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147479269" r:id="rId3"/>
    <p:sldId id="2147479274" r:id="rId4"/>
    <p:sldId id="2147479275" r:id="rId5"/>
    <p:sldId id="214747927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6C7E5C-4A1C-4454-ABFE-B6A44E1322D8}" v="501" dt="2023-07-27T22:17:11.8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8" d="100"/>
          <a:sy n="108" d="100"/>
        </p:scale>
        <p:origin x="379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s Delfosse" userId="d965f3d4-ea58-4afe-85b0-6f02e8cf3c22" providerId="ADAL" clId="{C76C7E5C-4A1C-4454-ABFE-B6A44E1322D8}"/>
    <pc:docChg chg="undo custSel addSld delSld modSld sldOrd">
      <pc:chgData name="Nicolas Delfosse" userId="d965f3d4-ea58-4afe-85b0-6f02e8cf3c22" providerId="ADAL" clId="{C76C7E5C-4A1C-4454-ABFE-B6A44E1322D8}" dt="2023-07-27T22:18:18.466" v="2354" actId="20577"/>
      <pc:docMkLst>
        <pc:docMk/>
      </pc:docMkLst>
      <pc:sldChg chg="modSp add mod">
        <pc:chgData name="Nicolas Delfosse" userId="d965f3d4-ea58-4afe-85b0-6f02e8cf3c22" providerId="ADAL" clId="{C76C7E5C-4A1C-4454-ABFE-B6A44E1322D8}" dt="2023-07-27T22:14:50.319" v="2308" actId="20577"/>
        <pc:sldMkLst>
          <pc:docMk/>
          <pc:sldMk cId="2684050506" sldId="256"/>
        </pc:sldMkLst>
        <pc:spChg chg="mod">
          <ac:chgData name="Nicolas Delfosse" userId="d965f3d4-ea58-4afe-85b0-6f02e8cf3c22" providerId="ADAL" clId="{C76C7E5C-4A1C-4454-ABFE-B6A44E1322D8}" dt="2023-07-27T22:14:46.265" v="2307" actId="20577"/>
          <ac:spMkLst>
            <pc:docMk/>
            <pc:sldMk cId="2684050506" sldId="256"/>
            <ac:spMk id="2" creationId="{979916FD-E10B-92E1-020F-8E5FE77EAD74}"/>
          </ac:spMkLst>
        </pc:spChg>
        <pc:spChg chg="mod">
          <ac:chgData name="Nicolas Delfosse" userId="d965f3d4-ea58-4afe-85b0-6f02e8cf3c22" providerId="ADAL" clId="{C76C7E5C-4A1C-4454-ABFE-B6A44E1322D8}" dt="2023-07-27T22:14:50.319" v="2308" actId="20577"/>
          <ac:spMkLst>
            <pc:docMk/>
            <pc:sldMk cId="2684050506" sldId="256"/>
            <ac:spMk id="3" creationId="{DE284582-7677-71BB-0A65-35B3F5FC7FF6}"/>
          </ac:spMkLst>
        </pc:spChg>
      </pc:sldChg>
      <pc:sldChg chg="new del">
        <pc:chgData name="Nicolas Delfosse" userId="d965f3d4-ea58-4afe-85b0-6f02e8cf3c22" providerId="ADAL" clId="{C76C7E5C-4A1C-4454-ABFE-B6A44E1322D8}" dt="2023-07-25T17:45:04.223" v="1007" actId="47"/>
        <pc:sldMkLst>
          <pc:docMk/>
          <pc:sldMk cId="3049198947" sldId="256"/>
        </pc:sldMkLst>
      </pc:sldChg>
      <pc:sldChg chg="new del">
        <pc:chgData name="Nicolas Delfosse" userId="d965f3d4-ea58-4afe-85b0-6f02e8cf3c22" providerId="ADAL" clId="{C76C7E5C-4A1C-4454-ABFE-B6A44E1322D8}" dt="2023-07-25T13:59:12.155" v="3" actId="47"/>
        <pc:sldMkLst>
          <pc:docMk/>
          <pc:sldMk cId="4030333111" sldId="257"/>
        </pc:sldMkLst>
      </pc:sldChg>
      <pc:sldChg chg="addSp delSp modSp add mod">
        <pc:chgData name="Nicolas Delfosse" userId="d965f3d4-ea58-4afe-85b0-6f02e8cf3c22" providerId="ADAL" clId="{C76C7E5C-4A1C-4454-ABFE-B6A44E1322D8}" dt="2023-07-27T22:17:11.866" v="2322" actId="20577"/>
        <pc:sldMkLst>
          <pc:docMk/>
          <pc:sldMk cId="3760555974" sldId="2147479269"/>
        </pc:sldMkLst>
        <pc:spChg chg="mod">
          <ac:chgData name="Nicolas Delfosse" userId="d965f3d4-ea58-4afe-85b0-6f02e8cf3c22" providerId="ADAL" clId="{C76C7E5C-4A1C-4454-ABFE-B6A44E1322D8}" dt="2023-07-27T22:17:11.866" v="2322" actId="20577"/>
          <ac:spMkLst>
            <pc:docMk/>
            <pc:sldMk cId="3760555974" sldId="2147479269"/>
            <ac:spMk id="3" creationId="{D71FC4A1-CF12-A9D7-6614-E9EE38FE5E90}"/>
          </ac:spMkLst>
        </pc:spChg>
        <pc:spChg chg="add mod">
          <ac:chgData name="Nicolas Delfosse" userId="d965f3d4-ea58-4afe-85b0-6f02e8cf3c22" providerId="ADAL" clId="{C76C7E5C-4A1C-4454-ABFE-B6A44E1322D8}" dt="2023-07-27T22:15:35.911" v="2313" actId="1076"/>
          <ac:spMkLst>
            <pc:docMk/>
            <pc:sldMk cId="3760555974" sldId="2147479269"/>
            <ac:spMk id="10" creationId="{70E552EE-E984-4E20-BAE7-61EA55891B8B}"/>
          </ac:spMkLst>
        </pc:spChg>
        <pc:spChg chg="mod">
          <ac:chgData name="Nicolas Delfosse" userId="d965f3d4-ea58-4afe-85b0-6f02e8cf3c22" providerId="ADAL" clId="{C76C7E5C-4A1C-4454-ABFE-B6A44E1322D8}" dt="2023-07-27T22:15:22.340" v="2310"/>
          <ac:spMkLst>
            <pc:docMk/>
            <pc:sldMk cId="3760555974" sldId="2147479269"/>
            <ac:spMk id="46" creationId="{10BE3761-48FF-0814-711F-A1119C7F0FC1}"/>
          </ac:spMkLst>
        </pc:spChg>
        <pc:spChg chg="mod">
          <ac:chgData name="Nicolas Delfosse" userId="d965f3d4-ea58-4afe-85b0-6f02e8cf3c22" providerId="ADAL" clId="{C76C7E5C-4A1C-4454-ABFE-B6A44E1322D8}" dt="2023-07-27T22:15:22.340" v="2310"/>
          <ac:spMkLst>
            <pc:docMk/>
            <pc:sldMk cId="3760555974" sldId="2147479269"/>
            <ac:spMk id="47" creationId="{94FF453F-EDA7-9FF9-F24B-E9E47BE81045}"/>
          </ac:spMkLst>
        </pc:spChg>
        <pc:spChg chg="mod">
          <ac:chgData name="Nicolas Delfosse" userId="d965f3d4-ea58-4afe-85b0-6f02e8cf3c22" providerId="ADAL" clId="{C76C7E5C-4A1C-4454-ABFE-B6A44E1322D8}" dt="2023-07-27T22:15:22.340" v="2310"/>
          <ac:spMkLst>
            <pc:docMk/>
            <pc:sldMk cId="3760555974" sldId="2147479269"/>
            <ac:spMk id="51" creationId="{5E9CDDC5-31A9-8121-3EED-8CEEF59FB2D2}"/>
          </ac:spMkLst>
        </pc:spChg>
        <pc:spChg chg="mod">
          <ac:chgData name="Nicolas Delfosse" userId="d965f3d4-ea58-4afe-85b0-6f02e8cf3c22" providerId="ADAL" clId="{C76C7E5C-4A1C-4454-ABFE-B6A44E1322D8}" dt="2023-07-27T22:15:22.340" v="2310"/>
          <ac:spMkLst>
            <pc:docMk/>
            <pc:sldMk cId="3760555974" sldId="2147479269"/>
            <ac:spMk id="52" creationId="{CA5E7041-3C77-D914-B0AD-1E4AD75CF4ED}"/>
          </ac:spMkLst>
        </pc:spChg>
        <pc:spChg chg="mod">
          <ac:chgData name="Nicolas Delfosse" userId="d965f3d4-ea58-4afe-85b0-6f02e8cf3c22" providerId="ADAL" clId="{C76C7E5C-4A1C-4454-ABFE-B6A44E1322D8}" dt="2023-07-27T22:15:22.340" v="2310"/>
          <ac:spMkLst>
            <pc:docMk/>
            <pc:sldMk cId="3760555974" sldId="2147479269"/>
            <ac:spMk id="53" creationId="{5A84A776-F836-3769-9EFC-5C73CA7F5509}"/>
          </ac:spMkLst>
        </pc:spChg>
        <pc:grpChg chg="del">
          <ac:chgData name="Nicolas Delfosse" userId="d965f3d4-ea58-4afe-85b0-6f02e8cf3c22" providerId="ADAL" clId="{C76C7E5C-4A1C-4454-ABFE-B6A44E1322D8}" dt="2023-07-27T22:15:25.372" v="2312" actId="478"/>
          <ac:grpSpMkLst>
            <pc:docMk/>
            <pc:sldMk cId="3760555974" sldId="2147479269"/>
            <ac:grpSpMk id="4" creationId="{9866A55C-E95B-5060-A91D-8A9D12F1B5C5}"/>
          </ac:grpSpMkLst>
        </pc:grpChg>
        <pc:grpChg chg="add mod">
          <ac:chgData name="Nicolas Delfosse" userId="d965f3d4-ea58-4afe-85b0-6f02e8cf3c22" providerId="ADAL" clId="{C76C7E5C-4A1C-4454-ABFE-B6A44E1322D8}" dt="2023-07-27T22:15:35.911" v="2313" actId="1076"/>
          <ac:grpSpMkLst>
            <pc:docMk/>
            <pc:sldMk cId="3760555974" sldId="2147479269"/>
            <ac:grpSpMk id="12" creationId="{28A7CE57-33DC-ADBF-0924-4B6E2C96CCC4}"/>
          </ac:grpSpMkLst>
        </pc:grpChg>
        <pc:grpChg chg="mod">
          <ac:chgData name="Nicolas Delfosse" userId="d965f3d4-ea58-4afe-85b0-6f02e8cf3c22" providerId="ADAL" clId="{C76C7E5C-4A1C-4454-ABFE-B6A44E1322D8}" dt="2023-07-27T22:15:22.340" v="2310"/>
          <ac:grpSpMkLst>
            <pc:docMk/>
            <pc:sldMk cId="3760555974" sldId="2147479269"/>
            <ac:grpSpMk id="40" creationId="{9DE87830-BFDA-B5B3-316B-22FED6505F8D}"/>
          </ac:grpSpMkLst>
        </pc:grpChg>
        <pc:grpChg chg="mod">
          <ac:chgData name="Nicolas Delfosse" userId="d965f3d4-ea58-4afe-85b0-6f02e8cf3c22" providerId="ADAL" clId="{C76C7E5C-4A1C-4454-ABFE-B6A44E1322D8}" dt="2023-07-27T22:15:22.340" v="2310"/>
          <ac:grpSpMkLst>
            <pc:docMk/>
            <pc:sldMk cId="3760555974" sldId="2147479269"/>
            <ac:grpSpMk id="41" creationId="{DE6F9F02-44C6-0FD6-2E38-369E384545DC}"/>
          </ac:grpSpMkLst>
        </pc:grpChg>
        <pc:grpChg chg="mod">
          <ac:chgData name="Nicolas Delfosse" userId="d965f3d4-ea58-4afe-85b0-6f02e8cf3c22" providerId="ADAL" clId="{C76C7E5C-4A1C-4454-ABFE-B6A44E1322D8}" dt="2023-07-27T22:15:22.340" v="2310"/>
          <ac:grpSpMkLst>
            <pc:docMk/>
            <pc:sldMk cId="3760555974" sldId="2147479269"/>
            <ac:grpSpMk id="42" creationId="{F9611A73-196C-7E0F-14F6-7E7572222D27}"/>
          </ac:grpSpMkLst>
        </pc:grpChg>
        <pc:grpChg chg="add mod ord">
          <ac:chgData name="Nicolas Delfosse" userId="d965f3d4-ea58-4afe-85b0-6f02e8cf3c22" providerId="ADAL" clId="{C76C7E5C-4A1C-4454-ABFE-B6A44E1322D8}" dt="2023-07-27T22:15:46.353" v="2316" actId="1076"/>
          <ac:grpSpMkLst>
            <pc:docMk/>
            <pc:sldMk cId="3760555974" sldId="2147479269"/>
            <ac:grpSpMk id="58" creationId="{0A26DE24-081B-025C-46DA-3740B5A7C718}"/>
          </ac:grpSpMkLst>
        </pc:grpChg>
        <pc:cxnChg chg="mod">
          <ac:chgData name="Nicolas Delfosse" userId="d965f3d4-ea58-4afe-85b0-6f02e8cf3c22" providerId="ADAL" clId="{C76C7E5C-4A1C-4454-ABFE-B6A44E1322D8}" dt="2023-07-27T22:15:25.372" v="2312" actId="478"/>
          <ac:cxnSpMkLst>
            <pc:docMk/>
            <pc:sldMk cId="3760555974" sldId="2147479269"/>
            <ac:cxnSpMk id="14" creationId="{082A0A40-E214-C121-CD20-07ACE777E030}"/>
          </ac:cxnSpMkLst>
        </pc:cxnChg>
        <pc:cxnChg chg="mod">
          <ac:chgData name="Nicolas Delfosse" userId="d965f3d4-ea58-4afe-85b0-6f02e8cf3c22" providerId="ADAL" clId="{C76C7E5C-4A1C-4454-ABFE-B6A44E1322D8}" dt="2023-07-27T22:15:25.372" v="2312" actId="478"/>
          <ac:cxnSpMkLst>
            <pc:docMk/>
            <pc:sldMk cId="3760555974" sldId="2147479269"/>
            <ac:cxnSpMk id="19" creationId="{068EBE16-50F0-4615-D544-586697442DC9}"/>
          </ac:cxnSpMkLst>
        </pc:cxnChg>
        <pc:cxnChg chg="mod">
          <ac:chgData name="Nicolas Delfosse" userId="d965f3d4-ea58-4afe-85b0-6f02e8cf3c22" providerId="ADAL" clId="{C76C7E5C-4A1C-4454-ABFE-B6A44E1322D8}" dt="2023-07-27T22:15:25.372" v="2312" actId="478"/>
          <ac:cxnSpMkLst>
            <pc:docMk/>
            <pc:sldMk cId="3760555974" sldId="2147479269"/>
            <ac:cxnSpMk id="20" creationId="{6B5324AC-AAF3-570A-11CD-A6678DA07C9F}"/>
          </ac:cxnSpMkLst>
        </pc:cxnChg>
        <pc:cxnChg chg="mod">
          <ac:chgData name="Nicolas Delfosse" userId="d965f3d4-ea58-4afe-85b0-6f02e8cf3c22" providerId="ADAL" clId="{C76C7E5C-4A1C-4454-ABFE-B6A44E1322D8}" dt="2023-07-27T22:15:25.372" v="2312" actId="478"/>
          <ac:cxnSpMkLst>
            <pc:docMk/>
            <pc:sldMk cId="3760555974" sldId="2147479269"/>
            <ac:cxnSpMk id="21" creationId="{9EDC2422-C841-85B4-C1E6-CD5D4319ED3F}"/>
          </ac:cxnSpMkLst>
        </pc:cxnChg>
        <pc:cxnChg chg="mod">
          <ac:chgData name="Nicolas Delfosse" userId="d965f3d4-ea58-4afe-85b0-6f02e8cf3c22" providerId="ADAL" clId="{C76C7E5C-4A1C-4454-ABFE-B6A44E1322D8}" dt="2023-07-27T22:15:25.372" v="2312" actId="478"/>
          <ac:cxnSpMkLst>
            <pc:docMk/>
            <pc:sldMk cId="3760555974" sldId="2147479269"/>
            <ac:cxnSpMk id="26" creationId="{184AE39B-8670-DB26-4D51-32470A6F68A8}"/>
          </ac:cxnSpMkLst>
        </pc:cxnChg>
        <pc:cxnChg chg="mod">
          <ac:chgData name="Nicolas Delfosse" userId="d965f3d4-ea58-4afe-85b0-6f02e8cf3c22" providerId="ADAL" clId="{C76C7E5C-4A1C-4454-ABFE-B6A44E1322D8}" dt="2023-07-27T22:15:25.372" v="2312" actId="478"/>
          <ac:cxnSpMkLst>
            <pc:docMk/>
            <pc:sldMk cId="3760555974" sldId="2147479269"/>
            <ac:cxnSpMk id="27" creationId="{FA2259D6-3BBD-4891-6BF3-C6EC92ADC200}"/>
          </ac:cxnSpMkLst>
        </pc:cxnChg>
        <pc:cxnChg chg="mod">
          <ac:chgData name="Nicolas Delfosse" userId="d965f3d4-ea58-4afe-85b0-6f02e8cf3c22" providerId="ADAL" clId="{C76C7E5C-4A1C-4454-ABFE-B6A44E1322D8}" dt="2023-07-27T22:15:25.372" v="2312" actId="478"/>
          <ac:cxnSpMkLst>
            <pc:docMk/>
            <pc:sldMk cId="3760555974" sldId="2147479269"/>
            <ac:cxnSpMk id="28" creationId="{75A85043-9939-C050-ADAA-3272A9E0D686}"/>
          </ac:cxnSpMkLst>
        </pc:cxnChg>
        <pc:cxnChg chg="mod">
          <ac:chgData name="Nicolas Delfosse" userId="d965f3d4-ea58-4afe-85b0-6f02e8cf3c22" providerId="ADAL" clId="{C76C7E5C-4A1C-4454-ABFE-B6A44E1322D8}" dt="2023-07-27T22:15:25.372" v="2312" actId="478"/>
          <ac:cxnSpMkLst>
            <pc:docMk/>
            <pc:sldMk cId="3760555974" sldId="2147479269"/>
            <ac:cxnSpMk id="29" creationId="{ED843054-CD2E-C34D-E72C-06016083DA63}"/>
          </ac:cxnSpMkLst>
        </pc:cxnChg>
        <pc:cxnChg chg="mod">
          <ac:chgData name="Nicolas Delfosse" userId="d965f3d4-ea58-4afe-85b0-6f02e8cf3c22" providerId="ADAL" clId="{C76C7E5C-4A1C-4454-ABFE-B6A44E1322D8}" dt="2023-07-27T22:15:22.340" v="2310"/>
          <ac:cxnSpMkLst>
            <pc:docMk/>
            <pc:sldMk cId="3760555974" sldId="2147479269"/>
            <ac:cxnSpMk id="43" creationId="{3C328488-44D2-039C-8A18-2294DEB16165}"/>
          </ac:cxnSpMkLst>
        </pc:cxnChg>
        <pc:cxnChg chg="mod">
          <ac:chgData name="Nicolas Delfosse" userId="d965f3d4-ea58-4afe-85b0-6f02e8cf3c22" providerId="ADAL" clId="{C76C7E5C-4A1C-4454-ABFE-B6A44E1322D8}" dt="2023-07-27T22:15:22.340" v="2310"/>
          <ac:cxnSpMkLst>
            <pc:docMk/>
            <pc:sldMk cId="3760555974" sldId="2147479269"/>
            <ac:cxnSpMk id="44" creationId="{B9B8F471-F4C5-0B38-1DEE-D010F973A5D8}"/>
          </ac:cxnSpMkLst>
        </pc:cxnChg>
        <pc:cxnChg chg="mod">
          <ac:chgData name="Nicolas Delfosse" userId="d965f3d4-ea58-4afe-85b0-6f02e8cf3c22" providerId="ADAL" clId="{C76C7E5C-4A1C-4454-ABFE-B6A44E1322D8}" dt="2023-07-27T22:15:22.340" v="2310"/>
          <ac:cxnSpMkLst>
            <pc:docMk/>
            <pc:sldMk cId="3760555974" sldId="2147479269"/>
            <ac:cxnSpMk id="45" creationId="{FD2D73A6-E0F0-053A-69DC-02B6EA8C709D}"/>
          </ac:cxnSpMkLst>
        </pc:cxnChg>
        <pc:cxnChg chg="mod">
          <ac:chgData name="Nicolas Delfosse" userId="d965f3d4-ea58-4afe-85b0-6f02e8cf3c22" providerId="ADAL" clId="{C76C7E5C-4A1C-4454-ABFE-B6A44E1322D8}" dt="2023-07-27T22:15:22.340" v="2310"/>
          <ac:cxnSpMkLst>
            <pc:docMk/>
            <pc:sldMk cId="3760555974" sldId="2147479269"/>
            <ac:cxnSpMk id="48" creationId="{454700D7-064D-BDE4-FC20-2E81F5587286}"/>
          </ac:cxnSpMkLst>
        </pc:cxnChg>
        <pc:cxnChg chg="mod">
          <ac:chgData name="Nicolas Delfosse" userId="d965f3d4-ea58-4afe-85b0-6f02e8cf3c22" providerId="ADAL" clId="{C76C7E5C-4A1C-4454-ABFE-B6A44E1322D8}" dt="2023-07-27T22:15:22.340" v="2310"/>
          <ac:cxnSpMkLst>
            <pc:docMk/>
            <pc:sldMk cId="3760555974" sldId="2147479269"/>
            <ac:cxnSpMk id="49" creationId="{68C14065-0866-D721-D250-8E10B63D789E}"/>
          </ac:cxnSpMkLst>
        </pc:cxnChg>
        <pc:cxnChg chg="mod">
          <ac:chgData name="Nicolas Delfosse" userId="d965f3d4-ea58-4afe-85b0-6f02e8cf3c22" providerId="ADAL" clId="{C76C7E5C-4A1C-4454-ABFE-B6A44E1322D8}" dt="2023-07-27T22:15:22.340" v="2310"/>
          <ac:cxnSpMkLst>
            <pc:docMk/>
            <pc:sldMk cId="3760555974" sldId="2147479269"/>
            <ac:cxnSpMk id="50" creationId="{BAC29611-45C1-D5A7-B597-B74AD3A79A9C}"/>
          </ac:cxnSpMkLst>
        </pc:cxnChg>
        <pc:cxnChg chg="mod">
          <ac:chgData name="Nicolas Delfosse" userId="d965f3d4-ea58-4afe-85b0-6f02e8cf3c22" providerId="ADAL" clId="{C76C7E5C-4A1C-4454-ABFE-B6A44E1322D8}" dt="2023-07-27T22:15:22.340" v="2310"/>
          <ac:cxnSpMkLst>
            <pc:docMk/>
            <pc:sldMk cId="3760555974" sldId="2147479269"/>
            <ac:cxnSpMk id="54" creationId="{0CD30671-8A55-3D4B-D696-064B68B82FE4}"/>
          </ac:cxnSpMkLst>
        </pc:cxnChg>
        <pc:cxnChg chg="mod">
          <ac:chgData name="Nicolas Delfosse" userId="d965f3d4-ea58-4afe-85b0-6f02e8cf3c22" providerId="ADAL" clId="{C76C7E5C-4A1C-4454-ABFE-B6A44E1322D8}" dt="2023-07-27T22:15:22.340" v="2310"/>
          <ac:cxnSpMkLst>
            <pc:docMk/>
            <pc:sldMk cId="3760555974" sldId="2147479269"/>
            <ac:cxnSpMk id="55" creationId="{FF0174A2-F9E7-42AB-FE19-EEA7B14A0A02}"/>
          </ac:cxnSpMkLst>
        </pc:cxnChg>
        <pc:cxnChg chg="mod">
          <ac:chgData name="Nicolas Delfosse" userId="d965f3d4-ea58-4afe-85b0-6f02e8cf3c22" providerId="ADAL" clId="{C76C7E5C-4A1C-4454-ABFE-B6A44E1322D8}" dt="2023-07-27T22:15:22.340" v="2310"/>
          <ac:cxnSpMkLst>
            <pc:docMk/>
            <pc:sldMk cId="3760555974" sldId="2147479269"/>
            <ac:cxnSpMk id="56" creationId="{D8D8066A-0DF9-84FF-742C-BB808263CE14}"/>
          </ac:cxnSpMkLst>
        </pc:cxnChg>
        <pc:cxnChg chg="mod">
          <ac:chgData name="Nicolas Delfosse" userId="d965f3d4-ea58-4afe-85b0-6f02e8cf3c22" providerId="ADAL" clId="{C76C7E5C-4A1C-4454-ABFE-B6A44E1322D8}" dt="2023-07-27T22:15:22.340" v="2310"/>
          <ac:cxnSpMkLst>
            <pc:docMk/>
            <pc:sldMk cId="3760555974" sldId="2147479269"/>
            <ac:cxnSpMk id="57" creationId="{5BE09389-842A-A8D0-096D-927E88638E7B}"/>
          </ac:cxnSpMkLst>
        </pc:cxnChg>
      </pc:sldChg>
      <pc:sldChg chg="modSp new del mod">
        <pc:chgData name="Nicolas Delfosse" userId="d965f3d4-ea58-4afe-85b0-6f02e8cf3c22" providerId="ADAL" clId="{C76C7E5C-4A1C-4454-ABFE-B6A44E1322D8}" dt="2023-07-25T15:22:39.578" v="835" actId="47"/>
        <pc:sldMkLst>
          <pc:docMk/>
          <pc:sldMk cId="1756416701" sldId="2147479270"/>
        </pc:sldMkLst>
        <pc:spChg chg="mod">
          <ac:chgData name="Nicolas Delfosse" userId="d965f3d4-ea58-4afe-85b0-6f02e8cf3c22" providerId="ADAL" clId="{C76C7E5C-4A1C-4454-ABFE-B6A44E1322D8}" dt="2023-07-25T15:15:14.486" v="29" actId="20577"/>
          <ac:spMkLst>
            <pc:docMk/>
            <pc:sldMk cId="1756416701" sldId="2147479270"/>
            <ac:spMk id="2" creationId="{3C223B04-7123-1736-DC2F-E28564BFEF55}"/>
          </ac:spMkLst>
        </pc:spChg>
        <pc:spChg chg="mod">
          <ac:chgData name="Nicolas Delfosse" userId="d965f3d4-ea58-4afe-85b0-6f02e8cf3c22" providerId="ADAL" clId="{C76C7E5C-4A1C-4454-ABFE-B6A44E1322D8}" dt="2023-07-25T15:15:57.041" v="131" actId="20577"/>
          <ac:spMkLst>
            <pc:docMk/>
            <pc:sldMk cId="1756416701" sldId="2147479270"/>
            <ac:spMk id="3" creationId="{9DC92FC4-64F0-0238-A2DC-E40771B180C6}"/>
          </ac:spMkLst>
        </pc:spChg>
      </pc:sldChg>
      <pc:sldChg chg="modSp new del mod ord">
        <pc:chgData name="Nicolas Delfosse" userId="d965f3d4-ea58-4afe-85b0-6f02e8cf3c22" providerId="ADAL" clId="{C76C7E5C-4A1C-4454-ABFE-B6A44E1322D8}" dt="2023-07-25T18:00:58.436" v="2278" actId="47"/>
        <pc:sldMkLst>
          <pc:docMk/>
          <pc:sldMk cId="753033130" sldId="2147479271"/>
        </pc:sldMkLst>
        <pc:spChg chg="mod">
          <ac:chgData name="Nicolas Delfosse" userId="d965f3d4-ea58-4afe-85b0-6f02e8cf3c22" providerId="ADAL" clId="{C76C7E5C-4A1C-4454-ABFE-B6A44E1322D8}" dt="2023-07-25T15:17:41.134" v="171" actId="20577"/>
          <ac:spMkLst>
            <pc:docMk/>
            <pc:sldMk cId="753033130" sldId="2147479271"/>
            <ac:spMk id="2" creationId="{D64C76D8-FAD8-6477-60ED-9C721176B641}"/>
          </ac:spMkLst>
        </pc:spChg>
        <pc:spChg chg="mod">
          <ac:chgData name="Nicolas Delfosse" userId="d965f3d4-ea58-4afe-85b0-6f02e8cf3c22" providerId="ADAL" clId="{C76C7E5C-4A1C-4454-ABFE-B6A44E1322D8}" dt="2023-07-25T17:55:25.323" v="2126" actId="14100"/>
          <ac:spMkLst>
            <pc:docMk/>
            <pc:sldMk cId="753033130" sldId="2147479271"/>
            <ac:spMk id="3" creationId="{5AE49A7E-B392-3B4A-9BDA-150DB3442E88}"/>
          </ac:spMkLst>
        </pc:spChg>
      </pc:sldChg>
      <pc:sldChg chg="modSp new mod ord">
        <pc:chgData name="Nicolas Delfosse" userId="d965f3d4-ea58-4afe-85b0-6f02e8cf3c22" providerId="ADAL" clId="{C76C7E5C-4A1C-4454-ABFE-B6A44E1322D8}" dt="2023-07-27T22:18:18.466" v="2354" actId="20577"/>
        <pc:sldMkLst>
          <pc:docMk/>
          <pc:sldMk cId="2843118800" sldId="2147479272"/>
        </pc:sldMkLst>
        <pc:spChg chg="mod">
          <ac:chgData name="Nicolas Delfosse" userId="d965f3d4-ea58-4afe-85b0-6f02e8cf3c22" providerId="ADAL" clId="{C76C7E5C-4A1C-4454-ABFE-B6A44E1322D8}" dt="2023-07-25T17:59:30.118" v="2227" actId="20577"/>
          <ac:spMkLst>
            <pc:docMk/>
            <pc:sldMk cId="2843118800" sldId="2147479272"/>
            <ac:spMk id="2" creationId="{F98D073B-78AA-C64A-F6AC-76B8CBCDA75C}"/>
          </ac:spMkLst>
        </pc:spChg>
        <pc:spChg chg="mod">
          <ac:chgData name="Nicolas Delfosse" userId="d965f3d4-ea58-4afe-85b0-6f02e8cf3c22" providerId="ADAL" clId="{C76C7E5C-4A1C-4454-ABFE-B6A44E1322D8}" dt="2023-07-27T22:18:18.466" v="2354" actId="20577"/>
          <ac:spMkLst>
            <pc:docMk/>
            <pc:sldMk cId="2843118800" sldId="2147479272"/>
            <ac:spMk id="3" creationId="{B7ED6DFE-155D-1755-9281-2F082AEC4566}"/>
          </ac:spMkLst>
        </pc:spChg>
      </pc:sldChg>
      <pc:sldChg chg="modSp add del mod">
        <pc:chgData name="Nicolas Delfosse" userId="d965f3d4-ea58-4afe-85b0-6f02e8cf3c22" providerId="ADAL" clId="{C76C7E5C-4A1C-4454-ABFE-B6A44E1322D8}" dt="2023-07-27T22:14:53.707" v="2309" actId="47"/>
        <pc:sldMkLst>
          <pc:docMk/>
          <pc:sldMk cId="917806395" sldId="2147479273"/>
        </pc:sldMkLst>
        <pc:spChg chg="mod">
          <ac:chgData name="Nicolas Delfosse" userId="d965f3d4-ea58-4afe-85b0-6f02e8cf3c22" providerId="ADAL" clId="{C76C7E5C-4A1C-4454-ABFE-B6A44E1322D8}" dt="2023-07-25T17:45:07.701" v="1008" actId="20577"/>
          <ac:spMkLst>
            <pc:docMk/>
            <pc:sldMk cId="917806395" sldId="2147479273"/>
            <ac:spMk id="2" creationId="{979916FD-E10B-92E1-020F-8E5FE77EAD74}"/>
          </ac:spMkLst>
        </pc:spChg>
      </pc:sldChg>
      <pc:sldChg chg="addSp modSp new mod">
        <pc:chgData name="Nicolas Delfosse" userId="d965f3d4-ea58-4afe-85b0-6f02e8cf3c22" providerId="ADAL" clId="{C76C7E5C-4A1C-4454-ABFE-B6A44E1322D8}" dt="2023-07-25T18:03:35.809" v="2303" actId="1076"/>
        <pc:sldMkLst>
          <pc:docMk/>
          <pc:sldMk cId="241291650" sldId="2147479274"/>
        </pc:sldMkLst>
        <pc:spChg chg="mod">
          <ac:chgData name="Nicolas Delfosse" userId="d965f3d4-ea58-4afe-85b0-6f02e8cf3c22" providerId="ADAL" clId="{C76C7E5C-4A1C-4454-ABFE-B6A44E1322D8}" dt="2023-07-25T18:02:59.769" v="2294" actId="20577"/>
          <ac:spMkLst>
            <pc:docMk/>
            <pc:sldMk cId="241291650" sldId="2147479274"/>
            <ac:spMk id="2" creationId="{6BDDED30-4EDE-1777-9723-C46C54940D77}"/>
          </ac:spMkLst>
        </pc:spChg>
        <pc:spChg chg="mod">
          <ac:chgData name="Nicolas Delfosse" userId="d965f3d4-ea58-4afe-85b0-6f02e8cf3c22" providerId="ADAL" clId="{C76C7E5C-4A1C-4454-ABFE-B6A44E1322D8}" dt="2023-07-25T18:03:35.809" v="2303" actId="1076"/>
          <ac:spMkLst>
            <pc:docMk/>
            <pc:sldMk cId="241291650" sldId="2147479274"/>
            <ac:spMk id="3" creationId="{02E6DACB-5807-D08E-C998-24286C3CDE73}"/>
          </ac:spMkLst>
        </pc:spChg>
        <pc:spChg chg="add mod">
          <ac:chgData name="Nicolas Delfosse" userId="d965f3d4-ea58-4afe-85b0-6f02e8cf3c22" providerId="ADAL" clId="{C76C7E5C-4A1C-4454-ABFE-B6A44E1322D8}" dt="2023-07-25T18:03:31.626" v="2302" actId="1076"/>
          <ac:spMkLst>
            <pc:docMk/>
            <pc:sldMk cId="241291650" sldId="2147479274"/>
            <ac:spMk id="5" creationId="{C80EE18D-5C62-8318-D2D6-35EA2D7537BF}"/>
          </ac:spMkLst>
        </pc:spChg>
      </pc:sldChg>
      <pc:sldChg chg="addSp modSp new mod">
        <pc:chgData name="Nicolas Delfosse" userId="d965f3d4-ea58-4afe-85b0-6f02e8cf3c22" providerId="ADAL" clId="{C76C7E5C-4A1C-4454-ABFE-B6A44E1322D8}" dt="2023-07-25T17:57:40.698" v="2167" actId="1076"/>
        <pc:sldMkLst>
          <pc:docMk/>
          <pc:sldMk cId="4017676470" sldId="2147479275"/>
        </pc:sldMkLst>
        <pc:spChg chg="mod">
          <ac:chgData name="Nicolas Delfosse" userId="d965f3d4-ea58-4afe-85b0-6f02e8cf3c22" providerId="ADAL" clId="{C76C7E5C-4A1C-4454-ABFE-B6A44E1322D8}" dt="2023-07-25T17:54:20.685" v="2096" actId="20577"/>
          <ac:spMkLst>
            <pc:docMk/>
            <pc:sldMk cId="4017676470" sldId="2147479275"/>
            <ac:spMk id="2" creationId="{59AE4D56-48B4-97D4-2CEE-B961150FDA93}"/>
          </ac:spMkLst>
        </pc:spChg>
        <pc:spChg chg="mod">
          <ac:chgData name="Nicolas Delfosse" userId="d965f3d4-ea58-4afe-85b0-6f02e8cf3c22" providerId="ADAL" clId="{C76C7E5C-4A1C-4454-ABFE-B6A44E1322D8}" dt="2023-07-25T17:57:00.512" v="2161" actId="14100"/>
          <ac:spMkLst>
            <pc:docMk/>
            <pc:sldMk cId="4017676470" sldId="2147479275"/>
            <ac:spMk id="3" creationId="{358398E0-A325-7F73-CD95-06EF167FE236}"/>
          </ac:spMkLst>
        </pc:spChg>
        <pc:spChg chg="add mod">
          <ac:chgData name="Nicolas Delfosse" userId="d965f3d4-ea58-4afe-85b0-6f02e8cf3c22" providerId="ADAL" clId="{C76C7E5C-4A1C-4454-ABFE-B6A44E1322D8}" dt="2023-07-25T17:57:40.698" v="2167" actId="1076"/>
          <ac:spMkLst>
            <pc:docMk/>
            <pc:sldMk cId="4017676470" sldId="2147479275"/>
            <ac:spMk id="5" creationId="{D2F8801B-C306-1D82-3D72-3B974804FE5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0541-EFFC-6F19-B159-FA34FFC927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F2688B-D275-F66A-27A1-F82CD698F0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853FCC-0B8E-6A5F-3251-91936BB54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6A77A-778B-4A24-8E68-2610A1B2750C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AF35CA-9641-6996-E6E0-D96110562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804C3-7A54-7C5A-15F8-00771844E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1B521-2147-4199-9838-28F7D1A5F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283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E6676-C811-9861-D3F0-A17039A13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6E8E2E-0872-CAB8-BD8C-E1E55FC58D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56D68-D87B-59A5-AD3D-2F0F05231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6A77A-778B-4A24-8E68-2610A1B2750C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12133F-C985-27A5-E811-80D0B6480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A71DD-982F-794C-9F76-09C609F0C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1B521-2147-4199-9838-28F7D1A5F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651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032035-4280-12DD-CDAD-23703D6B6B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5BA045-4E71-6168-CF62-48A6304F00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7F876-8CF8-DB70-6D11-366AC77EE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6A77A-778B-4A24-8E68-2610A1B2750C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902947-0EE9-D273-608F-F699AFDF2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123AC0-B60F-27B7-1C96-2146D37E1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1B521-2147-4199-9838-28F7D1A5F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095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56200-5D50-C955-086A-3D7F40F7C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5E0DE-EE3B-67CB-BA14-A76D5D11C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65F5C-66A3-099F-7FCE-6E210D2C0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6A77A-778B-4A24-8E68-2610A1B2750C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A7AA3-5FF0-CC28-08EA-5F7898248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3CE3C0-E4EF-9D26-592E-E05012FAB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1B521-2147-4199-9838-28F7D1A5F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846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4EBD2-AB40-530F-6935-C8986322B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83CB90-97BC-0B4F-E718-53600CB196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606C4E-2561-3FDF-B092-C7D31D4EB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6A77A-778B-4A24-8E68-2610A1B2750C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FAC69-06A8-FD3C-6C15-DFF905F9E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8CF5F9-62C3-9C6A-8DE2-4C07D9347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1B521-2147-4199-9838-28F7D1A5F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886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E6DAE-4159-2215-A45E-4A2B785A0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C35B2-A538-1E8F-7F5E-5B06BAC3DB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DDDB7D-5FFA-0FAE-4F7B-2E8E78B10D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F0E32C-2FF4-DD7E-0125-D709065C6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6A77A-778B-4A24-8E68-2610A1B2750C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B513BC-F35C-49F2-9962-A663F53E7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3DA9D6-B71E-3FC1-DAEA-5BD3AA914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1B521-2147-4199-9838-28F7D1A5F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93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4A70C-52FC-17E6-B0AC-D528305CC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BE6617-17FB-81CC-92AF-5A4A9B91D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74D7B7-8F00-6DF8-B77A-9C1D2AFB64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ABF669-9239-B395-9482-42983D2544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D2A77E-EE03-2AC9-7C13-6D53B95A55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16C2D0-9D8F-64A3-D40F-136BBF841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6A77A-778B-4A24-8E68-2610A1B2750C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1A490C-EB91-8D9D-4CBE-D200F158C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6A4640-326F-4C30-3697-D902742B5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1B521-2147-4199-9838-28F7D1A5F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728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0C945-5EE9-7602-C8D8-63379CE4A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4D16B6-B0F6-B0D3-D0F7-B84772975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6A77A-778B-4A24-8E68-2610A1B2750C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A7A32B-2314-E81D-136C-E51C4F6FA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92A2FA-3E1D-BBDB-C10A-4FFEF2158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1B521-2147-4199-9838-28F7D1A5F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456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AFB9FF-9D00-C0E4-939E-772B2D391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6A77A-778B-4A24-8E68-2610A1B2750C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58CD62-247D-AAD0-01A2-D966F6A95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5DF6BF-8EE8-0561-A952-8AB3259E9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1B521-2147-4199-9838-28F7D1A5F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62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60A6C-AE36-5EFF-4856-E49C50612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51A1D-6802-148B-3A0F-C073339AE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000EAB-E3B0-E388-8865-4C5FB63AD4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82C69B-DAAD-DBDD-B857-AEA6D7E6E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6A77A-778B-4A24-8E68-2610A1B2750C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2692AB-6A8A-93E0-EB23-73A7A1134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8A38AA-D0F3-CB7B-4A07-39F3359B5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1B521-2147-4199-9838-28F7D1A5F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181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AC7D2-BA7D-462E-F00D-6191D1CF3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CB9E71-E2FD-648C-9816-AF62C3CD3D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50A69-406D-CA95-85DD-93E5517A94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52C0E8-0D36-27B6-CB3A-F161B799B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6A77A-778B-4A24-8E68-2610A1B2750C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3C8051-1495-F362-7A47-D64762837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E88405-8515-3476-AB21-09C8DA4E9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1B521-2147-4199-9838-28F7D1A5F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46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D929E9-184A-34FE-32AD-244AD5A7E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A29025-55FB-DD16-458A-DD8E919F3C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1C478-7888-70FF-5572-B9A84B5E35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F26A77A-778B-4A24-8E68-2610A1B2750C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B0AC8-0230-8A6C-1D94-1828DC4753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316FF-05FA-A61B-4FD0-92977165DF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191B521-2147-4199-9838-28F7D1A5F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252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916FD-E10B-92E1-020F-8E5FE77EAD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Quantum LDPC codes</a:t>
            </a:r>
            <a:br>
              <a:rPr lang="en-US" dirty="0"/>
            </a:br>
            <a:r>
              <a:rPr lang="en-US" dirty="0"/>
              <a:t>Problem session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284582-7677-71BB-0A65-35B3F5FC7F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Nicolas Delfosse</a:t>
            </a:r>
          </a:p>
          <a:p>
            <a:r>
              <a:rPr lang="en-US" dirty="0"/>
              <a:t>Norah Tan</a:t>
            </a:r>
          </a:p>
          <a:p>
            <a:endParaRPr lang="en-US" dirty="0"/>
          </a:p>
          <a:p>
            <a:r>
              <a:rPr lang="en-US" dirty="0"/>
              <a:t>PCMI Summer School 2023</a:t>
            </a:r>
          </a:p>
          <a:p>
            <a:r>
              <a:rPr lang="en-US" dirty="0"/>
              <a:t>July 25</a:t>
            </a:r>
            <a:r>
              <a:rPr lang="en-US" baseline="30000" dirty="0"/>
              <a:t>th</a:t>
            </a:r>
            <a:r>
              <a:rPr lang="en-US" dirty="0"/>
              <a:t> 2023</a:t>
            </a:r>
          </a:p>
        </p:txBody>
      </p:sp>
    </p:spTree>
    <p:extLst>
      <p:ext uri="{BB962C8B-B14F-4D97-AF65-F5344CB8AC3E}">
        <p14:creationId xmlns:p14="http://schemas.microsoft.com/office/powerpoint/2010/main" val="2684050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7">
            <a:extLst>
              <a:ext uri="{FF2B5EF4-FFF2-40B4-BE49-F238E27FC236}">
                <a16:creationId xmlns:a16="http://schemas.microsoft.com/office/drawing/2014/main" id="{0A26DE24-081B-025C-46DA-3740B5A7C718}"/>
              </a:ext>
            </a:extLst>
          </p:cNvPr>
          <p:cNvGrpSpPr/>
          <p:nvPr/>
        </p:nvGrpSpPr>
        <p:grpSpPr>
          <a:xfrm>
            <a:off x="1246382" y="2949786"/>
            <a:ext cx="1396409" cy="1712151"/>
            <a:chOff x="1245523" y="2878903"/>
            <a:chExt cx="1396409" cy="1712151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0E552EE-E984-4E20-BAE7-61EA55891B8B}"/>
                </a:ext>
              </a:extLst>
            </p:cNvPr>
            <p:cNvSpPr/>
            <p:nvPr/>
          </p:nvSpPr>
          <p:spPr>
            <a:xfrm>
              <a:off x="1245523" y="2905745"/>
              <a:ext cx="1396409" cy="1410586"/>
            </a:xfrm>
            <a:custGeom>
              <a:avLst/>
              <a:gdLst>
                <a:gd name="connsiteX0" fmla="*/ 0 w 1396409"/>
                <a:gd name="connsiteY0" fmla="*/ 467832 h 1410586"/>
                <a:gd name="connsiteX1" fmla="*/ 446567 w 1396409"/>
                <a:gd name="connsiteY1" fmla="*/ 7088 h 1410586"/>
                <a:gd name="connsiteX2" fmla="*/ 1311349 w 1396409"/>
                <a:gd name="connsiteY2" fmla="*/ 0 h 1410586"/>
                <a:gd name="connsiteX3" fmla="*/ 914400 w 1396409"/>
                <a:gd name="connsiteY3" fmla="*/ 460744 h 1410586"/>
                <a:gd name="connsiteX4" fmla="*/ 1396409 w 1396409"/>
                <a:gd name="connsiteY4" fmla="*/ 928576 h 1410586"/>
                <a:gd name="connsiteX5" fmla="*/ 942753 w 1396409"/>
                <a:gd name="connsiteY5" fmla="*/ 1410586 h 1410586"/>
                <a:gd name="connsiteX6" fmla="*/ 63795 w 1396409"/>
                <a:gd name="connsiteY6" fmla="*/ 1389321 h 1410586"/>
                <a:gd name="connsiteX7" fmla="*/ 496186 w 1396409"/>
                <a:gd name="connsiteY7" fmla="*/ 914400 h 1410586"/>
                <a:gd name="connsiteX8" fmla="*/ 0 w 1396409"/>
                <a:gd name="connsiteY8" fmla="*/ 467832 h 1410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6409" h="1410586">
                  <a:moveTo>
                    <a:pt x="0" y="467832"/>
                  </a:moveTo>
                  <a:lnTo>
                    <a:pt x="446567" y="7088"/>
                  </a:lnTo>
                  <a:lnTo>
                    <a:pt x="1311349" y="0"/>
                  </a:lnTo>
                  <a:lnTo>
                    <a:pt x="914400" y="460744"/>
                  </a:lnTo>
                  <a:lnTo>
                    <a:pt x="1396409" y="928576"/>
                  </a:lnTo>
                  <a:lnTo>
                    <a:pt x="942753" y="1410586"/>
                  </a:lnTo>
                  <a:lnTo>
                    <a:pt x="63795" y="1389321"/>
                  </a:lnTo>
                  <a:lnTo>
                    <a:pt x="496186" y="914400"/>
                  </a:lnTo>
                  <a:lnTo>
                    <a:pt x="0" y="467832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28A7CE57-33DC-ADBF-0924-4B6E2C96CCC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352924" y="2878903"/>
              <a:ext cx="1206255" cy="1712151"/>
              <a:chOff x="1055567" y="2677372"/>
              <a:chExt cx="1708670" cy="2425276"/>
            </a:xfrm>
          </p:grpSpPr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9DE87830-BFDA-B5B3-316B-22FED6505F8D}"/>
                  </a:ext>
                </a:extLst>
              </p:cNvPr>
              <p:cNvGrpSpPr/>
              <p:nvPr/>
            </p:nvGrpSpPr>
            <p:grpSpPr>
              <a:xfrm rot="2584825">
                <a:off x="1055567" y="2903220"/>
                <a:ext cx="1051560" cy="1051560"/>
                <a:chOff x="9795229" y="1907099"/>
                <a:chExt cx="1051560" cy="1051560"/>
              </a:xfrm>
            </p:grpSpPr>
            <p:sp>
              <p:nvSpPr>
                <p:cNvPr id="51" name="Oval 50">
                  <a:extLst>
                    <a:ext uri="{FF2B5EF4-FFF2-40B4-BE49-F238E27FC236}">
                      <a16:creationId xmlns:a16="http://schemas.microsoft.com/office/drawing/2014/main" id="{5E9CDDC5-31A9-8121-3EED-8CEEF59FB2D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9795229" y="2821499"/>
                  <a:ext cx="137160" cy="137160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Oval 51">
                  <a:extLst>
                    <a:ext uri="{FF2B5EF4-FFF2-40B4-BE49-F238E27FC236}">
                      <a16:creationId xmlns:a16="http://schemas.microsoft.com/office/drawing/2014/main" id="{CA5E7041-3C77-D914-B0AD-1E4AD75CF4E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0709629" y="1907099"/>
                  <a:ext cx="137160" cy="137160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3" name="Oval 52">
                  <a:extLst>
                    <a:ext uri="{FF2B5EF4-FFF2-40B4-BE49-F238E27FC236}">
                      <a16:creationId xmlns:a16="http://schemas.microsoft.com/office/drawing/2014/main" id="{5A84A776-F836-3769-9EFC-5C73CA7F550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0709629" y="2821499"/>
                  <a:ext cx="137160" cy="137160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0CD30671-8A55-3D4B-D696-064B68B82FE4}"/>
                    </a:ext>
                  </a:extLst>
                </p:cNvPr>
                <p:cNvCxnSpPr>
                  <a:cxnSpLocks/>
                  <a:endCxn id="52" idx="2"/>
                </p:cNvCxnSpPr>
                <p:nvPr/>
              </p:nvCxnSpPr>
              <p:spPr>
                <a:xfrm>
                  <a:off x="9932389" y="1975679"/>
                  <a:ext cx="777240" cy="0"/>
                </a:xfrm>
                <a:prstGeom prst="line">
                  <a:avLst/>
                </a:prstGeom>
                <a:ln w="25400"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>
                  <a:extLst>
                    <a:ext uri="{FF2B5EF4-FFF2-40B4-BE49-F238E27FC236}">
                      <a16:creationId xmlns:a16="http://schemas.microsoft.com/office/drawing/2014/main" id="{FF0174A2-F9E7-42AB-FE19-EEA7B14A0A02}"/>
                    </a:ext>
                  </a:extLst>
                </p:cNvPr>
                <p:cNvCxnSpPr>
                  <a:cxnSpLocks/>
                  <a:stCxn id="51" idx="6"/>
                  <a:endCxn id="53" idx="2"/>
                </p:cNvCxnSpPr>
                <p:nvPr/>
              </p:nvCxnSpPr>
              <p:spPr>
                <a:xfrm>
                  <a:off x="9932389" y="2890079"/>
                  <a:ext cx="777240" cy="0"/>
                </a:xfrm>
                <a:prstGeom prst="line">
                  <a:avLst/>
                </a:prstGeom>
                <a:ln w="25400"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>
                  <a:extLst>
                    <a:ext uri="{FF2B5EF4-FFF2-40B4-BE49-F238E27FC236}">
                      <a16:creationId xmlns:a16="http://schemas.microsoft.com/office/drawing/2014/main" id="{D8D8066A-0DF9-84FF-742C-BB808263CE14}"/>
                    </a:ext>
                  </a:extLst>
                </p:cNvPr>
                <p:cNvCxnSpPr>
                  <a:cxnSpLocks/>
                  <a:stCxn id="52" idx="4"/>
                  <a:endCxn id="53" idx="0"/>
                </p:cNvCxnSpPr>
                <p:nvPr/>
              </p:nvCxnSpPr>
              <p:spPr>
                <a:xfrm>
                  <a:off x="10778209" y="2044259"/>
                  <a:ext cx="0" cy="777240"/>
                </a:xfrm>
                <a:prstGeom prst="line">
                  <a:avLst/>
                </a:prstGeom>
                <a:ln w="25400"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>
                  <a:extLst>
                    <a:ext uri="{FF2B5EF4-FFF2-40B4-BE49-F238E27FC236}">
                      <a16:creationId xmlns:a16="http://schemas.microsoft.com/office/drawing/2014/main" id="{5BE09389-842A-A8D0-096D-927E88638E7B}"/>
                    </a:ext>
                  </a:extLst>
                </p:cNvPr>
                <p:cNvCxnSpPr>
                  <a:cxnSpLocks/>
                  <a:endCxn id="51" idx="0"/>
                </p:cNvCxnSpPr>
                <p:nvPr/>
              </p:nvCxnSpPr>
              <p:spPr>
                <a:xfrm>
                  <a:off x="9863809" y="2044259"/>
                  <a:ext cx="0" cy="777240"/>
                </a:xfrm>
                <a:prstGeom prst="line">
                  <a:avLst/>
                </a:prstGeom>
                <a:ln w="25400"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DE6F9F02-44C6-0FD6-2E38-369E384545DC}"/>
                  </a:ext>
                </a:extLst>
              </p:cNvPr>
              <p:cNvGrpSpPr/>
              <p:nvPr/>
            </p:nvGrpSpPr>
            <p:grpSpPr>
              <a:xfrm rot="2584825">
                <a:off x="1712677" y="3524368"/>
                <a:ext cx="1051560" cy="1051560"/>
                <a:chOff x="9795229" y="1907099"/>
                <a:chExt cx="1051560" cy="1051560"/>
              </a:xfrm>
            </p:grpSpPr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10BE3761-48FF-0814-711F-A1119C7F0FC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9795229" y="2821499"/>
                  <a:ext cx="137160" cy="137160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94FF453F-EDA7-9FF9-F24B-E9E47BE8104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0709629" y="1907099"/>
                  <a:ext cx="137160" cy="137160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48" name="Straight Connector 47">
                  <a:extLst>
                    <a:ext uri="{FF2B5EF4-FFF2-40B4-BE49-F238E27FC236}">
                      <a16:creationId xmlns:a16="http://schemas.microsoft.com/office/drawing/2014/main" id="{454700D7-064D-BDE4-FC20-2E81F5587286}"/>
                    </a:ext>
                  </a:extLst>
                </p:cNvPr>
                <p:cNvCxnSpPr>
                  <a:cxnSpLocks/>
                  <a:endCxn id="47" idx="2"/>
                </p:cNvCxnSpPr>
                <p:nvPr/>
              </p:nvCxnSpPr>
              <p:spPr>
                <a:xfrm>
                  <a:off x="9932389" y="1975679"/>
                  <a:ext cx="777240" cy="0"/>
                </a:xfrm>
                <a:prstGeom prst="line">
                  <a:avLst/>
                </a:prstGeom>
                <a:ln w="25400"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>
                  <a:extLst>
                    <a:ext uri="{FF2B5EF4-FFF2-40B4-BE49-F238E27FC236}">
                      <a16:creationId xmlns:a16="http://schemas.microsoft.com/office/drawing/2014/main" id="{68C14065-0866-D721-D250-8E10B63D789E}"/>
                    </a:ext>
                  </a:extLst>
                </p:cNvPr>
                <p:cNvCxnSpPr>
                  <a:cxnSpLocks/>
                  <a:stCxn id="46" idx="6"/>
                </p:cNvCxnSpPr>
                <p:nvPr/>
              </p:nvCxnSpPr>
              <p:spPr>
                <a:xfrm>
                  <a:off x="9932389" y="2890079"/>
                  <a:ext cx="777240" cy="0"/>
                </a:xfrm>
                <a:prstGeom prst="line">
                  <a:avLst/>
                </a:prstGeom>
                <a:ln w="25400"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BAC29611-45C1-D5A7-B597-B74AD3A79A9C}"/>
                    </a:ext>
                  </a:extLst>
                </p:cNvPr>
                <p:cNvCxnSpPr>
                  <a:cxnSpLocks/>
                  <a:stCxn id="47" idx="4"/>
                </p:cNvCxnSpPr>
                <p:nvPr/>
              </p:nvCxnSpPr>
              <p:spPr>
                <a:xfrm>
                  <a:off x="10778209" y="2044259"/>
                  <a:ext cx="0" cy="777240"/>
                </a:xfrm>
                <a:prstGeom prst="line">
                  <a:avLst/>
                </a:prstGeom>
                <a:ln w="25400"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F9611A73-196C-7E0F-14F6-7E7572222D27}"/>
                  </a:ext>
                </a:extLst>
              </p:cNvPr>
              <p:cNvGrpSpPr/>
              <p:nvPr/>
            </p:nvGrpSpPr>
            <p:grpSpPr>
              <a:xfrm rot="2584825">
                <a:off x="1212991" y="4256828"/>
                <a:ext cx="845820" cy="845820"/>
                <a:chOff x="9863809" y="1975679"/>
                <a:chExt cx="845820" cy="845820"/>
              </a:xfrm>
            </p:grpSpPr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B9B8F471-F4C5-0B38-1DEE-D010F973A5D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32389" y="1975679"/>
                  <a:ext cx="777240" cy="0"/>
                </a:xfrm>
                <a:prstGeom prst="line">
                  <a:avLst/>
                </a:prstGeom>
                <a:ln w="25400"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FD2D73A6-E0F0-053A-69DC-02B6EA8C709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63809" y="2044259"/>
                  <a:ext cx="0" cy="777240"/>
                </a:xfrm>
                <a:prstGeom prst="line">
                  <a:avLst/>
                </a:prstGeom>
                <a:ln w="25400"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3C328488-44D2-039C-8A18-2294DEB16165}"/>
                  </a:ext>
                </a:extLst>
              </p:cNvPr>
              <p:cNvCxnSpPr>
                <a:cxnSpLocks/>
              </p:cNvCxnSpPr>
              <p:nvPr/>
            </p:nvCxnSpPr>
            <p:spPr>
              <a:xfrm rot="2584825">
                <a:off x="2529078" y="2677372"/>
                <a:ext cx="0" cy="777240"/>
              </a:xfrm>
              <a:prstGeom prst="line">
                <a:avLst/>
              </a:prstGeom>
              <a:ln w="254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FCC2AF2-8231-0D4E-78BB-A872332B7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– The rotated surface code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71FC4A1-CF12-A9D7-6614-E9EE38FE5E9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036423" y="1825625"/>
                <a:ext cx="7317377" cy="4351338"/>
              </a:xfrm>
            </p:spPr>
            <p:txBody>
              <a:bodyPr>
                <a:normAutofit/>
              </a:bodyPr>
              <a:lstStyle/>
              <a:p>
                <a:endParaRPr lang="en-US" sz="2000" dirty="0"/>
              </a:p>
              <a:p>
                <a:endParaRPr lang="en-US" sz="2000" dirty="0"/>
              </a:p>
              <a:p>
                <a:r>
                  <a:rPr lang="en-US" sz="2000" dirty="0"/>
                  <a:t>Construct the stabilizer matrix of the distance-3 surface code.</a:t>
                </a:r>
              </a:p>
              <a:p>
                <a:r>
                  <a:rPr lang="en-US" sz="2000" dirty="0"/>
                  <a:t>What are the parameters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000" dirty="0"/>
                  <a:t> of this code?</a:t>
                </a:r>
              </a:p>
              <a:p>
                <a:r>
                  <a:rPr lang="en-US" sz="2000" dirty="0"/>
                  <a:t>Find a logical basis.</a:t>
                </a:r>
              </a:p>
              <a:p>
                <a:r>
                  <a:rPr lang="en-US" sz="2000" dirty="0"/>
                  <a:t>Generalize this logical basis a distance-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2000" dirty="0"/>
                  <a:t> surface code.</a:t>
                </a:r>
              </a:p>
              <a:p>
                <a:endParaRPr lang="en-US" sz="20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71FC4A1-CF12-A9D7-6614-E9EE38FE5E9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36423" y="1825625"/>
                <a:ext cx="7317377" cy="4351338"/>
              </a:xfrm>
              <a:blipFill>
                <a:blip r:embed="rId2"/>
                <a:stretch>
                  <a:fillRect l="-7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roup 29">
            <a:extLst>
              <a:ext uri="{FF2B5EF4-FFF2-40B4-BE49-F238E27FC236}">
                <a16:creationId xmlns:a16="http://schemas.microsoft.com/office/drawing/2014/main" id="{33493B71-60F2-4D36-727F-B5F5DC206AF5}"/>
              </a:ext>
            </a:extLst>
          </p:cNvPr>
          <p:cNvGrpSpPr/>
          <p:nvPr/>
        </p:nvGrpSpPr>
        <p:grpSpPr>
          <a:xfrm>
            <a:off x="1426228" y="3146226"/>
            <a:ext cx="1029041" cy="1045445"/>
            <a:chOff x="821092" y="2448798"/>
            <a:chExt cx="1029041" cy="1045445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A2F17803-7F20-5AC4-1774-D1FCC2150F3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1092" y="2448798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ED3914D5-F45C-EC8C-14F7-5C84551FCC4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54317" y="2452444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59E08904-D499-B3FB-9B5B-49F15CE7C22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3189" y="2448798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3428A0AB-B4FA-BE57-0F25-A7AEBE6F505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7646" y="2913610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B7C7D330-25BE-EB42-44BC-C841CEC747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70871" y="2917256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FFB1C364-9D4B-A698-BBF5-4EC0574925F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09743" y="2913610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3B1700F5-E3DC-741C-62E7-EA319E081F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0876" y="3353437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6263585D-CDBE-1331-04C3-375AB78D3F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74101" y="3357083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67FA0FD8-91ED-C160-90D8-72D4347483C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12973" y="3353437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60555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DED30-4EDE-1777-9723-C46C54940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- Syndrome extraction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2E6DACB-5807-D08E-C998-24286C3CDE7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98605" y="1852327"/>
                <a:ext cx="7903535" cy="4351338"/>
              </a:xfrm>
            </p:spPr>
            <p:txBody>
              <a:bodyPr>
                <a:noAutofit/>
              </a:bodyPr>
              <a:lstStyle/>
              <a:p>
                <a:r>
                  <a:rPr lang="en-US" sz="1800" dirty="0"/>
                  <a:t>Design a syndrome extraction circuit for the three X stabilizer generators of the quantum Hamming code. </a:t>
                </a:r>
              </a:p>
              <a:p>
                <a:pPr marL="0" indent="0">
                  <a:buNone/>
                </a:pPr>
                <a:r>
                  <a:rPr lang="en-US" sz="1800" dirty="0"/>
                  <a:t>Your circuit must use a single ancilla qubit that can be reset in the state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0⟩</m:t>
                    </m:r>
                  </m:oMath>
                </a14:m>
                <a:r>
                  <a:rPr lang="en-US" sz="1800" dirty="0"/>
                  <a:t> and it must be made of the following operations: Prepare 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 panose="02040503050406030204" pitchFamily="18" charset="0"/>
                      </a:rPr>
                      <m:t>|0⟩</m:t>
                    </m:r>
                  </m:oMath>
                </a14:m>
                <a:r>
                  <a:rPr lang="en-US" sz="1800" dirty="0"/>
                  <a:t> on the ancilla qubit, H,  CNOT, measure a qubit in the Z basis.</a:t>
                </a:r>
              </a:p>
              <a:p>
                <a:r>
                  <a:rPr lang="en-US" sz="1800" dirty="0"/>
                  <a:t>Show that a fault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𝑍</m:t>
                    </m:r>
                  </m:oMath>
                </a14:m>
                <a:r>
                  <a:rPr lang="en-US" sz="1800" dirty="0"/>
                  <a:t> before a H gate is equivalent to a fault </a:t>
                </a:r>
                <a14:m>
                  <m:oMath xmlns:m="http://schemas.openxmlformats.org/officeDocument/2006/math"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1800" dirty="0"/>
                  <a:t> after the H gate.</a:t>
                </a:r>
              </a:p>
              <a:p>
                <a:r>
                  <a:rPr lang="en-US" sz="1800" dirty="0"/>
                  <a:t>Consider the gate CNOT(1, 2). </a:t>
                </a:r>
              </a:p>
              <a:p>
                <a:pPr lvl="1"/>
                <a:r>
                  <a:rPr lang="en-US" sz="1800" dirty="0"/>
                  <a:t>Show that a fault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dirty="0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800" dirty="0"/>
                  <a:t> before the CNOT is equivalent to a fault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800" dirty="0"/>
                  <a:t> after CNOT.</a:t>
                </a:r>
              </a:p>
              <a:p>
                <a:pPr lvl="1"/>
                <a:r>
                  <a:rPr lang="en-US" sz="1800" dirty="0"/>
                  <a:t>Show that the fault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dirty="0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dirty="0"/>
                  <a:t>commute with the CNOT.</a:t>
                </a:r>
              </a:p>
              <a:p>
                <a:r>
                  <a:rPr lang="en-US" sz="1800" dirty="0"/>
                  <a:t>Show that a fault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𝑍</m:t>
                    </m:r>
                  </m:oMath>
                </a14:m>
                <a:r>
                  <a:rPr lang="en-US" sz="1800" dirty="0"/>
                  <a:t> before a measurement has no effect.</a:t>
                </a:r>
              </a:p>
              <a:p>
                <a:r>
                  <a:rPr lang="en-US" sz="1800" dirty="0"/>
                  <a:t>Assume that we run this circuit with input state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 panose="02040503050406030204" pitchFamily="18" charset="0"/>
                          </a:rPr>
                          <m:t>Z</m:t>
                        </m:r>
                      </m:e>
                      <m:sub>
                        <m:r>
                          <a:rPr lang="en-US" sz="18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𝜓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⟩</m:t>
                    </m:r>
                  </m:oMath>
                </a14:m>
                <a:r>
                  <a:rPr lang="en-US" sz="1800" dirty="0"/>
                  <a:t> where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𝜓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⟩</m:t>
                    </m:r>
                  </m:oMath>
                </a14:m>
                <a:r>
                  <a:rPr lang="en-US" sz="1800" dirty="0"/>
                  <a:t> is a state of the quantum Hamming code. What is the fault at the end of the circuit?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2E6DACB-5807-D08E-C998-24286C3CDE7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98605" y="1852327"/>
                <a:ext cx="7903535" cy="4351338"/>
              </a:xfrm>
              <a:blipFill>
                <a:blip r:embed="rId2"/>
                <a:stretch>
                  <a:fillRect l="-694" t="-1401" r="-16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80EE18D-5C62-8318-D2D6-35EA2D7537BF}"/>
                  </a:ext>
                </a:extLst>
              </p:cNvPr>
              <p:cNvSpPr txBox="1"/>
              <p:nvPr/>
            </p:nvSpPr>
            <p:spPr>
              <a:xfrm>
                <a:off x="92149" y="2982765"/>
                <a:ext cx="3806456" cy="18041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7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80EE18D-5C62-8318-D2D6-35EA2D7537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49" y="2982765"/>
                <a:ext cx="3806456" cy="18041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291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E4D56-48B4-97D4-2CEE-B961150FD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– 5-qubit code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58398E0-A325-7F73-CD95-06EF167FE23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43870" y="1825625"/>
                <a:ext cx="5909929" cy="4351338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/>
                  <a:t>Design a syndrome extraction circuit for the 5-qubit code.</a:t>
                </a:r>
              </a:p>
              <a:p>
                <a:pPr marL="0" indent="0">
                  <a:buNone/>
                </a:pPr>
                <a:r>
                  <a:rPr lang="en-US" sz="2000" dirty="0"/>
                  <a:t>Your circuit must use a single ancilla qubit that can be reset in the state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0⟩</m:t>
                    </m:r>
                  </m:oMath>
                </a14:m>
                <a:r>
                  <a:rPr lang="en-US" sz="2000" dirty="0"/>
                  <a:t> and it must be made of the following gate: </a:t>
                </a:r>
              </a:p>
              <a:p>
                <a:pPr lvl="1"/>
                <a:r>
                  <a:rPr lang="en-US" sz="1600" dirty="0"/>
                  <a:t>Prepare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 panose="02040503050406030204" pitchFamily="18" charset="0"/>
                      </a:rPr>
                      <m:t>|0⟩</m:t>
                    </m:r>
                  </m:oMath>
                </a14:m>
                <a:r>
                  <a:rPr lang="en-US" sz="1600" dirty="0"/>
                  <a:t> on the ancilla qubit, </a:t>
                </a:r>
              </a:p>
              <a:p>
                <a:pPr lvl="1"/>
                <a:r>
                  <a:rPr lang="en-US" sz="1600" dirty="0"/>
                  <a:t>H, </a:t>
                </a:r>
              </a:p>
              <a:p>
                <a:pPr lvl="1"/>
                <a:r>
                  <a:rPr lang="en-US" sz="1600" dirty="0"/>
                  <a:t>CNOT=CX, </a:t>
                </a:r>
              </a:p>
              <a:p>
                <a:pPr lvl="1"/>
                <a:r>
                  <a:rPr lang="en-US" sz="1600" dirty="0"/>
                  <a:t>CY, </a:t>
                </a:r>
              </a:p>
              <a:p>
                <a:pPr lvl="1"/>
                <a:r>
                  <a:rPr lang="en-US" sz="1600" dirty="0"/>
                  <a:t>CZ, </a:t>
                </a:r>
              </a:p>
              <a:p>
                <a:pPr lvl="1"/>
                <a:r>
                  <a:rPr lang="en-US" sz="1600" dirty="0"/>
                  <a:t>measure the ancilla qubit in the Z basis.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58398E0-A325-7F73-CD95-06EF167FE23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43870" y="1825625"/>
                <a:ext cx="5909929" cy="4351338"/>
              </a:xfrm>
              <a:blipFill>
                <a:blip r:embed="rId2"/>
                <a:stretch>
                  <a:fillRect l="-1032"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2F8801B-C306-1D82-3D72-3B974804FE5B}"/>
                  </a:ext>
                </a:extLst>
              </p:cNvPr>
              <p:cNvSpPr txBox="1"/>
              <p:nvPr/>
            </p:nvSpPr>
            <p:spPr>
              <a:xfrm>
                <a:off x="928577" y="2959431"/>
                <a:ext cx="3487479" cy="145296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2F8801B-C306-1D82-3D72-3B974804FE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577" y="2959431"/>
                <a:ext cx="3487479" cy="14529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7676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D073B-78AA-C64A-F6AC-76B8CBCDA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Quantum syndrome measurement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ED6DFE-155D-1755-9281-2F082AEC456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dirty="0"/>
                  <a:t>Prove the </a:t>
                </a:r>
                <a:r>
                  <a:rPr lang="en-US" sz="2000"/>
                  <a:t>following proposition.</a:t>
                </a:r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b="1" dirty="0"/>
                  <a:t>Prop</a:t>
                </a:r>
                <a:r>
                  <a:rPr lang="en-US" sz="2000" dirty="0"/>
                  <a:t>. Consider a system in the state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|"/>
                        <m:endChr m:val="⟩"/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</m:d>
                  </m:oMath>
                </a14:m>
                <a:r>
                  <a:rPr lang="en-US" sz="2000" dirty="0"/>
                  <a:t> where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⟩"/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</m:d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𝒫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dirty="0"/>
                  <a:t>. </a:t>
                </a:r>
              </a:p>
              <a:p>
                <a:r>
                  <a:rPr lang="en-US" sz="2000" dirty="0"/>
                  <a:t>The outcome of the measurement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/>
                  <a:t>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sSub>
                          <m:sSub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sz="2000" dirty="0"/>
                  <a:t> with probability 1. </a:t>
                </a:r>
              </a:p>
              <a:p>
                <a:r>
                  <a:rPr lang="en-US" sz="2000" dirty="0"/>
                  <a:t>The state of the system after measurement is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|"/>
                        <m:endChr m:val="⟩"/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</m:d>
                  </m:oMath>
                </a14:m>
                <a:r>
                  <a:rPr lang="en-US" sz="2000" dirty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ED6DFE-155D-1755-9281-2F082AEC456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8"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3118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367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Cambria Math</vt:lpstr>
      <vt:lpstr>Office Theme</vt:lpstr>
      <vt:lpstr>Quantum LDPC codes Problem session 2</vt:lpstr>
      <vt:lpstr>Problem – The rotated surface code</vt:lpstr>
      <vt:lpstr>Problem - Syndrome extraction</vt:lpstr>
      <vt:lpstr>Problem – 5-qubit code</vt:lpstr>
      <vt:lpstr>Quantum syndrome measurement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Nicolas Delfosse</dc:creator>
  <cp:lastModifiedBy>Nicolas Delfosse</cp:lastModifiedBy>
  <cp:revision>1</cp:revision>
  <dcterms:created xsi:type="dcterms:W3CDTF">2023-07-25T13:59:03Z</dcterms:created>
  <dcterms:modified xsi:type="dcterms:W3CDTF">2023-07-27T22:18:19Z</dcterms:modified>
</cp:coreProperties>
</file>