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1622" r:id="rId2"/>
    <p:sldId id="2142533024" r:id="rId3"/>
    <p:sldId id="1710" r:id="rId4"/>
    <p:sldId id="1689" r:id="rId5"/>
    <p:sldId id="1712" r:id="rId6"/>
    <p:sldId id="1685" r:id="rId7"/>
    <p:sldId id="2142533004" r:id="rId8"/>
    <p:sldId id="1714" r:id="rId9"/>
    <p:sldId id="1713" r:id="rId10"/>
    <p:sldId id="1715" r:id="rId11"/>
    <p:sldId id="1718" r:id="rId12"/>
    <p:sldId id="1716" r:id="rId13"/>
    <p:sldId id="1725" r:id="rId14"/>
    <p:sldId id="1717" r:id="rId15"/>
    <p:sldId id="1719" r:id="rId16"/>
    <p:sldId id="1721" r:id="rId17"/>
    <p:sldId id="1723" r:id="rId18"/>
    <p:sldId id="1722" r:id="rId19"/>
    <p:sldId id="1724" r:id="rId20"/>
    <p:sldId id="1720" r:id="rId21"/>
    <p:sldId id="1726" r:id="rId22"/>
    <p:sldId id="1729" r:id="rId23"/>
    <p:sldId id="1730" r:id="rId24"/>
    <p:sldId id="1738" r:id="rId25"/>
    <p:sldId id="1737" r:id="rId26"/>
    <p:sldId id="1739" r:id="rId27"/>
    <p:sldId id="1742" r:id="rId28"/>
    <p:sldId id="1743" r:id="rId29"/>
    <p:sldId id="1749" r:id="rId30"/>
    <p:sldId id="1750" r:id="rId31"/>
    <p:sldId id="1751" r:id="rId32"/>
    <p:sldId id="1745" r:id="rId33"/>
    <p:sldId id="1746" r:id="rId34"/>
    <p:sldId id="1752" r:id="rId35"/>
    <p:sldId id="2142532993" r:id="rId36"/>
    <p:sldId id="2142532995" r:id="rId37"/>
    <p:sldId id="2142532996" r:id="rId38"/>
    <p:sldId id="1747" r:id="rId39"/>
    <p:sldId id="2142532992" r:id="rId40"/>
    <p:sldId id="1753" r:id="rId41"/>
    <p:sldId id="2142533001" r:id="rId42"/>
    <p:sldId id="2142533003" r:id="rId43"/>
    <p:sldId id="2142532999" r:id="rId44"/>
    <p:sldId id="2142533000" r:id="rId45"/>
    <p:sldId id="2142533005" r:id="rId46"/>
    <p:sldId id="1641" r:id="rId47"/>
    <p:sldId id="2142533006" r:id="rId48"/>
    <p:sldId id="2142533007" r:id="rId49"/>
    <p:sldId id="2142533015" r:id="rId50"/>
    <p:sldId id="2142533018" r:id="rId51"/>
    <p:sldId id="2142533019" r:id="rId52"/>
    <p:sldId id="2142533012" r:id="rId53"/>
    <p:sldId id="2142533016" r:id="rId54"/>
    <p:sldId id="2142533021" r:id="rId55"/>
    <p:sldId id="2142532998" r:id="rId56"/>
    <p:sldId id="2142533020" r:id="rId57"/>
    <p:sldId id="2142533026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A0076D-885D-4E01-9A3C-0B0339DC87D5}" v="1" dt="2023-09-14T03:56:25.0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91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Delfosse" userId="d965f3d4-ea58-4afe-85b0-6f02e8cf3c22" providerId="ADAL" clId="{26440F45-4241-4BBC-8BE7-D112A3E8CBC6}"/>
    <pc:docChg chg="undo redo custSel addSld delSld modSld sldOrd">
      <pc:chgData name="Nicolas Delfosse" userId="d965f3d4-ea58-4afe-85b0-6f02e8cf3c22" providerId="ADAL" clId="{26440F45-4241-4BBC-8BE7-D112A3E8CBC6}" dt="2022-07-25T15:45:22.121" v="22946" actId="15"/>
      <pc:docMkLst>
        <pc:docMk/>
      </pc:docMkLst>
      <pc:sldChg chg="del">
        <pc:chgData name="Nicolas Delfosse" userId="d965f3d4-ea58-4afe-85b0-6f02e8cf3c22" providerId="ADAL" clId="{26440F45-4241-4BBC-8BE7-D112A3E8CBC6}" dt="2022-06-29T19:51:23.702" v="144" actId="47"/>
        <pc:sldMkLst>
          <pc:docMk/>
          <pc:sldMk cId="7799110" sldId="1576"/>
        </pc:sldMkLst>
      </pc:sldChg>
      <pc:sldChg chg="del">
        <pc:chgData name="Nicolas Delfosse" userId="d965f3d4-ea58-4afe-85b0-6f02e8cf3c22" providerId="ADAL" clId="{26440F45-4241-4BBC-8BE7-D112A3E8CBC6}" dt="2022-07-23T10:21:21.005" v="12092" actId="47"/>
        <pc:sldMkLst>
          <pc:docMk/>
          <pc:sldMk cId="1653626648" sldId="1598"/>
        </pc:sldMkLst>
      </pc:sldChg>
      <pc:sldChg chg="modSp mod">
        <pc:chgData name="Nicolas Delfosse" userId="d965f3d4-ea58-4afe-85b0-6f02e8cf3c22" providerId="ADAL" clId="{26440F45-4241-4BBC-8BE7-D112A3E8CBC6}" dt="2022-07-25T12:47:34.293" v="22916" actId="1037"/>
        <pc:sldMkLst>
          <pc:docMk/>
          <pc:sldMk cId="101840873" sldId="1622"/>
        </pc:sldMkLst>
        <pc:spChg chg="mod">
          <ac:chgData name="Nicolas Delfosse" userId="d965f3d4-ea58-4afe-85b0-6f02e8cf3c22" providerId="ADAL" clId="{26440F45-4241-4BBC-8BE7-D112A3E8CBC6}" dt="2022-07-25T12:47:34.293" v="22916" actId="1037"/>
          <ac:spMkLst>
            <pc:docMk/>
            <pc:sldMk cId="101840873" sldId="1622"/>
            <ac:spMk id="2" creationId="{B3858978-4190-DF49-AD02-013C5CB34836}"/>
          </ac:spMkLst>
        </pc:spChg>
        <pc:spChg chg="mod">
          <ac:chgData name="Nicolas Delfosse" userId="d965f3d4-ea58-4afe-85b0-6f02e8cf3c22" providerId="ADAL" clId="{26440F45-4241-4BBC-8BE7-D112A3E8CBC6}" dt="2022-07-25T11:48:46.737" v="21681" actId="20577"/>
          <ac:spMkLst>
            <pc:docMk/>
            <pc:sldMk cId="101840873" sldId="1622"/>
            <ac:spMk id="3" creationId="{3877D9AE-9228-254E-B7C6-D0503B056B5A}"/>
          </ac:spMkLst>
        </pc:spChg>
      </pc:sldChg>
      <pc:sldChg chg="addSp modSp add del mod">
        <pc:chgData name="Nicolas Delfosse" userId="d965f3d4-ea58-4afe-85b0-6f02e8cf3c22" providerId="ADAL" clId="{26440F45-4241-4BBC-8BE7-D112A3E8CBC6}" dt="2022-07-25T15:44:32.688" v="22942" actId="47"/>
        <pc:sldMkLst>
          <pc:docMk/>
          <pc:sldMk cId="294466335" sldId="1631"/>
        </pc:sldMkLst>
        <pc:spChg chg="mod">
          <ac:chgData name="Nicolas Delfosse" userId="d965f3d4-ea58-4afe-85b0-6f02e8cf3c22" providerId="ADAL" clId="{26440F45-4241-4BBC-8BE7-D112A3E8CBC6}" dt="2022-07-25T11:31:55.818" v="21641" actId="113"/>
          <ac:spMkLst>
            <pc:docMk/>
            <pc:sldMk cId="294466335" sldId="1631"/>
            <ac:spMk id="3" creationId="{2FE8D729-A252-4590-A8E2-3AC04764076D}"/>
          </ac:spMkLst>
        </pc:spChg>
        <pc:spChg chg="add mod">
          <ac:chgData name="Nicolas Delfosse" userId="d965f3d4-ea58-4afe-85b0-6f02e8cf3c22" providerId="ADAL" clId="{26440F45-4241-4BBC-8BE7-D112A3E8CBC6}" dt="2022-07-25T12:31:34.439" v="22600" actId="20577"/>
          <ac:spMkLst>
            <pc:docMk/>
            <pc:sldMk cId="294466335" sldId="1631"/>
            <ac:spMk id="35" creationId="{F9E34B08-8821-4EBD-E70E-CB4B819C04BD}"/>
          </ac:spMkLst>
        </pc:spChg>
        <pc:spChg chg="add mod">
          <ac:chgData name="Nicolas Delfosse" userId="d965f3d4-ea58-4afe-85b0-6f02e8cf3c22" providerId="ADAL" clId="{26440F45-4241-4BBC-8BE7-D112A3E8CBC6}" dt="2022-07-25T12:34:34.375" v="22773" actId="20577"/>
          <ac:spMkLst>
            <pc:docMk/>
            <pc:sldMk cId="294466335" sldId="1631"/>
            <ac:spMk id="37" creationId="{4E553DFB-83C9-9CF1-0512-18477A7ABE15}"/>
          </ac:spMkLst>
        </pc:spChg>
      </pc:sldChg>
      <pc:sldChg chg="add del">
        <pc:chgData name="Nicolas Delfosse" userId="d965f3d4-ea58-4afe-85b0-6f02e8cf3c22" providerId="ADAL" clId="{26440F45-4241-4BBC-8BE7-D112A3E8CBC6}" dt="2022-07-25T15:44:32.688" v="22942" actId="47"/>
        <pc:sldMkLst>
          <pc:docMk/>
          <pc:sldMk cId="3760369329" sldId="1634"/>
        </pc:sldMkLst>
      </pc:sldChg>
      <pc:sldChg chg="modSp add mod">
        <pc:chgData name="Nicolas Delfosse" userId="d965f3d4-ea58-4afe-85b0-6f02e8cf3c22" providerId="ADAL" clId="{26440F45-4241-4BBC-8BE7-D112A3E8CBC6}" dt="2022-07-25T10:00:11.561" v="17658" actId="207"/>
        <pc:sldMkLst>
          <pc:docMk/>
          <pc:sldMk cId="4075515154" sldId="1641"/>
        </pc:sldMkLst>
        <pc:spChg chg="mod">
          <ac:chgData name="Nicolas Delfosse" userId="d965f3d4-ea58-4afe-85b0-6f02e8cf3c22" providerId="ADAL" clId="{26440F45-4241-4BBC-8BE7-D112A3E8CBC6}" dt="2022-07-25T10:00:11.561" v="17658" actId="207"/>
          <ac:spMkLst>
            <pc:docMk/>
            <pc:sldMk cId="4075515154" sldId="1641"/>
            <ac:spMk id="2313" creationId="{5F19E913-5DD5-40A4-AE19-51451FC4333D}"/>
          </ac:spMkLst>
        </pc:spChg>
      </pc:sldChg>
      <pc:sldChg chg="del">
        <pc:chgData name="Nicolas Delfosse" userId="d965f3d4-ea58-4afe-85b0-6f02e8cf3c22" providerId="ADAL" clId="{26440F45-4241-4BBC-8BE7-D112A3E8CBC6}" dt="2022-07-25T15:44:32.688" v="22942" actId="47"/>
        <pc:sldMkLst>
          <pc:docMk/>
          <pc:sldMk cId="974983052" sldId="1663"/>
        </pc:sldMkLst>
      </pc:sldChg>
      <pc:sldChg chg="modSp del mod">
        <pc:chgData name="Nicolas Delfosse" userId="d965f3d4-ea58-4afe-85b0-6f02e8cf3c22" providerId="ADAL" clId="{26440F45-4241-4BBC-8BE7-D112A3E8CBC6}" dt="2022-06-29T22:07:02.325" v="3376" actId="47"/>
        <pc:sldMkLst>
          <pc:docMk/>
          <pc:sldMk cId="951857883" sldId="1666"/>
        </pc:sldMkLst>
        <pc:spChg chg="mod">
          <ac:chgData name="Nicolas Delfosse" userId="d965f3d4-ea58-4afe-85b0-6f02e8cf3c22" providerId="ADAL" clId="{26440F45-4241-4BBC-8BE7-D112A3E8CBC6}" dt="2022-06-29T21:47:46.977" v="2479" actId="20577"/>
          <ac:spMkLst>
            <pc:docMk/>
            <pc:sldMk cId="951857883" sldId="1666"/>
            <ac:spMk id="2" creationId="{4C2BD666-5929-4B2D-8E8F-2D1AC7952E4A}"/>
          </ac:spMkLst>
        </pc:spChg>
      </pc:sldChg>
      <pc:sldChg chg="del">
        <pc:chgData name="Nicolas Delfosse" userId="d965f3d4-ea58-4afe-85b0-6f02e8cf3c22" providerId="ADAL" clId="{26440F45-4241-4BBC-8BE7-D112A3E8CBC6}" dt="2022-07-25T15:44:32.688" v="22942" actId="47"/>
        <pc:sldMkLst>
          <pc:docMk/>
          <pc:sldMk cId="3486614147" sldId="1667"/>
        </pc:sldMkLst>
      </pc:sldChg>
      <pc:sldChg chg="del">
        <pc:chgData name="Nicolas Delfosse" userId="d965f3d4-ea58-4afe-85b0-6f02e8cf3c22" providerId="ADAL" clId="{26440F45-4241-4BBC-8BE7-D112A3E8CBC6}" dt="2022-07-25T15:44:32.688" v="22942" actId="47"/>
        <pc:sldMkLst>
          <pc:docMk/>
          <pc:sldMk cId="3435542624" sldId="1672"/>
        </pc:sldMkLst>
      </pc:sldChg>
      <pc:sldChg chg="del">
        <pc:chgData name="Nicolas Delfosse" userId="d965f3d4-ea58-4afe-85b0-6f02e8cf3c22" providerId="ADAL" clId="{26440F45-4241-4BBC-8BE7-D112A3E8CBC6}" dt="2022-07-25T15:44:32.688" v="22942" actId="47"/>
        <pc:sldMkLst>
          <pc:docMk/>
          <pc:sldMk cId="3336636469" sldId="1678"/>
        </pc:sldMkLst>
      </pc:sldChg>
      <pc:sldChg chg="del">
        <pc:chgData name="Nicolas Delfosse" userId="d965f3d4-ea58-4afe-85b0-6f02e8cf3c22" providerId="ADAL" clId="{26440F45-4241-4BBC-8BE7-D112A3E8CBC6}" dt="2022-07-25T15:44:32.688" v="22942" actId="47"/>
        <pc:sldMkLst>
          <pc:docMk/>
          <pc:sldMk cId="3461496080" sldId="1679"/>
        </pc:sldMkLst>
      </pc:sldChg>
      <pc:sldChg chg="del">
        <pc:chgData name="Nicolas Delfosse" userId="d965f3d4-ea58-4afe-85b0-6f02e8cf3c22" providerId="ADAL" clId="{26440F45-4241-4BBC-8BE7-D112A3E8CBC6}" dt="2022-07-25T15:44:32.688" v="22942" actId="47"/>
        <pc:sldMkLst>
          <pc:docMk/>
          <pc:sldMk cId="2234151460" sldId="1681"/>
        </pc:sldMkLst>
      </pc:sldChg>
      <pc:sldChg chg="addSp delSp modSp mod delAnim">
        <pc:chgData name="Nicolas Delfosse" userId="d965f3d4-ea58-4afe-85b0-6f02e8cf3c22" providerId="ADAL" clId="{26440F45-4241-4BBC-8BE7-D112A3E8CBC6}" dt="2022-07-25T15:42:19.151" v="22935" actId="20577"/>
        <pc:sldMkLst>
          <pc:docMk/>
          <pc:sldMk cId="4083099395" sldId="1685"/>
        </pc:sldMkLst>
        <pc:spChg chg="mod">
          <ac:chgData name="Nicolas Delfosse" userId="d965f3d4-ea58-4afe-85b0-6f02e8cf3c22" providerId="ADAL" clId="{26440F45-4241-4BBC-8BE7-D112A3E8CBC6}" dt="2022-06-29T19:59:51.798" v="587" actId="20577"/>
          <ac:spMkLst>
            <pc:docMk/>
            <pc:sldMk cId="4083099395" sldId="1685"/>
            <ac:spMk id="2" creationId="{4E9A90DB-1DBE-4B68-9E1E-32751B901ADC}"/>
          </ac:spMkLst>
        </pc:spChg>
        <pc:spChg chg="add mod">
          <ac:chgData name="Nicolas Delfosse" userId="d965f3d4-ea58-4afe-85b0-6f02e8cf3c22" providerId="ADAL" clId="{26440F45-4241-4BBC-8BE7-D112A3E8CBC6}" dt="2022-07-25T15:42:19.151" v="22935" actId="20577"/>
          <ac:spMkLst>
            <pc:docMk/>
            <pc:sldMk cId="4083099395" sldId="1685"/>
            <ac:spMk id="3" creationId="{0E67D82A-0D88-3505-812E-7636B8A64ED1}"/>
          </ac:spMkLst>
        </pc:spChg>
        <pc:grpChg chg="del mod">
          <ac:chgData name="Nicolas Delfosse" userId="d965f3d4-ea58-4afe-85b0-6f02e8cf3c22" providerId="ADAL" clId="{26440F45-4241-4BBC-8BE7-D112A3E8CBC6}" dt="2022-06-29T19:59:19.780" v="536" actId="478"/>
          <ac:grpSpMkLst>
            <pc:docMk/>
            <pc:sldMk cId="4083099395" sldId="1685"/>
            <ac:grpSpMk id="44" creationId="{85DD5FB4-06DD-4B2E-ABA5-51E10CD2AA9D}"/>
          </ac:grpSpMkLst>
        </pc:grpChg>
        <pc:grpChg chg="del">
          <ac:chgData name="Nicolas Delfosse" userId="d965f3d4-ea58-4afe-85b0-6f02e8cf3c22" providerId="ADAL" clId="{26440F45-4241-4BBC-8BE7-D112A3E8CBC6}" dt="2022-06-29T19:59:21.137" v="537" actId="478"/>
          <ac:grpSpMkLst>
            <pc:docMk/>
            <pc:sldMk cId="4083099395" sldId="1685"/>
            <ac:grpSpMk id="49" creationId="{ED267A36-6DBE-4692-87A7-80D60A5A95F0}"/>
          </ac:grpSpMkLst>
        </pc:grpChg>
        <pc:grpChg chg="del">
          <ac:chgData name="Nicolas Delfosse" userId="d965f3d4-ea58-4afe-85b0-6f02e8cf3c22" providerId="ADAL" clId="{26440F45-4241-4BBC-8BE7-D112A3E8CBC6}" dt="2022-06-29T19:59:26.013" v="540" actId="478"/>
          <ac:grpSpMkLst>
            <pc:docMk/>
            <pc:sldMk cId="4083099395" sldId="1685"/>
            <ac:grpSpMk id="60" creationId="{654A9BD1-D477-4EFE-9145-84B1CA1325E3}"/>
          </ac:grpSpMkLst>
        </pc:grpChg>
        <pc:grpChg chg="del">
          <ac:chgData name="Nicolas Delfosse" userId="d965f3d4-ea58-4afe-85b0-6f02e8cf3c22" providerId="ADAL" clId="{26440F45-4241-4BBC-8BE7-D112A3E8CBC6}" dt="2022-06-29T19:59:21.838" v="538" actId="478"/>
          <ac:grpSpMkLst>
            <pc:docMk/>
            <pc:sldMk cId="4083099395" sldId="1685"/>
            <ac:grpSpMk id="89" creationId="{CF0E6BA7-7515-4A43-90DB-1A7552C24208}"/>
          </ac:grpSpMkLst>
        </pc:grpChg>
        <pc:grpChg chg="del">
          <ac:chgData name="Nicolas Delfosse" userId="d965f3d4-ea58-4afe-85b0-6f02e8cf3c22" providerId="ADAL" clId="{26440F45-4241-4BBC-8BE7-D112A3E8CBC6}" dt="2022-06-29T19:59:22.888" v="539" actId="478"/>
          <ac:grpSpMkLst>
            <pc:docMk/>
            <pc:sldMk cId="4083099395" sldId="1685"/>
            <ac:grpSpMk id="90" creationId="{3048A550-7C85-4B7F-8880-A1B58CC07038}"/>
          </ac:grpSpMkLst>
        </pc:grpChg>
        <pc:grpChg chg="del">
          <ac:chgData name="Nicolas Delfosse" userId="d965f3d4-ea58-4afe-85b0-6f02e8cf3c22" providerId="ADAL" clId="{26440F45-4241-4BBC-8BE7-D112A3E8CBC6}" dt="2022-06-29T19:59:28.619" v="541" actId="478"/>
          <ac:grpSpMkLst>
            <pc:docMk/>
            <pc:sldMk cId="4083099395" sldId="1685"/>
            <ac:grpSpMk id="91" creationId="{19F69297-2CE2-4833-9B6B-1010828D2A44}"/>
          </ac:grpSpMkLst>
        </pc:grpChg>
        <pc:grpChg chg="del">
          <ac:chgData name="Nicolas Delfosse" userId="d965f3d4-ea58-4afe-85b0-6f02e8cf3c22" providerId="ADAL" clId="{26440F45-4241-4BBC-8BE7-D112A3E8CBC6}" dt="2022-06-29T19:59:29.689" v="542" actId="478"/>
          <ac:grpSpMkLst>
            <pc:docMk/>
            <pc:sldMk cId="4083099395" sldId="1685"/>
            <ac:grpSpMk id="92" creationId="{6A6E683C-5CF1-44C8-A3E1-4A0CC4921686}"/>
          </ac:grpSpMkLst>
        </pc:grpChg>
        <pc:cxnChg chg="mod">
          <ac:chgData name="Nicolas Delfosse" userId="d965f3d4-ea58-4afe-85b0-6f02e8cf3c22" providerId="ADAL" clId="{26440F45-4241-4BBC-8BE7-D112A3E8CBC6}" dt="2022-06-29T19:59:19.780" v="536" actId="478"/>
          <ac:cxnSpMkLst>
            <pc:docMk/>
            <pc:sldMk cId="4083099395" sldId="1685"/>
            <ac:cxnSpMk id="8" creationId="{72A288E1-A9C0-4AC1-9DCD-7389F8954590}"/>
          </ac:cxnSpMkLst>
        </pc:cxnChg>
        <pc:cxnChg chg="mod">
          <ac:chgData name="Nicolas Delfosse" userId="d965f3d4-ea58-4afe-85b0-6f02e8cf3c22" providerId="ADAL" clId="{26440F45-4241-4BBC-8BE7-D112A3E8CBC6}" dt="2022-06-29T19:59:21.137" v="537" actId="478"/>
          <ac:cxnSpMkLst>
            <pc:docMk/>
            <pc:sldMk cId="4083099395" sldId="1685"/>
            <ac:cxnSpMk id="15" creationId="{69E83869-ADD6-44BB-AA3F-ACA24E087725}"/>
          </ac:cxnSpMkLst>
        </pc:cxnChg>
        <pc:cxnChg chg="mod">
          <ac:chgData name="Nicolas Delfosse" userId="d965f3d4-ea58-4afe-85b0-6f02e8cf3c22" providerId="ADAL" clId="{26440F45-4241-4BBC-8BE7-D112A3E8CBC6}" dt="2022-06-29T19:59:21.838" v="538" actId="478"/>
          <ac:cxnSpMkLst>
            <pc:docMk/>
            <pc:sldMk cId="4083099395" sldId="1685"/>
            <ac:cxnSpMk id="24" creationId="{D6B98B97-6C61-4743-8464-88C16DF5D51E}"/>
          </ac:cxnSpMkLst>
        </pc:cxnChg>
        <pc:cxnChg chg="mod">
          <ac:chgData name="Nicolas Delfosse" userId="d965f3d4-ea58-4afe-85b0-6f02e8cf3c22" providerId="ADAL" clId="{26440F45-4241-4BBC-8BE7-D112A3E8CBC6}" dt="2022-06-29T19:59:22.888" v="539" actId="478"/>
          <ac:cxnSpMkLst>
            <pc:docMk/>
            <pc:sldMk cId="4083099395" sldId="1685"/>
            <ac:cxnSpMk id="53" creationId="{3D5D4A87-19BB-472C-9B32-6FE88855DAA4}"/>
          </ac:cxnSpMkLst>
        </pc:cxnChg>
        <pc:cxnChg chg="mod">
          <ac:chgData name="Nicolas Delfosse" userId="d965f3d4-ea58-4afe-85b0-6f02e8cf3c22" providerId="ADAL" clId="{26440F45-4241-4BBC-8BE7-D112A3E8CBC6}" dt="2022-06-29T19:59:28.619" v="541" actId="478"/>
          <ac:cxnSpMkLst>
            <pc:docMk/>
            <pc:sldMk cId="4083099395" sldId="1685"/>
            <ac:cxnSpMk id="58" creationId="{AE821D30-F36B-4CDE-A6F1-6CD67E6E13B6}"/>
          </ac:cxnSpMkLst>
        </pc:cxnChg>
        <pc:cxnChg chg="mod">
          <ac:chgData name="Nicolas Delfosse" userId="d965f3d4-ea58-4afe-85b0-6f02e8cf3c22" providerId="ADAL" clId="{26440F45-4241-4BBC-8BE7-D112A3E8CBC6}" dt="2022-06-29T19:59:26.013" v="540" actId="478"/>
          <ac:cxnSpMkLst>
            <pc:docMk/>
            <pc:sldMk cId="4083099395" sldId="1685"/>
            <ac:cxnSpMk id="63" creationId="{42F77BF0-EE89-4803-89FB-858B890DB4BD}"/>
          </ac:cxnSpMkLst>
        </pc:cxnChg>
        <pc:cxnChg chg="mod">
          <ac:chgData name="Nicolas Delfosse" userId="d965f3d4-ea58-4afe-85b0-6f02e8cf3c22" providerId="ADAL" clId="{26440F45-4241-4BBC-8BE7-D112A3E8CBC6}" dt="2022-06-29T19:59:29.689" v="542" actId="478"/>
          <ac:cxnSpMkLst>
            <pc:docMk/>
            <pc:sldMk cId="4083099395" sldId="1685"/>
            <ac:cxnSpMk id="67" creationId="{BD61AAE6-C196-4E0C-B943-9DA6BCA2C32D}"/>
          </ac:cxnSpMkLst>
        </pc:cxnChg>
      </pc:sldChg>
      <pc:sldChg chg="add del">
        <pc:chgData name="Nicolas Delfosse" userId="d965f3d4-ea58-4afe-85b0-6f02e8cf3c22" providerId="ADAL" clId="{26440F45-4241-4BBC-8BE7-D112A3E8CBC6}" dt="2022-07-25T15:44:32.688" v="22942" actId="47"/>
        <pc:sldMkLst>
          <pc:docMk/>
          <pc:sldMk cId="1793202814" sldId="1686"/>
        </pc:sldMkLst>
      </pc:sldChg>
      <pc:sldChg chg="add del">
        <pc:chgData name="Nicolas Delfosse" userId="d965f3d4-ea58-4afe-85b0-6f02e8cf3c22" providerId="ADAL" clId="{26440F45-4241-4BBC-8BE7-D112A3E8CBC6}" dt="2022-07-25T15:44:32.688" v="22942" actId="47"/>
        <pc:sldMkLst>
          <pc:docMk/>
          <pc:sldMk cId="1271701776" sldId="1687"/>
        </pc:sldMkLst>
      </pc:sldChg>
      <pc:sldChg chg="addSp delSp modSp mod">
        <pc:chgData name="Nicolas Delfosse" userId="d965f3d4-ea58-4afe-85b0-6f02e8cf3c22" providerId="ADAL" clId="{26440F45-4241-4BBC-8BE7-D112A3E8CBC6}" dt="2022-07-25T15:15:25.334" v="22917" actId="20577"/>
        <pc:sldMkLst>
          <pc:docMk/>
          <pc:sldMk cId="13001207" sldId="1689"/>
        </pc:sldMkLst>
        <pc:spChg chg="del mod">
          <ac:chgData name="Nicolas Delfosse" userId="d965f3d4-ea58-4afe-85b0-6f02e8cf3c22" providerId="ADAL" clId="{26440F45-4241-4BBC-8BE7-D112A3E8CBC6}" dt="2022-06-29T19:53:35.966" v="284" actId="478"/>
          <ac:spMkLst>
            <pc:docMk/>
            <pc:sldMk cId="13001207" sldId="1689"/>
            <ac:spMk id="3" creationId="{9A1E9A3D-7301-BA44-ADDC-053376004734}"/>
          </ac:spMkLst>
        </pc:spChg>
        <pc:spChg chg="add del mod">
          <ac:chgData name="Nicolas Delfosse" userId="d965f3d4-ea58-4afe-85b0-6f02e8cf3c22" providerId="ADAL" clId="{26440F45-4241-4BBC-8BE7-D112A3E8CBC6}" dt="2022-06-29T19:53:38.929" v="285" actId="478"/>
          <ac:spMkLst>
            <pc:docMk/>
            <pc:sldMk cId="13001207" sldId="1689"/>
            <ac:spMk id="4" creationId="{05180D25-E2C2-E83E-22E6-93D96A7FB898}"/>
          </ac:spMkLst>
        </pc:spChg>
        <pc:spChg chg="add del mod">
          <ac:chgData name="Nicolas Delfosse" userId="d965f3d4-ea58-4afe-85b0-6f02e8cf3c22" providerId="ADAL" clId="{26440F45-4241-4BBC-8BE7-D112A3E8CBC6}" dt="2022-06-29T19:56:39.803" v="501" actId="21"/>
          <ac:spMkLst>
            <pc:docMk/>
            <pc:sldMk cId="13001207" sldId="1689"/>
            <ac:spMk id="5" creationId="{2F346960-C05C-1B50-187B-BF21A137B5AA}"/>
          </ac:spMkLst>
        </pc:spChg>
        <pc:spChg chg="add mod">
          <ac:chgData name="Nicolas Delfosse" userId="d965f3d4-ea58-4afe-85b0-6f02e8cf3c22" providerId="ADAL" clId="{26440F45-4241-4BBC-8BE7-D112A3E8CBC6}" dt="2022-07-25T15:15:25.334" v="22917" actId="20577"/>
          <ac:spMkLst>
            <pc:docMk/>
            <pc:sldMk cId="13001207" sldId="1689"/>
            <ac:spMk id="7" creationId="{166F5064-9A78-1C19-0D99-916E88ABBE97}"/>
          </ac:spMkLst>
        </pc:spChg>
      </pc:sldChg>
      <pc:sldChg chg="del">
        <pc:chgData name="Nicolas Delfosse" userId="d965f3d4-ea58-4afe-85b0-6f02e8cf3c22" providerId="ADAL" clId="{26440F45-4241-4BBC-8BE7-D112A3E8CBC6}" dt="2022-07-25T15:44:32.688" v="22942" actId="47"/>
        <pc:sldMkLst>
          <pc:docMk/>
          <pc:sldMk cId="3655812183" sldId="1690"/>
        </pc:sldMkLst>
      </pc:sldChg>
      <pc:sldChg chg="del">
        <pc:chgData name="Nicolas Delfosse" userId="d965f3d4-ea58-4afe-85b0-6f02e8cf3c22" providerId="ADAL" clId="{26440F45-4241-4BBC-8BE7-D112A3E8CBC6}" dt="2022-07-25T15:44:32.688" v="22942" actId="47"/>
        <pc:sldMkLst>
          <pc:docMk/>
          <pc:sldMk cId="644010199" sldId="1692"/>
        </pc:sldMkLst>
      </pc:sldChg>
      <pc:sldChg chg="del">
        <pc:chgData name="Nicolas Delfosse" userId="d965f3d4-ea58-4afe-85b0-6f02e8cf3c22" providerId="ADAL" clId="{26440F45-4241-4BBC-8BE7-D112A3E8CBC6}" dt="2022-07-25T15:44:32.688" v="22942" actId="47"/>
        <pc:sldMkLst>
          <pc:docMk/>
          <pc:sldMk cId="1392519912" sldId="1693"/>
        </pc:sldMkLst>
      </pc:sldChg>
      <pc:sldChg chg="del">
        <pc:chgData name="Nicolas Delfosse" userId="d965f3d4-ea58-4afe-85b0-6f02e8cf3c22" providerId="ADAL" clId="{26440F45-4241-4BBC-8BE7-D112A3E8CBC6}" dt="2022-07-25T15:44:32.688" v="22942" actId="47"/>
        <pc:sldMkLst>
          <pc:docMk/>
          <pc:sldMk cId="326776820" sldId="1694"/>
        </pc:sldMkLst>
      </pc:sldChg>
      <pc:sldChg chg="del">
        <pc:chgData name="Nicolas Delfosse" userId="d965f3d4-ea58-4afe-85b0-6f02e8cf3c22" providerId="ADAL" clId="{26440F45-4241-4BBC-8BE7-D112A3E8CBC6}" dt="2022-07-25T15:44:32.688" v="22942" actId="47"/>
        <pc:sldMkLst>
          <pc:docMk/>
          <pc:sldMk cId="3149581358" sldId="1695"/>
        </pc:sldMkLst>
      </pc:sldChg>
      <pc:sldChg chg="del">
        <pc:chgData name="Nicolas Delfosse" userId="d965f3d4-ea58-4afe-85b0-6f02e8cf3c22" providerId="ADAL" clId="{26440F45-4241-4BBC-8BE7-D112A3E8CBC6}" dt="2022-07-25T15:44:32.688" v="22942" actId="47"/>
        <pc:sldMkLst>
          <pc:docMk/>
          <pc:sldMk cId="1444403157" sldId="1696"/>
        </pc:sldMkLst>
      </pc:sldChg>
      <pc:sldChg chg="del">
        <pc:chgData name="Nicolas Delfosse" userId="d965f3d4-ea58-4afe-85b0-6f02e8cf3c22" providerId="ADAL" clId="{26440F45-4241-4BBC-8BE7-D112A3E8CBC6}" dt="2022-07-25T15:44:32.688" v="22942" actId="47"/>
        <pc:sldMkLst>
          <pc:docMk/>
          <pc:sldMk cId="4080369111" sldId="1697"/>
        </pc:sldMkLst>
      </pc:sldChg>
      <pc:sldChg chg="del">
        <pc:chgData name="Nicolas Delfosse" userId="d965f3d4-ea58-4afe-85b0-6f02e8cf3c22" providerId="ADAL" clId="{26440F45-4241-4BBC-8BE7-D112A3E8CBC6}" dt="2022-07-25T15:44:32.688" v="22942" actId="47"/>
        <pc:sldMkLst>
          <pc:docMk/>
          <pc:sldMk cId="602761088" sldId="1698"/>
        </pc:sldMkLst>
      </pc:sldChg>
      <pc:sldChg chg="del">
        <pc:chgData name="Nicolas Delfosse" userId="d965f3d4-ea58-4afe-85b0-6f02e8cf3c22" providerId="ADAL" clId="{26440F45-4241-4BBC-8BE7-D112A3E8CBC6}" dt="2022-07-25T15:44:32.688" v="22942" actId="47"/>
        <pc:sldMkLst>
          <pc:docMk/>
          <pc:sldMk cId="1335056944" sldId="1699"/>
        </pc:sldMkLst>
      </pc:sldChg>
      <pc:sldChg chg="del">
        <pc:chgData name="Nicolas Delfosse" userId="d965f3d4-ea58-4afe-85b0-6f02e8cf3c22" providerId="ADAL" clId="{26440F45-4241-4BBC-8BE7-D112A3E8CBC6}" dt="2022-07-25T15:44:32.688" v="22942" actId="47"/>
        <pc:sldMkLst>
          <pc:docMk/>
          <pc:sldMk cId="1785129651" sldId="1700"/>
        </pc:sldMkLst>
      </pc:sldChg>
      <pc:sldChg chg="del">
        <pc:chgData name="Nicolas Delfosse" userId="d965f3d4-ea58-4afe-85b0-6f02e8cf3c22" providerId="ADAL" clId="{26440F45-4241-4BBC-8BE7-D112A3E8CBC6}" dt="2022-07-25T15:44:32.688" v="22942" actId="47"/>
        <pc:sldMkLst>
          <pc:docMk/>
          <pc:sldMk cId="1333014901" sldId="1701"/>
        </pc:sldMkLst>
      </pc:sldChg>
      <pc:sldChg chg="del">
        <pc:chgData name="Nicolas Delfosse" userId="d965f3d4-ea58-4afe-85b0-6f02e8cf3c22" providerId="ADAL" clId="{26440F45-4241-4BBC-8BE7-D112A3E8CBC6}" dt="2022-07-25T15:44:32.688" v="22942" actId="47"/>
        <pc:sldMkLst>
          <pc:docMk/>
          <pc:sldMk cId="3994377244" sldId="1702"/>
        </pc:sldMkLst>
      </pc:sldChg>
      <pc:sldChg chg="del">
        <pc:chgData name="Nicolas Delfosse" userId="d965f3d4-ea58-4afe-85b0-6f02e8cf3c22" providerId="ADAL" clId="{26440F45-4241-4BBC-8BE7-D112A3E8CBC6}" dt="2022-07-25T15:44:32.688" v="22942" actId="47"/>
        <pc:sldMkLst>
          <pc:docMk/>
          <pc:sldMk cId="2881497696" sldId="1703"/>
        </pc:sldMkLst>
      </pc:sldChg>
      <pc:sldChg chg="del">
        <pc:chgData name="Nicolas Delfosse" userId="d965f3d4-ea58-4afe-85b0-6f02e8cf3c22" providerId="ADAL" clId="{26440F45-4241-4BBC-8BE7-D112A3E8CBC6}" dt="2022-07-25T15:44:32.688" v="22942" actId="47"/>
        <pc:sldMkLst>
          <pc:docMk/>
          <pc:sldMk cId="910113530" sldId="1704"/>
        </pc:sldMkLst>
      </pc:sldChg>
      <pc:sldChg chg="del">
        <pc:chgData name="Nicolas Delfosse" userId="d965f3d4-ea58-4afe-85b0-6f02e8cf3c22" providerId="ADAL" clId="{26440F45-4241-4BBC-8BE7-D112A3E8CBC6}" dt="2022-07-25T15:44:32.688" v="22942" actId="47"/>
        <pc:sldMkLst>
          <pc:docMk/>
          <pc:sldMk cId="4269988491" sldId="1705"/>
        </pc:sldMkLst>
      </pc:sldChg>
      <pc:sldChg chg="del">
        <pc:chgData name="Nicolas Delfosse" userId="d965f3d4-ea58-4afe-85b0-6f02e8cf3c22" providerId="ADAL" clId="{26440F45-4241-4BBC-8BE7-D112A3E8CBC6}" dt="2022-07-25T15:44:32.688" v="22942" actId="47"/>
        <pc:sldMkLst>
          <pc:docMk/>
          <pc:sldMk cId="2491827436" sldId="1706"/>
        </pc:sldMkLst>
      </pc:sldChg>
      <pc:sldChg chg="del">
        <pc:chgData name="Nicolas Delfosse" userId="d965f3d4-ea58-4afe-85b0-6f02e8cf3c22" providerId="ADAL" clId="{26440F45-4241-4BBC-8BE7-D112A3E8CBC6}" dt="2022-07-25T15:44:32.688" v="22942" actId="47"/>
        <pc:sldMkLst>
          <pc:docMk/>
          <pc:sldMk cId="4287902068" sldId="1708"/>
        </pc:sldMkLst>
      </pc:sldChg>
      <pc:sldChg chg="del">
        <pc:chgData name="Nicolas Delfosse" userId="d965f3d4-ea58-4afe-85b0-6f02e8cf3c22" providerId="ADAL" clId="{26440F45-4241-4BBC-8BE7-D112A3E8CBC6}" dt="2022-07-25T15:44:32.688" v="22942" actId="47"/>
        <pc:sldMkLst>
          <pc:docMk/>
          <pc:sldMk cId="3149246723" sldId="1709"/>
        </pc:sldMkLst>
      </pc:sldChg>
      <pc:sldChg chg="modSp add mod ord">
        <pc:chgData name="Nicolas Delfosse" userId="d965f3d4-ea58-4afe-85b0-6f02e8cf3c22" providerId="ADAL" clId="{26440F45-4241-4BBC-8BE7-D112A3E8CBC6}" dt="2022-07-25T08:29:13.287" v="15395" actId="20577"/>
        <pc:sldMkLst>
          <pc:docMk/>
          <pc:sldMk cId="2083638082" sldId="1710"/>
        </pc:sldMkLst>
        <pc:spChg chg="mod">
          <ac:chgData name="Nicolas Delfosse" userId="d965f3d4-ea58-4afe-85b0-6f02e8cf3c22" providerId="ADAL" clId="{26440F45-4241-4BBC-8BE7-D112A3E8CBC6}" dt="2022-07-25T08:29:13.287" v="15395" actId="20577"/>
          <ac:spMkLst>
            <pc:docMk/>
            <pc:sldMk cId="2083638082" sldId="1710"/>
            <ac:spMk id="3" creationId="{9A1E9A3D-7301-BA44-ADDC-053376004734}"/>
          </ac:spMkLst>
        </pc:spChg>
      </pc:sldChg>
      <pc:sldChg chg="addSp delSp modSp add del mod">
        <pc:chgData name="Nicolas Delfosse" userId="d965f3d4-ea58-4afe-85b0-6f02e8cf3c22" providerId="ADAL" clId="{26440F45-4241-4BBC-8BE7-D112A3E8CBC6}" dt="2022-06-29T19:58:10.095" v="527" actId="47"/>
        <pc:sldMkLst>
          <pc:docMk/>
          <pc:sldMk cId="3209903356" sldId="1711"/>
        </pc:sldMkLst>
        <pc:spChg chg="del mod">
          <ac:chgData name="Nicolas Delfosse" userId="d965f3d4-ea58-4afe-85b0-6f02e8cf3c22" providerId="ADAL" clId="{26440F45-4241-4BBC-8BE7-D112A3E8CBC6}" dt="2022-06-29T19:57:40.813" v="524" actId="478"/>
          <ac:spMkLst>
            <pc:docMk/>
            <pc:sldMk cId="3209903356" sldId="1711"/>
            <ac:spMk id="3" creationId="{9A1E9A3D-7301-BA44-ADDC-053376004734}"/>
          </ac:spMkLst>
        </pc:spChg>
        <pc:spChg chg="add del mod">
          <ac:chgData name="Nicolas Delfosse" userId="d965f3d4-ea58-4afe-85b0-6f02e8cf3c22" providerId="ADAL" clId="{26440F45-4241-4BBC-8BE7-D112A3E8CBC6}" dt="2022-06-29T19:57:42.270" v="525" actId="478"/>
          <ac:spMkLst>
            <pc:docMk/>
            <pc:sldMk cId="3209903356" sldId="1711"/>
            <ac:spMk id="4" creationId="{5BC2217D-F2C5-C775-8FFC-BCA6AC2402D4}"/>
          </ac:spMkLst>
        </pc:spChg>
      </pc:sldChg>
      <pc:sldChg chg="modSp add mod">
        <pc:chgData name="Nicolas Delfosse" userId="d965f3d4-ea58-4afe-85b0-6f02e8cf3c22" providerId="ADAL" clId="{26440F45-4241-4BBC-8BE7-D112A3E8CBC6}" dt="2022-07-25T15:15:28.442" v="22918" actId="20577"/>
        <pc:sldMkLst>
          <pc:docMk/>
          <pc:sldMk cId="2968114068" sldId="1712"/>
        </pc:sldMkLst>
        <pc:spChg chg="mod">
          <ac:chgData name="Nicolas Delfosse" userId="d965f3d4-ea58-4afe-85b0-6f02e8cf3c22" providerId="ADAL" clId="{26440F45-4241-4BBC-8BE7-D112A3E8CBC6}" dt="2022-07-25T15:15:28.442" v="22918" actId="20577"/>
          <ac:spMkLst>
            <pc:docMk/>
            <pc:sldMk cId="2968114068" sldId="1712"/>
            <ac:spMk id="7" creationId="{166F5064-9A78-1C19-0D99-916E88ABBE97}"/>
          </ac:spMkLst>
        </pc:spChg>
      </pc:sldChg>
      <pc:sldChg chg="new del">
        <pc:chgData name="Nicolas Delfosse" userId="d965f3d4-ea58-4afe-85b0-6f02e8cf3c22" providerId="ADAL" clId="{26440F45-4241-4BBC-8BE7-D112A3E8CBC6}" dt="2022-06-29T19:59:07.286" v="532" actId="680"/>
        <pc:sldMkLst>
          <pc:docMk/>
          <pc:sldMk cId="1833902946" sldId="1713"/>
        </pc:sldMkLst>
      </pc:sldChg>
      <pc:sldChg chg="add del">
        <pc:chgData name="Nicolas Delfosse" userId="d965f3d4-ea58-4afe-85b0-6f02e8cf3c22" providerId="ADAL" clId="{26440F45-4241-4BBC-8BE7-D112A3E8CBC6}" dt="2022-06-29T20:53:21.736" v="964" actId="47"/>
        <pc:sldMkLst>
          <pc:docMk/>
          <pc:sldMk cId="4271975899" sldId="1713"/>
        </pc:sldMkLst>
      </pc:sldChg>
      <pc:sldChg chg="modSp add mod">
        <pc:chgData name="Nicolas Delfosse" userId="d965f3d4-ea58-4afe-85b0-6f02e8cf3c22" providerId="ADAL" clId="{26440F45-4241-4BBC-8BE7-D112A3E8CBC6}" dt="2022-07-25T15:15:34.926" v="22919" actId="20577"/>
        <pc:sldMkLst>
          <pc:docMk/>
          <pc:sldMk cId="650151562" sldId="1714"/>
        </pc:sldMkLst>
        <pc:spChg chg="mod">
          <ac:chgData name="Nicolas Delfosse" userId="d965f3d4-ea58-4afe-85b0-6f02e8cf3c22" providerId="ADAL" clId="{26440F45-4241-4BBC-8BE7-D112A3E8CBC6}" dt="2022-07-25T15:15:34.926" v="22919" actId="20577"/>
          <ac:spMkLst>
            <pc:docMk/>
            <pc:sldMk cId="650151562" sldId="1714"/>
            <ac:spMk id="7" creationId="{166F5064-9A78-1C19-0D99-916E88ABBE97}"/>
          </ac:spMkLst>
        </pc:spChg>
      </pc:sldChg>
      <pc:sldChg chg="addSp delSp modSp new mod">
        <pc:chgData name="Nicolas Delfosse" userId="d965f3d4-ea58-4afe-85b0-6f02e8cf3c22" providerId="ADAL" clId="{26440F45-4241-4BBC-8BE7-D112A3E8CBC6}" dt="2022-06-30T00:14:24.043" v="6121" actId="20577"/>
        <pc:sldMkLst>
          <pc:docMk/>
          <pc:sldMk cId="983565954" sldId="1715"/>
        </pc:sldMkLst>
        <pc:spChg chg="mod">
          <ac:chgData name="Nicolas Delfosse" userId="d965f3d4-ea58-4afe-85b0-6f02e8cf3c22" providerId="ADAL" clId="{26440F45-4241-4BBC-8BE7-D112A3E8CBC6}" dt="2022-06-29T21:00:32.436" v="1039" actId="20577"/>
          <ac:spMkLst>
            <pc:docMk/>
            <pc:sldMk cId="983565954" sldId="1715"/>
            <ac:spMk id="2" creationId="{43FF1F3F-7E85-EE94-7112-35B19A7A382A}"/>
          </ac:spMkLst>
        </pc:spChg>
        <pc:spChg chg="del">
          <ac:chgData name="Nicolas Delfosse" userId="d965f3d4-ea58-4afe-85b0-6f02e8cf3c22" providerId="ADAL" clId="{26440F45-4241-4BBC-8BE7-D112A3E8CBC6}" dt="2022-06-29T21:00:00.236" v="1036" actId="478"/>
          <ac:spMkLst>
            <pc:docMk/>
            <pc:sldMk cId="983565954" sldId="1715"/>
            <ac:spMk id="3" creationId="{E56D68D5-4A68-7282-87C2-BAC783CA3673}"/>
          </ac:spMkLst>
        </pc:spChg>
        <pc:spChg chg="add mod">
          <ac:chgData name="Nicolas Delfosse" userId="d965f3d4-ea58-4afe-85b0-6f02e8cf3c22" providerId="ADAL" clId="{26440F45-4241-4BBC-8BE7-D112A3E8CBC6}" dt="2022-06-29T21:00:27.387" v="1037" actId="767"/>
          <ac:spMkLst>
            <pc:docMk/>
            <pc:sldMk cId="983565954" sldId="1715"/>
            <ac:spMk id="4" creationId="{1E9881B9-E965-170F-CAF4-5D6B9943A92B}"/>
          </ac:spMkLst>
        </pc:spChg>
        <pc:spChg chg="add mod">
          <ac:chgData name="Nicolas Delfosse" userId="d965f3d4-ea58-4afe-85b0-6f02e8cf3c22" providerId="ADAL" clId="{26440F45-4241-4BBC-8BE7-D112A3E8CBC6}" dt="2022-06-30T00:14:24.043" v="6121" actId="20577"/>
          <ac:spMkLst>
            <pc:docMk/>
            <pc:sldMk cId="983565954" sldId="1715"/>
            <ac:spMk id="5" creationId="{FBFCE867-D2A0-A3BD-64DB-B8DF5A18CFCB}"/>
          </ac:spMkLst>
        </pc:spChg>
      </pc:sldChg>
      <pc:sldChg chg="addSp delSp modSp add mod">
        <pc:chgData name="Nicolas Delfosse" userId="d965f3d4-ea58-4afe-85b0-6f02e8cf3c22" providerId="ADAL" clId="{26440F45-4241-4BBC-8BE7-D112A3E8CBC6}" dt="2022-06-29T22:31:01.079" v="4267" actId="1076"/>
        <pc:sldMkLst>
          <pc:docMk/>
          <pc:sldMk cId="4181372964" sldId="1716"/>
        </pc:sldMkLst>
        <pc:spChg chg="mod">
          <ac:chgData name="Nicolas Delfosse" userId="d965f3d4-ea58-4afe-85b0-6f02e8cf3c22" providerId="ADAL" clId="{26440F45-4241-4BBC-8BE7-D112A3E8CBC6}" dt="2022-06-29T21:49:02.811" v="2491" actId="20577"/>
          <ac:spMkLst>
            <pc:docMk/>
            <pc:sldMk cId="4181372964" sldId="1716"/>
            <ac:spMk id="2" creationId="{43FF1F3F-7E85-EE94-7112-35B19A7A382A}"/>
          </ac:spMkLst>
        </pc:spChg>
        <pc:spChg chg="mod">
          <ac:chgData name="Nicolas Delfosse" userId="d965f3d4-ea58-4afe-85b0-6f02e8cf3c22" providerId="ADAL" clId="{26440F45-4241-4BBC-8BE7-D112A3E8CBC6}" dt="2022-06-29T21:45:55.532" v="2477" actId="12"/>
          <ac:spMkLst>
            <pc:docMk/>
            <pc:sldMk cId="4181372964" sldId="1716"/>
            <ac:spMk id="5" creationId="{FBFCE867-D2A0-A3BD-64DB-B8DF5A18CFCB}"/>
          </ac:spMkLst>
        </pc:spChg>
        <pc:spChg chg="del mod topLvl">
          <ac:chgData name="Nicolas Delfosse" userId="d965f3d4-ea58-4afe-85b0-6f02e8cf3c22" providerId="ADAL" clId="{26440F45-4241-4BBC-8BE7-D112A3E8CBC6}" dt="2022-06-29T21:35:49.126" v="2063" actId="478"/>
          <ac:spMkLst>
            <pc:docMk/>
            <pc:sldMk cId="4181372964" sldId="1716"/>
            <ac:spMk id="8" creationId="{CEC245E9-07DA-4038-90E1-36A90273883D}"/>
          </ac:spMkLst>
        </pc:spChg>
        <pc:spChg chg="del mod topLvl">
          <ac:chgData name="Nicolas Delfosse" userId="d965f3d4-ea58-4afe-85b0-6f02e8cf3c22" providerId="ADAL" clId="{26440F45-4241-4BBC-8BE7-D112A3E8CBC6}" dt="2022-06-29T21:35:52.557" v="2064" actId="478"/>
          <ac:spMkLst>
            <pc:docMk/>
            <pc:sldMk cId="4181372964" sldId="1716"/>
            <ac:spMk id="9" creationId="{F3658E14-BB12-EE64-E2B9-877F5D0892D5}"/>
          </ac:spMkLst>
        </pc:spChg>
        <pc:spChg chg="del mod topLvl">
          <ac:chgData name="Nicolas Delfosse" userId="d965f3d4-ea58-4afe-85b0-6f02e8cf3c22" providerId="ADAL" clId="{26440F45-4241-4BBC-8BE7-D112A3E8CBC6}" dt="2022-06-29T21:25:23.043" v="1731" actId="478"/>
          <ac:spMkLst>
            <pc:docMk/>
            <pc:sldMk cId="4181372964" sldId="1716"/>
            <ac:spMk id="10" creationId="{167C75ED-5927-0BB6-274C-BF3058E76D18}"/>
          </ac:spMkLst>
        </pc:spChg>
        <pc:spChg chg="del mod topLvl">
          <ac:chgData name="Nicolas Delfosse" userId="d965f3d4-ea58-4afe-85b0-6f02e8cf3c22" providerId="ADAL" clId="{26440F45-4241-4BBC-8BE7-D112A3E8CBC6}" dt="2022-06-29T21:24:50.922" v="1721" actId="478"/>
          <ac:spMkLst>
            <pc:docMk/>
            <pc:sldMk cId="4181372964" sldId="1716"/>
            <ac:spMk id="11" creationId="{8BD9B18C-8AF0-E9DA-C570-72E4FCC5A4F6}"/>
          </ac:spMkLst>
        </pc:spChg>
        <pc:spChg chg="del mod topLvl">
          <ac:chgData name="Nicolas Delfosse" userId="d965f3d4-ea58-4afe-85b0-6f02e8cf3c22" providerId="ADAL" clId="{26440F45-4241-4BBC-8BE7-D112A3E8CBC6}" dt="2022-06-29T21:24:50.922" v="1721" actId="478"/>
          <ac:spMkLst>
            <pc:docMk/>
            <pc:sldMk cId="4181372964" sldId="1716"/>
            <ac:spMk id="12" creationId="{94A6AE93-5A35-6286-CD23-F9744F803C39}"/>
          </ac:spMkLst>
        </pc:spChg>
        <pc:spChg chg="del mod topLvl">
          <ac:chgData name="Nicolas Delfosse" userId="d965f3d4-ea58-4afe-85b0-6f02e8cf3c22" providerId="ADAL" clId="{26440F45-4241-4BBC-8BE7-D112A3E8CBC6}" dt="2022-06-29T21:24:50.922" v="1721" actId="478"/>
          <ac:spMkLst>
            <pc:docMk/>
            <pc:sldMk cId="4181372964" sldId="1716"/>
            <ac:spMk id="13" creationId="{2735B037-DFAB-0ED6-DEC2-4DCC041B2032}"/>
          </ac:spMkLst>
        </pc:spChg>
        <pc:spChg chg="del mod topLvl">
          <ac:chgData name="Nicolas Delfosse" userId="d965f3d4-ea58-4afe-85b0-6f02e8cf3c22" providerId="ADAL" clId="{26440F45-4241-4BBC-8BE7-D112A3E8CBC6}" dt="2022-06-29T21:31:45.855" v="1832" actId="478"/>
          <ac:spMkLst>
            <pc:docMk/>
            <pc:sldMk cId="4181372964" sldId="1716"/>
            <ac:spMk id="15" creationId="{3EAE138E-0A3B-CE8F-17EB-377D0F72A402}"/>
          </ac:spMkLst>
        </pc:spChg>
        <pc:spChg chg="del mod topLvl">
          <ac:chgData name="Nicolas Delfosse" userId="d965f3d4-ea58-4afe-85b0-6f02e8cf3c22" providerId="ADAL" clId="{26440F45-4241-4BBC-8BE7-D112A3E8CBC6}" dt="2022-06-29T21:31:44.210" v="1831" actId="478"/>
          <ac:spMkLst>
            <pc:docMk/>
            <pc:sldMk cId="4181372964" sldId="1716"/>
            <ac:spMk id="16" creationId="{ABF6766E-4B85-DD13-FAAC-32E0D212DF31}"/>
          </ac:spMkLst>
        </pc:spChg>
        <pc:spChg chg="del mod topLvl">
          <ac:chgData name="Nicolas Delfosse" userId="d965f3d4-ea58-4afe-85b0-6f02e8cf3c22" providerId="ADAL" clId="{26440F45-4241-4BBC-8BE7-D112A3E8CBC6}" dt="2022-06-29T21:31:41.964" v="1830" actId="478"/>
          <ac:spMkLst>
            <pc:docMk/>
            <pc:sldMk cId="4181372964" sldId="1716"/>
            <ac:spMk id="17" creationId="{3B769AB9-1C32-53CF-8CA4-148B7ABED18D}"/>
          </ac:spMkLst>
        </pc:spChg>
        <pc:spChg chg="del mod topLvl">
          <ac:chgData name="Nicolas Delfosse" userId="d965f3d4-ea58-4afe-85b0-6f02e8cf3c22" providerId="ADAL" clId="{26440F45-4241-4BBC-8BE7-D112A3E8CBC6}" dt="2022-06-29T21:25:25.346" v="1733" actId="478"/>
          <ac:spMkLst>
            <pc:docMk/>
            <pc:sldMk cId="4181372964" sldId="1716"/>
            <ac:spMk id="18" creationId="{A3CF39D9-DE79-0CFA-B0AA-0E58EFE6336D}"/>
          </ac:spMkLst>
        </pc:spChg>
        <pc:spChg chg="del mod topLvl">
          <ac:chgData name="Nicolas Delfosse" userId="d965f3d4-ea58-4afe-85b0-6f02e8cf3c22" providerId="ADAL" clId="{26440F45-4241-4BBC-8BE7-D112A3E8CBC6}" dt="2022-06-29T21:25:00.965" v="1723" actId="478"/>
          <ac:spMkLst>
            <pc:docMk/>
            <pc:sldMk cId="4181372964" sldId="1716"/>
            <ac:spMk id="19" creationId="{975C6576-F236-651D-481F-BB564EF1EFD8}"/>
          </ac:spMkLst>
        </pc:spChg>
        <pc:spChg chg="del mod topLvl">
          <ac:chgData name="Nicolas Delfosse" userId="d965f3d4-ea58-4afe-85b0-6f02e8cf3c22" providerId="ADAL" clId="{26440F45-4241-4BBC-8BE7-D112A3E8CBC6}" dt="2022-06-29T21:25:00.965" v="1723" actId="478"/>
          <ac:spMkLst>
            <pc:docMk/>
            <pc:sldMk cId="4181372964" sldId="1716"/>
            <ac:spMk id="20" creationId="{728DA852-19D7-B408-545F-2F4D0C5C2D75}"/>
          </ac:spMkLst>
        </pc:spChg>
        <pc:spChg chg="del mod topLvl">
          <ac:chgData name="Nicolas Delfosse" userId="d965f3d4-ea58-4afe-85b0-6f02e8cf3c22" providerId="ADAL" clId="{26440F45-4241-4BBC-8BE7-D112A3E8CBC6}" dt="2022-06-29T21:25:00.965" v="1723" actId="478"/>
          <ac:spMkLst>
            <pc:docMk/>
            <pc:sldMk cId="4181372964" sldId="1716"/>
            <ac:spMk id="21" creationId="{EEB0127D-D962-4F77-4049-6DD050DF8FE8}"/>
          </ac:spMkLst>
        </pc:spChg>
        <pc:spChg chg="mod topLvl">
          <ac:chgData name="Nicolas Delfosse" userId="d965f3d4-ea58-4afe-85b0-6f02e8cf3c22" providerId="ADAL" clId="{26440F45-4241-4BBC-8BE7-D112A3E8CBC6}" dt="2022-06-29T21:31:01.436" v="1823" actId="165"/>
          <ac:spMkLst>
            <pc:docMk/>
            <pc:sldMk cId="4181372964" sldId="1716"/>
            <ac:spMk id="23" creationId="{21A31147-B679-08BB-24A4-B08EF37D077F}"/>
          </ac:spMkLst>
        </pc:spChg>
        <pc:spChg chg="del mod topLvl">
          <ac:chgData name="Nicolas Delfosse" userId="d965f3d4-ea58-4afe-85b0-6f02e8cf3c22" providerId="ADAL" clId="{26440F45-4241-4BBC-8BE7-D112A3E8CBC6}" dt="2022-06-29T21:35:49.126" v="2063" actId="478"/>
          <ac:spMkLst>
            <pc:docMk/>
            <pc:sldMk cId="4181372964" sldId="1716"/>
            <ac:spMk id="24" creationId="{0A3C78C8-4700-D2EF-86A4-C7342936E879}"/>
          </ac:spMkLst>
        </pc:spChg>
        <pc:spChg chg="del mod topLvl">
          <ac:chgData name="Nicolas Delfosse" userId="d965f3d4-ea58-4afe-85b0-6f02e8cf3c22" providerId="ADAL" clId="{26440F45-4241-4BBC-8BE7-D112A3E8CBC6}" dt="2022-06-29T21:25:07.913" v="1725" actId="478"/>
          <ac:spMkLst>
            <pc:docMk/>
            <pc:sldMk cId="4181372964" sldId="1716"/>
            <ac:spMk id="29" creationId="{9171C3C3-0115-FD87-AD78-FB7E62D6037A}"/>
          </ac:spMkLst>
        </pc:spChg>
        <pc:spChg chg="del mod topLvl">
          <ac:chgData name="Nicolas Delfosse" userId="d965f3d4-ea58-4afe-85b0-6f02e8cf3c22" providerId="ADAL" clId="{26440F45-4241-4BBC-8BE7-D112A3E8CBC6}" dt="2022-06-29T21:25:19.912" v="1729" actId="478"/>
          <ac:spMkLst>
            <pc:docMk/>
            <pc:sldMk cId="4181372964" sldId="1716"/>
            <ac:spMk id="30" creationId="{69DEF986-8724-F813-74E7-F1FCFEF3A4C7}"/>
          </ac:spMkLst>
        </pc:spChg>
        <pc:spChg chg="del mod topLvl">
          <ac:chgData name="Nicolas Delfosse" userId="d965f3d4-ea58-4afe-85b0-6f02e8cf3c22" providerId="ADAL" clId="{26440F45-4241-4BBC-8BE7-D112A3E8CBC6}" dt="2022-06-29T21:25:07.913" v="1725" actId="478"/>
          <ac:spMkLst>
            <pc:docMk/>
            <pc:sldMk cId="4181372964" sldId="1716"/>
            <ac:spMk id="31" creationId="{739CAA45-DA01-8B1E-3711-20B69DE37CF1}"/>
          </ac:spMkLst>
        </pc:spChg>
        <pc:spChg chg="del mod topLvl">
          <ac:chgData name="Nicolas Delfosse" userId="d965f3d4-ea58-4afe-85b0-6f02e8cf3c22" providerId="ADAL" clId="{26440F45-4241-4BBC-8BE7-D112A3E8CBC6}" dt="2022-06-29T21:25:07.913" v="1725" actId="478"/>
          <ac:spMkLst>
            <pc:docMk/>
            <pc:sldMk cId="4181372964" sldId="1716"/>
            <ac:spMk id="32" creationId="{E66C59D9-EB7C-488B-1C40-635CECACCAEE}"/>
          </ac:spMkLst>
        </pc:spChg>
        <pc:spChg chg="mod topLvl">
          <ac:chgData name="Nicolas Delfosse" userId="d965f3d4-ea58-4afe-85b0-6f02e8cf3c22" providerId="ADAL" clId="{26440F45-4241-4BBC-8BE7-D112A3E8CBC6}" dt="2022-06-29T21:31:01.436" v="1823" actId="165"/>
          <ac:spMkLst>
            <pc:docMk/>
            <pc:sldMk cId="4181372964" sldId="1716"/>
            <ac:spMk id="41" creationId="{56AA70BE-35B1-E3FE-8CFB-6C4F67F77BF8}"/>
          </ac:spMkLst>
        </pc:spChg>
        <pc:spChg chg="mod topLvl">
          <ac:chgData name="Nicolas Delfosse" userId="d965f3d4-ea58-4afe-85b0-6f02e8cf3c22" providerId="ADAL" clId="{26440F45-4241-4BBC-8BE7-D112A3E8CBC6}" dt="2022-06-29T21:31:01.436" v="1823" actId="165"/>
          <ac:spMkLst>
            <pc:docMk/>
            <pc:sldMk cId="4181372964" sldId="1716"/>
            <ac:spMk id="42" creationId="{072F92FA-F30A-353D-959F-C1908F50D3F7}"/>
          </ac:spMkLst>
        </pc:spChg>
        <pc:spChg chg="mod topLvl">
          <ac:chgData name="Nicolas Delfosse" userId="d965f3d4-ea58-4afe-85b0-6f02e8cf3c22" providerId="ADAL" clId="{26440F45-4241-4BBC-8BE7-D112A3E8CBC6}" dt="2022-06-29T21:31:01.436" v="1823" actId="165"/>
          <ac:spMkLst>
            <pc:docMk/>
            <pc:sldMk cId="4181372964" sldId="1716"/>
            <ac:spMk id="43" creationId="{697DABC5-124B-FC4B-33DF-26996BD9B3B3}"/>
          </ac:spMkLst>
        </pc:spChg>
        <pc:spChg chg="del mod topLvl">
          <ac:chgData name="Nicolas Delfosse" userId="d965f3d4-ea58-4afe-85b0-6f02e8cf3c22" providerId="ADAL" clId="{26440F45-4241-4BBC-8BE7-D112A3E8CBC6}" dt="2022-06-29T21:25:16.845" v="1727" actId="478"/>
          <ac:spMkLst>
            <pc:docMk/>
            <pc:sldMk cId="4181372964" sldId="1716"/>
            <ac:spMk id="44" creationId="{5CDDB11E-5685-62CF-838C-C96B7D8BEBA8}"/>
          </ac:spMkLst>
        </pc:spChg>
        <pc:spChg chg="del mod topLvl">
          <ac:chgData name="Nicolas Delfosse" userId="d965f3d4-ea58-4afe-85b0-6f02e8cf3c22" providerId="ADAL" clId="{26440F45-4241-4BBC-8BE7-D112A3E8CBC6}" dt="2022-06-29T21:25:16.845" v="1727" actId="478"/>
          <ac:spMkLst>
            <pc:docMk/>
            <pc:sldMk cId="4181372964" sldId="1716"/>
            <ac:spMk id="45" creationId="{024699E4-6E62-A022-44F6-7919728DF2C9}"/>
          </ac:spMkLst>
        </pc:spChg>
        <pc:spChg chg="del mod topLvl">
          <ac:chgData name="Nicolas Delfosse" userId="d965f3d4-ea58-4afe-85b0-6f02e8cf3c22" providerId="ADAL" clId="{26440F45-4241-4BBC-8BE7-D112A3E8CBC6}" dt="2022-06-29T21:25:16.845" v="1727" actId="478"/>
          <ac:spMkLst>
            <pc:docMk/>
            <pc:sldMk cId="4181372964" sldId="1716"/>
            <ac:spMk id="46" creationId="{30077663-0EE1-BDED-7F93-7AE66351BBDD}"/>
          </ac:spMkLst>
        </pc:spChg>
        <pc:spChg chg="del mod topLvl">
          <ac:chgData name="Nicolas Delfosse" userId="d965f3d4-ea58-4afe-85b0-6f02e8cf3c22" providerId="ADAL" clId="{26440F45-4241-4BBC-8BE7-D112A3E8CBC6}" dt="2022-06-29T21:25:16.845" v="1727" actId="478"/>
          <ac:spMkLst>
            <pc:docMk/>
            <pc:sldMk cId="4181372964" sldId="1716"/>
            <ac:spMk id="47" creationId="{1511908F-4821-3E9F-E143-69FBE99704BF}"/>
          </ac:spMkLst>
        </pc:spChg>
        <pc:spChg chg="add del mod topLvl">
          <ac:chgData name="Nicolas Delfosse" userId="d965f3d4-ea58-4afe-85b0-6f02e8cf3c22" providerId="ADAL" clId="{26440F45-4241-4BBC-8BE7-D112A3E8CBC6}" dt="2022-06-29T21:31:35.214" v="1828" actId="478"/>
          <ac:spMkLst>
            <pc:docMk/>
            <pc:sldMk cId="4181372964" sldId="1716"/>
            <ac:spMk id="48" creationId="{6FD6B918-81BE-B229-B125-D16FB52D3B88}"/>
          </ac:spMkLst>
        </pc:spChg>
        <pc:spChg chg="add del mod topLvl">
          <ac:chgData name="Nicolas Delfosse" userId="d965f3d4-ea58-4afe-85b0-6f02e8cf3c22" providerId="ADAL" clId="{26440F45-4241-4BBC-8BE7-D112A3E8CBC6}" dt="2022-06-29T21:31:37.974" v="1829" actId="478"/>
          <ac:spMkLst>
            <pc:docMk/>
            <pc:sldMk cId="4181372964" sldId="1716"/>
            <ac:spMk id="49" creationId="{9B3EF59E-5666-8C5B-B270-84E197866335}"/>
          </ac:spMkLst>
        </pc:spChg>
        <pc:spChg chg="add del mod">
          <ac:chgData name="Nicolas Delfosse" userId="d965f3d4-ea58-4afe-85b0-6f02e8cf3c22" providerId="ADAL" clId="{26440F45-4241-4BBC-8BE7-D112A3E8CBC6}" dt="2022-06-29T21:30:47.003" v="1820" actId="478"/>
          <ac:spMkLst>
            <pc:docMk/>
            <pc:sldMk cId="4181372964" sldId="1716"/>
            <ac:spMk id="51" creationId="{1E339531-5E83-5725-31F0-58BECE505035}"/>
          </ac:spMkLst>
        </pc:spChg>
        <pc:spChg chg="add del mod">
          <ac:chgData name="Nicolas Delfosse" userId="d965f3d4-ea58-4afe-85b0-6f02e8cf3c22" providerId="ADAL" clId="{26440F45-4241-4BBC-8BE7-D112A3E8CBC6}" dt="2022-06-29T21:30:47.003" v="1820" actId="478"/>
          <ac:spMkLst>
            <pc:docMk/>
            <pc:sldMk cId="4181372964" sldId="1716"/>
            <ac:spMk id="53" creationId="{DD9B6E7D-EBA8-2A2F-358C-4F73EFC03881}"/>
          </ac:spMkLst>
        </pc:spChg>
        <pc:spChg chg="add del mod">
          <ac:chgData name="Nicolas Delfosse" userId="d965f3d4-ea58-4afe-85b0-6f02e8cf3c22" providerId="ADAL" clId="{26440F45-4241-4BBC-8BE7-D112A3E8CBC6}" dt="2022-06-29T21:30:47.003" v="1820" actId="478"/>
          <ac:spMkLst>
            <pc:docMk/>
            <pc:sldMk cId="4181372964" sldId="1716"/>
            <ac:spMk id="55" creationId="{08467748-B030-410E-7151-7962FE950247}"/>
          </ac:spMkLst>
        </pc:spChg>
        <pc:spChg chg="add mod">
          <ac:chgData name="Nicolas Delfosse" userId="d965f3d4-ea58-4afe-85b0-6f02e8cf3c22" providerId="ADAL" clId="{26440F45-4241-4BBC-8BE7-D112A3E8CBC6}" dt="2022-06-29T21:31:10.998" v="1825" actId="1076"/>
          <ac:spMkLst>
            <pc:docMk/>
            <pc:sldMk cId="4181372964" sldId="1716"/>
            <ac:spMk id="57" creationId="{34077B80-7E37-3C31-401B-A38B6C4322D9}"/>
          </ac:spMkLst>
        </pc:spChg>
        <pc:spChg chg="add del mod">
          <ac:chgData name="Nicolas Delfosse" userId="d965f3d4-ea58-4afe-85b0-6f02e8cf3c22" providerId="ADAL" clId="{26440F45-4241-4BBC-8BE7-D112A3E8CBC6}" dt="2022-06-29T21:35:00.226" v="2016" actId="478"/>
          <ac:spMkLst>
            <pc:docMk/>
            <pc:sldMk cId="4181372964" sldId="1716"/>
            <ac:spMk id="59" creationId="{A76B77D2-B8D3-B3F8-3360-A401A1C2F3AB}"/>
          </ac:spMkLst>
        </pc:spChg>
        <pc:spChg chg="add del mod">
          <ac:chgData name="Nicolas Delfosse" userId="d965f3d4-ea58-4afe-85b0-6f02e8cf3c22" providerId="ADAL" clId="{26440F45-4241-4BBC-8BE7-D112A3E8CBC6}" dt="2022-06-29T21:34:58.999" v="2015" actId="478"/>
          <ac:spMkLst>
            <pc:docMk/>
            <pc:sldMk cId="4181372964" sldId="1716"/>
            <ac:spMk id="61" creationId="{51CD70AD-3463-1817-B0CD-FE6555008174}"/>
          </ac:spMkLst>
        </pc:spChg>
        <pc:spChg chg="add del mod">
          <ac:chgData name="Nicolas Delfosse" userId="d965f3d4-ea58-4afe-85b0-6f02e8cf3c22" providerId="ADAL" clId="{26440F45-4241-4BBC-8BE7-D112A3E8CBC6}" dt="2022-06-29T21:34:57.746" v="2014" actId="478"/>
          <ac:spMkLst>
            <pc:docMk/>
            <pc:sldMk cId="4181372964" sldId="1716"/>
            <ac:spMk id="63" creationId="{C38EA793-3120-CD72-4C17-786943C95B46}"/>
          </ac:spMkLst>
        </pc:spChg>
        <pc:spChg chg="add mod">
          <ac:chgData name="Nicolas Delfosse" userId="d965f3d4-ea58-4afe-85b0-6f02e8cf3c22" providerId="ADAL" clId="{26440F45-4241-4BBC-8BE7-D112A3E8CBC6}" dt="2022-06-29T21:31:22.074" v="1827" actId="1076"/>
          <ac:spMkLst>
            <pc:docMk/>
            <pc:sldMk cId="4181372964" sldId="1716"/>
            <ac:spMk id="65" creationId="{2EDB10FE-29F0-AE9D-167C-C3F08DC31B28}"/>
          </ac:spMkLst>
        </pc:spChg>
        <pc:spChg chg="add del mod">
          <ac:chgData name="Nicolas Delfosse" userId="d965f3d4-ea58-4afe-85b0-6f02e8cf3c22" providerId="ADAL" clId="{26440F45-4241-4BBC-8BE7-D112A3E8CBC6}" dt="2022-06-29T21:34:55.153" v="2013" actId="478"/>
          <ac:spMkLst>
            <pc:docMk/>
            <pc:sldMk cId="4181372964" sldId="1716"/>
            <ac:spMk id="67" creationId="{7926DE43-C063-BD16-8C6B-7BCD07767AE0}"/>
          </ac:spMkLst>
        </pc:spChg>
        <pc:spChg chg="add mod">
          <ac:chgData name="Nicolas Delfosse" userId="d965f3d4-ea58-4afe-85b0-6f02e8cf3c22" providerId="ADAL" clId="{26440F45-4241-4BBC-8BE7-D112A3E8CBC6}" dt="2022-06-29T21:35:24.711" v="2056" actId="20577"/>
          <ac:spMkLst>
            <pc:docMk/>
            <pc:sldMk cId="4181372964" sldId="1716"/>
            <ac:spMk id="68" creationId="{D2961492-2E9B-9571-4535-C87A3CB0690C}"/>
          </ac:spMkLst>
        </pc:spChg>
        <pc:spChg chg="add mod">
          <ac:chgData name="Nicolas Delfosse" userId="d965f3d4-ea58-4afe-85b0-6f02e8cf3c22" providerId="ADAL" clId="{26440F45-4241-4BBC-8BE7-D112A3E8CBC6}" dt="2022-06-29T21:35:34.049" v="2059" actId="1076"/>
          <ac:spMkLst>
            <pc:docMk/>
            <pc:sldMk cId="4181372964" sldId="1716"/>
            <ac:spMk id="70" creationId="{FC1D8E3B-E9ED-B0F6-F699-4080382556DC}"/>
          </ac:spMkLst>
        </pc:spChg>
        <pc:spChg chg="add mod">
          <ac:chgData name="Nicolas Delfosse" userId="d965f3d4-ea58-4afe-85b0-6f02e8cf3c22" providerId="ADAL" clId="{26440F45-4241-4BBC-8BE7-D112A3E8CBC6}" dt="2022-06-29T21:42:54.969" v="2107" actId="1076"/>
          <ac:spMkLst>
            <pc:docMk/>
            <pc:sldMk cId="4181372964" sldId="1716"/>
            <ac:spMk id="74" creationId="{68B2D3E7-BBC0-7365-3E5E-258057C1951B}"/>
          </ac:spMkLst>
        </pc:spChg>
        <pc:spChg chg="add mod">
          <ac:chgData name="Nicolas Delfosse" userId="d965f3d4-ea58-4afe-85b0-6f02e8cf3c22" providerId="ADAL" clId="{26440F45-4241-4BBC-8BE7-D112A3E8CBC6}" dt="2022-06-29T21:37:22.304" v="2101" actId="1076"/>
          <ac:spMkLst>
            <pc:docMk/>
            <pc:sldMk cId="4181372964" sldId="1716"/>
            <ac:spMk id="76" creationId="{28568725-AE98-E4AA-B3DD-F1960D3F8A82}"/>
          </ac:spMkLst>
        </pc:spChg>
        <pc:spChg chg="add mod">
          <ac:chgData name="Nicolas Delfosse" userId="d965f3d4-ea58-4afe-85b0-6f02e8cf3c22" providerId="ADAL" clId="{26440F45-4241-4BBC-8BE7-D112A3E8CBC6}" dt="2022-06-29T22:31:01.079" v="4267" actId="1076"/>
          <ac:spMkLst>
            <pc:docMk/>
            <pc:sldMk cId="4181372964" sldId="1716"/>
            <ac:spMk id="94" creationId="{5D327016-A4BF-8B46-2BFF-7E3AFA41821E}"/>
          </ac:spMkLst>
        </pc:spChg>
        <pc:grpChg chg="add del mod">
          <ac:chgData name="Nicolas Delfosse" userId="d965f3d4-ea58-4afe-85b0-6f02e8cf3c22" providerId="ADAL" clId="{26440F45-4241-4BBC-8BE7-D112A3E8CBC6}" dt="2022-06-29T21:31:01.436" v="1823" actId="165"/>
          <ac:grpSpMkLst>
            <pc:docMk/>
            <pc:sldMk cId="4181372964" sldId="1716"/>
            <ac:grpSpMk id="3" creationId="{3E9B07B3-9B33-2A42-FBA1-F69F810F78B9}"/>
          </ac:grpSpMkLst>
        </pc:grpChg>
        <pc:grpChg chg="add del mod">
          <ac:chgData name="Nicolas Delfosse" userId="d965f3d4-ea58-4afe-85b0-6f02e8cf3c22" providerId="ADAL" clId="{26440F45-4241-4BBC-8BE7-D112A3E8CBC6}" dt="2022-06-29T21:24:47.736" v="1720" actId="165"/>
          <ac:grpSpMkLst>
            <pc:docMk/>
            <pc:sldMk cId="4181372964" sldId="1716"/>
            <ac:grpSpMk id="6" creationId="{FE8A6FBA-10C5-E989-9C62-624EE7A005C3}"/>
          </ac:grpSpMkLst>
        </pc:grpChg>
        <pc:grpChg chg="del mod topLvl">
          <ac:chgData name="Nicolas Delfosse" userId="d965f3d4-ea58-4afe-85b0-6f02e8cf3c22" providerId="ADAL" clId="{26440F45-4241-4BBC-8BE7-D112A3E8CBC6}" dt="2022-06-29T21:24:57.557" v="1722" actId="165"/>
          <ac:grpSpMkLst>
            <pc:docMk/>
            <pc:sldMk cId="4181372964" sldId="1716"/>
            <ac:grpSpMk id="7" creationId="{AB12F927-95F7-6AC3-290A-A48F4E0C6BBA}"/>
          </ac:grpSpMkLst>
        </pc:grpChg>
        <pc:grpChg chg="del mod topLvl">
          <ac:chgData name="Nicolas Delfosse" userId="d965f3d4-ea58-4afe-85b0-6f02e8cf3c22" providerId="ADAL" clId="{26440F45-4241-4BBC-8BE7-D112A3E8CBC6}" dt="2022-06-29T21:25:05.367" v="1724" actId="165"/>
          <ac:grpSpMkLst>
            <pc:docMk/>
            <pc:sldMk cId="4181372964" sldId="1716"/>
            <ac:grpSpMk id="14" creationId="{54BF8609-4091-2871-0995-A25168AA1F07}"/>
          </ac:grpSpMkLst>
        </pc:grpChg>
        <pc:grpChg chg="del mod topLvl">
          <ac:chgData name="Nicolas Delfosse" userId="d965f3d4-ea58-4afe-85b0-6f02e8cf3c22" providerId="ADAL" clId="{26440F45-4241-4BBC-8BE7-D112A3E8CBC6}" dt="2022-06-29T21:25:13.520" v="1726" actId="165"/>
          <ac:grpSpMkLst>
            <pc:docMk/>
            <pc:sldMk cId="4181372964" sldId="1716"/>
            <ac:grpSpMk id="22" creationId="{AD7F5989-E9EA-A75F-1EEF-9C8F543D31B0}"/>
          </ac:grpSpMkLst>
        </pc:grpChg>
        <pc:cxnChg chg="mod topLvl">
          <ac:chgData name="Nicolas Delfosse" userId="d965f3d4-ea58-4afe-85b0-6f02e8cf3c22" providerId="ADAL" clId="{26440F45-4241-4BBC-8BE7-D112A3E8CBC6}" dt="2022-06-29T21:35:43.013" v="2061" actId="14100"/>
          <ac:cxnSpMkLst>
            <pc:docMk/>
            <pc:sldMk cId="4181372964" sldId="1716"/>
            <ac:cxnSpMk id="25" creationId="{DF44BA5F-0C86-4E6D-0228-912E2A17CF39}"/>
          </ac:cxnSpMkLst>
        </pc:cxnChg>
        <pc:cxnChg chg="del mod topLvl">
          <ac:chgData name="Nicolas Delfosse" userId="d965f3d4-ea58-4afe-85b0-6f02e8cf3c22" providerId="ADAL" clId="{26440F45-4241-4BBC-8BE7-D112A3E8CBC6}" dt="2022-06-29T21:35:39.630" v="2060" actId="478"/>
          <ac:cxnSpMkLst>
            <pc:docMk/>
            <pc:sldMk cId="4181372964" sldId="1716"/>
            <ac:cxnSpMk id="26" creationId="{AAB382AE-41B7-D804-9A2D-A2C866CF24EF}"/>
          </ac:cxnSpMkLst>
        </pc:cxnChg>
        <pc:cxnChg chg="mod topLvl">
          <ac:chgData name="Nicolas Delfosse" userId="d965f3d4-ea58-4afe-85b0-6f02e8cf3c22" providerId="ADAL" clId="{26440F45-4241-4BBC-8BE7-D112A3E8CBC6}" dt="2022-06-29T21:35:45.908" v="2062" actId="14100"/>
          <ac:cxnSpMkLst>
            <pc:docMk/>
            <pc:sldMk cId="4181372964" sldId="1716"/>
            <ac:cxnSpMk id="27" creationId="{56FC6791-6A0F-241C-6344-4ACBA29873A4}"/>
          </ac:cxnSpMkLst>
        </pc:cxnChg>
        <pc:cxnChg chg="mod topLvl">
          <ac:chgData name="Nicolas Delfosse" userId="d965f3d4-ea58-4afe-85b0-6f02e8cf3c22" providerId="ADAL" clId="{26440F45-4241-4BBC-8BE7-D112A3E8CBC6}" dt="2022-06-29T21:31:01.436" v="1823" actId="165"/>
          <ac:cxnSpMkLst>
            <pc:docMk/>
            <pc:sldMk cId="4181372964" sldId="1716"/>
            <ac:cxnSpMk id="28" creationId="{E7470B67-8D64-EA70-D895-911F1FEBF1EC}"/>
          </ac:cxnSpMkLst>
        </pc:cxnChg>
        <pc:cxnChg chg="del mod topLvl">
          <ac:chgData name="Nicolas Delfosse" userId="d965f3d4-ea58-4afe-85b0-6f02e8cf3c22" providerId="ADAL" clId="{26440F45-4241-4BBC-8BE7-D112A3E8CBC6}" dt="2022-06-29T21:25:24.278" v="1732" actId="478"/>
          <ac:cxnSpMkLst>
            <pc:docMk/>
            <pc:sldMk cId="4181372964" sldId="1716"/>
            <ac:cxnSpMk id="33" creationId="{EE2E03B8-68F2-516B-A8DB-59529E12CFA9}"/>
          </ac:cxnSpMkLst>
        </pc:cxnChg>
        <pc:cxnChg chg="del mod topLvl">
          <ac:chgData name="Nicolas Delfosse" userId="d965f3d4-ea58-4afe-85b0-6f02e8cf3c22" providerId="ADAL" clId="{26440F45-4241-4BBC-8BE7-D112A3E8CBC6}" dt="2022-06-29T21:25:18.949" v="1728" actId="478"/>
          <ac:cxnSpMkLst>
            <pc:docMk/>
            <pc:sldMk cId="4181372964" sldId="1716"/>
            <ac:cxnSpMk id="34" creationId="{A42B42DE-E96D-F960-F9EC-0593F8F96F86}"/>
          </ac:cxnSpMkLst>
        </pc:cxnChg>
        <pc:cxnChg chg="del mod topLvl">
          <ac:chgData name="Nicolas Delfosse" userId="d965f3d4-ea58-4afe-85b0-6f02e8cf3c22" providerId="ADAL" clId="{26440F45-4241-4BBC-8BE7-D112A3E8CBC6}" dt="2022-06-29T21:25:07.913" v="1725" actId="478"/>
          <ac:cxnSpMkLst>
            <pc:docMk/>
            <pc:sldMk cId="4181372964" sldId="1716"/>
            <ac:cxnSpMk id="35" creationId="{3824A9E2-A41A-48CD-87BC-C754169B264F}"/>
          </ac:cxnSpMkLst>
        </pc:cxnChg>
        <pc:cxnChg chg="del mod topLvl">
          <ac:chgData name="Nicolas Delfosse" userId="d965f3d4-ea58-4afe-85b0-6f02e8cf3c22" providerId="ADAL" clId="{26440F45-4241-4BBC-8BE7-D112A3E8CBC6}" dt="2022-06-29T21:25:07.913" v="1725" actId="478"/>
          <ac:cxnSpMkLst>
            <pc:docMk/>
            <pc:sldMk cId="4181372964" sldId="1716"/>
            <ac:cxnSpMk id="36" creationId="{AA5793D7-6F4D-0661-1C06-8615E0368090}"/>
          </ac:cxnSpMkLst>
        </pc:cxnChg>
        <pc:cxnChg chg="del mod topLvl">
          <ac:chgData name="Nicolas Delfosse" userId="d965f3d4-ea58-4afe-85b0-6f02e8cf3c22" providerId="ADAL" clId="{26440F45-4241-4BBC-8BE7-D112A3E8CBC6}" dt="2022-06-29T21:25:07.913" v="1725" actId="478"/>
          <ac:cxnSpMkLst>
            <pc:docMk/>
            <pc:sldMk cId="4181372964" sldId="1716"/>
            <ac:cxnSpMk id="37" creationId="{79D3BB1C-6FFB-FC22-8A89-E0359974C061}"/>
          </ac:cxnSpMkLst>
        </pc:cxnChg>
        <pc:cxnChg chg="del mod topLvl">
          <ac:chgData name="Nicolas Delfosse" userId="d965f3d4-ea58-4afe-85b0-6f02e8cf3c22" providerId="ADAL" clId="{26440F45-4241-4BBC-8BE7-D112A3E8CBC6}" dt="2022-06-29T21:25:07.913" v="1725" actId="478"/>
          <ac:cxnSpMkLst>
            <pc:docMk/>
            <pc:sldMk cId="4181372964" sldId="1716"/>
            <ac:cxnSpMk id="38" creationId="{2C14B322-6785-B0F7-1F67-0F09420179AC}"/>
          </ac:cxnSpMkLst>
        </pc:cxnChg>
        <pc:cxnChg chg="del mod topLvl">
          <ac:chgData name="Nicolas Delfosse" userId="d965f3d4-ea58-4afe-85b0-6f02e8cf3c22" providerId="ADAL" clId="{26440F45-4241-4BBC-8BE7-D112A3E8CBC6}" dt="2022-06-29T21:25:07.913" v="1725" actId="478"/>
          <ac:cxnSpMkLst>
            <pc:docMk/>
            <pc:sldMk cId="4181372964" sldId="1716"/>
            <ac:cxnSpMk id="39" creationId="{9917E394-C85C-2A23-D327-582438D7ABAA}"/>
          </ac:cxnSpMkLst>
        </pc:cxnChg>
        <pc:cxnChg chg="del mod topLvl">
          <ac:chgData name="Nicolas Delfosse" userId="d965f3d4-ea58-4afe-85b0-6f02e8cf3c22" providerId="ADAL" clId="{26440F45-4241-4BBC-8BE7-D112A3E8CBC6}" dt="2022-06-29T21:25:07.913" v="1725" actId="478"/>
          <ac:cxnSpMkLst>
            <pc:docMk/>
            <pc:sldMk cId="4181372964" sldId="1716"/>
            <ac:cxnSpMk id="40" creationId="{94BB3030-8522-DD5D-D904-9ABFA9820C12}"/>
          </ac:cxnSpMkLst>
        </pc:cxnChg>
        <pc:cxnChg chg="add mod">
          <ac:chgData name="Nicolas Delfosse" userId="d965f3d4-ea58-4afe-85b0-6f02e8cf3c22" providerId="ADAL" clId="{26440F45-4241-4BBC-8BE7-D112A3E8CBC6}" dt="2022-06-29T21:37:22.304" v="2101" actId="1076"/>
          <ac:cxnSpMkLst>
            <pc:docMk/>
            <pc:sldMk cId="4181372964" sldId="1716"/>
            <ac:cxnSpMk id="78" creationId="{89EDFB47-C0D2-E1A9-C739-C1BDC056EAF6}"/>
          </ac:cxnSpMkLst>
        </pc:cxnChg>
        <pc:cxnChg chg="add mod">
          <ac:chgData name="Nicolas Delfosse" userId="d965f3d4-ea58-4afe-85b0-6f02e8cf3c22" providerId="ADAL" clId="{26440F45-4241-4BBC-8BE7-D112A3E8CBC6}" dt="2022-06-29T21:37:22.304" v="2101" actId="1076"/>
          <ac:cxnSpMkLst>
            <pc:docMk/>
            <pc:sldMk cId="4181372964" sldId="1716"/>
            <ac:cxnSpMk id="82" creationId="{55915D31-51A6-F19B-2025-5C3DA6830F04}"/>
          </ac:cxnSpMkLst>
        </pc:cxnChg>
        <pc:cxnChg chg="add mod">
          <ac:chgData name="Nicolas Delfosse" userId="d965f3d4-ea58-4afe-85b0-6f02e8cf3c22" providerId="ADAL" clId="{26440F45-4241-4BBC-8BE7-D112A3E8CBC6}" dt="2022-06-29T21:37:22.304" v="2101" actId="1076"/>
          <ac:cxnSpMkLst>
            <pc:docMk/>
            <pc:sldMk cId="4181372964" sldId="1716"/>
            <ac:cxnSpMk id="86" creationId="{7508EF78-4A89-8BDE-369D-2E6C770D5300}"/>
          </ac:cxnSpMkLst>
        </pc:cxnChg>
      </pc:sldChg>
      <pc:sldChg chg="addSp delSp modSp new mod">
        <pc:chgData name="Nicolas Delfosse" userId="d965f3d4-ea58-4afe-85b0-6f02e8cf3c22" providerId="ADAL" clId="{26440F45-4241-4BBC-8BE7-D112A3E8CBC6}" dt="2022-06-29T22:04:05.230" v="3325" actId="1076"/>
        <pc:sldMkLst>
          <pc:docMk/>
          <pc:sldMk cId="3787127348" sldId="1717"/>
        </pc:sldMkLst>
        <pc:spChg chg="mod">
          <ac:chgData name="Nicolas Delfosse" userId="d965f3d4-ea58-4afe-85b0-6f02e8cf3c22" providerId="ADAL" clId="{26440F45-4241-4BBC-8BE7-D112A3E8CBC6}" dt="2022-06-29T22:01:32.271" v="3205" actId="20577"/>
          <ac:spMkLst>
            <pc:docMk/>
            <pc:sldMk cId="3787127348" sldId="1717"/>
            <ac:spMk id="2" creationId="{A3B65865-D317-F17C-D194-98D4FFC03C75}"/>
          </ac:spMkLst>
        </pc:spChg>
        <pc:spChg chg="del">
          <ac:chgData name="Nicolas Delfosse" userId="d965f3d4-ea58-4afe-85b0-6f02e8cf3c22" providerId="ADAL" clId="{26440F45-4241-4BBC-8BE7-D112A3E8CBC6}" dt="2022-06-29T21:49:33.881" v="2521" actId="478"/>
          <ac:spMkLst>
            <pc:docMk/>
            <pc:sldMk cId="3787127348" sldId="1717"/>
            <ac:spMk id="3" creationId="{A3EE4BAA-8DE2-0115-E9CF-EC73BBDE05E0}"/>
          </ac:spMkLst>
        </pc:spChg>
        <pc:spChg chg="del mod topLvl">
          <ac:chgData name="Nicolas Delfosse" userId="d965f3d4-ea58-4afe-85b0-6f02e8cf3c22" providerId="ADAL" clId="{26440F45-4241-4BBC-8BE7-D112A3E8CBC6}" dt="2022-06-29T21:49:53.209" v="2525" actId="478"/>
          <ac:spMkLst>
            <pc:docMk/>
            <pc:sldMk cId="3787127348" sldId="1717"/>
            <ac:spMk id="6" creationId="{F819A8FA-2A47-AFA5-9A85-747141CAD3E6}"/>
          </ac:spMkLst>
        </pc:spChg>
        <pc:spChg chg="del mod topLvl">
          <ac:chgData name="Nicolas Delfosse" userId="d965f3d4-ea58-4afe-85b0-6f02e8cf3c22" providerId="ADAL" clId="{26440F45-4241-4BBC-8BE7-D112A3E8CBC6}" dt="2022-06-29T21:49:53.209" v="2525" actId="478"/>
          <ac:spMkLst>
            <pc:docMk/>
            <pc:sldMk cId="3787127348" sldId="1717"/>
            <ac:spMk id="7" creationId="{4A4163DD-49FC-E534-6DC6-879849141280}"/>
          </ac:spMkLst>
        </pc:spChg>
        <pc:spChg chg="del mod topLvl">
          <ac:chgData name="Nicolas Delfosse" userId="d965f3d4-ea58-4afe-85b0-6f02e8cf3c22" providerId="ADAL" clId="{26440F45-4241-4BBC-8BE7-D112A3E8CBC6}" dt="2022-06-29T21:49:53.209" v="2525" actId="478"/>
          <ac:spMkLst>
            <pc:docMk/>
            <pc:sldMk cId="3787127348" sldId="1717"/>
            <ac:spMk id="8" creationId="{D04615BF-5A64-A118-9848-B21412CDFCFF}"/>
          </ac:spMkLst>
        </pc:spChg>
        <pc:spChg chg="del mod topLvl">
          <ac:chgData name="Nicolas Delfosse" userId="d965f3d4-ea58-4afe-85b0-6f02e8cf3c22" providerId="ADAL" clId="{26440F45-4241-4BBC-8BE7-D112A3E8CBC6}" dt="2022-06-29T21:49:53.209" v="2525" actId="478"/>
          <ac:spMkLst>
            <pc:docMk/>
            <pc:sldMk cId="3787127348" sldId="1717"/>
            <ac:spMk id="9" creationId="{6150BEAE-99DE-381E-6A2C-6E1C40A8C9D2}"/>
          </ac:spMkLst>
        </pc:spChg>
        <pc:spChg chg="del mod topLvl">
          <ac:chgData name="Nicolas Delfosse" userId="d965f3d4-ea58-4afe-85b0-6f02e8cf3c22" providerId="ADAL" clId="{26440F45-4241-4BBC-8BE7-D112A3E8CBC6}" dt="2022-06-29T21:49:53.209" v="2525" actId="478"/>
          <ac:spMkLst>
            <pc:docMk/>
            <pc:sldMk cId="3787127348" sldId="1717"/>
            <ac:spMk id="10" creationId="{D84DF6AA-EC13-9C82-1ED9-1D39E46421E8}"/>
          </ac:spMkLst>
        </pc:spChg>
        <pc:spChg chg="del mod topLvl">
          <ac:chgData name="Nicolas Delfosse" userId="d965f3d4-ea58-4afe-85b0-6f02e8cf3c22" providerId="ADAL" clId="{26440F45-4241-4BBC-8BE7-D112A3E8CBC6}" dt="2022-06-29T21:49:53.209" v="2525" actId="478"/>
          <ac:spMkLst>
            <pc:docMk/>
            <pc:sldMk cId="3787127348" sldId="1717"/>
            <ac:spMk id="11" creationId="{D5DC98B6-4817-BF27-7828-551BDFCB5630}"/>
          </ac:spMkLst>
        </pc:spChg>
        <pc:spChg chg="del mod topLvl">
          <ac:chgData name="Nicolas Delfosse" userId="d965f3d4-ea58-4afe-85b0-6f02e8cf3c22" providerId="ADAL" clId="{26440F45-4241-4BBC-8BE7-D112A3E8CBC6}" dt="2022-06-29T21:51:08.338" v="2530" actId="478"/>
          <ac:spMkLst>
            <pc:docMk/>
            <pc:sldMk cId="3787127348" sldId="1717"/>
            <ac:spMk id="13" creationId="{DAD29484-049A-FC10-9071-165CF20403C0}"/>
          </ac:spMkLst>
        </pc:spChg>
        <pc:spChg chg="del mod topLvl">
          <ac:chgData name="Nicolas Delfosse" userId="d965f3d4-ea58-4afe-85b0-6f02e8cf3c22" providerId="ADAL" clId="{26440F45-4241-4BBC-8BE7-D112A3E8CBC6}" dt="2022-06-29T21:51:08.338" v="2530" actId="478"/>
          <ac:spMkLst>
            <pc:docMk/>
            <pc:sldMk cId="3787127348" sldId="1717"/>
            <ac:spMk id="14" creationId="{C46B6C7B-3DA8-9936-DE73-7F6BFF59A066}"/>
          </ac:spMkLst>
        </pc:spChg>
        <pc:spChg chg="del mod topLvl">
          <ac:chgData name="Nicolas Delfosse" userId="d965f3d4-ea58-4afe-85b0-6f02e8cf3c22" providerId="ADAL" clId="{26440F45-4241-4BBC-8BE7-D112A3E8CBC6}" dt="2022-06-29T21:51:08.338" v="2530" actId="478"/>
          <ac:spMkLst>
            <pc:docMk/>
            <pc:sldMk cId="3787127348" sldId="1717"/>
            <ac:spMk id="15" creationId="{FCFAABAB-D0F0-42CC-D288-1E9CE662AE9C}"/>
          </ac:spMkLst>
        </pc:spChg>
        <pc:spChg chg="del mod topLvl">
          <ac:chgData name="Nicolas Delfosse" userId="d965f3d4-ea58-4afe-85b0-6f02e8cf3c22" providerId="ADAL" clId="{26440F45-4241-4BBC-8BE7-D112A3E8CBC6}" dt="2022-06-29T21:51:08.338" v="2530" actId="478"/>
          <ac:spMkLst>
            <pc:docMk/>
            <pc:sldMk cId="3787127348" sldId="1717"/>
            <ac:spMk id="16" creationId="{DF2E7CA8-8D63-8A57-AE19-2CC58ED13C90}"/>
          </ac:spMkLst>
        </pc:spChg>
        <pc:spChg chg="del mod topLvl">
          <ac:chgData name="Nicolas Delfosse" userId="d965f3d4-ea58-4afe-85b0-6f02e8cf3c22" providerId="ADAL" clId="{26440F45-4241-4BBC-8BE7-D112A3E8CBC6}" dt="2022-06-29T21:51:08.338" v="2530" actId="478"/>
          <ac:spMkLst>
            <pc:docMk/>
            <pc:sldMk cId="3787127348" sldId="1717"/>
            <ac:spMk id="17" creationId="{BDAD60AD-8107-381C-0DC2-B2E87735D38E}"/>
          </ac:spMkLst>
        </pc:spChg>
        <pc:spChg chg="del mod topLvl">
          <ac:chgData name="Nicolas Delfosse" userId="d965f3d4-ea58-4afe-85b0-6f02e8cf3c22" providerId="ADAL" clId="{26440F45-4241-4BBC-8BE7-D112A3E8CBC6}" dt="2022-06-29T21:51:08.338" v="2530" actId="478"/>
          <ac:spMkLst>
            <pc:docMk/>
            <pc:sldMk cId="3787127348" sldId="1717"/>
            <ac:spMk id="18" creationId="{CB580374-2725-E10D-E6DF-874E2A03A455}"/>
          </ac:spMkLst>
        </pc:spChg>
        <pc:spChg chg="del mod topLvl">
          <ac:chgData name="Nicolas Delfosse" userId="d965f3d4-ea58-4afe-85b0-6f02e8cf3c22" providerId="ADAL" clId="{26440F45-4241-4BBC-8BE7-D112A3E8CBC6}" dt="2022-06-29T21:51:08.338" v="2530" actId="478"/>
          <ac:spMkLst>
            <pc:docMk/>
            <pc:sldMk cId="3787127348" sldId="1717"/>
            <ac:spMk id="19" creationId="{ED8842C8-706B-FCF8-29BB-8768EF0BE772}"/>
          </ac:spMkLst>
        </pc:spChg>
        <pc:spChg chg="mod">
          <ac:chgData name="Nicolas Delfosse" userId="d965f3d4-ea58-4afe-85b0-6f02e8cf3c22" providerId="ADAL" clId="{26440F45-4241-4BBC-8BE7-D112A3E8CBC6}" dt="2022-06-29T21:49:34.770" v="2522"/>
          <ac:spMkLst>
            <pc:docMk/>
            <pc:sldMk cId="3787127348" sldId="1717"/>
            <ac:spMk id="21" creationId="{EA8F09DA-ED3E-E3BD-81D6-01BA7DDB46E0}"/>
          </ac:spMkLst>
        </pc:spChg>
        <pc:spChg chg="mod">
          <ac:chgData name="Nicolas Delfosse" userId="d965f3d4-ea58-4afe-85b0-6f02e8cf3c22" providerId="ADAL" clId="{26440F45-4241-4BBC-8BE7-D112A3E8CBC6}" dt="2022-06-29T21:49:34.770" v="2522"/>
          <ac:spMkLst>
            <pc:docMk/>
            <pc:sldMk cId="3787127348" sldId="1717"/>
            <ac:spMk id="22" creationId="{089D2234-0B4D-7987-C0A7-413A52235CC6}"/>
          </ac:spMkLst>
        </pc:spChg>
        <pc:spChg chg="mod">
          <ac:chgData name="Nicolas Delfosse" userId="d965f3d4-ea58-4afe-85b0-6f02e8cf3c22" providerId="ADAL" clId="{26440F45-4241-4BBC-8BE7-D112A3E8CBC6}" dt="2022-06-29T21:49:34.770" v="2522"/>
          <ac:spMkLst>
            <pc:docMk/>
            <pc:sldMk cId="3787127348" sldId="1717"/>
            <ac:spMk id="27" creationId="{BEFE14CC-7CFF-1DB4-71F9-3D65F5961A73}"/>
          </ac:spMkLst>
        </pc:spChg>
        <pc:spChg chg="mod">
          <ac:chgData name="Nicolas Delfosse" userId="d965f3d4-ea58-4afe-85b0-6f02e8cf3c22" providerId="ADAL" clId="{26440F45-4241-4BBC-8BE7-D112A3E8CBC6}" dt="2022-06-29T21:49:34.770" v="2522"/>
          <ac:spMkLst>
            <pc:docMk/>
            <pc:sldMk cId="3787127348" sldId="1717"/>
            <ac:spMk id="28" creationId="{4D993A36-FDF1-367C-097C-727CC7D23EFB}"/>
          </ac:spMkLst>
        </pc:spChg>
        <pc:spChg chg="mod">
          <ac:chgData name="Nicolas Delfosse" userId="d965f3d4-ea58-4afe-85b0-6f02e8cf3c22" providerId="ADAL" clId="{26440F45-4241-4BBC-8BE7-D112A3E8CBC6}" dt="2022-06-29T21:49:34.770" v="2522"/>
          <ac:spMkLst>
            <pc:docMk/>
            <pc:sldMk cId="3787127348" sldId="1717"/>
            <ac:spMk id="29" creationId="{7F30CC40-9483-3918-DEB0-395E08DE52B8}"/>
          </ac:spMkLst>
        </pc:spChg>
        <pc:spChg chg="mod">
          <ac:chgData name="Nicolas Delfosse" userId="d965f3d4-ea58-4afe-85b0-6f02e8cf3c22" providerId="ADAL" clId="{26440F45-4241-4BBC-8BE7-D112A3E8CBC6}" dt="2022-06-29T21:49:34.770" v="2522"/>
          <ac:spMkLst>
            <pc:docMk/>
            <pc:sldMk cId="3787127348" sldId="1717"/>
            <ac:spMk id="30" creationId="{CCDFC09A-277B-206B-2856-84D109B63154}"/>
          </ac:spMkLst>
        </pc:spChg>
        <pc:spChg chg="mod">
          <ac:chgData name="Nicolas Delfosse" userId="d965f3d4-ea58-4afe-85b0-6f02e8cf3c22" providerId="ADAL" clId="{26440F45-4241-4BBC-8BE7-D112A3E8CBC6}" dt="2022-06-29T21:49:34.770" v="2522"/>
          <ac:spMkLst>
            <pc:docMk/>
            <pc:sldMk cId="3787127348" sldId="1717"/>
            <ac:spMk id="39" creationId="{99CC9395-20FC-C420-CE29-844D7073A582}"/>
          </ac:spMkLst>
        </pc:spChg>
        <pc:spChg chg="mod">
          <ac:chgData name="Nicolas Delfosse" userId="d965f3d4-ea58-4afe-85b0-6f02e8cf3c22" providerId="ADAL" clId="{26440F45-4241-4BBC-8BE7-D112A3E8CBC6}" dt="2022-06-29T21:49:34.770" v="2522"/>
          <ac:spMkLst>
            <pc:docMk/>
            <pc:sldMk cId="3787127348" sldId="1717"/>
            <ac:spMk id="40" creationId="{E26E2160-B40C-1122-113E-46CD0FCEC0F2}"/>
          </ac:spMkLst>
        </pc:spChg>
        <pc:spChg chg="mod">
          <ac:chgData name="Nicolas Delfosse" userId="d965f3d4-ea58-4afe-85b0-6f02e8cf3c22" providerId="ADAL" clId="{26440F45-4241-4BBC-8BE7-D112A3E8CBC6}" dt="2022-06-29T21:49:34.770" v="2522"/>
          <ac:spMkLst>
            <pc:docMk/>
            <pc:sldMk cId="3787127348" sldId="1717"/>
            <ac:spMk id="41" creationId="{D3FE6519-148D-CA19-9B17-BAB770453C9D}"/>
          </ac:spMkLst>
        </pc:spChg>
        <pc:spChg chg="mod">
          <ac:chgData name="Nicolas Delfosse" userId="d965f3d4-ea58-4afe-85b0-6f02e8cf3c22" providerId="ADAL" clId="{26440F45-4241-4BBC-8BE7-D112A3E8CBC6}" dt="2022-06-29T21:49:34.770" v="2522"/>
          <ac:spMkLst>
            <pc:docMk/>
            <pc:sldMk cId="3787127348" sldId="1717"/>
            <ac:spMk id="42" creationId="{893D48EF-3F78-A989-EE09-B4C4016A587F}"/>
          </ac:spMkLst>
        </pc:spChg>
        <pc:spChg chg="mod">
          <ac:chgData name="Nicolas Delfosse" userId="d965f3d4-ea58-4afe-85b0-6f02e8cf3c22" providerId="ADAL" clId="{26440F45-4241-4BBC-8BE7-D112A3E8CBC6}" dt="2022-06-29T21:49:34.770" v="2522"/>
          <ac:spMkLst>
            <pc:docMk/>
            <pc:sldMk cId="3787127348" sldId="1717"/>
            <ac:spMk id="43" creationId="{397B74FD-E4D5-6FC5-4558-F06AF1CA8F8D}"/>
          </ac:spMkLst>
        </pc:spChg>
        <pc:spChg chg="mod">
          <ac:chgData name="Nicolas Delfosse" userId="d965f3d4-ea58-4afe-85b0-6f02e8cf3c22" providerId="ADAL" clId="{26440F45-4241-4BBC-8BE7-D112A3E8CBC6}" dt="2022-06-29T21:49:34.770" v="2522"/>
          <ac:spMkLst>
            <pc:docMk/>
            <pc:sldMk cId="3787127348" sldId="1717"/>
            <ac:spMk id="44" creationId="{E3BEDFEA-5294-1D6C-E8BD-C73AD93FA402}"/>
          </ac:spMkLst>
        </pc:spChg>
        <pc:spChg chg="mod">
          <ac:chgData name="Nicolas Delfosse" userId="d965f3d4-ea58-4afe-85b0-6f02e8cf3c22" providerId="ADAL" clId="{26440F45-4241-4BBC-8BE7-D112A3E8CBC6}" dt="2022-06-29T21:49:34.770" v="2522"/>
          <ac:spMkLst>
            <pc:docMk/>
            <pc:sldMk cId="3787127348" sldId="1717"/>
            <ac:spMk id="45" creationId="{0B802F0E-C2D3-204A-287A-9FD991169FA5}"/>
          </ac:spMkLst>
        </pc:spChg>
        <pc:spChg chg="del mod">
          <ac:chgData name="Nicolas Delfosse" userId="d965f3d4-ea58-4afe-85b0-6f02e8cf3c22" providerId="ADAL" clId="{26440F45-4241-4BBC-8BE7-D112A3E8CBC6}" dt="2022-06-29T22:02:09.733" v="3211" actId="478"/>
          <ac:spMkLst>
            <pc:docMk/>
            <pc:sldMk cId="3787127348" sldId="1717"/>
            <ac:spMk id="48" creationId="{5226208E-946D-7405-31D0-6D6C071791CB}"/>
          </ac:spMkLst>
        </pc:spChg>
        <pc:spChg chg="del mod">
          <ac:chgData name="Nicolas Delfosse" userId="d965f3d4-ea58-4afe-85b0-6f02e8cf3c22" providerId="ADAL" clId="{26440F45-4241-4BBC-8BE7-D112A3E8CBC6}" dt="2022-06-29T22:02:09.733" v="3211" actId="478"/>
          <ac:spMkLst>
            <pc:docMk/>
            <pc:sldMk cId="3787127348" sldId="1717"/>
            <ac:spMk id="49" creationId="{320B1CB0-B26A-77DF-4B1F-AB487CD83F9E}"/>
          </ac:spMkLst>
        </pc:spChg>
        <pc:spChg chg="del mod">
          <ac:chgData name="Nicolas Delfosse" userId="d965f3d4-ea58-4afe-85b0-6f02e8cf3c22" providerId="ADAL" clId="{26440F45-4241-4BBC-8BE7-D112A3E8CBC6}" dt="2022-06-29T22:02:09.733" v="3211" actId="478"/>
          <ac:spMkLst>
            <pc:docMk/>
            <pc:sldMk cId="3787127348" sldId="1717"/>
            <ac:spMk id="50" creationId="{CAE60CB2-75A1-51FE-F0A8-27D541361A44}"/>
          </ac:spMkLst>
        </pc:spChg>
        <pc:spChg chg="del mod">
          <ac:chgData name="Nicolas Delfosse" userId="d965f3d4-ea58-4afe-85b0-6f02e8cf3c22" providerId="ADAL" clId="{26440F45-4241-4BBC-8BE7-D112A3E8CBC6}" dt="2022-06-29T22:02:09.733" v="3211" actId="478"/>
          <ac:spMkLst>
            <pc:docMk/>
            <pc:sldMk cId="3787127348" sldId="1717"/>
            <ac:spMk id="51" creationId="{45545E25-122F-46B5-2FF6-E5BD7B077794}"/>
          </ac:spMkLst>
        </pc:spChg>
        <pc:spChg chg="del mod">
          <ac:chgData name="Nicolas Delfosse" userId="d965f3d4-ea58-4afe-85b0-6f02e8cf3c22" providerId="ADAL" clId="{26440F45-4241-4BBC-8BE7-D112A3E8CBC6}" dt="2022-06-29T22:02:09.733" v="3211" actId="478"/>
          <ac:spMkLst>
            <pc:docMk/>
            <pc:sldMk cId="3787127348" sldId="1717"/>
            <ac:spMk id="52" creationId="{563EE55A-0C00-C916-2FFB-F88F962CBF27}"/>
          </ac:spMkLst>
        </pc:spChg>
        <pc:spChg chg="del mod topLvl">
          <ac:chgData name="Nicolas Delfosse" userId="d965f3d4-ea58-4afe-85b0-6f02e8cf3c22" providerId="ADAL" clId="{26440F45-4241-4BBC-8BE7-D112A3E8CBC6}" dt="2022-06-29T22:02:09.733" v="3211" actId="478"/>
          <ac:spMkLst>
            <pc:docMk/>
            <pc:sldMk cId="3787127348" sldId="1717"/>
            <ac:spMk id="53" creationId="{B63F457A-2E28-289B-4FCF-B4C48A7F06E0}"/>
          </ac:spMkLst>
        </pc:spChg>
        <pc:spChg chg="mod">
          <ac:chgData name="Nicolas Delfosse" userId="d965f3d4-ea58-4afe-85b0-6f02e8cf3c22" providerId="ADAL" clId="{26440F45-4241-4BBC-8BE7-D112A3E8CBC6}" dt="2022-06-29T22:02:28.378" v="3214" actId="207"/>
          <ac:spMkLst>
            <pc:docMk/>
            <pc:sldMk cId="3787127348" sldId="1717"/>
            <ac:spMk id="55" creationId="{D1335ED4-335F-1F1D-D022-CA8D39F07F04}"/>
          </ac:spMkLst>
        </pc:spChg>
        <pc:spChg chg="mod">
          <ac:chgData name="Nicolas Delfosse" userId="d965f3d4-ea58-4afe-85b0-6f02e8cf3c22" providerId="ADAL" clId="{26440F45-4241-4BBC-8BE7-D112A3E8CBC6}" dt="2022-06-29T22:02:28.378" v="3214" actId="207"/>
          <ac:spMkLst>
            <pc:docMk/>
            <pc:sldMk cId="3787127348" sldId="1717"/>
            <ac:spMk id="56" creationId="{0777B2A0-46AF-72C1-4D5A-33AA701F2A96}"/>
          </ac:spMkLst>
        </pc:spChg>
        <pc:spChg chg="mod">
          <ac:chgData name="Nicolas Delfosse" userId="d965f3d4-ea58-4afe-85b0-6f02e8cf3c22" providerId="ADAL" clId="{26440F45-4241-4BBC-8BE7-D112A3E8CBC6}" dt="2022-06-29T22:02:28.378" v="3214" actId="207"/>
          <ac:spMkLst>
            <pc:docMk/>
            <pc:sldMk cId="3787127348" sldId="1717"/>
            <ac:spMk id="57" creationId="{BA32F332-3F32-FB49-3B42-3430A01B51F0}"/>
          </ac:spMkLst>
        </pc:spChg>
        <pc:spChg chg="mod">
          <ac:chgData name="Nicolas Delfosse" userId="d965f3d4-ea58-4afe-85b0-6f02e8cf3c22" providerId="ADAL" clId="{26440F45-4241-4BBC-8BE7-D112A3E8CBC6}" dt="2022-06-29T22:02:28.378" v="3214" actId="207"/>
          <ac:spMkLst>
            <pc:docMk/>
            <pc:sldMk cId="3787127348" sldId="1717"/>
            <ac:spMk id="58" creationId="{9DB436B8-E152-A9F3-3130-BF3E0B816F98}"/>
          </ac:spMkLst>
        </pc:spChg>
        <pc:spChg chg="mod">
          <ac:chgData name="Nicolas Delfosse" userId="d965f3d4-ea58-4afe-85b0-6f02e8cf3c22" providerId="ADAL" clId="{26440F45-4241-4BBC-8BE7-D112A3E8CBC6}" dt="2022-06-29T22:02:28.378" v="3214" actId="207"/>
          <ac:spMkLst>
            <pc:docMk/>
            <pc:sldMk cId="3787127348" sldId="1717"/>
            <ac:spMk id="59" creationId="{D3E088BE-DF47-52D0-9784-1FBF700768E3}"/>
          </ac:spMkLst>
        </pc:spChg>
        <pc:spChg chg="mod">
          <ac:chgData name="Nicolas Delfosse" userId="d965f3d4-ea58-4afe-85b0-6f02e8cf3c22" providerId="ADAL" clId="{26440F45-4241-4BBC-8BE7-D112A3E8CBC6}" dt="2022-06-29T22:02:28.378" v="3214" actId="207"/>
          <ac:spMkLst>
            <pc:docMk/>
            <pc:sldMk cId="3787127348" sldId="1717"/>
            <ac:spMk id="60" creationId="{7AB01340-AB0C-628B-4383-842FAC8C4CB8}"/>
          </ac:spMkLst>
        </pc:spChg>
        <pc:spChg chg="mod">
          <ac:chgData name="Nicolas Delfosse" userId="d965f3d4-ea58-4afe-85b0-6f02e8cf3c22" providerId="ADAL" clId="{26440F45-4241-4BBC-8BE7-D112A3E8CBC6}" dt="2022-06-29T22:02:28.378" v="3214" actId="207"/>
          <ac:spMkLst>
            <pc:docMk/>
            <pc:sldMk cId="3787127348" sldId="1717"/>
            <ac:spMk id="61" creationId="{C9833FAD-9A25-6A14-2A15-D476AC2DC64F}"/>
          </ac:spMkLst>
        </pc:spChg>
        <pc:spChg chg="mod">
          <ac:chgData name="Nicolas Delfosse" userId="d965f3d4-ea58-4afe-85b0-6f02e8cf3c22" providerId="ADAL" clId="{26440F45-4241-4BBC-8BE7-D112A3E8CBC6}" dt="2022-06-29T22:02:00.287" v="3209"/>
          <ac:spMkLst>
            <pc:docMk/>
            <pc:sldMk cId="3787127348" sldId="1717"/>
            <ac:spMk id="63" creationId="{6398D988-60AD-62FC-5672-AC5C769D4064}"/>
          </ac:spMkLst>
        </pc:spChg>
        <pc:spChg chg="mod">
          <ac:chgData name="Nicolas Delfosse" userId="d965f3d4-ea58-4afe-85b0-6f02e8cf3c22" providerId="ADAL" clId="{26440F45-4241-4BBC-8BE7-D112A3E8CBC6}" dt="2022-06-29T22:02:00.287" v="3209"/>
          <ac:spMkLst>
            <pc:docMk/>
            <pc:sldMk cId="3787127348" sldId="1717"/>
            <ac:spMk id="64" creationId="{91564CAD-4639-2A01-803A-C6F31D2775F6}"/>
          </ac:spMkLst>
        </pc:spChg>
        <pc:spChg chg="mod">
          <ac:chgData name="Nicolas Delfosse" userId="d965f3d4-ea58-4afe-85b0-6f02e8cf3c22" providerId="ADAL" clId="{26440F45-4241-4BBC-8BE7-D112A3E8CBC6}" dt="2022-06-29T22:02:00.287" v="3209"/>
          <ac:spMkLst>
            <pc:docMk/>
            <pc:sldMk cId="3787127348" sldId="1717"/>
            <ac:spMk id="69" creationId="{60E00EA8-FDA3-D388-DD80-6636B028EA67}"/>
          </ac:spMkLst>
        </pc:spChg>
        <pc:spChg chg="mod">
          <ac:chgData name="Nicolas Delfosse" userId="d965f3d4-ea58-4afe-85b0-6f02e8cf3c22" providerId="ADAL" clId="{26440F45-4241-4BBC-8BE7-D112A3E8CBC6}" dt="2022-06-29T22:02:00.287" v="3209"/>
          <ac:spMkLst>
            <pc:docMk/>
            <pc:sldMk cId="3787127348" sldId="1717"/>
            <ac:spMk id="70" creationId="{6BC86379-6E51-FD5C-238C-F8843AFC0A43}"/>
          </ac:spMkLst>
        </pc:spChg>
        <pc:spChg chg="mod">
          <ac:chgData name="Nicolas Delfosse" userId="d965f3d4-ea58-4afe-85b0-6f02e8cf3c22" providerId="ADAL" clId="{26440F45-4241-4BBC-8BE7-D112A3E8CBC6}" dt="2022-06-29T22:02:00.287" v="3209"/>
          <ac:spMkLst>
            <pc:docMk/>
            <pc:sldMk cId="3787127348" sldId="1717"/>
            <ac:spMk id="71" creationId="{77363401-54F6-17ED-9988-D5631E0742E1}"/>
          </ac:spMkLst>
        </pc:spChg>
        <pc:spChg chg="mod">
          <ac:chgData name="Nicolas Delfosse" userId="d965f3d4-ea58-4afe-85b0-6f02e8cf3c22" providerId="ADAL" clId="{26440F45-4241-4BBC-8BE7-D112A3E8CBC6}" dt="2022-06-29T22:02:00.287" v="3209"/>
          <ac:spMkLst>
            <pc:docMk/>
            <pc:sldMk cId="3787127348" sldId="1717"/>
            <ac:spMk id="72" creationId="{084379D0-A5E0-727A-4CA6-B9DDFD173420}"/>
          </ac:spMkLst>
        </pc:spChg>
        <pc:spChg chg="mod">
          <ac:chgData name="Nicolas Delfosse" userId="d965f3d4-ea58-4afe-85b0-6f02e8cf3c22" providerId="ADAL" clId="{26440F45-4241-4BBC-8BE7-D112A3E8CBC6}" dt="2022-06-29T22:02:00.287" v="3209"/>
          <ac:spMkLst>
            <pc:docMk/>
            <pc:sldMk cId="3787127348" sldId="1717"/>
            <ac:spMk id="81" creationId="{F24D41D4-8439-ECED-4E6F-42728DFA7126}"/>
          </ac:spMkLst>
        </pc:spChg>
        <pc:spChg chg="mod">
          <ac:chgData name="Nicolas Delfosse" userId="d965f3d4-ea58-4afe-85b0-6f02e8cf3c22" providerId="ADAL" clId="{26440F45-4241-4BBC-8BE7-D112A3E8CBC6}" dt="2022-06-29T22:02:00.287" v="3209"/>
          <ac:spMkLst>
            <pc:docMk/>
            <pc:sldMk cId="3787127348" sldId="1717"/>
            <ac:spMk id="82" creationId="{9DFF7BB3-2729-041E-B41F-E6923784B4C8}"/>
          </ac:spMkLst>
        </pc:spChg>
        <pc:spChg chg="mod">
          <ac:chgData name="Nicolas Delfosse" userId="d965f3d4-ea58-4afe-85b0-6f02e8cf3c22" providerId="ADAL" clId="{26440F45-4241-4BBC-8BE7-D112A3E8CBC6}" dt="2022-06-29T22:02:00.287" v="3209"/>
          <ac:spMkLst>
            <pc:docMk/>
            <pc:sldMk cId="3787127348" sldId="1717"/>
            <ac:spMk id="83" creationId="{A3F58151-20D8-467B-9907-7FB6459ACEDF}"/>
          </ac:spMkLst>
        </pc:spChg>
        <pc:spChg chg="mod">
          <ac:chgData name="Nicolas Delfosse" userId="d965f3d4-ea58-4afe-85b0-6f02e8cf3c22" providerId="ADAL" clId="{26440F45-4241-4BBC-8BE7-D112A3E8CBC6}" dt="2022-06-29T22:02:00.287" v="3209"/>
          <ac:spMkLst>
            <pc:docMk/>
            <pc:sldMk cId="3787127348" sldId="1717"/>
            <ac:spMk id="84" creationId="{8C2F024A-7CCD-EEDB-438D-5AF41B41DE4E}"/>
          </ac:spMkLst>
        </pc:spChg>
        <pc:spChg chg="mod">
          <ac:chgData name="Nicolas Delfosse" userId="d965f3d4-ea58-4afe-85b0-6f02e8cf3c22" providerId="ADAL" clId="{26440F45-4241-4BBC-8BE7-D112A3E8CBC6}" dt="2022-06-29T22:02:00.287" v="3209"/>
          <ac:spMkLst>
            <pc:docMk/>
            <pc:sldMk cId="3787127348" sldId="1717"/>
            <ac:spMk id="85" creationId="{CFC332E2-F50C-47D4-EF62-3BC32A7CEB63}"/>
          </ac:spMkLst>
        </pc:spChg>
        <pc:spChg chg="mod">
          <ac:chgData name="Nicolas Delfosse" userId="d965f3d4-ea58-4afe-85b0-6f02e8cf3c22" providerId="ADAL" clId="{26440F45-4241-4BBC-8BE7-D112A3E8CBC6}" dt="2022-06-29T22:02:00.287" v="3209"/>
          <ac:spMkLst>
            <pc:docMk/>
            <pc:sldMk cId="3787127348" sldId="1717"/>
            <ac:spMk id="86" creationId="{348E1A8D-9CC8-2849-511D-CCCAB02E4463}"/>
          </ac:spMkLst>
        </pc:spChg>
        <pc:spChg chg="mod">
          <ac:chgData name="Nicolas Delfosse" userId="d965f3d4-ea58-4afe-85b0-6f02e8cf3c22" providerId="ADAL" clId="{26440F45-4241-4BBC-8BE7-D112A3E8CBC6}" dt="2022-06-29T22:02:00.287" v="3209"/>
          <ac:spMkLst>
            <pc:docMk/>
            <pc:sldMk cId="3787127348" sldId="1717"/>
            <ac:spMk id="87" creationId="{369B0F76-FD41-5188-BEA2-DEC2136E0E0F}"/>
          </ac:spMkLst>
        </pc:spChg>
        <pc:spChg chg="add mod">
          <ac:chgData name="Nicolas Delfosse" userId="d965f3d4-ea58-4afe-85b0-6f02e8cf3c22" providerId="ADAL" clId="{26440F45-4241-4BBC-8BE7-D112A3E8CBC6}" dt="2022-06-29T22:02:53.743" v="3242" actId="1076"/>
          <ac:spMkLst>
            <pc:docMk/>
            <pc:sldMk cId="3787127348" sldId="1717"/>
            <ac:spMk id="88" creationId="{3CD1E5C7-7461-B0C4-913E-345B547EA2CD}"/>
          </ac:spMkLst>
        </pc:spChg>
        <pc:spChg chg="add mod">
          <ac:chgData name="Nicolas Delfosse" userId="d965f3d4-ea58-4afe-85b0-6f02e8cf3c22" providerId="ADAL" clId="{26440F45-4241-4BBC-8BE7-D112A3E8CBC6}" dt="2022-06-29T22:04:05.230" v="3325" actId="1076"/>
          <ac:spMkLst>
            <pc:docMk/>
            <pc:sldMk cId="3787127348" sldId="1717"/>
            <ac:spMk id="90" creationId="{93892A2C-5335-0214-338D-E771F3B57CF1}"/>
          </ac:spMkLst>
        </pc:spChg>
        <pc:grpChg chg="add del mod">
          <ac:chgData name="Nicolas Delfosse" userId="d965f3d4-ea58-4afe-85b0-6f02e8cf3c22" providerId="ADAL" clId="{26440F45-4241-4BBC-8BE7-D112A3E8CBC6}" dt="2022-06-29T21:49:50.154" v="2524" actId="165"/>
          <ac:grpSpMkLst>
            <pc:docMk/>
            <pc:sldMk cId="3787127348" sldId="1717"/>
            <ac:grpSpMk id="4" creationId="{FB8AD280-69E2-9FB5-8EE3-BE14886DAD09}"/>
          </ac:grpSpMkLst>
        </pc:grpChg>
        <pc:grpChg chg="del mod topLvl">
          <ac:chgData name="Nicolas Delfosse" userId="d965f3d4-ea58-4afe-85b0-6f02e8cf3c22" providerId="ADAL" clId="{26440F45-4241-4BBC-8BE7-D112A3E8CBC6}" dt="2022-06-29T21:51:03.987" v="2529" actId="165"/>
          <ac:grpSpMkLst>
            <pc:docMk/>
            <pc:sldMk cId="3787127348" sldId="1717"/>
            <ac:grpSpMk id="5" creationId="{72004AAE-5DF3-7669-30DA-19021D7F7421}"/>
          </ac:grpSpMkLst>
        </pc:grpChg>
        <pc:grpChg chg="mod topLvl">
          <ac:chgData name="Nicolas Delfosse" userId="d965f3d4-ea58-4afe-85b0-6f02e8cf3c22" providerId="ADAL" clId="{26440F45-4241-4BBC-8BE7-D112A3E8CBC6}" dt="2022-06-29T22:01:47.884" v="3208" actId="1076"/>
          <ac:grpSpMkLst>
            <pc:docMk/>
            <pc:sldMk cId="3787127348" sldId="1717"/>
            <ac:grpSpMk id="12" creationId="{03FC34DA-63CC-4AE0-6D42-D1A346ED6C81}"/>
          </ac:grpSpMkLst>
        </pc:grpChg>
        <pc:grpChg chg="mod">
          <ac:chgData name="Nicolas Delfosse" userId="d965f3d4-ea58-4afe-85b0-6f02e8cf3c22" providerId="ADAL" clId="{26440F45-4241-4BBC-8BE7-D112A3E8CBC6}" dt="2022-06-29T21:49:34.770" v="2522"/>
          <ac:grpSpMkLst>
            <pc:docMk/>
            <pc:sldMk cId="3787127348" sldId="1717"/>
            <ac:grpSpMk id="20" creationId="{39CE6991-E8AA-B781-5BFD-FEC6D6E5A870}"/>
          </ac:grpSpMkLst>
        </pc:grpChg>
        <pc:grpChg chg="add del mod">
          <ac:chgData name="Nicolas Delfosse" userId="d965f3d4-ea58-4afe-85b0-6f02e8cf3c22" providerId="ADAL" clId="{26440F45-4241-4BBC-8BE7-D112A3E8CBC6}" dt="2022-06-29T22:02:09.733" v="3211" actId="478"/>
          <ac:grpSpMkLst>
            <pc:docMk/>
            <pc:sldMk cId="3787127348" sldId="1717"/>
            <ac:grpSpMk id="46" creationId="{B9DDD6AD-A54B-35C9-6AB4-18A5FBA48E25}"/>
          </ac:grpSpMkLst>
        </pc:grpChg>
        <pc:grpChg chg="mod topLvl">
          <ac:chgData name="Nicolas Delfosse" userId="d965f3d4-ea58-4afe-85b0-6f02e8cf3c22" providerId="ADAL" clId="{26440F45-4241-4BBC-8BE7-D112A3E8CBC6}" dt="2022-06-29T22:02:09.733" v="3211" actId="478"/>
          <ac:grpSpMkLst>
            <pc:docMk/>
            <pc:sldMk cId="3787127348" sldId="1717"/>
            <ac:grpSpMk id="47" creationId="{E661577B-947B-A480-5617-20AC8D056830}"/>
          </ac:grpSpMkLst>
        </pc:grpChg>
        <pc:grpChg chg="mod">
          <ac:chgData name="Nicolas Delfosse" userId="d965f3d4-ea58-4afe-85b0-6f02e8cf3c22" providerId="ADAL" clId="{26440F45-4241-4BBC-8BE7-D112A3E8CBC6}" dt="2022-06-29T22:02:00.287" v="3209"/>
          <ac:grpSpMkLst>
            <pc:docMk/>
            <pc:sldMk cId="3787127348" sldId="1717"/>
            <ac:grpSpMk id="54" creationId="{2660D294-1F8B-8EAB-3EEC-BDEC7F723EE0}"/>
          </ac:grpSpMkLst>
        </pc:grpChg>
        <pc:grpChg chg="mod">
          <ac:chgData name="Nicolas Delfosse" userId="d965f3d4-ea58-4afe-85b0-6f02e8cf3c22" providerId="ADAL" clId="{26440F45-4241-4BBC-8BE7-D112A3E8CBC6}" dt="2022-06-29T22:02:00.287" v="3209"/>
          <ac:grpSpMkLst>
            <pc:docMk/>
            <pc:sldMk cId="3787127348" sldId="1717"/>
            <ac:grpSpMk id="62" creationId="{C675038D-771A-AD74-2EDA-3DA141A1B476}"/>
          </ac:grpSpMkLst>
        </pc:grpChg>
        <pc:cxnChg chg="mod">
          <ac:chgData name="Nicolas Delfosse" userId="d965f3d4-ea58-4afe-85b0-6f02e8cf3c22" providerId="ADAL" clId="{26440F45-4241-4BBC-8BE7-D112A3E8CBC6}" dt="2022-06-29T21:49:34.770" v="2522"/>
          <ac:cxnSpMkLst>
            <pc:docMk/>
            <pc:sldMk cId="3787127348" sldId="1717"/>
            <ac:cxnSpMk id="23" creationId="{4DE23807-BB9C-47F9-E106-947A2D8085F0}"/>
          </ac:cxnSpMkLst>
        </pc:cxnChg>
        <pc:cxnChg chg="mod">
          <ac:chgData name="Nicolas Delfosse" userId="d965f3d4-ea58-4afe-85b0-6f02e8cf3c22" providerId="ADAL" clId="{26440F45-4241-4BBC-8BE7-D112A3E8CBC6}" dt="2022-06-29T21:49:34.770" v="2522"/>
          <ac:cxnSpMkLst>
            <pc:docMk/>
            <pc:sldMk cId="3787127348" sldId="1717"/>
            <ac:cxnSpMk id="24" creationId="{95371B4A-C499-3130-6240-6EBE1E1CFDB5}"/>
          </ac:cxnSpMkLst>
        </pc:cxnChg>
        <pc:cxnChg chg="mod">
          <ac:chgData name="Nicolas Delfosse" userId="d965f3d4-ea58-4afe-85b0-6f02e8cf3c22" providerId="ADAL" clId="{26440F45-4241-4BBC-8BE7-D112A3E8CBC6}" dt="2022-06-29T21:49:34.770" v="2522"/>
          <ac:cxnSpMkLst>
            <pc:docMk/>
            <pc:sldMk cId="3787127348" sldId="1717"/>
            <ac:cxnSpMk id="25" creationId="{2BD1D0AD-7D63-F1FF-9450-E598DAEF8137}"/>
          </ac:cxnSpMkLst>
        </pc:cxnChg>
        <pc:cxnChg chg="mod">
          <ac:chgData name="Nicolas Delfosse" userId="d965f3d4-ea58-4afe-85b0-6f02e8cf3c22" providerId="ADAL" clId="{26440F45-4241-4BBC-8BE7-D112A3E8CBC6}" dt="2022-06-29T21:49:34.770" v="2522"/>
          <ac:cxnSpMkLst>
            <pc:docMk/>
            <pc:sldMk cId="3787127348" sldId="1717"/>
            <ac:cxnSpMk id="26" creationId="{D61439EE-CCB4-3543-3DA4-369872A82391}"/>
          </ac:cxnSpMkLst>
        </pc:cxnChg>
        <pc:cxnChg chg="mod">
          <ac:chgData name="Nicolas Delfosse" userId="d965f3d4-ea58-4afe-85b0-6f02e8cf3c22" providerId="ADAL" clId="{26440F45-4241-4BBC-8BE7-D112A3E8CBC6}" dt="2022-06-29T21:49:34.770" v="2522"/>
          <ac:cxnSpMkLst>
            <pc:docMk/>
            <pc:sldMk cId="3787127348" sldId="1717"/>
            <ac:cxnSpMk id="31" creationId="{75C1B2E7-8B79-AD19-E391-3BDF5759FEED}"/>
          </ac:cxnSpMkLst>
        </pc:cxnChg>
        <pc:cxnChg chg="mod">
          <ac:chgData name="Nicolas Delfosse" userId="d965f3d4-ea58-4afe-85b0-6f02e8cf3c22" providerId="ADAL" clId="{26440F45-4241-4BBC-8BE7-D112A3E8CBC6}" dt="2022-06-29T21:49:34.770" v="2522"/>
          <ac:cxnSpMkLst>
            <pc:docMk/>
            <pc:sldMk cId="3787127348" sldId="1717"/>
            <ac:cxnSpMk id="32" creationId="{5AA91219-951C-931D-BD92-C03D76857C4F}"/>
          </ac:cxnSpMkLst>
        </pc:cxnChg>
        <pc:cxnChg chg="mod">
          <ac:chgData name="Nicolas Delfosse" userId="d965f3d4-ea58-4afe-85b0-6f02e8cf3c22" providerId="ADAL" clId="{26440F45-4241-4BBC-8BE7-D112A3E8CBC6}" dt="2022-06-29T21:49:34.770" v="2522"/>
          <ac:cxnSpMkLst>
            <pc:docMk/>
            <pc:sldMk cId="3787127348" sldId="1717"/>
            <ac:cxnSpMk id="33" creationId="{D8B29E69-E61C-B997-5C57-1B4C3CB25192}"/>
          </ac:cxnSpMkLst>
        </pc:cxnChg>
        <pc:cxnChg chg="mod">
          <ac:chgData name="Nicolas Delfosse" userId="d965f3d4-ea58-4afe-85b0-6f02e8cf3c22" providerId="ADAL" clId="{26440F45-4241-4BBC-8BE7-D112A3E8CBC6}" dt="2022-06-29T21:49:34.770" v="2522"/>
          <ac:cxnSpMkLst>
            <pc:docMk/>
            <pc:sldMk cId="3787127348" sldId="1717"/>
            <ac:cxnSpMk id="34" creationId="{AB688CA1-B92B-7B6E-029B-310F5C406369}"/>
          </ac:cxnSpMkLst>
        </pc:cxnChg>
        <pc:cxnChg chg="mod">
          <ac:chgData name="Nicolas Delfosse" userId="d965f3d4-ea58-4afe-85b0-6f02e8cf3c22" providerId="ADAL" clId="{26440F45-4241-4BBC-8BE7-D112A3E8CBC6}" dt="2022-06-29T21:49:34.770" v="2522"/>
          <ac:cxnSpMkLst>
            <pc:docMk/>
            <pc:sldMk cId="3787127348" sldId="1717"/>
            <ac:cxnSpMk id="35" creationId="{07EC48BE-AC91-B64B-3A75-8EA96BD13950}"/>
          </ac:cxnSpMkLst>
        </pc:cxnChg>
        <pc:cxnChg chg="mod">
          <ac:chgData name="Nicolas Delfosse" userId="d965f3d4-ea58-4afe-85b0-6f02e8cf3c22" providerId="ADAL" clId="{26440F45-4241-4BBC-8BE7-D112A3E8CBC6}" dt="2022-06-29T21:49:34.770" v="2522"/>
          <ac:cxnSpMkLst>
            <pc:docMk/>
            <pc:sldMk cId="3787127348" sldId="1717"/>
            <ac:cxnSpMk id="36" creationId="{9CF12DD1-A704-6AA4-B555-38BB5FA190F4}"/>
          </ac:cxnSpMkLst>
        </pc:cxnChg>
        <pc:cxnChg chg="mod">
          <ac:chgData name="Nicolas Delfosse" userId="d965f3d4-ea58-4afe-85b0-6f02e8cf3c22" providerId="ADAL" clId="{26440F45-4241-4BBC-8BE7-D112A3E8CBC6}" dt="2022-06-29T21:49:34.770" v="2522"/>
          <ac:cxnSpMkLst>
            <pc:docMk/>
            <pc:sldMk cId="3787127348" sldId="1717"/>
            <ac:cxnSpMk id="37" creationId="{3D2EAABC-813D-E643-369E-4A3963F3976A}"/>
          </ac:cxnSpMkLst>
        </pc:cxnChg>
        <pc:cxnChg chg="mod">
          <ac:chgData name="Nicolas Delfosse" userId="d965f3d4-ea58-4afe-85b0-6f02e8cf3c22" providerId="ADAL" clId="{26440F45-4241-4BBC-8BE7-D112A3E8CBC6}" dt="2022-06-29T21:49:34.770" v="2522"/>
          <ac:cxnSpMkLst>
            <pc:docMk/>
            <pc:sldMk cId="3787127348" sldId="1717"/>
            <ac:cxnSpMk id="38" creationId="{C5D99FCB-E57E-FFAC-8A64-5E1004D245A2}"/>
          </ac:cxnSpMkLst>
        </pc:cxnChg>
        <pc:cxnChg chg="mod">
          <ac:chgData name="Nicolas Delfosse" userId="d965f3d4-ea58-4afe-85b0-6f02e8cf3c22" providerId="ADAL" clId="{26440F45-4241-4BBC-8BE7-D112A3E8CBC6}" dt="2022-06-29T22:02:00.287" v="3209"/>
          <ac:cxnSpMkLst>
            <pc:docMk/>
            <pc:sldMk cId="3787127348" sldId="1717"/>
            <ac:cxnSpMk id="65" creationId="{0BEEC9C5-E98B-29F1-0736-937C32A20FC6}"/>
          </ac:cxnSpMkLst>
        </pc:cxnChg>
        <pc:cxnChg chg="mod">
          <ac:chgData name="Nicolas Delfosse" userId="d965f3d4-ea58-4afe-85b0-6f02e8cf3c22" providerId="ADAL" clId="{26440F45-4241-4BBC-8BE7-D112A3E8CBC6}" dt="2022-06-29T22:02:00.287" v="3209"/>
          <ac:cxnSpMkLst>
            <pc:docMk/>
            <pc:sldMk cId="3787127348" sldId="1717"/>
            <ac:cxnSpMk id="66" creationId="{5C8749A1-4058-26C5-5963-A781B23BE85C}"/>
          </ac:cxnSpMkLst>
        </pc:cxnChg>
        <pc:cxnChg chg="mod">
          <ac:chgData name="Nicolas Delfosse" userId="d965f3d4-ea58-4afe-85b0-6f02e8cf3c22" providerId="ADAL" clId="{26440F45-4241-4BBC-8BE7-D112A3E8CBC6}" dt="2022-06-29T22:02:00.287" v="3209"/>
          <ac:cxnSpMkLst>
            <pc:docMk/>
            <pc:sldMk cId="3787127348" sldId="1717"/>
            <ac:cxnSpMk id="67" creationId="{A202CE93-811F-99F8-C8FD-2645B23960DE}"/>
          </ac:cxnSpMkLst>
        </pc:cxnChg>
        <pc:cxnChg chg="mod">
          <ac:chgData name="Nicolas Delfosse" userId="d965f3d4-ea58-4afe-85b0-6f02e8cf3c22" providerId="ADAL" clId="{26440F45-4241-4BBC-8BE7-D112A3E8CBC6}" dt="2022-06-29T22:02:00.287" v="3209"/>
          <ac:cxnSpMkLst>
            <pc:docMk/>
            <pc:sldMk cId="3787127348" sldId="1717"/>
            <ac:cxnSpMk id="68" creationId="{4EB9AF5F-CE04-592A-6921-B322CCDB93DD}"/>
          </ac:cxnSpMkLst>
        </pc:cxnChg>
        <pc:cxnChg chg="mod">
          <ac:chgData name="Nicolas Delfosse" userId="d965f3d4-ea58-4afe-85b0-6f02e8cf3c22" providerId="ADAL" clId="{26440F45-4241-4BBC-8BE7-D112A3E8CBC6}" dt="2022-06-29T22:02:00.287" v="3209"/>
          <ac:cxnSpMkLst>
            <pc:docMk/>
            <pc:sldMk cId="3787127348" sldId="1717"/>
            <ac:cxnSpMk id="73" creationId="{4B4A9B42-5FF3-1B50-7D9A-E999275F8D24}"/>
          </ac:cxnSpMkLst>
        </pc:cxnChg>
        <pc:cxnChg chg="mod">
          <ac:chgData name="Nicolas Delfosse" userId="d965f3d4-ea58-4afe-85b0-6f02e8cf3c22" providerId="ADAL" clId="{26440F45-4241-4BBC-8BE7-D112A3E8CBC6}" dt="2022-06-29T22:02:00.287" v="3209"/>
          <ac:cxnSpMkLst>
            <pc:docMk/>
            <pc:sldMk cId="3787127348" sldId="1717"/>
            <ac:cxnSpMk id="74" creationId="{3BAEBE8A-016E-C564-FC71-5A8998433534}"/>
          </ac:cxnSpMkLst>
        </pc:cxnChg>
        <pc:cxnChg chg="mod">
          <ac:chgData name="Nicolas Delfosse" userId="d965f3d4-ea58-4afe-85b0-6f02e8cf3c22" providerId="ADAL" clId="{26440F45-4241-4BBC-8BE7-D112A3E8CBC6}" dt="2022-06-29T22:02:00.287" v="3209"/>
          <ac:cxnSpMkLst>
            <pc:docMk/>
            <pc:sldMk cId="3787127348" sldId="1717"/>
            <ac:cxnSpMk id="75" creationId="{A5F0A4D5-CDB7-ED94-4635-A4EA85574D7F}"/>
          </ac:cxnSpMkLst>
        </pc:cxnChg>
        <pc:cxnChg chg="mod">
          <ac:chgData name="Nicolas Delfosse" userId="d965f3d4-ea58-4afe-85b0-6f02e8cf3c22" providerId="ADAL" clId="{26440F45-4241-4BBC-8BE7-D112A3E8CBC6}" dt="2022-06-29T22:02:00.287" v="3209"/>
          <ac:cxnSpMkLst>
            <pc:docMk/>
            <pc:sldMk cId="3787127348" sldId="1717"/>
            <ac:cxnSpMk id="76" creationId="{4782D211-143F-5C39-A191-223DA828D56F}"/>
          </ac:cxnSpMkLst>
        </pc:cxnChg>
        <pc:cxnChg chg="mod">
          <ac:chgData name="Nicolas Delfosse" userId="d965f3d4-ea58-4afe-85b0-6f02e8cf3c22" providerId="ADAL" clId="{26440F45-4241-4BBC-8BE7-D112A3E8CBC6}" dt="2022-06-29T22:02:00.287" v="3209"/>
          <ac:cxnSpMkLst>
            <pc:docMk/>
            <pc:sldMk cId="3787127348" sldId="1717"/>
            <ac:cxnSpMk id="77" creationId="{D0E64C2C-07EB-994F-E001-5ADD09C85063}"/>
          </ac:cxnSpMkLst>
        </pc:cxnChg>
        <pc:cxnChg chg="mod">
          <ac:chgData name="Nicolas Delfosse" userId="d965f3d4-ea58-4afe-85b0-6f02e8cf3c22" providerId="ADAL" clId="{26440F45-4241-4BBC-8BE7-D112A3E8CBC6}" dt="2022-06-29T22:02:00.287" v="3209"/>
          <ac:cxnSpMkLst>
            <pc:docMk/>
            <pc:sldMk cId="3787127348" sldId="1717"/>
            <ac:cxnSpMk id="78" creationId="{690CE7EE-5702-A9CE-C23C-BC23436E895A}"/>
          </ac:cxnSpMkLst>
        </pc:cxnChg>
        <pc:cxnChg chg="mod">
          <ac:chgData name="Nicolas Delfosse" userId="d965f3d4-ea58-4afe-85b0-6f02e8cf3c22" providerId="ADAL" clId="{26440F45-4241-4BBC-8BE7-D112A3E8CBC6}" dt="2022-06-29T22:02:00.287" v="3209"/>
          <ac:cxnSpMkLst>
            <pc:docMk/>
            <pc:sldMk cId="3787127348" sldId="1717"/>
            <ac:cxnSpMk id="79" creationId="{7DA1AB40-FB11-9ABC-E0E9-6E54D1A4A6B3}"/>
          </ac:cxnSpMkLst>
        </pc:cxnChg>
        <pc:cxnChg chg="mod">
          <ac:chgData name="Nicolas Delfosse" userId="d965f3d4-ea58-4afe-85b0-6f02e8cf3c22" providerId="ADAL" clId="{26440F45-4241-4BBC-8BE7-D112A3E8CBC6}" dt="2022-06-29T22:02:00.287" v="3209"/>
          <ac:cxnSpMkLst>
            <pc:docMk/>
            <pc:sldMk cId="3787127348" sldId="1717"/>
            <ac:cxnSpMk id="80" creationId="{9676D744-F1B2-3C88-8A94-BA693F2070C1}"/>
          </ac:cxnSpMkLst>
        </pc:cxnChg>
      </pc:sldChg>
      <pc:sldChg chg="addSp delSp modSp new mod">
        <pc:chgData name="Nicolas Delfosse" userId="d965f3d4-ea58-4afe-85b0-6f02e8cf3c22" providerId="ADAL" clId="{26440F45-4241-4BBC-8BE7-D112A3E8CBC6}" dt="2022-06-29T22:01:11.080" v="3203" actId="113"/>
        <pc:sldMkLst>
          <pc:docMk/>
          <pc:sldMk cId="1161105617" sldId="1718"/>
        </pc:sldMkLst>
        <pc:spChg chg="mod">
          <ac:chgData name="Nicolas Delfosse" userId="d965f3d4-ea58-4afe-85b0-6f02e8cf3c22" providerId="ADAL" clId="{26440F45-4241-4BBC-8BE7-D112A3E8CBC6}" dt="2022-06-29T22:00:04.804" v="3134" actId="20577"/>
          <ac:spMkLst>
            <pc:docMk/>
            <pc:sldMk cId="1161105617" sldId="1718"/>
            <ac:spMk id="2" creationId="{675B7D30-4CE0-3115-FE40-DF99B2C66A02}"/>
          </ac:spMkLst>
        </pc:spChg>
        <pc:spChg chg="del">
          <ac:chgData name="Nicolas Delfosse" userId="d965f3d4-ea58-4afe-85b0-6f02e8cf3c22" providerId="ADAL" clId="{26440F45-4241-4BBC-8BE7-D112A3E8CBC6}" dt="2022-06-29T22:00:07.232" v="3135" actId="478"/>
          <ac:spMkLst>
            <pc:docMk/>
            <pc:sldMk cId="1161105617" sldId="1718"/>
            <ac:spMk id="3" creationId="{992322B0-67F8-7141-74A3-FE9956E02619}"/>
          </ac:spMkLst>
        </pc:spChg>
        <pc:spChg chg="add mod">
          <ac:chgData name="Nicolas Delfosse" userId="d965f3d4-ea58-4afe-85b0-6f02e8cf3c22" providerId="ADAL" clId="{26440F45-4241-4BBC-8BE7-D112A3E8CBC6}" dt="2022-06-29T22:01:11.080" v="3203" actId="113"/>
          <ac:spMkLst>
            <pc:docMk/>
            <pc:sldMk cId="1161105617" sldId="1718"/>
            <ac:spMk id="5" creationId="{C4242348-0059-2263-C231-5743A66D945C}"/>
          </ac:spMkLst>
        </pc:spChg>
      </pc:sldChg>
      <pc:sldChg chg="addSp delSp modSp add mod">
        <pc:chgData name="Nicolas Delfosse" userId="d965f3d4-ea58-4afe-85b0-6f02e8cf3c22" providerId="ADAL" clId="{26440F45-4241-4BBC-8BE7-D112A3E8CBC6}" dt="2022-06-29T22:06:35.192" v="3375" actId="113"/>
        <pc:sldMkLst>
          <pc:docMk/>
          <pc:sldMk cId="129163534" sldId="1719"/>
        </pc:sldMkLst>
        <pc:spChg chg="mod">
          <ac:chgData name="Nicolas Delfosse" userId="d965f3d4-ea58-4afe-85b0-6f02e8cf3c22" providerId="ADAL" clId="{26440F45-4241-4BBC-8BE7-D112A3E8CBC6}" dt="2022-06-29T22:06:35.192" v="3375" actId="113"/>
          <ac:spMkLst>
            <pc:docMk/>
            <pc:sldMk cId="129163534" sldId="1719"/>
            <ac:spMk id="90" creationId="{93892A2C-5335-0214-338D-E771F3B57CF1}"/>
          </ac:spMkLst>
        </pc:spChg>
        <pc:spChg chg="mod">
          <ac:chgData name="Nicolas Delfosse" userId="d965f3d4-ea58-4afe-85b0-6f02e8cf3c22" providerId="ADAL" clId="{26440F45-4241-4BBC-8BE7-D112A3E8CBC6}" dt="2022-06-29T22:05:35.621" v="3329"/>
          <ac:spMkLst>
            <pc:docMk/>
            <pc:sldMk cId="129163534" sldId="1719"/>
            <ac:spMk id="92" creationId="{42685E71-6C0D-64F4-2906-6DD2ED98F9EE}"/>
          </ac:spMkLst>
        </pc:spChg>
        <pc:spChg chg="mod">
          <ac:chgData name="Nicolas Delfosse" userId="d965f3d4-ea58-4afe-85b0-6f02e8cf3c22" providerId="ADAL" clId="{26440F45-4241-4BBC-8BE7-D112A3E8CBC6}" dt="2022-06-29T22:05:35.621" v="3329"/>
          <ac:spMkLst>
            <pc:docMk/>
            <pc:sldMk cId="129163534" sldId="1719"/>
            <ac:spMk id="93" creationId="{15747AD5-582C-9C2B-8153-119508C8CED1}"/>
          </ac:spMkLst>
        </pc:spChg>
        <pc:spChg chg="mod">
          <ac:chgData name="Nicolas Delfosse" userId="d965f3d4-ea58-4afe-85b0-6f02e8cf3c22" providerId="ADAL" clId="{26440F45-4241-4BBC-8BE7-D112A3E8CBC6}" dt="2022-06-29T22:05:35.621" v="3329"/>
          <ac:spMkLst>
            <pc:docMk/>
            <pc:sldMk cId="129163534" sldId="1719"/>
            <ac:spMk id="102" creationId="{6D5337BF-B66B-1724-1020-3F267AF8ACFC}"/>
          </ac:spMkLst>
        </pc:spChg>
        <pc:spChg chg="mod">
          <ac:chgData name="Nicolas Delfosse" userId="d965f3d4-ea58-4afe-85b0-6f02e8cf3c22" providerId="ADAL" clId="{26440F45-4241-4BBC-8BE7-D112A3E8CBC6}" dt="2022-06-29T22:05:35.621" v="3329"/>
          <ac:spMkLst>
            <pc:docMk/>
            <pc:sldMk cId="129163534" sldId="1719"/>
            <ac:spMk id="103" creationId="{63F2071E-6698-0C95-EA17-1F1264E2AAFD}"/>
          </ac:spMkLst>
        </pc:spChg>
        <pc:spChg chg="mod">
          <ac:chgData name="Nicolas Delfosse" userId="d965f3d4-ea58-4afe-85b0-6f02e8cf3c22" providerId="ADAL" clId="{26440F45-4241-4BBC-8BE7-D112A3E8CBC6}" dt="2022-06-29T22:05:35.621" v="3329"/>
          <ac:spMkLst>
            <pc:docMk/>
            <pc:sldMk cId="129163534" sldId="1719"/>
            <ac:spMk id="104" creationId="{362A5667-A711-6F3D-460C-0B6658F14A97}"/>
          </ac:spMkLst>
        </pc:spChg>
        <pc:spChg chg="mod">
          <ac:chgData name="Nicolas Delfosse" userId="d965f3d4-ea58-4afe-85b0-6f02e8cf3c22" providerId="ADAL" clId="{26440F45-4241-4BBC-8BE7-D112A3E8CBC6}" dt="2022-06-29T22:05:35.621" v="3329"/>
          <ac:spMkLst>
            <pc:docMk/>
            <pc:sldMk cId="129163534" sldId="1719"/>
            <ac:spMk id="105" creationId="{D667A914-EADD-8D5A-041A-B788B6304088}"/>
          </ac:spMkLst>
        </pc:spChg>
        <pc:spChg chg="mod">
          <ac:chgData name="Nicolas Delfosse" userId="d965f3d4-ea58-4afe-85b0-6f02e8cf3c22" providerId="ADAL" clId="{26440F45-4241-4BBC-8BE7-D112A3E8CBC6}" dt="2022-06-29T22:05:35.621" v="3329"/>
          <ac:spMkLst>
            <pc:docMk/>
            <pc:sldMk cId="129163534" sldId="1719"/>
            <ac:spMk id="106" creationId="{3470DE0B-DA17-EF85-1C8B-1FF60FD73190}"/>
          </ac:spMkLst>
        </pc:spChg>
        <pc:spChg chg="mod">
          <ac:chgData name="Nicolas Delfosse" userId="d965f3d4-ea58-4afe-85b0-6f02e8cf3c22" providerId="ADAL" clId="{26440F45-4241-4BBC-8BE7-D112A3E8CBC6}" dt="2022-06-29T22:05:35.621" v="3329"/>
          <ac:spMkLst>
            <pc:docMk/>
            <pc:sldMk cId="129163534" sldId="1719"/>
            <ac:spMk id="107" creationId="{D0EA5C7C-4945-EBC6-949D-CCFD40FE638E}"/>
          </ac:spMkLst>
        </pc:spChg>
        <pc:spChg chg="mod">
          <ac:chgData name="Nicolas Delfosse" userId="d965f3d4-ea58-4afe-85b0-6f02e8cf3c22" providerId="ADAL" clId="{26440F45-4241-4BBC-8BE7-D112A3E8CBC6}" dt="2022-06-29T22:05:35.621" v="3329"/>
          <ac:spMkLst>
            <pc:docMk/>
            <pc:sldMk cId="129163534" sldId="1719"/>
            <ac:spMk id="108" creationId="{F856F4F3-F4FA-D499-03EE-D1A6AD269C42}"/>
          </ac:spMkLst>
        </pc:spChg>
        <pc:spChg chg="mod">
          <ac:chgData name="Nicolas Delfosse" userId="d965f3d4-ea58-4afe-85b0-6f02e8cf3c22" providerId="ADAL" clId="{26440F45-4241-4BBC-8BE7-D112A3E8CBC6}" dt="2022-06-29T22:05:35.621" v="3329"/>
          <ac:spMkLst>
            <pc:docMk/>
            <pc:sldMk cId="129163534" sldId="1719"/>
            <ac:spMk id="109" creationId="{8F13CDBC-043A-1892-3703-EF2E8FC3E891}"/>
          </ac:spMkLst>
        </pc:spChg>
        <pc:spChg chg="mod">
          <ac:chgData name="Nicolas Delfosse" userId="d965f3d4-ea58-4afe-85b0-6f02e8cf3c22" providerId="ADAL" clId="{26440F45-4241-4BBC-8BE7-D112A3E8CBC6}" dt="2022-06-29T22:05:47.209" v="3331"/>
          <ac:spMkLst>
            <pc:docMk/>
            <pc:sldMk cId="129163534" sldId="1719"/>
            <ac:spMk id="116" creationId="{247A38DB-A7F5-EC62-C79A-A8A6452098E4}"/>
          </ac:spMkLst>
        </pc:spChg>
        <pc:spChg chg="mod">
          <ac:chgData name="Nicolas Delfosse" userId="d965f3d4-ea58-4afe-85b0-6f02e8cf3c22" providerId="ADAL" clId="{26440F45-4241-4BBC-8BE7-D112A3E8CBC6}" dt="2022-06-29T22:05:47.209" v="3331"/>
          <ac:spMkLst>
            <pc:docMk/>
            <pc:sldMk cId="129163534" sldId="1719"/>
            <ac:spMk id="117" creationId="{B22AC4EE-33C4-8A04-EA71-C27E7278E9C5}"/>
          </ac:spMkLst>
        </pc:spChg>
        <pc:spChg chg="mod">
          <ac:chgData name="Nicolas Delfosse" userId="d965f3d4-ea58-4afe-85b0-6f02e8cf3c22" providerId="ADAL" clId="{26440F45-4241-4BBC-8BE7-D112A3E8CBC6}" dt="2022-06-29T22:05:47.209" v="3331"/>
          <ac:spMkLst>
            <pc:docMk/>
            <pc:sldMk cId="129163534" sldId="1719"/>
            <ac:spMk id="126" creationId="{11E5D2EA-E615-DACD-4F93-28C8F489A25A}"/>
          </ac:spMkLst>
        </pc:spChg>
        <pc:spChg chg="mod">
          <ac:chgData name="Nicolas Delfosse" userId="d965f3d4-ea58-4afe-85b0-6f02e8cf3c22" providerId="ADAL" clId="{26440F45-4241-4BBC-8BE7-D112A3E8CBC6}" dt="2022-06-29T22:05:47.209" v="3331"/>
          <ac:spMkLst>
            <pc:docMk/>
            <pc:sldMk cId="129163534" sldId="1719"/>
            <ac:spMk id="127" creationId="{8FF98923-9C87-17B4-4FA8-353278322BD4}"/>
          </ac:spMkLst>
        </pc:spChg>
        <pc:spChg chg="mod">
          <ac:chgData name="Nicolas Delfosse" userId="d965f3d4-ea58-4afe-85b0-6f02e8cf3c22" providerId="ADAL" clId="{26440F45-4241-4BBC-8BE7-D112A3E8CBC6}" dt="2022-06-29T22:05:47.209" v="3331"/>
          <ac:spMkLst>
            <pc:docMk/>
            <pc:sldMk cId="129163534" sldId="1719"/>
            <ac:spMk id="128" creationId="{33C2C0C2-1611-EA6C-669A-90C7F73EBA26}"/>
          </ac:spMkLst>
        </pc:spChg>
        <pc:spChg chg="mod">
          <ac:chgData name="Nicolas Delfosse" userId="d965f3d4-ea58-4afe-85b0-6f02e8cf3c22" providerId="ADAL" clId="{26440F45-4241-4BBC-8BE7-D112A3E8CBC6}" dt="2022-06-29T22:05:47.209" v="3331"/>
          <ac:spMkLst>
            <pc:docMk/>
            <pc:sldMk cId="129163534" sldId="1719"/>
            <ac:spMk id="129" creationId="{FB699704-0B5B-B1AD-696C-34C67A6A3689}"/>
          </ac:spMkLst>
        </pc:spChg>
        <pc:spChg chg="mod">
          <ac:chgData name="Nicolas Delfosse" userId="d965f3d4-ea58-4afe-85b0-6f02e8cf3c22" providerId="ADAL" clId="{26440F45-4241-4BBC-8BE7-D112A3E8CBC6}" dt="2022-06-29T22:05:47.209" v="3331"/>
          <ac:spMkLst>
            <pc:docMk/>
            <pc:sldMk cId="129163534" sldId="1719"/>
            <ac:spMk id="130" creationId="{D9935C91-C15A-5AB9-1CEC-D7FEF00C7D66}"/>
          </ac:spMkLst>
        </pc:spChg>
        <pc:spChg chg="mod">
          <ac:chgData name="Nicolas Delfosse" userId="d965f3d4-ea58-4afe-85b0-6f02e8cf3c22" providerId="ADAL" clId="{26440F45-4241-4BBC-8BE7-D112A3E8CBC6}" dt="2022-06-29T22:05:47.209" v="3331"/>
          <ac:spMkLst>
            <pc:docMk/>
            <pc:sldMk cId="129163534" sldId="1719"/>
            <ac:spMk id="131" creationId="{CE8F48B3-AA0D-F765-CF9A-B6521AE1CBE8}"/>
          </ac:spMkLst>
        </pc:spChg>
        <pc:spChg chg="mod">
          <ac:chgData name="Nicolas Delfosse" userId="d965f3d4-ea58-4afe-85b0-6f02e8cf3c22" providerId="ADAL" clId="{26440F45-4241-4BBC-8BE7-D112A3E8CBC6}" dt="2022-06-29T22:05:47.209" v="3331"/>
          <ac:spMkLst>
            <pc:docMk/>
            <pc:sldMk cId="129163534" sldId="1719"/>
            <ac:spMk id="132" creationId="{4D528E1E-32CA-6C40-533A-4E58A9F18CDE}"/>
          </ac:spMkLst>
        </pc:spChg>
        <pc:spChg chg="mod">
          <ac:chgData name="Nicolas Delfosse" userId="d965f3d4-ea58-4afe-85b0-6f02e8cf3c22" providerId="ADAL" clId="{26440F45-4241-4BBC-8BE7-D112A3E8CBC6}" dt="2022-06-29T22:05:47.209" v="3331"/>
          <ac:spMkLst>
            <pc:docMk/>
            <pc:sldMk cId="129163534" sldId="1719"/>
            <ac:spMk id="133" creationId="{C47BA148-C4CB-DA94-F483-0F0039E9E4EA}"/>
          </ac:spMkLst>
        </pc:spChg>
        <pc:spChg chg="add mod">
          <ac:chgData name="Nicolas Delfosse" userId="d965f3d4-ea58-4afe-85b0-6f02e8cf3c22" providerId="ADAL" clId="{26440F45-4241-4BBC-8BE7-D112A3E8CBC6}" dt="2022-06-29T22:05:50.441" v="3332" actId="1076"/>
          <ac:spMkLst>
            <pc:docMk/>
            <pc:sldMk cId="129163534" sldId="1719"/>
            <ac:spMk id="138" creationId="{EDD8CD1E-D184-244E-D996-63669C677BC2}"/>
          </ac:spMkLst>
        </pc:spChg>
        <pc:spChg chg="add mod">
          <ac:chgData name="Nicolas Delfosse" userId="d965f3d4-ea58-4afe-85b0-6f02e8cf3c22" providerId="ADAL" clId="{26440F45-4241-4BBC-8BE7-D112A3E8CBC6}" dt="2022-06-29T22:05:50.441" v="3332" actId="1076"/>
          <ac:spMkLst>
            <pc:docMk/>
            <pc:sldMk cId="129163534" sldId="1719"/>
            <ac:spMk id="139" creationId="{31D594B7-BC24-478D-B5CC-92A7E71A4F20}"/>
          </ac:spMkLst>
        </pc:spChg>
        <pc:spChg chg="add mod">
          <ac:chgData name="Nicolas Delfosse" userId="d965f3d4-ea58-4afe-85b0-6f02e8cf3c22" providerId="ADAL" clId="{26440F45-4241-4BBC-8BE7-D112A3E8CBC6}" dt="2022-06-29T22:05:50.441" v="3332" actId="1076"/>
          <ac:spMkLst>
            <pc:docMk/>
            <pc:sldMk cId="129163534" sldId="1719"/>
            <ac:spMk id="140" creationId="{14D65289-5B3B-809B-E1C4-2C716801A505}"/>
          </ac:spMkLst>
        </pc:spChg>
        <pc:spChg chg="add mod">
          <ac:chgData name="Nicolas Delfosse" userId="d965f3d4-ea58-4afe-85b0-6f02e8cf3c22" providerId="ADAL" clId="{26440F45-4241-4BBC-8BE7-D112A3E8CBC6}" dt="2022-06-29T22:05:50.441" v="3332" actId="1076"/>
          <ac:spMkLst>
            <pc:docMk/>
            <pc:sldMk cId="129163534" sldId="1719"/>
            <ac:spMk id="141" creationId="{C44850BF-53A5-5BB0-2550-A0157ADA4C5C}"/>
          </ac:spMkLst>
        </pc:spChg>
        <pc:spChg chg="add mod">
          <ac:chgData name="Nicolas Delfosse" userId="d965f3d4-ea58-4afe-85b0-6f02e8cf3c22" providerId="ADAL" clId="{26440F45-4241-4BBC-8BE7-D112A3E8CBC6}" dt="2022-06-29T22:05:50.441" v="3332" actId="1076"/>
          <ac:spMkLst>
            <pc:docMk/>
            <pc:sldMk cId="129163534" sldId="1719"/>
            <ac:spMk id="142" creationId="{2E703204-E270-8585-4327-7674285FFFE2}"/>
          </ac:spMkLst>
        </pc:spChg>
        <pc:spChg chg="add mod">
          <ac:chgData name="Nicolas Delfosse" userId="d965f3d4-ea58-4afe-85b0-6f02e8cf3c22" providerId="ADAL" clId="{26440F45-4241-4BBC-8BE7-D112A3E8CBC6}" dt="2022-06-29T22:05:50.441" v="3332" actId="1076"/>
          <ac:spMkLst>
            <pc:docMk/>
            <pc:sldMk cId="129163534" sldId="1719"/>
            <ac:spMk id="143" creationId="{20EAFD1A-4680-1BDB-5C42-CF24D9F331DB}"/>
          </ac:spMkLst>
        </pc:spChg>
        <pc:spChg chg="add mod">
          <ac:chgData name="Nicolas Delfosse" userId="d965f3d4-ea58-4afe-85b0-6f02e8cf3c22" providerId="ADAL" clId="{26440F45-4241-4BBC-8BE7-D112A3E8CBC6}" dt="2022-06-29T22:05:50.441" v="3332" actId="1076"/>
          <ac:spMkLst>
            <pc:docMk/>
            <pc:sldMk cId="129163534" sldId="1719"/>
            <ac:spMk id="144" creationId="{B2FA1D9B-C29C-75ED-1619-FE7CA7E802D1}"/>
          </ac:spMkLst>
        </pc:spChg>
        <pc:spChg chg="add del mod">
          <ac:chgData name="Nicolas Delfosse" userId="d965f3d4-ea58-4afe-85b0-6f02e8cf3c22" providerId="ADAL" clId="{26440F45-4241-4BBC-8BE7-D112A3E8CBC6}" dt="2022-06-29T22:05:55.770" v="3333" actId="478"/>
          <ac:spMkLst>
            <pc:docMk/>
            <pc:sldMk cId="129163534" sldId="1719"/>
            <ac:spMk id="145" creationId="{7DF2B947-FD45-C285-ABA2-4171238156E7}"/>
          </ac:spMkLst>
        </pc:spChg>
        <pc:spChg chg="add del mod">
          <ac:chgData name="Nicolas Delfosse" userId="d965f3d4-ea58-4afe-85b0-6f02e8cf3c22" providerId="ADAL" clId="{26440F45-4241-4BBC-8BE7-D112A3E8CBC6}" dt="2022-06-29T22:05:55.770" v="3333" actId="478"/>
          <ac:spMkLst>
            <pc:docMk/>
            <pc:sldMk cId="129163534" sldId="1719"/>
            <ac:spMk id="146" creationId="{5BD7F83A-146F-0C85-795B-C0EC0D06AC64}"/>
          </ac:spMkLst>
        </pc:spChg>
        <pc:spChg chg="add del mod">
          <ac:chgData name="Nicolas Delfosse" userId="d965f3d4-ea58-4afe-85b0-6f02e8cf3c22" providerId="ADAL" clId="{26440F45-4241-4BBC-8BE7-D112A3E8CBC6}" dt="2022-06-29T22:05:55.770" v="3333" actId="478"/>
          <ac:spMkLst>
            <pc:docMk/>
            <pc:sldMk cId="129163534" sldId="1719"/>
            <ac:spMk id="147" creationId="{D1B3180F-F34C-0850-1918-15E5D572016C}"/>
          </ac:spMkLst>
        </pc:spChg>
        <pc:grpChg chg="add">
          <ac:chgData name="Nicolas Delfosse" userId="d965f3d4-ea58-4afe-85b0-6f02e8cf3c22" providerId="ADAL" clId="{26440F45-4241-4BBC-8BE7-D112A3E8CBC6}" dt="2022-06-29T22:06:04.513" v="3334" actId="164"/>
          <ac:grpSpMkLst>
            <pc:docMk/>
            <pc:sldMk cId="129163534" sldId="1719"/>
            <ac:grpSpMk id="3" creationId="{B8D21D2B-67A0-0670-BDE4-F7D0D4D27091}"/>
          </ac:grpSpMkLst>
        </pc:grpChg>
        <pc:grpChg chg="del">
          <ac:chgData name="Nicolas Delfosse" userId="d965f3d4-ea58-4afe-85b0-6f02e8cf3c22" providerId="ADAL" clId="{26440F45-4241-4BBC-8BE7-D112A3E8CBC6}" dt="2022-06-29T22:05:21.769" v="3327" actId="478"/>
          <ac:grpSpMkLst>
            <pc:docMk/>
            <pc:sldMk cId="129163534" sldId="1719"/>
            <ac:grpSpMk id="12" creationId="{03FC34DA-63CC-4AE0-6D42-D1A346ED6C81}"/>
          </ac:grpSpMkLst>
        </pc:grpChg>
        <pc:grpChg chg="del">
          <ac:chgData name="Nicolas Delfosse" userId="d965f3d4-ea58-4afe-85b0-6f02e8cf3c22" providerId="ADAL" clId="{26440F45-4241-4BBC-8BE7-D112A3E8CBC6}" dt="2022-06-29T22:05:23.421" v="3328" actId="478"/>
          <ac:grpSpMkLst>
            <pc:docMk/>
            <pc:sldMk cId="129163534" sldId="1719"/>
            <ac:grpSpMk id="47" creationId="{E661577B-947B-A480-5617-20AC8D056830}"/>
          </ac:grpSpMkLst>
        </pc:grpChg>
        <pc:grpChg chg="add mod">
          <ac:chgData name="Nicolas Delfosse" userId="d965f3d4-ea58-4afe-85b0-6f02e8cf3c22" providerId="ADAL" clId="{26440F45-4241-4BBC-8BE7-D112A3E8CBC6}" dt="2022-06-29T22:05:40.279" v="3330" actId="1076"/>
          <ac:grpSpMkLst>
            <pc:docMk/>
            <pc:sldMk cId="129163534" sldId="1719"/>
            <ac:grpSpMk id="89" creationId="{E9434A6A-0EF7-C87F-6ED7-7C2C538D25DF}"/>
          </ac:grpSpMkLst>
        </pc:grpChg>
        <pc:grpChg chg="mod">
          <ac:chgData name="Nicolas Delfosse" userId="d965f3d4-ea58-4afe-85b0-6f02e8cf3c22" providerId="ADAL" clId="{26440F45-4241-4BBC-8BE7-D112A3E8CBC6}" dt="2022-06-29T22:05:35.621" v="3329"/>
          <ac:grpSpMkLst>
            <pc:docMk/>
            <pc:sldMk cId="129163534" sldId="1719"/>
            <ac:grpSpMk id="91" creationId="{27B66336-C3E8-37B7-7BE4-34593940BDEB}"/>
          </ac:grpSpMkLst>
        </pc:grpChg>
        <pc:grpChg chg="add mod">
          <ac:chgData name="Nicolas Delfosse" userId="d965f3d4-ea58-4afe-85b0-6f02e8cf3c22" providerId="ADAL" clId="{26440F45-4241-4BBC-8BE7-D112A3E8CBC6}" dt="2022-06-29T22:05:50.441" v="3332" actId="1076"/>
          <ac:grpSpMkLst>
            <pc:docMk/>
            <pc:sldMk cId="129163534" sldId="1719"/>
            <ac:grpSpMk id="114" creationId="{ECCB6D3B-875C-D19C-8D7A-F70C52B086B7}"/>
          </ac:grpSpMkLst>
        </pc:grpChg>
        <pc:grpChg chg="mod">
          <ac:chgData name="Nicolas Delfosse" userId="d965f3d4-ea58-4afe-85b0-6f02e8cf3c22" providerId="ADAL" clId="{26440F45-4241-4BBC-8BE7-D112A3E8CBC6}" dt="2022-06-29T22:05:47.209" v="3331"/>
          <ac:grpSpMkLst>
            <pc:docMk/>
            <pc:sldMk cId="129163534" sldId="1719"/>
            <ac:grpSpMk id="115" creationId="{15B1CDF8-183C-2816-8857-E8F38288011F}"/>
          </ac:grpSpMkLst>
        </pc:grpChg>
        <pc:cxnChg chg="mod">
          <ac:chgData name="Nicolas Delfosse" userId="d965f3d4-ea58-4afe-85b0-6f02e8cf3c22" providerId="ADAL" clId="{26440F45-4241-4BBC-8BE7-D112A3E8CBC6}" dt="2022-06-29T22:05:21.769" v="3327" actId="478"/>
          <ac:cxnSpMkLst>
            <pc:docMk/>
            <pc:sldMk cId="129163534" sldId="1719"/>
            <ac:cxnSpMk id="23" creationId="{4DE23807-BB9C-47F9-E106-947A2D8085F0}"/>
          </ac:cxnSpMkLst>
        </pc:cxnChg>
        <pc:cxnChg chg="mod">
          <ac:chgData name="Nicolas Delfosse" userId="d965f3d4-ea58-4afe-85b0-6f02e8cf3c22" providerId="ADAL" clId="{26440F45-4241-4BBC-8BE7-D112A3E8CBC6}" dt="2022-06-29T22:05:21.769" v="3327" actId="478"/>
          <ac:cxnSpMkLst>
            <pc:docMk/>
            <pc:sldMk cId="129163534" sldId="1719"/>
            <ac:cxnSpMk id="24" creationId="{95371B4A-C499-3130-6240-6EBE1E1CFDB5}"/>
          </ac:cxnSpMkLst>
        </pc:cxnChg>
        <pc:cxnChg chg="mod">
          <ac:chgData name="Nicolas Delfosse" userId="d965f3d4-ea58-4afe-85b0-6f02e8cf3c22" providerId="ADAL" clId="{26440F45-4241-4BBC-8BE7-D112A3E8CBC6}" dt="2022-06-29T22:05:21.769" v="3327" actId="478"/>
          <ac:cxnSpMkLst>
            <pc:docMk/>
            <pc:sldMk cId="129163534" sldId="1719"/>
            <ac:cxnSpMk id="25" creationId="{2BD1D0AD-7D63-F1FF-9450-E598DAEF8137}"/>
          </ac:cxnSpMkLst>
        </pc:cxnChg>
        <pc:cxnChg chg="mod">
          <ac:chgData name="Nicolas Delfosse" userId="d965f3d4-ea58-4afe-85b0-6f02e8cf3c22" providerId="ADAL" clId="{26440F45-4241-4BBC-8BE7-D112A3E8CBC6}" dt="2022-06-29T22:05:21.769" v="3327" actId="478"/>
          <ac:cxnSpMkLst>
            <pc:docMk/>
            <pc:sldMk cId="129163534" sldId="1719"/>
            <ac:cxnSpMk id="26" creationId="{D61439EE-CCB4-3543-3DA4-369872A82391}"/>
          </ac:cxnSpMkLst>
        </pc:cxnChg>
        <pc:cxnChg chg="mod">
          <ac:chgData name="Nicolas Delfosse" userId="d965f3d4-ea58-4afe-85b0-6f02e8cf3c22" providerId="ADAL" clId="{26440F45-4241-4BBC-8BE7-D112A3E8CBC6}" dt="2022-06-29T22:05:21.769" v="3327" actId="478"/>
          <ac:cxnSpMkLst>
            <pc:docMk/>
            <pc:sldMk cId="129163534" sldId="1719"/>
            <ac:cxnSpMk id="31" creationId="{75C1B2E7-8B79-AD19-E391-3BDF5759FEED}"/>
          </ac:cxnSpMkLst>
        </pc:cxnChg>
        <pc:cxnChg chg="mod">
          <ac:chgData name="Nicolas Delfosse" userId="d965f3d4-ea58-4afe-85b0-6f02e8cf3c22" providerId="ADAL" clId="{26440F45-4241-4BBC-8BE7-D112A3E8CBC6}" dt="2022-06-29T22:05:21.769" v="3327" actId="478"/>
          <ac:cxnSpMkLst>
            <pc:docMk/>
            <pc:sldMk cId="129163534" sldId="1719"/>
            <ac:cxnSpMk id="32" creationId="{5AA91219-951C-931D-BD92-C03D76857C4F}"/>
          </ac:cxnSpMkLst>
        </pc:cxnChg>
        <pc:cxnChg chg="mod">
          <ac:chgData name="Nicolas Delfosse" userId="d965f3d4-ea58-4afe-85b0-6f02e8cf3c22" providerId="ADAL" clId="{26440F45-4241-4BBC-8BE7-D112A3E8CBC6}" dt="2022-06-29T22:05:21.769" v="3327" actId="478"/>
          <ac:cxnSpMkLst>
            <pc:docMk/>
            <pc:sldMk cId="129163534" sldId="1719"/>
            <ac:cxnSpMk id="33" creationId="{D8B29E69-E61C-B997-5C57-1B4C3CB25192}"/>
          </ac:cxnSpMkLst>
        </pc:cxnChg>
        <pc:cxnChg chg="mod">
          <ac:chgData name="Nicolas Delfosse" userId="d965f3d4-ea58-4afe-85b0-6f02e8cf3c22" providerId="ADAL" clId="{26440F45-4241-4BBC-8BE7-D112A3E8CBC6}" dt="2022-06-29T22:05:21.769" v="3327" actId="478"/>
          <ac:cxnSpMkLst>
            <pc:docMk/>
            <pc:sldMk cId="129163534" sldId="1719"/>
            <ac:cxnSpMk id="34" creationId="{AB688CA1-B92B-7B6E-029B-310F5C406369}"/>
          </ac:cxnSpMkLst>
        </pc:cxnChg>
        <pc:cxnChg chg="mod">
          <ac:chgData name="Nicolas Delfosse" userId="d965f3d4-ea58-4afe-85b0-6f02e8cf3c22" providerId="ADAL" clId="{26440F45-4241-4BBC-8BE7-D112A3E8CBC6}" dt="2022-06-29T22:05:21.769" v="3327" actId="478"/>
          <ac:cxnSpMkLst>
            <pc:docMk/>
            <pc:sldMk cId="129163534" sldId="1719"/>
            <ac:cxnSpMk id="35" creationId="{07EC48BE-AC91-B64B-3A75-8EA96BD13950}"/>
          </ac:cxnSpMkLst>
        </pc:cxnChg>
        <pc:cxnChg chg="mod">
          <ac:chgData name="Nicolas Delfosse" userId="d965f3d4-ea58-4afe-85b0-6f02e8cf3c22" providerId="ADAL" clId="{26440F45-4241-4BBC-8BE7-D112A3E8CBC6}" dt="2022-06-29T22:05:21.769" v="3327" actId="478"/>
          <ac:cxnSpMkLst>
            <pc:docMk/>
            <pc:sldMk cId="129163534" sldId="1719"/>
            <ac:cxnSpMk id="36" creationId="{9CF12DD1-A704-6AA4-B555-38BB5FA190F4}"/>
          </ac:cxnSpMkLst>
        </pc:cxnChg>
        <pc:cxnChg chg="mod">
          <ac:chgData name="Nicolas Delfosse" userId="d965f3d4-ea58-4afe-85b0-6f02e8cf3c22" providerId="ADAL" clId="{26440F45-4241-4BBC-8BE7-D112A3E8CBC6}" dt="2022-06-29T22:05:21.769" v="3327" actId="478"/>
          <ac:cxnSpMkLst>
            <pc:docMk/>
            <pc:sldMk cId="129163534" sldId="1719"/>
            <ac:cxnSpMk id="37" creationId="{3D2EAABC-813D-E643-369E-4A3963F3976A}"/>
          </ac:cxnSpMkLst>
        </pc:cxnChg>
        <pc:cxnChg chg="mod">
          <ac:chgData name="Nicolas Delfosse" userId="d965f3d4-ea58-4afe-85b0-6f02e8cf3c22" providerId="ADAL" clId="{26440F45-4241-4BBC-8BE7-D112A3E8CBC6}" dt="2022-06-29T22:05:21.769" v="3327" actId="478"/>
          <ac:cxnSpMkLst>
            <pc:docMk/>
            <pc:sldMk cId="129163534" sldId="1719"/>
            <ac:cxnSpMk id="38" creationId="{C5D99FCB-E57E-FFAC-8A64-5E1004D245A2}"/>
          </ac:cxnSpMkLst>
        </pc:cxnChg>
        <pc:cxnChg chg="mod">
          <ac:chgData name="Nicolas Delfosse" userId="d965f3d4-ea58-4afe-85b0-6f02e8cf3c22" providerId="ADAL" clId="{26440F45-4241-4BBC-8BE7-D112A3E8CBC6}" dt="2022-06-29T22:05:23.421" v="3328" actId="478"/>
          <ac:cxnSpMkLst>
            <pc:docMk/>
            <pc:sldMk cId="129163534" sldId="1719"/>
            <ac:cxnSpMk id="65" creationId="{0BEEC9C5-E98B-29F1-0736-937C32A20FC6}"/>
          </ac:cxnSpMkLst>
        </pc:cxnChg>
        <pc:cxnChg chg="mod">
          <ac:chgData name="Nicolas Delfosse" userId="d965f3d4-ea58-4afe-85b0-6f02e8cf3c22" providerId="ADAL" clId="{26440F45-4241-4BBC-8BE7-D112A3E8CBC6}" dt="2022-06-29T22:05:23.421" v="3328" actId="478"/>
          <ac:cxnSpMkLst>
            <pc:docMk/>
            <pc:sldMk cId="129163534" sldId="1719"/>
            <ac:cxnSpMk id="66" creationId="{5C8749A1-4058-26C5-5963-A781B23BE85C}"/>
          </ac:cxnSpMkLst>
        </pc:cxnChg>
        <pc:cxnChg chg="mod">
          <ac:chgData name="Nicolas Delfosse" userId="d965f3d4-ea58-4afe-85b0-6f02e8cf3c22" providerId="ADAL" clId="{26440F45-4241-4BBC-8BE7-D112A3E8CBC6}" dt="2022-06-29T22:05:23.421" v="3328" actId="478"/>
          <ac:cxnSpMkLst>
            <pc:docMk/>
            <pc:sldMk cId="129163534" sldId="1719"/>
            <ac:cxnSpMk id="67" creationId="{A202CE93-811F-99F8-C8FD-2645B23960DE}"/>
          </ac:cxnSpMkLst>
        </pc:cxnChg>
        <pc:cxnChg chg="mod">
          <ac:chgData name="Nicolas Delfosse" userId="d965f3d4-ea58-4afe-85b0-6f02e8cf3c22" providerId="ADAL" clId="{26440F45-4241-4BBC-8BE7-D112A3E8CBC6}" dt="2022-06-29T22:05:23.421" v="3328" actId="478"/>
          <ac:cxnSpMkLst>
            <pc:docMk/>
            <pc:sldMk cId="129163534" sldId="1719"/>
            <ac:cxnSpMk id="68" creationId="{4EB9AF5F-CE04-592A-6921-B322CCDB93DD}"/>
          </ac:cxnSpMkLst>
        </pc:cxnChg>
        <pc:cxnChg chg="mod">
          <ac:chgData name="Nicolas Delfosse" userId="d965f3d4-ea58-4afe-85b0-6f02e8cf3c22" providerId="ADAL" clId="{26440F45-4241-4BBC-8BE7-D112A3E8CBC6}" dt="2022-06-29T22:05:23.421" v="3328" actId="478"/>
          <ac:cxnSpMkLst>
            <pc:docMk/>
            <pc:sldMk cId="129163534" sldId="1719"/>
            <ac:cxnSpMk id="73" creationId="{4B4A9B42-5FF3-1B50-7D9A-E999275F8D24}"/>
          </ac:cxnSpMkLst>
        </pc:cxnChg>
        <pc:cxnChg chg="mod">
          <ac:chgData name="Nicolas Delfosse" userId="d965f3d4-ea58-4afe-85b0-6f02e8cf3c22" providerId="ADAL" clId="{26440F45-4241-4BBC-8BE7-D112A3E8CBC6}" dt="2022-06-29T22:05:23.421" v="3328" actId="478"/>
          <ac:cxnSpMkLst>
            <pc:docMk/>
            <pc:sldMk cId="129163534" sldId="1719"/>
            <ac:cxnSpMk id="74" creationId="{3BAEBE8A-016E-C564-FC71-5A8998433534}"/>
          </ac:cxnSpMkLst>
        </pc:cxnChg>
        <pc:cxnChg chg="mod">
          <ac:chgData name="Nicolas Delfosse" userId="d965f3d4-ea58-4afe-85b0-6f02e8cf3c22" providerId="ADAL" clId="{26440F45-4241-4BBC-8BE7-D112A3E8CBC6}" dt="2022-06-29T22:05:23.421" v="3328" actId="478"/>
          <ac:cxnSpMkLst>
            <pc:docMk/>
            <pc:sldMk cId="129163534" sldId="1719"/>
            <ac:cxnSpMk id="75" creationId="{A5F0A4D5-CDB7-ED94-4635-A4EA85574D7F}"/>
          </ac:cxnSpMkLst>
        </pc:cxnChg>
        <pc:cxnChg chg="mod">
          <ac:chgData name="Nicolas Delfosse" userId="d965f3d4-ea58-4afe-85b0-6f02e8cf3c22" providerId="ADAL" clId="{26440F45-4241-4BBC-8BE7-D112A3E8CBC6}" dt="2022-06-29T22:05:23.421" v="3328" actId="478"/>
          <ac:cxnSpMkLst>
            <pc:docMk/>
            <pc:sldMk cId="129163534" sldId="1719"/>
            <ac:cxnSpMk id="76" creationId="{4782D211-143F-5C39-A191-223DA828D56F}"/>
          </ac:cxnSpMkLst>
        </pc:cxnChg>
        <pc:cxnChg chg="mod">
          <ac:chgData name="Nicolas Delfosse" userId="d965f3d4-ea58-4afe-85b0-6f02e8cf3c22" providerId="ADAL" clId="{26440F45-4241-4BBC-8BE7-D112A3E8CBC6}" dt="2022-06-29T22:05:23.421" v="3328" actId="478"/>
          <ac:cxnSpMkLst>
            <pc:docMk/>
            <pc:sldMk cId="129163534" sldId="1719"/>
            <ac:cxnSpMk id="77" creationId="{D0E64C2C-07EB-994F-E001-5ADD09C85063}"/>
          </ac:cxnSpMkLst>
        </pc:cxnChg>
        <pc:cxnChg chg="mod">
          <ac:chgData name="Nicolas Delfosse" userId="d965f3d4-ea58-4afe-85b0-6f02e8cf3c22" providerId="ADAL" clId="{26440F45-4241-4BBC-8BE7-D112A3E8CBC6}" dt="2022-06-29T22:05:23.421" v="3328" actId="478"/>
          <ac:cxnSpMkLst>
            <pc:docMk/>
            <pc:sldMk cId="129163534" sldId="1719"/>
            <ac:cxnSpMk id="78" creationId="{690CE7EE-5702-A9CE-C23C-BC23436E895A}"/>
          </ac:cxnSpMkLst>
        </pc:cxnChg>
        <pc:cxnChg chg="mod">
          <ac:chgData name="Nicolas Delfosse" userId="d965f3d4-ea58-4afe-85b0-6f02e8cf3c22" providerId="ADAL" clId="{26440F45-4241-4BBC-8BE7-D112A3E8CBC6}" dt="2022-06-29T22:05:23.421" v="3328" actId="478"/>
          <ac:cxnSpMkLst>
            <pc:docMk/>
            <pc:sldMk cId="129163534" sldId="1719"/>
            <ac:cxnSpMk id="79" creationId="{7DA1AB40-FB11-9ABC-E0E9-6E54D1A4A6B3}"/>
          </ac:cxnSpMkLst>
        </pc:cxnChg>
        <pc:cxnChg chg="mod">
          <ac:chgData name="Nicolas Delfosse" userId="d965f3d4-ea58-4afe-85b0-6f02e8cf3c22" providerId="ADAL" clId="{26440F45-4241-4BBC-8BE7-D112A3E8CBC6}" dt="2022-06-29T22:05:23.421" v="3328" actId="478"/>
          <ac:cxnSpMkLst>
            <pc:docMk/>
            <pc:sldMk cId="129163534" sldId="1719"/>
            <ac:cxnSpMk id="80" creationId="{9676D744-F1B2-3C88-8A94-BA693F2070C1}"/>
          </ac:cxnSpMkLst>
        </pc:cxnChg>
        <pc:cxnChg chg="mod">
          <ac:chgData name="Nicolas Delfosse" userId="d965f3d4-ea58-4afe-85b0-6f02e8cf3c22" providerId="ADAL" clId="{26440F45-4241-4BBC-8BE7-D112A3E8CBC6}" dt="2022-06-29T22:05:35.621" v="3329"/>
          <ac:cxnSpMkLst>
            <pc:docMk/>
            <pc:sldMk cId="129163534" sldId="1719"/>
            <ac:cxnSpMk id="94" creationId="{456F25DA-0F02-6719-8F70-4E838E1EBC7D}"/>
          </ac:cxnSpMkLst>
        </pc:cxnChg>
        <pc:cxnChg chg="mod">
          <ac:chgData name="Nicolas Delfosse" userId="d965f3d4-ea58-4afe-85b0-6f02e8cf3c22" providerId="ADAL" clId="{26440F45-4241-4BBC-8BE7-D112A3E8CBC6}" dt="2022-06-29T22:05:35.621" v="3329"/>
          <ac:cxnSpMkLst>
            <pc:docMk/>
            <pc:sldMk cId="129163534" sldId="1719"/>
            <ac:cxnSpMk id="95" creationId="{188C41AC-0ECB-CAF3-ED34-F280741FD6B7}"/>
          </ac:cxnSpMkLst>
        </pc:cxnChg>
        <pc:cxnChg chg="mod">
          <ac:chgData name="Nicolas Delfosse" userId="d965f3d4-ea58-4afe-85b0-6f02e8cf3c22" providerId="ADAL" clId="{26440F45-4241-4BBC-8BE7-D112A3E8CBC6}" dt="2022-06-29T22:05:35.621" v="3329"/>
          <ac:cxnSpMkLst>
            <pc:docMk/>
            <pc:sldMk cId="129163534" sldId="1719"/>
            <ac:cxnSpMk id="96" creationId="{40E755C7-9C2B-5575-1FA6-047113663906}"/>
          </ac:cxnSpMkLst>
        </pc:cxnChg>
        <pc:cxnChg chg="mod">
          <ac:chgData name="Nicolas Delfosse" userId="d965f3d4-ea58-4afe-85b0-6f02e8cf3c22" providerId="ADAL" clId="{26440F45-4241-4BBC-8BE7-D112A3E8CBC6}" dt="2022-06-29T22:05:35.621" v="3329"/>
          <ac:cxnSpMkLst>
            <pc:docMk/>
            <pc:sldMk cId="129163534" sldId="1719"/>
            <ac:cxnSpMk id="97" creationId="{2494548C-B9E4-A03D-924E-B1F91B0A53B7}"/>
          </ac:cxnSpMkLst>
        </pc:cxnChg>
        <pc:cxnChg chg="mod">
          <ac:chgData name="Nicolas Delfosse" userId="d965f3d4-ea58-4afe-85b0-6f02e8cf3c22" providerId="ADAL" clId="{26440F45-4241-4BBC-8BE7-D112A3E8CBC6}" dt="2022-06-29T22:05:35.621" v="3329"/>
          <ac:cxnSpMkLst>
            <pc:docMk/>
            <pc:sldMk cId="129163534" sldId="1719"/>
            <ac:cxnSpMk id="98" creationId="{95766B3E-2941-4136-46DA-3753D707F864}"/>
          </ac:cxnSpMkLst>
        </pc:cxnChg>
        <pc:cxnChg chg="mod">
          <ac:chgData name="Nicolas Delfosse" userId="d965f3d4-ea58-4afe-85b0-6f02e8cf3c22" providerId="ADAL" clId="{26440F45-4241-4BBC-8BE7-D112A3E8CBC6}" dt="2022-06-29T22:05:35.621" v="3329"/>
          <ac:cxnSpMkLst>
            <pc:docMk/>
            <pc:sldMk cId="129163534" sldId="1719"/>
            <ac:cxnSpMk id="99" creationId="{84348F1D-8884-E615-D767-4881686AFCE6}"/>
          </ac:cxnSpMkLst>
        </pc:cxnChg>
        <pc:cxnChg chg="mod">
          <ac:chgData name="Nicolas Delfosse" userId="d965f3d4-ea58-4afe-85b0-6f02e8cf3c22" providerId="ADAL" clId="{26440F45-4241-4BBC-8BE7-D112A3E8CBC6}" dt="2022-06-29T22:05:35.621" v="3329"/>
          <ac:cxnSpMkLst>
            <pc:docMk/>
            <pc:sldMk cId="129163534" sldId="1719"/>
            <ac:cxnSpMk id="100" creationId="{2D23574D-407B-8928-9CDF-7C8C82D28118}"/>
          </ac:cxnSpMkLst>
        </pc:cxnChg>
        <pc:cxnChg chg="mod">
          <ac:chgData name="Nicolas Delfosse" userId="d965f3d4-ea58-4afe-85b0-6f02e8cf3c22" providerId="ADAL" clId="{26440F45-4241-4BBC-8BE7-D112A3E8CBC6}" dt="2022-06-29T22:05:35.621" v="3329"/>
          <ac:cxnSpMkLst>
            <pc:docMk/>
            <pc:sldMk cId="129163534" sldId="1719"/>
            <ac:cxnSpMk id="101" creationId="{C1D25548-2DAD-2261-53F7-C0A9DBBDC1FF}"/>
          </ac:cxnSpMkLst>
        </pc:cxnChg>
        <pc:cxnChg chg="mod">
          <ac:chgData name="Nicolas Delfosse" userId="d965f3d4-ea58-4afe-85b0-6f02e8cf3c22" providerId="ADAL" clId="{26440F45-4241-4BBC-8BE7-D112A3E8CBC6}" dt="2022-06-29T22:05:35.621" v="3329"/>
          <ac:cxnSpMkLst>
            <pc:docMk/>
            <pc:sldMk cId="129163534" sldId="1719"/>
            <ac:cxnSpMk id="110" creationId="{3F8476ED-8F64-5DC8-5DE5-C0CEC478C419}"/>
          </ac:cxnSpMkLst>
        </pc:cxnChg>
        <pc:cxnChg chg="mod">
          <ac:chgData name="Nicolas Delfosse" userId="d965f3d4-ea58-4afe-85b0-6f02e8cf3c22" providerId="ADAL" clId="{26440F45-4241-4BBC-8BE7-D112A3E8CBC6}" dt="2022-06-29T22:05:35.621" v="3329"/>
          <ac:cxnSpMkLst>
            <pc:docMk/>
            <pc:sldMk cId="129163534" sldId="1719"/>
            <ac:cxnSpMk id="111" creationId="{6FB1681F-A318-A643-D41F-5E6F9830B4FD}"/>
          </ac:cxnSpMkLst>
        </pc:cxnChg>
        <pc:cxnChg chg="mod">
          <ac:chgData name="Nicolas Delfosse" userId="d965f3d4-ea58-4afe-85b0-6f02e8cf3c22" providerId="ADAL" clId="{26440F45-4241-4BBC-8BE7-D112A3E8CBC6}" dt="2022-06-29T22:05:35.621" v="3329"/>
          <ac:cxnSpMkLst>
            <pc:docMk/>
            <pc:sldMk cId="129163534" sldId="1719"/>
            <ac:cxnSpMk id="112" creationId="{17B71AE3-C813-78CC-66A2-412277D1E96F}"/>
          </ac:cxnSpMkLst>
        </pc:cxnChg>
        <pc:cxnChg chg="mod">
          <ac:chgData name="Nicolas Delfosse" userId="d965f3d4-ea58-4afe-85b0-6f02e8cf3c22" providerId="ADAL" clId="{26440F45-4241-4BBC-8BE7-D112A3E8CBC6}" dt="2022-06-29T22:05:35.621" v="3329"/>
          <ac:cxnSpMkLst>
            <pc:docMk/>
            <pc:sldMk cId="129163534" sldId="1719"/>
            <ac:cxnSpMk id="113" creationId="{64464F7D-899C-5CC7-7E39-3875343709D5}"/>
          </ac:cxnSpMkLst>
        </pc:cxnChg>
        <pc:cxnChg chg="mod">
          <ac:chgData name="Nicolas Delfosse" userId="d965f3d4-ea58-4afe-85b0-6f02e8cf3c22" providerId="ADAL" clId="{26440F45-4241-4BBC-8BE7-D112A3E8CBC6}" dt="2022-06-29T22:05:47.209" v="3331"/>
          <ac:cxnSpMkLst>
            <pc:docMk/>
            <pc:sldMk cId="129163534" sldId="1719"/>
            <ac:cxnSpMk id="118" creationId="{A18EB548-D165-23F6-65D3-B0FB61FAB9C2}"/>
          </ac:cxnSpMkLst>
        </pc:cxnChg>
        <pc:cxnChg chg="mod">
          <ac:chgData name="Nicolas Delfosse" userId="d965f3d4-ea58-4afe-85b0-6f02e8cf3c22" providerId="ADAL" clId="{26440F45-4241-4BBC-8BE7-D112A3E8CBC6}" dt="2022-06-29T22:05:47.209" v="3331"/>
          <ac:cxnSpMkLst>
            <pc:docMk/>
            <pc:sldMk cId="129163534" sldId="1719"/>
            <ac:cxnSpMk id="119" creationId="{1300A445-A698-91DE-4842-D389747E901C}"/>
          </ac:cxnSpMkLst>
        </pc:cxnChg>
        <pc:cxnChg chg="mod">
          <ac:chgData name="Nicolas Delfosse" userId="d965f3d4-ea58-4afe-85b0-6f02e8cf3c22" providerId="ADAL" clId="{26440F45-4241-4BBC-8BE7-D112A3E8CBC6}" dt="2022-06-29T22:05:47.209" v="3331"/>
          <ac:cxnSpMkLst>
            <pc:docMk/>
            <pc:sldMk cId="129163534" sldId="1719"/>
            <ac:cxnSpMk id="120" creationId="{8CB7EA8A-034A-136D-8720-61C514B82DF1}"/>
          </ac:cxnSpMkLst>
        </pc:cxnChg>
        <pc:cxnChg chg="mod">
          <ac:chgData name="Nicolas Delfosse" userId="d965f3d4-ea58-4afe-85b0-6f02e8cf3c22" providerId="ADAL" clId="{26440F45-4241-4BBC-8BE7-D112A3E8CBC6}" dt="2022-06-29T22:05:47.209" v="3331"/>
          <ac:cxnSpMkLst>
            <pc:docMk/>
            <pc:sldMk cId="129163534" sldId="1719"/>
            <ac:cxnSpMk id="121" creationId="{09CDE66A-6379-4247-9108-06E98CC4EEFC}"/>
          </ac:cxnSpMkLst>
        </pc:cxnChg>
        <pc:cxnChg chg="mod">
          <ac:chgData name="Nicolas Delfosse" userId="d965f3d4-ea58-4afe-85b0-6f02e8cf3c22" providerId="ADAL" clId="{26440F45-4241-4BBC-8BE7-D112A3E8CBC6}" dt="2022-06-29T22:05:47.209" v="3331"/>
          <ac:cxnSpMkLst>
            <pc:docMk/>
            <pc:sldMk cId="129163534" sldId="1719"/>
            <ac:cxnSpMk id="122" creationId="{BB8CB767-55D2-ACA1-2E14-29C37C89ADAE}"/>
          </ac:cxnSpMkLst>
        </pc:cxnChg>
        <pc:cxnChg chg="mod">
          <ac:chgData name="Nicolas Delfosse" userId="d965f3d4-ea58-4afe-85b0-6f02e8cf3c22" providerId="ADAL" clId="{26440F45-4241-4BBC-8BE7-D112A3E8CBC6}" dt="2022-06-29T22:05:47.209" v="3331"/>
          <ac:cxnSpMkLst>
            <pc:docMk/>
            <pc:sldMk cId="129163534" sldId="1719"/>
            <ac:cxnSpMk id="123" creationId="{3BD90D03-A2CF-6246-EBA9-401A267ECC8C}"/>
          </ac:cxnSpMkLst>
        </pc:cxnChg>
        <pc:cxnChg chg="mod">
          <ac:chgData name="Nicolas Delfosse" userId="d965f3d4-ea58-4afe-85b0-6f02e8cf3c22" providerId="ADAL" clId="{26440F45-4241-4BBC-8BE7-D112A3E8CBC6}" dt="2022-06-29T22:05:47.209" v="3331"/>
          <ac:cxnSpMkLst>
            <pc:docMk/>
            <pc:sldMk cId="129163534" sldId="1719"/>
            <ac:cxnSpMk id="124" creationId="{BCE329E4-8D3A-3760-3EF9-1E7C2FC9A195}"/>
          </ac:cxnSpMkLst>
        </pc:cxnChg>
        <pc:cxnChg chg="mod">
          <ac:chgData name="Nicolas Delfosse" userId="d965f3d4-ea58-4afe-85b0-6f02e8cf3c22" providerId="ADAL" clId="{26440F45-4241-4BBC-8BE7-D112A3E8CBC6}" dt="2022-06-29T22:05:47.209" v="3331"/>
          <ac:cxnSpMkLst>
            <pc:docMk/>
            <pc:sldMk cId="129163534" sldId="1719"/>
            <ac:cxnSpMk id="125" creationId="{BE78EA8D-5327-74A6-5864-7091AC61E20D}"/>
          </ac:cxnSpMkLst>
        </pc:cxnChg>
        <pc:cxnChg chg="mod">
          <ac:chgData name="Nicolas Delfosse" userId="d965f3d4-ea58-4afe-85b0-6f02e8cf3c22" providerId="ADAL" clId="{26440F45-4241-4BBC-8BE7-D112A3E8CBC6}" dt="2022-06-29T22:05:47.209" v="3331"/>
          <ac:cxnSpMkLst>
            <pc:docMk/>
            <pc:sldMk cId="129163534" sldId="1719"/>
            <ac:cxnSpMk id="134" creationId="{7C8025EA-5A63-502D-9060-DFC2A96752D8}"/>
          </ac:cxnSpMkLst>
        </pc:cxnChg>
        <pc:cxnChg chg="mod">
          <ac:chgData name="Nicolas Delfosse" userId="d965f3d4-ea58-4afe-85b0-6f02e8cf3c22" providerId="ADAL" clId="{26440F45-4241-4BBC-8BE7-D112A3E8CBC6}" dt="2022-06-29T22:05:47.209" v="3331"/>
          <ac:cxnSpMkLst>
            <pc:docMk/>
            <pc:sldMk cId="129163534" sldId="1719"/>
            <ac:cxnSpMk id="135" creationId="{5F8EC73B-AF59-9D08-34BB-9E1F1F994F97}"/>
          </ac:cxnSpMkLst>
        </pc:cxnChg>
        <pc:cxnChg chg="mod">
          <ac:chgData name="Nicolas Delfosse" userId="d965f3d4-ea58-4afe-85b0-6f02e8cf3c22" providerId="ADAL" clId="{26440F45-4241-4BBC-8BE7-D112A3E8CBC6}" dt="2022-06-29T22:05:47.209" v="3331"/>
          <ac:cxnSpMkLst>
            <pc:docMk/>
            <pc:sldMk cId="129163534" sldId="1719"/>
            <ac:cxnSpMk id="136" creationId="{9A83063F-30CB-5C0A-B894-6026D5EDA249}"/>
          </ac:cxnSpMkLst>
        </pc:cxnChg>
        <pc:cxnChg chg="mod">
          <ac:chgData name="Nicolas Delfosse" userId="d965f3d4-ea58-4afe-85b0-6f02e8cf3c22" providerId="ADAL" clId="{26440F45-4241-4BBC-8BE7-D112A3E8CBC6}" dt="2022-06-29T22:05:47.209" v="3331"/>
          <ac:cxnSpMkLst>
            <pc:docMk/>
            <pc:sldMk cId="129163534" sldId="1719"/>
            <ac:cxnSpMk id="137" creationId="{848CA228-123F-0383-1784-FEC62EC694DB}"/>
          </ac:cxnSpMkLst>
        </pc:cxnChg>
      </pc:sldChg>
      <pc:sldChg chg="addSp delSp modSp new mod ord">
        <pc:chgData name="Nicolas Delfosse" userId="d965f3d4-ea58-4afe-85b0-6f02e8cf3c22" providerId="ADAL" clId="{26440F45-4241-4BBC-8BE7-D112A3E8CBC6}" dt="2022-06-30T00:26:50.308" v="6165" actId="1035"/>
        <pc:sldMkLst>
          <pc:docMk/>
          <pc:sldMk cId="408758513" sldId="1720"/>
        </pc:sldMkLst>
        <pc:spChg chg="mod">
          <ac:chgData name="Nicolas Delfosse" userId="d965f3d4-ea58-4afe-85b0-6f02e8cf3c22" providerId="ADAL" clId="{26440F45-4241-4BBC-8BE7-D112A3E8CBC6}" dt="2022-06-29T22:31:16.671" v="4293" actId="20577"/>
          <ac:spMkLst>
            <pc:docMk/>
            <pc:sldMk cId="408758513" sldId="1720"/>
            <ac:spMk id="2" creationId="{B3E13DB7-BD35-497E-8423-D743CBFF443B}"/>
          </ac:spMkLst>
        </pc:spChg>
        <pc:spChg chg="del">
          <ac:chgData name="Nicolas Delfosse" userId="d965f3d4-ea58-4afe-85b0-6f02e8cf3c22" providerId="ADAL" clId="{26440F45-4241-4BBC-8BE7-D112A3E8CBC6}" dt="2022-06-29T22:07:31.867" v="3406" actId="478"/>
          <ac:spMkLst>
            <pc:docMk/>
            <pc:sldMk cId="408758513" sldId="1720"/>
            <ac:spMk id="3" creationId="{3D4CFDEA-BFE9-1326-3308-63C84A37F396}"/>
          </ac:spMkLst>
        </pc:spChg>
        <pc:spChg chg="mod">
          <ac:chgData name="Nicolas Delfosse" userId="d965f3d4-ea58-4afe-85b0-6f02e8cf3c22" providerId="ADAL" clId="{26440F45-4241-4BBC-8BE7-D112A3E8CBC6}" dt="2022-06-29T22:08:42.220" v="3437"/>
          <ac:spMkLst>
            <pc:docMk/>
            <pc:sldMk cId="408758513" sldId="1720"/>
            <ac:spMk id="6" creationId="{4CB76178-5D79-F1AA-CF3D-96CE5AE83396}"/>
          </ac:spMkLst>
        </pc:spChg>
        <pc:spChg chg="mod">
          <ac:chgData name="Nicolas Delfosse" userId="d965f3d4-ea58-4afe-85b0-6f02e8cf3c22" providerId="ADAL" clId="{26440F45-4241-4BBC-8BE7-D112A3E8CBC6}" dt="2022-06-29T22:08:42.220" v="3437"/>
          <ac:spMkLst>
            <pc:docMk/>
            <pc:sldMk cId="408758513" sldId="1720"/>
            <ac:spMk id="7" creationId="{9C64444A-E9BD-F9DB-1D57-FB2BC6D2B9F6}"/>
          </ac:spMkLst>
        </pc:spChg>
        <pc:spChg chg="mod">
          <ac:chgData name="Nicolas Delfosse" userId="d965f3d4-ea58-4afe-85b0-6f02e8cf3c22" providerId="ADAL" clId="{26440F45-4241-4BBC-8BE7-D112A3E8CBC6}" dt="2022-06-29T22:08:42.220" v="3437"/>
          <ac:spMkLst>
            <pc:docMk/>
            <pc:sldMk cId="408758513" sldId="1720"/>
            <ac:spMk id="16" creationId="{CE082C8A-7C26-0102-0F61-4E47D4E5C268}"/>
          </ac:spMkLst>
        </pc:spChg>
        <pc:spChg chg="mod">
          <ac:chgData name="Nicolas Delfosse" userId="d965f3d4-ea58-4afe-85b0-6f02e8cf3c22" providerId="ADAL" clId="{26440F45-4241-4BBC-8BE7-D112A3E8CBC6}" dt="2022-06-29T22:08:42.220" v="3437"/>
          <ac:spMkLst>
            <pc:docMk/>
            <pc:sldMk cId="408758513" sldId="1720"/>
            <ac:spMk id="17" creationId="{4EE7D947-A3A5-9AE6-2806-A1340FBC89D0}"/>
          </ac:spMkLst>
        </pc:spChg>
        <pc:spChg chg="mod">
          <ac:chgData name="Nicolas Delfosse" userId="d965f3d4-ea58-4afe-85b0-6f02e8cf3c22" providerId="ADAL" clId="{26440F45-4241-4BBC-8BE7-D112A3E8CBC6}" dt="2022-06-29T22:08:42.220" v="3437"/>
          <ac:spMkLst>
            <pc:docMk/>
            <pc:sldMk cId="408758513" sldId="1720"/>
            <ac:spMk id="18" creationId="{6D5A2767-9AFE-5545-4311-07B50B955214}"/>
          </ac:spMkLst>
        </pc:spChg>
        <pc:spChg chg="mod">
          <ac:chgData name="Nicolas Delfosse" userId="d965f3d4-ea58-4afe-85b0-6f02e8cf3c22" providerId="ADAL" clId="{26440F45-4241-4BBC-8BE7-D112A3E8CBC6}" dt="2022-06-29T22:08:42.220" v="3437"/>
          <ac:spMkLst>
            <pc:docMk/>
            <pc:sldMk cId="408758513" sldId="1720"/>
            <ac:spMk id="19" creationId="{E20AFFFE-8994-AF21-EAF2-572EF0785295}"/>
          </ac:spMkLst>
        </pc:spChg>
        <pc:spChg chg="mod">
          <ac:chgData name="Nicolas Delfosse" userId="d965f3d4-ea58-4afe-85b0-6f02e8cf3c22" providerId="ADAL" clId="{26440F45-4241-4BBC-8BE7-D112A3E8CBC6}" dt="2022-06-29T22:08:42.220" v="3437"/>
          <ac:spMkLst>
            <pc:docMk/>
            <pc:sldMk cId="408758513" sldId="1720"/>
            <ac:spMk id="20" creationId="{BA201B13-5C4B-DD6A-0C42-5CFE97AD97E5}"/>
          </ac:spMkLst>
        </pc:spChg>
        <pc:spChg chg="mod">
          <ac:chgData name="Nicolas Delfosse" userId="d965f3d4-ea58-4afe-85b0-6f02e8cf3c22" providerId="ADAL" clId="{26440F45-4241-4BBC-8BE7-D112A3E8CBC6}" dt="2022-06-29T22:08:42.220" v="3437"/>
          <ac:spMkLst>
            <pc:docMk/>
            <pc:sldMk cId="408758513" sldId="1720"/>
            <ac:spMk id="21" creationId="{A1C846EB-AEBE-161E-CA59-A914A409FBBF}"/>
          </ac:spMkLst>
        </pc:spChg>
        <pc:spChg chg="mod">
          <ac:chgData name="Nicolas Delfosse" userId="d965f3d4-ea58-4afe-85b0-6f02e8cf3c22" providerId="ADAL" clId="{26440F45-4241-4BBC-8BE7-D112A3E8CBC6}" dt="2022-06-29T22:08:42.220" v="3437"/>
          <ac:spMkLst>
            <pc:docMk/>
            <pc:sldMk cId="408758513" sldId="1720"/>
            <ac:spMk id="22" creationId="{62CA83B1-4873-308F-8B07-1C50F09FD686}"/>
          </ac:spMkLst>
        </pc:spChg>
        <pc:spChg chg="mod">
          <ac:chgData name="Nicolas Delfosse" userId="d965f3d4-ea58-4afe-85b0-6f02e8cf3c22" providerId="ADAL" clId="{26440F45-4241-4BBC-8BE7-D112A3E8CBC6}" dt="2022-06-29T22:08:42.220" v="3437"/>
          <ac:spMkLst>
            <pc:docMk/>
            <pc:sldMk cId="408758513" sldId="1720"/>
            <ac:spMk id="23" creationId="{6408A4AC-816F-61E1-226B-C940FD506863}"/>
          </ac:spMkLst>
        </pc:spChg>
        <pc:spChg chg="add del mod">
          <ac:chgData name="Nicolas Delfosse" userId="d965f3d4-ea58-4afe-85b0-6f02e8cf3c22" providerId="ADAL" clId="{26440F45-4241-4BBC-8BE7-D112A3E8CBC6}" dt="2022-06-29T22:31:22.070" v="4294" actId="478"/>
          <ac:spMkLst>
            <pc:docMk/>
            <pc:sldMk cId="408758513" sldId="1720"/>
            <ac:spMk id="28" creationId="{611AB9CB-68AB-29CD-62CE-0742E7E47A14}"/>
          </ac:spMkLst>
        </pc:spChg>
        <pc:spChg chg="add del mod">
          <ac:chgData name="Nicolas Delfosse" userId="d965f3d4-ea58-4afe-85b0-6f02e8cf3c22" providerId="ADAL" clId="{26440F45-4241-4BBC-8BE7-D112A3E8CBC6}" dt="2022-06-29T22:31:22.070" v="4294" actId="478"/>
          <ac:spMkLst>
            <pc:docMk/>
            <pc:sldMk cId="408758513" sldId="1720"/>
            <ac:spMk id="29" creationId="{4A97827A-F3AB-BBAF-2DA4-2DE7454879DA}"/>
          </ac:spMkLst>
        </pc:spChg>
        <pc:spChg chg="add del mod">
          <ac:chgData name="Nicolas Delfosse" userId="d965f3d4-ea58-4afe-85b0-6f02e8cf3c22" providerId="ADAL" clId="{26440F45-4241-4BBC-8BE7-D112A3E8CBC6}" dt="2022-06-29T22:31:22.070" v="4294" actId="478"/>
          <ac:spMkLst>
            <pc:docMk/>
            <pc:sldMk cId="408758513" sldId="1720"/>
            <ac:spMk id="30" creationId="{6FD64DF5-7D52-C8CA-18B6-6FE77F67DD5F}"/>
          </ac:spMkLst>
        </pc:spChg>
        <pc:spChg chg="add del mod">
          <ac:chgData name="Nicolas Delfosse" userId="d965f3d4-ea58-4afe-85b0-6f02e8cf3c22" providerId="ADAL" clId="{26440F45-4241-4BBC-8BE7-D112A3E8CBC6}" dt="2022-06-29T22:31:22.070" v="4294" actId="478"/>
          <ac:spMkLst>
            <pc:docMk/>
            <pc:sldMk cId="408758513" sldId="1720"/>
            <ac:spMk id="31" creationId="{765F1860-A7FC-1B93-0D47-5F1EAC44A37F}"/>
          </ac:spMkLst>
        </pc:spChg>
        <pc:spChg chg="mod">
          <ac:chgData name="Nicolas Delfosse" userId="d965f3d4-ea58-4afe-85b0-6f02e8cf3c22" providerId="ADAL" clId="{26440F45-4241-4BBC-8BE7-D112A3E8CBC6}" dt="2022-06-29T22:08:42.220" v="3437"/>
          <ac:spMkLst>
            <pc:docMk/>
            <pc:sldMk cId="408758513" sldId="1720"/>
            <ac:spMk id="34" creationId="{4224EF76-13DC-C542-B484-D7330E54300F}"/>
          </ac:spMkLst>
        </pc:spChg>
        <pc:spChg chg="mod">
          <ac:chgData name="Nicolas Delfosse" userId="d965f3d4-ea58-4afe-85b0-6f02e8cf3c22" providerId="ADAL" clId="{26440F45-4241-4BBC-8BE7-D112A3E8CBC6}" dt="2022-06-29T22:08:42.220" v="3437"/>
          <ac:spMkLst>
            <pc:docMk/>
            <pc:sldMk cId="408758513" sldId="1720"/>
            <ac:spMk id="35" creationId="{C91183A2-21F4-50AB-8F42-4047BF1DCDD7}"/>
          </ac:spMkLst>
        </pc:spChg>
        <pc:spChg chg="mod">
          <ac:chgData name="Nicolas Delfosse" userId="d965f3d4-ea58-4afe-85b0-6f02e8cf3c22" providerId="ADAL" clId="{26440F45-4241-4BBC-8BE7-D112A3E8CBC6}" dt="2022-06-29T22:08:42.220" v="3437"/>
          <ac:spMkLst>
            <pc:docMk/>
            <pc:sldMk cId="408758513" sldId="1720"/>
            <ac:spMk id="44" creationId="{ED817624-997D-3F06-EA12-0CCF460DCEBD}"/>
          </ac:spMkLst>
        </pc:spChg>
        <pc:spChg chg="mod">
          <ac:chgData name="Nicolas Delfosse" userId="d965f3d4-ea58-4afe-85b0-6f02e8cf3c22" providerId="ADAL" clId="{26440F45-4241-4BBC-8BE7-D112A3E8CBC6}" dt="2022-06-29T22:08:42.220" v="3437"/>
          <ac:spMkLst>
            <pc:docMk/>
            <pc:sldMk cId="408758513" sldId="1720"/>
            <ac:spMk id="45" creationId="{5E4AE510-5693-5880-E4F7-59D120929199}"/>
          </ac:spMkLst>
        </pc:spChg>
        <pc:spChg chg="mod">
          <ac:chgData name="Nicolas Delfosse" userId="d965f3d4-ea58-4afe-85b0-6f02e8cf3c22" providerId="ADAL" clId="{26440F45-4241-4BBC-8BE7-D112A3E8CBC6}" dt="2022-06-29T22:08:42.220" v="3437"/>
          <ac:spMkLst>
            <pc:docMk/>
            <pc:sldMk cId="408758513" sldId="1720"/>
            <ac:spMk id="46" creationId="{F32AD938-2EBA-1046-7CE0-248975E9CE7D}"/>
          </ac:spMkLst>
        </pc:spChg>
        <pc:spChg chg="mod">
          <ac:chgData name="Nicolas Delfosse" userId="d965f3d4-ea58-4afe-85b0-6f02e8cf3c22" providerId="ADAL" clId="{26440F45-4241-4BBC-8BE7-D112A3E8CBC6}" dt="2022-06-29T22:08:42.220" v="3437"/>
          <ac:spMkLst>
            <pc:docMk/>
            <pc:sldMk cId="408758513" sldId="1720"/>
            <ac:spMk id="47" creationId="{9519B01A-3ABB-9CCD-E2CD-3A79B49AE1CB}"/>
          </ac:spMkLst>
        </pc:spChg>
        <pc:spChg chg="mod">
          <ac:chgData name="Nicolas Delfosse" userId="d965f3d4-ea58-4afe-85b0-6f02e8cf3c22" providerId="ADAL" clId="{26440F45-4241-4BBC-8BE7-D112A3E8CBC6}" dt="2022-06-29T22:08:42.220" v="3437"/>
          <ac:spMkLst>
            <pc:docMk/>
            <pc:sldMk cId="408758513" sldId="1720"/>
            <ac:spMk id="48" creationId="{D042FB26-49F3-4CC7-CE05-6B70309639FE}"/>
          </ac:spMkLst>
        </pc:spChg>
        <pc:spChg chg="mod">
          <ac:chgData name="Nicolas Delfosse" userId="d965f3d4-ea58-4afe-85b0-6f02e8cf3c22" providerId="ADAL" clId="{26440F45-4241-4BBC-8BE7-D112A3E8CBC6}" dt="2022-06-29T22:08:42.220" v="3437"/>
          <ac:spMkLst>
            <pc:docMk/>
            <pc:sldMk cId="408758513" sldId="1720"/>
            <ac:spMk id="49" creationId="{D5DAAAF9-4B77-AF09-5539-B85A8CDC10FF}"/>
          </ac:spMkLst>
        </pc:spChg>
        <pc:spChg chg="mod">
          <ac:chgData name="Nicolas Delfosse" userId="d965f3d4-ea58-4afe-85b0-6f02e8cf3c22" providerId="ADAL" clId="{26440F45-4241-4BBC-8BE7-D112A3E8CBC6}" dt="2022-06-29T22:08:42.220" v="3437"/>
          <ac:spMkLst>
            <pc:docMk/>
            <pc:sldMk cId="408758513" sldId="1720"/>
            <ac:spMk id="50" creationId="{52979108-6B79-D7F0-9F40-C3D732FF8E16}"/>
          </ac:spMkLst>
        </pc:spChg>
        <pc:spChg chg="mod">
          <ac:chgData name="Nicolas Delfosse" userId="d965f3d4-ea58-4afe-85b0-6f02e8cf3c22" providerId="ADAL" clId="{26440F45-4241-4BBC-8BE7-D112A3E8CBC6}" dt="2022-06-29T22:08:42.220" v="3437"/>
          <ac:spMkLst>
            <pc:docMk/>
            <pc:sldMk cId="408758513" sldId="1720"/>
            <ac:spMk id="51" creationId="{EC9B6F70-F0B9-91F2-3A0E-68E9AAB15213}"/>
          </ac:spMkLst>
        </pc:spChg>
        <pc:spChg chg="add del mod">
          <ac:chgData name="Nicolas Delfosse" userId="d965f3d4-ea58-4afe-85b0-6f02e8cf3c22" providerId="ADAL" clId="{26440F45-4241-4BBC-8BE7-D112A3E8CBC6}" dt="2022-06-29T22:31:22.070" v="4294" actId="478"/>
          <ac:spMkLst>
            <pc:docMk/>
            <pc:sldMk cId="408758513" sldId="1720"/>
            <ac:spMk id="56" creationId="{CB3B7A72-99B6-1B4A-36DD-7301EF9057BF}"/>
          </ac:spMkLst>
        </pc:spChg>
        <pc:spChg chg="add del mod">
          <ac:chgData name="Nicolas Delfosse" userId="d965f3d4-ea58-4afe-85b0-6f02e8cf3c22" providerId="ADAL" clId="{26440F45-4241-4BBC-8BE7-D112A3E8CBC6}" dt="2022-06-29T22:31:22.070" v="4294" actId="478"/>
          <ac:spMkLst>
            <pc:docMk/>
            <pc:sldMk cId="408758513" sldId="1720"/>
            <ac:spMk id="57" creationId="{B4565BB9-A7AD-A07C-9875-E7DABA8A9907}"/>
          </ac:spMkLst>
        </pc:spChg>
        <pc:spChg chg="add del mod">
          <ac:chgData name="Nicolas Delfosse" userId="d965f3d4-ea58-4afe-85b0-6f02e8cf3c22" providerId="ADAL" clId="{26440F45-4241-4BBC-8BE7-D112A3E8CBC6}" dt="2022-06-29T22:31:22.070" v="4294" actId="478"/>
          <ac:spMkLst>
            <pc:docMk/>
            <pc:sldMk cId="408758513" sldId="1720"/>
            <ac:spMk id="58" creationId="{6AE14BB8-1080-A511-9125-4210B6550191}"/>
          </ac:spMkLst>
        </pc:spChg>
        <pc:spChg chg="add del mod">
          <ac:chgData name="Nicolas Delfosse" userId="d965f3d4-ea58-4afe-85b0-6f02e8cf3c22" providerId="ADAL" clId="{26440F45-4241-4BBC-8BE7-D112A3E8CBC6}" dt="2022-06-29T22:31:22.070" v="4294" actId="478"/>
          <ac:spMkLst>
            <pc:docMk/>
            <pc:sldMk cId="408758513" sldId="1720"/>
            <ac:spMk id="59" creationId="{47F861CB-BABC-E9E4-3564-96E8A1588D29}"/>
          </ac:spMkLst>
        </pc:spChg>
        <pc:spChg chg="add del mod">
          <ac:chgData name="Nicolas Delfosse" userId="d965f3d4-ea58-4afe-85b0-6f02e8cf3c22" providerId="ADAL" clId="{26440F45-4241-4BBC-8BE7-D112A3E8CBC6}" dt="2022-06-29T22:31:22.070" v="4294" actId="478"/>
          <ac:spMkLst>
            <pc:docMk/>
            <pc:sldMk cId="408758513" sldId="1720"/>
            <ac:spMk id="60" creationId="{89CB9F17-5200-7CEF-7A50-70EE995E809A}"/>
          </ac:spMkLst>
        </pc:spChg>
        <pc:spChg chg="add del mod">
          <ac:chgData name="Nicolas Delfosse" userId="d965f3d4-ea58-4afe-85b0-6f02e8cf3c22" providerId="ADAL" clId="{26440F45-4241-4BBC-8BE7-D112A3E8CBC6}" dt="2022-06-29T22:31:22.070" v="4294" actId="478"/>
          <ac:spMkLst>
            <pc:docMk/>
            <pc:sldMk cId="408758513" sldId="1720"/>
            <ac:spMk id="61" creationId="{E3338B89-F39C-5BA6-E5A6-1C143CDEADFB}"/>
          </ac:spMkLst>
        </pc:spChg>
        <pc:spChg chg="add del mod">
          <ac:chgData name="Nicolas Delfosse" userId="d965f3d4-ea58-4afe-85b0-6f02e8cf3c22" providerId="ADAL" clId="{26440F45-4241-4BBC-8BE7-D112A3E8CBC6}" dt="2022-06-29T22:31:22.070" v="4294" actId="478"/>
          <ac:spMkLst>
            <pc:docMk/>
            <pc:sldMk cId="408758513" sldId="1720"/>
            <ac:spMk id="62" creationId="{120CAE30-A895-4B4D-0AC5-A0235C1B1CE8}"/>
          </ac:spMkLst>
        </pc:spChg>
        <pc:spChg chg="add del mod">
          <ac:chgData name="Nicolas Delfosse" userId="d965f3d4-ea58-4afe-85b0-6f02e8cf3c22" providerId="ADAL" clId="{26440F45-4241-4BBC-8BE7-D112A3E8CBC6}" dt="2022-06-29T22:31:22.070" v="4294" actId="478"/>
          <ac:spMkLst>
            <pc:docMk/>
            <pc:sldMk cId="408758513" sldId="1720"/>
            <ac:spMk id="63" creationId="{A6754588-3C01-AE65-DB19-3BA38BB8A7B5}"/>
          </ac:spMkLst>
        </pc:spChg>
        <pc:spChg chg="add del mod">
          <ac:chgData name="Nicolas Delfosse" userId="d965f3d4-ea58-4afe-85b0-6f02e8cf3c22" providerId="ADAL" clId="{26440F45-4241-4BBC-8BE7-D112A3E8CBC6}" dt="2022-06-29T22:31:22.070" v="4294" actId="478"/>
          <ac:spMkLst>
            <pc:docMk/>
            <pc:sldMk cId="408758513" sldId="1720"/>
            <ac:spMk id="64" creationId="{59E5D76C-9DF0-C326-B210-F12998439B1D}"/>
          </ac:spMkLst>
        </pc:spChg>
        <pc:spChg chg="add del mod">
          <ac:chgData name="Nicolas Delfosse" userId="d965f3d4-ea58-4afe-85b0-6f02e8cf3c22" providerId="ADAL" clId="{26440F45-4241-4BBC-8BE7-D112A3E8CBC6}" dt="2022-06-29T22:31:22.070" v="4294" actId="478"/>
          <ac:spMkLst>
            <pc:docMk/>
            <pc:sldMk cId="408758513" sldId="1720"/>
            <ac:spMk id="65" creationId="{A7BA6623-537E-5150-287F-D973FFE50A1B}"/>
          </ac:spMkLst>
        </pc:spChg>
        <pc:spChg chg="add mod">
          <ac:chgData name="Nicolas Delfosse" userId="d965f3d4-ea58-4afe-85b0-6f02e8cf3c22" providerId="ADAL" clId="{26440F45-4241-4BBC-8BE7-D112A3E8CBC6}" dt="2022-06-30T00:02:07.156" v="5957" actId="1076"/>
          <ac:spMkLst>
            <pc:docMk/>
            <pc:sldMk cId="408758513" sldId="1720"/>
            <ac:spMk id="70" creationId="{C3005613-E10E-0B60-8CB0-036BB3713115}"/>
          </ac:spMkLst>
        </pc:spChg>
        <pc:spChg chg="add del mod">
          <ac:chgData name="Nicolas Delfosse" userId="d965f3d4-ea58-4afe-85b0-6f02e8cf3c22" providerId="ADAL" clId="{26440F45-4241-4BBC-8BE7-D112A3E8CBC6}" dt="2022-06-29T23:59:28.788" v="5845" actId="478"/>
          <ac:spMkLst>
            <pc:docMk/>
            <pc:sldMk cId="408758513" sldId="1720"/>
            <ac:spMk id="72" creationId="{35E7909E-355B-07C6-97C2-B1EA292EF7F4}"/>
          </ac:spMkLst>
        </pc:spChg>
        <pc:spChg chg="add mod">
          <ac:chgData name="Nicolas Delfosse" userId="d965f3d4-ea58-4afe-85b0-6f02e8cf3c22" providerId="ADAL" clId="{26440F45-4241-4BBC-8BE7-D112A3E8CBC6}" dt="2022-06-30T00:26:50.308" v="6165" actId="1035"/>
          <ac:spMkLst>
            <pc:docMk/>
            <pc:sldMk cId="408758513" sldId="1720"/>
            <ac:spMk id="74" creationId="{8DAB0DE9-BF26-4DF5-FBD0-6C33B5711C7F}"/>
          </ac:spMkLst>
        </pc:spChg>
        <pc:spChg chg="add mod">
          <ac:chgData name="Nicolas Delfosse" userId="d965f3d4-ea58-4afe-85b0-6f02e8cf3c22" providerId="ADAL" clId="{26440F45-4241-4BBC-8BE7-D112A3E8CBC6}" dt="2022-06-30T00:02:40.808" v="5987" actId="20577"/>
          <ac:spMkLst>
            <pc:docMk/>
            <pc:sldMk cId="408758513" sldId="1720"/>
            <ac:spMk id="75" creationId="{DF784855-742C-D99A-8945-CB0D95E6107C}"/>
          </ac:spMkLst>
        </pc:spChg>
        <pc:spChg chg="add mod">
          <ac:chgData name="Nicolas Delfosse" userId="d965f3d4-ea58-4afe-85b0-6f02e8cf3c22" providerId="ADAL" clId="{26440F45-4241-4BBC-8BE7-D112A3E8CBC6}" dt="2022-06-30T00:00:56.424" v="5871" actId="14100"/>
          <ac:spMkLst>
            <pc:docMk/>
            <pc:sldMk cId="408758513" sldId="1720"/>
            <ac:spMk id="76" creationId="{0FA767CE-3812-8E02-FD98-E82C3606CC66}"/>
          </ac:spMkLst>
        </pc:spChg>
        <pc:grpChg chg="add del mod">
          <ac:chgData name="Nicolas Delfosse" userId="d965f3d4-ea58-4afe-85b0-6f02e8cf3c22" providerId="ADAL" clId="{26440F45-4241-4BBC-8BE7-D112A3E8CBC6}" dt="2022-06-29T22:31:22.070" v="4294" actId="478"/>
          <ac:grpSpMkLst>
            <pc:docMk/>
            <pc:sldMk cId="408758513" sldId="1720"/>
            <ac:grpSpMk id="4" creationId="{032EECF3-3BDC-0BDE-596A-FD2B50F08905}"/>
          </ac:grpSpMkLst>
        </pc:grpChg>
        <pc:grpChg chg="mod">
          <ac:chgData name="Nicolas Delfosse" userId="d965f3d4-ea58-4afe-85b0-6f02e8cf3c22" providerId="ADAL" clId="{26440F45-4241-4BBC-8BE7-D112A3E8CBC6}" dt="2022-06-29T22:08:42.220" v="3437"/>
          <ac:grpSpMkLst>
            <pc:docMk/>
            <pc:sldMk cId="408758513" sldId="1720"/>
            <ac:grpSpMk id="5" creationId="{C0CA5980-6A3E-668C-1710-3B710983F546}"/>
          </ac:grpSpMkLst>
        </pc:grpChg>
        <pc:grpChg chg="add del mod">
          <ac:chgData name="Nicolas Delfosse" userId="d965f3d4-ea58-4afe-85b0-6f02e8cf3c22" providerId="ADAL" clId="{26440F45-4241-4BBC-8BE7-D112A3E8CBC6}" dt="2022-06-29T22:31:22.070" v="4294" actId="478"/>
          <ac:grpSpMkLst>
            <pc:docMk/>
            <pc:sldMk cId="408758513" sldId="1720"/>
            <ac:grpSpMk id="32" creationId="{2834622A-62E3-6AC6-5B52-83209CB47DBC}"/>
          </ac:grpSpMkLst>
        </pc:grpChg>
        <pc:grpChg chg="mod">
          <ac:chgData name="Nicolas Delfosse" userId="d965f3d4-ea58-4afe-85b0-6f02e8cf3c22" providerId="ADAL" clId="{26440F45-4241-4BBC-8BE7-D112A3E8CBC6}" dt="2022-06-29T22:08:42.220" v="3437"/>
          <ac:grpSpMkLst>
            <pc:docMk/>
            <pc:sldMk cId="408758513" sldId="1720"/>
            <ac:grpSpMk id="33" creationId="{2FF7C93B-2107-AB88-04EC-385BBEE5A18F}"/>
          </ac:grpSpMkLst>
        </pc:grpChg>
        <pc:picChg chg="add mod">
          <ac:chgData name="Nicolas Delfosse" userId="d965f3d4-ea58-4afe-85b0-6f02e8cf3c22" providerId="ADAL" clId="{26440F45-4241-4BBC-8BE7-D112A3E8CBC6}" dt="2022-06-29T23:59:08.958" v="5841" actId="1076"/>
          <ac:picMkLst>
            <pc:docMk/>
            <pc:sldMk cId="408758513" sldId="1720"/>
            <ac:picMk id="69" creationId="{50916776-8092-09DD-9714-741705B5128D}"/>
          </ac:picMkLst>
        </pc:picChg>
        <pc:cxnChg chg="mod">
          <ac:chgData name="Nicolas Delfosse" userId="d965f3d4-ea58-4afe-85b0-6f02e8cf3c22" providerId="ADAL" clId="{26440F45-4241-4BBC-8BE7-D112A3E8CBC6}" dt="2022-06-29T22:31:22.070" v="4294" actId="478"/>
          <ac:cxnSpMkLst>
            <pc:docMk/>
            <pc:sldMk cId="408758513" sldId="1720"/>
            <ac:cxnSpMk id="8" creationId="{7BAA20A8-294E-4E28-0FF3-95D9D3C69AF5}"/>
          </ac:cxnSpMkLst>
        </pc:cxnChg>
        <pc:cxnChg chg="mod">
          <ac:chgData name="Nicolas Delfosse" userId="d965f3d4-ea58-4afe-85b0-6f02e8cf3c22" providerId="ADAL" clId="{26440F45-4241-4BBC-8BE7-D112A3E8CBC6}" dt="2022-06-29T22:31:22.070" v="4294" actId="478"/>
          <ac:cxnSpMkLst>
            <pc:docMk/>
            <pc:sldMk cId="408758513" sldId="1720"/>
            <ac:cxnSpMk id="9" creationId="{B8E4EDF3-3A87-621B-D446-50A6D8E9F49B}"/>
          </ac:cxnSpMkLst>
        </pc:cxnChg>
        <pc:cxnChg chg="mod">
          <ac:chgData name="Nicolas Delfosse" userId="d965f3d4-ea58-4afe-85b0-6f02e8cf3c22" providerId="ADAL" clId="{26440F45-4241-4BBC-8BE7-D112A3E8CBC6}" dt="2022-06-29T22:31:22.070" v="4294" actId="478"/>
          <ac:cxnSpMkLst>
            <pc:docMk/>
            <pc:sldMk cId="408758513" sldId="1720"/>
            <ac:cxnSpMk id="10" creationId="{4598C3CC-5B50-D750-C9F2-5D22844BB358}"/>
          </ac:cxnSpMkLst>
        </pc:cxnChg>
        <pc:cxnChg chg="mod">
          <ac:chgData name="Nicolas Delfosse" userId="d965f3d4-ea58-4afe-85b0-6f02e8cf3c22" providerId="ADAL" clId="{26440F45-4241-4BBC-8BE7-D112A3E8CBC6}" dt="2022-06-29T22:31:22.070" v="4294" actId="478"/>
          <ac:cxnSpMkLst>
            <pc:docMk/>
            <pc:sldMk cId="408758513" sldId="1720"/>
            <ac:cxnSpMk id="11" creationId="{9B2F31E1-D95A-4D47-4932-8A9ABA74DA49}"/>
          </ac:cxnSpMkLst>
        </pc:cxnChg>
        <pc:cxnChg chg="mod">
          <ac:chgData name="Nicolas Delfosse" userId="d965f3d4-ea58-4afe-85b0-6f02e8cf3c22" providerId="ADAL" clId="{26440F45-4241-4BBC-8BE7-D112A3E8CBC6}" dt="2022-06-29T22:31:22.070" v="4294" actId="478"/>
          <ac:cxnSpMkLst>
            <pc:docMk/>
            <pc:sldMk cId="408758513" sldId="1720"/>
            <ac:cxnSpMk id="12" creationId="{89FC328B-768C-9268-3DAC-55993B598954}"/>
          </ac:cxnSpMkLst>
        </pc:cxnChg>
        <pc:cxnChg chg="mod">
          <ac:chgData name="Nicolas Delfosse" userId="d965f3d4-ea58-4afe-85b0-6f02e8cf3c22" providerId="ADAL" clId="{26440F45-4241-4BBC-8BE7-D112A3E8CBC6}" dt="2022-06-29T22:31:22.070" v="4294" actId="478"/>
          <ac:cxnSpMkLst>
            <pc:docMk/>
            <pc:sldMk cId="408758513" sldId="1720"/>
            <ac:cxnSpMk id="13" creationId="{957154B9-4A4B-8E80-6162-95EA59A7B3E0}"/>
          </ac:cxnSpMkLst>
        </pc:cxnChg>
        <pc:cxnChg chg="mod">
          <ac:chgData name="Nicolas Delfosse" userId="d965f3d4-ea58-4afe-85b0-6f02e8cf3c22" providerId="ADAL" clId="{26440F45-4241-4BBC-8BE7-D112A3E8CBC6}" dt="2022-06-29T22:31:22.070" v="4294" actId="478"/>
          <ac:cxnSpMkLst>
            <pc:docMk/>
            <pc:sldMk cId="408758513" sldId="1720"/>
            <ac:cxnSpMk id="14" creationId="{43FDBF00-91D9-66CE-2AD7-DFDD242CD562}"/>
          </ac:cxnSpMkLst>
        </pc:cxnChg>
        <pc:cxnChg chg="mod">
          <ac:chgData name="Nicolas Delfosse" userId="d965f3d4-ea58-4afe-85b0-6f02e8cf3c22" providerId="ADAL" clId="{26440F45-4241-4BBC-8BE7-D112A3E8CBC6}" dt="2022-06-29T22:31:22.070" v="4294" actId="478"/>
          <ac:cxnSpMkLst>
            <pc:docMk/>
            <pc:sldMk cId="408758513" sldId="1720"/>
            <ac:cxnSpMk id="15" creationId="{D54DA213-1395-318E-F19B-861C29FE7CD8}"/>
          </ac:cxnSpMkLst>
        </pc:cxnChg>
        <pc:cxnChg chg="mod">
          <ac:chgData name="Nicolas Delfosse" userId="d965f3d4-ea58-4afe-85b0-6f02e8cf3c22" providerId="ADAL" clId="{26440F45-4241-4BBC-8BE7-D112A3E8CBC6}" dt="2022-06-29T22:31:22.070" v="4294" actId="478"/>
          <ac:cxnSpMkLst>
            <pc:docMk/>
            <pc:sldMk cId="408758513" sldId="1720"/>
            <ac:cxnSpMk id="24" creationId="{A03EF321-F359-5683-C83E-86580DBC58DF}"/>
          </ac:cxnSpMkLst>
        </pc:cxnChg>
        <pc:cxnChg chg="mod">
          <ac:chgData name="Nicolas Delfosse" userId="d965f3d4-ea58-4afe-85b0-6f02e8cf3c22" providerId="ADAL" clId="{26440F45-4241-4BBC-8BE7-D112A3E8CBC6}" dt="2022-06-29T22:31:22.070" v="4294" actId="478"/>
          <ac:cxnSpMkLst>
            <pc:docMk/>
            <pc:sldMk cId="408758513" sldId="1720"/>
            <ac:cxnSpMk id="25" creationId="{341B22AA-C96E-E925-E205-92B3EB4F4002}"/>
          </ac:cxnSpMkLst>
        </pc:cxnChg>
        <pc:cxnChg chg="mod">
          <ac:chgData name="Nicolas Delfosse" userId="d965f3d4-ea58-4afe-85b0-6f02e8cf3c22" providerId="ADAL" clId="{26440F45-4241-4BBC-8BE7-D112A3E8CBC6}" dt="2022-06-29T22:31:22.070" v="4294" actId="478"/>
          <ac:cxnSpMkLst>
            <pc:docMk/>
            <pc:sldMk cId="408758513" sldId="1720"/>
            <ac:cxnSpMk id="26" creationId="{06488408-B57E-172F-292A-7799EEB83A2F}"/>
          </ac:cxnSpMkLst>
        </pc:cxnChg>
        <pc:cxnChg chg="mod">
          <ac:chgData name="Nicolas Delfosse" userId="d965f3d4-ea58-4afe-85b0-6f02e8cf3c22" providerId="ADAL" clId="{26440F45-4241-4BBC-8BE7-D112A3E8CBC6}" dt="2022-06-29T22:31:22.070" v="4294" actId="478"/>
          <ac:cxnSpMkLst>
            <pc:docMk/>
            <pc:sldMk cId="408758513" sldId="1720"/>
            <ac:cxnSpMk id="27" creationId="{0F4A3978-D6D4-4D1D-C66A-7AD4EE3961B3}"/>
          </ac:cxnSpMkLst>
        </pc:cxnChg>
        <pc:cxnChg chg="mod">
          <ac:chgData name="Nicolas Delfosse" userId="d965f3d4-ea58-4afe-85b0-6f02e8cf3c22" providerId="ADAL" clId="{26440F45-4241-4BBC-8BE7-D112A3E8CBC6}" dt="2022-06-29T22:31:22.070" v="4294" actId="478"/>
          <ac:cxnSpMkLst>
            <pc:docMk/>
            <pc:sldMk cId="408758513" sldId="1720"/>
            <ac:cxnSpMk id="36" creationId="{55AAB999-9B21-DF15-A2A6-7E92DBBA3021}"/>
          </ac:cxnSpMkLst>
        </pc:cxnChg>
        <pc:cxnChg chg="mod">
          <ac:chgData name="Nicolas Delfosse" userId="d965f3d4-ea58-4afe-85b0-6f02e8cf3c22" providerId="ADAL" clId="{26440F45-4241-4BBC-8BE7-D112A3E8CBC6}" dt="2022-06-29T22:31:22.070" v="4294" actId="478"/>
          <ac:cxnSpMkLst>
            <pc:docMk/>
            <pc:sldMk cId="408758513" sldId="1720"/>
            <ac:cxnSpMk id="37" creationId="{8EFAF775-0C4C-1236-9502-8288581F28E2}"/>
          </ac:cxnSpMkLst>
        </pc:cxnChg>
        <pc:cxnChg chg="mod">
          <ac:chgData name="Nicolas Delfosse" userId="d965f3d4-ea58-4afe-85b0-6f02e8cf3c22" providerId="ADAL" clId="{26440F45-4241-4BBC-8BE7-D112A3E8CBC6}" dt="2022-06-29T22:31:22.070" v="4294" actId="478"/>
          <ac:cxnSpMkLst>
            <pc:docMk/>
            <pc:sldMk cId="408758513" sldId="1720"/>
            <ac:cxnSpMk id="38" creationId="{3315B755-6100-4F0A-62A4-891088E8BB55}"/>
          </ac:cxnSpMkLst>
        </pc:cxnChg>
        <pc:cxnChg chg="mod">
          <ac:chgData name="Nicolas Delfosse" userId="d965f3d4-ea58-4afe-85b0-6f02e8cf3c22" providerId="ADAL" clId="{26440F45-4241-4BBC-8BE7-D112A3E8CBC6}" dt="2022-06-29T22:31:22.070" v="4294" actId="478"/>
          <ac:cxnSpMkLst>
            <pc:docMk/>
            <pc:sldMk cId="408758513" sldId="1720"/>
            <ac:cxnSpMk id="39" creationId="{F204F619-BAE9-7647-EC82-89898E442B30}"/>
          </ac:cxnSpMkLst>
        </pc:cxnChg>
        <pc:cxnChg chg="mod">
          <ac:chgData name="Nicolas Delfosse" userId="d965f3d4-ea58-4afe-85b0-6f02e8cf3c22" providerId="ADAL" clId="{26440F45-4241-4BBC-8BE7-D112A3E8CBC6}" dt="2022-06-29T22:31:22.070" v="4294" actId="478"/>
          <ac:cxnSpMkLst>
            <pc:docMk/>
            <pc:sldMk cId="408758513" sldId="1720"/>
            <ac:cxnSpMk id="40" creationId="{3C9D34D0-7BCF-489A-87F4-1AF8CCB2541D}"/>
          </ac:cxnSpMkLst>
        </pc:cxnChg>
        <pc:cxnChg chg="mod">
          <ac:chgData name="Nicolas Delfosse" userId="d965f3d4-ea58-4afe-85b0-6f02e8cf3c22" providerId="ADAL" clId="{26440F45-4241-4BBC-8BE7-D112A3E8CBC6}" dt="2022-06-29T22:31:22.070" v="4294" actId="478"/>
          <ac:cxnSpMkLst>
            <pc:docMk/>
            <pc:sldMk cId="408758513" sldId="1720"/>
            <ac:cxnSpMk id="41" creationId="{45A6CECA-0C80-102A-9DFD-9D843184C22B}"/>
          </ac:cxnSpMkLst>
        </pc:cxnChg>
        <pc:cxnChg chg="mod">
          <ac:chgData name="Nicolas Delfosse" userId="d965f3d4-ea58-4afe-85b0-6f02e8cf3c22" providerId="ADAL" clId="{26440F45-4241-4BBC-8BE7-D112A3E8CBC6}" dt="2022-06-29T22:31:22.070" v="4294" actId="478"/>
          <ac:cxnSpMkLst>
            <pc:docMk/>
            <pc:sldMk cId="408758513" sldId="1720"/>
            <ac:cxnSpMk id="42" creationId="{6A94D33B-63D2-2DA9-488B-AA908CBC4C53}"/>
          </ac:cxnSpMkLst>
        </pc:cxnChg>
        <pc:cxnChg chg="mod">
          <ac:chgData name="Nicolas Delfosse" userId="d965f3d4-ea58-4afe-85b0-6f02e8cf3c22" providerId="ADAL" clId="{26440F45-4241-4BBC-8BE7-D112A3E8CBC6}" dt="2022-06-29T22:31:22.070" v="4294" actId="478"/>
          <ac:cxnSpMkLst>
            <pc:docMk/>
            <pc:sldMk cId="408758513" sldId="1720"/>
            <ac:cxnSpMk id="43" creationId="{9DA7A725-9EBC-3F09-2E7C-55A95464A51F}"/>
          </ac:cxnSpMkLst>
        </pc:cxnChg>
        <pc:cxnChg chg="mod">
          <ac:chgData name="Nicolas Delfosse" userId="d965f3d4-ea58-4afe-85b0-6f02e8cf3c22" providerId="ADAL" clId="{26440F45-4241-4BBC-8BE7-D112A3E8CBC6}" dt="2022-06-29T22:31:22.070" v="4294" actId="478"/>
          <ac:cxnSpMkLst>
            <pc:docMk/>
            <pc:sldMk cId="408758513" sldId="1720"/>
            <ac:cxnSpMk id="52" creationId="{8A1AAF61-6A9C-4794-1D8A-055FF7126F55}"/>
          </ac:cxnSpMkLst>
        </pc:cxnChg>
        <pc:cxnChg chg="mod">
          <ac:chgData name="Nicolas Delfosse" userId="d965f3d4-ea58-4afe-85b0-6f02e8cf3c22" providerId="ADAL" clId="{26440F45-4241-4BBC-8BE7-D112A3E8CBC6}" dt="2022-06-29T22:31:22.070" v="4294" actId="478"/>
          <ac:cxnSpMkLst>
            <pc:docMk/>
            <pc:sldMk cId="408758513" sldId="1720"/>
            <ac:cxnSpMk id="53" creationId="{7EF7EACC-E5A9-983F-86ED-B87D53F4DEE4}"/>
          </ac:cxnSpMkLst>
        </pc:cxnChg>
        <pc:cxnChg chg="mod">
          <ac:chgData name="Nicolas Delfosse" userId="d965f3d4-ea58-4afe-85b0-6f02e8cf3c22" providerId="ADAL" clId="{26440F45-4241-4BBC-8BE7-D112A3E8CBC6}" dt="2022-06-29T22:31:22.070" v="4294" actId="478"/>
          <ac:cxnSpMkLst>
            <pc:docMk/>
            <pc:sldMk cId="408758513" sldId="1720"/>
            <ac:cxnSpMk id="54" creationId="{3FBD21E7-CDC7-7D87-818B-A2A011555E0E}"/>
          </ac:cxnSpMkLst>
        </pc:cxnChg>
        <pc:cxnChg chg="mod">
          <ac:chgData name="Nicolas Delfosse" userId="d965f3d4-ea58-4afe-85b0-6f02e8cf3c22" providerId="ADAL" clId="{26440F45-4241-4BBC-8BE7-D112A3E8CBC6}" dt="2022-06-29T22:31:22.070" v="4294" actId="478"/>
          <ac:cxnSpMkLst>
            <pc:docMk/>
            <pc:sldMk cId="408758513" sldId="1720"/>
            <ac:cxnSpMk id="55" creationId="{428F3D1E-AACC-54D9-EA3C-07A67B71166F}"/>
          </ac:cxnSpMkLst>
        </pc:cxnChg>
        <pc:cxnChg chg="add del mod">
          <ac:chgData name="Nicolas Delfosse" userId="d965f3d4-ea58-4afe-85b0-6f02e8cf3c22" providerId="ADAL" clId="{26440F45-4241-4BBC-8BE7-D112A3E8CBC6}" dt="2022-06-29T22:31:22.070" v="4294" actId="478"/>
          <ac:cxnSpMkLst>
            <pc:docMk/>
            <pc:sldMk cId="408758513" sldId="1720"/>
            <ac:cxnSpMk id="67" creationId="{76437560-A11D-9822-62DA-036FC02A9BCA}"/>
          </ac:cxnSpMkLst>
        </pc:cxnChg>
      </pc:sldChg>
      <pc:sldChg chg="modSp new mod">
        <pc:chgData name="Nicolas Delfosse" userId="d965f3d4-ea58-4afe-85b0-6f02e8cf3c22" providerId="ADAL" clId="{26440F45-4241-4BBC-8BE7-D112A3E8CBC6}" dt="2022-06-29T23:56:41.636" v="5722" actId="20577"/>
        <pc:sldMkLst>
          <pc:docMk/>
          <pc:sldMk cId="451896165" sldId="1721"/>
        </pc:sldMkLst>
        <pc:spChg chg="mod">
          <ac:chgData name="Nicolas Delfosse" userId="d965f3d4-ea58-4afe-85b0-6f02e8cf3c22" providerId="ADAL" clId="{26440F45-4241-4BBC-8BE7-D112A3E8CBC6}" dt="2022-06-29T22:11:38.859" v="3455" actId="20577"/>
          <ac:spMkLst>
            <pc:docMk/>
            <pc:sldMk cId="451896165" sldId="1721"/>
            <ac:spMk id="2" creationId="{DF867694-5850-1224-6B44-065AD1D9C087}"/>
          </ac:spMkLst>
        </pc:spChg>
        <pc:spChg chg="mod">
          <ac:chgData name="Nicolas Delfosse" userId="d965f3d4-ea58-4afe-85b0-6f02e8cf3c22" providerId="ADAL" clId="{26440F45-4241-4BBC-8BE7-D112A3E8CBC6}" dt="2022-06-29T23:56:41.636" v="5722" actId="20577"/>
          <ac:spMkLst>
            <pc:docMk/>
            <pc:sldMk cId="451896165" sldId="1721"/>
            <ac:spMk id="3" creationId="{FA4DB8D6-837E-DDA1-95A9-B9EF319F3099}"/>
          </ac:spMkLst>
        </pc:spChg>
      </pc:sldChg>
      <pc:sldChg chg="modSp add mod">
        <pc:chgData name="Nicolas Delfosse" userId="d965f3d4-ea58-4afe-85b0-6f02e8cf3c22" providerId="ADAL" clId="{26440F45-4241-4BBC-8BE7-D112A3E8CBC6}" dt="2022-07-25T15:15:45.694" v="22920" actId="20577"/>
        <pc:sldMkLst>
          <pc:docMk/>
          <pc:sldMk cId="3988230780" sldId="1722"/>
        </pc:sldMkLst>
        <pc:spChg chg="mod">
          <ac:chgData name="Nicolas Delfosse" userId="d965f3d4-ea58-4afe-85b0-6f02e8cf3c22" providerId="ADAL" clId="{26440F45-4241-4BBC-8BE7-D112A3E8CBC6}" dt="2022-07-25T15:15:45.694" v="22920" actId="20577"/>
          <ac:spMkLst>
            <pc:docMk/>
            <pc:sldMk cId="3988230780" sldId="1722"/>
            <ac:spMk id="7" creationId="{166F5064-9A78-1C19-0D99-916E88ABBE97}"/>
          </ac:spMkLst>
        </pc:spChg>
      </pc:sldChg>
      <pc:sldChg chg="addSp modSp new mod">
        <pc:chgData name="Nicolas Delfosse" userId="d965f3d4-ea58-4afe-85b0-6f02e8cf3c22" providerId="ADAL" clId="{26440F45-4241-4BBC-8BE7-D112A3E8CBC6}" dt="2022-06-29T22:30:49.458" v="4265" actId="1076"/>
        <pc:sldMkLst>
          <pc:docMk/>
          <pc:sldMk cId="1534213709" sldId="1723"/>
        </pc:sldMkLst>
        <pc:spChg chg="mod">
          <ac:chgData name="Nicolas Delfosse" userId="d965f3d4-ea58-4afe-85b0-6f02e8cf3c22" providerId="ADAL" clId="{26440F45-4241-4BBC-8BE7-D112A3E8CBC6}" dt="2022-06-29T22:30:26.324" v="4260" actId="20577"/>
          <ac:spMkLst>
            <pc:docMk/>
            <pc:sldMk cId="1534213709" sldId="1723"/>
            <ac:spMk id="2" creationId="{8264FD2A-A5C9-116E-898C-26D7516CEFFA}"/>
          </ac:spMkLst>
        </pc:spChg>
        <pc:spChg chg="mod">
          <ac:chgData name="Nicolas Delfosse" userId="d965f3d4-ea58-4afe-85b0-6f02e8cf3c22" providerId="ADAL" clId="{26440F45-4241-4BBC-8BE7-D112A3E8CBC6}" dt="2022-06-29T22:29:09.023" v="4154" actId="5793"/>
          <ac:spMkLst>
            <pc:docMk/>
            <pc:sldMk cId="1534213709" sldId="1723"/>
            <ac:spMk id="3" creationId="{386E3D48-BB1E-0979-3174-5441440FC22A}"/>
          </ac:spMkLst>
        </pc:spChg>
        <pc:spChg chg="add mod">
          <ac:chgData name="Nicolas Delfosse" userId="d965f3d4-ea58-4afe-85b0-6f02e8cf3c22" providerId="ADAL" clId="{26440F45-4241-4BBC-8BE7-D112A3E8CBC6}" dt="2022-06-29T22:28:29.914" v="4078" actId="1076"/>
          <ac:spMkLst>
            <pc:docMk/>
            <pc:sldMk cId="1534213709" sldId="1723"/>
            <ac:spMk id="5" creationId="{82059485-14AF-BCE0-AFAE-1F9DFE5D4BE4}"/>
          </ac:spMkLst>
        </pc:spChg>
        <pc:spChg chg="add mod">
          <ac:chgData name="Nicolas Delfosse" userId="d965f3d4-ea58-4afe-85b0-6f02e8cf3c22" providerId="ADAL" clId="{26440F45-4241-4BBC-8BE7-D112A3E8CBC6}" dt="2022-06-29T22:28:29.914" v="4078" actId="1076"/>
          <ac:spMkLst>
            <pc:docMk/>
            <pc:sldMk cId="1534213709" sldId="1723"/>
            <ac:spMk id="7" creationId="{50922D97-0D78-AFA2-5EAE-AE971A08D54F}"/>
          </ac:spMkLst>
        </pc:spChg>
        <pc:spChg chg="add mod">
          <ac:chgData name="Nicolas Delfosse" userId="d965f3d4-ea58-4afe-85b0-6f02e8cf3c22" providerId="ADAL" clId="{26440F45-4241-4BBC-8BE7-D112A3E8CBC6}" dt="2022-06-29T22:28:29.914" v="4078" actId="1076"/>
          <ac:spMkLst>
            <pc:docMk/>
            <pc:sldMk cId="1534213709" sldId="1723"/>
            <ac:spMk id="9" creationId="{FDD2E646-45DE-309B-914F-C8D50392FC41}"/>
          </ac:spMkLst>
        </pc:spChg>
        <pc:spChg chg="add mod">
          <ac:chgData name="Nicolas Delfosse" userId="d965f3d4-ea58-4afe-85b0-6f02e8cf3c22" providerId="ADAL" clId="{26440F45-4241-4BBC-8BE7-D112A3E8CBC6}" dt="2022-06-29T22:28:29.914" v="4078" actId="1076"/>
          <ac:spMkLst>
            <pc:docMk/>
            <pc:sldMk cId="1534213709" sldId="1723"/>
            <ac:spMk id="11" creationId="{49FB71F8-EFD2-42CC-BC72-76384BE099AE}"/>
          </ac:spMkLst>
        </pc:spChg>
        <pc:spChg chg="add mod">
          <ac:chgData name="Nicolas Delfosse" userId="d965f3d4-ea58-4afe-85b0-6f02e8cf3c22" providerId="ADAL" clId="{26440F45-4241-4BBC-8BE7-D112A3E8CBC6}" dt="2022-06-29T22:28:29.914" v="4078" actId="1076"/>
          <ac:spMkLst>
            <pc:docMk/>
            <pc:sldMk cId="1534213709" sldId="1723"/>
            <ac:spMk id="19" creationId="{669A7727-F3E5-5FB0-D909-571CAAB0AD3E}"/>
          </ac:spMkLst>
        </pc:spChg>
        <pc:spChg chg="add mod">
          <ac:chgData name="Nicolas Delfosse" userId="d965f3d4-ea58-4afe-85b0-6f02e8cf3c22" providerId="ADAL" clId="{26440F45-4241-4BBC-8BE7-D112A3E8CBC6}" dt="2022-06-29T22:28:29.914" v="4078" actId="1076"/>
          <ac:spMkLst>
            <pc:docMk/>
            <pc:sldMk cId="1534213709" sldId="1723"/>
            <ac:spMk id="21" creationId="{AD9C00C7-5922-8C21-4B46-63DD550B2E14}"/>
          </ac:spMkLst>
        </pc:spChg>
        <pc:spChg chg="add mod">
          <ac:chgData name="Nicolas Delfosse" userId="d965f3d4-ea58-4afe-85b0-6f02e8cf3c22" providerId="ADAL" clId="{26440F45-4241-4BBC-8BE7-D112A3E8CBC6}" dt="2022-06-29T22:28:29.914" v="4078" actId="1076"/>
          <ac:spMkLst>
            <pc:docMk/>
            <pc:sldMk cId="1534213709" sldId="1723"/>
            <ac:spMk id="23" creationId="{8A2D4171-7223-5B61-3655-8A055BF28091}"/>
          </ac:spMkLst>
        </pc:spChg>
        <pc:spChg chg="add mod">
          <ac:chgData name="Nicolas Delfosse" userId="d965f3d4-ea58-4afe-85b0-6f02e8cf3c22" providerId="ADAL" clId="{26440F45-4241-4BBC-8BE7-D112A3E8CBC6}" dt="2022-06-29T22:28:29.914" v="4078" actId="1076"/>
          <ac:spMkLst>
            <pc:docMk/>
            <pc:sldMk cId="1534213709" sldId="1723"/>
            <ac:spMk id="25" creationId="{3F48904C-5E09-9725-FDD6-197C25F78AC0}"/>
          </ac:spMkLst>
        </pc:spChg>
        <pc:spChg chg="add mod">
          <ac:chgData name="Nicolas Delfosse" userId="d965f3d4-ea58-4afe-85b0-6f02e8cf3c22" providerId="ADAL" clId="{26440F45-4241-4BBC-8BE7-D112A3E8CBC6}" dt="2022-06-29T22:30:40.102" v="4263" actId="1076"/>
          <ac:spMkLst>
            <pc:docMk/>
            <pc:sldMk cId="1534213709" sldId="1723"/>
            <ac:spMk id="27" creationId="{ED043635-7407-ED53-D94B-DF38058952FD}"/>
          </ac:spMkLst>
        </pc:spChg>
        <pc:spChg chg="add mod">
          <ac:chgData name="Nicolas Delfosse" userId="d965f3d4-ea58-4afe-85b0-6f02e8cf3c22" providerId="ADAL" clId="{26440F45-4241-4BBC-8BE7-D112A3E8CBC6}" dt="2022-06-29T22:28:29.914" v="4078" actId="1076"/>
          <ac:spMkLst>
            <pc:docMk/>
            <pc:sldMk cId="1534213709" sldId="1723"/>
            <ac:spMk id="29" creationId="{3EB27DEC-B428-16C3-7802-E62954545697}"/>
          </ac:spMkLst>
        </pc:spChg>
        <pc:spChg chg="add mod">
          <ac:chgData name="Nicolas Delfosse" userId="d965f3d4-ea58-4afe-85b0-6f02e8cf3c22" providerId="ADAL" clId="{26440F45-4241-4BBC-8BE7-D112A3E8CBC6}" dt="2022-06-29T22:30:49.458" v="4265" actId="1076"/>
          <ac:spMkLst>
            <pc:docMk/>
            <pc:sldMk cId="1534213709" sldId="1723"/>
            <ac:spMk id="37" creationId="{5B79FB7C-5F47-3382-3A27-EAF3D306AEA4}"/>
          </ac:spMkLst>
        </pc:spChg>
        <pc:cxnChg chg="add mod">
          <ac:chgData name="Nicolas Delfosse" userId="d965f3d4-ea58-4afe-85b0-6f02e8cf3c22" providerId="ADAL" clId="{26440F45-4241-4BBC-8BE7-D112A3E8CBC6}" dt="2022-06-29T22:28:29.914" v="4078" actId="1076"/>
          <ac:cxnSpMkLst>
            <pc:docMk/>
            <pc:sldMk cId="1534213709" sldId="1723"/>
            <ac:cxnSpMk id="13" creationId="{38492520-7AEE-7495-622F-7F737289A0F5}"/>
          </ac:cxnSpMkLst>
        </pc:cxnChg>
        <pc:cxnChg chg="add mod">
          <ac:chgData name="Nicolas Delfosse" userId="d965f3d4-ea58-4afe-85b0-6f02e8cf3c22" providerId="ADAL" clId="{26440F45-4241-4BBC-8BE7-D112A3E8CBC6}" dt="2022-06-29T22:28:29.914" v="4078" actId="1076"/>
          <ac:cxnSpMkLst>
            <pc:docMk/>
            <pc:sldMk cId="1534213709" sldId="1723"/>
            <ac:cxnSpMk id="15" creationId="{ABDB7C78-8176-ABDA-8CAA-25A7E25A6613}"/>
          </ac:cxnSpMkLst>
        </pc:cxnChg>
        <pc:cxnChg chg="add mod">
          <ac:chgData name="Nicolas Delfosse" userId="d965f3d4-ea58-4afe-85b0-6f02e8cf3c22" providerId="ADAL" clId="{26440F45-4241-4BBC-8BE7-D112A3E8CBC6}" dt="2022-06-29T22:28:29.914" v="4078" actId="1076"/>
          <ac:cxnSpMkLst>
            <pc:docMk/>
            <pc:sldMk cId="1534213709" sldId="1723"/>
            <ac:cxnSpMk id="17" creationId="{6AF4D5DA-5354-6E62-CFCC-5B002F474E7A}"/>
          </ac:cxnSpMkLst>
        </pc:cxnChg>
        <pc:cxnChg chg="add mod">
          <ac:chgData name="Nicolas Delfosse" userId="d965f3d4-ea58-4afe-85b0-6f02e8cf3c22" providerId="ADAL" clId="{26440F45-4241-4BBC-8BE7-D112A3E8CBC6}" dt="2022-06-29T22:28:29.914" v="4078" actId="1076"/>
          <ac:cxnSpMkLst>
            <pc:docMk/>
            <pc:sldMk cId="1534213709" sldId="1723"/>
            <ac:cxnSpMk id="31" creationId="{90A49D1F-AB6C-34D9-5745-CF72A3A04F6B}"/>
          </ac:cxnSpMkLst>
        </pc:cxnChg>
        <pc:cxnChg chg="add mod">
          <ac:chgData name="Nicolas Delfosse" userId="d965f3d4-ea58-4afe-85b0-6f02e8cf3c22" providerId="ADAL" clId="{26440F45-4241-4BBC-8BE7-D112A3E8CBC6}" dt="2022-06-29T22:28:29.914" v="4078" actId="1076"/>
          <ac:cxnSpMkLst>
            <pc:docMk/>
            <pc:sldMk cId="1534213709" sldId="1723"/>
            <ac:cxnSpMk id="33" creationId="{8FB8F918-53ED-62CD-A798-B5D0E2E5FEA0}"/>
          </ac:cxnSpMkLst>
        </pc:cxnChg>
        <pc:cxnChg chg="add mod">
          <ac:chgData name="Nicolas Delfosse" userId="d965f3d4-ea58-4afe-85b0-6f02e8cf3c22" providerId="ADAL" clId="{26440F45-4241-4BBC-8BE7-D112A3E8CBC6}" dt="2022-06-29T22:28:29.914" v="4078" actId="1076"/>
          <ac:cxnSpMkLst>
            <pc:docMk/>
            <pc:sldMk cId="1534213709" sldId="1723"/>
            <ac:cxnSpMk id="35" creationId="{7413CC1A-A1CB-9F52-FA1B-32A8BEE707BB}"/>
          </ac:cxnSpMkLst>
        </pc:cxnChg>
      </pc:sldChg>
      <pc:sldChg chg="new del">
        <pc:chgData name="Nicolas Delfosse" userId="d965f3d4-ea58-4afe-85b0-6f02e8cf3c22" providerId="ADAL" clId="{26440F45-4241-4BBC-8BE7-D112A3E8CBC6}" dt="2022-06-29T22:27:35.146" v="4046" actId="680"/>
        <pc:sldMkLst>
          <pc:docMk/>
          <pc:sldMk cId="2123250378" sldId="1723"/>
        </pc:sldMkLst>
      </pc:sldChg>
      <pc:sldChg chg="add del">
        <pc:chgData name="Nicolas Delfosse" userId="d965f3d4-ea58-4afe-85b0-6f02e8cf3c22" providerId="ADAL" clId="{26440F45-4241-4BBC-8BE7-D112A3E8CBC6}" dt="2022-06-29T22:27:41.291" v="4048" actId="47"/>
        <pc:sldMkLst>
          <pc:docMk/>
          <pc:sldMk cId="2896965662" sldId="1723"/>
        </pc:sldMkLst>
      </pc:sldChg>
      <pc:sldChg chg="new del">
        <pc:chgData name="Nicolas Delfosse" userId="d965f3d4-ea58-4afe-85b0-6f02e8cf3c22" providerId="ADAL" clId="{26440F45-4241-4BBC-8BE7-D112A3E8CBC6}" dt="2022-06-29T22:26:48.170" v="4042" actId="47"/>
        <pc:sldMkLst>
          <pc:docMk/>
          <pc:sldMk cId="3598576030" sldId="1723"/>
        </pc:sldMkLst>
      </pc:sldChg>
      <pc:sldChg chg="new del">
        <pc:chgData name="Nicolas Delfosse" userId="d965f3d4-ea58-4afe-85b0-6f02e8cf3c22" providerId="ADAL" clId="{26440F45-4241-4BBC-8BE7-D112A3E8CBC6}" dt="2022-06-29T22:27:31.092" v="4044" actId="47"/>
        <pc:sldMkLst>
          <pc:docMk/>
          <pc:sldMk cId="3636888370" sldId="1723"/>
        </pc:sldMkLst>
      </pc:sldChg>
      <pc:sldChg chg="modSp new mod">
        <pc:chgData name="Nicolas Delfosse" userId="d965f3d4-ea58-4afe-85b0-6f02e8cf3c22" providerId="ADAL" clId="{26440F45-4241-4BBC-8BE7-D112A3E8CBC6}" dt="2022-06-29T23:47:46.409" v="5321" actId="20577"/>
        <pc:sldMkLst>
          <pc:docMk/>
          <pc:sldMk cId="1801691581" sldId="1724"/>
        </pc:sldMkLst>
        <pc:spChg chg="mod">
          <ac:chgData name="Nicolas Delfosse" userId="d965f3d4-ea58-4afe-85b0-6f02e8cf3c22" providerId="ADAL" clId="{26440F45-4241-4BBC-8BE7-D112A3E8CBC6}" dt="2022-06-29T22:32:00.273" v="4328" actId="20577"/>
          <ac:spMkLst>
            <pc:docMk/>
            <pc:sldMk cId="1801691581" sldId="1724"/>
            <ac:spMk id="2" creationId="{B134F730-06B7-0A3B-C9B1-D46A426A4DC7}"/>
          </ac:spMkLst>
        </pc:spChg>
        <pc:spChg chg="mod">
          <ac:chgData name="Nicolas Delfosse" userId="d965f3d4-ea58-4afe-85b0-6f02e8cf3c22" providerId="ADAL" clId="{26440F45-4241-4BBC-8BE7-D112A3E8CBC6}" dt="2022-06-29T23:47:46.409" v="5321" actId="20577"/>
          <ac:spMkLst>
            <pc:docMk/>
            <pc:sldMk cId="1801691581" sldId="1724"/>
            <ac:spMk id="3" creationId="{6466383E-F6EB-E765-E017-67972633D06D}"/>
          </ac:spMkLst>
        </pc:spChg>
      </pc:sldChg>
      <pc:sldChg chg="addSp delSp modSp new mod">
        <pc:chgData name="Nicolas Delfosse" userId="d965f3d4-ea58-4afe-85b0-6f02e8cf3c22" providerId="ADAL" clId="{26440F45-4241-4BBC-8BE7-D112A3E8CBC6}" dt="2022-06-29T23:55:16.650" v="5668" actId="1076"/>
        <pc:sldMkLst>
          <pc:docMk/>
          <pc:sldMk cId="1305802711" sldId="1725"/>
        </pc:sldMkLst>
        <pc:spChg chg="mod">
          <ac:chgData name="Nicolas Delfosse" userId="d965f3d4-ea58-4afe-85b0-6f02e8cf3c22" providerId="ADAL" clId="{26440F45-4241-4BBC-8BE7-D112A3E8CBC6}" dt="2022-06-29T23:51:12.145" v="5486" actId="20577"/>
          <ac:spMkLst>
            <pc:docMk/>
            <pc:sldMk cId="1305802711" sldId="1725"/>
            <ac:spMk id="2" creationId="{F6E1CF98-CEE3-1923-343F-41BE4733C4D3}"/>
          </ac:spMkLst>
        </pc:spChg>
        <pc:spChg chg="del mod">
          <ac:chgData name="Nicolas Delfosse" userId="d965f3d4-ea58-4afe-85b0-6f02e8cf3c22" providerId="ADAL" clId="{26440F45-4241-4BBC-8BE7-D112A3E8CBC6}" dt="2022-06-29T23:51:14.738" v="5487" actId="478"/>
          <ac:spMkLst>
            <pc:docMk/>
            <pc:sldMk cId="1305802711" sldId="1725"/>
            <ac:spMk id="3" creationId="{53FA62F2-3F11-C15B-AE6A-4E3B2C165B9D}"/>
          </ac:spMkLst>
        </pc:spChg>
        <pc:spChg chg="add del">
          <ac:chgData name="Nicolas Delfosse" userId="d965f3d4-ea58-4afe-85b0-6f02e8cf3c22" providerId="ADAL" clId="{26440F45-4241-4BBC-8BE7-D112A3E8CBC6}" dt="2022-06-29T23:50:17.460" v="5376" actId="22"/>
          <ac:spMkLst>
            <pc:docMk/>
            <pc:sldMk cId="1305802711" sldId="1725"/>
            <ac:spMk id="5" creationId="{80D45486-5956-6F26-C9FF-4830EE7107CD}"/>
          </ac:spMkLst>
        </pc:spChg>
        <pc:spChg chg="add del mod">
          <ac:chgData name="Nicolas Delfosse" userId="d965f3d4-ea58-4afe-85b0-6f02e8cf3c22" providerId="ADAL" clId="{26440F45-4241-4BBC-8BE7-D112A3E8CBC6}" dt="2022-06-29T23:51:16.156" v="5488" actId="478"/>
          <ac:spMkLst>
            <pc:docMk/>
            <pc:sldMk cId="1305802711" sldId="1725"/>
            <ac:spMk id="7" creationId="{CDA9179F-8EAB-38E7-9ADD-B894A47D3052}"/>
          </ac:spMkLst>
        </pc:spChg>
        <pc:spChg chg="add mod">
          <ac:chgData name="Nicolas Delfosse" userId="d965f3d4-ea58-4afe-85b0-6f02e8cf3c22" providerId="ADAL" clId="{26440F45-4241-4BBC-8BE7-D112A3E8CBC6}" dt="2022-06-29T23:51:44.935" v="5496" actId="1076"/>
          <ac:spMkLst>
            <pc:docMk/>
            <pc:sldMk cId="1305802711" sldId="1725"/>
            <ac:spMk id="9" creationId="{106DA14E-5E0D-14A5-4008-BC928597ED86}"/>
          </ac:spMkLst>
        </pc:spChg>
        <pc:spChg chg="add mod">
          <ac:chgData name="Nicolas Delfosse" userId="d965f3d4-ea58-4afe-85b0-6f02e8cf3c22" providerId="ADAL" clId="{26440F45-4241-4BBC-8BE7-D112A3E8CBC6}" dt="2022-06-29T23:52:03.327" v="5498" actId="1076"/>
          <ac:spMkLst>
            <pc:docMk/>
            <pc:sldMk cId="1305802711" sldId="1725"/>
            <ac:spMk id="11" creationId="{08CA407D-096B-9FE5-0B8E-858C0F9D1D34}"/>
          </ac:spMkLst>
        </pc:spChg>
        <pc:spChg chg="add mod">
          <ac:chgData name="Nicolas Delfosse" userId="d965f3d4-ea58-4afe-85b0-6f02e8cf3c22" providerId="ADAL" clId="{26440F45-4241-4BBC-8BE7-D112A3E8CBC6}" dt="2022-06-29T23:52:03.327" v="5498" actId="1076"/>
          <ac:spMkLst>
            <pc:docMk/>
            <pc:sldMk cId="1305802711" sldId="1725"/>
            <ac:spMk id="13" creationId="{A45A6E3F-0ED5-44A7-4DC3-5D88145E63F9}"/>
          </ac:spMkLst>
        </pc:spChg>
        <pc:spChg chg="add mod">
          <ac:chgData name="Nicolas Delfosse" userId="d965f3d4-ea58-4afe-85b0-6f02e8cf3c22" providerId="ADAL" clId="{26440F45-4241-4BBC-8BE7-D112A3E8CBC6}" dt="2022-06-29T23:52:03.327" v="5498" actId="1076"/>
          <ac:spMkLst>
            <pc:docMk/>
            <pc:sldMk cId="1305802711" sldId="1725"/>
            <ac:spMk id="15" creationId="{B6A0FCEA-E1A9-D0FB-422E-ACF85ACFBB5B}"/>
          </ac:spMkLst>
        </pc:spChg>
        <pc:spChg chg="add mod">
          <ac:chgData name="Nicolas Delfosse" userId="d965f3d4-ea58-4afe-85b0-6f02e8cf3c22" providerId="ADAL" clId="{26440F45-4241-4BBC-8BE7-D112A3E8CBC6}" dt="2022-06-29T23:52:03.327" v="5498" actId="1076"/>
          <ac:spMkLst>
            <pc:docMk/>
            <pc:sldMk cId="1305802711" sldId="1725"/>
            <ac:spMk id="17" creationId="{E0A1264A-982D-1179-22E8-B7966E633FC7}"/>
          </ac:spMkLst>
        </pc:spChg>
        <pc:spChg chg="add mod">
          <ac:chgData name="Nicolas Delfosse" userId="d965f3d4-ea58-4afe-85b0-6f02e8cf3c22" providerId="ADAL" clId="{26440F45-4241-4BBC-8BE7-D112A3E8CBC6}" dt="2022-06-29T23:52:03.327" v="5498" actId="1076"/>
          <ac:spMkLst>
            <pc:docMk/>
            <pc:sldMk cId="1305802711" sldId="1725"/>
            <ac:spMk id="19" creationId="{6462A3D4-4EDE-2A45-462D-850F563FF74A}"/>
          </ac:spMkLst>
        </pc:spChg>
        <pc:spChg chg="add del">
          <ac:chgData name="Nicolas Delfosse" userId="d965f3d4-ea58-4afe-85b0-6f02e8cf3c22" providerId="ADAL" clId="{26440F45-4241-4BBC-8BE7-D112A3E8CBC6}" dt="2022-06-29T23:52:19.664" v="5500" actId="478"/>
          <ac:spMkLst>
            <pc:docMk/>
            <pc:sldMk cId="1305802711" sldId="1725"/>
            <ac:spMk id="28" creationId="{DF636E3B-D064-02A4-1C91-FE0D2BD6210F}"/>
          </ac:spMkLst>
        </pc:spChg>
        <pc:spChg chg="add mod">
          <ac:chgData name="Nicolas Delfosse" userId="d965f3d4-ea58-4afe-85b0-6f02e8cf3c22" providerId="ADAL" clId="{26440F45-4241-4BBC-8BE7-D112A3E8CBC6}" dt="2022-06-29T23:52:42.309" v="5503" actId="1076"/>
          <ac:spMkLst>
            <pc:docMk/>
            <pc:sldMk cId="1305802711" sldId="1725"/>
            <ac:spMk id="30" creationId="{B75D2D80-88E0-1C21-D784-20117D39D186}"/>
          </ac:spMkLst>
        </pc:spChg>
        <pc:spChg chg="add mod">
          <ac:chgData name="Nicolas Delfosse" userId="d965f3d4-ea58-4afe-85b0-6f02e8cf3c22" providerId="ADAL" clId="{26440F45-4241-4BBC-8BE7-D112A3E8CBC6}" dt="2022-06-29T23:52:43.846" v="5504" actId="1076"/>
          <ac:spMkLst>
            <pc:docMk/>
            <pc:sldMk cId="1305802711" sldId="1725"/>
            <ac:spMk id="32" creationId="{34BBAFF4-1439-5980-09B6-FE3152B38722}"/>
          </ac:spMkLst>
        </pc:spChg>
        <pc:spChg chg="add mod">
          <ac:chgData name="Nicolas Delfosse" userId="d965f3d4-ea58-4afe-85b0-6f02e8cf3c22" providerId="ADAL" clId="{26440F45-4241-4BBC-8BE7-D112A3E8CBC6}" dt="2022-06-29T23:52:47.282" v="5505" actId="1076"/>
          <ac:spMkLst>
            <pc:docMk/>
            <pc:sldMk cId="1305802711" sldId="1725"/>
            <ac:spMk id="34" creationId="{51FF4CB4-B5B9-9CD0-1697-474D542122AB}"/>
          </ac:spMkLst>
        </pc:spChg>
        <pc:spChg chg="add mod">
          <ac:chgData name="Nicolas Delfosse" userId="d965f3d4-ea58-4afe-85b0-6f02e8cf3c22" providerId="ADAL" clId="{26440F45-4241-4BBC-8BE7-D112A3E8CBC6}" dt="2022-06-29T23:53:21.350" v="5515" actId="1076"/>
          <ac:spMkLst>
            <pc:docMk/>
            <pc:sldMk cId="1305802711" sldId="1725"/>
            <ac:spMk id="35" creationId="{8116018D-220E-0726-F348-2190BAEAF0CB}"/>
          </ac:spMkLst>
        </pc:spChg>
        <pc:spChg chg="add mod">
          <ac:chgData name="Nicolas Delfosse" userId="d965f3d4-ea58-4afe-85b0-6f02e8cf3c22" providerId="ADAL" clId="{26440F45-4241-4BBC-8BE7-D112A3E8CBC6}" dt="2022-06-29T23:53:34.482" v="5520" actId="14100"/>
          <ac:spMkLst>
            <pc:docMk/>
            <pc:sldMk cId="1305802711" sldId="1725"/>
            <ac:spMk id="37" creationId="{3C064BDE-14B1-4E2A-6B97-43681A6AA184}"/>
          </ac:spMkLst>
        </pc:spChg>
        <pc:spChg chg="add mod">
          <ac:chgData name="Nicolas Delfosse" userId="d965f3d4-ea58-4afe-85b0-6f02e8cf3c22" providerId="ADAL" clId="{26440F45-4241-4BBC-8BE7-D112A3E8CBC6}" dt="2022-06-29T23:53:43.793" v="5522" actId="1076"/>
          <ac:spMkLst>
            <pc:docMk/>
            <pc:sldMk cId="1305802711" sldId="1725"/>
            <ac:spMk id="39" creationId="{D25E2905-C1C8-7FA5-032F-D35D0213B955}"/>
          </ac:spMkLst>
        </pc:spChg>
        <pc:spChg chg="add mod">
          <ac:chgData name="Nicolas Delfosse" userId="d965f3d4-ea58-4afe-85b0-6f02e8cf3c22" providerId="ADAL" clId="{26440F45-4241-4BBC-8BE7-D112A3E8CBC6}" dt="2022-06-29T23:53:47.497" v="5524" actId="1076"/>
          <ac:spMkLst>
            <pc:docMk/>
            <pc:sldMk cId="1305802711" sldId="1725"/>
            <ac:spMk id="41" creationId="{03E5709F-FC2A-8B6B-4C1A-5D097906069F}"/>
          </ac:spMkLst>
        </pc:spChg>
        <pc:spChg chg="add mod">
          <ac:chgData name="Nicolas Delfosse" userId="d965f3d4-ea58-4afe-85b0-6f02e8cf3c22" providerId="ADAL" clId="{26440F45-4241-4BBC-8BE7-D112A3E8CBC6}" dt="2022-06-29T23:55:16.650" v="5668" actId="1076"/>
          <ac:spMkLst>
            <pc:docMk/>
            <pc:sldMk cId="1305802711" sldId="1725"/>
            <ac:spMk id="42" creationId="{CAB4220C-FDE2-E38F-5AA5-22F684A759DA}"/>
          </ac:spMkLst>
        </pc:spChg>
        <pc:grpChg chg="add mod">
          <ac:chgData name="Nicolas Delfosse" userId="d965f3d4-ea58-4afe-85b0-6f02e8cf3c22" providerId="ADAL" clId="{26440F45-4241-4BBC-8BE7-D112A3E8CBC6}" dt="2022-06-29T23:54:33.874" v="5618" actId="1076"/>
          <ac:grpSpMkLst>
            <pc:docMk/>
            <pc:sldMk cId="1305802711" sldId="1725"/>
            <ac:grpSpMk id="43" creationId="{B8AD1E05-79C0-3F4E-60CE-AA518A6F2F9B}"/>
          </ac:grpSpMkLst>
        </pc:grpChg>
        <pc:grpChg chg="add mod">
          <ac:chgData name="Nicolas Delfosse" userId="d965f3d4-ea58-4afe-85b0-6f02e8cf3c22" providerId="ADAL" clId="{26440F45-4241-4BBC-8BE7-D112A3E8CBC6}" dt="2022-06-29T23:54:42.611" v="5620" actId="1076"/>
          <ac:grpSpMkLst>
            <pc:docMk/>
            <pc:sldMk cId="1305802711" sldId="1725"/>
            <ac:grpSpMk id="44" creationId="{3D20AB13-EA22-089D-3A67-7ED5E928755F}"/>
          </ac:grpSpMkLst>
        </pc:grpChg>
        <pc:cxnChg chg="add mod">
          <ac:chgData name="Nicolas Delfosse" userId="d965f3d4-ea58-4afe-85b0-6f02e8cf3c22" providerId="ADAL" clId="{26440F45-4241-4BBC-8BE7-D112A3E8CBC6}" dt="2022-06-29T23:52:03.327" v="5498" actId="1076"/>
          <ac:cxnSpMkLst>
            <pc:docMk/>
            <pc:sldMk cId="1305802711" sldId="1725"/>
            <ac:cxnSpMk id="21" creationId="{81F9101B-FE40-FB63-D9F2-A19EB7D256F3}"/>
          </ac:cxnSpMkLst>
        </pc:cxnChg>
        <pc:cxnChg chg="add mod">
          <ac:chgData name="Nicolas Delfosse" userId="d965f3d4-ea58-4afe-85b0-6f02e8cf3c22" providerId="ADAL" clId="{26440F45-4241-4BBC-8BE7-D112A3E8CBC6}" dt="2022-06-29T23:52:03.327" v="5498" actId="1076"/>
          <ac:cxnSpMkLst>
            <pc:docMk/>
            <pc:sldMk cId="1305802711" sldId="1725"/>
            <ac:cxnSpMk id="23" creationId="{EC4DBA3F-0470-E8EA-A2E4-776DA5FD86AF}"/>
          </ac:cxnSpMkLst>
        </pc:cxnChg>
        <pc:cxnChg chg="add mod">
          <ac:chgData name="Nicolas Delfosse" userId="d965f3d4-ea58-4afe-85b0-6f02e8cf3c22" providerId="ADAL" clId="{26440F45-4241-4BBC-8BE7-D112A3E8CBC6}" dt="2022-06-29T23:52:03.327" v="5498" actId="1076"/>
          <ac:cxnSpMkLst>
            <pc:docMk/>
            <pc:sldMk cId="1305802711" sldId="1725"/>
            <ac:cxnSpMk id="25" creationId="{D58CD783-8254-FC0F-0C00-B529F3D534F9}"/>
          </ac:cxnSpMkLst>
        </pc:cxnChg>
        <pc:cxnChg chg="add mod">
          <ac:chgData name="Nicolas Delfosse" userId="d965f3d4-ea58-4afe-85b0-6f02e8cf3c22" providerId="ADAL" clId="{26440F45-4241-4BBC-8BE7-D112A3E8CBC6}" dt="2022-06-29T23:52:03.327" v="5498" actId="1076"/>
          <ac:cxnSpMkLst>
            <pc:docMk/>
            <pc:sldMk cId="1305802711" sldId="1725"/>
            <ac:cxnSpMk id="27" creationId="{B82D9F7A-EF0B-E77C-8AFB-E164E4745F9D}"/>
          </ac:cxnSpMkLst>
        </pc:cxnChg>
      </pc:sldChg>
      <pc:sldChg chg="addSp delSp modSp new mod">
        <pc:chgData name="Nicolas Delfosse" userId="d965f3d4-ea58-4afe-85b0-6f02e8cf3c22" providerId="ADAL" clId="{26440F45-4241-4BBC-8BE7-D112A3E8CBC6}" dt="2022-06-30T00:27:53.452" v="6221" actId="20577"/>
        <pc:sldMkLst>
          <pc:docMk/>
          <pc:sldMk cId="318593168" sldId="1726"/>
        </pc:sldMkLst>
        <pc:spChg chg="mod">
          <ac:chgData name="Nicolas Delfosse" userId="d965f3d4-ea58-4afe-85b0-6f02e8cf3c22" providerId="ADAL" clId="{26440F45-4241-4BBC-8BE7-D112A3E8CBC6}" dt="2022-06-30T00:27:53.452" v="6221" actId="20577"/>
          <ac:spMkLst>
            <pc:docMk/>
            <pc:sldMk cId="318593168" sldId="1726"/>
            <ac:spMk id="2" creationId="{DC963DB4-DBCA-D85D-D828-E13D59487D45}"/>
          </ac:spMkLst>
        </pc:spChg>
        <pc:spChg chg="del">
          <ac:chgData name="Nicolas Delfosse" userId="d965f3d4-ea58-4afe-85b0-6f02e8cf3c22" providerId="ADAL" clId="{26440F45-4241-4BBC-8BE7-D112A3E8CBC6}" dt="2022-06-30T00:27:36.022" v="6214" actId="478"/>
          <ac:spMkLst>
            <pc:docMk/>
            <pc:sldMk cId="318593168" sldId="1726"/>
            <ac:spMk id="3" creationId="{351CB44B-A113-757B-6567-F7CA06287232}"/>
          </ac:spMkLst>
        </pc:spChg>
        <pc:picChg chg="add mod">
          <ac:chgData name="Nicolas Delfosse" userId="d965f3d4-ea58-4afe-85b0-6f02e8cf3c22" providerId="ADAL" clId="{26440F45-4241-4BBC-8BE7-D112A3E8CBC6}" dt="2022-06-30T00:27:50.067" v="6218" actId="962"/>
          <ac:picMkLst>
            <pc:docMk/>
            <pc:sldMk cId="318593168" sldId="1726"/>
            <ac:picMk id="5" creationId="{E91E9AAF-474C-3E3A-16D5-E093D9A612D4}"/>
          </ac:picMkLst>
        </pc:picChg>
      </pc:sldChg>
      <pc:sldChg chg="addSp delSp modSp new del mod ord">
        <pc:chgData name="Nicolas Delfosse" userId="d965f3d4-ea58-4afe-85b0-6f02e8cf3c22" providerId="ADAL" clId="{26440F45-4241-4BBC-8BE7-D112A3E8CBC6}" dt="2022-07-25T15:44:32.688" v="22942" actId="47"/>
        <pc:sldMkLst>
          <pc:docMk/>
          <pc:sldMk cId="2788756865" sldId="1727"/>
        </pc:sldMkLst>
        <pc:spChg chg="mod">
          <ac:chgData name="Nicolas Delfosse" userId="d965f3d4-ea58-4afe-85b0-6f02e8cf3c22" providerId="ADAL" clId="{26440F45-4241-4BBC-8BE7-D112A3E8CBC6}" dt="2022-06-30T21:42:56.482" v="7013" actId="20577"/>
          <ac:spMkLst>
            <pc:docMk/>
            <pc:sldMk cId="2788756865" sldId="1727"/>
            <ac:spMk id="2" creationId="{E689B38F-628E-56DD-CC55-C0896271AE78}"/>
          </ac:spMkLst>
        </pc:spChg>
        <pc:spChg chg="del">
          <ac:chgData name="Nicolas Delfosse" userId="d965f3d4-ea58-4afe-85b0-6f02e8cf3c22" providerId="ADAL" clId="{26440F45-4241-4BBC-8BE7-D112A3E8CBC6}" dt="2022-06-30T02:58:27.091" v="6583" actId="478"/>
          <ac:spMkLst>
            <pc:docMk/>
            <pc:sldMk cId="2788756865" sldId="1727"/>
            <ac:spMk id="3" creationId="{43075BB2-88C1-1503-3EB8-06DDA8D05AE3}"/>
          </ac:spMkLst>
        </pc:spChg>
        <pc:spChg chg="add mod topLvl">
          <ac:chgData name="Nicolas Delfosse" userId="d965f3d4-ea58-4afe-85b0-6f02e8cf3c22" providerId="ADAL" clId="{26440F45-4241-4BBC-8BE7-D112A3E8CBC6}" dt="2022-06-30T21:36:59.913" v="6973" actId="165"/>
          <ac:spMkLst>
            <pc:docMk/>
            <pc:sldMk cId="2788756865" sldId="1727"/>
            <ac:spMk id="5" creationId="{65DED825-23B3-F60D-AC7A-E4CF5BE24354}"/>
          </ac:spMkLst>
        </pc:spChg>
        <pc:spChg chg="add del mod">
          <ac:chgData name="Nicolas Delfosse" userId="d965f3d4-ea58-4afe-85b0-6f02e8cf3c22" providerId="ADAL" clId="{26440F45-4241-4BBC-8BE7-D112A3E8CBC6}" dt="2022-06-30T21:31:13.843" v="6909" actId="478"/>
          <ac:spMkLst>
            <pc:docMk/>
            <pc:sldMk cId="2788756865" sldId="1727"/>
            <ac:spMk id="7" creationId="{7E5E54E2-03F8-74B0-F264-97FAA2C94E51}"/>
          </ac:spMkLst>
        </pc:spChg>
        <pc:spChg chg="add del mod">
          <ac:chgData name="Nicolas Delfosse" userId="d965f3d4-ea58-4afe-85b0-6f02e8cf3c22" providerId="ADAL" clId="{26440F45-4241-4BBC-8BE7-D112A3E8CBC6}" dt="2022-06-30T03:00:56.046" v="6641" actId="478"/>
          <ac:spMkLst>
            <pc:docMk/>
            <pc:sldMk cId="2788756865" sldId="1727"/>
            <ac:spMk id="9" creationId="{A1C7BA4F-DF0A-AF64-5EB6-C7C458BAC905}"/>
          </ac:spMkLst>
        </pc:spChg>
        <pc:spChg chg="add del mod">
          <ac:chgData name="Nicolas Delfosse" userId="d965f3d4-ea58-4afe-85b0-6f02e8cf3c22" providerId="ADAL" clId="{26440F45-4241-4BBC-8BE7-D112A3E8CBC6}" dt="2022-06-30T21:31:13.843" v="6909" actId="478"/>
          <ac:spMkLst>
            <pc:docMk/>
            <pc:sldMk cId="2788756865" sldId="1727"/>
            <ac:spMk id="21" creationId="{B69CC4E7-71EA-A935-8023-F21B146A53BE}"/>
          </ac:spMkLst>
        </pc:spChg>
        <pc:spChg chg="add del mod">
          <ac:chgData name="Nicolas Delfosse" userId="d965f3d4-ea58-4afe-85b0-6f02e8cf3c22" providerId="ADAL" clId="{26440F45-4241-4BBC-8BE7-D112A3E8CBC6}" dt="2022-06-30T21:36:06.034" v="6965" actId="478"/>
          <ac:spMkLst>
            <pc:docMk/>
            <pc:sldMk cId="2788756865" sldId="1727"/>
            <ac:spMk id="23" creationId="{8514BA90-D73A-F405-C6FE-866EB08B45CB}"/>
          </ac:spMkLst>
        </pc:spChg>
        <pc:spChg chg="add del mod">
          <ac:chgData name="Nicolas Delfosse" userId="d965f3d4-ea58-4afe-85b0-6f02e8cf3c22" providerId="ADAL" clId="{26440F45-4241-4BBC-8BE7-D112A3E8CBC6}" dt="2022-06-30T21:02:50.861" v="6892" actId="478"/>
          <ac:spMkLst>
            <pc:docMk/>
            <pc:sldMk cId="2788756865" sldId="1727"/>
            <ac:spMk id="33" creationId="{A6CD4C44-E3E3-5860-C32B-0DF84AF2F3DB}"/>
          </ac:spMkLst>
        </pc:spChg>
        <pc:spChg chg="add del mod">
          <ac:chgData name="Nicolas Delfosse" userId="d965f3d4-ea58-4afe-85b0-6f02e8cf3c22" providerId="ADAL" clId="{26440F45-4241-4BBC-8BE7-D112A3E8CBC6}" dt="2022-06-30T21:36:02.725" v="6963" actId="478"/>
          <ac:spMkLst>
            <pc:docMk/>
            <pc:sldMk cId="2788756865" sldId="1727"/>
            <ac:spMk id="42" creationId="{1C7552E1-B962-28FC-E956-BFB799A411DF}"/>
          </ac:spMkLst>
        </pc:spChg>
        <pc:spChg chg="add del mod">
          <ac:chgData name="Nicolas Delfosse" userId="d965f3d4-ea58-4afe-85b0-6f02e8cf3c22" providerId="ADAL" clId="{26440F45-4241-4BBC-8BE7-D112A3E8CBC6}" dt="2022-06-30T21:34:53.020" v="6946" actId="478"/>
          <ac:spMkLst>
            <pc:docMk/>
            <pc:sldMk cId="2788756865" sldId="1727"/>
            <ac:spMk id="44" creationId="{017CF41A-A534-59E3-299E-21815BFB4C3E}"/>
          </ac:spMkLst>
        </pc:spChg>
        <pc:spChg chg="add del mod">
          <ac:chgData name="Nicolas Delfosse" userId="d965f3d4-ea58-4afe-85b0-6f02e8cf3c22" providerId="ADAL" clId="{26440F45-4241-4BBC-8BE7-D112A3E8CBC6}" dt="2022-06-30T21:36:01.092" v="6962" actId="478"/>
          <ac:spMkLst>
            <pc:docMk/>
            <pc:sldMk cId="2788756865" sldId="1727"/>
            <ac:spMk id="46" creationId="{4EA5F2F6-A92F-9348-9B77-4D1DBA4B237A}"/>
          </ac:spMkLst>
        </pc:spChg>
        <pc:spChg chg="mod topLvl">
          <ac:chgData name="Nicolas Delfosse" userId="d965f3d4-ea58-4afe-85b0-6f02e8cf3c22" providerId="ADAL" clId="{26440F45-4241-4BBC-8BE7-D112A3E8CBC6}" dt="2022-06-30T21:37:14.133" v="6975" actId="165"/>
          <ac:spMkLst>
            <pc:docMk/>
            <pc:sldMk cId="2788756865" sldId="1727"/>
            <ac:spMk id="65" creationId="{315EDA4C-6D79-C668-F5D5-8C398428A2FF}"/>
          </ac:spMkLst>
        </pc:spChg>
        <pc:spChg chg="del mod">
          <ac:chgData name="Nicolas Delfosse" userId="d965f3d4-ea58-4afe-85b0-6f02e8cf3c22" providerId="ADAL" clId="{26440F45-4241-4BBC-8BE7-D112A3E8CBC6}" dt="2022-06-30T21:35:52.698" v="6958" actId="478"/>
          <ac:spMkLst>
            <pc:docMk/>
            <pc:sldMk cId="2788756865" sldId="1727"/>
            <ac:spMk id="66" creationId="{4BBFFD72-9582-E93C-645F-832D81677732}"/>
          </ac:spMkLst>
        </pc:spChg>
        <pc:spChg chg="del mod">
          <ac:chgData name="Nicolas Delfosse" userId="d965f3d4-ea58-4afe-85b0-6f02e8cf3c22" providerId="ADAL" clId="{26440F45-4241-4BBC-8BE7-D112A3E8CBC6}" dt="2022-06-30T21:34:39.421" v="6944" actId="478"/>
          <ac:spMkLst>
            <pc:docMk/>
            <pc:sldMk cId="2788756865" sldId="1727"/>
            <ac:spMk id="67" creationId="{FF7B4B18-977F-A5C4-2E2B-3595F46E2D09}"/>
          </ac:spMkLst>
        </pc:spChg>
        <pc:spChg chg="mod topLvl">
          <ac:chgData name="Nicolas Delfosse" userId="d965f3d4-ea58-4afe-85b0-6f02e8cf3c22" providerId="ADAL" clId="{26440F45-4241-4BBC-8BE7-D112A3E8CBC6}" dt="2022-06-30T21:37:14.133" v="6975" actId="165"/>
          <ac:spMkLst>
            <pc:docMk/>
            <pc:sldMk cId="2788756865" sldId="1727"/>
            <ac:spMk id="68" creationId="{699DB094-F41A-3528-356A-12273E76F730}"/>
          </ac:spMkLst>
        </pc:spChg>
        <pc:spChg chg="add mod">
          <ac:chgData name="Nicolas Delfosse" userId="d965f3d4-ea58-4afe-85b0-6f02e8cf3c22" providerId="ADAL" clId="{26440F45-4241-4BBC-8BE7-D112A3E8CBC6}" dt="2022-06-30T21:32:13.265" v="6920" actId="1076"/>
          <ac:spMkLst>
            <pc:docMk/>
            <pc:sldMk cId="2788756865" sldId="1727"/>
            <ac:spMk id="77" creationId="{24A74437-FFCB-E585-8BF6-337BCF8832F4}"/>
          </ac:spMkLst>
        </pc:spChg>
        <pc:spChg chg="add mod">
          <ac:chgData name="Nicolas Delfosse" userId="d965f3d4-ea58-4afe-85b0-6f02e8cf3c22" providerId="ADAL" clId="{26440F45-4241-4BBC-8BE7-D112A3E8CBC6}" dt="2022-06-30T21:32:13.265" v="6920" actId="1076"/>
          <ac:spMkLst>
            <pc:docMk/>
            <pc:sldMk cId="2788756865" sldId="1727"/>
            <ac:spMk id="79" creationId="{3A14242E-AF76-C0DD-AF7C-66485FCA35A0}"/>
          </ac:spMkLst>
        </pc:spChg>
        <pc:spChg chg="add del mod">
          <ac:chgData name="Nicolas Delfosse" userId="d965f3d4-ea58-4afe-85b0-6f02e8cf3c22" providerId="ADAL" clId="{26440F45-4241-4BBC-8BE7-D112A3E8CBC6}" dt="2022-06-30T21:35:03.422" v="6948" actId="478"/>
          <ac:spMkLst>
            <pc:docMk/>
            <pc:sldMk cId="2788756865" sldId="1727"/>
            <ac:spMk id="81" creationId="{DE1BE093-7741-FD7C-A4AC-C813A97B82A2}"/>
          </ac:spMkLst>
        </pc:spChg>
        <pc:spChg chg="add mod">
          <ac:chgData name="Nicolas Delfosse" userId="d965f3d4-ea58-4afe-85b0-6f02e8cf3c22" providerId="ADAL" clId="{26440F45-4241-4BBC-8BE7-D112A3E8CBC6}" dt="2022-06-30T21:32:13.265" v="6920" actId="1076"/>
          <ac:spMkLst>
            <pc:docMk/>
            <pc:sldMk cId="2788756865" sldId="1727"/>
            <ac:spMk id="83" creationId="{2BF2375E-AC7C-5452-BE18-11FD354497FB}"/>
          </ac:spMkLst>
        </pc:spChg>
        <pc:spChg chg="mod">
          <ac:chgData name="Nicolas Delfosse" userId="d965f3d4-ea58-4afe-85b0-6f02e8cf3c22" providerId="ADAL" clId="{26440F45-4241-4BBC-8BE7-D112A3E8CBC6}" dt="2022-06-30T21:32:35.933" v="6925"/>
          <ac:spMkLst>
            <pc:docMk/>
            <pc:sldMk cId="2788756865" sldId="1727"/>
            <ac:spMk id="98" creationId="{F1F7CEA1-F7D8-4457-84DE-A37F6E7481D8}"/>
          </ac:spMkLst>
        </pc:spChg>
        <pc:spChg chg="mod">
          <ac:chgData name="Nicolas Delfosse" userId="d965f3d4-ea58-4afe-85b0-6f02e8cf3c22" providerId="ADAL" clId="{26440F45-4241-4BBC-8BE7-D112A3E8CBC6}" dt="2022-06-30T21:32:35.933" v="6925"/>
          <ac:spMkLst>
            <pc:docMk/>
            <pc:sldMk cId="2788756865" sldId="1727"/>
            <ac:spMk id="99" creationId="{799894BE-875F-639B-8F9A-B826762B3A6B}"/>
          </ac:spMkLst>
        </pc:spChg>
        <pc:spChg chg="mod">
          <ac:chgData name="Nicolas Delfosse" userId="d965f3d4-ea58-4afe-85b0-6f02e8cf3c22" providerId="ADAL" clId="{26440F45-4241-4BBC-8BE7-D112A3E8CBC6}" dt="2022-06-30T21:32:35.933" v="6925"/>
          <ac:spMkLst>
            <pc:docMk/>
            <pc:sldMk cId="2788756865" sldId="1727"/>
            <ac:spMk id="100" creationId="{A3729977-67B0-C5D3-79BA-F0DB2EC67134}"/>
          </ac:spMkLst>
        </pc:spChg>
        <pc:spChg chg="mod">
          <ac:chgData name="Nicolas Delfosse" userId="d965f3d4-ea58-4afe-85b0-6f02e8cf3c22" providerId="ADAL" clId="{26440F45-4241-4BBC-8BE7-D112A3E8CBC6}" dt="2022-06-30T21:32:35.933" v="6925"/>
          <ac:spMkLst>
            <pc:docMk/>
            <pc:sldMk cId="2788756865" sldId="1727"/>
            <ac:spMk id="101" creationId="{C2674B97-7799-A1A1-1160-8E8C21AB78FF}"/>
          </ac:spMkLst>
        </pc:spChg>
        <pc:spChg chg="mod">
          <ac:chgData name="Nicolas Delfosse" userId="d965f3d4-ea58-4afe-85b0-6f02e8cf3c22" providerId="ADAL" clId="{26440F45-4241-4BBC-8BE7-D112A3E8CBC6}" dt="2022-06-30T21:33:10.341" v="6931"/>
          <ac:spMkLst>
            <pc:docMk/>
            <pc:sldMk cId="2788756865" sldId="1727"/>
            <ac:spMk id="109" creationId="{F127EB69-B96A-D48F-B76C-74968674ED35}"/>
          </ac:spMkLst>
        </pc:spChg>
        <pc:spChg chg="mod">
          <ac:chgData name="Nicolas Delfosse" userId="d965f3d4-ea58-4afe-85b0-6f02e8cf3c22" providerId="ADAL" clId="{26440F45-4241-4BBC-8BE7-D112A3E8CBC6}" dt="2022-06-30T21:33:10.341" v="6931"/>
          <ac:spMkLst>
            <pc:docMk/>
            <pc:sldMk cId="2788756865" sldId="1727"/>
            <ac:spMk id="110" creationId="{A5CAC456-1C8E-6837-6FAA-D53837C6C6E9}"/>
          </ac:spMkLst>
        </pc:spChg>
        <pc:spChg chg="mod">
          <ac:chgData name="Nicolas Delfosse" userId="d965f3d4-ea58-4afe-85b0-6f02e8cf3c22" providerId="ADAL" clId="{26440F45-4241-4BBC-8BE7-D112A3E8CBC6}" dt="2022-06-30T21:33:10.341" v="6931"/>
          <ac:spMkLst>
            <pc:docMk/>
            <pc:sldMk cId="2788756865" sldId="1727"/>
            <ac:spMk id="111" creationId="{43C00019-CC99-E22E-0610-0B92EAD5C178}"/>
          </ac:spMkLst>
        </pc:spChg>
        <pc:spChg chg="mod">
          <ac:chgData name="Nicolas Delfosse" userId="d965f3d4-ea58-4afe-85b0-6f02e8cf3c22" providerId="ADAL" clId="{26440F45-4241-4BBC-8BE7-D112A3E8CBC6}" dt="2022-06-30T21:33:10.341" v="6931"/>
          <ac:spMkLst>
            <pc:docMk/>
            <pc:sldMk cId="2788756865" sldId="1727"/>
            <ac:spMk id="112" creationId="{125AC78D-C915-9CCD-A927-1E2BE0EEC38E}"/>
          </ac:spMkLst>
        </pc:spChg>
        <pc:spChg chg="mod topLvl">
          <ac:chgData name="Nicolas Delfosse" userId="d965f3d4-ea58-4afe-85b0-6f02e8cf3c22" providerId="ADAL" clId="{26440F45-4241-4BBC-8BE7-D112A3E8CBC6}" dt="2022-06-30T21:36:59.913" v="6973" actId="165"/>
          <ac:spMkLst>
            <pc:docMk/>
            <pc:sldMk cId="2788756865" sldId="1727"/>
            <ac:spMk id="119" creationId="{455CD4C6-C570-B532-3D8B-7B2C101BE5F2}"/>
          </ac:spMkLst>
        </pc:spChg>
        <pc:spChg chg="mod topLvl">
          <ac:chgData name="Nicolas Delfosse" userId="d965f3d4-ea58-4afe-85b0-6f02e8cf3c22" providerId="ADAL" clId="{26440F45-4241-4BBC-8BE7-D112A3E8CBC6}" dt="2022-06-30T21:36:59.913" v="6973" actId="165"/>
          <ac:spMkLst>
            <pc:docMk/>
            <pc:sldMk cId="2788756865" sldId="1727"/>
            <ac:spMk id="120" creationId="{B248AD23-E399-2313-A599-486EDF1228E4}"/>
          </ac:spMkLst>
        </pc:spChg>
        <pc:spChg chg="del mod">
          <ac:chgData name="Nicolas Delfosse" userId="d965f3d4-ea58-4afe-85b0-6f02e8cf3c22" providerId="ADAL" clId="{26440F45-4241-4BBC-8BE7-D112A3E8CBC6}" dt="2022-06-30T21:35:05.920" v="6949" actId="478"/>
          <ac:spMkLst>
            <pc:docMk/>
            <pc:sldMk cId="2788756865" sldId="1727"/>
            <ac:spMk id="121" creationId="{CCEEAA8D-226E-89B5-74DD-FC7093C6C492}"/>
          </ac:spMkLst>
        </pc:spChg>
        <pc:spChg chg="mod topLvl">
          <ac:chgData name="Nicolas Delfosse" userId="d965f3d4-ea58-4afe-85b0-6f02e8cf3c22" providerId="ADAL" clId="{26440F45-4241-4BBC-8BE7-D112A3E8CBC6}" dt="2022-06-30T21:36:59.913" v="6973" actId="165"/>
          <ac:spMkLst>
            <pc:docMk/>
            <pc:sldMk cId="2788756865" sldId="1727"/>
            <ac:spMk id="122" creationId="{328886E7-DD46-92D2-6745-C1DB769B3B6D}"/>
          </ac:spMkLst>
        </pc:spChg>
        <pc:spChg chg="mod">
          <ac:chgData name="Nicolas Delfosse" userId="d965f3d4-ea58-4afe-85b0-6f02e8cf3c22" providerId="ADAL" clId="{26440F45-4241-4BBC-8BE7-D112A3E8CBC6}" dt="2022-06-30T21:33:58.744" v="6940"/>
          <ac:spMkLst>
            <pc:docMk/>
            <pc:sldMk cId="2788756865" sldId="1727"/>
            <ac:spMk id="128" creationId="{50BDCA29-CC77-3575-77EC-A29B83D70680}"/>
          </ac:spMkLst>
        </pc:spChg>
        <pc:spChg chg="mod">
          <ac:chgData name="Nicolas Delfosse" userId="d965f3d4-ea58-4afe-85b0-6f02e8cf3c22" providerId="ADAL" clId="{26440F45-4241-4BBC-8BE7-D112A3E8CBC6}" dt="2022-06-30T21:33:58.744" v="6940"/>
          <ac:spMkLst>
            <pc:docMk/>
            <pc:sldMk cId="2788756865" sldId="1727"/>
            <ac:spMk id="129" creationId="{92E6E0A0-9323-CEDB-B239-83B5FF1CC8BF}"/>
          </ac:spMkLst>
        </pc:spChg>
        <pc:spChg chg="mod">
          <ac:chgData name="Nicolas Delfosse" userId="d965f3d4-ea58-4afe-85b0-6f02e8cf3c22" providerId="ADAL" clId="{26440F45-4241-4BBC-8BE7-D112A3E8CBC6}" dt="2022-06-30T21:33:58.744" v="6940"/>
          <ac:spMkLst>
            <pc:docMk/>
            <pc:sldMk cId="2788756865" sldId="1727"/>
            <ac:spMk id="130" creationId="{5FE3A97C-673D-60E5-E42E-203ED34860B0}"/>
          </ac:spMkLst>
        </pc:spChg>
        <pc:spChg chg="mod">
          <ac:chgData name="Nicolas Delfosse" userId="d965f3d4-ea58-4afe-85b0-6f02e8cf3c22" providerId="ADAL" clId="{26440F45-4241-4BBC-8BE7-D112A3E8CBC6}" dt="2022-06-30T21:33:58.744" v="6940"/>
          <ac:spMkLst>
            <pc:docMk/>
            <pc:sldMk cId="2788756865" sldId="1727"/>
            <ac:spMk id="131" creationId="{D6C60AD8-0496-3647-C13A-D7AB9100BD12}"/>
          </ac:spMkLst>
        </pc:spChg>
        <pc:spChg chg="mod">
          <ac:chgData name="Nicolas Delfosse" userId="d965f3d4-ea58-4afe-85b0-6f02e8cf3c22" providerId="ADAL" clId="{26440F45-4241-4BBC-8BE7-D112A3E8CBC6}" dt="2022-06-30T21:33:58.744" v="6940"/>
          <ac:spMkLst>
            <pc:docMk/>
            <pc:sldMk cId="2788756865" sldId="1727"/>
            <ac:spMk id="137" creationId="{EF56AAE0-A7AA-EF5F-C556-D99E64100DBC}"/>
          </ac:spMkLst>
        </pc:spChg>
        <pc:spChg chg="mod">
          <ac:chgData name="Nicolas Delfosse" userId="d965f3d4-ea58-4afe-85b0-6f02e8cf3c22" providerId="ADAL" clId="{26440F45-4241-4BBC-8BE7-D112A3E8CBC6}" dt="2022-06-30T21:33:58.744" v="6940"/>
          <ac:spMkLst>
            <pc:docMk/>
            <pc:sldMk cId="2788756865" sldId="1727"/>
            <ac:spMk id="138" creationId="{3736ECA4-2659-12C0-46C7-9C0F0157D90D}"/>
          </ac:spMkLst>
        </pc:spChg>
        <pc:spChg chg="mod">
          <ac:chgData name="Nicolas Delfosse" userId="d965f3d4-ea58-4afe-85b0-6f02e8cf3c22" providerId="ADAL" clId="{26440F45-4241-4BBC-8BE7-D112A3E8CBC6}" dt="2022-06-30T21:33:58.744" v="6940"/>
          <ac:spMkLst>
            <pc:docMk/>
            <pc:sldMk cId="2788756865" sldId="1727"/>
            <ac:spMk id="139" creationId="{45954790-E23B-2E81-1559-7398DADDFA12}"/>
          </ac:spMkLst>
        </pc:spChg>
        <pc:spChg chg="mod">
          <ac:chgData name="Nicolas Delfosse" userId="d965f3d4-ea58-4afe-85b0-6f02e8cf3c22" providerId="ADAL" clId="{26440F45-4241-4BBC-8BE7-D112A3E8CBC6}" dt="2022-06-30T21:33:58.744" v="6940"/>
          <ac:spMkLst>
            <pc:docMk/>
            <pc:sldMk cId="2788756865" sldId="1727"/>
            <ac:spMk id="140" creationId="{3AFE202B-31AA-4E6A-6407-2C66B22D0B58}"/>
          </ac:spMkLst>
        </pc:spChg>
        <pc:spChg chg="mod">
          <ac:chgData name="Nicolas Delfosse" userId="d965f3d4-ea58-4afe-85b0-6f02e8cf3c22" providerId="ADAL" clId="{26440F45-4241-4BBC-8BE7-D112A3E8CBC6}" dt="2022-06-30T21:35:23.431" v="6951"/>
          <ac:spMkLst>
            <pc:docMk/>
            <pc:sldMk cId="2788756865" sldId="1727"/>
            <ac:spMk id="146" creationId="{ADC9228E-4F91-BC98-BF6E-C00CE6888222}"/>
          </ac:spMkLst>
        </pc:spChg>
        <pc:spChg chg="mod">
          <ac:chgData name="Nicolas Delfosse" userId="d965f3d4-ea58-4afe-85b0-6f02e8cf3c22" providerId="ADAL" clId="{26440F45-4241-4BBC-8BE7-D112A3E8CBC6}" dt="2022-06-30T21:35:23.431" v="6951"/>
          <ac:spMkLst>
            <pc:docMk/>
            <pc:sldMk cId="2788756865" sldId="1727"/>
            <ac:spMk id="147" creationId="{91E98E59-E4A5-B69F-EBEB-AD958F8833C5}"/>
          </ac:spMkLst>
        </pc:spChg>
        <pc:spChg chg="mod">
          <ac:chgData name="Nicolas Delfosse" userId="d965f3d4-ea58-4afe-85b0-6f02e8cf3c22" providerId="ADAL" clId="{26440F45-4241-4BBC-8BE7-D112A3E8CBC6}" dt="2022-06-30T21:35:23.431" v="6951"/>
          <ac:spMkLst>
            <pc:docMk/>
            <pc:sldMk cId="2788756865" sldId="1727"/>
            <ac:spMk id="148" creationId="{03AB2C20-BC59-408A-93B0-377E00C0BFC2}"/>
          </ac:spMkLst>
        </pc:spChg>
        <pc:spChg chg="mod">
          <ac:chgData name="Nicolas Delfosse" userId="d965f3d4-ea58-4afe-85b0-6f02e8cf3c22" providerId="ADAL" clId="{26440F45-4241-4BBC-8BE7-D112A3E8CBC6}" dt="2022-06-30T21:35:23.431" v="6951"/>
          <ac:spMkLst>
            <pc:docMk/>
            <pc:sldMk cId="2788756865" sldId="1727"/>
            <ac:spMk id="153" creationId="{C5EBC265-2AA8-4997-97B7-4ECFDF33B5F2}"/>
          </ac:spMkLst>
        </pc:spChg>
        <pc:spChg chg="mod">
          <ac:chgData name="Nicolas Delfosse" userId="d965f3d4-ea58-4afe-85b0-6f02e8cf3c22" providerId="ADAL" clId="{26440F45-4241-4BBC-8BE7-D112A3E8CBC6}" dt="2022-06-30T21:35:23.431" v="6951"/>
          <ac:spMkLst>
            <pc:docMk/>
            <pc:sldMk cId="2788756865" sldId="1727"/>
            <ac:spMk id="154" creationId="{2FB93040-029E-E646-9AA4-B00E1311380F}"/>
          </ac:spMkLst>
        </pc:spChg>
        <pc:spChg chg="mod">
          <ac:chgData name="Nicolas Delfosse" userId="d965f3d4-ea58-4afe-85b0-6f02e8cf3c22" providerId="ADAL" clId="{26440F45-4241-4BBC-8BE7-D112A3E8CBC6}" dt="2022-06-30T21:35:23.431" v="6951"/>
          <ac:spMkLst>
            <pc:docMk/>
            <pc:sldMk cId="2788756865" sldId="1727"/>
            <ac:spMk id="155" creationId="{20E15BE1-35D4-0D6E-16DD-8604E917EE31}"/>
          </ac:spMkLst>
        </pc:spChg>
        <pc:spChg chg="mod">
          <ac:chgData name="Nicolas Delfosse" userId="d965f3d4-ea58-4afe-85b0-6f02e8cf3c22" providerId="ADAL" clId="{26440F45-4241-4BBC-8BE7-D112A3E8CBC6}" dt="2022-06-30T21:35:31.529" v="6953"/>
          <ac:spMkLst>
            <pc:docMk/>
            <pc:sldMk cId="2788756865" sldId="1727"/>
            <ac:spMk id="160" creationId="{323D5F97-9B0F-DD8E-5E78-F74BAC71176A}"/>
          </ac:spMkLst>
        </pc:spChg>
        <pc:spChg chg="mod">
          <ac:chgData name="Nicolas Delfosse" userId="d965f3d4-ea58-4afe-85b0-6f02e8cf3c22" providerId="ADAL" clId="{26440F45-4241-4BBC-8BE7-D112A3E8CBC6}" dt="2022-06-30T21:35:31.529" v="6953"/>
          <ac:spMkLst>
            <pc:docMk/>
            <pc:sldMk cId="2788756865" sldId="1727"/>
            <ac:spMk id="161" creationId="{9E4F126A-46D9-AB65-27F3-553CFCC8B88D}"/>
          </ac:spMkLst>
        </pc:spChg>
        <pc:spChg chg="mod">
          <ac:chgData name="Nicolas Delfosse" userId="d965f3d4-ea58-4afe-85b0-6f02e8cf3c22" providerId="ADAL" clId="{26440F45-4241-4BBC-8BE7-D112A3E8CBC6}" dt="2022-06-30T21:35:31.529" v="6953"/>
          <ac:spMkLst>
            <pc:docMk/>
            <pc:sldMk cId="2788756865" sldId="1727"/>
            <ac:spMk id="162" creationId="{F37701AF-F6D5-3B24-8F40-C9DC60AE3207}"/>
          </ac:spMkLst>
        </pc:spChg>
        <pc:spChg chg="mod">
          <ac:chgData name="Nicolas Delfosse" userId="d965f3d4-ea58-4afe-85b0-6f02e8cf3c22" providerId="ADAL" clId="{26440F45-4241-4BBC-8BE7-D112A3E8CBC6}" dt="2022-06-30T21:35:31.529" v="6953"/>
          <ac:spMkLst>
            <pc:docMk/>
            <pc:sldMk cId="2788756865" sldId="1727"/>
            <ac:spMk id="167" creationId="{D701DDF2-3F9A-4D09-D48D-253BC4C43D51}"/>
          </ac:spMkLst>
        </pc:spChg>
        <pc:spChg chg="mod">
          <ac:chgData name="Nicolas Delfosse" userId="d965f3d4-ea58-4afe-85b0-6f02e8cf3c22" providerId="ADAL" clId="{26440F45-4241-4BBC-8BE7-D112A3E8CBC6}" dt="2022-06-30T21:35:31.529" v="6953"/>
          <ac:spMkLst>
            <pc:docMk/>
            <pc:sldMk cId="2788756865" sldId="1727"/>
            <ac:spMk id="168" creationId="{0C3D002D-1E18-BD6B-219C-A2EB4B82FDAD}"/>
          </ac:spMkLst>
        </pc:spChg>
        <pc:spChg chg="mod">
          <ac:chgData name="Nicolas Delfosse" userId="d965f3d4-ea58-4afe-85b0-6f02e8cf3c22" providerId="ADAL" clId="{26440F45-4241-4BBC-8BE7-D112A3E8CBC6}" dt="2022-06-30T21:35:31.529" v="6953"/>
          <ac:spMkLst>
            <pc:docMk/>
            <pc:sldMk cId="2788756865" sldId="1727"/>
            <ac:spMk id="169" creationId="{74E6216B-AC03-7BF3-9F98-67D1623E78EE}"/>
          </ac:spMkLst>
        </pc:spChg>
        <pc:spChg chg="mod topLvl">
          <ac:chgData name="Nicolas Delfosse" userId="d965f3d4-ea58-4afe-85b0-6f02e8cf3c22" providerId="ADAL" clId="{26440F45-4241-4BBC-8BE7-D112A3E8CBC6}" dt="2022-06-30T21:36:59.913" v="6973" actId="165"/>
          <ac:spMkLst>
            <pc:docMk/>
            <pc:sldMk cId="2788756865" sldId="1727"/>
            <ac:spMk id="176" creationId="{BB45C1A1-F7AC-70A9-C327-2EC7BCFFF592}"/>
          </ac:spMkLst>
        </pc:spChg>
        <pc:spChg chg="mod topLvl">
          <ac:chgData name="Nicolas Delfosse" userId="d965f3d4-ea58-4afe-85b0-6f02e8cf3c22" providerId="ADAL" clId="{26440F45-4241-4BBC-8BE7-D112A3E8CBC6}" dt="2022-06-30T21:36:59.913" v="6973" actId="165"/>
          <ac:spMkLst>
            <pc:docMk/>
            <pc:sldMk cId="2788756865" sldId="1727"/>
            <ac:spMk id="177" creationId="{6F835337-22A8-1D72-790C-46F8FF8F315D}"/>
          </ac:spMkLst>
        </pc:spChg>
        <pc:spChg chg="mod topLvl">
          <ac:chgData name="Nicolas Delfosse" userId="d965f3d4-ea58-4afe-85b0-6f02e8cf3c22" providerId="ADAL" clId="{26440F45-4241-4BBC-8BE7-D112A3E8CBC6}" dt="2022-06-30T21:36:59.913" v="6973" actId="165"/>
          <ac:spMkLst>
            <pc:docMk/>
            <pc:sldMk cId="2788756865" sldId="1727"/>
            <ac:spMk id="178" creationId="{C57B3B5A-F9F7-71A8-88DC-26944BABFE8C}"/>
          </ac:spMkLst>
        </pc:spChg>
        <pc:spChg chg="mod">
          <ac:chgData name="Nicolas Delfosse" userId="d965f3d4-ea58-4afe-85b0-6f02e8cf3c22" providerId="ADAL" clId="{26440F45-4241-4BBC-8BE7-D112A3E8CBC6}" dt="2022-06-30T21:37:29.189" v="6977"/>
          <ac:spMkLst>
            <pc:docMk/>
            <pc:sldMk cId="2788756865" sldId="1727"/>
            <ac:spMk id="184" creationId="{206B85D4-2CF5-D02A-9B79-AB60D76C1B87}"/>
          </ac:spMkLst>
        </pc:spChg>
        <pc:spChg chg="mod">
          <ac:chgData name="Nicolas Delfosse" userId="d965f3d4-ea58-4afe-85b0-6f02e8cf3c22" providerId="ADAL" clId="{26440F45-4241-4BBC-8BE7-D112A3E8CBC6}" dt="2022-06-30T21:37:29.189" v="6977"/>
          <ac:spMkLst>
            <pc:docMk/>
            <pc:sldMk cId="2788756865" sldId="1727"/>
            <ac:spMk id="186" creationId="{61E1AFDA-0FCE-70D2-E73E-4A12FFC63AC5}"/>
          </ac:spMkLst>
        </pc:spChg>
        <pc:spChg chg="mod">
          <ac:chgData name="Nicolas Delfosse" userId="d965f3d4-ea58-4afe-85b0-6f02e8cf3c22" providerId="ADAL" clId="{26440F45-4241-4BBC-8BE7-D112A3E8CBC6}" dt="2022-06-30T21:37:29.189" v="6977"/>
          <ac:spMkLst>
            <pc:docMk/>
            <pc:sldMk cId="2788756865" sldId="1727"/>
            <ac:spMk id="187" creationId="{3C55E3A8-C3E8-2F41-FEB4-36F9A526FFBE}"/>
          </ac:spMkLst>
        </pc:spChg>
        <pc:spChg chg="mod">
          <ac:chgData name="Nicolas Delfosse" userId="d965f3d4-ea58-4afe-85b0-6f02e8cf3c22" providerId="ADAL" clId="{26440F45-4241-4BBC-8BE7-D112A3E8CBC6}" dt="2022-06-30T21:37:29.189" v="6977"/>
          <ac:spMkLst>
            <pc:docMk/>
            <pc:sldMk cId="2788756865" sldId="1727"/>
            <ac:spMk id="188" creationId="{7D158CFE-A699-CA97-88C9-522BF9E4F3A1}"/>
          </ac:spMkLst>
        </pc:spChg>
        <pc:spChg chg="mod">
          <ac:chgData name="Nicolas Delfosse" userId="d965f3d4-ea58-4afe-85b0-6f02e8cf3c22" providerId="ADAL" clId="{26440F45-4241-4BBC-8BE7-D112A3E8CBC6}" dt="2022-06-30T21:37:29.189" v="6977"/>
          <ac:spMkLst>
            <pc:docMk/>
            <pc:sldMk cId="2788756865" sldId="1727"/>
            <ac:spMk id="192" creationId="{A966E6DE-5204-A0CB-E578-F976E12A93F4}"/>
          </ac:spMkLst>
        </pc:spChg>
        <pc:spChg chg="mod">
          <ac:chgData name="Nicolas Delfosse" userId="d965f3d4-ea58-4afe-85b0-6f02e8cf3c22" providerId="ADAL" clId="{26440F45-4241-4BBC-8BE7-D112A3E8CBC6}" dt="2022-06-30T21:37:29.189" v="6977"/>
          <ac:spMkLst>
            <pc:docMk/>
            <pc:sldMk cId="2788756865" sldId="1727"/>
            <ac:spMk id="193" creationId="{1304A178-24DE-3F45-F8FE-9E08224F9043}"/>
          </ac:spMkLst>
        </pc:spChg>
        <pc:spChg chg="mod">
          <ac:chgData name="Nicolas Delfosse" userId="d965f3d4-ea58-4afe-85b0-6f02e8cf3c22" providerId="ADAL" clId="{26440F45-4241-4BBC-8BE7-D112A3E8CBC6}" dt="2022-06-30T21:37:29.189" v="6977"/>
          <ac:spMkLst>
            <pc:docMk/>
            <pc:sldMk cId="2788756865" sldId="1727"/>
            <ac:spMk id="194" creationId="{77C6A12A-B41F-2F07-C9F6-59A4F29C1F29}"/>
          </ac:spMkLst>
        </pc:spChg>
        <pc:spChg chg="mod">
          <ac:chgData name="Nicolas Delfosse" userId="d965f3d4-ea58-4afe-85b0-6f02e8cf3c22" providerId="ADAL" clId="{26440F45-4241-4BBC-8BE7-D112A3E8CBC6}" dt="2022-06-30T21:37:58.975" v="6981"/>
          <ac:spMkLst>
            <pc:docMk/>
            <pc:sldMk cId="2788756865" sldId="1727"/>
            <ac:spMk id="201" creationId="{5C65B1BC-C6B5-02F6-1DE1-EFACB481FE3A}"/>
          </ac:spMkLst>
        </pc:spChg>
        <pc:spChg chg="mod">
          <ac:chgData name="Nicolas Delfosse" userId="d965f3d4-ea58-4afe-85b0-6f02e8cf3c22" providerId="ADAL" clId="{26440F45-4241-4BBC-8BE7-D112A3E8CBC6}" dt="2022-06-30T21:37:58.975" v="6981"/>
          <ac:spMkLst>
            <pc:docMk/>
            <pc:sldMk cId="2788756865" sldId="1727"/>
            <ac:spMk id="204" creationId="{4068CBB9-C967-8C7A-820D-EE251B67C874}"/>
          </ac:spMkLst>
        </pc:spChg>
        <pc:spChg chg="mod">
          <ac:chgData name="Nicolas Delfosse" userId="d965f3d4-ea58-4afe-85b0-6f02e8cf3c22" providerId="ADAL" clId="{26440F45-4241-4BBC-8BE7-D112A3E8CBC6}" dt="2022-06-30T21:37:58.975" v="6981"/>
          <ac:spMkLst>
            <pc:docMk/>
            <pc:sldMk cId="2788756865" sldId="1727"/>
            <ac:spMk id="206" creationId="{E7C94122-86A8-4DBA-8DB9-93768719B701}"/>
          </ac:spMkLst>
        </pc:spChg>
        <pc:spChg chg="mod">
          <ac:chgData name="Nicolas Delfosse" userId="d965f3d4-ea58-4afe-85b0-6f02e8cf3c22" providerId="ADAL" clId="{26440F45-4241-4BBC-8BE7-D112A3E8CBC6}" dt="2022-06-30T21:37:58.975" v="6981"/>
          <ac:spMkLst>
            <pc:docMk/>
            <pc:sldMk cId="2788756865" sldId="1727"/>
            <ac:spMk id="207" creationId="{AC093388-A9DA-20C7-6527-B01133E1607D}"/>
          </ac:spMkLst>
        </pc:spChg>
        <pc:spChg chg="mod">
          <ac:chgData name="Nicolas Delfosse" userId="d965f3d4-ea58-4afe-85b0-6f02e8cf3c22" providerId="ADAL" clId="{26440F45-4241-4BBC-8BE7-D112A3E8CBC6}" dt="2022-06-30T21:37:58.975" v="6981"/>
          <ac:spMkLst>
            <pc:docMk/>
            <pc:sldMk cId="2788756865" sldId="1727"/>
            <ac:spMk id="208" creationId="{3BB779A5-340B-A40B-53F8-A0DE1B3A6308}"/>
          </ac:spMkLst>
        </pc:spChg>
        <pc:spChg chg="mod">
          <ac:chgData name="Nicolas Delfosse" userId="d965f3d4-ea58-4afe-85b0-6f02e8cf3c22" providerId="ADAL" clId="{26440F45-4241-4BBC-8BE7-D112A3E8CBC6}" dt="2022-06-30T21:37:58.975" v="6981"/>
          <ac:spMkLst>
            <pc:docMk/>
            <pc:sldMk cId="2788756865" sldId="1727"/>
            <ac:spMk id="212" creationId="{09FF78D4-68F8-91DC-32F6-08286BE9F728}"/>
          </ac:spMkLst>
        </pc:spChg>
        <pc:spChg chg="mod">
          <ac:chgData name="Nicolas Delfosse" userId="d965f3d4-ea58-4afe-85b0-6f02e8cf3c22" providerId="ADAL" clId="{26440F45-4241-4BBC-8BE7-D112A3E8CBC6}" dt="2022-06-30T21:37:58.975" v="6981"/>
          <ac:spMkLst>
            <pc:docMk/>
            <pc:sldMk cId="2788756865" sldId="1727"/>
            <ac:spMk id="213" creationId="{4E9A85CC-D797-F812-5295-2DFFDAF952F4}"/>
          </ac:spMkLst>
        </pc:spChg>
        <pc:spChg chg="mod">
          <ac:chgData name="Nicolas Delfosse" userId="d965f3d4-ea58-4afe-85b0-6f02e8cf3c22" providerId="ADAL" clId="{26440F45-4241-4BBC-8BE7-D112A3E8CBC6}" dt="2022-06-30T21:37:58.975" v="6981"/>
          <ac:spMkLst>
            <pc:docMk/>
            <pc:sldMk cId="2788756865" sldId="1727"/>
            <ac:spMk id="214" creationId="{6985DA1F-6746-A64F-215E-B971BD68B500}"/>
          </ac:spMkLst>
        </pc:spChg>
        <pc:spChg chg="mod">
          <ac:chgData name="Nicolas Delfosse" userId="d965f3d4-ea58-4afe-85b0-6f02e8cf3c22" providerId="ADAL" clId="{26440F45-4241-4BBC-8BE7-D112A3E8CBC6}" dt="2022-06-30T21:37:58.975" v="6981"/>
          <ac:spMkLst>
            <pc:docMk/>
            <pc:sldMk cId="2788756865" sldId="1727"/>
            <ac:spMk id="218" creationId="{26F2C507-1C71-2F96-775B-48BFE9AF5702}"/>
          </ac:spMkLst>
        </pc:spChg>
        <pc:spChg chg="mod">
          <ac:chgData name="Nicolas Delfosse" userId="d965f3d4-ea58-4afe-85b0-6f02e8cf3c22" providerId="ADAL" clId="{26440F45-4241-4BBC-8BE7-D112A3E8CBC6}" dt="2022-06-30T21:37:58.975" v="6981"/>
          <ac:spMkLst>
            <pc:docMk/>
            <pc:sldMk cId="2788756865" sldId="1727"/>
            <ac:spMk id="220" creationId="{934242D8-AD11-0E00-4A87-3C932BD8ED40}"/>
          </ac:spMkLst>
        </pc:spChg>
        <pc:spChg chg="mod">
          <ac:chgData name="Nicolas Delfosse" userId="d965f3d4-ea58-4afe-85b0-6f02e8cf3c22" providerId="ADAL" clId="{26440F45-4241-4BBC-8BE7-D112A3E8CBC6}" dt="2022-06-30T21:37:58.975" v="6981"/>
          <ac:spMkLst>
            <pc:docMk/>
            <pc:sldMk cId="2788756865" sldId="1727"/>
            <ac:spMk id="221" creationId="{C61802C6-1315-C78E-A502-D25306AA8411}"/>
          </ac:spMkLst>
        </pc:spChg>
        <pc:spChg chg="mod">
          <ac:chgData name="Nicolas Delfosse" userId="d965f3d4-ea58-4afe-85b0-6f02e8cf3c22" providerId="ADAL" clId="{26440F45-4241-4BBC-8BE7-D112A3E8CBC6}" dt="2022-06-30T21:37:58.975" v="6981"/>
          <ac:spMkLst>
            <pc:docMk/>
            <pc:sldMk cId="2788756865" sldId="1727"/>
            <ac:spMk id="222" creationId="{6408623C-B522-1BFE-3E7F-F6576FF0570C}"/>
          </ac:spMkLst>
        </pc:spChg>
        <pc:spChg chg="mod">
          <ac:chgData name="Nicolas Delfosse" userId="d965f3d4-ea58-4afe-85b0-6f02e8cf3c22" providerId="ADAL" clId="{26440F45-4241-4BBC-8BE7-D112A3E8CBC6}" dt="2022-06-30T21:37:58.975" v="6981"/>
          <ac:spMkLst>
            <pc:docMk/>
            <pc:sldMk cId="2788756865" sldId="1727"/>
            <ac:spMk id="226" creationId="{2AF12AF6-90AA-4BEC-E9DA-2332591693AA}"/>
          </ac:spMkLst>
        </pc:spChg>
        <pc:spChg chg="mod">
          <ac:chgData name="Nicolas Delfosse" userId="d965f3d4-ea58-4afe-85b0-6f02e8cf3c22" providerId="ADAL" clId="{26440F45-4241-4BBC-8BE7-D112A3E8CBC6}" dt="2022-06-30T21:37:58.975" v="6981"/>
          <ac:spMkLst>
            <pc:docMk/>
            <pc:sldMk cId="2788756865" sldId="1727"/>
            <ac:spMk id="227" creationId="{00493E2E-14C0-E935-3057-1CF6DF9D2CB6}"/>
          </ac:spMkLst>
        </pc:spChg>
        <pc:spChg chg="mod">
          <ac:chgData name="Nicolas Delfosse" userId="d965f3d4-ea58-4afe-85b0-6f02e8cf3c22" providerId="ADAL" clId="{26440F45-4241-4BBC-8BE7-D112A3E8CBC6}" dt="2022-06-30T21:37:58.975" v="6981"/>
          <ac:spMkLst>
            <pc:docMk/>
            <pc:sldMk cId="2788756865" sldId="1727"/>
            <ac:spMk id="228" creationId="{165E1607-2C01-16A3-5DDF-008DD9FC4B05}"/>
          </ac:spMkLst>
        </pc:spChg>
        <pc:grpChg chg="add del">
          <ac:chgData name="Nicolas Delfosse" userId="d965f3d4-ea58-4afe-85b0-6f02e8cf3c22" providerId="ADAL" clId="{26440F45-4241-4BBC-8BE7-D112A3E8CBC6}" dt="2022-06-30T21:36:04.468" v="6964" actId="478"/>
          <ac:grpSpMkLst>
            <pc:docMk/>
            <pc:sldMk cId="2788756865" sldId="1727"/>
            <ac:grpSpMk id="60" creationId="{2E00F3F4-F029-96A1-5A47-9AD6064C2605}"/>
          </ac:grpSpMkLst>
        </pc:grpChg>
        <pc:grpChg chg="add del mod">
          <ac:chgData name="Nicolas Delfosse" userId="d965f3d4-ea58-4afe-85b0-6f02e8cf3c22" providerId="ADAL" clId="{26440F45-4241-4BBC-8BE7-D112A3E8CBC6}" dt="2022-06-30T21:36:06.034" v="6965" actId="478"/>
          <ac:grpSpMkLst>
            <pc:docMk/>
            <pc:sldMk cId="2788756865" sldId="1727"/>
            <ac:grpSpMk id="61" creationId="{021FB4E7-38AB-5A95-1CCA-8205B93B463E}"/>
          </ac:grpSpMkLst>
        </pc:grpChg>
        <pc:grpChg chg="add del mod topLvl">
          <ac:chgData name="Nicolas Delfosse" userId="d965f3d4-ea58-4afe-85b0-6f02e8cf3c22" providerId="ADAL" clId="{26440F45-4241-4BBC-8BE7-D112A3E8CBC6}" dt="2022-06-30T21:37:06.996" v="6974" actId="165"/>
          <ac:grpSpMkLst>
            <pc:docMk/>
            <pc:sldMk cId="2788756865" sldId="1727"/>
            <ac:grpSpMk id="62" creationId="{9A055BA6-912D-8B51-F0CB-30FD9FA4BA6F}"/>
          </ac:grpSpMkLst>
        </pc:grpChg>
        <pc:grpChg chg="del mod topLvl">
          <ac:chgData name="Nicolas Delfosse" userId="d965f3d4-ea58-4afe-85b0-6f02e8cf3c22" providerId="ADAL" clId="{26440F45-4241-4BBC-8BE7-D112A3E8CBC6}" dt="2022-06-30T21:37:14.133" v="6975" actId="165"/>
          <ac:grpSpMkLst>
            <pc:docMk/>
            <pc:sldMk cId="2788756865" sldId="1727"/>
            <ac:grpSpMk id="64" creationId="{32683BCF-7E5E-BCAD-F6C9-4D90D83A65C6}"/>
          </ac:grpSpMkLst>
        </pc:grpChg>
        <pc:grpChg chg="add del mod">
          <ac:chgData name="Nicolas Delfosse" userId="d965f3d4-ea58-4afe-85b0-6f02e8cf3c22" providerId="ADAL" clId="{26440F45-4241-4BBC-8BE7-D112A3E8CBC6}" dt="2022-06-30T21:36:59.913" v="6973" actId="165"/>
          <ac:grpSpMkLst>
            <pc:docMk/>
            <pc:sldMk cId="2788756865" sldId="1727"/>
            <ac:grpSpMk id="75" creationId="{63C7A1AA-C3BB-C742-F9FD-534C56CB294C}"/>
          </ac:grpSpMkLst>
        </pc:grpChg>
        <pc:grpChg chg="add del mod">
          <ac:chgData name="Nicolas Delfosse" userId="d965f3d4-ea58-4afe-85b0-6f02e8cf3c22" providerId="ADAL" clId="{26440F45-4241-4BBC-8BE7-D112A3E8CBC6}" dt="2022-06-30T21:36:35.721" v="6969" actId="478"/>
          <ac:grpSpMkLst>
            <pc:docMk/>
            <pc:sldMk cId="2788756865" sldId="1727"/>
            <ac:grpSpMk id="96" creationId="{C94A052B-64ED-1E79-649E-0321F808F8AC}"/>
          </ac:grpSpMkLst>
        </pc:grpChg>
        <pc:grpChg chg="add del mod">
          <ac:chgData name="Nicolas Delfosse" userId="d965f3d4-ea58-4afe-85b0-6f02e8cf3c22" providerId="ADAL" clId="{26440F45-4241-4BBC-8BE7-D112A3E8CBC6}" dt="2022-06-30T21:32:56.314" v="6928" actId="478"/>
          <ac:grpSpMkLst>
            <pc:docMk/>
            <pc:sldMk cId="2788756865" sldId="1727"/>
            <ac:grpSpMk id="97" creationId="{B8AC26A7-05E3-D187-3B46-81D624CEDAA4}"/>
          </ac:grpSpMkLst>
        </pc:grpChg>
        <pc:grpChg chg="add del mod">
          <ac:chgData name="Nicolas Delfosse" userId="d965f3d4-ea58-4afe-85b0-6f02e8cf3c22" providerId="ADAL" clId="{26440F45-4241-4BBC-8BE7-D112A3E8CBC6}" dt="2022-06-30T21:33:35.569" v="6935" actId="478"/>
          <ac:grpSpMkLst>
            <pc:docMk/>
            <pc:sldMk cId="2788756865" sldId="1727"/>
            <ac:grpSpMk id="108" creationId="{0B088E22-EC51-A684-1B97-CE069E66E833}"/>
          </ac:grpSpMkLst>
        </pc:grpChg>
        <pc:grpChg chg="add del mod">
          <ac:chgData name="Nicolas Delfosse" userId="d965f3d4-ea58-4afe-85b0-6f02e8cf3c22" providerId="ADAL" clId="{26440F45-4241-4BBC-8BE7-D112A3E8CBC6}" dt="2022-06-30T21:36:59.913" v="6973" actId="165"/>
          <ac:grpSpMkLst>
            <pc:docMk/>
            <pc:sldMk cId="2788756865" sldId="1727"/>
            <ac:grpSpMk id="118" creationId="{121B14BF-F465-9CB3-F900-F9D63D882269}"/>
          </ac:grpSpMkLst>
        </pc:grpChg>
        <pc:grpChg chg="add del mod">
          <ac:chgData name="Nicolas Delfosse" userId="d965f3d4-ea58-4afe-85b0-6f02e8cf3c22" providerId="ADAL" clId="{26440F45-4241-4BBC-8BE7-D112A3E8CBC6}" dt="2022-06-30T21:34:16.030" v="6942" actId="478"/>
          <ac:grpSpMkLst>
            <pc:docMk/>
            <pc:sldMk cId="2788756865" sldId="1727"/>
            <ac:grpSpMk id="127" creationId="{11B2BD24-E502-107F-52DB-9EEAC9475E3A}"/>
          </ac:grpSpMkLst>
        </pc:grpChg>
        <pc:grpChg chg="add del mod">
          <ac:chgData name="Nicolas Delfosse" userId="d965f3d4-ea58-4afe-85b0-6f02e8cf3c22" providerId="ADAL" clId="{26440F45-4241-4BBC-8BE7-D112A3E8CBC6}" dt="2022-06-30T21:34:16.030" v="6942" actId="478"/>
          <ac:grpSpMkLst>
            <pc:docMk/>
            <pc:sldMk cId="2788756865" sldId="1727"/>
            <ac:grpSpMk id="136" creationId="{C8866CE9-307E-771B-9937-893C95196BAD}"/>
          </ac:grpSpMkLst>
        </pc:grpChg>
        <pc:grpChg chg="add del mod">
          <ac:chgData name="Nicolas Delfosse" userId="d965f3d4-ea58-4afe-85b0-6f02e8cf3c22" providerId="ADAL" clId="{26440F45-4241-4BBC-8BE7-D112A3E8CBC6}" dt="2022-06-30T21:35:54.493" v="6959" actId="478"/>
          <ac:grpSpMkLst>
            <pc:docMk/>
            <pc:sldMk cId="2788756865" sldId="1727"/>
            <ac:grpSpMk id="145" creationId="{FE44FFCA-4B0D-02B6-B23E-493640BA3C0D}"/>
          </ac:grpSpMkLst>
        </pc:grpChg>
        <pc:grpChg chg="add del mod">
          <ac:chgData name="Nicolas Delfosse" userId="d965f3d4-ea58-4afe-85b0-6f02e8cf3c22" providerId="ADAL" clId="{26440F45-4241-4BBC-8BE7-D112A3E8CBC6}" dt="2022-06-30T21:35:55.849" v="6960" actId="478"/>
          <ac:grpSpMkLst>
            <pc:docMk/>
            <pc:sldMk cId="2788756865" sldId="1727"/>
            <ac:grpSpMk id="152" creationId="{57224C15-3DF6-435A-7884-32EBAB8E6CD8}"/>
          </ac:grpSpMkLst>
        </pc:grpChg>
        <pc:grpChg chg="add del mod">
          <ac:chgData name="Nicolas Delfosse" userId="d965f3d4-ea58-4afe-85b0-6f02e8cf3c22" providerId="ADAL" clId="{26440F45-4241-4BBC-8BE7-D112A3E8CBC6}" dt="2022-06-30T21:35:40.956" v="6956"/>
          <ac:grpSpMkLst>
            <pc:docMk/>
            <pc:sldMk cId="2788756865" sldId="1727"/>
            <ac:grpSpMk id="159" creationId="{0B6A8C60-581E-1691-26CE-DDB8E3366490}"/>
          </ac:grpSpMkLst>
        </pc:grpChg>
        <pc:grpChg chg="add del mod">
          <ac:chgData name="Nicolas Delfosse" userId="d965f3d4-ea58-4afe-85b0-6f02e8cf3c22" providerId="ADAL" clId="{26440F45-4241-4BBC-8BE7-D112A3E8CBC6}" dt="2022-06-30T21:35:40.956" v="6956"/>
          <ac:grpSpMkLst>
            <pc:docMk/>
            <pc:sldMk cId="2788756865" sldId="1727"/>
            <ac:grpSpMk id="166" creationId="{30409D1E-2376-79C6-1D3E-74A6A98089B0}"/>
          </ac:grpSpMkLst>
        </pc:grpChg>
        <pc:grpChg chg="add del mod">
          <ac:chgData name="Nicolas Delfosse" userId="d965f3d4-ea58-4afe-85b0-6f02e8cf3c22" providerId="ADAL" clId="{26440F45-4241-4BBC-8BE7-D112A3E8CBC6}" dt="2022-06-30T21:36:59.913" v="6973" actId="165"/>
          <ac:grpSpMkLst>
            <pc:docMk/>
            <pc:sldMk cId="2788756865" sldId="1727"/>
            <ac:grpSpMk id="175" creationId="{159016E8-9B3D-73B4-38D0-A02C51B394BE}"/>
          </ac:grpSpMkLst>
        </pc:grpChg>
        <pc:grpChg chg="add">
          <ac:chgData name="Nicolas Delfosse" userId="d965f3d4-ea58-4afe-85b0-6f02e8cf3c22" providerId="ADAL" clId="{26440F45-4241-4BBC-8BE7-D112A3E8CBC6}" dt="2022-06-30T21:37:28.048" v="6976" actId="164"/>
          <ac:grpSpMkLst>
            <pc:docMk/>
            <pc:sldMk cId="2788756865" sldId="1727"/>
            <ac:grpSpMk id="182" creationId="{939B897C-A126-41A6-5006-BA6A8EE6B19F}"/>
          </ac:grpSpMkLst>
        </pc:grpChg>
        <pc:grpChg chg="add mod">
          <ac:chgData name="Nicolas Delfosse" userId="d965f3d4-ea58-4afe-85b0-6f02e8cf3c22" providerId="ADAL" clId="{26440F45-4241-4BBC-8BE7-D112A3E8CBC6}" dt="2022-06-30T21:37:47.434" v="6979" actId="1076"/>
          <ac:grpSpMkLst>
            <pc:docMk/>
            <pc:sldMk cId="2788756865" sldId="1727"/>
            <ac:grpSpMk id="183" creationId="{573F8617-B751-60FC-1031-7F47C4568BD5}"/>
          </ac:grpSpMkLst>
        </pc:grpChg>
        <pc:grpChg chg="add">
          <ac:chgData name="Nicolas Delfosse" userId="d965f3d4-ea58-4afe-85b0-6f02e8cf3c22" providerId="ADAL" clId="{26440F45-4241-4BBC-8BE7-D112A3E8CBC6}" dt="2022-06-30T21:37:57.503" v="6980" actId="164"/>
          <ac:grpSpMkLst>
            <pc:docMk/>
            <pc:sldMk cId="2788756865" sldId="1727"/>
            <ac:grpSpMk id="198" creationId="{4EC6CBBE-AFD9-6751-AD84-7CDEEE209045}"/>
          </ac:grpSpMkLst>
        </pc:grpChg>
        <pc:grpChg chg="add mod">
          <ac:chgData name="Nicolas Delfosse" userId="d965f3d4-ea58-4afe-85b0-6f02e8cf3c22" providerId="ADAL" clId="{26440F45-4241-4BBC-8BE7-D112A3E8CBC6}" dt="2022-06-30T21:38:09.043" v="6983" actId="1076"/>
          <ac:grpSpMkLst>
            <pc:docMk/>
            <pc:sldMk cId="2788756865" sldId="1727"/>
            <ac:grpSpMk id="199" creationId="{169C41C1-AB16-141F-93AE-99C50318F4BC}"/>
          </ac:grpSpMkLst>
        </pc:grpChg>
        <pc:grpChg chg="mod">
          <ac:chgData name="Nicolas Delfosse" userId="d965f3d4-ea58-4afe-85b0-6f02e8cf3c22" providerId="ADAL" clId="{26440F45-4241-4BBC-8BE7-D112A3E8CBC6}" dt="2022-06-30T21:37:58.975" v="6981"/>
          <ac:grpSpMkLst>
            <pc:docMk/>
            <pc:sldMk cId="2788756865" sldId="1727"/>
            <ac:grpSpMk id="202" creationId="{E6058495-19BB-7BC9-8801-98B11C80F44F}"/>
          </ac:grpSpMkLst>
        </pc:grpChg>
        <pc:grpChg chg="mod">
          <ac:chgData name="Nicolas Delfosse" userId="d965f3d4-ea58-4afe-85b0-6f02e8cf3c22" providerId="ADAL" clId="{26440F45-4241-4BBC-8BE7-D112A3E8CBC6}" dt="2022-06-30T21:37:58.975" v="6981"/>
          <ac:grpSpMkLst>
            <pc:docMk/>
            <pc:sldMk cId="2788756865" sldId="1727"/>
            <ac:grpSpMk id="203" creationId="{18383C83-BBD3-4639-70E7-83D46E8BF234}"/>
          </ac:grpSpMkLst>
        </pc:grpChg>
        <pc:cxnChg chg="add del mod">
          <ac:chgData name="Nicolas Delfosse" userId="d965f3d4-ea58-4afe-85b0-6f02e8cf3c22" providerId="ADAL" clId="{26440F45-4241-4BBC-8BE7-D112A3E8CBC6}" dt="2022-06-30T03:00:41.324" v="6636" actId="478"/>
          <ac:cxnSpMkLst>
            <pc:docMk/>
            <pc:sldMk cId="2788756865" sldId="1727"/>
            <ac:cxnSpMk id="11" creationId="{54540501-1726-9CB7-58DD-3C725871F232}"/>
          </ac:cxnSpMkLst>
        </pc:cxnChg>
        <pc:cxnChg chg="add del mod">
          <ac:chgData name="Nicolas Delfosse" userId="d965f3d4-ea58-4afe-85b0-6f02e8cf3c22" providerId="ADAL" clId="{26440F45-4241-4BBC-8BE7-D112A3E8CBC6}" dt="2022-06-30T02:59:04.767" v="6589" actId="478"/>
          <ac:cxnSpMkLst>
            <pc:docMk/>
            <pc:sldMk cId="2788756865" sldId="1727"/>
            <ac:cxnSpMk id="13" creationId="{C5B9710C-0420-B775-6A42-91BA53CE5F3B}"/>
          </ac:cxnSpMkLst>
        </pc:cxnChg>
        <pc:cxnChg chg="add del mod">
          <ac:chgData name="Nicolas Delfosse" userId="d965f3d4-ea58-4afe-85b0-6f02e8cf3c22" providerId="ADAL" clId="{26440F45-4241-4BBC-8BE7-D112A3E8CBC6}" dt="2022-06-30T21:36:07.691" v="6966" actId="478"/>
          <ac:cxnSpMkLst>
            <pc:docMk/>
            <pc:sldMk cId="2788756865" sldId="1727"/>
            <ac:cxnSpMk id="25" creationId="{177E5D98-990A-8507-D310-93EEBB6C0798}"/>
          </ac:cxnSpMkLst>
        </pc:cxnChg>
        <pc:cxnChg chg="add del mod">
          <ac:chgData name="Nicolas Delfosse" userId="d965f3d4-ea58-4afe-85b0-6f02e8cf3c22" providerId="ADAL" clId="{26440F45-4241-4BBC-8BE7-D112A3E8CBC6}" dt="2022-06-30T21:02:49.473" v="6891" actId="478"/>
          <ac:cxnSpMkLst>
            <pc:docMk/>
            <pc:sldMk cId="2788756865" sldId="1727"/>
            <ac:cxnSpMk id="29" creationId="{49C3ACD9-F1D5-B1A4-B18A-10DC8EB58FA0}"/>
          </ac:cxnSpMkLst>
        </pc:cxnChg>
        <pc:cxnChg chg="add del mod">
          <ac:chgData name="Nicolas Delfosse" userId="d965f3d4-ea58-4afe-85b0-6f02e8cf3c22" providerId="ADAL" clId="{26440F45-4241-4BBC-8BE7-D112A3E8CBC6}" dt="2022-06-30T21:36:04.468" v="6964" actId="478"/>
          <ac:cxnSpMkLst>
            <pc:docMk/>
            <pc:sldMk cId="2788756865" sldId="1727"/>
            <ac:cxnSpMk id="49" creationId="{C77FFBC6-8123-9896-F674-14FF82588D06}"/>
          </ac:cxnSpMkLst>
        </pc:cxnChg>
        <pc:cxnChg chg="add del mod">
          <ac:chgData name="Nicolas Delfosse" userId="d965f3d4-ea58-4afe-85b0-6f02e8cf3c22" providerId="ADAL" clId="{26440F45-4241-4BBC-8BE7-D112A3E8CBC6}" dt="2022-06-30T21:34:50.633" v="6945" actId="478"/>
          <ac:cxnSpMkLst>
            <pc:docMk/>
            <pc:sldMk cId="2788756865" sldId="1727"/>
            <ac:cxnSpMk id="53" creationId="{035187A4-0870-90F3-488D-CF4E5A2B0280}"/>
          </ac:cxnSpMkLst>
        </pc:cxnChg>
        <pc:cxnChg chg="add del mod">
          <ac:chgData name="Nicolas Delfosse" userId="d965f3d4-ea58-4afe-85b0-6f02e8cf3c22" providerId="ADAL" clId="{26440F45-4241-4BBC-8BE7-D112A3E8CBC6}" dt="2022-06-30T21:35:59.286" v="6961" actId="478"/>
          <ac:cxnSpMkLst>
            <pc:docMk/>
            <pc:sldMk cId="2788756865" sldId="1727"/>
            <ac:cxnSpMk id="57" creationId="{21596ED4-8736-4D32-DF7E-3EE3EED69F8A}"/>
          </ac:cxnSpMkLst>
        </pc:cxnChg>
        <pc:cxnChg chg="mod topLvl">
          <ac:chgData name="Nicolas Delfosse" userId="d965f3d4-ea58-4afe-85b0-6f02e8cf3c22" providerId="ADAL" clId="{26440F45-4241-4BBC-8BE7-D112A3E8CBC6}" dt="2022-06-30T21:37:06.996" v="6974" actId="165"/>
          <ac:cxnSpMkLst>
            <pc:docMk/>
            <pc:sldMk cId="2788756865" sldId="1727"/>
            <ac:cxnSpMk id="63" creationId="{89F83F43-8D5B-70E7-4185-534EDB857ACF}"/>
          </ac:cxnSpMkLst>
        </pc:cxnChg>
        <pc:cxnChg chg="del mod">
          <ac:chgData name="Nicolas Delfosse" userId="d965f3d4-ea58-4afe-85b0-6f02e8cf3c22" providerId="ADAL" clId="{26440F45-4241-4BBC-8BE7-D112A3E8CBC6}" dt="2022-06-30T21:35:50.408" v="6957" actId="478"/>
          <ac:cxnSpMkLst>
            <pc:docMk/>
            <pc:sldMk cId="2788756865" sldId="1727"/>
            <ac:cxnSpMk id="69" creationId="{EF38080B-3748-B35E-313B-1707DC154C54}"/>
          </ac:cxnSpMkLst>
        </pc:cxnChg>
        <pc:cxnChg chg="del mod">
          <ac:chgData name="Nicolas Delfosse" userId="d965f3d4-ea58-4afe-85b0-6f02e8cf3c22" providerId="ADAL" clId="{26440F45-4241-4BBC-8BE7-D112A3E8CBC6}" dt="2022-06-30T21:34:36.726" v="6943" actId="478"/>
          <ac:cxnSpMkLst>
            <pc:docMk/>
            <pc:sldMk cId="2788756865" sldId="1727"/>
            <ac:cxnSpMk id="70" creationId="{314D126A-33D2-D8A8-00D1-E1882C3CE0AE}"/>
          </ac:cxnSpMkLst>
        </pc:cxnChg>
        <pc:cxnChg chg="mod topLvl">
          <ac:chgData name="Nicolas Delfosse" userId="d965f3d4-ea58-4afe-85b0-6f02e8cf3c22" providerId="ADAL" clId="{26440F45-4241-4BBC-8BE7-D112A3E8CBC6}" dt="2022-06-30T21:37:14.133" v="6975" actId="165"/>
          <ac:cxnSpMkLst>
            <pc:docMk/>
            <pc:sldMk cId="2788756865" sldId="1727"/>
            <ac:cxnSpMk id="71" creationId="{16F16A31-B584-9556-0A00-6868D93342B0}"/>
          </ac:cxnSpMkLst>
        </pc:cxnChg>
        <pc:cxnChg chg="add mod">
          <ac:chgData name="Nicolas Delfosse" userId="d965f3d4-ea58-4afe-85b0-6f02e8cf3c22" providerId="ADAL" clId="{26440F45-4241-4BBC-8BE7-D112A3E8CBC6}" dt="2022-06-30T21:36:35.721" v="6969" actId="478"/>
          <ac:cxnSpMkLst>
            <pc:docMk/>
            <pc:sldMk cId="2788756865" sldId="1727"/>
            <ac:cxnSpMk id="85" creationId="{FE33E7A7-7671-6C04-0730-6E57512D73C4}"/>
          </ac:cxnSpMkLst>
        </pc:cxnChg>
        <pc:cxnChg chg="add del mod">
          <ac:chgData name="Nicolas Delfosse" userId="d965f3d4-ea58-4afe-85b0-6f02e8cf3c22" providerId="ADAL" clId="{26440F45-4241-4BBC-8BE7-D112A3E8CBC6}" dt="2022-06-30T21:35:01.146" v="6947" actId="478"/>
          <ac:cxnSpMkLst>
            <pc:docMk/>
            <pc:sldMk cId="2788756865" sldId="1727"/>
            <ac:cxnSpMk id="87" creationId="{1C8A8A3A-A3DC-1ADB-9597-CA6218604BFD}"/>
          </ac:cxnSpMkLst>
        </pc:cxnChg>
        <pc:cxnChg chg="add mod">
          <ac:chgData name="Nicolas Delfosse" userId="d965f3d4-ea58-4afe-85b0-6f02e8cf3c22" providerId="ADAL" clId="{26440F45-4241-4BBC-8BE7-D112A3E8CBC6}" dt="2022-06-30T21:36:35.721" v="6969" actId="478"/>
          <ac:cxnSpMkLst>
            <pc:docMk/>
            <pc:sldMk cId="2788756865" sldId="1727"/>
            <ac:cxnSpMk id="89" creationId="{0428C7C2-4DC3-4B72-5F56-091A1E13688D}"/>
          </ac:cxnSpMkLst>
        </pc:cxnChg>
        <pc:cxnChg chg="add mod">
          <ac:chgData name="Nicolas Delfosse" userId="d965f3d4-ea58-4afe-85b0-6f02e8cf3c22" providerId="ADAL" clId="{26440F45-4241-4BBC-8BE7-D112A3E8CBC6}" dt="2022-06-30T21:36:35.721" v="6969" actId="478"/>
          <ac:cxnSpMkLst>
            <pc:docMk/>
            <pc:sldMk cId="2788756865" sldId="1727"/>
            <ac:cxnSpMk id="93" creationId="{9A0BCC43-A290-B122-C0C9-A3E3328B6423}"/>
          </ac:cxnSpMkLst>
        </pc:cxnChg>
        <pc:cxnChg chg="mod">
          <ac:chgData name="Nicolas Delfosse" userId="d965f3d4-ea58-4afe-85b0-6f02e8cf3c22" providerId="ADAL" clId="{26440F45-4241-4BBC-8BE7-D112A3E8CBC6}" dt="2022-06-30T21:32:56.314" v="6928" actId="478"/>
          <ac:cxnSpMkLst>
            <pc:docMk/>
            <pc:sldMk cId="2788756865" sldId="1727"/>
            <ac:cxnSpMk id="102" creationId="{62294F98-0AF1-66A2-03BB-63392923C32E}"/>
          </ac:cxnSpMkLst>
        </pc:cxnChg>
        <pc:cxnChg chg="mod">
          <ac:chgData name="Nicolas Delfosse" userId="d965f3d4-ea58-4afe-85b0-6f02e8cf3c22" providerId="ADAL" clId="{26440F45-4241-4BBC-8BE7-D112A3E8CBC6}" dt="2022-06-30T21:32:56.314" v="6928" actId="478"/>
          <ac:cxnSpMkLst>
            <pc:docMk/>
            <pc:sldMk cId="2788756865" sldId="1727"/>
            <ac:cxnSpMk id="103" creationId="{57532F05-AF66-1C7D-F0CC-56BB2EF4BC77}"/>
          </ac:cxnSpMkLst>
        </pc:cxnChg>
        <pc:cxnChg chg="mod">
          <ac:chgData name="Nicolas Delfosse" userId="d965f3d4-ea58-4afe-85b0-6f02e8cf3c22" providerId="ADAL" clId="{26440F45-4241-4BBC-8BE7-D112A3E8CBC6}" dt="2022-06-30T21:32:56.314" v="6928" actId="478"/>
          <ac:cxnSpMkLst>
            <pc:docMk/>
            <pc:sldMk cId="2788756865" sldId="1727"/>
            <ac:cxnSpMk id="104" creationId="{D905B73C-EEEF-7744-077E-7CE8FA2B1339}"/>
          </ac:cxnSpMkLst>
        </pc:cxnChg>
        <pc:cxnChg chg="mod">
          <ac:chgData name="Nicolas Delfosse" userId="d965f3d4-ea58-4afe-85b0-6f02e8cf3c22" providerId="ADAL" clId="{26440F45-4241-4BBC-8BE7-D112A3E8CBC6}" dt="2022-06-30T21:32:56.314" v="6928" actId="478"/>
          <ac:cxnSpMkLst>
            <pc:docMk/>
            <pc:sldMk cId="2788756865" sldId="1727"/>
            <ac:cxnSpMk id="105" creationId="{2CF1577E-DB0F-5190-1503-70D90ED44AF9}"/>
          </ac:cxnSpMkLst>
        </pc:cxnChg>
        <pc:cxnChg chg="mod">
          <ac:chgData name="Nicolas Delfosse" userId="d965f3d4-ea58-4afe-85b0-6f02e8cf3c22" providerId="ADAL" clId="{26440F45-4241-4BBC-8BE7-D112A3E8CBC6}" dt="2022-06-30T21:33:35.569" v="6935" actId="478"/>
          <ac:cxnSpMkLst>
            <pc:docMk/>
            <pc:sldMk cId="2788756865" sldId="1727"/>
            <ac:cxnSpMk id="113" creationId="{4B3236FE-4537-D6B1-18EE-A7069F4D0296}"/>
          </ac:cxnSpMkLst>
        </pc:cxnChg>
        <pc:cxnChg chg="mod">
          <ac:chgData name="Nicolas Delfosse" userId="d965f3d4-ea58-4afe-85b0-6f02e8cf3c22" providerId="ADAL" clId="{26440F45-4241-4BBC-8BE7-D112A3E8CBC6}" dt="2022-06-30T21:33:35.569" v="6935" actId="478"/>
          <ac:cxnSpMkLst>
            <pc:docMk/>
            <pc:sldMk cId="2788756865" sldId="1727"/>
            <ac:cxnSpMk id="114" creationId="{02E4E03D-3C5D-3D95-8B03-FF67002A7B52}"/>
          </ac:cxnSpMkLst>
        </pc:cxnChg>
        <pc:cxnChg chg="mod">
          <ac:chgData name="Nicolas Delfosse" userId="d965f3d4-ea58-4afe-85b0-6f02e8cf3c22" providerId="ADAL" clId="{26440F45-4241-4BBC-8BE7-D112A3E8CBC6}" dt="2022-06-30T21:33:35.569" v="6935" actId="478"/>
          <ac:cxnSpMkLst>
            <pc:docMk/>
            <pc:sldMk cId="2788756865" sldId="1727"/>
            <ac:cxnSpMk id="115" creationId="{18BC5987-ACC9-3C5F-CD65-F06A88A3735D}"/>
          </ac:cxnSpMkLst>
        </pc:cxnChg>
        <pc:cxnChg chg="mod">
          <ac:chgData name="Nicolas Delfosse" userId="d965f3d4-ea58-4afe-85b0-6f02e8cf3c22" providerId="ADAL" clId="{26440F45-4241-4BBC-8BE7-D112A3E8CBC6}" dt="2022-06-30T21:33:35.569" v="6935" actId="478"/>
          <ac:cxnSpMkLst>
            <pc:docMk/>
            <pc:sldMk cId="2788756865" sldId="1727"/>
            <ac:cxnSpMk id="116" creationId="{79470DC2-DC91-A67A-D4F6-491D075A340D}"/>
          </ac:cxnSpMkLst>
        </pc:cxnChg>
        <pc:cxnChg chg="mod topLvl">
          <ac:chgData name="Nicolas Delfosse" userId="d965f3d4-ea58-4afe-85b0-6f02e8cf3c22" providerId="ADAL" clId="{26440F45-4241-4BBC-8BE7-D112A3E8CBC6}" dt="2022-06-30T21:36:59.913" v="6973" actId="165"/>
          <ac:cxnSpMkLst>
            <pc:docMk/>
            <pc:sldMk cId="2788756865" sldId="1727"/>
            <ac:cxnSpMk id="123" creationId="{F9954C50-914B-7CB0-1A35-8486D528120A}"/>
          </ac:cxnSpMkLst>
        </pc:cxnChg>
        <pc:cxnChg chg="del mod">
          <ac:chgData name="Nicolas Delfosse" userId="d965f3d4-ea58-4afe-85b0-6f02e8cf3c22" providerId="ADAL" clId="{26440F45-4241-4BBC-8BE7-D112A3E8CBC6}" dt="2022-06-30T21:35:08.679" v="6950" actId="478"/>
          <ac:cxnSpMkLst>
            <pc:docMk/>
            <pc:sldMk cId="2788756865" sldId="1727"/>
            <ac:cxnSpMk id="124" creationId="{0A8AA11D-7CE8-B86A-2CB5-562B185DFA8B}"/>
          </ac:cxnSpMkLst>
        </pc:cxnChg>
        <pc:cxnChg chg="mod topLvl">
          <ac:chgData name="Nicolas Delfosse" userId="d965f3d4-ea58-4afe-85b0-6f02e8cf3c22" providerId="ADAL" clId="{26440F45-4241-4BBC-8BE7-D112A3E8CBC6}" dt="2022-06-30T21:36:59.913" v="6973" actId="165"/>
          <ac:cxnSpMkLst>
            <pc:docMk/>
            <pc:sldMk cId="2788756865" sldId="1727"/>
            <ac:cxnSpMk id="125" creationId="{EC1CC87D-BDE2-71C6-390F-7F7ED99E35F0}"/>
          </ac:cxnSpMkLst>
        </pc:cxnChg>
        <pc:cxnChg chg="mod topLvl">
          <ac:chgData name="Nicolas Delfosse" userId="d965f3d4-ea58-4afe-85b0-6f02e8cf3c22" providerId="ADAL" clId="{26440F45-4241-4BBC-8BE7-D112A3E8CBC6}" dt="2022-06-30T21:36:59.913" v="6973" actId="165"/>
          <ac:cxnSpMkLst>
            <pc:docMk/>
            <pc:sldMk cId="2788756865" sldId="1727"/>
            <ac:cxnSpMk id="126" creationId="{B510BEC9-14D8-1A6A-2B04-11C947F7D315}"/>
          </ac:cxnSpMkLst>
        </pc:cxnChg>
        <pc:cxnChg chg="mod">
          <ac:chgData name="Nicolas Delfosse" userId="d965f3d4-ea58-4afe-85b0-6f02e8cf3c22" providerId="ADAL" clId="{26440F45-4241-4BBC-8BE7-D112A3E8CBC6}" dt="2022-06-30T21:34:16.030" v="6942" actId="478"/>
          <ac:cxnSpMkLst>
            <pc:docMk/>
            <pc:sldMk cId="2788756865" sldId="1727"/>
            <ac:cxnSpMk id="132" creationId="{BC4BF87F-9BEE-1057-71D0-F3A0F57D1676}"/>
          </ac:cxnSpMkLst>
        </pc:cxnChg>
        <pc:cxnChg chg="mod">
          <ac:chgData name="Nicolas Delfosse" userId="d965f3d4-ea58-4afe-85b0-6f02e8cf3c22" providerId="ADAL" clId="{26440F45-4241-4BBC-8BE7-D112A3E8CBC6}" dt="2022-06-30T21:34:16.030" v="6942" actId="478"/>
          <ac:cxnSpMkLst>
            <pc:docMk/>
            <pc:sldMk cId="2788756865" sldId="1727"/>
            <ac:cxnSpMk id="133" creationId="{FE3875AB-3CA8-30CF-070B-1A0EAD2AF09F}"/>
          </ac:cxnSpMkLst>
        </pc:cxnChg>
        <pc:cxnChg chg="mod">
          <ac:chgData name="Nicolas Delfosse" userId="d965f3d4-ea58-4afe-85b0-6f02e8cf3c22" providerId="ADAL" clId="{26440F45-4241-4BBC-8BE7-D112A3E8CBC6}" dt="2022-06-30T21:34:16.030" v="6942" actId="478"/>
          <ac:cxnSpMkLst>
            <pc:docMk/>
            <pc:sldMk cId="2788756865" sldId="1727"/>
            <ac:cxnSpMk id="134" creationId="{D9D2973F-5CEE-D462-E4C7-5221EBDC2350}"/>
          </ac:cxnSpMkLst>
        </pc:cxnChg>
        <pc:cxnChg chg="mod">
          <ac:chgData name="Nicolas Delfosse" userId="d965f3d4-ea58-4afe-85b0-6f02e8cf3c22" providerId="ADAL" clId="{26440F45-4241-4BBC-8BE7-D112A3E8CBC6}" dt="2022-06-30T21:34:16.030" v="6942" actId="478"/>
          <ac:cxnSpMkLst>
            <pc:docMk/>
            <pc:sldMk cId="2788756865" sldId="1727"/>
            <ac:cxnSpMk id="135" creationId="{259EC113-D69C-432B-95BA-3F5805DEE67C}"/>
          </ac:cxnSpMkLst>
        </pc:cxnChg>
        <pc:cxnChg chg="mod">
          <ac:chgData name="Nicolas Delfosse" userId="d965f3d4-ea58-4afe-85b0-6f02e8cf3c22" providerId="ADAL" clId="{26440F45-4241-4BBC-8BE7-D112A3E8CBC6}" dt="2022-06-30T21:34:16.030" v="6942" actId="478"/>
          <ac:cxnSpMkLst>
            <pc:docMk/>
            <pc:sldMk cId="2788756865" sldId="1727"/>
            <ac:cxnSpMk id="141" creationId="{7899224B-2CCE-0C75-F03E-FD4AA4557A5F}"/>
          </ac:cxnSpMkLst>
        </pc:cxnChg>
        <pc:cxnChg chg="mod">
          <ac:chgData name="Nicolas Delfosse" userId="d965f3d4-ea58-4afe-85b0-6f02e8cf3c22" providerId="ADAL" clId="{26440F45-4241-4BBC-8BE7-D112A3E8CBC6}" dt="2022-06-30T21:34:16.030" v="6942" actId="478"/>
          <ac:cxnSpMkLst>
            <pc:docMk/>
            <pc:sldMk cId="2788756865" sldId="1727"/>
            <ac:cxnSpMk id="142" creationId="{016431C0-BAC9-2A7D-23C9-2CF4CD979BEB}"/>
          </ac:cxnSpMkLst>
        </pc:cxnChg>
        <pc:cxnChg chg="mod">
          <ac:chgData name="Nicolas Delfosse" userId="d965f3d4-ea58-4afe-85b0-6f02e8cf3c22" providerId="ADAL" clId="{26440F45-4241-4BBC-8BE7-D112A3E8CBC6}" dt="2022-06-30T21:34:16.030" v="6942" actId="478"/>
          <ac:cxnSpMkLst>
            <pc:docMk/>
            <pc:sldMk cId="2788756865" sldId="1727"/>
            <ac:cxnSpMk id="143" creationId="{87C0AE44-DA3E-B8D4-026E-3E2E54973ECF}"/>
          </ac:cxnSpMkLst>
        </pc:cxnChg>
        <pc:cxnChg chg="mod">
          <ac:chgData name="Nicolas Delfosse" userId="d965f3d4-ea58-4afe-85b0-6f02e8cf3c22" providerId="ADAL" clId="{26440F45-4241-4BBC-8BE7-D112A3E8CBC6}" dt="2022-06-30T21:34:16.030" v="6942" actId="478"/>
          <ac:cxnSpMkLst>
            <pc:docMk/>
            <pc:sldMk cId="2788756865" sldId="1727"/>
            <ac:cxnSpMk id="144" creationId="{083C70A7-51D3-34F4-525A-111C721ED16A}"/>
          </ac:cxnSpMkLst>
        </pc:cxnChg>
        <pc:cxnChg chg="mod">
          <ac:chgData name="Nicolas Delfosse" userId="d965f3d4-ea58-4afe-85b0-6f02e8cf3c22" providerId="ADAL" clId="{26440F45-4241-4BBC-8BE7-D112A3E8CBC6}" dt="2022-06-30T21:35:54.493" v="6959" actId="478"/>
          <ac:cxnSpMkLst>
            <pc:docMk/>
            <pc:sldMk cId="2788756865" sldId="1727"/>
            <ac:cxnSpMk id="149" creationId="{CF894B2E-D226-88F4-813E-D10B44679058}"/>
          </ac:cxnSpMkLst>
        </pc:cxnChg>
        <pc:cxnChg chg="mod">
          <ac:chgData name="Nicolas Delfosse" userId="d965f3d4-ea58-4afe-85b0-6f02e8cf3c22" providerId="ADAL" clId="{26440F45-4241-4BBC-8BE7-D112A3E8CBC6}" dt="2022-06-30T21:35:54.493" v="6959" actId="478"/>
          <ac:cxnSpMkLst>
            <pc:docMk/>
            <pc:sldMk cId="2788756865" sldId="1727"/>
            <ac:cxnSpMk id="150" creationId="{EC32272C-646F-F037-C32E-04A87BE98206}"/>
          </ac:cxnSpMkLst>
        </pc:cxnChg>
        <pc:cxnChg chg="mod">
          <ac:chgData name="Nicolas Delfosse" userId="d965f3d4-ea58-4afe-85b0-6f02e8cf3c22" providerId="ADAL" clId="{26440F45-4241-4BBC-8BE7-D112A3E8CBC6}" dt="2022-06-30T21:35:54.493" v="6959" actId="478"/>
          <ac:cxnSpMkLst>
            <pc:docMk/>
            <pc:sldMk cId="2788756865" sldId="1727"/>
            <ac:cxnSpMk id="151" creationId="{F6BFE9D8-1AEA-AAE8-051E-46C9CC4A3558}"/>
          </ac:cxnSpMkLst>
        </pc:cxnChg>
        <pc:cxnChg chg="mod">
          <ac:chgData name="Nicolas Delfosse" userId="d965f3d4-ea58-4afe-85b0-6f02e8cf3c22" providerId="ADAL" clId="{26440F45-4241-4BBC-8BE7-D112A3E8CBC6}" dt="2022-06-30T21:35:55.849" v="6960" actId="478"/>
          <ac:cxnSpMkLst>
            <pc:docMk/>
            <pc:sldMk cId="2788756865" sldId="1727"/>
            <ac:cxnSpMk id="156" creationId="{B263923D-E324-375B-A5E0-1F0F12B48FFC}"/>
          </ac:cxnSpMkLst>
        </pc:cxnChg>
        <pc:cxnChg chg="mod">
          <ac:chgData name="Nicolas Delfosse" userId="d965f3d4-ea58-4afe-85b0-6f02e8cf3c22" providerId="ADAL" clId="{26440F45-4241-4BBC-8BE7-D112A3E8CBC6}" dt="2022-06-30T21:35:55.849" v="6960" actId="478"/>
          <ac:cxnSpMkLst>
            <pc:docMk/>
            <pc:sldMk cId="2788756865" sldId="1727"/>
            <ac:cxnSpMk id="157" creationId="{E7E509D3-6B4B-B59E-C123-1C77CAC5C3A7}"/>
          </ac:cxnSpMkLst>
        </pc:cxnChg>
        <pc:cxnChg chg="mod">
          <ac:chgData name="Nicolas Delfosse" userId="d965f3d4-ea58-4afe-85b0-6f02e8cf3c22" providerId="ADAL" clId="{26440F45-4241-4BBC-8BE7-D112A3E8CBC6}" dt="2022-06-30T21:35:55.849" v="6960" actId="478"/>
          <ac:cxnSpMkLst>
            <pc:docMk/>
            <pc:sldMk cId="2788756865" sldId="1727"/>
            <ac:cxnSpMk id="158" creationId="{CA43C5BB-955E-4214-5970-D1A51DA4C50B}"/>
          </ac:cxnSpMkLst>
        </pc:cxnChg>
        <pc:cxnChg chg="mod">
          <ac:chgData name="Nicolas Delfosse" userId="d965f3d4-ea58-4afe-85b0-6f02e8cf3c22" providerId="ADAL" clId="{26440F45-4241-4BBC-8BE7-D112A3E8CBC6}" dt="2022-06-30T21:35:31.529" v="6953"/>
          <ac:cxnSpMkLst>
            <pc:docMk/>
            <pc:sldMk cId="2788756865" sldId="1727"/>
            <ac:cxnSpMk id="163" creationId="{CF19E3CD-A072-26A3-300F-4C4167056284}"/>
          </ac:cxnSpMkLst>
        </pc:cxnChg>
        <pc:cxnChg chg="mod">
          <ac:chgData name="Nicolas Delfosse" userId="d965f3d4-ea58-4afe-85b0-6f02e8cf3c22" providerId="ADAL" clId="{26440F45-4241-4BBC-8BE7-D112A3E8CBC6}" dt="2022-06-30T21:35:31.529" v="6953"/>
          <ac:cxnSpMkLst>
            <pc:docMk/>
            <pc:sldMk cId="2788756865" sldId="1727"/>
            <ac:cxnSpMk id="164" creationId="{6F49EE3E-1679-1D33-2591-EC375083F1EC}"/>
          </ac:cxnSpMkLst>
        </pc:cxnChg>
        <pc:cxnChg chg="mod">
          <ac:chgData name="Nicolas Delfosse" userId="d965f3d4-ea58-4afe-85b0-6f02e8cf3c22" providerId="ADAL" clId="{26440F45-4241-4BBC-8BE7-D112A3E8CBC6}" dt="2022-06-30T21:35:31.529" v="6953"/>
          <ac:cxnSpMkLst>
            <pc:docMk/>
            <pc:sldMk cId="2788756865" sldId="1727"/>
            <ac:cxnSpMk id="165" creationId="{D0136AFD-9F71-01AF-0B4B-B2352DABA94C}"/>
          </ac:cxnSpMkLst>
        </pc:cxnChg>
        <pc:cxnChg chg="mod">
          <ac:chgData name="Nicolas Delfosse" userId="d965f3d4-ea58-4afe-85b0-6f02e8cf3c22" providerId="ADAL" clId="{26440F45-4241-4BBC-8BE7-D112A3E8CBC6}" dt="2022-06-30T21:35:31.529" v="6953"/>
          <ac:cxnSpMkLst>
            <pc:docMk/>
            <pc:sldMk cId="2788756865" sldId="1727"/>
            <ac:cxnSpMk id="170" creationId="{C963FC7F-F685-66F9-2B54-9EA84D570D63}"/>
          </ac:cxnSpMkLst>
        </pc:cxnChg>
        <pc:cxnChg chg="mod">
          <ac:chgData name="Nicolas Delfosse" userId="d965f3d4-ea58-4afe-85b0-6f02e8cf3c22" providerId="ADAL" clId="{26440F45-4241-4BBC-8BE7-D112A3E8CBC6}" dt="2022-06-30T21:35:31.529" v="6953"/>
          <ac:cxnSpMkLst>
            <pc:docMk/>
            <pc:sldMk cId="2788756865" sldId="1727"/>
            <ac:cxnSpMk id="171" creationId="{5105D6CD-34D4-AE1A-4B44-552482923B23}"/>
          </ac:cxnSpMkLst>
        </pc:cxnChg>
        <pc:cxnChg chg="mod">
          <ac:chgData name="Nicolas Delfosse" userId="d965f3d4-ea58-4afe-85b0-6f02e8cf3c22" providerId="ADAL" clId="{26440F45-4241-4BBC-8BE7-D112A3E8CBC6}" dt="2022-06-30T21:35:31.529" v="6953"/>
          <ac:cxnSpMkLst>
            <pc:docMk/>
            <pc:sldMk cId="2788756865" sldId="1727"/>
            <ac:cxnSpMk id="172" creationId="{483FC536-64C4-D6CF-2607-70C80E4F07D4}"/>
          </ac:cxnSpMkLst>
        </pc:cxnChg>
        <pc:cxnChg chg="mod topLvl">
          <ac:chgData name="Nicolas Delfosse" userId="d965f3d4-ea58-4afe-85b0-6f02e8cf3c22" providerId="ADAL" clId="{26440F45-4241-4BBC-8BE7-D112A3E8CBC6}" dt="2022-06-30T21:36:59.913" v="6973" actId="165"/>
          <ac:cxnSpMkLst>
            <pc:docMk/>
            <pc:sldMk cId="2788756865" sldId="1727"/>
            <ac:cxnSpMk id="179" creationId="{8C043E76-8F35-83BB-EB7B-8EA25182E967}"/>
          </ac:cxnSpMkLst>
        </pc:cxnChg>
        <pc:cxnChg chg="mod topLvl">
          <ac:chgData name="Nicolas Delfosse" userId="d965f3d4-ea58-4afe-85b0-6f02e8cf3c22" providerId="ADAL" clId="{26440F45-4241-4BBC-8BE7-D112A3E8CBC6}" dt="2022-06-30T21:36:59.913" v="6973" actId="165"/>
          <ac:cxnSpMkLst>
            <pc:docMk/>
            <pc:sldMk cId="2788756865" sldId="1727"/>
            <ac:cxnSpMk id="180" creationId="{546C1A5E-80CF-6389-A912-AA554BC28FC8}"/>
          </ac:cxnSpMkLst>
        </pc:cxnChg>
        <pc:cxnChg chg="mod topLvl">
          <ac:chgData name="Nicolas Delfosse" userId="d965f3d4-ea58-4afe-85b0-6f02e8cf3c22" providerId="ADAL" clId="{26440F45-4241-4BBC-8BE7-D112A3E8CBC6}" dt="2022-06-30T21:36:59.913" v="6973" actId="165"/>
          <ac:cxnSpMkLst>
            <pc:docMk/>
            <pc:sldMk cId="2788756865" sldId="1727"/>
            <ac:cxnSpMk id="181" creationId="{6E8EBA5D-5860-3287-E952-3228408ECF95}"/>
          </ac:cxnSpMkLst>
        </pc:cxnChg>
        <pc:cxnChg chg="mod">
          <ac:chgData name="Nicolas Delfosse" userId="d965f3d4-ea58-4afe-85b0-6f02e8cf3c22" providerId="ADAL" clId="{26440F45-4241-4BBC-8BE7-D112A3E8CBC6}" dt="2022-06-30T21:37:29.189" v="6977"/>
          <ac:cxnSpMkLst>
            <pc:docMk/>
            <pc:sldMk cId="2788756865" sldId="1727"/>
            <ac:cxnSpMk id="185" creationId="{0BDA9D4C-DC9D-6957-F40C-58122366D7E9}"/>
          </ac:cxnSpMkLst>
        </pc:cxnChg>
        <pc:cxnChg chg="mod">
          <ac:chgData name="Nicolas Delfosse" userId="d965f3d4-ea58-4afe-85b0-6f02e8cf3c22" providerId="ADAL" clId="{26440F45-4241-4BBC-8BE7-D112A3E8CBC6}" dt="2022-06-30T21:37:29.189" v="6977"/>
          <ac:cxnSpMkLst>
            <pc:docMk/>
            <pc:sldMk cId="2788756865" sldId="1727"/>
            <ac:cxnSpMk id="189" creationId="{4502F1A3-A18C-35DB-71A2-AC8E5EF825FE}"/>
          </ac:cxnSpMkLst>
        </pc:cxnChg>
        <pc:cxnChg chg="mod">
          <ac:chgData name="Nicolas Delfosse" userId="d965f3d4-ea58-4afe-85b0-6f02e8cf3c22" providerId="ADAL" clId="{26440F45-4241-4BBC-8BE7-D112A3E8CBC6}" dt="2022-06-30T21:37:29.189" v="6977"/>
          <ac:cxnSpMkLst>
            <pc:docMk/>
            <pc:sldMk cId="2788756865" sldId="1727"/>
            <ac:cxnSpMk id="190" creationId="{5E70DB76-44A0-91D7-E19E-B0DDF3EBB61A}"/>
          </ac:cxnSpMkLst>
        </pc:cxnChg>
        <pc:cxnChg chg="mod">
          <ac:chgData name="Nicolas Delfosse" userId="d965f3d4-ea58-4afe-85b0-6f02e8cf3c22" providerId="ADAL" clId="{26440F45-4241-4BBC-8BE7-D112A3E8CBC6}" dt="2022-06-30T21:37:29.189" v="6977"/>
          <ac:cxnSpMkLst>
            <pc:docMk/>
            <pc:sldMk cId="2788756865" sldId="1727"/>
            <ac:cxnSpMk id="191" creationId="{AD9A8BC6-67AF-5CAB-38F1-3B0F3FFABB1B}"/>
          </ac:cxnSpMkLst>
        </pc:cxnChg>
        <pc:cxnChg chg="mod">
          <ac:chgData name="Nicolas Delfosse" userId="d965f3d4-ea58-4afe-85b0-6f02e8cf3c22" providerId="ADAL" clId="{26440F45-4241-4BBC-8BE7-D112A3E8CBC6}" dt="2022-06-30T21:37:29.189" v="6977"/>
          <ac:cxnSpMkLst>
            <pc:docMk/>
            <pc:sldMk cId="2788756865" sldId="1727"/>
            <ac:cxnSpMk id="195" creationId="{48C01E2C-D898-21CA-8A6D-4CC2EDC0007F}"/>
          </ac:cxnSpMkLst>
        </pc:cxnChg>
        <pc:cxnChg chg="mod">
          <ac:chgData name="Nicolas Delfosse" userId="d965f3d4-ea58-4afe-85b0-6f02e8cf3c22" providerId="ADAL" clId="{26440F45-4241-4BBC-8BE7-D112A3E8CBC6}" dt="2022-06-30T21:37:29.189" v="6977"/>
          <ac:cxnSpMkLst>
            <pc:docMk/>
            <pc:sldMk cId="2788756865" sldId="1727"/>
            <ac:cxnSpMk id="196" creationId="{BA8CF337-3007-201F-6581-5CA95BBC8A0C}"/>
          </ac:cxnSpMkLst>
        </pc:cxnChg>
        <pc:cxnChg chg="mod">
          <ac:chgData name="Nicolas Delfosse" userId="d965f3d4-ea58-4afe-85b0-6f02e8cf3c22" providerId="ADAL" clId="{26440F45-4241-4BBC-8BE7-D112A3E8CBC6}" dt="2022-06-30T21:37:29.189" v="6977"/>
          <ac:cxnSpMkLst>
            <pc:docMk/>
            <pc:sldMk cId="2788756865" sldId="1727"/>
            <ac:cxnSpMk id="197" creationId="{D8985AD2-98AE-F7B0-CCA4-8912D03CCC05}"/>
          </ac:cxnSpMkLst>
        </pc:cxnChg>
        <pc:cxnChg chg="mod">
          <ac:chgData name="Nicolas Delfosse" userId="d965f3d4-ea58-4afe-85b0-6f02e8cf3c22" providerId="ADAL" clId="{26440F45-4241-4BBC-8BE7-D112A3E8CBC6}" dt="2022-06-30T21:37:58.975" v="6981"/>
          <ac:cxnSpMkLst>
            <pc:docMk/>
            <pc:sldMk cId="2788756865" sldId="1727"/>
            <ac:cxnSpMk id="200" creationId="{735C67C2-A487-7A5C-8E4F-ACFE1D79445F}"/>
          </ac:cxnSpMkLst>
        </pc:cxnChg>
        <pc:cxnChg chg="mod">
          <ac:chgData name="Nicolas Delfosse" userId="d965f3d4-ea58-4afe-85b0-6f02e8cf3c22" providerId="ADAL" clId="{26440F45-4241-4BBC-8BE7-D112A3E8CBC6}" dt="2022-06-30T21:37:58.975" v="6981"/>
          <ac:cxnSpMkLst>
            <pc:docMk/>
            <pc:sldMk cId="2788756865" sldId="1727"/>
            <ac:cxnSpMk id="205" creationId="{5762B49C-EC7E-9C9B-BA74-10221180CF91}"/>
          </ac:cxnSpMkLst>
        </pc:cxnChg>
        <pc:cxnChg chg="mod">
          <ac:chgData name="Nicolas Delfosse" userId="d965f3d4-ea58-4afe-85b0-6f02e8cf3c22" providerId="ADAL" clId="{26440F45-4241-4BBC-8BE7-D112A3E8CBC6}" dt="2022-06-30T21:37:58.975" v="6981"/>
          <ac:cxnSpMkLst>
            <pc:docMk/>
            <pc:sldMk cId="2788756865" sldId="1727"/>
            <ac:cxnSpMk id="209" creationId="{1AECCF3D-AD11-5D95-F099-099F36430CC2}"/>
          </ac:cxnSpMkLst>
        </pc:cxnChg>
        <pc:cxnChg chg="mod">
          <ac:chgData name="Nicolas Delfosse" userId="d965f3d4-ea58-4afe-85b0-6f02e8cf3c22" providerId="ADAL" clId="{26440F45-4241-4BBC-8BE7-D112A3E8CBC6}" dt="2022-06-30T21:37:58.975" v="6981"/>
          <ac:cxnSpMkLst>
            <pc:docMk/>
            <pc:sldMk cId="2788756865" sldId="1727"/>
            <ac:cxnSpMk id="210" creationId="{79AAD49C-8A44-1B32-8E53-DC9854534F87}"/>
          </ac:cxnSpMkLst>
        </pc:cxnChg>
        <pc:cxnChg chg="mod">
          <ac:chgData name="Nicolas Delfosse" userId="d965f3d4-ea58-4afe-85b0-6f02e8cf3c22" providerId="ADAL" clId="{26440F45-4241-4BBC-8BE7-D112A3E8CBC6}" dt="2022-06-30T21:37:58.975" v="6981"/>
          <ac:cxnSpMkLst>
            <pc:docMk/>
            <pc:sldMk cId="2788756865" sldId="1727"/>
            <ac:cxnSpMk id="211" creationId="{0A74FE30-A08E-192B-B79C-6A71BDB22B65}"/>
          </ac:cxnSpMkLst>
        </pc:cxnChg>
        <pc:cxnChg chg="mod">
          <ac:chgData name="Nicolas Delfosse" userId="d965f3d4-ea58-4afe-85b0-6f02e8cf3c22" providerId="ADAL" clId="{26440F45-4241-4BBC-8BE7-D112A3E8CBC6}" dt="2022-06-30T21:37:58.975" v="6981"/>
          <ac:cxnSpMkLst>
            <pc:docMk/>
            <pc:sldMk cId="2788756865" sldId="1727"/>
            <ac:cxnSpMk id="215" creationId="{47934B43-08F2-72BF-5BF3-0CA0777D72BE}"/>
          </ac:cxnSpMkLst>
        </pc:cxnChg>
        <pc:cxnChg chg="mod">
          <ac:chgData name="Nicolas Delfosse" userId="d965f3d4-ea58-4afe-85b0-6f02e8cf3c22" providerId="ADAL" clId="{26440F45-4241-4BBC-8BE7-D112A3E8CBC6}" dt="2022-06-30T21:37:58.975" v="6981"/>
          <ac:cxnSpMkLst>
            <pc:docMk/>
            <pc:sldMk cId="2788756865" sldId="1727"/>
            <ac:cxnSpMk id="216" creationId="{D808805C-9E54-7726-5B1F-CF26D4A3D329}"/>
          </ac:cxnSpMkLst>
        </pc:cxnChg>
        <pc:cxnChg chg="mod">
          <ac:chgData name="Nicolas Delfosse" userId="d965f3d4-ea58-4afe-85b0-6f02e8cf3c22" providerId="ADAL" clId="{26440F45-4241-4BBC-8BE7-D112A3E8CBC6}" dt="2022-06-30T21:37:58.975" v="6981"/>
          <ac:cxnSpMkLst>
            <pc:docMk/>
            <pc:sldMk cId="2788756865" sldId="1727"/>
            <ac:cxnSpMk id="217" creationId="{2516B10C-4C6A-6DAF-796D-7C54B7D1DB96}"/>
          </ac:cxnSpMkLst>
        </pc:cxnChg>
        <pc:cxnChg chg="mod">
          <ac:chgData name="Nicolas Delfosse" userId="d965f3d4-ea58-4afe-85b0-6f02e8cf3c22" providerId="ADAL" clId="{26440F45-4241-4BBC-8BE7-D112A3E8CBC6}" dt="2022-06-30T21:37:58.975" v="6981"/>
          <ac:cxnSpMkLst>
            <pc:docMk/>
            <pc:sldMk cId="2788756865" sldId="1727"/>
            <ac:cxnSpMk id="219" creationId="{5DD70474-E8BF-C82D-5EE7-5EC44B73496E}"/>
          </ac:cxnSpMkLst>
        </pc:cxnChg>
        <pc:cxnChg chg="mod">
          <ac:chgData name="Nicolas Delfosse" userId="d965f3d4-ea58-4afe-85b0-6f02e8cf3c22" providerId="ADAL" clId="{26440F45-4241-4BBC-8BE7-D112A3E8CBC6}" dt="2022-06-30T21:37:58.975" v="6981"/>
          <ac:cxnSpMkLst>
            <pc:docMk/>
            <pc:sldMk cId="2788756865" sldId="1727"/>
            <ac:cxnSpMk id="223" creationId="{3C9CD311-0EC2-7E9D-8D22-58B5D3678C89}"/>
          </ac:cxnSpMkLst>
        </pc:cxnChg>
        <pc:cxnChg chg="mod">
          <ac:chgData name="Nicolas Delfosse" userId="d965f3d4-ea58-4afe-85b0-6f02e8cf3c22" providerId="ADAL" clId="{26440F45-4241-4BBC-8BE7-D112A3E8CBC6}" dt="2022-06-30T21:37:58.975" v="6981"/>
          <ac:cxnSpMkLst>
            <pc:docMk/>
            <pc:sldMk cId="2788756865" sldId="1727"/>
            <ac:cxnSpMk id="224" creationId="{A0444EC2-9DF3-7F95-6283-478B50F4E5AF}"/>
          </ac:cxnSpMkLst>
        </pc:cxnChg>
        <pc:cxnChg chg="mod">
          <ac:chgData name="Nicolas Delfosse" userId="d965f3d4-ea58-4afe-85b0-6f02e8cf3c22" providerId="ADAL" clId="{26440F45-4241-4BBC-8BE7-D112A3E8CBC6}" dt="2022-06-30T21:37:58.975" v="6981"/>
          <ac:cxnSpMkLst>
            <pc:docMk/>
            <pc:sldMk cId="2788756865" sldId="1727"/>
            <ac:cxnSpMk id="225" creationId="{75C7574F-1D84-52C4-A130-C05E324FBE54}"/>
          </ac:cxnSpMkLst>
        </pc:cxnChg>
        <pc:cxnChg chg="mod">
          <ac:chgData name="Nicolas Delfosse" userId="d965f3d4-ea58-4afe-85b0-6f02e8cf3c22" providerId="ADAL" clId="{26440F45-4241-4BBC-8BE7-D112A3E8CBC6}" dt="2022-06-30T21:37:58.975" v="6981"/>
          <ac:cxnSpMkLst>
            <pc:docMk/>
            <pc:sldMk cId="2788756865" sldId="1727"/>
            <ac:cxnSpMk id="229" creationId="{F4741D02-768A-B60F-CD59-A86FE4D8CC89}"/>
          </ac:cxnSpMkLst>
        </pc:cxnChg>
        <pc:cxnChg chg="mod">
          <ac:chgData name="Nicolas Delfosse" userId="d965f3d4-ea58-4afe-85b0-6f02e8cf3c22" providerId="ADAL" clId="{26440F45-4241-4BBC-8BE7-D112A3E8CBC6}" dt="2022-06-30T21:37:58.975" v="6981"/>
          <ac:cxnSpMkLst>
            <pc:docMk/>
            <pc:sldMk cId="2788756865" sldId="1727"/>
            <ac:cxnSpMk id="230" creationId="{40CB4017-CFBF-7F8E-4F89-A2345B7AA6BF}"/>
          </ac:cxnSpMkLst>
        </pc:cxnChg>
        <pc:cxnChg chg="mod">
          <ac:chgData name="Nicolas Delfosse" userId="d965f3d4-ea58-4afe-85b0-6f02e8cf3c22" providerId="ADAL" clId="{26440F45-4241-4BBC-8BE7-D112A3E8CBC6}" dt="2022-06-30T21:37:58.975" v="6981"/>
          <ac:cxnSpMkLst>
            <pc:docMk/>
            <pc:sldMk cId="2788756865" sldId="1727"/>
            <ac:cxnSpMk id="231" creationId="{B09D73C9-715C-10DD-3E99-D76FBC2D9B3D}"/>
          </ac:cxnSpMkLst>
        </pc:cxnChg>
      </pc:sldChg>
      <pc:sldChg chg="new del">
        <pc:chgData name="Nicolas Delfosse" userId="d965f3d4-ea58-4afe-85b0-6f02e8cf3c22" providerId="ADAL" clId="{26440F45-4241-4BBC-8BE7-D112A3E8CBC6}" dt="2022-07-25T15:44:32.688" v="22942" actId="47"/>
        <pc:sldMkLst>
          <pc:docMk/>
          <pc:sldMk cId="3216631613" sldId="1728"/>
        </pc:sldMkLst>
      </pc:sldChg>
      <pc:sldChg chg="addSp delSp modSp add mod">
        <pc:chgData name="Nicolas Delfosse" userId="d965f3d4-ea58-4afe-85b0-6f02e8cf3c22" providerId="ADAL" clId="{26440F45-4241-4BBC-8BE7-D112A3E8CBC6}" dt="2022-06-30T00:28:20.406" v="6241" actId="1076"/>
        <pc:sldMkLst>
          <pc:docMk/>
          <pc:sldMk cId="368321909" sldId="1729"/>
        </pc:sldMkLst>
        <pc:spChg chg="mod">
          <ac:chgData name="Nicolas Delfosse" userId="d965f3d4-ea58-4afe-85b0-6f02e8cf3c22" providerId="ADAL" clId="{26440F45-4241-4BBC-8BE7-D112A3E8CBC6}" dt="2022-06-30T00:28:01.901" v="6234" actId="20577"/>
          <ac:spMkLst>
            <pc:docMk/>
            <pc:sldMk cId="368321909" sldId="1729"/>
            <ac:spMk id="2" creationId="{DC963DB4-DBCA-D85D-D828-E13D59487D45}"/>
          </ac:spMkLst>
        </pc:spChg>
        <pc:picChg chg="add mod">
          <ac:chgData name="Nicolas Delfosse" userId="d965f3d4-ea58-4afe-85b0-6f02e8cf3c22" providerId="ADAL" clId="{26440F45-4241-4BBC-8BE7-D112A3E8CBC6}" dt="2022-06-30T00:28:20.406" v="6241" actId="1076"/>
          <ac:picMkLst>
            <pc:docMk/>
            <pc:sldMk cId="368321909" sldId="1729"/>
            <ac:picMk id="4" creationId="{77ED15CA-9F61-D7C0-2FDB-4C4F650D3333}"/>
          </ac:picMkLst>
        </pc:picChg>
        <pc:picChg chg="del">
          <ac:chgData name="Nicolas Delfosse" userId="d965f3d4-ea58-4afe-85b0-6f02e8cf3c22" providerId="ADAL" clId="{26440F45-4241-4BBC-8BE7-D112A3E8CBC6}" dt="2022-06-30T00:28:03.973" v="6235" actId="478"/>
          <ac:picMkLst>
            <pc:docMk/>
            <pc:sldMk cId="368321909" sldId="1729"/>
            <ac:picMk id="5" creationId="{E91E9AAF-474C-3E3A-16D5-E093D9A612D4}"/>
          </ac:picMkLst>
        </pc:picChg>
      </pc:sldChg>
      <pc:sldChg chg="modSp add mod">
        <pc:chgData name="Nicolas Delfosse" userId="d965f3d4-ea58-4afe-85b0-6f02e8cf3c22" providerId="ADAL" clId="{26440F45-4241-4BBC-8BE7-D112A3E8CBC6}" dt="2022-07-25T15:16:06.145" v="22921" actId="20577"/>
        <pc:sldMkLst>
          <pc:docMk/>
          <pc:sldMk cId="340927933" sldId="1730"/>
        </pc:sldMkLst>
        <pc:spChg chg="mod">
          <ac:chgData name="Nicolas Delfosse" userId="d965f3d4-ea58-4afe-85b0-6f02e8cf3c22" providerId="ADAL" clId="{26440F45-4241-4BBC-8BE7-D112A3E8CBC6}" dt="2022-07-25T15:16:06.145" v="22921" actId="20577"/>
          <ac:spMkLst>
            <pc:docMk/>
            <pc:sldMk cId="340927933" sldId="1730"/>
            <ac:spMk id="7" creationId="{166F5064-9A78-1C19-0D99-916E88ABBE97}"/>
          </ac:spMkLst>
        </pc:spChg>
      </pc:sldChg>
      <pc:sldChg chg="modSp new del mod">
        <pc:chgData name="Nicolas Delfosse" userId="d965f3d4-ea58-4afe-85b0-6f02e8cf3c22" providerId="ADAL" clId="{26440F45-4241-4BBC-8BE7-D112A3E8CBC6}" dt="2022-07-25T15:44:32.688" v="22942" actId="47"/>
        <pc:sldMkLst>
          <pc:docMk/>
          <pc:sldMk cId="2033165958" sldId="1731"/>
        </pc:sldMkLst>
        <pc:spChg chg="mod">
          <ac:chgData name="Nicolas Delfosse" userId="d965f3d4-ea58-4afe-85b0-6f02e8cf3c22" providerId="ADAL" clId="{26440F45-4241-4BBC-8BE7-D112A3E8CBC6}" dt="2022-07-01T08:08:31.140" v="7757"/>
          <ac:spMkLst>
            <pc:docMk/>
            <pc:sldMk cId="2033165958" sldId="1731"/>
            <ac:spMk id="2" creationId="{B895CA74-62AB-DD09-591C-8F5B42B04AF0}"/>
          </ac:spMkLst>
        </pc:spChg>
        <pc:spChg chg="mod">
          <ac:chgData name="Nicolas Delfosse" userId="d965f3d4-ea58-4afe-85b0-6f02e8cf3c22" providerId="ADAL" clId="{26440F45-4241-4BBC-8BE7-D112A3E8CBC6}" dt="2022-07-01T08:17:57.833" v="7988" actId="5793"/>
          <ac:spMkLst>
            <pc:docMk/>
            <pc:sldMk cId="2033165958" sldId="1731"/>
            <ac:spMk id="3" creationId="{9FD6B9DC-8F6D-0D0A-04CC-EDB315295F80}"/>
          </ac:spMkLst>
        </pc:spChg>
      </pc:sldChg>
      <pc:sldChg chg="new del">
        <pc:chgData name="Nicolas Delfosse" userId="d965f3d4-ea58-4afe-85b0-6f02e8cf3c22" providerId="ADAL" clId="{26440F45-4241-4BBC-8BE7-D112A3E8CBC6}" dt="2022-07-25T15:44:32.688" v="22942" actId="47"/>
        <pc:sldMkLst>
          <pc:docMk/>
          <pc:sldMk cId="3577173358" sldId="1732"/>
        </pc:sldMkLst>
      </pc:sldChg>
      <pc:sldChg chg="modSp new del mod">
        <pc:chgData name="Nicolas Delfosse" userId="d965f3d4-ea58-4afe-85b0-6f02e8cf3c22" providerId="ADAL" clId="{26440F45-4241-4BBC-8BE7-D112A3E8CBC6}" dt="2022-07-25T15:44:32.688" v="22942" actId="47"/>
        <pc:sldMkLst>
          <pc:docMk/>
          <pc:sldMk cId="2638074015" sldId="1733"/>
        </pc:sldMkLst>
        <pc:spChg chg="mod">
          <ac:chgData name="Nicolas Delfosse" userId="d965f3d4-ea58-4afe-85b0-6f02e8cf3c22" providerId="ADAL" clId="{26440F45-4241-4BBC-8BE7-D112A3E8CBC6}" dt="2022-06-30T02:49:19.182" v="6275" actId="20577"/>
          <ac:spMkLst>
            <pc:docMk/>
            <pc:sldMk cId="2638074015" sldId="1733"/>
            <ac:spMk id="2" creationId="{F51F08BF-A3E0-1E8E-09BC-3806913F21EE}"/>
          </ac:spMkLst>
        </pc:spChg>
        <pc:spChg chg="mod">
          <ac:chgData name="Nicolas Delfosse" userId="d965f3d4-ea58-4afe-85b0-6f02e8cf3c22" providerId="ADAL" clId="{26440F45-4241-4BBC-8BE7-D112A3E8CBC6}" dt="2022-06-30T02:54:05.196" v="6524" actId="20577"/>
          <ac:spMkLst>
            <pc:docMk/>
            <pc:sldMk cId="2638074015" sldId="1733"/>
            <ac:spMk id="3" creationId="{91A0F729-B0F6-C6DA-C5BA-52FC31E193D1}"/>
          </ac:spMkLst>
        </pc:spChg>
      </pc:sldChg>
      <pc:sldChg chg="new del">
        <pc:chgData name="Nicolas Delfosse" userId="d965f3d4-ea58-4afe-85b0-6f02e8cf3c22" providerId="ADAL" clId="{26440F45-4241-4BBC-8BE7-D112A3E8CBC6}" dt="2022-07-25T15:44:32.688" v="22942" actId="47"/>
        <pc:sldMkLst>
          <pc:docMk/>
          <pc:sldMk cId="1864346713" sldId="1734"/>
        </pc:sldMkLst>
      </pc:sldChg>
      <pc:sldChg chg="modSp new del mod ord">
        <pc:chgData name="Nicolas Delfosse" userId="d965f3d4-ea58-4afe-85b0-6f02e8cf3c22" providerId="ADAL" clId="{26440F45-4241-4BBC-8BE7-D112A3E8CBC6}" dt="2022-07-25T15:44:32.688" v="22942" actId="47"/>
        <pc:sldMkLst>
          <pc:docMk/>
          <pc:sldMk cId="1027372443" sldId="1735"/>
        </pc:sldMkLst>
        <pc:spChg chg="mod">
          <ac:chgData name="Nicolas Delfosse" userId="d965f3d4-ea58-4afe-85b0-6f02e8cf3c22" providerId="ADAL" clId="{26440F45-4241-4BBC-8BE7-D112A3E8CBC6}" dt="2022-06-30T03:16:29.189" v="6888" actId="20577"/>
          <ac:spMkLst>
            <pc:docMk/>
            <pc:sldMk cId="1027372443" sldId="1735"/>
            <ac:spMk id="3" creationId="{46BEC848-A00A-36F4-D732-EDA202C882C5}"/>
          </ac:spMkLst>
        </pc:spChg>
      </pc:sldChg>
      <pc:sldChg chg="addSp delSp modSp add del mod ord">
        <pc:chgData name="Nicolas Delfosse" userId="d965f3d4-ea58-4afe-85b0-6f02e8cf3c22" providerId="ADAL" clId="{26440F45-4241-4BBC-8BE7-D112A3E8CBC6}" dt="2022-06-30T21:56:04.335" v="7075" actId="47"/>
        <pc:sldMkLst>
          <pc:docMk/>
          <pc:sldMk cId="656992433" sldId="1736"/>
        </pc:sldMkLst>
        <pc:spChg chg="mod">
          <ac:chgData name="Nicolas Delfosse" userId="d965f3d4-ea58-4afe-85b0-6f02e8cf3c22" providerId="ADAL" clId="{26440F45-4241-4BBC-8BE7-D112A3E8CBC6}" dt="2022-06-30T21:41:31.980" v="7007" actId="1076"/>
          <ac:spMkLst>
            <pc:docMk/>
            <pc:sldMk cId="656992433" sldId="1736"/>
            <ac:spMk id="2" creationId="{E689B38F-628E-56DD-CC55-C0896271AE78}"/>
          </ac:spMkLst>
        </pc:spChg>
        <pc:spChg chg="add del mod">
          <ac:chgData name="Nicolas Delfosse" userId="d965f3d4-ea58-4afe-85b0-6f02e8cf3c22" providerId="ADAL" clId="{26440F45-4241-4BBC-8BE7-D112A3E8CBC6}" dt="2022-06-30T21:48:59.706" v="7038" actId="478"/>
          <ac:spMkLst>
            <pc:docMk/>
            <pc:sldMk cId="656992433" sldId="1736"/>
            <ac:spMk id="8" creationId="{B74B05E2-B4C1-587F-0C93-CE59DE2D797E}"/>
          </ac:spMkLst>
        </pc:spChg>
        <pc:spChg chg="add del mod">
          <ac:chgData name="Nicolas Delfosse" userId="d965f3d4-ea58-4afe-85b0-6f02e8cf3c22" providerId="ADAL" clId="{26440F45-4241-4BBC-8BE7-D112A3E8CBC6}" dt="2022-06-30T21:47:51.607" v="7032" actId="478"/>
          <ac:spMkLst>
            <pc:docMk/>
            <pc:sldMk cId="656992433" sldId="1736"/>
            <ac:spMk id="9" creationId="{A0FE9E8D-1AD2-EF61-B22D-142CDD5E282E}"/>
          </ac:spMkLst>
        </pc:spChg>
        <pc:spChg chg="add del mod">
          <ac:chgData name="Nicolas Delfosse" userId="d965f3d4-ea58-4afe-85b0-6f02e8cf3c22" providerId="ADAL" clId="{26440F45-4241-4BBC-8BE7-D112A3E8CBC6}" dt="2022-06-30T21:49:03.364" v="7039" actId="478"/>
          <ac:spMkLst>
            <pc:docMk/>
            <pc:sldMk cId="656992433" sldId="1736"/>
            <ac:spMk id="10" creationId="{E7C30D31-5A33-EA2B-6521-F8727967D50A}"/>
          </ac:spMkLst>
        </pc:spChg>
        <pc:spChg chg="add mod">
          <ac:chgData name="Nicolas Delfosse" userId="d965f3d4-ea58-4afe-85b0-6f02e8cf3c22" providerId="ADAL" clId="{26440F45-4241-4BBC-8BE7-D112A3E8CBC6}" dt="2022-06-30T21:49:52.978" v="7050" actId="1076"/>
          <ac:spMkLst>
            <pc:docMk/>
            <pc:sldMk cId="656992433" sldId="1736"/>
            <ac:spMk id="11" creationId="{9DE61AC1-6E4A-4799-D260-12E5733753A1}"/>
          </ac:spMkLst>
        </pc:spChg>
        <pc:spChg chg="topLvl">
          <ac:chgData name="Nicolas Delfosse" userId="d965f3d4-ea58-4afe-85b0-6f02e8cf3c22" providerId="ADAL" clId="{26440F45-4241-4BBC-8BE7-D112A3E8CBC6}" dt="2022-06-30T21:39:05.956" v="6985" actId="165"/>
          <ac:spMkLst>
            <pc:docMk/>
            <pc:sldMk cId="656992433" sldId="1736"/>
            <ac:spMk id="65" creationId="{315EDA4C-6D79-C668-F5D5-8C398428A2FF}"/>
          </ac:spMkLst>
        </pc:spChg>
        <pc:spChg chg="mod topLvl">
          <ac:chgData name="Nicolas Delfosse" userId="d965f3d4-ea58-4afe-85b0-6f02e8cf3c22" providerId="ADAL" clId="{26440F45-4241-4BBC-8BE7-D112A3E8CBC6}" dt="2022-06-30T21:40:16.918" v="6994" actId="165"/>
          <ac:spMkLst>
            <pc:docMk/>
            <pc:sldMk cId="656992433" sldId="1736"/>
            <ac:spMk id="68" creationId="{699DB094-F41A-3528-356A-12273E76F730}"/>
          </ac:spMkLst>
        </pc:spChg>
        <pc:spChg chg="mod">
          <ac:chgData name="Nicolas Delfosse" userId="d965f3d4-ea58-4afe-85b0-6f02e8cf3c22" providerId="ADAL" clId="{26440F45-4241-4BBC-8BE7-D112A3E8CBC6}" dt="2022-06-30T21:40:47.957" v="7002"/>
          <ac:spMkLst>
            <pc:docMk/>
            <pc:sldMk cId="656992433" sldId="1736"/>
            <ac:spMk id="74" creationId="{9763F8BB-9EE2-3014-F66F-34CDA2B2A334}"/>
          </ac:spMkLst>
        </pc:spChg>
        <pc:spChg chg="mod">
          <ac:chgData name="Nicolas Delfosse" userId="d965f3d4-ea58-4afe-85b0-6f02e8cf3c22" providerId="ADAL" clId="{26440F45-4241-4BBC-8BE7-D112A3E8CBC6}" dt="2022-06-30T21:40:47.957" v="7002"/>
          <ac:spMkLst>
            <pc:docMk/>
            <pc:sldMk cId="656992433" sldId="1736"/>
            <ac:spMk id="76" creationId="{2C7D9082-4424-35C5-AFC5-0EEA6C9804AE}"/>
          </ac:spMkLst>
        </pc:spChg>
        <pc:spChg chg="mod">
          <ac:chgData name="Nicolas Delfosse" userId="d965f3d4-ea58-4afe-85b0-6f02e8cf3c22" providerId="ADAL" clId="{26440F45-4241-4BBC-8BE7-D112A3E8CBC6}" dt="2022-06-30T21:40:47.957" v="7002"/>
          <ac:spMkLst>
            <pc:docMk/>
            <pc:sldMk cId="656992433" sldId="1736"/>
            <ac:spMk id="77" creationId="{04577400-3CD5-5FEE-CCBD-454FE248A1D6}"/>
          </ac:spMkLst>
        </pc:spChg>
        <pc:spChg chg="mod">
          <ac:chgData name="Nicolas Delfosse" userId="d965f3d4-ea58-4afe-85b0-6f02e8cf3c22" providerId="ADAL" clId="{26440F45-4241-4BBC-8BE7-D112A3E8CBC6}" dt="2022-06-30T21:40:47.957" v="7002"/>
          <ac:spMkLst>
            <pc:docMk/>
            <pc:sldMk cId="656992433" sldId="1736"/>
            <ac:spMk id="78" creationId="{8315DBCC-8FFE-AEC4-EDDA-85EB583F3874}"/>
          </ac:spMkLst>
        </pc:spChg>
        <pc:spChg chg="mod">
          <ac:chgData name="Nicolas Delfosse" userId="d965f3d4-ea58-4afe-85b0-6f02e8cf3c22" providerId="ADAL" clId="{26440F45-4241-4BBC-8BE7-D112A3E8CBC6}" dt="2022-06-30T21:41:42.679" v="7009"/>
          <ac:spMkLst>
            <pc:docMk/>
            <pc:sldMk cId="656992433" sldId="1736"/>
            <ac:spMk id="85" creationId="{10FA55DD-98FF-F873-6DB8-5FCAF33CB29E}"/>
          </ac:spMkLst>
        </pc:spChg>
        <pc:spChg chg="mod">
          <ac:chgData name="Nicolas Delfosse" userId="d965f3d4-ea58-4afe-85b0-6f02e8cf3c22" providerId="ADAL" clId="{26440F45-4241-4BBC-8BE7-D112A3E8CBC6}" dt="2022-06-30T21:41:42.679" v="7009"/>
          <ac:spMkLst>
            <pc:docMk/>
            <pc:sldMk cId="656992433" sldId="1736"/>
            <ac:spMk id="88" creationId="{F72D301F-0953-D081-C719-06CF8674BD02}"/>
          </ac:spMkLst>
        </pc:spChg>
        <pc:spChg chg="mod">
          <ac:chgData name="Nicolas Delfosse" userId="d965f3d4-ea58-4afe-85b0-6f02e8cf3c22" providerId="ADAL" clId="{26440F45-4241-4BBC-8BE7-D112A3E8CBC6}" dt="2022-06-30T21:41:42.679" v="7009"/>
          <ac:spMkLst>
            <pc:docMk/>
            <pc:sldMk cId="656992433" sldId="1736"/>
            <ac:spMk id="90" creationId="{54F245AD-CBBD-EC10-C00E-B17A85BBAA6D}"/>
          </ac:spMkLst>
        </pc:spChg>
        <pc:spChg chg="mod">
          <ac:chgData name="Nicolas Delfosse" userId="d965f3d4-ea58-4afe-85b0-6f02e8cf3c22" providerId="ADAL" clId="{26440F45-4241-4BBC-8BE7-D112A3E8CBC6}" dt="2022-06-30T21:41:42.679" v="7009"/>
          <ac:spMkLst>
            <pc:docMk/>
            <pc:sldMk cId="656992433" sldId="1736"/>
            <ac:spMk id="91" creationId="{0FEC71AA-E019-C182-A60C-D54D6F567F69}"/>
          </ac:spMkLst>
        </pc:spChg>
        <pc:spChg chg="mod">
          <ac:chgData name="Nicolas Delfosse" userId="d965f3d4-ea58-4afe-85b0-6f02e8cf3c22" providerId="ADAL" clId="{26440F45-4241-4BBC-8BE7-D112A3E8CBC6}" dt="2022-06-30T21:41:42.679" v="7009"/>
          <ac:spMkLst>
            <pc:docMk/>
            <pc:sldMk cId="656992433" sldId="1736"/>
            <ac:spMk id="92" creationId="{803792D2-5709-5B95-9A24-72623E10B9B6}"/>
          </ac:spMkLst>
        </pc:spChg>
        <pc:spChg chg="mod">
          <ac:chgData name="Nicolas Delfosse" userId="d965f3d4-ea58-4afe-85b0-6f02e8cf3c22" providerId="ADAL" clId="{26440F45-4241-4BBC-8BE7-D112A3E8CBC6}" dt="2022-06-30T21:41:42.679" v="7009"/>
          <ac:spMkLst>
            <pc:docMk/>
            <pc:sldMk cId="656992433" sldId="1736"/>
            <ac:spMk id="96" creationId="{C369D9DF-9467-9CCF-DED6-0EFF654FFB2C}"/>
          </ac:spMkLst>
        </pc:spChg>
        <pc:spChg chg="mod">
          <ac:chgData name="Nicolas Delfosse" userId="d965f3d4-ea58-4afe-85b0-6f02e8cf3c22" providerId="ADAL" clId="{26440F45-4241-4BBC-8BE7-D112A3E8CBC6}" dt="2022-06-30T21:41:42.679" v="7009"/>
          <ac:spMkLst>
            <pc:docMk/>
            <pc:sldMk cId="656992433" sldId="1736"/>
            <ac:spMk id="98" creationId="{6380B8DC-1933-8E0F-73F1-9AF05832C7F1}"/>
          </ac:spMkLst>
        </pc:spChg>
        <pc:spChg chg="mod">
          <ac:chgData name="Nicolas Delfosse" userId="d965f3d4-ea58-4afe-85b0-6f02e8cf3c22" providerId="ADAL" clId="{26440F45-4241-4BBC-8BE7-D112A3E8CBC6}" dt="2022-06-30T21:41:42.679" v="7009"/>
          <ac:spMkLst>
            <pc:docMk/>
            <pc:sldMk cId="656992433" sldId="1736"/>
            <ac:spMk id="99" creationId="{0EC9E5CC-905B-DCAD-BBFE-393B60B23838}"/>
          </ac:spMkLst>
        </pc:spChg>
        <pc:spChg chg="mod">
          <ac:chgData name="Nicolas Delfosse" userId="d965f3d4-ea58-4afe-85b0-6f02e8cf3c22" providerId="ADAL" clId="{26440F45-4241-4BBC-8BE7-D112A3E8CBC6}" dt="2022-06-30T21:41:42.679" v="7009"/>
          <ac:spMkLst>
            <pc:docMk/>
            <pc:sldMk cId="656992433" sldId="1736"/>
            <ac:spMk id="100" creationId="{9B6FE68D-C017-EE3D-0579-098F15323FCF}"/>
          </ac:spMkLst>
        </pc:spChg>
        <pc:spChg chg="del mod topLvl">
          <ac:chgData name="Nicolas Delfosse" userId="d965f3d4-ea58-4afe-85b0-6f02e8cf3c22" providerId="ADAL" clId="{26440F45-4241-4BBC-8BE7-D112A3E8CBC6}" dt="2022-06-30T21:40:03.429" v="6992" actId="478"/>
          <ac:spMkLst>
            <pc:docMk/>
            <pc:sldMk cId="656992433" sldId="1736"/>
            <ac:spMk id="119" creationId="{455CD4C6-C570-B532-3D8B-7B2C101BE5F2}"/>
          </ac:spMkLst>
        </pc:spChg>
        <pc:spChg chg="del mod topLvl">
          <ac:chgData name="Nicolas Delfosse" userId="d965f3d4-ea58-4afe-85b0-6f02e8cf3c22" providerId="ADAL" clId="{26440F45-4241-4BBC-8BE7-D112A3E8CBC6}" dt="2022-06-30T21:40:06.812" v="6993" actId="478"/>
          <ac:spMkLst>
            <pc:docMk/>
            <pc:sldMk cId="656992433" sldId="1736"/>
            <ac:spMk id="120" creationId="{B248AD23-E399-2313-A599-486EDF1228E4}"/>
          </ac:spMkLst>
        </pc:spChg>
        <pc:spChg chg="del mod topLvl">
          <ac:chgData name="Nicolas Delfosse" userId="d965f3d4-ea58-4afe-85b0-6f02e8cf3c22" providerId="ADAL" clId="{26440F45-4241-4BBC-8BE7-D112A3E8CBC6}" dt="2022-06-30T21:40:27.132" v="6998" actId="478"/>
          <ac:spMkLst>
            <pc:docMk/>
            <pc:sldMk cId="656992433" sldId="1736"/>
            <ac:spMk id="122" creationId="{328886E7-DD46-92D2-6745-C1DB769B3B6D}"/>
          </ac:spMkLst>
        </pc:spChg>
        <pc:spChg chg="mod topLvl">
          <ac:chgData name="Nicolas Delfosse" userId="d965f3d4-ea58-4afe-85b0-6f02e8cf3c22" providerId="ADAL" clId="{26440F45-4241-4BBC-8BE7-D112A3E8CBC6}" dt="2022-06-30T21:40:33.635" v="6999" actId="1076"/>
          <ac:spMkLst>
            <pc:docMk/>
            <pc:sldMk cId="656992433" sldId="1736"/>
            <ac:spMk id="176" creationId="{BB45C1A1-F7AC-70A9-C327-2EC7BCFFF592}"/>
          </ac:spMkLst>
        </pc:spChg>
        <pc:spChg chg="mod topLvl">
          <ac:chgData name="Nicolas Delfosse" userId="d965f3d4-ea58-4afe-85b0-6f02e8cf3c22" providerId="ADAL" clId="{26440F45-4241-4BBC-8BE7-D112A3E8CBC6}" dt="2022-06-30T21:40:33.635" v="6999" actId="1076"/>
          <ac:spMkLst>
            <pc:docMk/>
            <pc:sldMk cId="656992433" sldId="1736"/>
            <ac:spMk id="177" creationId="{6F835337-22A8-1D72-790C-46F8FF8F315D}"/>
          </ac:spMkLst>
        </pc:spChg>
        <pc:spChg chg="mod topLvl">
          <ac:chgData name="Nicolas Delfosse" userId="d965f3d4-ea58-4afe-85b0-6f02e8cf3c22" providerId="ADAL" clId="{26440F45-4241-4BBC-8BE7-D112A3E8CBC6}" dt="2022-06-30T21:40:33.635" v="6999" actId="1076"/>
          <ac:spMkLst>
            <pc:docMk/>
            <pc:sldMk cId="656992433" sldId="1736"/>
            <ac:spMk id="178" creationId="{C57B3B5A-F9F7-71A8-88DC-26944BABFE8C}"/>
          </ac:spMkLst>
        </pc:spChg>
        <pc:grpChg chg="add">
          <ac:chgData name="Nicolas Delfosse" userId="d965f3d4-ea58-4afe-85b0-6f02e8cf3c22" providerId="ADAL" clId="{26440F45-4241-4BBC-8BE7-D112A3E8CBC6}" dt="2022-06-30T21:40:46.631" v="7001" actId="164"/>
          <ac:grpSpMkLst>
            <pc:docMk/>
            <pc:sldMk cId="656992433" sldId="1736"/>
            <ac:grpSpMk id="6" creationId="{BFEDE923-3995-8436-C2D4-7ACB1E2CD65F}"/>
          </ac:grpSpMkLst>
        </pc:grpChg>
        <pc:grpChg chg="add">
          <ac:chgData name="Nicolas Delfosse" userId="d965f3d4-ea58-4afe-85b0-6f02e8cf3c22" providerId="ADAL" clId="{26440F45-4241-4BBC-8BE7-D112A3E8CBC6}" dt="2022-06-30T21:41:38.665" v="7008" actId="164"/>
          <ac:grpSpMkLst>
            <pc:docMk/>
            <pc:sldMk cId="656992433" sldId="1736"/>
            <ac:grpSpMk id="7" creationId="{921F8281-92A6-F6D5-FD1F-02827084DC3C}"/>
          </ac:grpSpMkLst>
        </pc:grpChg>
        <pc:grpChg chg="add mod">
          <ac:chgData name="Nicolas Delfosse" userId="d965f3d4-ea58-4afe-85b0-6f02e8cf3c22" providerId="ADAL" clId="{26440F45-4241-4BBC-8BE7-D112A3E8CBC6}" dt="2022-06-30T21:49:43.722" v="7049" actId="1076"/>
          <ac:grpSpMkLst>
            <pc:docMk/>
            <pc:sldMk cId="656992433" sldId="1736"/>
            <ac:grpSpMk id="12" creationId="{905D0204-B4CB-CD2B-15E4-9D0586DE5BA7}"/>
          </ac:grpSpMkLst>
        </pc:grpChg>
        <pc:grpChg chg="add mod">
          <ac:chgData name="Nicolas Delfosse" userId="d965f3d4-ea58-4afe-85b0-6f02e8cf3c22" providerId="ADAL" clId="{26440F45-4241-4BBC-8BE7-D112A3E8CBC6}" dt="2022-06-30T21:40:58.755" v="7004" actId="1076"/>
          <ac:grpSpMkLst>
            <pc:docMk/>
            <pc:sldMk cId="656992433" sldId="1736"/>
            <ac:grpSpMk id="73" creationId="{95D43CE6-7920-E23E-9471-40DC9DA126D3}"/>
          </ac:grpSpMkLst>
        </pc:grpChg>
        <pc:grpChg chg="add mod">
          <ac:chgData name="Nicolas Delfosse" userId="d965f3d4-ea58-4afe-85b0-6f02e8cf3c22" providerId="ADAL" clId="{26440F45-4241-4BBC-8BE7-D112A3E8CBC6}" dt="2022-06-30T21:41:51.077" v="7011" actId="1076"/>
          <ac:grpSpMkLst>
            <pc:docMk/>
            <pc:sldMk cId="656992433" sldId="1736"/>
            <ac:grpSpMk id="83" creationId="{2ADE4E5B-466D-99D4-B5F8-49386D52E0D9}"/>
          </ac:grpSpMkLst>
        </pc:grpChg>
        <pc:grpChg chg="mod">
          <ac:chgData name="Nicolas Delfosse" userId="d965f3d4-ea58-4afe-85b0-6f02e8cf3c22" providerId="ADAL" clId="{26440F45-4241-4BBC-8BE7-D112A3E8CBC6}" dt="2022-06-30T21:41:42.679" v="7009"/>
          <ac:grpSpMkLst>
            <pc:docMk/>
            <pc:sldMk cId="656992433" sldId="1736"/>
            <ac:grpSpMk id="86" creationId="{F9618402-CDF4-221E-B4A5-5143C170CB94}"/>
          </ac:grpSpMkLst>
        </pc:grpChg>
        <pc:grpChg chg="mod">
          <ac:chgData name="Nicolas Delfosse" userId="d965f3d4-ea58-4afe-85b0-6f02e8cf3c22" providerId="ADAL" clId="{26440F45-4241-4BBC-8BE7-D112A3E8CBC6}" dt="2022-06-30T21:41:42.679" v="7009"/>
          <ac:grpSpMkLst>
            <pc:docMk/>
            <pc:sldMk cId="656992433" sldId="1736"/>
            <ac:grpSpMk id="87" creationId="{D9935F78-B956-6D83-71BC-617941320DC0}"/>
          </ac:grpSpMkLst>
        </pc:grpChg>
        <pc:grpChg chg="add del topLvl">
          <ac:chgData name="Nicolas Delfosse" userId="d965f3d4-ea58-4afe-85b0-6f02e8cf3c22" providerId="ADAL" clId="{26440F45-4241-4BBC-8BE7-D112A3E8CBC6}" dt="2022-06-30T21:40:16.918" v="6994" actId="165"/>
          <ac:grpSpMkLst>
            <pc:docMk/>
            <pc:sldMk cId="656992433" sldId="1736"/>
            <ac:grpSpMk id="182" creationId="{939B897C-A126-41A6-5006-BA6A8EE6B19F}"/>
          </ac:grpSpMkLst>
        </pc:grpChg>
        <pc:grpChg chg="add del topLvl">
          <ac:chgData name="Nicolas Delfosse" userId="d965f3d4-ea58-4afe-85b0-6f02e8cf3c22" providerId="ADAL" clId="{26440F45-4241-4BBC-8BE7-D112A3E8CBC6}" dt="2022-06-30T21:40:23.377" v="6997" actId="478"/>
          <ac:grpSpMkLst>
            <pc:docMk/>
            <pc:sldMk cId="656992433" sldId="1736"/>
            <ac:grpSpMk id="183" creationId="{573F8617-B751-60FC-1031-7F47C4568BD5}"/>
          </ac:grpSpMkLst>
        </pc:grpChg>
        <pc:grpChg chg="del">
          <ac:chgData name="Nicolas Delfosse" userId="d965f3d4-ea58-4afe-85b0-6f02e8cf3c22" providerId="ADAL" clId="{26440F45-4241-4BBC-8BE7-D112A3E8CBC6}" dt="2022-06-30T21:39:05.956" v="6985" actId="165"/>
          <ac:grpSpMkLst>
            <pc:docMk/>
            <pc:sldMk cId="656992433" sldId="1736"/>
            <ac:grpSpMk id="198" creationId="{4EC6CBBE-AFD9-6751-AD84-7CDEEE209045}"/>
          </ac:grpSpMkLst>
        </pc:grpChg>
        <pc:grpChg chg="del">
          <ac:chgData name="Nicolas Delfosse" userId="d965f3d4-ea58-4afe-85b0-6f02e8cf3c22" providerId="ADAL" clId="{26440F45-4241-4BBC-8BE7-D112A3E8CBC6}" dt="2022-06-30T21:41:28.603" v="7005" actId="478"/>
          <ac:grpSpMkLst>
            <pc:docMk/>
            <pc:sldMk cId="656992433" sldId="1736"/>
            <ac:grpSpMk id="199" creationId="{169C41C1-AB16-141F-93AE-99C50318F4BC}"/>
          </ac:grpSpMkLst>
        </pc:grpChg>
        <pc:cxnChg chg="topLvl">
          <ac:chgData name="Nicolas Delfosse" userId="d965f3d4-ea58-4afe-85b0-6f02e8cf3c22" providerId="ADAL" clId="{26440F45-4241-4BBC-8BE7-D112A3E8CBC6}" dt="2022-06-30T21:39:05.956" v="6985" actId="165"/>
          <ac:cxnSpMkLst>
            <pc:docMk/>
            <pc:sldMk cId="656992433" sldId="1736"/>
            <ac:cxnSpMk id="63" creationId="{89F83F43-8D5B-70E7-4185-534EDB857ACF}"/>
          </ac:cxnSpMkLst>
        </pc:cxnChg>
        <pc:cxnChg chg="mod topLvl">
          <ac:chgData name="Nicolas Delfosse" userId="d965f3d4-ea58-4afe-85b0-6f02e8cf3c22" providerId="ADAL" clId="{26440F45-4241-4BBC-8BE7-D112A3E8CBC6}" dt="2022-06-30T21:40:16.918" v="6994" actId="165"/>
          <ac:cxnSpMkLst>
            <pc:docMk/>
            <pc:sldMk cId="656992433" sldId="1736"/>
            <ac:cxnSpMk id="71" creationId="{16F16A31-B584-9556-0A00-6868D93342B0}"/>
          </ac:cxnSpMkLst>
        </pc:cxnChg>
        <pc:cxnChg chg="mod">
          <ac:chgData name="Nicolas Delfosse" userId="d965f3d4-ea58-4afe-85b0-6f02e8cf3c22" providerId="ADAL" clId="{26440F45-4241-4BBC-8BE7-D112A3E8CBC6}" dt="2022-06-30T21:40:47.957" v="7002"/>
          <ac:cxnSpMkLst>
            <pc:docMk/>
            <pc:sldMk cId="656992433" sldId="1736"/>
            <ac:cxnSpMk id="75" creationId="{8DB6D44E-9FB0-7E90-5DDF-6EF42DF64BAB}"/>
          </ac:cxnSpMkLst>
        </pc:cxnChg>
        <pc:cxnChg chg="mod">
          <ac:chgData name="Nicolas Delfosse" userId="d965f3d4-ea58-4afe-85b0-6f02e8cf3c22" providerId="ADAL" clId="{26440F45-4241-4BBC-8BE7-D112A3E8CBC6}" dt="2022-06-30T21:40:47.957" v="7002"/>
          <ac:cxnSpMkLst>
            <pc:docMk/>
            <pc:sldMk cId="656992433" sldId="1736"/>
            <ac:cxnSpMk id="79" creationId="{BEF75F79-0F78-24D9-AB79-EF1281845B0D}"/>
          </ac:cxnSpMkLst>
        </pc:cxnChg>
        <pc:cxnChg chg="mod">
          <ac:chgData name="Nicolas Delfosse" userId="d965f3d4-ea58-4afe-85b0-6f02e8cf3c22" providerId="ADAL" clId="{26440F45-4241-4BBC-8BE7-D112A3E8CBC6}" dt="2022-06-30T21:40:47.957" v="7002"/>
          <ac:cxnSpMkLst>
            <pc:docMk/>
            <pc:sldMk cId="656992433" sldId="1736"/>
            <ac:cxnSpMk id="80" creationId="{32FF4CBC-C93B-BCE9-71D8-BD5B30294B13}"/>
          </ac:cxnSpMkLst>
        </pc:cxnChg>
        <pc:cxnChg chg="mod">
          <ac:chgData name="Nicolas Delfosse" userId="d965f3d4-ea58-4afe-85b0-6f02e8cf3c22" providerId="ADAL" clId="{26440F45-4241-4BBC-8BE7-D112A3E8CBC6}" dt="2022-06-30T21:40:47.957" v="7002"/>
          <ac:cxnSpMkLst>
            <pc:docMk/>
            <pc:sldMk cId="656992433" sldId="1736"/>
            <ac:cxnSpMk id="81" creationId="{440A5BE3-E28C-65B7-666E-D8F0AEA5762C}"/>
          </ac:cxnSpMkLst>
        </pc:cxnChg>
        <pc:cxnChg chg="mod">
          <ac:chgData name="Nicolas Delfosse" userId="d965f3d4-ea58-4afe-85b0-6f02e8cf3c22" providerId="ADAL" clId="{26440F45-4241-4BBC-8BE7-D112A3E8CBC6}" dt="2022-06-30T21:41:42.679" v="7009"/>
          <ac:cxnSpMkLst>
            <pc:docMk/>
            <pc:sldMk cId="656992433" sldId="1736"/>
            <ac:cxnSpMk id="84" creationId="{A034A9E2-4090-E234-7561-57F63E7B6ADF}"/>
          </ac:cxnSpMkLst>
        </pc:cxnChg>
        <pc:cxnChg chg="mod">
          <ac:chgData name="Nicolas Delfosse" userId="d965f3d4-ea58-4afe-85b0-6f02e8cf3c22" providerId="ADAL" clId="{26440F45-4241-4BBC-8BE7-D112A3E8CBC6}" dt="2022-06-30T21:41:42.679" v="7009"/>
          <ac:cxnSpMkLst>
            <pc:docMk/>
            <pc:sldMk cId="656992433" sldId="1736"/>
            <ac:cxnSpMk id="89" creationId="{6D322B80-6504-698B-6E4B-AA49103CC4FF}"/>
          </ac:cxnSpMkLst>
        </pc:cxnChg>
        <pc:cxnChg chg="mod">
          <ac:chgData name="Nicolas Delfosse" userId="d965f3d4-ea58-4afe-85b0-6f02e8cf3c22" providerId="ADAL" clId="{26440F45-4241-4BBC-8BE7-D112A3E8CBC6}" dt="2022-06-30T21:41:42.679" v="7009"/>
          <ac:cxnSpMkLst>
            <pc:docMk/>
            <pc:sldMk cId="656992433" sldId="1736"/>
            <ac:cxnSpMk id="93" creationId="{9F8E5626-5D41-3287-16FD-4171A2DE4D29}"/>
          </ac:cxnSpMkLst>
        </pc:cxnChg>
        <pc:cxnChg chg="mod">
          <ac:chgData name="Nicolas Delfosse" userId="d965f3d4-ea58-4afe-85b0-6f02e8cf3c22" providerId="ADAL" clId="{26440F45-4241-4BBC-8BE7-D112A3E8CBC6}" dt="2022-06-30T21:41:42.679" v="7009"/>
          <ac:cxnSpMkLst>
            <pc:docMk/>
            <pc:sldMk cId="656992433" sldId="1736"/>
            <ac:cxnSpMk id="94" creationId="{7A8A1E65-B0A5-758A-E70C-4110FAEFEBE0}"/>
          </ac:cxnSpMkLst>
        </pc:cxnChg>
        <pc:cxnChg chg="mod">
          <ac:chgData name="Nicolas Delfosse" userId="d965f3d4-ea58-4afe-85b0-6f02e8cf3c22" providerId="ADAL" clId="{26440F45-4241-4BBC-8BE7-D112A3E8CBC6}" dt="2022-06-30T21:41:42.679" v="7009"/>
          <ac:cxnSpMkLst>
            <pc:docMk/>
            <pc:sldMk cId="656992433" sldId="1736"/>
            <ac:cxnSpMk id="95" creationId="{8C24A8EA-BCD4-A26E-DEA1-22F0DDEE461E}"/>
          </ac:cxnSpMkLst>
        </pc:cxnChg>
        <pc:cxnChg chg="mod">
          <ac:chgData name="Nicolas Delfosse" userId="d965f3d4-ea58-4afe-85b0-6f02e8cf3c22" providerId="ADAL" clId="{26440F45-4241-4BBC-8BE7-D112A3E8CBC6}" dt="2022-06-30T21:41:42.679" v="7009"/>
          <ac:cxnSpMkLst>
            <pc:docMk/>
            <pc:sldMk cId="656992433" sldId="1736"/>
            <ac:cxnSpMk id="97" creationId="{5D98B5B0-6C8E-70D5-6F02-033AC41E38B1}"/>
          </ac:cxnSpMkLst>
        </pc:cxnChg>
        <pc:cxnChg chg="mod">
          <ac:chgData name="Nicolas Delfosse" userId="d965f3d4-ea58-4afe-85b0-6f02e8cf3c22" providerId="ADAL" clId="{26440F45-4241-4BBC-8BE7-D112A3E8CBC6}" dt="2022-06-30T21:41:42.679" v="7009"/>
          <ac:cxnSpMkLst>
            <pc:docMk/>
            <pc:sldMk cId="656992433" sldId="1736"/>
            <ac:cxnSpMk id="101" creationId="{2079B7DF-0F0A-997F-2E55-F198A8D90DB0}"/>
          </ac:cxnSpMkLst>
        </pc:cxnChg>
        <pc:cxnChg chg="mod">
          <ac:chgData name="Nicolas Delfosse" userId="d965f3d4-ea58-4afe-85b0-6f02e8cf3c22" providerId="ADAL" clId="{26440F45-4241-4BBC-8BE7-D112A3E8CBC6}" dt="2022-06-30T21:41:42.679" v="7009"/>
          <ac:cxnSpMkLst>
            <pc:docMk/>
            <pc:sldMk cId="656992433" sldId="1736"/>
            <ac:cxnSpMk id="102" creationId="{FA005FDF-115F-1964-EC01-13BF3FC5090A}"/>
          </ac:cxnSpMkLst>
        </pc:cxnChg>
        <pc:cxnChg chg="mod">
          <ac:chgData name="Nicolas Delfosse" userId="d965f3d4-ea58-4afe-85b0-6f02e8cf3c22" providerId="ADAL" clId="{26440F45-4241-4BBC-8BE7-D112A3E8CBC6}" dt="2022-06-30T21:41:42.679" v="7009"/>
          <ac:cxnSpMkLst>
            <pc:docMk/>
            <pc:sldMk cId="656992433" sldId="1736"/>
            <ac:cxnSpMk id="103" creationId="{5A732774-B8BB-B2BE-28C9-7192FE23CC0E}"/>
          </ac:cxnSpMkLst>
        </pc:cxnChg>
        <pc:cxnChg chg="del mod topLvl">
          <ac:chgData name="Nicolas Delfosse" userId="d965f3d4-ea58-4afe-85b0-6f02e8cf3c22" providerId="ADAL" clId="{26440F45-4241-4BBC-8BE7-D112A3E8CBC6}" dt="2022-06-30T21:40:03.429" v="6992" actId="478"/>
          <ac:cxnSpMkLst>
            <pc:docMk/>
            <pc:sldMk cId="656992433" sldId="1736"/>
            <ac:cxnSpMk id="123" creationId="{F9954C50-914B-7CB0-1A35-8486D528120A}"/>
          </ac:cxnSpMkLst>
        </pc:cxnChg>
        <pc:cxnChg chg="del mod topLvl">
          <ac:chgData name="Nicolas Delfosse" userId="d965f3d4-ea58-4afe-85b0-6f02e8cf3c22" providerId="ADAL" clId="{26440F45-4241-4BBC-8BE7-D112A3E8CBC6}" dt="2022-06-30T21:40:03.429" v="6992" actId="478"/>
          <ac:cxnSpMkLst>
            <pc:docMk/>
            <pc:sldMk cId="656992433" sldId="1736"/>
            <ac:cxnSpMk id="125" creationId="{EC1CC87D-BDE2-71C6-390F-7F7ED99E35F0}"/>
          </ac:cxnSpMkLst>
        </pc:cxnChg>
        <pc:cxnChg chg="del mod topLvl">
          <ac:chgData name="Nicolas Delfosse" userId="d965f3d4-ea58-4afe-85b0-6f02e8cf3c22" providerId="ADAL" clId="{26440F45-4241-4BBC-8BE7-D112A3E8CBC6}" dt="2022-06-30T21:40:03.429" v="6992" actId="478"/>
          <ac:cxnSpMkLst>
            <pc:docMk/>
            <pc:sldMk cId="656992433" sldId="1736"/>
            <ac:cxnSpMk id="126" creationId="{B510BEC9-14D8-1A6A-2B04-11C947F7D315}"/>
          </ac:cxnSpMkLst>
        </pc:cxnChg>
        <pc:cxnChg chg="mod topLvl">
          <ac:chgData name="Nicolas Delfosse" userId="d965f3d4-ea58-4afe-85b0-6f02e8cf3c22" providerId="ADAL" clId="{26440F45-4241-4BBC-8BE7-D112A3E8CBC6}" dt="2022-06-30T21:40:33.635" v="6999" actId="1076"/>
          <ac:cxnSpMkLst>
            <pc:docMk/>
            <pc:sldMk cId="656992433" sldId="1736"/>
            <ac:cxnSpMk id="179" creationId="{8C043E76-8F35-83BB-EB7B-8EA25182E967}"/>
          </ac:cxnSpMkLst>
        </pc:cxnChg>
        <pc:cxnChg chg="mod topLvl">
          <ac:chgData name="Nicolas Delfosse" userId="d965f3d4-ea58-4afe-85b0-6f02e8cf3c22" providerId="ADAL" clId="{26440F45-4241-4BBC-8BE7-D112A3E8CBC6}" dt="2022-06-30T21:40:33.635" v="6999" actId="1076"/>
          <ac:cxnSpMkLst>
            <pc:docMk/>
            <pc:sldMk cId="656992433" sldId="1736"/>
            <ac:cxnSpMk id="180" creationId="{546C1A5E-80CF-6389-A912-AA554BC28FC8}"/>
          </ac:cxnSpMkLst>
        </pc:cxnChg>
        <pc:cxnChg chg="mod topLvl">
          <ac:chgData name="Nicolas Delfosse" userId="d965f3d4-ea58-4afe-85b0-6f02e8cf3c22" providerId="ADAL" clId="{26440F45-4241-4BBC-8BE7-D112A3E8CBC6}" dt="2022-06-30T21:40:37.076" v="7000" actId="14100"/>
          <ac:cxnSpMkLst>
            <pc:docMk/>
            <pc:sldMk cId="656992433" sldId="1736"/>
            <ac:cxnSpMk id="181" creationId="{6E8EBA5D-5860-3287-E952-3228408ECF95}"/>
          </ac:cxnSpMkLst>
        </pc:cxnChg>
        <pc:cxnChg chg="mod">
          <ac:chgData name="Nicolas Delfosse" userId="d965f3d4-ea58-4afe-85b0-6f02e8cf3c22" providerId="ADAL" clId="{26440F45-4241-4BBC-8BE7-D112A3E8CBC6}" dt="2022-06-30T21:40:23.377" v="6997" actId="478"/>
          <ac:cxnSpMkLst>
            <pc:docMk/>
            <pc:sldMk cId="656992433" sldId="1736"/>
            <ac:cxnSpMk id="185" creationId="{0BDA9D4C-DC9D-6957-F40C-58122366D7E9}"/>
          </ac:cxnSpMkLst>
        </pc:cxnChg>
        <pc:cxnChg chg="mod">
          <ac:chgData name="Nicolas Delfosse" userId="d965f3d4-ea58-4afe-85b0-6f02e8cf3c22" providerId="ADAL" clId="{26440F45-4241-4BBC-8BE7-D112A3E8CBC6}" dt="2022-06-30T21:40:23.377" v="6997" actId="478"/>
          <ac:cxnSpMkLst>
            <pc:docMk/>
            <pc:sldMk cId="656992433" sldId="1736"/>
            <ac:cxnSpMk id="189" creationId="{4502F1A3-A18C-35DB-71A2-AC8E5EF825FE}"/>
          </ac:cxnSpMkLst>
        </pc:cxnChg>
        <pc:cxnChg chg="mod">
          <ac:chgData name="Nicolas Delfosse" userId="d965f3d4-ea58-4afe-85b0-6f02e8cf3c22" providerId="ADAL" clId="{26440F45-4241-4BBC-8BE7-D112A3E8CBC6}" dt="2022-06-30T21:40:23.377" v="6997" actId="478"/>
          <ac:cxnSpMkLst>
            <pc:docMk/>
            <pc:sldMk cId="656992433" sldId="1736"/>
            <ac:cxnSpMk id="190" creationId="{5E70DB76-44A0-91D7-E19E-B0DDF3EBB61A}"/>
          </ac:cxnSpMkLst>
        </pc:cxnChg>
        <pc:cxnChg chg="mod">
          <ac:chgData name="Nicolas Delfosse" userId="d965f3d4-ea58-4afe-85b0-6f02e8cf3c22" providerId="ADAL" clId="{26440F45-4241-4BBC-8BE7-D112A3E8CBC6}" dt="2022-06-30T21:40:23.377" v="6997" actId="478"/>
          <ac:cxnSpMkLst>
            <pc:docMk/>
            <pc:sldMk cId="656992433" sldId="1736"/>
            <ac:cxnSpMk id="191" creationId="{AD9A8BC6-67AF-5CAB-38F1-3B0F3FFABB1B}"/>
          </ac:cxnSpMkLst>
        </pc:cxnChg>
        <pc:cxnChg chg="mod">
          <ac:chgData name="Nicolas Delfosse" userId="d965f3d4-ea58-4afe-85b0-6f02e8cf3c22" providerId="ADAL" clId="{26440F45-4241-4BBC-8BE7-D112A3E8CBC6}" dt="2022-06-30T21:40:23.377" v="6997" actId="478"/>
          <ac:cxnSpMkLst>
            <pc:docMk/>
            <pc:sldMk cId="656992433" sldId="1736"/>
            <ac:cxnSpMk id="195" creationId="{48C01E2C-D898-21CA-8A6D-4CC2EDC0007F}"/>
          </ac:cxnSpMkLst>
        </pc:cxnChg>
        <pc:cxnChg chg="mod">
          <ac:chgData name="Nicolas Delfosse" userId="d965f3d4-ea58-4afe-85b0-6f02e8cf3c22" providerId="ADAL" clId="{26440F45-4241-4BBC-8BE7-D112A3E8CBC6}" dt="2022-06-30T21:40:23.377" v="6997" actId="478"/>
          <ac:cxnSpMkLst>
            <pc:docMk/>
            <pc:sldMk cId="656992433" sldId="1736"/>
            <ac:cxnSpMk id="196" creationId="{BA8CF337-3007-201F-6581-5CA95BBC8A0C}"/>
          </ac:cxnSpMkLst>
        </pc:cxnChg>
        <pc:cxnChg chg="mod">
          <ac:chgData name="Nicolas Delfosse" userId="d965f3d4-ea58-4afe-85b0-6f02e8cf3c22" providerId="ADAL" clId="{26440F45-4241-4BBC-8BE7-D112A3E8CBC6}" dt="2022-06-30T21:40:23.377" v="6997" actId="478"/>
          <ac:cxnSpMkLst>
            <pc:docMk/>
            <pc:sldMk cId="656992433" sldId="1736"/>
            <ac:cxnSpMk id="197" creationId="{D8985AD2-98AE-F7B0-CCA4-8912D03CCC05}"/>
          </ac:cxnSpMkLst>
        </pc:cxnChg>
        <pc:cxnChg chg="mod">
          <ac:chgData name="Nicolas Delfosse" userId="d965f3d4-ea58-4afe-85b0-6f02e8cf3c22" providerId="ADAL" clId="{26440F45-4241-4BBC-8BE7-D112A3E8CBC6}" dt="2022-06-30T21:41:28.603" v="7005" actId="478"/>
          <ac:cxnSpMkLst>
            <pc:docMk/>
            <pc:sldMk cId="656992433" sldId="1736"/>
            <ac:cxnSpMk id="200" creationId="{735C67C2-A487-7A5C-8E4F-ACFE1D79445F}"/>
          </ac:cxnSpMkLst>
        </pc:cxnChg>
        <pc:cxnChg chg="mod">
          <ac:chgData name="Nicolas Delfosse" userId="d965f3d4-ea58-4afe-85b0-6f02e8cf3c22" providerId="ADAL" clId="{26440F45-4241-4BBC-8BE7-D112A3E8CBC6}" dt="2022-06-30T21:41:28.603" v="7005" actId="478"/>
          <ac:cxnSpMkLst>
            <pc:docMk/>
            <pc:sldMk cId="656992433" sldId="1736"/>
            <ac:cxnSpMk id="205" creationId="{5762B49C-EC7E-9C9B-BA74-10221180CF91}"/>
          </ac:cxnSpMkLst>
        </pc:cxnChg>
        <pc:cxnChg chg="mod">
          <ac:chgData name="Nicolas Delfosse" userId="d965f3d4-ea58-4afe-85b0-6f02e8cf3c22" providerId="ADAL" clId="{26440F45-4241-4BBC-8BE7-D112A3E8CBC6}" dt="2022-06-30T21:41:28.603" v="7005" actId="478"/>
          <ac:cxnSpMkLst>
            <pc:docMk/>
            <pc:sldMk cId="656992433" sldId="1736"/>
            <ac:cxnSpMk id="209" creationId="{1AECCF3D-AD11-5D95-F099-099F36430CC2}"/>
          </ac:cxnSpMkLst>
        </pc:cxnChg>
        <pc:cxnChg chg="mod">
          <ac:chgData name="Nicolas Delfosse" userId="d965f3d4-ea58-4afe-85b0-6f02e8cf3c22" providerId="ADAL" clId="{26440F45-4241-4BBC-8BE7-D112A3E8CBC6}" dt="2022-06-30T21:41:28.603" v="7005" actId="478"/>
          <ac:cxnSpMkLst>
            <pc:docMk/>
            <pc:sldMk cId="656992433" sldId="1736"/>
            <ac:cxnSpMk id="210" creationId="{79AAD49C-8A44-1B32-8E53-DC9854534F87}"/>
          </ac:cxnSpMkLst>
        </pc:cxnChg>
        <pc:cxnChg chg="mod">
          <ac:chgData name="Nicolas Delfosse" userId="d965f3d4-ea58-4afe-85b0-6f02e8cf3c22" providerId="ADAL" clId="{26440F45-4241-4BBC-8BE7-D112A3E8CBC6}" dt="2022-06-30T21:41:28.603" v="7005" actId="478"/>
          <ac:cxnSpMkLst>
            <pc:docMk/>
            <pc:sldMk cId="656992433" sldId="1736"/>
            <ac:cxnSpMk id="211" creationId="{0A74FE30-A08E-192B-B79C-6A71BDB22B65}"/>
          </ac:cxnSpMkLst>
        </pc:cxnChg>
        <pc:cxnChg chg="mod">
          <ac:chgData name="Nicolas Delfosse" userId="d965f3d4-ea58-4afe-85b0-6f02e8cf3c22" providerId="ADAL" clId="{26440F45-4241-4BBC-8BE7-D112A3E8CBC6}" dt="2022-06-30T21:41:28.603" v="7005" actId="478"/>
          <ac:cxnSpMkLst>
            <pc:docMk/>
            <pc:sldMk cId="656992433" sldId="1736"/>
            <ac:cxnSpMk id="215" creationId="{47934B43-08F2-72BF-5BF3-0CA0777D72BE}"/>
          </ac:cxnSpMkLst>
        </pc:cxnChg>
        <pc:cxnChg chg="mod">
          <ac:chgData name="Nicolas Delfosse" userId="d965f3d4-ea58-4afe-85b0-6f02e8cf3c22" providerId="ADAL" clId="{26440F45-4241-4BBC-8BE7-D112A3E8CBC6}" dt="2022-06-30T21:41:28.603" v="7005" actId="478"/>
          <ac:cxnSpMkLst>
            <pc:docMk/>
            <pc:sldMk cId="656992433" sldId="1736"/>
            <ac:cxnSpMk id="216" creationId="{D808805C-9E54-7726-5B1F-CF26D4A3D329}"/>
          </ac:cxnSpMkLst>
        </pc:cxnChg>
        <pc:cxnChg chg="mod">
          <ac:chgData name="Nicolas Delfosse" userId="d965f3d4-ea58-4afe-85b0-6f02e8cf3c22" providerId="ADAL" clId="{26440F45-4241-4BBC-8BE7-D112A3E8CBC6}" dt="2022-06-30T21:41:28.603" v="7005" actId="478"/>
          <ac:cxnSpMkLst>
            <pc:docMk/>
            <pc:sldMk cId="656992433" sldId="1736"/>
            <ac:cxnSpMk id="217" creationId="{2516B10C-4C6A-6DAF-796D-7C54B7D1DB96}"/>
          </ac:cxnSpMkLst>
        </pc:cxnChg>
        <pc:cxnChg chg="mod">
          <ac:chgData name="Nicolas Delfosse" userId="d965f3d4-ea58-4afe-85b0-6f02e8cf3c22" providerId="ADAL" clId="{26440F45-4241-4BBC-8BE7-D112A3E8CBC6}" dt="2022-06-30T21:41:28.603" v="7005" actId="478"/>
          <ac:cxnSpMkLst>
            <pc:docMk/>
            <pc:sldMk cId="656992433" sldId="1736"/>
            <ac:cxnSpMk id="219" creationId="{5DD70474-E8BF-C82D-5EE7-5EC44B73496E}"/>
          </ac:cxnSpMkLst>
        </pc:cxnChg>
        <pc:cxnChg chg="mod">
          <ac:chgData name="Nicolas Delfosse" userId="d965f3d4-ea58-4afe-85b0-6f02e8cf3c22" providerId="ADAL" clId="{26440F45-4241-4BBC-8BE7-D112A3E8CBC6}" dt="2022-06-30T21:41:28.603" v="7005" actId="478"/>
          <ac:cxnSpMkLst>
            <pc:docMk/>
            <pc:sldMk cId="656992433" sldId="1736"/>
            <ac:cxnSpMk id="223" creationId="{3C9CD311-0EC2-7E9D-8D22-58B5D3678C89}"/>
          </ac:cxnSpMkLst>
        </pc:cxnChg>
        <pc:cxnChg chg="mod">
          <ac:chgData name="Nicolas Delfosse" userId="d965f3d4-ea58-4afe-85b0-6f02e8cf3c22" providerId="ADAL" clId="{26440F45-4241-4BBC-8BE7-D112A3E8CBC6}" dt="2022-06-30T21:41:28.603" v="7005" actId="478"/>
          <ac:cxnSpMkLst>
            <pc:docMk/>
            <pc:sldMk cId="656992433" sldId="1736"/>
            <ac:cxnSpMk id="224" creationId="{A0444EC2-9DF3-7F95-6283-478B50F4E5AF}"/>
          </ac:cxnSpMkLst>
        </pc:cxnChg>
        <pc:cxnChg chg="mod">
          <ac:chgData name="Nicolas Delfosse" userId="d965f3d4-ea58-4afe-85b0-6f02e8cf3c22" providerId="ADAL" clId="{26440F45-4241-4BBC-8BE7-D112A3E8CBC6}" dt="2022-06-30T21:41:28.603" v="7005" actId="478"/>
          <ac:cxnSpMkLst>
            <pc:docMk/>
            <pc:sldMk cId="656992433" sldId="1736"/>
            <ac:cxnSpMk id="225" creationId="{75C7574F-1D84-52C4-A130-C05E324FBE54}"/>
          </ac:cxnSpMkLst>
        </pc:cxnChg>
        <pc:cxnChg chg="mod">
          <ac:chgData name="Nicolas Delfosse" userId="d965f3d4-ea58-4afe-85b0-6f02e8cf3c22" providerId="ADAL" clId="{26440F45-4241-4BBC-8BE7-D112A3E8CBC6}" dt="2022-06-30T21:41:28.603" v="7005" actId="478"/>
          <ac:cxnSpMkLst>
            <pc:docMk/>
            <pc:sldMk cId="656992433" sldId="1736"/>
            <ac:cxnSpMk id="229" creationId="{F4741D02-768A-B60F-CD59-A86FE4D8CC89}"/>
          </ac:cxnSpMkLst>
        </pc:cxnChg>
        <pc:cxnChg chg="mod">
          <ac:chgData name="Nicolas Delfosse" userId="d965f3d4-ea58-4afe-85b0-6f02e8cf3c22" providerId="ADAL" clId="{26440F45-4241-4BBC-8BE7-D112A3E8CBC6}" dt="2022-06-30T21:41:28.603" v="7005" actId="478"/>
          <ac:cxnSpMkLst>
            <pc:docMk/>
            <pc:sldMk cId="656992433" sldId="1736"/>
            <ac:cxnSpMk id="230" creationId="{40CB4017-CFBF-7F8E-4F89-A2345B7AA6BF}"/>
          </ac:cxnSpMkLst>
        </pc:cxnChg>
        <pc:cxnChg chg="mod">
          <ac:chgData name="Nicolas Delfosse" userId="d965f3d4-ea58-4afe-85b0-6f02e8cf3c22" providerId="ADAL" clId="{26440F45-4241-4BBC-8BE7-D112A3E8CBC6}" dt="2022-06-30T21:41:28.603" v="7005" actId="478"/>
          <ac:cxnSpMkLst>
            <pc:docMk/>
            <pc:sldMk cId="656992433" sldId="1736"/>
            <ac:cxnSpMk id="231" creationId="{B09D73C9-715C-10DD-3E99-D76FBC2D9B3D}"/>
          </ac:cxnSpMkLst>
        </pc:cxnChg>
      </pc:sldChg>
      <pc:sldChg chg="addSp delSp modSp add mod ord modAnim">
        <pc:chgData name="Nicolas Delfosse" userId="d965f3d4-ea58-4afe-85b0-6f02e8cf3c22" providerId="ADAL" clId="{26440F45-4241-4BBC-8BE7-D112A3E8CBC6}" dt="2022-06-30T21:56:02.451" v="7074"/>
        <pc:sldMkLst>
          <pc:docMk/>
          <pc:sldMk cId="3868813321" sldId="1737"/>
        </pc:sldMkLst>
        <pc:spChg chg="add mod">
          <ac:chgData name="Nicolas Delfosse" userId="d965f3d4-ea58-4afe-85b0-6f02e8cf3c22" providerId="ADAL" clId="{26440F45-4241-4BBC-8BE7-D112A3E8CBC6}" dt="2022-06-30T21:51:22.814" v="7058" actId="1076"/>
          <ac:spMkLst>
            <pc:docMk/>
            <pc:sldMk cId="3868813321" sldId="1737"/>
            <ac:spMk id="3" creationId="{3FFEF893-F531-0D0D-7D98-BE585DB8EB35}"/>
          </ac:spMkLst>
        </pc:spChg>
        <pc:spChg chg="add del mod">
          <ac:chgData name="Nicolas Delfosse" userId="d965f3d4-ea58-4afe-85b0-6f02e8cf3c22" providerId="ADAL" clId="{26440F45-4241-4BBC-8BE7-D112A3E8CBC6}" dt="2022-06-30T21:51:43.152" v="7061" actId="478"/>
          <ac:spMkLst>
            <pc:docMk/>
            <pc:sldMk cId="3868813321" sldId="1737"/>
            <ac:spMk id="4" creationId="{942A264E-C0F3-DD34-B6C4-FEAD4586A94B}"/>
          </ac:spMkLst>
        </pc:spChg>
        <pc:spChg chg="topLvl">
          <ac:chgData name="Nicolas Delfosse" userId="d965f3d4-ea58-4afe-85b0-6f02e8cf3c22" providerId="ADAL" clId="{26440F45-4241-4BBC-8BE7-D112A3E8CBC6}" dt="2022-06-30T21:50:08.453" v="7052" actId="165"/>
          <ac:spMkLst>
            <pc:docMk/>
            <pc:sldMk cId="3868813321" sldId="1737"/>
            <ac:spMk id="5" creationId="{65DED825-23B3-F60D-AC7A-E4CF5BE24354}"/>
          </ac:spMkLst>
        </pc:spChg>
        <pc:spChg chg="add mod">
          <ac:chgData name="Nicolas Delfosse" userId="d965f3d4-ea58-4afe-85b0-6f02e8cf3c22" providerId="ADAL" clId="{26440F45-4241-4BBC-8BE7-D112A3E8CBC6}" dt="2022-06-30T21:52:25.121" v="7064" actId="1076"/>
          <ac:spMkLst>
            <pc:docMk/>
            <pc:sldMk cId="3868813321" sldId="1737"/>
            <ac:spMk id="8" creationId="{E2E3210F-8DAC-A86F-69CC-D5DD982E2959}"/>
          </ac:spMkLst>
        </pc:spChg>
        <pc:spChg chg="add mod">
          <ac:chgData name="Nicolas Delfosse" userId="d965f3d4-ea58-4afe-85b0-6f02e8cf3c22" providerId="ADAL" clId="{26440F45-4241-4BBC-8BE7-D112A3E8CBC6}" dt="2022-06-30T21:52:31.204" v="7066" actId="1076"/>
          <ac:spMkLst>
            <pc:docMk/>
            <pc:sldMk cId="3868813321" sldId="1737"/>
            <ac:spMk id="9" creationId="{133CBD59-8E2B-AF1B-AFA7-EB2F2AA32AB5}"/>
          </ac:spMkLst>
        </pc:spChg>
        <pc:spChg chg="add mod">
          <ac:chgData name="Nicolas Delfosse" userId="d965f3d4-ea58-4afe-85b0-6f02e8cf3c22" providerId="ADAL" clId="{26440F45-4241-4BBC-8BE7-D112A3E8CBC6}" dt="2022-06-30T21:53:35.887" v="7069" actId="1076"/>
          <ac:spMkLst>
            <pc:docMk/>
            <pc:sldMk cId="3868813321" sldId="1737"/>
            <ac:spMk id="10" creationId="{49005E4C-4E12-6174-29F3-A1E1D34B82D4}"/>
          </ac:spMkLst>
        </pc:spChg>
        <pc:spChg chg="add mod">
          <ac:chgData name="Nicolas Delfosse" userId="d965f3d4-ea58-4afe-85b0-6f02e8cf3c22" providerId="ADAL" clId="{26440F45-4241-4BBC-8BE7-D112A3E8CBC6}" dt="2022-06-30T21:53:42.391" v="7071" actId="1076"/>
          <ac:spMkLst>
            <pc:docMk/>
            <pc:sldMk cId="3868813321" sldId="1737"/>
            <ac:spMk id="13" creationId="{CCC77AC2-EF78-4BEA-30D5-C76968F309C5}"/>
          </ac:spMkLst>
        </pc:spChg>
        <pc:spChg chg="topLvl">
          <ac:chgData name="Nicolas Delfosse" userId="d965f3d4-ea58-4afe-85b0-6f02e8cf3c22" providerId="ADAL" clId="{26440F45-4241-4BBC-8BE7-D112A3E8CBC6}" dt="2022-06-30T21:50:13.626" v="7053" actId="165"/>
          <ac:spMkLst>
            <pc:docMk/>
            <pc:sldMk cId="3868813321" sldId="1737"/>
            <ac:spMk id="65" creationId="{315EDA4C-6D79-C668-F5D5-8C398428A2FF}"/>
          </ac:spMkLst>
        </pc:spChg>
        <pc:spChg chg="topLvl">
          <ac:chgData name="Nicolas Delfosse" userId="d965f3d4-ea58-4afe-85b0-6f02e8cf3c22" providerId="ADAL" clId="{26440F45-4241-4BBC-8BE7-D112A3E8CBC6}" dt="2022-06-30T21:50:18.710" v="7054" actId="165"/>
          <ac:spMkLst>
            <pc:docMk/>
            <pc:sldMk cId="3868813321" sldId="1737"/>
            <ac:spMk id="68" creationId="{699DB094-F41A-3528-356A-12273E76F730}"/>
          </ac:spMkLst>
        </pc:spChg>
        <pc:spChg chg="topLvl">
          <ac:chgData name="Nicolas Delfosse" userId="d965f3d4-ea58-4afe-85b0-6f02e8cf3c22" providerId="ADAL" clId="{26440F45-4241-4BBC-8BE7-D112A3E8CBC6}" dt="2022-06-30T21:50:18.710" v="7054" actId="165"/>
          <ac:spMkLst>
            <pc:docMk/>
            <pc:sldMk cId="3868813321" sldId="1737"/>
            <ac:spMk id="74" creationId="{9763F8BB-9EE2-3014-F66F-34CDA2B2A334}"/>
          </ac:spMkLst>
        </pc:spChg>
        <pc:spChg chg="topLvl">
          <ac:chgData name="Nicolas Delfosse" userId="d965f3d4-ea58-4afe-85b0-6f02e8cf3c22" providerId="ADAL" clId="{26440F45-4241-4BBC-8BE7-D112A3E8CBC6}" dt="2022-06-30T21:50:18.710" v="7054" actId="165"/>
          <ac:spMkLst>
            <pc:docMk/>
            <pc:sldMk cId="3868813321" sldId="1737"/>
            <ac:spMk id="76" creationId="{2C7D9082-4424-35C5-AFC5-0EEA6C9804AE}"/>
          </ac:spMkLst>
        </pc:spChg>
        <pc:spChg chg="topLvl">
          <ac:chgData name="Nicolas Delfosse" userId="d965f3d4-ea58-4afe-85b0-6f02e8cf3c22" providerId="ADAL" clId="{26440F45-4241-4BBC-8BE7-D112A3E8CBC6}" dt="2022-06-30T21:50:18.710" v="7054" actId="165"/>
          <ac:spMkLst>
            <pc:docMk/>
            <pc:sldMk cId="3868813321" sldId="1737"/>
            <ac:spMk id="77" creationId="{04577400-3CD5-5FEE-CCBD-454FE248A1D6}"/>
          </ac:spMkLst>
        </pc:spChg>
        <pc:spChg chg="topLvl">
          <ac:chgData name="Nicolas Delfosse" userId="d965f3d4-ea58-4afe-85b0-6f02e8cf3c22" providerId="ADAL" clId="{26440F45-4241-4BBC-8BE7-D112A3E8CBC6}" dt="2022-06-30T21:50:18.710" v="7054" actId="165"/>
          <ac:spMkLst>
            <pc:docMk/>
            <pc:sldMk cId="3868813321" sldId="1737"/>
            <ac:spMk id="78" creationId="{8315DBCC-8FFE-AEC4-EDDA-85EB583F3874}"/>
          </ac:spMkLst>
        </pc:spChg>
        <pc:spChg chg="topLvl">
          <ac:chgData name="Nicolas Delfosse" userId="d965f3d4-ea58-4afe-85b0-6f02e8cf3c22" providerId="ADAL" clId="{26440F45-4241-4BBC-8BE7-D112A3E8CBC6}" dt="2022-06-30T21:50:13.626" v="7053" actId="165"/>
          <ac:spMkLst>
            <pc:docMk/>
            <pc:sldMk cId="3868813321" sldId="1737"/>
            <ac:spMk id="85" creationId="{10FA55DD-98FF-F873-6DB8-5FCAF33CB29E}"/>
          </ac:spMkLst>
        </pc:spChg>
        <pc:spChg chg="topLvl">
          <ac:chgData name="Nicolas Delfosse" userId="d965f3d4-ea58-4afe-85b0-6f02e8cf3c22" providerId="ADAL" clId="{26440F45-4241-4BBC-8BE7-D112A3E8CBC6}" dt="2022-06-30T21:50:18.710" v="7054" actId="165"/>
          <ac:spMkLst>
            <pc:docMk/>
            <pc:sldMk cId="3868813321" sldId="1737"/>
            <ac:spMk id="88" creationId="{F72D301F-0953-D081-C719-06CF8674BD02}"/>
          </ac:spMkLst>
        </pc:spChg>
        <pc:spChg chg="topLvl">
          <ac:chgData name="Nicolas Delfosse" userId="d965f3d4-ea58-4afe-85b0-6f02e8cf3c22" providerId="ADAL" clId="{26440F45-4241-4BBC-8BE7-D112A3E8CBC6}" dt="2022-06-30T21:50:18.710" v="7054" actId="165"/>
          <ac:spMkLst>
            <pc:docMk/>
            <pc:sldMk cId="3868813321" sldId="1737"/>
            <ac:spMk id="90" creationId="{54F245AD-CBBD-EC10-C00E-B17A85BBAA6D}"/>
          </ac:spMkLst>
        </pc:spChg>
        <pc:spChg chg="topLvl">
          <ac:chgData name="Nicolas Delfosse" userId="d965f3d4-ea58-4afe-85b0-6f02e8cf3c22" providerId="ADAL" clId="{26440F45-4241-4BBC-8BE7-D112A3E8CBC6}" dt="2022-06-30T21:50:18.710" v="7054" actId="165"/>
          <ac:spMkLst>
            <pc:docMk/>
            <pc:sldMk cId="3868813321" sldId="1737"/>
            <ac:spMk id="91" creationId="{0FEC71AA-E019-C182-A60C-D54D6F567F69}"/>
          </ac:spMkLst>
        </pc:spChg>
        <pc:spChg chg="topLvl">
          <ac:chgData name="Nicolas Delfosse" userId="d965f3d4-ea58-4afe-85b0-6f02e8cf3c22" providerId="ADAL" clId="{26440F45-4241-4BBC-8BE7-D112A3E8CBC6}" dt="2022-06-30T21:50:18.710" v="7054" actId="165"/>
          <ac:spMkLst>
            <pc:docMk/>
            <pc:sldMk cId="3868813321" sldId="1737"/>
            <ac:spMk id="92" creationId="{803792D2-5709-5B95-9A24-72623E10B9B6}"/>
          </ac:spMkLst>
        </pc:spChg>
        <pc:spChg chg="topLvl">
          <ac:chgData name="Nicolas Delfosse" userId="d965f3d4-ea58-4afe-85b0-6f02e8cf3c22" providerId="ADAL" clId="{26440F45-4241-4BBC-8BE7-D112A3E8CBC6}" dt="2022-06-30T21:50:18.710" v="7054" actId="165"/>
          <ac:spMkLst>
            <pc:docMk/>
            <pc:sldMk cId="3868813321" sldId="1737"/>
            <ac:spMk id="96" creationId="{C369D9DF-9467-9CCF-DED6-0EFF654FFB2C}"/>
          </ac:spMkLst>
        </pc:spChg>
        <pc:spChg chg="topLvl">
          <ac:chgData name="Nicolas Delfosse" userId="d965f3d4-ea58-4afe-85b0-6f02e8cf3c22" providerId="ADAL" clId="{26440F45-4241-4BBC-8BE7-D112A3E8CBC6}" dt="2022-06-30T21:50:18.710" v="7054" actId="165"/>
          <ac:spMkLst>
            <pc:docMk/>
            <pc:sldMk cId="3868813321" sldId="1737"/>
            <ac:spMk id="98" creationId="{6380B8DC-1933-8E0F-73F1-9AF05832C7F1}"/>
          </ac:spMkLst>
        </pc:spChg>
        <pc:spChg chg="topLvl">
          <ac:chgData name="Nicolas Delfosse" userId="d965f3d4-ea58-4afe-85b0-6f02e8cf3c22" providerId="ADAL" clId="{26440F45-4241-4BBC-8BE7-D112A3E8CBC6}" dt="2022-06-30T21:50:18.710" v="7054" actId="165"/>
          <ac:spMkLst>
            <pc:docMk/>
            <pc:sldMk cId="3868813321" sldId="1737"/>
            <ac:spMk id="99" creationId="{0EC9E5CC-905B-DCAD-BBFE-393B60B23838}"/>
          </ac:spMkLst>
        </pc:spChg>
        <pc:spChg chg="topLvl">
          <ac:chgData name="Nicolas Delfosse" userId="d965f3d4-ea58-4afe-85b0-6f02e8cf3c22" providerId="ADAL" clId="{26440F45-4241-4BBC-8BE7-D112A3E8CBC6}" dt="2022-06-30T21:50:18.710" v="7054" actId="165"/>
          <ac:spMkLst>
            <pc:docMk/>
            <pc:sldMk cId="3868813321" sldId="1737"/>
            <ac:spMk id="100" creationId="{9B6FE68D-C017-EE3D-0579-098F15323FCF}"/>
          </ac:spMkLst>
        </pc:spChg>
        <pc:spChg chg="topLvl">
          <ac:chgData name="Nicolas Delfosse" userId="d965f3d4-ea58-4afe-85b0-6f02e8cf3c22" providerId="ADAL" clId="{26440F45-4241-4BBC-8BE7-D112A3E8CBC6}" dt="2022-06-30T21:50:18.710" v="7054" actId="165"/>
          <ac:spMkLst>
            <pc:docMk/>
            <pc:sldMk cId="3868813321" sldId="1737"/>
            <ac:spMk id="176" creationId="{BB45C1A1-F7AC-70A9-C327-2EC7BCFFF592}"/>
          </ac:spMkLst>
        </pc:spChg>
        <pc:spChg chg="topLvl">
          <ac:chgData name="Nicolas Delfosse" userId="d965f3d4-ea58-4afe-85b0-6f02e8cf3c22" providerId="ADAL" clId="{26440F45-4241-4BBC-8BE7-D112A3E8CBC6}" dt="2022-06-30T21:50:18.710" v="7054" actId="165"/>
          <ac:spMkLst>
            <pc:docMk/>
            <pc:sldMk cId="3868813321" sldId="1737"/>
            <ac:spMk id="177" creationId="{6F835337-22A8-1D72-790C-46F8FF8F315D}"/>
          </ac:spMkLst>
        </pc:spChg>
        <pc:spChg chg="topLvl">
          <ac:chgData name="Nicolas Delfosse" userId="d965f3d4-ea58-4afe-85b0-6f02e8cf3c22" providerId="ADAL" clId="{26440F45-4241-4BBC-8BE7-D112A3E8CBC6}" dt="2022-06-30T21:50:18.710" v="7054" actId="165"/>
          <ac:spMkLst>
            <pc:docMk/>
            <pc:sldMk cId="3868813321" sldId="1737"/>
            <ac:spMk id="178" creationId="{C57B3B5A-F9F7-71A8-88DC-26944BABFE8C}"/>
          </ac:spMkLst>
        </pc:spChg>
        <pc:grpChg chg="del topLvl">
          <ac:chgData name="Nicolas Delfosse" userId="d965f3d4-ea58-4afe-85b0-6f02e8cf3c22" providerId="ADAL" clId="{26440F45-4241-4BBC-8BE7-D112A3E8CBC6}" dt="2022-06-30T21:50:18.710" v="7054" actId="165"/>
          <ac:grpSpMkLst>
            <pc:docMk/>
            <pc:sldMk cId="3868813321" sldId="1737"/>
            <ac:grpSpMk id="6" creationId="{BFEDE923-3995-8436-C2D4-7ACB1E2CD65F}"/>
          </ac:grpSpMkLst>
        </pc:grpChg>
        <pc:grpChg chg="del topLvl">
          <ac:chgData name="Nicolas Delfosse" userId="d965f3d4-ea58-4afe-85b0-6f02e8cf3c22" providerId="ADAL" clId="{26440F45-4241-4BBC-8BE7-D112A3E8CBC6}" dt="2022-06-30T21:50:13.626" v="7053" actId="165"/>
          <ac:grpSpMkLst>
            <pc:docMk/>
            <pc:sldMk cId="3868813321" sldId="1737"/>
            <ac:grpSpMk id="7" creationId="{921F8281-92A6-F6D5-FD1F-02827084DC3C}"/>
          </ac:grpSpMkLst>
        </pc:grpChg>
        <pc:grpChg chg="del">
          <ac:chgData name="Nicolas Delfosse" userId="d965f3d4-ea58-4afe-85b0-6f02e8cf3c22" providerId="ADAL" clId="{26440F45-4241-4BBC-8BE7-D112A3E8CBC6}" dt="2022-06-30T21:50:08.453" v="7052" actId="165"/>
          <ac:grpSpMkLst>
            <pc:docMk/>
            <pc:sldMk cId="3868813321" sldId="1737"/>
            <ac:grpSpMk id="12" creationId="{905D0204-B4CB-CD2B-15E4-9D0586DE5BA7}"/>
          </ac:grpSpMkLst>
        </pc:grpChg>
        <pc:grpChg chg="del topLvl">
          <ac:chgData name="Nicolas Delfosse" userId="d965f3d4-ea58-4afe-85b0-6f02e8cf3c22" providerId="ADAL" clId="{26440F45-4241-4BBC-8BE7-D112A3E8CBC6}" dt="2022-06-30T21:50:18.710" v="7054" actId="165"/>
          <ac:grpSpMkLst>
            <pc:docMk/>
            <pc:sldMk cId="3868813321" sldId="1737"/>
            <ac:grpSpMk id="73" creationId="{95D43CE6-7920-E23E-9471-40DC9DA126D3}"/>
          </ac:grpSpMkLst>
        </pc:grpChg>
        <pc:grpChg chg="del topLvl">
          <ac:chgData name="Nicolas Delfosse" userId="d965f3d4-ea58-4afe-85b0-6f02e8cf3c22" providerId="ADAL" clId="{26440F45-4241-4BBC-8BE7-D112A3E8CBC6}" dt="2022-06-30T21:50:13.626" v="7053" actId="165"/>
          <ac:grpSpMkLst>
            <pc:docMk/>
            <pc:sldMk cId="3868813321" sldId="1737"/>
            <ac:grpSpMk id="83" creationId="{2ADE4E5B-466D-99D4-B5F8-49386D52E0D9}"/>
          </ac:grpSpMkLst>
        </pc:grpChg>
        <pc:grpChg chg="del topLvl">
          <ac:chgData name="Nicolas Delfosse" userId="d965f3d4-ea58-4afe-85b0-6f02e8cf3c22" providerId="ADAL" clId="{26440F45-4241-4BBC-8BE7-D112A3E8CBC6}" dt="2022-06-30T21:50:18.710" v="7054" actId="165"/>
          <ac:grpSpMkLst>
            <pc:docMk/>
            <pc:sldMk cId="3868813321" sldId="1737"/>
            <ac:grpSpMk id="86" creationId="{F9618402-CDF4-221E-B4A5-5143C170CB94}"/>
          </ac:grpSpMkLst>
        </pc:grpChg>
        <pc:grpChg chg="del topLvl">
          <ac:chgData name="Nicolas Delfosse" userId="d965f3d4-ea58-4afe-85b0-6f02e8cf3c22" providerId="ADAL" clId="{26440F45-4241-4BBC-8BE7-D112A3E8CBC6}" dt="2022-06-30T21:50:18.710" v="7054" actId="165"/>
          <ac:grpSpMkLst>
            <pc:docMk/>
            <pc:sldMk cId="3868813321" sldId="1737"/>
            <ac:grpSpMk id="87" creationId="{D9935F78-B956-6D83-71BC-617941320DC0}"/>
          </ac:grpSpMkLst>
        </pc:grpChg>
        <pc:cxnChg chg="topLvl">
          <ac:chgData name="Nicolas Delfosse" userId="d965f3d4-ea58-4afe-85b0-6f02e8cf3c22" providerId="ADAL" clId="{26440F45-4241-4BBC-8BE7-D112A3E8CBC6}" dt="2022-06-30T21:50:13.626" v="7053" actId="165"/>
          <ac:cxnSpMkLst>
            <pc:docMk/>
            <pc:sldMk cId="3868813321" sldId="1737"/>
            <ac:cxnSpMk id="63" creationId="{89F83F43-8D5B-70E7-4185-534EDB857ACF}"/>
          </ac:cxnSpMkLst>
        </pc:cxnChg>
        <pc:cxnChg chg="topLvl">
          <ac:chgData name="Nicolas Delfosse" userId="d965f3d4-ea58-4afe-85b0-6f02e8cf3c22" providerId="ADAL" clId="{26440F45-4241-4BBC-8BE7-D112A3E8CBC6}" dt="2022-06-30T21:50:18.710" v="7054" actId="165"/>
          <ac:cxnSpMkLst>
            <pc:docMk/>
            <pc:sldMk cId="3868813321" sldId="1737"/>
            <ac:cxnSpMk id="71" creationId="{16F16A31-B584-9556-0A00-6868D93342B0}"/>
          </ac:cxnSpMkLst>
        </pc:cxnChg>
        <pc:cxnChg chg="topLvl">
          <ac:chgData name="Nicolas Delfosse" userId="d965f3d4-ea58-4afe-85b0-6f02e8cf3c22" providerId="ADAL" clId="{26440F45-4241-4BBC-8BE7-D112A3E8CBC6}" dt="2022-06-30T21:50:18.710" v="7054" actId="165"/>
          <ac:cxnSpMkLst>
            <pc:docMk/>
            <pc:sldMk cId="3868813321" sldId="1737"/>
            <ac:cxnSpMk id="75" creationId="{8DB6D44E-9FB0-7E90-5DDF-6EF42DF64BAB}"/>
          </ac:cxnSpMkLst>
        </pc:cxnChg>
        <pc:cxnChg chg="topLvl">
          <ac:chgData name="Nicolas Delfosse" userId="d965f3d4-ea58-4afe-85b0-6f02e8cf3c22" providerId="ADAL" clId="{26440F45-4241-4BBC-8BE7-D112A3E8CBC6}" dt="2022-06-30T21:50:18.710" v="7054" actId="165"/>
          <ac:cxnSpMkLst>
            <pc:docMk/>
            <pc:sldMk cId="3868813321" sldId="1737"/>
            <ac:cxnSpMk id="79" creationId="{BEF75F79-0F78-24D9-AB79-EF1281845B0D}"/>
          </ac:cxnSpMkLst>
        </pc:cxnChg>
        <pc:cxnChg chg="topLvl">
          <ac:chgData name="Nicolas Delfosse" userId="d965f3d4-ea58-4afe-85b0-6f02e8cf3c22" providerId="ADAL" clId="{26440F45-4241-4BBC-8BE7-D112A3E8CBC6}" dt="2022-06-30T21:50:18.710" v="7054" actId="165"/>
          <ac:cxnSpMkLst>
            <pc:docMk/>
            <pc:sldMk cId="3868813321" sldId="1737"/>
            <ac:cxnSpMk id="80" creationId="{32FF4CBC-C93B-BCE9-71D8-BD5B30294B13}"/>
          </ac:cxnSpMkLst>
        </pc:cxnChg>
        <pc:cxnChg chg="topLvl">
          <ac:chgData name="Nicolas Delfosse" userId="d965f3d4-ea58-4afe-85b0-6f02e8cf3c22" providerId="ADAL" clId="{26440F45-4241-4BBC-8BE7-D112A3E8CBC6}" dt="2022-06-30T21:50:18.710" v="7054" actId="165"/>
          <ac:cxnSpMkLst>
            <pc:docMk/>
            <pc:sldMk cId="3868813321" sldId="1737"/>
            <ac:cxnSpMk id="81" creationId="{440A5BE3-E28C-65B7-666E-D8F0AEA5762C}"/>
          </ac:cxnSpMkLst>
        </pc:cxnChg>
        <pc:cxnChg chg="topLvl">
          <ac:chgData name="Nicolas Delfosse" userId="d965f3d4-ea58-4afe-85b0-6f02e8cf3c22" providerId="ADAL" clId="{26440F45-4241-4BBC-8BE7-D112A3E8CBC6}" dt="2022-06-30T21:50:13.626" v="7053" actId="165"/>
          <ac:cxnSpMkLst>
            <pc:docMk/>
            <pc:sldMk cId="3868813321" sldId="1737"/>
            <ac:cxnSpMk id="84" creationId="{A034A9E2-4090-E234-7561-57F63E7B6ADF}"/>
          </ac:cxnSpMkLst>
        </pc:cxnChg>
        <pc:cxnChg chg="topLvl">
          <ac:chgData name="Nicolas Delfosse" userId="d965f3d4-ea58-4afe-85b0-6f02e8cf3c22" providerId="ADAL" clId="{26440F45-4241-4BBC-8BE7-D112A3E8CBC6}" dt="2022-06-30T21:50:18.710" v="7054" actId="165"/>
          <ac:cxnSpMkLst>
            <pc:docMk/>
            <pc:sldMk cId="3868813321" sldId="1737"/>
            <ac:cxnSpMk id="89" creationId="{6D322B80-6504-698B-6E4B-AA49103CC4FF}"/>
          </ac:cxnSpMkLst>
        </pc:cxnChg>
        <pc:cxnChg chg="topLvl">
          <ac:chgData name="Nicolas Delfosse" userId="d965f3d4-ea58-4afe-85b0-6f02e8cf3c22" providerId="ADAL" clId="{26440F45-4241-4BBC-8BE7-D112A3E8CBC6}" dt="2022-06-30T21:50:18.710" v="7054" actId="165"/>
          <ac:cxnSpMkLst>
            <pc:docMk/>
            <pc:sldMk cId="3868813321" sldId="1737"/>
            <ac:cxnSpMk id="93" creationId="{9F8E5626-5D41-3287-16FD-4171A2DE4D29}"/>
          </ac:cxnSpMkLst>
        </pc:cxnChg>
        <pc:cxnChg chg="topLvl">
          <ac:chgData name="Nicolas Delfosse" userId="d965f3d4-ea58-4afe-85b0-6f02e8cf3c22" providerId="ADAL" clId="{26440F45-4241-4BBC-8BE7-D112A3E8CBC6}" dt="2022-06-30T21:50:18.710" v="7054" actId="165"/>
          <ac:cxnSpMkLst>
            <pc:docMk/>
            <pc:sldMk cId="3868813321" sldId="1737"/>
            <ac:cxnSpMk id="94" creationId="{7A8A1E65-B0A5-758A-E70C-4110FAEFEBE0}"/>
          </ac:cxnSpMkLst>
        </pc:cxnChg>
        <pc:cxnChg chg="topLvl">
          <ac:chgData name="Nicolas Delfosse" userId="d965f3d4-ea58-4afe-85b0-6f02e8cf3c22" providerId="ADAL" clId="{26440F45-4241-4BBC-8BE7-D112A3E8CBC6}" dt="2022-06-30T21:50:18.710" v="7054" actId="165"/>
          <ac:cxnSpMkLst>
            <pc:docMk/>
            <pc:sldMk cId="3868813321" sldId="1737"/>
            <ac:cxnSpMk id="95" creationId="{8C24A8EA-BCD4-A26E-DEA1-22F0DDEE461E}"/>
          </ac:cxnSpMkLst>
        </pc:cxnChg>
        <pc:cxnChg chg="topLvl">
          <ac:chgData name="Nicolas Delfosse" userId="d965f3d4-ea58-4afe-85b0-6f02e8cf3c22" providerId="ADAL" clId="{26440F45-4241-4BBC-8BE7-D112A3E8CBC6}" dt="2022-06-30T21:50:18.710" v="7054" actId="165"/>
          <ac:cxnSpMkLst>
            <pc:docMk/>
            <pc:sldMk cId="3868813321" sldId="1737"/>
            <ac:cxnSpMk id="97" creationId="{5D98B5B0-6C8E-70D5-6F02-033AC41E38B1}"/>
          </ac:cxnSpMkLst>
        </pc:cxnChg>
        <pc:cxnChg chg="topLvl">
          <ac:chgData name="Nicolas Delfosse" userId="d965f3d4-ea58-4afe-85b0-6f02e8cf3c22" providerId="ADAL" clId="{26440F45-4241-4BBC-8BE7-D112A3E8CBC6}" dt="2022-06-30T21:50:18.710" v="7054" actId="165"/>
          <ac:cxnSpMkLst>
            <pc:docMk/>
            <pc:sldMk cId="3868813321" sldId="1737"/>
            <ac:cxnSpMk id="101" creationId="{2079B7DF-0F0A-997F-2E55-F198A8D90DB0}"/>
          </ac:cxnSpMkLst>
        </pc:cxnChg>
        <pc:cxnChg chg="topLvl">
          <ac:chgData name="Nicolas Delfosse" userId="d965f3d4-ea58-4afe-85b0-6f02e8cf3c22" providerId="ADAL" clId="{26440F45-4241-4BBC-8BE7-D112A3E8CBC6}" dt="2022-06-30T21:50:18.710" v="7054" actId="165"/>
          <ac:cxnSpMkLst>
            <pc:docMk/>
            <pc:sldMk cId="3868813321" sldId="1737"/>
            <ac:cxnSpMk id="102" creationId="{FA005FDF-115F-1964-EC01-13BF3FC5090A}"/>
          </ac:cxnSpMkLst>
        </pc:cxnChg>
        <pc:cxnChg chg="topLvl">
          <ac:chgData name="Nicolas Delfosse" userId="d965f3d4-ea58-4afe-85b0-6f02e8cf3c22" providerId="ADAL" clId="{26440F45-4241-4BBC-8BE7-D112A3E8CBC6}" dt="2022-06-30T21:50:18.710" v="7054" actId="165"/>
          <ac:cxnSpMkLst>
            <pc:docMk/>
            <pc:sldMk cId="3868813321" sldId="1737"/>
            <ac:cxnSpMk id="103" creationId="{5A732774-B8BB-B2BE-28C9-7192FE23CC0E}"/>
          </ac:cxnSpMkLst>
        </pc:cxnChg>
        <pc:cxnChg chg="topLvl">
          <ac:chgData name="Nicolas Delfosse" userId="d965f3d4-ea58-4afe-85b0-6f02e8cf3c22" providerId="ADAL" clId="{26440F45-4241-4BBC-8BE7-D112A3E8CBC6}" dt="2022-06-30T21:50:18.710" v="7054" actId="165"/>
          <ac:cxnSpMkLst>
            <pc:docMk/>
            <pc:sldMk cId="3868813321" sldId="1737"/>
            <ac:cxnSpMk id="179" creationId="{8C043E76-8F35-83BB-EB7B-8EA25182E967}"/>
          </ac:cxnSpMkLst>
        </pc:cxnChg>
        <pc:cxnChg chg="topLvl">
          <ac:chgData name="Nicolas Delfosse" userId="d965f3d4-ea58-4afe-85b0-6f02e8cf3c22" providerId="ADAL" clId="{26440F45-4241-4BBC-8BE7-D112A3E8CBC6}" dt="2022-06-30T21:50:18.710" v="7054" actId="165"/>
          <ac:cxnSpMkLst>
            <pc:docMk/>
            <pc:sldMk cId="3868813321" sldId="1737"/>
            <ac:cxnSpMk id="180" creationId="{546C1A5E-80CF-6389-A912-AA554BC28FC8}"/>
          </ac:cxnSpMkLst>
        </pc:cxnChg>
        <pc:cxnChg chg="topLvl">
          <ac:chgData name="Nicolas Delfosse" userId="d965f3d4-ea58-4afe-85b0-6f02e8cf3c22" providerId="ADAL" clId="{26440F45-4241-4BBC-8BE7-D112A3E8CBC6}" dt="2022-06-30T21:50:18.710" v="7054" actId="165"/>
          <ac:cxnSpMkLst>
            <pc:docMk/>
            <pc:sldMk cId="3868813321" sldId="1737"/>
            <ac:cxnSpMk id="181" creationId="{6E8EBA5D-5860-3287-E952-3228408ECF95}"/>
          </ac:cxnSpMkLst>
        </pc:cxnChg>
      </pc:sldChg>
      <pc:sldChg chg="addSp delSp modSp add mod ord">
        <pc:chgData name="Nicolas Delfosse" userId="d965f3d4-ea58-4afe-85b0-6f02e8cf3c22" providerId="ADAL" clId="{26440F45-4241-4BBC-8BE7-D112A3E8CBC6}" dt="2022-06-30T21:58:31.697" v="7136" actId="1076"/>
        <pc:sldMkLst>
          <pc:docMk/>
          <pc:sldMk cId="3523303471" sldId="1738"/>
        </pc:sldMkLst>
        <pc:spChg chg="mod">
          <ac:chgData name="Nicolas Delfosse" userId="d965f3d4-ea58-4afe-85b0-6f02e8cf3c22" providerId="ADAL" clId="{26440F45-4241-4BBC-8BE7-D112A3E8CBC6}" dt="2022-06-30T21:56:14.442" v="7093" actId="20577"/>
          <ac:spMkLst>
            <pc:docMk/>
            <pc:sldMk cId="3523303471" sldId="1738"/>
            <ac:spMk id="2" creationId="{B895CA74-62AB-DD09-591C-8F5B42B04AF0}"/>
          </ac:spMkLst>
        </pc:spChg>
        <pc:spChg chg="del">
          <ac:chgData name="Nicolas Delfosse" userId="d965f3d4-ea58-4afe-85b0-6f02e8cf3c22" providerId="ADAL" clId="{26440F45-4241-4BBC-8BE7-D112A3E8CBC6}" dt="2022-06-30T21:56:20.842" v="7094" actId="478"/>
          <ac:spMkLst>
            <pc:docMk/>
            <pc:sldMk cId="3523303471" sldId="1738"/>
            <ac:spMk id="3" creationId="{9FD6B9DC-8F6D-0D0A-04CC-EDB315295F80}"/>
          </ac:spMkLst>
        </pc:spChg>
        <pc:spChg chg="add mod">
          <ac:chgData name="Nicolas Delfosse" userId="d965f3d4-ea58-4afe-85b0-6f02e8cf3c22" providerId="ADAL" clId="{26440F45-4241-4BBC-8BE7-D112A3E8CBC6}" dt="2022-06-30T21:56:51.836" v="7103" actId="1076"/>
          <ac:spMkLst>
            <pc:docMk/>
            <pc:sldMk cId="3523303471" sldId="1738"/>
            <ac:spMk id="4" creationId="{D7BFCEDB-4364-74C5-EC50-DD93FB37D9DD}"/>
          </ac:spMkLst>
        </pc:spChg>
        <pc:spChg chg="add mod">
          <ac:chgData name="Nicolas Delfosse" userId="d965f3d4-ea58-4afe-85b0-6f02e8cf3c22" providerId="ADAL" clId="{26440F45-4241-4BBC-8BE7-D112A3E8CBC6}" dt="2022-06-30T21:56:51.836" v="7103" actId="1076"/>
          <ac:spMkLst>
            <pc:docMk/>
            <pc:sldMk cId="3523303471" sldId="1738"/>
            <ac:spMk id="6" creationId="{7146F7E1-5ED0-3016-BAE4-C22F6FEF5B61}"/>
          </ac:spMkLst>
        </pc:spChg>
        <pc:spChg chg="add mod">
          <ac:chgData name="Nicolas Delfosse" userId="d965f3d4-ea58-4afe-85b0-6f02e8cf3c22" providerId="ADAL" clId="{26440F45-4241-4BBC-8BE7-D112A3E8CBC6}" dt="2022-06-30T21:56:56.591" v="7105" actId="1076"/>
          <ac:spMkLst>
            <pc:docMk/>
            <pc:sldMk cId="3523303471" sldId="1738"/>
            <ac:spMk id="8" creationId="{10DF4777-5261-2BAF-C0BD-8A22EE7C489E}"/>
          </ac:spMkLst>
        </pc:spChg>
        <pc:spChg chg="add mod">
          <ac:chgData name="Nicolas Delfosse" userId="d965f3d4-ea58-4afe-85b0-6f02e8cf3c22" providerId="ADAL" clId="{26440F45-4241-4BBC-8BE7-D112A3E8CBC6}" dt="2022-06-30T21:56:56.591" v="7105" actId="1076"/>
          <ac:spMkLst>
            <pc:docMk/>
            <pc:sldMk cId="3523303471" sldId="1738"/>
            <ac:spMk id="10" creationId="{657EEC59-E4CB-B3D4-A043-F292FF257F45}"/>
          </ac:spMkLst>
        </pc:spChg>
        <pc:spChg chg="add mod">
          <ac:chgData name="Nicolas Delfosse" userId="d965f3d4-ea58-4afe-85b0-6f02e8cf3c22" providerId="ADAL" clId="{26440F45-4241-4BBC-8BE7-D112A3E8CBC6}" dt="2022-06-30T21:57:07.041" v="7109" actId="207"/>
          <ac:spMkLst>
            <pc:docMk/>
            <pc:sldMk cId="3523303471" sldId="1738"/>
            <ac:spMk id="12" creationId="{B5543DF4-3201-A902-F3AA-110186EE1769}"/>
          </ac:spMkLst>
        </pc:spChg>
        <pc:spChg chg="add mod">
          <ac:chgData name="Nicolas Delfosse" userId="d965f3d4-ea58-4afe-85b0-6f02e8cf3c22" providerId="ADAL" clId="{26440F45-4241-4BBC-8BE7-D112A3E8CBC6}" dt="2022-06-30T21:58:11.560" v="7131" actId="1076"/>
          <ac:spMkLst>
            <pc:docMk/>
            <pc:sldMk cId="3523303471" sldId="1738"/>
            <ac:spMk id="28" creationId="{7A76E927-457C-8AB9-03AE-7916D5684C42}"/>
          </ac:spMkLst>
        </pc:spChg>
        <pc:spChg chg="add mod">
          <ac:chgData name="Nicolas Delfosse" userId="d965f3d4-ea58-4afe-85b0-6f02e8cf3c22" providerId="ADAL" clId="{26440F45-4241-4BBC-8BE7-D112A3E8CBC6}" dt="2022-06-30T21:58:25.725" v="7134" actId="1076"/>
          <ac:spMkLst>
            <pc:docMk/>
            <pc:sldMk cId="3523303471" sldId="1738"/>
            <ac:spMk id="30" creationId="{14DA75AD-BD26-CB92-49A5-8CFD87A7D95E}"/>
          </ac:spMkLst>
        </pc:spChg>
        <pc:spChg chg="add mod">
          <ac:chgData name="Nicolas Delfosse" userId="d965f3d4-ea58-4afe-85b0-6f02e8cf3c22" providerId="ADAL" clId="{26440F45-4241-4BBC-8BE7-D112A3E8CBC6}" dt="2022-06-30T21:58:21.841" v="7133" actId="1076"/>
          <ac:spMkLst>
            <pc:docMk/>
            <pc:sldMk cId="3523303471" sldId="1738"/>
            <ac:spMk id="32" creationId="{9786F602-5DF2-29A6-FC80-3560AADB6A74}"/>
          </ac:spMkLst>
        </pc:spChg>
        <pc:spChg chg="add mod">
          <ac:chgData name="Nicolas Delfosse" userId="d965f3d4-ea58-4afe-85b0-6f02e8cf3c22" providerId="ADAL" clId="{26440F45-4241-4BBC-8BE7-D112A3E8CBC6}" dt="2022-06-30T21:58:31.697" v="7136" actId="1076"/>
          <ac:spMkLst>
            <pc:docMk/>
            <pc:sldMk cId="3523303471" sldId="1738"/>
            <ac:spMk id="34" creationId="{B5A8CC0A-1244-F106-EC80-B341FF1490DA}"/>
          </ac:spMkLst>
        </pc:spChg>
        <pc:cxnChg chg="add mod">
          <ac:chgData name="Nicolas Delfosse" userId="d965f3d4-ea58-4afe-85b0-6f02e8cf3c22" providerId="ADAL" clId="{26440F45-4241-4BBC-8BE7-D112A3E8CBC6}" dt="2022-06-30T21:57:23.621" v="7113" actId="1582"/>
          <ac:cxnSpMkLst>
            <pc:docMk/>
            <pc:sldMk cId="3523303471" sldId="1738"/>
            <ac:cxnSpMk id="14" creationId="{2C20378B-137C-7562-F14D-E32534122D81}"/>
          </ac:cxnSpMkLst>
        </pc:cxnChg>
        <pc:cxnChg chg="add mod">
          <ac:chgData name="Nicolas Delfosse" userId="d965f3d4-ea58-4afe-85b0-6f02e8cf3c22" providerId="ADAL" clId="{26440F45-4241-4BBC-8BE7-D112A3E8CBC6}" dt="2022-06-30T21:57:28.928" v="7116" actId="14100"/>
          <ac:cxnSpMkLst>
            <pc:docMk/>
            <pc:sldMk cId="3523303471" sldId="1738"/>
            <ac:cxnSpMk id="16" creationId="{19FC349B-EDBB-8AD1-B1DE-0526877A50A2}"/>
          </ac:cxnSpMkLst>
        </pc:cxnChg>
        <pc:cxnChg chg="add mod">
          <ac:chgData name="Nicolas Delfosse" userId="d965f3d4-ea58-4afe-85b0-6f02e8cf3c22" providerId="ADAL" clId="{26440F45-4241-4BBC-8BE7-D112A3E8CBC6}" dt="2022-06-30T21:57:35.281" v="7119" actId="14100"/>
          <ac:cxnSpMkLst>
            <pc:docMk/>
            <pc:sldMk cId="3523303471" sldId="1738"/>
            <ac:cxnSpMk id="20" creationId="{344B4442-A294-1FEA-5CD4-965FA31BA758}"/>
          </ac:cxnSpMkLst>
        </pc:cxnChg>
        <pc:cxnChg chg="add mod">
          <ac:chgData name="Nicolas Delfosse" userId="d965f3d4-ea58-4afe-85b0-6f02e8cf3c22" providerId="ADAL" clId="{26440F45-4241-4BBC-8BE7-D112A3E8CBC6}" dt="2022-06-30T21:57:40.699" v="7122" actId="14100"/>
          <ac:cxnSpMkLst>
            <pc:docMk/>
            <pc:sldMk cId="3523303471" sldId="1738"/>
            <ac:cxnSpMk id="24" creationId="{30E4A7F2-595C-B122-5586-44B61733100C}"/>
          </ac:cxnSpMkLst>
        </pc:cxnChg>
      </pc:sldChg>
      <pc:sldChg chg="addSp delSp modSp add mod ord">
        <pc:chgData name="Nicolas Delfosse" userId="d965f3d4-ea58-4afe-85b0-6f02e8cf3c22" providerId="ADAL" clId="{26440F45-4241-4BBC-8BE7-D112A3E8CBC6}" dt="2022-06-30T22:00:00.459" v="7163" actId="20577"/>
        <pc:sldMkLst>
          <pc:docMk/>
          <pc:sldMk cId="2203736411" sldId="1739"/>
        </pc:sldMkLst>
        <pc:spChg chg="mod">
          <ac:chgData name="Nicolas Delfosse" userId="d965f3d4-ea58-4afe-85b0-6f02e8cf3c22" providerId="ADAL" clId="{26440F45-4241-4BBC-8BE7-D112A3E8CBC6}" dt="2022-06-30T22:00:00.459" v="7163" actId="20577"/>
          <ac:spMkLst>
            <pc:docMk/>
            <pc:sldMk cId="2203736411" sldId="1739"/>
            <ac:spMk id="2" creationId="{B895CA74-62AB-DD09-591C-8F5B42B04AF0}"/>
          </ac:spMkLst>
        </pc:spChg>
        <pc:spChg chg="del">
          <ac:chgData name="Nicolas Delfosse" userId="d965f3d4-ea58-4afe-85b0-6f02e8cf3c22" providerId="ADAL" clId="{26440F45-4241-4BBC-8BE7-D112A3E8CBC6}" dt="2022-06-30T21:59:45.710" v="7145" actId="478"/>
          <ac:spMkLst>
            <pc:docMk/>
            <pc:sldMk cId="2203736411" sldId="1739"/>
            <ac:spMk id="12" creationId="{B5543DF4-3201-A902-F3AA-110186EE1769}"/>
          </ac:spMkLst>
        </pc:spChg>
        <pc:spChg chg="mod">
          <ac:chgData name="Nicolas Delfosse" userId="d965f3d4-ea58-4afe-85b0-6f02e8cf3c22" providerId="ADAL" clId="{26440F45-4241-4BBC-8BE7-D112A3E8CBC6}" dt="2022-06-30T21:59:52.954" v="7147" actId="1076"/>
          <ac:spMkLst>
            <pc:docMk/>
            <pc:sldMk cId="2203736411" sldId="1739"/>
            <ac:spMk id="30" creationId="{14DA75AD-BD26-CB92-49A5-8CFD87A7D95E}"/>
          </ac:spMkLst>
        </pc:spChg>
        <pc:spChg chg="mod">
          <ac:chgData name="Nicolas Delfosse" userId="d965f3d4-ea58-4afe-85b0-6f02e8cf3c22" providerId="ADAL" clId="{26440F45-4241-4BBC-8BE7-D112A3E8CBC6}" dt="2022-06-30T21:59:50.005" v="7146" actId="1076"/>
          <ac:spMkLst>
            <pc:docMk/>
            <pc:sldMk cId="2203736411" sldId="1739"/>
            <ac:spMk id="34" creationId="{B5A8CC0A-1244-F106-EC80-B341FF1490DA}"/>
          </ac:spMkLst>
        </pc:spChg>
        <pc:cxnChg chg="add mod">
          <ac:chgData name="Nicolas Delfosse" userId="d965f3d4-ea58-4afe-85b0-6f02e8cf3c22" providerId="ADAL" clId="{26440F45-4241-4BBC-8BE7-D112A3E8CBC6}" dt="2022-06-30T21:59:43.151" v="7144" actId="14100"/>
          <ac:cxnSpMkLst>
            <pc:docMk/>
            <pc:sldMk cId="2203736411" sldId="1739"/>
            <ac:cxnSpMk id="5" creationId="{2023D286-8F2E-EE05-D6FA-902201E1C453}"/>
          </ac:cxnSpMkLst>
        </pc:cxnChg>
        <pc:cxnChg chg="del mod">
          <ac:chgData name="Nicolas Delfosse" userId="d965f3d4-ea58-4afe-85b0-6f02e8cf3c22" providerId="ADAL" clId="{26440F45-4241-4BBC-8BE7-D112A3E8CBC6}" dt="2022-06-30T21:59:32.068" v="7140" actId="478"/>
          <ac:cxnSpMkLst>
            <pc:docMk/>
            <pc:sldMk cId="2203736411" sldId="1739"/>
            <ac:cxnSpMk id="16" creationId="{19FC349B-EDBB-8AD1-B1DE-0526877A50A2}"/>
          </ac:cxnSpMkLst>
        </pc:cxnChg>
        <pc:cxnChg chg="mod">
          <ac:chgData name="Nicolas Delfosse" userId="d965f3d4-ea58-4afe-85b0-6f02e8cf3c22" providerId="ADAL" clId="{26440F45-4241-4BBC-8BE7-D112A3E8CBC6}" dt="2022-06-30T21:59:35.681" v="7141" actId="14100"/>
          <ac:cxnSpMkLst>
            <pc:docMk/>
            <pc:sldMk cId="2203736411" sldId="1739"/>
            <ac:cxnSpMk id="20" creationId="{344B4442-A294-1FEA-5CD4-965FA31BA758}"/>
          </ac:cxnSpMkLst>
        </pc:cxnChg>
      </pc:sldChg>
      <pc:sldChg chg="delSp modSp add del mod ord delAnim">
        <pc:chgData name="Nicolas Delfosse" userId="d965f3d4-ea58-4afe-85b0-6f02e8cf3c22" providerId="ADAL" clId="{26440F45-4241-4BBC-8BE7-D112A3E8CBC6}" dt="2022-07-25T15:44:32.688" v="22942" actId="47"/>
        <pc:sldMkLst>
          <pc:docMk/>
          <pc:sldMk cId="2903660100" sldId="1740"/>
        </pc:sldMkLst>
        <pc:spChg chg="mod">
          <ac:chgData name="Nicolas Delfosse" userId="d965f3d4-ea58-4afe-85b0-6f02e8cf3c22" providerId="ADAL" clId="{26440F45-4241-4BBC-8BE7-D112A3E8CBC6}" dt="2022-06-30T22:01:00.343" v="7181" actId="20577"/>
          <ac:spMkLst>
            <pc:docMk/>
            <pc:sldMk cId="2903660100" sldId="1740"/>
            <ac:spMk id="2" creationId="{E689B38F-628E-56DD-CC55-C0896271AE78}"/>
          </ac:spMkLst>
        </pc:spChg>
        <pc:spChg chg="del">
          <ac:chgData name="Nicolas Delfosse" userId="d965f3d4-ea58-4afe-85b0-6f02e8cf3c22" providerId="ADAL" clId="{26440F45-4241-4BBC-8BE7-D112A3E8CBC6}" dt="2022-06-30T22:00:31.263" v="7168" actId="478"/>
          <ac:spMkLst>
            <pc:docMk/>
            <pc:sldMk cId="2903660100" sldId="1740"/>
            <ac:spMk id="3" creationId="{3FFEF893-F531-0D0D-7D98-BE585DB8EB35}"/>
          </ac:spMkLst>
        </pc:spChg>
        <pc:spChg chg="del">
          <ac:chgData name="Nicolas Delfosse" userId="d965f3d4-ea58-4afe-85b0-6f02e8cf3c22" providerId="ADAL" clId="{26440F45-4241-4BBC-8BE7-D112A3E8CBC6}" dt="2022-06-30T22:00:33.369" v="7169" actId="478"/>
          <ac:spMkLst>
            <pc:docMk/>
            <pc:sldMk cId="2903660100" sldId="1740"/>
            <ac:spMk id="8" creationId="{E2E3210F-8DAC-A86F-69CC-D5DD982E2959}"/>
          </ac:spMkLst>
        </pc:spChg>
        <pc:spChg chg="del">
          <ac:chgData name="Nicolas Delfosse" userId="d965f3d4-ea58-4afe-85b0-6f02e8cf3c22" providerId="ADAL" clId="{26440F45-4241-4BBC-8BE7-D112A3E8CBC6}" dt="2022-06-30T22:00:37.088" v="7170" actId="478"/>
          <ac:spMkLst>
            <pc:docMk/>
            <pc:sldMk cId="2903660100" sldId="1740"/>
            <ac:spMk id="9" creationId="{133CBD59-8E2B-AF1B-AFA7-EB2F2AA32AB5}"/>
          </ac:spMkLst>
        </pc:spChg>
        <pc:spChg chg="del">
          <ac:chgData name="Nicolas Delfosse" userId="d965f3d4-ea58-4afe-85b0-6f02e8cf3c22" providerId="ADAL" clId="{26440F45-4241-4BBC-8BE7-D112A3E8CBC6}" dt="2022-06-30T22:00:39.939" v="7171" actId="478"/>
          <ac:spMkLst>
            <pc:docMk/>
            <pc:sldMk cId="2903660100" sldId="1740"/>
            <ac:spMk id="10" creationId="{49005E4C-4E12-6174-29F3-A1E1D34B82D4}"/>
          </ac:spMkLst>
        </pc:spChg>
        <pc:spChg chg="del">
          <ac:chgData name="Nicolas Delfosse" userId="d965f3d4-ea58-4afe-85b0-6f02e8cf3c22" providerId="ADAL" clId="{26440F45-4241-4BBC-8BE7-D112A3E8CBC6}" dt="2022-06-30T22:00:28.540" v="7167" actId="478"/>
          <ac:spMkLst>
            <pc:docMk/>
            <pc:sldMk cId="2903660100" sldId="1740"/>
            <ac:spMk id="11" creationId="{9DE61AC1-6E4A-4799-D260-12E5733753A1}"/>
          </ac:spMkLst>
        </pc:spChg>
        <pc:spChg chg="del">
          <ac:chgData name="Nicolas Delfosse" userId="d965f3d4-ea58-4afe-85b0-6f02e8cf3c22" providerId="ADAL" clId="{26440F45-4241-4BBC-8BE7-D112A3E8CBC6}" dt="2022-06-30T22:00:42.259" v="7172" actId="478"/>
          <ac:spMkLst>
            <pc:docMk/>
            <pc:sldMk cId="2903660100" sldId="1740"/>
            <ac:spMk id="13" creationId="{CCC77AC2-EF78-4BEA-30D5-C76968F309C5}"/>
          </ac:spMkLst>
        </pc:spChg>
      </pc:sldChg>
      <pc:sldChg chg="addSp delSp modSp new del mod ord">
        <pc:chgData name="Nicolas Delfosse" userId="d965f3d4-ea58-4afe-85b0-6f02e8cf3c22" providerId="ADAL" clId="{26440F45-4241-4BBC-8BE7-D112A3E8CBC6}" dt="2022-07-25T15:44:32.688" v="22942" actId="47"/>
        <pc:sldMkLst>
          <pc:docMk/>
          <pc:sldMk cId="174535934" sldId="1741"/>
        </pc:sldMkLst>
        <pc:spChg chg="mod">
          <ac:chgData name="Nicolas Delfosse" userId="d965f3d4-ea58-4afe-85b0-6f02e8cf3c22" providerId="ADAL" clId="{26440F45-4241-4BBC-8BE7-D112A3E8CBC6}" dt="2022-06-30T22:14:56.077" v="7259" actId="1076"/>
          <ac:spMkLst>
            <pc:docMk/>
            <pc:sldMk cId="174535934" sldId="1741"/>
            <ac:spMk id="2" creationId="{890A7655-A47A-F7C5-34CF-87F77F803AC8}"/>
          </ac:spMkLst>
        </pc:spChg>
        <pc:spChg chg="del">
          <ac:chgData name="Nicolas Delfosse" userId="d965f3d4-ea58-4afe-85b0-6f02e8cf3c22" providerId="ADAL" clId="{26440F45-4241-4BBC-8BE7-D112A3E8CBC6}" dt="2022-06-30T22:10:06.270" v="7184" actId="478"/>
          <ac:spMkLst>
            <pc:docMk/>
            <pc:sldMk cId="174535934" sldId="1741"/>
            <ac:spMk id="3" creationId="{F2EBD53F-D747-1402-4505-1D9AAB2C9FC5}"/>
          </ac:spMkLst>
        </pc:spChg>
        <pc:spChg chg="mod topLvl">
          <ac:chgData name="Nicolas Delfosse" userId="d965f3d4-ea58-4afe-85b0-6f02e8cf3c22" providerId="ADAL" clId="{26440F45-4241-4BBC-8BE7-D112A3E8CBC6}" dt="2022-06-30T22:11:54.067" v="7230" actId="165"/>
          <ac:spMkLst>
            <pc:docMk/>
            <pc:sldMk cId="174535934" sldId="1741"/>
            <ac:spMk id="6" creationId="{4B0D6467-22D3-E35E-08A2-00378C61E0FC}"/>
          </ac:spMkLst>
        </pc:spChg>
        <pc:spChg chg="mod topLvl">
          <ac:chgData name="Nicolas Delfosse" userId="d965f3d4-ea58-4afe-85b0-6f02e8cf3c22" providerId="ADAL" clId="{26440F45-4241-4BBC-8BE7-D112A3E8CBC6}" dt="2022-06-30T22:11:54.067" v="7230" actId="165"/>
          <ac:spMkLst>
            <pc:docMk/>
            <pc:sldMk cId="174535934" sldId="1741"/>
            <ac:spMk id="7" creationId="{62D8EAA3-AE3A-6302-3A9D-FA6D4BF90209}"/>
          </ac:spMkLst>
        </pc:spChg>
        <pc:spChg chg="mod topLvl">
          <ac:chgData name="Nicolas Delfosse" userId="d965f3d4-ea58-4afe-85b0-6f02e8cf3c22" providerId="ADAL" clId="{26440F45-4241-4BBC-8BE7-D112A3E8CBC6}" dt="2022-06-30T22:12:35.450" v="7234" actId="1076"/>
          <ac:spMkLst>
            <pc:docMk/>
            <pc:sldMk cId="174535934" sldId="1741"/>
            <ac:spMk id="16" creationId="{4099FC6A-A66D-7A87-080C-4C1126B22D3F}"/>
          </ac:spMkLst>
        </pc:spChg>
        <pc:spChg chg="mod topLvl">
          <ac:chgData name="Nicolas Delfosse" userId="d965f3d4-ea58-4afe-85b0-6f02e8cf3c22" providerId="ADAL" clId="{26440F45-4241-4BBC-8BE7-D112A3E8CBC6}" dt="2022-06-30T22:12:43.875" v="7235" actId="408"/>
          <ac:spMkLst>
            <pc:docMk/>
            <pc:sldMk cId="174535934" sldId="1741"/>
            <ac:spMk id="17" creationId="{FFCF83C3-C475-99BD-D995-85F4C8DA595C}"/>
          </ac:spMkLst>
        </pc:spChg>
        <pc:spChg chg="mod topLvl">
          <ac:chgData name="Nicolas Delfosse" userId="d965f3d4-ea58-4afe-85b0-6f02e8cf3c22" providerId="ADAL" clId="{26440F45-4241-4BBC-8BE7-D112A3E8CBC6}" dt="2022-06-30T22:12:43.875" v="7235" actId="408"/>
          <ac:spMkLst>
            <pc:docMk/>
            <pc:sldMk cId="174535934" sldId="1741"/>
            <ac:spMk id="18" creationId="{B4E2AA35-CC6B-360D-E825-7B6D5D4DCAD7}"/>
          </ac:spMkLst>
        </pc:spChg>
        <pc:spChg chg="mod topLvl">
          <ac:chgData name="Nicolas Delfosse" userId="d965f3d4-ea58-4afe-85b0-6f02e8cf3c22" providerId="ADAL" clId="{26440F45-4241-4BBC-8BE7-D112A3E8CBC6}" dt="2022-06-30T22:12:43.875" v="7235" actId="408"/>
          <ac:spMkLst>
            <pc:docMk/>
            <pc:sldMk cId="174535934" sldId="1741"/>
            <ac:spMk id="19" creationId="{77552DFB-2843-663B-CE4F-4985F5264B4D}"/>
          </ac:spMkLst>
        </pc:spChg>
        <pc:spChg chg="mod topLvl">
          <ac:chgData name="Nicolas Delfosse" userId="d965f3d4-ea58-4afe-85b0-6f02e8cf3c22" providerId="ADAL" clId="{26440F45-4241-4BBC-8BE7-D112A3E8CBC6}" dt="2022-06-30T22:12:43.875" v="7235" actId="408"/>
          <ac:spMkLst>
            <pc:docMk/>
            <pc:sldMk cId="174535934" sldId="1741"/>
            <ac:spMk id="20" creationId="{E910BD91-3E1D-8845-947F-A541B74BDB7D}"/>
          </ac:spMkLst>
        </pc:spChg>
        <pc:spChg chg="mod topLvl">
          <ac:chgData name="Nicolas Delfosse" userId="d965f3d4-ea58-4afe-85b0-6f02e8cf3c22" providerId="ADAL" clId="{26440F45-4241-4BBC-8BE7-D112A3E8CBC6}" dt="2022-06-30T22:11:59.274" v="7231" actId="165"/>
          <ac:spMkLst>
            <pc:docMk/>
            <pc:sldMk cId="174535934" sldId="1741"/>
            <ac:spMk id="21" creationId="{1647A872-2BFF-1942-FEE4-629A60E9027D}"/>
          </ac:spMkLst>
        </pc:spChg>
        <pc:spChg chg="mod topLvl">
          <ac:chgData name="Nicolas Delfosse" userId="d965f3d4-ea58-4afe-85b0-6f02e8cf3c22" providerId="ADAL" clId="{26440F45-4241-4BBC-8BE7-D112A3E8CBC6}" dt="2022-06-30T22:12:43.875" v="7235" actId="408"/>
          <ac:spMkLst>
            <pc:docMk/>
            <pc:sldMk cId="174535934" sldId="1741"/>
            <ac:spMk id="22" creationId="{CC5503E1-2F98-EBF0-9C1C-C221CFAD1896}"/>
          </ac:spMkLst>
        </pc:spChg>
        <pc:spChg chg="mod topLvl">
          <ac:chgData name="Nicolas Delfosse" userId="d965f3d4-ea58-4afe-85b0-6f02e8cf3c22" providerId="ADAL" clId="{26440F45-4241-4BBC-8BE7-D112A3E8CBC6}" dt="2022-06-30T22:12:30.836" v="7233" actId="1076"/>
          <ac:spMkLst>
            <pc:docMk/>
            <pc:sldMk cId="174535934" sldId="1741"/>
            <ac:spMk id="23" creationId="{E37F401F-6419-459E-2364-DFC18FE6910B}"/>
          </ac:spMkLst>
        </pc:spChg>
        <pc:spChg chg="add mod">
          <ac:chgData name="Nicolas Delfosse" userId="d965f3d4-ea58-4afe-85b0-6f02e8cf3c22" providerId="ADAL" clId="{26440F45-4241-4BBC-8BE7-D112A3E8CBC6}" dt="2022-06-30T22:14:49.013" v="7257" actId="403"/>
          <ac:spMkLst>
            <pc:docMk/>
            <pc:sldMk cId="174535934" sldId="1741"/>
            <ac:spMk id="45" creationId="{F9355DDC-3697-DFDF-FFD7-43C217CE649E}"/>
          </ac:spMkLst>
        </pc:spChg>
        <pc:spChg chg="add mod">
          <ac:chgData name="Nicolas Delfosse" userId="d965f3d4-ea58-4afe-85b0-6f02e8cf3c22" providerId="ADAL" clId="{26440F45-4241-4BBC-8BE7-D112A3E8CBC6}" dt="2022-06-30T22:14:49.013" v="7257" actId="403"/>
          <ac:spMkLst>
            <pc:docMk/>
            <pc:sldMk cId="174535934" sldId="1741"/>
            <ac:spMk id="47" creationId="{2C308D0D-3A06-47CF-777C-4027EC5E0B3B}"/>
          </ac:spMkLst>
        </pc:spChg>
        <pc:spChg chg="add mod">
          <ac:chgData name="Nicolas Delfosse" userId="d965f3d4-ea58-4afe-85b0-6f02e8cf3c22" providerId="ADAL" clId="{26440F45-4241-4BBC-8BE7-D112A3E8CBC6}" dt="2022-06-30T22:16:53.439" v="7281" actId="207"/>
          <ac:spMkLst>
            <pc:docMk/>
            <pc:sldMk cId="174535934" sldId="1741"/>
            <ac:spMk id="49" creationId="{FF38390F-1CA2-9460-0108-311D037BE715}"/>
          </ac:spMkLst>
        </pc:spChg>
        <pc:spChg chg="add mod">
          <ac:chgData name="Nicolas Delfosse" userId="d965f3d4-ea58-4afe-85b0-6f02e8cf3c22" providerId="ADAL" clId="{26440F45-4241-4BBC-8BE7-D112A3E8CBC6}" dt="2022-06-30T22:14:49.013" v="7257" actId="403"/>
          <ac:spMkLst>
            <pc:docMk/>
            <pc:sldMk cId="174535934" sldId="1741"/>
            <ac:spMk id="51" creationId="{791F7525-F9FC-CF28-BEF1-11F32418EFB1}"/>
          </ac:spMkLst>
        </pc:spChg>
        <pc:spChg chg="add mod">
          <ac:chgData name="Nicolas Delfosse" userId="d965f3d4-ea58-4afe-85b0-6f02e8cf3c22" providerId="ADAL" clId="{26440F45-4241-4BBC-8BE7-D112A3E8CBC6}" dt="2022-06-30T22:14:49.013" v="7257" actId="403"/>
          <ac:spMkLst>
            <pc:docMk/>
            <pc:sldMk cId="174535934" sldId="1741"/>
            <ac:spMk id="53" creationId="{4FB7B4A5-A241-EA9C-36C8-9D3EAC917881}"/>
          </ac:spMkLst>
        </pc:spChg>
        <pc:spChg chg="add mod">
          <ac:chgData name="Nicolas Delfosse" userId="d965f3d4-ea58-4afe-85b0-6f02e8cf3c22" providerId="ADAL" clId="{26440F45-4241-4BBC-8BE7-D112A3E8CBC6}" dt="2022-06-30T22:19:51.564" v="7381" actId="207"/>
          <ac:spMkLst>
            <pc:docMk/>
            <pc:sldMk cId="174535934" sldId="1741"/>
            <ac:spMk id="55" creationId="{E3A155D1-3C0D-687E-1239-2BAD48BE7A23}"/>
          </ac:spMkLst>
        </pc:spChg>
        <pc:spChg chg="add mod">
          <ac:chgData name="Nicolas Delfosse" userId="d965f3d4-ea58-4afe-85b0-6f02e8cf3c22" providerId="ADAL" clId="{26440F45-4241-4BBC-8BE7-D112A3E8CBC6}" dt="2022-06-30T22:16:53.439" v="7281" actId="207"/>
          <ac:spMkLst>
            <pc:docMk/>
            <pc:sldMk cId="174535934" sldId="1741"/>
            <ac:spMk id="57" creationId="{A68B9AE9-C430-5C3C-04C3-6B5D667ACD50}"/>
          </ac:spMkLst>
        </pc:spChg>
        <pc:spChg chg="add mod">
          <ac:chgData name="Nicolas Delfosse" userId="d965f3d4-ea58-4afe-85b0-6f02e8cf3c22" providerId="ADAL" clId="{26440F45-4241-4BBC-8BE7-D112A3E8CBC6}" dt="2022-06-30T22:15:02.515" v="7261" actId="571"/>
          <ac:spMkLst>
            <pc:docMk/>
            <pc:sldMk cId="174535934" sldId="1741"/>
            <ac:spMk id="58" creationId="{43A35E6E-4BE5-C285-4CF9-E7574CD738F7}"/>
          </ac:spMkLst>
        </pc:spChg>
        <pc:spChg chg="add del mod">
          <ac:chgData name="Nicolas Delfosse" userId="d965f3d4-ea58-4afe-85b0-6f02e8cf3c22" providerId="ADAL" clId="{26440F45-4241-4BBC-8BE7-D112A3E8CBC6}" dt="2022-06-30T22:16:43.900" v="7278" actId="478"/>
          <ac:spMkLst>
            <pc:docMk/>
            <pc:sldMk cId="174535934" sldId="1741"/>
            <ac:spMk id="60" creationId="{5726FC9D-7202-667A-9237-871924AA0E53}"/>
          </ac:spMkLst>
        </pc:spChg>
        <pc:spChg chg="add del mod">
          <ac:chgData name="Nicolas Delfosse" userId="d965f3d4-ea58-4afe-85b0-6f02e8cf3c22" providerId="ADAL" clId="{26440F45-4241-4BBC-8BE7-D112A3E8CBC6}" dt="2022-06-30T22:16:49.322" v="7280" actId="478"/>
          <ac:spMkLst>
            <pc:docMk/>
            <pc:sldMk cId="174535934" sldId="1741"/>
            <ac:spMk id="62" creationId="{A084FCFA-318A-64D0-0560-2DE294B92F1F}"/>
          </ac:spMkLst>
        </pc:spChg>
        <pc:spChg chg="add del mod">
          <ac:chgData name="Nicolas Delfosse" userId="d965f3d4-ea58-4afe-85b0-6f02e8cf3c22" providerId="ADAL" clId="{26440F45-4241-4BBC-8BE7-D112A3E8CBC6}" dt="2022-06-30T22:16:45.862" v="7279" actId="478"/>
          <ac:spMkLst>
            <pc:docMk/>
            <pc:sldMk cId="174535934" sldId="1741"/>
            <ac:spMk id="64" creationId="{4278AFEA-42BE-4223-C62E-A7C7EF25B2A2}"/>
          </ac:spMkLst>
        </pc:spChg>
        <pc:spChg chg="add del mod">
          <ac:chgData name="Nicolas Delfosse" userId="d965f3d4-ea58-4afe-85b0-6f02e8cf3c22" providerId="ADAL" clId="{26440F45-4241-4BBC-8BE7-D112A3E8CBC6}" dt="2022-06-30T22:16:29.079" v="7274" actId="22"/>
          <ac:spMkLst>
            <pc:docMk/>
            <pc:sldMk cId="174535934" sldId="1741"/>
            <ac:spMk id="66" creationId="{F6AD7DC8-69F9-7FF8-A97D-B32FE1887543}"/>
          </ac:spMkLst>
        </pc:spChg>
        <pc:spChg chg="add del mod">
          <ac:chgData name="Nicolas Delfosse" userId="d965f3d4-ea58-4afe-85b0-6f02e8cf3c22" providerId="ADAL" clId="{26440F45-4241-4BBC-8BE7-D112A3E8CBC6}" dt="2022-06-30T22:16:29.079" v="7274" actId="22"/>
          <ac:spMkLst>
            <pc:docMk/>
            <pc:sldMk cId="174535934" sldId="1741"/>
            <ac:spMk id="68" creationId="{45D5888E-69B8-D247-4AD2-8EFB33835D82}"/>
          </ac:spMkLst>
        </pc:spChg>
        <pc:spChg chg="add del mod">
          <ac:chgData name="Nicolas Delfosse" userId="d965f3d4-ea58-4afe-85b0-6f02e8cf3c22" providerId="ADAL" clId="{26440F45-4241-4BBC-8BE7-D112A3E8CBC6}" dt="2022-06-30T22:16:29.079" v="7274" actId="22"/>
          <ac:spMkLst>
            <pc:docMk/>
            <pc:sldMk cId="174535934" sldId="1741"/>
            <ac:spMk id="70" creationId="{3B5297B5-E083-5B52-5C40-F4C6557748D9}"/>
          </ac:spMkLst>
        </pc:spChg>
        <pc:spChg chg="add del mod">
          <ac:chgData name="Nicolas Delfosse" userId="d965f3d4-ea58-4afe-85b0-6f02e8cf3c22" providerId="ADAL" clId="{26440F45-4241-4BBC-8BE7-D112A3E8CBC6}" dt="2022-06-30T22:16:29.079" v="7274" actId="22"/>
          <ac:spMkLst>
            <pc:docMk/>
            <pc:sldMk cId="174535934" sldId="1741"/>
            <ac:spMk id="72" creationId="{64763EC8-38AA-4F3F-1070-345445196340}"/>
          </ac:spMkLst>
        </pc:spChg>
        <pc:spChg chg="add del mod">
          <ac:chgData name="Nicolas Delfosse" userId="d965f3d4-ea58-4afe-85b0-6f02e8cf3c22" providerId="ADAL" clId="{26440F45-4241-4BBC-8BE7-D112A3E8CBC6}" dt="2022-06-30T22:16:29.079" v="7274" actId="22"/>
          <ac:spMkLst>
            <pc:docMk/>
            <pc:sldMk cId="174535934" sldId="1741"/>
            <ac:spMk id="74" creationId="{82145666-F784-02AE-04C0-BB1495EBE2D8}"/>
          </ac:spMkLst>
        </pc:spChg>
        <pc:spChg chg="add del mod">
          <ac:chgData name="Nicolas Delfosse" userId="d965f3d4-ea58-4afe-85b0-6f02e8cf3c22" providerId="ADAL" clId="{26440F45-4241-4BBC-8BE7-D112A3E8CBC6}" dt="2022-06-30T22:16:29.079" v="7274" actId="22"/>
          <ac:spMkLst>
            <pc:docMk/>
            <pc:sldMk cId="174535934" sldId="1741"/>
            <ac:spMk id="76" creationId="{8DF4D471-FFAD-7288-D6EC-598EC778F4F9}"/>
          </ac:spMkLst>
        </pc:spChg>
        <pc:spChg chg="add del mod">
          <ac:chgData name="Nicolas Delfosse" userId="d965f3d4-ea58-4afe-85b0-6f02e8cf3c22" providerId="ADAL" clId="{26440F45-4241-4BBC-8BE7-D112A3E8CBC6}" dt="2022-06-30T22:16:29.079" v="7274" actId="22"/>
          <ac:spMkLst>
            <pc:docMk/>
            <pc:sldMk cId="174535934" sldId="1741"/>
            <ac:spMk id="78" creationId="{AE3E8F38-8FBE-BBC9-993A-B77016E8EBC4}"/>
          </ac:spMkLst>
        </pc:spChg>
        <pc:spChg chg="add mod">
          <ac:chgData name="Nicolas Delfosse" userId="d965f3d4-ea58-4afe-85b0-6f02e8cf3c22" providerId="ADAL" clId="{26440F45-4241-4BBC-8BE7-D112A3E8CBC6}" dt="2022-06-30T22:19:04.602" v="7372" actId="20577"/>
          <ac:spMkLst>
            <pc:docMk/>
            <pc:sldMk cId="174535934" sldId="1741"/>
            <ac:spMk id="81" creationId="{2E37CAD2-E1C9-2DD7-E666-7E1E446582FE}"/>
          </ac:spMkLst>
        </pc:spChg>
        <pc:spChg chg="mod">
          <ac:chgData name="Nicolas Delfosse" userId="d965f3d4-ea58-4afe-85b0-6f02e8cf3c22" providerId="ADAL" clId="{26440F45-4241-4BBC-8BE7-D112A3E8CBC6}" dt="2022-06-30T22:19:02.459" v="7371" actId="20577"/>
          <ac:spMkLst>
            <pc:docMk/>
            <pc:sldMk cId="174535934" sldId="1741"/>
            <ac:spMk id="85" creationId="{5351C31D-F2D0-B9BB-4A76-67D2C93DDF11}"/>
          </ac:spMkLst>
        </pc:spChg>
        <pc:spChg chg="add mod">
          <ac:chgData name="Nicolas Delfosse" userId="d965f3d4-ea58-4afe-85b0-6f02e8cf3c22" providerId="ADAL" clId="{26440F45-4241-4BBC-8BE7-D112A3E8CBC6}" dt="2022-06-30T22:19:25.459" v="7374" actId="1076"/>
          <ac:spMkLst>
            <pc:docMk/>
            <pc:sldMk cId="174535934" sldId="1741"/>
            <ac:spMk id="87" creationId="{4C8DB83A-E8D2-C4A6-3E9B-458E4FBF4D59}"/>
          </ac:spMkLst>
        </pc:spChg>
        <pc:spChg chg="add mod">
          <ac:chgData name="Nicolas Delfosse" userId="d965f3d4-ea58-4afe-85b0-6f02e8cf3c22" providerId="ADAL" clId="{26440F45-4241-4BBC-8BE7-D112A3E8CBC6}" dt="2022-06-30T22:19:32.528" v="7376" actId="1076"/>
          <ac:spMkLst>
            <pc:docMk/>
            <pc:sldMk cId="174535934" sldId="1741"/>
            <ac:spMk id="89" creationId="{FC44B9BB-DFFC-AF3F-5E57-0A43BF7A9E41}"/>
          </ac:spMkLst>
        </pc:spChg>
        <pc:grpChg chg="add del mod">
          <ac:chgData name="Nicolas Delfosse" userId="d965f3d4-ea58-4afe-85b0-6f02e8cf3c22" providerId="ADAL" clId="{26440F45-4241-4BBC-8BE7-D112A3E8CBC6}" dt="2022-06-30T22:11:54.067" v="7230" actId="165"/>
          <ac:grpSpMkLst>
            <pc:docMk/>
            <pc:sldMk cId="174535934" sldId="1741"/>
            <ac:grpSpMk id="4" creationId="{86B8DC9F-EEF6-8191-F13F-518E2E5C8E25}"/>
          </ac:grpSpMkLst>
        </pc:grpChg>
        <pc:grpChg chg="del mod topLvl">
          <ac:chgData name="Nicolas Delfosse" userId="d965f3d4-ea58-4afe-85b0-6f02e8cf3c22" providerId="ADAL" clId="{26440F45-4241-4BBC-8BE7-D112A3E8CBC6}" dt="2022-06-30T22:11:59.274" v="7231" actId="165"/>
          <ac:grpSpMkLst>
            <pc:docMk/>
            <pc:sldMk cId="174535934" sldId="1741"/>
            <ac:grpSpMk id="5" creationId="{59463AEA-5556-DC05-D4D7-901145FCD3BE}"/>
          </ac:grpSpMkLst>
        </pc:grpChg>
        <pc:grpChg chg="add">
          <ac:chgData name="Nicolas Delfosse" userId="d965f3d4-ea58-4afe-85b0-6f02e8cf3c22" providerId="ADAL" clId="{26440F45-4241-4BBC-8BE7-D112A3E8CBC6}" dt="2022-06-30T22:18:37.127" v="7356" actId="164"/>
          <ac:grpSpMkLst>
            <pc:docMk/>
            <pc:sldMk cId="174535934" sldId="1741"/>
            <ac:grpSpMk id="82" creationId="{B9DF4714-E3B8-27B7-CD48-DB1DBFC74DF0}"/>
          </ac:grpSpMkLst>
        </pc:grpChg>
        <pc:grpChg chg="add mod">
          <ac:chgData name="Nicolas Delfosse" userId="d965f3d4-ea58-4afe-85b0-6f02e8cf3c22" providerId="ADAL" clId="{26440F45-4241-4BBC-8BE7-D112A3E8CBC6}" dt="2022-06-30T22:18:43.102" v="7358" actId="1076"/>
          <ac:grpSpMkLst>
            <pc:docMk/>
            <pc:sldMk cId="174535934" sldId="1741"/>
            <ac:grpSpMk id="83" creationId="{284754AC-AB69-6A44-5901-D2F67BC9BCFE}"/>
          </ac:grpSpMkLst>
        </pc:grpChg>
        <pc:cxnChg chg="mod topLvl">
          <ac:chgData name="Nicolas Delfosse" userId="d965f3d4-ea58-4afe-85b0-6f02e8cf3c22" providerId="ADAL" clId="{26440F45-4241-4BBC-8BE7-D112A3E8CBC6}" dt="2022-06-30T22:12:35.450" v="7234" actId="1076"/>
          <ac:cxnSpMkLst>
            <pc:docMk/>
            <pc:sldMk cId="174535934" sldId="1741"/>
            <ac:cxnSpMk id="8" creationId="{260D97C6-12D6-47F8-ABC0-096D5F0BF53E}"/>
          </ac:cxnSpMkLst>
        </pc:cxnChg>
        <pc:cxnChg chg="mod topLvl">
          <ac:chgData name="Nicolas Delfosse" userId="d965f3d4-ea58-4afe-85b0-6f02e8cf3c22" providerId="ADAL" clId="{26440F45-4241-4BBC-8BE7-D112A3E8CBC6}" dt="2022-06-30T22:12:43.875" v="7235" actId="408"/>
          <ac:cxnSpMkLst>
            <pc:docMk/>
            <pc:sldMk cId="174535934" sldId="1741"/>
            <ac:cxnSpMk id="9" creationId="{2545E7F4-9123-975D-6126-52E779375D98}"/>
          </ac:cxnSpMkLst>
        </pc:cxnChg>
        <pc:cxnChg chg="mod topLvl">
          <ac:chgData name="Nicolas Delfosse" userId="d965f3d4-ea58-4afe-85b0-6f02e8cf3c22" providerId="ADAL" clId="{26440F45-4241-4BBC-8BE7-D112A3E8CBC6}" dt="2022-06-30T22:12:43.875" v="7235" actId="408"/>
          <ac:cxnSpMkLst>
            <pc:docMk/>
            <pc:sldMk cId="174535934" sldId="1741"/>
            <ac:cxnSpMk id="10" creationId="{487717F3-5F3E-22B6-7E69-FD0FDCEAC2B9}"/>
          </ac:cxnSpMkLst>
        </pc:cxnChg>
        <pc:cxnChg chg="mod topLvl">
          <ac:chgData name="Nicolas Delfosse" userId="d965f3d4-ea58-4afe-85b0-6f02e8cf3c22" providerId="ADAL" clId="{26440F45-4241-4BBC-8BE7-D112A3E8CBC6}" dt="2022-06-30T22:12:43.875" v="7235" actId="408"/>
          <ac:cxnSpMkLst>
            <pc:docMk/>
            <pc:sldMk cId="174535934" sldId="1741"/>
            <ac:cxnSpMk id="11" creationId="{B4F8ED50-C7B7-3A26-B5DC-1755F9C1D10D}"/>
          </ac:cxnSpMkLst>
        </pc:cxnChg>
        <pc:cxnChg chg="mod topLvl">
          <ac:chgData name="Nicolas Delfosse" userId="d965f3d4-ea58-4afe-85b0-6f02e8cf3c22" providerId="ADAL" clId="{26440F45-4241-4BBC-8BE7-D112A3E8CBC6}" dt="2022-06-30T22:12:35.450" v="7234" actId="1076"/>
          <ac:cxnSpMkLst>
            <pc:docMk/>
            <pc:sldMk cId="174535934" sldId="1741"/>
            <ac:cxnSpMk id="12" creationId="{8AE045DC-2B30-B1B0-5357-B118C2AA7D1E}"/>
          </ac:cxnSpMkLst>
        </pc:cxnChg>
        <pc:cxnChg chg="mod topLvl">
          <ac:chgData name="Nicolas Delfosse" userId="d965f3d4-ea58-4afe-85b0-6f02e8cf3c22" providerId="ADAL" clId="{26440F45-4241-4BBC-8BE7-D112A3E8CBC6}" dt="2022-06-30T22:12:43.875" v="7235" actId="408"/>
          <ac:cxnSpMkLst>
            <pc:docMk/>
            <pc:sldMk cId="174535934" sldId="1741"/>
            <ac:cxnSpMk id="13" creationId="{39859F2E-F6E2-3600-65C1-616653831C36}"/>
          </ac:cxnSpMkLst>
        </pc:cxnChg>
        <pc:cxnChg chg="mod topLvl">
          <ac:chgData name="Nicolas Delfosse" userId="d965f3d4-ea58-4afe-85b0-6f02e8cf3c22" providerId="ADAL" clId="{26440F45-4241-4BBC-8BE7-D112A3E8CBC6}" dt="2022-06-30T22:12:43.875" v="7235" actId="408"/>
          <ac:cxnSpMkLst>
            <pc:docMk/>
            <pc:sldMk cId="174535934" sldId="1741"/>
            <ac:cxnSpMk id="14" creationId="{20903A96-47E0-9953-D838-2D5E241D14D7}"/>
          </ac:cxnSpMkLst>
        </pc:cxnChg>
        <pc:cxnChg chg="mod topLvl">
          <ac:chgData name="Nicolas Delfosse" userId="d965f3d4-ea58-4afe-85b0-6f02e8cf3c22" providerId="ADAL" clId="{26440F45-4241-4BBC-8BE7-D112A3E8CBC6}" dt="2022-06-30T22:12:43.875" v="7235" actId="408"/>
          <ac:cxnSpMkLst>
            <pc:docMk/>
            <pc:sldMk cId="174535934" sldId="1741"/>
            <ac:cxnSpMk id="15" creationId="{323203E2-0342-0E70-7A70-255D4D93FAF9}"/>
          </ac:cxnSpMkLst>
        </pc:cxnChg>
        <pc:cxnChg chg="mod topLvl">
          <ac:chgData name="Nicolas Delfosse" userId="d965f3d4-ea58-4afe-85b0-6f02e8cf3c22" providerId="ADAL" clId="{26440F45-4241-4BBC-8BE7-D112A3E8CBC6}" dt="2022-06-30T22:12:30.836" v="7233" actId="1076"/>
          <ac:cxnSpMkLst>
            <pc:docMk/>
            <pc:sldMk cId="174535934" sldId="1741"/>
            <ac:cxnSpMk id="24" creationId="{41E52164-8F6D-F116-5529-CFBD589A81BE}"/>
          </ac:cxnSpMkLst>
        </pc:cxnChg>
        <pc:cxnChg chg="mod topLvl">
          <ac:chgData name="Nicolas Delfosse" userId="d965f3d4-ea58-4afe-85b0-6f02e8cf3c22" providerId="ADAL" clId="{26440F45-4241-4BBC-8BE7-D112A3E8CBC6}" dt="2022-06-30T22:12:43.875" v="7235" actId="408"/>
          <ac:cxnSpMkLst>
            <pc:docMk/>
            <pc:sldMk cId="174535934" sldId="1741"/>
            <ac:cxnSpMk id="25" creationId="{92324966-E5BE-F007-3D68-63E197653A3F}"/>
          </ac:cxnSpMkLst>
        </pc:cxnChg>
        <pc:cxnChg chg="mod topLvl">
          <ac:chgData name="Nicolas Delfosse" userId="d965f3d4-ea58-4afe-85b0-6f02e8cf3c22" providerId="ADAL" clId="{26440F45-4241-4BBC-8BE7-D112A3E8CBC6}" dt="2022-06-30T22:12:43.875" v="7235" actId="408"/>
          <ac:cxnSpMkLst>
            <pc:docMk/>
            <pc:sldMk cId="174535934" sldId="1741"/>
            <ac:cxnSpMk id="26" creationId="{568C6015-2105-3C71-E832-2166DB5F1BE0}"/>
          </ac:cxnSpMkLst>
        </pc:cxnChg>
        <pc:cxnChg chg="mod topLvl">
          <ac:chgData name="Nicolas Delfosse" userId="d965f3d4-ea58-4afe-85b0-6f02e8cf3c22" providerId="ADAL" clId="{26440F45-4241-4BBC-8BE7-D112A3E8CBC6}" dt="2022-06-30T22:12:35.450" v="7234" actId="1076"/>
          <ac:cxnSpMkLst>
            <pc:docMk/>
            <pc:sldMk cId="174535934" sldId="1741"/>
            <ac:cxnSpMk id="27" creationId="{77D43D0D-F1C9-B86E-D572-581814D95E11}"/>
          </ac:cxnSpMkLst>
        </pc:cxnChg>
        <pc:cxnChg chg="add mod">
          <ac:chgData name="Nicolas Delfosse" userId="d965f3d4-ea58-4afe-85b0-6f02e8cf3c22" providerId="ADAL" clId="{26440F45-4241-4BBC-8BE7-D112A3E8CBC6}" dt="2022-06-30T22:18:29.490" v="7355" actId="1076"/>
          <ac:cxnSpMkLst>
            <pc:docMk/>
            <pc:sldMk cId="174535934" sldId="1741"/>
            <ac:cxnSpMk id="80" creationId="{E460CD55-56D1-46AD-6C8B-963598D28C3A}"/>
          </ac:cxnSpMkLst>
        </pc:cxnChg>
        <pc:cxnChg chg="mod">
          <ac:chgData name="Nicolas Delfosse" userId="d965f3d4-ea58-4afe-85b0-6f02e8cf3c22" providerId="ADAL" clId="{26440F45-4241-4BBC-8BE7-D112A3E8CBC6}" dt="2022-06-30T22:18:52.385" v="7359"/>
          <ac:cxnSpMkLst>
            <pc:docMk/>
            <pc:sldMk cId="174535934" sldId="1741"/>
            <ac:cxnSpMk id="84" creationId="{80AC9D8E-D434-88D5-30A9-AF16AF50C69F}"/>
          </ac:cxnSpMkLst>
        </pc:cxnChg>
      </pc:sldChg>
      <pc:sldChg chg="addSp delSp modSp add mod">
        <pc:chgData name="Nicolas Delfosse" userId="d965f3d4-ea58-4afe-85b0-6f02e8cf3c22" providerId="ADAL" clId="{26440F45-4241-4BBC-8BE7-D112A3E8CBC6}" dt="2022-07-14T14:59:23.216" v="8508"/>
        <pc:sldMkLst>
          <pc:docMk/>
          <pc:sldMk cId="2489711467" sldId="1742"/>
        </pc:sldMkLst>
        <pc:spChg chg="mod">
          <ac:chgData name="Nicolas Delfosse" userId="d965f3d4-ea58-4afe-85b0-6f02e8cf3c22" providerId="ADAL" clId="{26440F45-4241-4BBC-8BE7-D112A3E8CBC6}" dt="2022-07-14T14:44:17.326" v="8025" actId="20577"/>
          <ac:spMkLst>
            <pc:docMk/>
            <pc:sldMk cId="2489711467" sldId="1742"/>
            <ac:spMk id="2" creationId="{B895CA74-62AB-DD09-591C-8F5B42B04AF0}"/>
          </ac:spMkLst>
        </pc:spChg>
        <pc:spChg chg="add mod">
          <ac:chgData name="Nicolas Delfosse" userId="d965f3d4-ea58-4afe-85b0-6f02e8cf3c22" providerId="ADAL" clId="{26440F45-4241-4BBC-8BE7-D112A3E8CBC6}" dt="2022-07-14T14:45:16.685" v="8061" actId="1076"/>
          <ac:spMkLst>
            <pc:docMk/>
            <pc:sldMk cId="2489711467" sldId="1742"/>
            <ac:spMk id="3" creationId="{111F0A70-D10A-296F-06D9-B0534A3E1B5C}"/>
          </ac:spMkLst>
        </pc:spChg>
        <pc:spChg chg="add del">
          <ac:chgData name="Nicolas Delfosse" userId="d965f3d4-ea58-4afe-85b0-6f02e8cf3c22" providerId="ADAL" clId="{26440F45-4241-4BBC-8BE7-D112A3E8CBC6}" dt="2022-07-14T14:44:28.416" v="8029" actId="478"/>
          <ac:spMkLst>
            <pc:docMk/>
            <pc:sldMk cId="2489711467" sldId="1742"/>
            <ac:spMk id="4" creationId="{D7BFCEDB-4364-74C5-EC50-DD93FB37D9DD}"/>
          </ac:spMkLst>
        </pc:spChg>
        <pc:spChg chg="add del">
          <ac:chgData name="Nicolas Delfosse" userId="d965f3d4-ea58-4afe-85b0-6f02e8cf3c22" providerId="ADAL" clId="{26440F45-4241-4BBC-8BE7-D112A3E8CBC6}" dt="2022-07-14T14:44:28.416" v="8029" actId="478"/>
          <ac:spMkLst>
            <pc:docMk/>
            <pc:sldMk cId="2489711467" sldId="1742"/>
            <ac:spMk id="6" creationId="{7146F7E1-5ED0-3016-BAE4-C22F6FEF5B61}"/>
          </ac:spMkLst>
        </pc:spChg>
        <pc:spChg chg="add del">
          <ac:chgData name="Nicolas Delfosse" userId="d965f3d4-ea58-4afe-85b0-6f02e8cf3c22" providerId="ADAL" clId="{26440F45-4241-4BBC-8BE7-D112A3E8CBC6}" dt="2022-07-14T14:44:28.416" v="8029" actId="478"/>
          <ac:spMkLst>
            <pc:docMk/>
            <pc:sldMk cId="2489711467" sldId="1742"/>
            <ac:spMk id="8" creationId="{10DF4777-5261-2BAF-C0BD-8A22EE7C489E}"/>
          </ac:spMkLst>
        </pc:spChg>
        <pc:spChg chg="add mod">
          <ac:chgData name="Nicolas Delfosse" userId="d965f3d4-ea58-4afe-85b0-6f02e8cf3c22" providerId="ADAL" clId="{26440F45-4241-4BBC-8BE7-D112A3E8CBC6}" dt="2022-07-14T14:45:29.447" v="8066" actId="20577"/>
          <ac:spMkLst>
            <pc:docMk/>
            <pc:sldMk cId="2489711467" sldId="1742"/>
            <ac:spMk id="9" creationId="{F7ACE889-3012-0AAD-8AB0-9B5162094DE3}"/>
          </ac:spMkLst>
        </pc:spChg>
        <pc:spChg chg="add del">
          <ac:chgData name="Nicolas Delfosse" userId="d965f3d4-ea58-4afe-85b0-6f02e8cf3c22" providerId="ADAL" clId="{26440F45-4241-4BBC-8BE7-D112A3E8CBC6}" dt="2022-07-14T14:44:28.416" v="8029" actId="478"/>
          <ac:spMkLst>
            <pc:docMk/>
            <pc:sldMk cId="2489711467" sldId="1742"/>
            <ac:spMk id="10" creationId="{657EEC59-E4CB-B3D4-A043-F292FF257F45}"/>
          </ac:spMkLst>
        </pc:spChg>
        <pc:spChg chg="add mod">
          <ac:chgData name="Nicolas Delfosse" userId="d965f3d4-ea58-4afe-85b0-6f02e8cf3c22" providerId="ADAL" clId="{26440F45-4241-4BBC-8BE7-D112A3E8CBC6}" dt="2022-07-14T14:46:25.209" v="8087" actId="1076"/>
          <ac:spMkLst>
            <pc:docMk/>
            <pc:sldMk cId="2489711467" sldId="1742"/>
            <ac:spMk id="11" creationId="{32A409D4-B8B8-6D89-0155-09BE4603DCF0}"/>
          </ac:spMkLst>
        </pc:spChg>
        <pc:spChg chg="add mod">
          <ac:chgData name="Nicolas Delfosse" userId="d965f3d4-ea58-4afe-85b0-6f02e8cf3c22" providerId="ADAL" clId="{26440F45-4241-4BBC-8BE7-D112A3E8CBC6}" dt="2022-07-14T14:59:23.216" v="8508"/>
          <ac:spMkLst>
            <pc:docMk/>
            <pc:sldMk cId="2489711467" sldId="1742"/>
            <ac:spMk id="12" creationId="{A6A72C6D-CFCE-738F-BBE7-45743C3A13CD}"/>
          </ac:spMkLst>
        </pc:spChg>
        <pc:spChg chg="add del">
          <ac:chgData name="Nicolas Delfosse" userId="d965f3d4-ea58-4afe-85b0-6f02e8cf3c22" providerId="ADAL" clId="{26440F45-4241-4BBC-8BE7-D112A3E8CBC6}" dt="2022-07-14T14:44:30.301" v="8030" actId="478"/>
          <ac:spMkLst>
            <pc:docMk/>
            <pc:sldMk cId="2489711467" sldId="1742"/>
            <ac:spMk id="28" creationId="{7A76E927-457C-8AB9-03AE-7916D5684C42}"/>
          </ac:spMkLst>
        </pc:spChg>
        <pc:spChg chg="add del">
          <ac:chgData name="Nicolas Delfosse" userId="d965f3d4-ea58-4afe-85b0-6f02e8cf3c22" providerId="ADAL" clId="{26440F45-4241-4BBC-8BE7-D112A3E8CBC6}" dt="2022-07-14T14:44:28.416" v="8029" actId="478"/>
          <ac:spMkLst>
            <pc:docMk/>
            <pc:sldMk cId="2489711467" sldId="1742"/>
            <ac:spMk id="30" creationId="{14DA75AD-BD26-CB92-49A5-8CFD87A7D95E}"/>
          </ac:spMkLst>
        </pc:spChg>
        <pc:spChg chg="add del">
          <ac:chgData name="Nicolas Delfosse" userId="d965f3d4-ea58-4afe-85b0-6f02e8cf3c22" providerId="ADAL" clId="{26440F45-4241-4BBC-8BE7-D112A3E8CBC6}" dt="2022-07-14T14:44:28.416" v="8029" actId="478"/>
          <ac:spMkLst>
            <pc:docMk/>
            <pc:sldMk cId="2489711467" sldId="1742"/>
            <ac:spMk id="32" creationId="{9786F602-5DF2-29A6-FC80-3560AADB6A74}"/>
          </ac:spMkLst>
        </pc:spChg>
        <pc:spChg chg="add del">
          <ac:chgData name="Nicolas Delfosse" userId="d965f3d4-ea58-4afe-85b0-6f02e8cf3c22" providerId="ADAL" clId="{26440F45-4241-4BBC-8BE7-D112A3E8CBC6}" dt="2022-07-14T14:44:28.416" v="8029" actId="478"/>
          <ac:spMkLst>
            <pc:docMk/>
            <pc:sldMk cId="2489711467" sldId="1742"/>
            <ac:spMk id="34" creationId="{B5A8CC0A-1244-F106-EC80-B341FF1490DA}"/>
          </ac:spMkLst>
        </pc:spChg>
        <pc:cxnChg chg="add del mod">
          <ac:chgData name="Nicolas Delfosse" userId="d965f3d4-ea58-4afe-85b0-6f02e8cf3c22" providerId="ADAL" clId="{26440F45-4241-4BBC-8BE7-D112A3E8CBC6}" dt="2022-07-14T14:44:28.416" v="8029" actId="478"/>
          <ac:cxnSpMkLst>
            <pc:docMk/>
            <pc:sldMk cId="2489711467" sldId="1742"/>
            <ac:cxnSpMk id="5" creationId="{2023D286-8F2E-EE05-D6FA-902201E1C453}"/>
          </ac:cxnSpMkLst>
        </pc:cxnChg>
        <pc:cxnChg chg="add del mod">
          <ac:chgData name="Nicolas Delfosse" userId="d965f3d4-ea58-4afe-85b0-6f02e8cf3c22" providerId="ADAL" clId="{26440F45-4241-4BBC-8BE7-D112A3E8CBC6}" dt="2022-07-14T14:44:32.097" v="8031" actId="1076"/>
          <ac:cxnSpMkLst>
            <pc:docMk/>
            <pc:sldMk cId="2489711467" sldId="1742"/>
            <ac:cxnSpMk id="14" creationId="{2C20378B-137C-7562-F14D-E32534122D81}"/>
          </ac:cxnSpMkLst>
        </pc:cxnChg>
        <pc:cxnChg chg="add del mod">
          <ac:chgData name="Nicolas Delfosse" userId="d965f3d4-ea58-4afe-85b0-6f02e8cf3c22" providerId="ADAL" clId="{26440F45-4241-4BBC-8BE7-D112A3E8CBC6}" dt="2022-07-14T14:44:28.416" v="8029" actId="478"/>
          <ac:cxnSpMkLst>
            <pc:docMk/>
            <pc:sldMk cId="2489711467" sldId="1742"/>
            <ac:cxnSpMk id="20" creationId="{344B4442-A294-1FEA-5CD4-965FA31BA758}"/>
          </ac:cxnSpMkLst>
        </pc:cxnChg>
        <pc:cxnChg chg="add del mod">
          <ac:chgData name="Nicolas Delfosse" userId="d965f3d4-ea58-4afe-85b0-6f02e8cf3c22" providerId="ADAL" clId="{26440F45-4241-4BBC-8BE7-D112A3E8CBC6}" dt="2022-07-14T14:44:28.416" v="8029" actId="478"/>
          <ac:cxnSpMkLst>
            <pc:docMk/>
            <pc:sldMk cId="2489711467" sldId="1742"/>
            <ac:cxnSpMk id="24" creationId="{30E4A7F2-595C-B122-5586-44B61733100C}"/>
          </ac:cxnSpMkLst>
        </pc:cxnChg>
      </pc:sldChg>
      <pc:sldChg chg="modSp new mod">
        <pc:chgData name="Nicolas Delfosse" userId="d965f3d4-ea58-4afe-85b0-6f02e8cf3c22" providerId="ADAL" clId="{26440F45-4241-4BBC-8BE7-D112A3E8CBC6}" dt="2022-07-15T13:51:39.290" v="8932" actId="20577"/>
        <pc:sldMkLst>
          <pc:docMk/>
          <pc:sldMk cId="2747085040" sldId="1743"/>
        </pc:sldMkLst>
        <pc:spChg chg="mod">
          <ac:chgData name="Nicolas Delfosse" userId="d965f3d4-ea58-4afe-85b0-6f02e8cf3c22" providerId="ADAL" clId="{26440F45-4241-4BBC-8BE7-D112A3E8CBC6}" dt="2022-07-15T13:38:01.569" v="8921"/>
          <ac:spMkLst>
            <pc:docMk/>
            <pc:sldMk cId="2747085040" sldId="1743"/>
            <ac:spMk id="2" creationId="{4B339BE7-FD32-F6C0-F42C-C7373AEB8F63}"/>
          </ac:spMkLst>
        </pc:spChg>
        <pc:spChg chg="mod">
          <ac:chgData name="Nicolas Delfosse" userId="d965f3d4-ea58-4afe-85b0-6f02e8cf3c22" providerId="ADAL" clId="{26440F45-4241-4BBC-8BE7-D112A3E8CBC6}" dt="2022-07-15T13:51:39.290" v="8932" actId="20577"/>
          <ac:spMkLst>
            <pc:docMk/>
            <pc:sldMk cId="2747085040" sldId="1743"/>
            <ac:spMk id="3" creationId="{6A2737FE-271D-4352-B882-DF20265C9380}"/>
          </ac:spMkLst>
        </pc:spChg>
      </pc:sldChg>
      <pc:sldChg chg="addSp delSp modSp new del mod delAnim modAnim">
        <pc:chgData name="Nicolas Delfosse" userId="d965f3d4-ea58-4afe-85b0-6f02e8cf3c22" providerId="ADAL" clId="{26440F45-4241-4BBC-8BE7-D112A3E8CBC6}" dt="2022-07-15T14:57:55.377" v="9877" actId="47"/>
        <pc:sldMkLst>
          <pc:docMk/>
          <pc:sldMk cId="1891434677" sldId="1744"/>
        </pc:sldMkLst>
        <pc:spChg chg="mod">
          <ac:chgData name="Nicolas Delfosse" userId="d965f3d4-ea58-4afe-85b0-6f02e8cf3c22" providerId="ADAL" clId="{26440F45-4241-4BBC-8BE7-D112A3E8CBC6}" dt="2022-07-15T14:03:37.576" v="9175" actId="1076"/>
          <ac:spMkLst>
            <pc:docMk/>
            <pc:sldMk cId="1891434677" sldId="1744"/>
            <ac:spMk id="2" creationId="{D14D4EAD-3902-902D-A65B-F9C5FA7097CE}"/>
          </ac:spMkLst>
        </pc:spChg>
        <pc:spChg chg="del">
          <ac:chgData name="Nicolas Delfosse" userId="d965f3d4-ea58-4afe-85b0-6f02e8cf3c22" providerId="ADAL" clId="{26440F45-4241-4BBC-8BE7-D112A3E8CBC6}" dt="2022-07-15T13:50:48.553" v="8927" actId="478"/>
          <ac:spMkLst>
            <pc:docMk/>
            <pc:sldMk cId="1891434677" sldId="1744"/>
            <ac:spMk id="3" creationId="{CBB65070-BAB8-E65A-004E-8D15F93E6DB4}"/>
          </ac:spMkLst>
        </pc:spChg>
        <pc:spChg chg="add mod">
          <ac:chgData name="Nicolas Delfosse" userId="d965f3d4-ea58-4afe-85b0-6f02e8cf3c22" providerId="ADAL" clId="{26440F45-4241-4BBC-8BE7-D112A3E8CBC6}" dt="2022-07-15T13:53:11.763" v="9020"/>
          <ac:spMkLst>
            <pc:docMk/>
            <pc:sldMk cId="1891434677" sldId="1744"/>
            <ac:spMk id="4" creationId="{2188E820-A293-28E7-CC96-312D914B6478}"/>
          </ac:spMkLst>
        </pc:spChg>
        <pc:spChg chg="add mod">
          <ac:chgData name="Nicolas Delfosse" userId="d965f3d4-ea58-4afe-85b0-6f02e8cf3c22" providerId="ADAL" clId="{26440F45-4241-4BBC-8BE7-D112A3E8CBC6}" dt="2022-07-15T13:53:11.763" v="9020"/>
          <ac:spMkLst>
            <pc:docMk/>
            <pc:sldMk cId="1891434677" sldId="1744"/>
            <ac:spMk id="6" creationId="{91D84035-A5E0-D6D5-D3F5-C18358D3B810}"/>
          </ac:spMkLst>
        </pc:spChg>
        <pc:spChg chg="add mod">
          <ac:chgData name="Nicolas Delfosse" userId="d965f3d4-ea58-4afe-85b0-6f02e8cf3c22" providerId="ADAL" clId="{26440F45-4241-4BBC-8BE7-D112A3E8CBC6}" dt="2022-07-15T13:53:11.763" v="9020"/>
          <ac:spMkLst>
            <pc:docMk/>
            <pc:sldMk cId="1891434677" sldId="1744"/>
            <ac:spMk id="7" creationId="{55A21D1F-9481-8E5E-A16E-0673D005EE84}"/>
          </ac:spMkLst>
        </pc:spChg>
        <pc:spChg chg="add mod">
          <ac:chgData name="Nicolas Delfosse" userId="d965f3d4-ea58-4afe-85b0-6f02e8cf3c22" providerId="ADAL" clId="{26440F45-4241-4BBC-8BE7-D112A3E8CBC6}" dt="2022-07-15T13:53:11.763" v="9020"/>
          <ac:spMkLst>
            <pc:docMk/>
            <pc:sldMk cId="1891434677" sldId="1744"/>
            <ac:spMk id="9" creationId="{BB98BBCD-B3EA-9531-BA2E-5C4213D41657}"/>
          </ac:spMkLst>
        </pc:spChg>
        <pc:spChg chg="add mod">
          <ac:chgData name="Nicolas Delfosse" userId="d965f3d4-ea58-4afe-85b0-6f02e8cf3c22" providerId="ADAL" clId="{26440F45-4241-4BBC-8BE7-D112A3E8CBC6}" dt="2022-07-15T13:53:11.763" v="9020"/>
          <ac:spMkLst>
            <pc:docMk/>
            <pc:sldMk cId="1891434677" sldId="1744"/>
            <ac:spMk id="12" creationId="{A4FE18D5-78DA-BFEE-B6D2-1BC6DA4C1409}"/>
          </ac:spMkLst>
        </pc:spChg>
        <pc:spChg chg="add mod">
          <ac:chgData name="Nicolas Delfosse" userId="d965f3d4-ea58-4afe-85b0-6f02e8cf3c22" providerId="ADAL" clId="{26440F45-4241-4BBC-8BE7-D112A3E8CBC6}" dt="2022-07-15T13:53:11.763" v="9020"/>
          <ac:spMkLst>
            <pc:docMk/>
            <pc:sldMk cId="1891434677" sldId="1744"/>
            <ac:spMk id="13" creationId="{15F6892B-C4DF-A0C2-B1E5-FC0F875F4889}"/>
          </ac:spMkLst>
        </pc:spChg>
        <pc:spChg chg="add mod">
          <ac:chgData name="Nicolas Delfosse" userId="d965f3d4-ea58-4afe-85b0-6f02e8cf3c22" providerId="ADAL" clId="{26440F45-4241-4BBC-8BE7-D112A3E8CBC6}" dt="2022-07-15T13:53:11.763" v="9020"/>
          <ac:spMkLst>
            <pc:docMk/>
            <pc:sldMk cId="1891434677" sldId="1744"/>
            <ac:spMk id="15" creationId="{27D362FD-D761-69B0-9142-CEC4BE0211CF}"/>
          </ac:spMkLst>
        </pc:spChg>
        <pc:spChg chg="add mod">
          <ac:chgData name="Nicolas Delfosse" userId="d965f3d4-ea58-4afe-85b0-6f02e8cf3c22" providerId="ADAL" clId="{26440F45-4241-4BBC-8BE7-D112A3E8CBC6}" dt="2022-07-15T13:53:45.540" v="9030" actId="1076"/>
          <ac:spMkLst>
            <pc:docMk/>
            <pc:sldMk cId="1891434677" sldId="1744"/>
            <ac:spMk id="17" creationId="{7E157B91-D31C-F44A-2D96-2CB8E9454469}"/>
          </ac:spMkLst>
        </pc:spChg>
        <pc:spChg chg="add del mod">
          <ac:chgData name="Nicolas Delfosse" userId="d965f3d4-ea58-4afe-85b0-6f02e8cf3c22" providerId="ADAL" clId="{26440F45-4241-4BBC-8BE7-D112A3E8CBC6}" dt="2022-07-15T13:53:47.187" v="9031" actId="478"/>
          <ac:spMkLst>
            <pc:docMk/>
            <pc:sldMk cId="1891434677" sldId="1744"/>
            <ac:spMk id="18" creationId="{7F6997B6-6722-E03C-EA6A-C1D974B018B6}"/>
          </ac:spMkLst>
        </pc:spChg>
        <pc:spChg chg="mod">
          <ac:chgData name="Nicolas Delfosse" userId="d965f3d4-ea58-4afe-85b0-6f02e8cf3c22" providerId="ADAL" clId="{26440F45-4241-4BBC-8BE7-D112A3E8CBC6}" dt="2022-07-15T13:53:55.500" v="9033"/>
          <ac:spMkLst>
            <pc:docMk/>
            <pc:sldMk cId="1891434677" sldId="1744"/>
            <ac:spMk id="25" creationId="{CE1EA2B3-EE12-EB4D-C419-ED6500B2F94D}"/>
          </ac:spMkLst>
        </pc:spChg>
        <pc:spChg chg="add mod">
          <ac:chgData name="Nicolas Delfosse" userId="d965f3d4-ea58-4afe-85b0-6f02e8cf3c22" providerId="ADAL" clId="{26440F45-4241-4BBC-8BE7-D112A3E8CBC6}" dt="2022-07-15T14:03:29.349" v="9171" actId="1076"/>
          <ac:spMkLst>
            <pc:docMk/>
            <pc:sldMk cId="1891434677" sldId="1744"/>
            <ac:spMk id="27" creationId="{5706B6CE-F42C-05A2-EA8F-12B64BD19630}"/>
          </ac:spMkLst>
        </pc:spChg>
        <pc:spChg chg="add mod">
          <ac:chgData name="Nicolas Delfosse" userId="d965f3d4-ea58-4afe-85b0-6f02e8cf3c22" providerId="ADAL" clId="{26440F45-4241-4BBC-8BE7-D112A3E8CBC6}" dt="2022-07-15T13:58:06.143" v="9072" actId="1076"/>
          <ac:spMkLst>
            <pc:docMk/>
            <pc:sldMk cId="1891434677" sldId="1744"/>
            <ac:spMk id="29" creationId="{B68BE64E-1B15-A081-A1A6-9641745557E0}"/>
          </ac:spMkLst>
        </pc:spChg>
        <pc:spChg chg="add mod">
          <ac:chgData name="Nicolas Delfosse" userId="d965f3d4-ea58-4afe-85b0-6f02e8cf3c22" providerId="ADAL" clId="{26440F45-4241-4BBC-8BE7-D112A3E8CBC6}" dt="2022-07-15T13:58:06.143" v="9072" actId="1076"/>
          <ac:spMkLst>
            <pc:docMk/>
            <pc:sldMk cId="1891434677" sldId="1744"/>
            <ac:spMk id="31" creationId="{D79C1833-F4B1-4107-8755-34CAE44B2E4A}"/>
          </ac:spMkLst>
        </pc:spChg>
        <pc:spChg chg="add mod">
          <ac:chgData name="Nicolas Delfosse" userId="d965f3d4-ea58-4afe-85b0-6f02e8cf3c22" providerId="ADAL" clId="{26440F45-4241-4BBC-8BE7-D112A3E8CBC6}" dt="2022-07-15T13:56:02.015" v="9057" actId="1076"/>
          <ac:spMkLst>
            <pc:docMk/>
            <pc:sldMk cId="1891434677" sldId="1744"/>
            <ac:spMk id="32" creationId="{559EC80C-592E-E7B1-EB54-FB09D88B28CD}"/>
          </ac:spMkLst>
        </pc:spChg>
        <pc:spChg chg="add mod">
          <ac:chgData name="Nicolas Delfosse" userId="d965f3d4-ea58-4afe-85b0-6f02e8cf3c22" providerId="ADAL" clId="{26440F45-4241-4BBC-8BE7-D112A3E8CBC6}" dt="2022-07-15T13:57:41.686" v="9068" actId="20577"/>
          <ac:spMkLst>
            <pc:docMk/>
            <pc:sldMk cId="1891434677" sldId="1744"/>
            <ac:spMk id="38" creationId="{D8C0E9D2-4D50-155B-17A6-3BACC2252993}"/>
          </ac:spMkLst>
        </pc:spChg>
        <pc:spChg chg="add mod">
          <ac:chgData name="Nicolas Delfosse" userId="d965f3d4-ea58-4afe-85b0-6f02e8cf3c22" providerId="ADAL" clId="{26440F45-4241-4BBC-8BE7-D112A3E8CBC6}" dt="2022-07-15T13:58:12.512" v="9073" actId="1076"/>
          <ac:spMkLst>
            <pc:docMk/>
            <pc:sldMk cId="1891434677" sldId="1744"/>
            <ac:spMk id="40" creationId="{405B7C47-8CE9-3055-C21B-004B56310544}"/>
          </ac:spMkLst>
        </pc:spChg>
        <pc:spChg chg="add mod">
          <ac:chgData name="Nicolas Delfosse" userId="d965f3d4-ea58-4afe-85b0-6f02e8cf3c22" providerId="ADAL" clId="{26440F45-4241-4BBC-8BE7-D112A3E8CBC6}" dt="2022-07-15T13:58:21.293" v="9074" actId="1076"/>
          <ac:spMkLst>
            <pc:docMk/>
            <pc:sldMk cId="1891434677" sldId="1744"/>
            <ac:spMk id="42" creationId="{135EA687-7682-FB94-E5E9-E35B07D928CC}"/>
          </ac:spMkLst>
        </pc:spChg>
        <pc:spChg chg="add mod">
          <ac:chgData name="Nicolas Delfosse" userId="d965f3d4-ea58-4afe-85b0-6f02e8cf3c22" providerId="ADAL" clId="{26440F45-4241-4BBC-8BE7-D112A3E8CBC6}" dt="2022-07-15T14:11:36.738" v="9254" actId="1076"/>
          <ac:spMkLst>
            <pc:docMk/>
            <pc:sldMk cId="1891434677" sldId="1744"/>
            <ac:spMk id="44" creationId="{1359545F-E1AD-9A5E-479E-C6BF1A6FEC33}"/>
          </ac:spMkLst>
        </pc:spChg>
        <pc:spChg chg="add mod">
          <ac:chgData name="Nicolas Delfosse" userId="d965f3d4-ea58-4afe-85b0-6f02e8cf3c22" providerId="ADAL" clId="{26440F45-4241-4BBC-8BE7-D112A3E8CBC6}" dt="2022-07-15T14:02:36.612" v="9160" actId="20577"/>
          <ac:spMkLst>
            <pc:docMk/>
            <pc:sldMk cId="1891434677" sldId="1744"/>
            <ac:spMk id="46" creationId="{2708740F-EC9B-74ED-FFAC-4A8F188F231B}"/>
          </ac:spMkLst>
        </pc:spChg>
        <pc:spChg chg="add mod">
          <ac:chgData name="Nicolas Delfosse" userId="d965f3d4-ea58-4afe-85b0-6f02e8cf3c22" providerId="ADAL" clId="{26440F45-4241-4BBC-8BE7-D112A3E8CBC6}" dt="2022-07-15T14:02:52.932" v="9163" actId="20577"/>
          <ac:spMkLst>
            <pc:docMk/>
            <pc:sldMk cId="1891434677" sldId="1744"/>
            <ac:spMk id="48" creationId="{AFB0C106-D489-D56B-4758-544D0F9B7A25}"/>
          </ac:spMkLst>
        </pc:spChg>
        <pc:spChg chg="add mod">
          <ac:chgData name="Nicolas Delfosse" userId="d965f3d4-ea58-4afe-85b0-6f02e8cf3c22" providerId="ADAL" clId="{26440F45-4241-4BBC-8BE7-D112A3E8CBC6}" dt="2022-07-15T14:03:08.067" v="9167" actId="20577"/>
          <ac:spMkLst>
            <pc:docMk/>
            <pc:sldMk cId="1891434677" sldId="1744"/>
            <ac:spMk id="50" creationId="{73BDC1F0-EBE0-ADC1-7B0D-298242DC456F}"/>
          </ac:spMkLst>
        </pc:spChg>
        <pc:spChg chg="add mod">
          <ac:chgData name="Nicolas Delfosse" userId="d965f3d4-ea58-4afe-85b0-6f02e8cf3c22" providerId="ADAL" clId="{26440F45-4241-4BBC-8BE7-D112A3E8CBC6}" dt="2022-07-15T14:03:19.192" v="9170" actId="20577"/>
          <ac:spMkLst>
            <pc:docMk/>
            <pc:sldMk cId="1891434677" sldId="1744"/>
            <ac:spMk id="52" creationId="{02BD0C3E-4CB8-3544-55B6-0660F55FD0E0}"/>
          </ac:spMkLst>
        </pc:spChg>
        <pc:spChg chg="mod">
          <ac:chgData name="Nicolas Delfosse" userId="d965f3d4-ea58-4afe-85b0-6f02e8cf3c22" providerId="ADAL" clId="{26440F45-4241-4BBC-8BE7-D112A3E8CBC6}" dt="2022-07-15T14:03:34.331" v="9173" actId="571"/>
          <ac:spMkLst>
            <pc:docMk/>
            <pc:sldMk cId="1891434677" sldId="1744"/>
            <ac:spMk id="54" creationId="{2EB1E2D6-1B81-7570-4373-FC686C7968F0}"/>
          </ac:spMkLst>
        </pc:spChg>
        <pc:spChg chg="mod">
          <ac:chgData name="Nicolas Delfosse" userId="d965f3d4-ea58-4afe-85b0-6f02e8cf3c22" providerId="ADAL" clId="{26440F45-4241-4BBC-8BE7-D112A3E8CBC6}" dt="2022-07-15T14:03:34.331" v="9173" actId="571"/>
          <ac:spMkLst>
            <pc:docMk/>
            <pc:sldMk cId="1891434677" sldId="1744"/>
            <ac:spMk id="56" creationId="{ACA40BDB-E89A-7FD2-BF02-9216028F3221}"/>
          </ac:spMkLst>
        </pc:spChg>
        <pc:spChg chg="mod">
          <ac:chgData name="Nicolas Delfosse" userId="d965f3d4-ea58-4afe-85b0-6f02e8cf3c22" providerId="ADAL" clId="{26440F45-4241-4BBC-8BE7-D112A3E8CBC6}" dt="2022-07-15T14:03:34.331" v="9173" actId="571"/>
          <ac:spMkLst>
            <pc:docMk/>
            <pc:sldMk cId="1891434677" sldId="1744"/>
            <ac:spMk id="57" creationId="{DB1BAE3D-B708-BBC0-E34D-BDEF6150B971}"/>
          </ac:spMkLst>
        </pc:spChg>
        <pc:spChg chg="mod">
          <ac:chgData name="Nicolas Delfosse" userId="d965f3d4-ea58-4afe-85b0-6f02e8cf3c22" providerId="ADAL" clId="{26440F45-4241-4BBC-8BE7-D112A3E8CBC6}" dt="2022-07-15T14:03:34.331" v="9173" actId="571"/>
          <ac:spMkLst>
            <pc:docMk/>
            <pc:sldMk cId="1891434677" sldId="1744"/>
            <ac:spMk id="59" creationId="{F0A7600B-DB43-AF3A-3A90-D4687E98024C}"/>
          </ac:spMkLst>
        </pc:spChg>
        <pc:spChg chg="mod">
          <ac:chgData name="Nicolas Delfosse" userId="d965f3d4-ea58-4afe-85b0-6f02e8cf3c22" providerId="ADAL" clId="{26440F45-4241-4BBC-8BE7-D112A3E8CBC6}" dt="2022-07-15T14:03:34.331" v="9173" actId="571"/>
          <ac:spMkLst>
            <pc:docMk/>
            <pc:sldMk cId="1891434677" sldId="1744"/>
            <ac:spMk id="62" creationId="{E026C959-C4C5-3257-BAE7-ED8D15120AD0}"/>
          </ac:spMkLst>
        </pc:spChg>
        <pc:spChg chg="mod">
          <ac:chgData name="Nicolas Delfosse" userId="d965f3d4-ea58-4afe-85b0-6f02e8cf3c22" providerId="ADAL" clId="{26440F45-4241-4BBC-8BE7-D112A3E8CBC6}" dt="2022-07-15T14:03:34.331" v="9173" actId="571"/>
          <ac:spMkLst>
            <pc:docMk/>
            <pc:sldMk cId="1891434677" sldId="1744"/>
            <ac:spMk id="63" creationId="{E0A40FF8-CC50-E6AE-46C0-C98506843646}"/>
          </ac:spMkLst>
        </pc:spChg>
        <pc:spChg chg="mod">
          <ac:chgData name="Nicolas Delfosse" userId="d965f3d4-ea58-4afe-85b0-6f02e8cf3c22" providerId="ADAL" clId="{26440F45-4241-4BBC-8BE7-D112A3E8CBC6}" dt="2022-07-15T14:03:34.331" v="9173" actId="571"/>
          <ac:spMkLst>
            <pc:docMk/>
            <pc:sldMk cId="1891434677" sldId="1744"/>
            <ac:spMk id="65" creationId="{727F0888-D1F6-85B4-C245-87BA10C8CFB6}"/>
          </ac:spMkLst>
        </pc:spChg>
        <pc:spChg chg="mod">
          <ac:chgData name="Nicolas Delfosse" userId="d965f3d4-ea58-4afe-85b0-6f02e8cf3c22" providerId="ADAL" clId="{26440F45-4241-4BBC-8BE7-D112A3E8CBC6}" dt="2022-07-15T14:03:34.331" v="9173" actId="571"/>
          <ac:spMkLst>
            <pc:docMk/>
            <pc:sldMk cId="1891434677" sldId="1744"/>
            <ac:spMk id="69" creationId="{D7D788FC-6256-EB47-6FAA-2CE22495F359}"/>
          </ac:spMkLst>
        </pc:spChg>
        <pc:spChg chg="mod">
          <ac:chgData name="Nicolas Delfosse" userId="d965f3d4-ea58-4afe-85b0-6f02e8cf3c22" providerId="ADAL" clId="{26440F45-4241-4BBC-8BE7-D112A3E8CBC6}" dt="2022-07-15T14:03:34.331" v="9173" actId="571"/>
          <ac:spMkLst>
            <pc:docMk/>
            <pc:sldMk cId="1891434677" sldId="1744"/>
            <ac:spMk id="70" creationId="{DC3898F9-161D-168B-AFB7-95532BDB019A}"/>
          </ac:spMkLst>
        </pc:spChg>
        <pc:spChg chg="mod">
          <ac:chgData name="Nicolas Delfosse" userId="d965f3d4-ea58-4afe-85b0-6f02e8cf3c22" providerId="ADAL" clId="{26440F45-4241-4BBC-8BE7-D112A3E8CBC6}" dt="2022-07-15T14:03:34.331" v="9173" actId="571"/>
          <ac:spMkLst>
            <pc:docMk/>
            <pc:sldMk cId="1891434677" sldId="1744"/>
            <ac:spMk id="71" creationId="{8A0CF7EF-B976-3E4C-B439-2F2199D06E23}"/>
          </ac:spMkLst>
        </pc:spChg>
        <pc:spChg chg="mod">
          <ac:chgData name="Nicolas Delfosse" userId="d965f3d4-ea58-4afe-85b0-6f02e8cf3c22" providerId="ADAL" clId="{26440F45-4241-4BBC-8BE7-D112A3E8CBC6}" dt="2022-07-15T14:03:34.331" v="9173" actId="571"/>
          <ac:spMkLst>
            <pc:docMk/>
            <pc:sldMk cId="1891434677" sldId="1744"/>
            <ac:spMk id="72" creationId="{8D46A90B-1C1C-9B29-DF8E-EBECF9CC9B76}"/>
          </ac:spMkLst>
        </pc:spChg>
        <pc:spChg chg="mod">
          <ac:chgData name="Nicolas Delfosse" userId="d965f3d4-ea58-4afe-85b0-6f02e8cf3c22" providerId="ADAL" clId="{26440F45-4241-4BBC-8BE7-D112A3E8CBC6}" dt="2022-07-15T14:03:34.331" v="9173" actId="571"/>
          <ac:spMkLst>
            <pc:docMk/>
            <pc:sldMk cId="1891434677" sldId="1744"/>
            <ac:spMk id="74" creationId="{A5BC2E58-0FF2-222F-18F9-6D1D9245A850}"/>
          </ac:spMkLst>
        </pc:spChg>
        <pc:spChg chg="mod">
          <ac:chgData name="Nicolas Delfosse" userId="d965f3d4-ea58-4afe-85b0-6f02e8cf3c22" providerId="ADAL" clId="{26440F45-4241-4BBC-8BE7-D112A3E8CBC6}" dt="2022-07-15T14:03:34.331" v="9173" actId="571"/>
          <ac:spMkLst>
            <pc:docMk/>
            <pc:sldMk cId="1891434677" sldId="1744"/>
            <ac:spMk id="75" creationId="{03392A67-1B58-A110-D67D-9D2AB917ABC5}"/>
          </ac:spMkLst>
        </pc:spChg>
        <pc:spChg chg="mod">
          <ac:chgData name="Nicolas Delfosse" userId="d965f3d4-ea58-4afe-85b0-6f02e8cf3c22" providerId="ADAL" clId="{26440F45-4241-4BBC-8BE7-D112A3E8CBC6}" dt="2022-07-15T14:03:34.331" v="9173" actId="571"/>
          <ac:spMkLst>
            <pc:docMk/>
            <pc:sldMk cId="1891434677" sldId="1744"/>
            <ac:spMk id="76" creationId="{4A5CE758-8EC3-C549-DF5F-06C862609243}"/>
          </ac:spMkLst>
        </pc:spChg>
        <pc:spChg chg="mod">
          <ac:chgData name="Nicolas Delfosse" userId="d965f3d4-ea58-4afe-85b0-6f02e8cf3c22" providerId="ADAL" clId="{26440F45-4241-4BBC-8BE7-D112A3E8CBC6}" dt="2022-07-15T14:03:34.331" v="9173" actId="571"/>
          <ac:spMkLst>
            <pc:docMk/>
            <pc:sldMk cId="1891434677" sldId="1744"/>
            <ac:spMk id="77" creationId="{C9A3DD60-CD57-A868-3B15-153D3690493A}"/>
          </ac:spMkLst>
        </pc:spChg>
        <pc:spChg chg="mod">
          <ac:chgData name="Nicolas Delfosse" userId="d965f3d4-ea58-4afe-85b0-6f02e8cf3c22" providerId="ADAL" clId="{26440F45-4241-4BBC-8BE7-D112A3E8CBC6}" dt="2022-07-15T14:03:34.331" v="9173" actId="571"/>
          <ac:spMkLst>
            <pc:docMk/>
            <pc:sldMk cId="1891434677" sldId="1744"/>
            <ac:spMk id="79" creationId="{4C477E9A-0C98-E84E-BB34-ECA7381089D3}"/>
          </ac:spMkLst>
        </pc:spChg>
        <pc:grpChg chg="add">
          <ac:chgData name="Nicolas Delfosse" userId="d965f3d4-ea58-4afe-85b0-6f02e8cf3c22" providerId="ADAL" clId="{26440F45-4241-4BBC-8BE7-D112A3E8CBC6}" dt="2022-07-15T13:53:53.168" v="9032" actId="164"/>
          <ac:grpSpMkLst>
            <pc:docMk/>
            <pc:sldMk cId="1891434677" sldId="1744"/>
            <ac:grpSpMk id="23" creationId="{4881A521-F143-A396-1200-20026B4D1466}"/>
          </ac:grpSpMkLst>
        </pc:grpChg>
        <pc:grpChg chg="add mod">
          <ac:chgData name="Nicolas Delfosse" userId="d965f3d4-ea58-4afe-85b0-6f02e8cf3c22" providerId="ADAL" clId="{26440F45-4241-4BBC-8BE7-D112A3E8CBC6}" dt="2022-07-15T13:54:05.506" v="9035" actId="1076"/>
          <ac:grpSpMkLst>
            <pc:docMk/>
            <pc:sldMk cId="1891434677" sldId="1744"/>
            <ac:grpSpMk id="24" creationId="{3FBF8EC8-4E6C-F8CC-F06A-EE51B2A8EA0B}"/>
          </ac:grpSpMkLst>
        </pc:grpChg>
        <pc:grpChg chg="add mod">
          <ac:chgData name="Nicolas Delfosse" userId="d965f3d4-ea58-4afe-85b0-6f02e8cf3c22" providerId="ADAL" clId="{26440F45-4241-4BBC-8BE7-D112A3E8CBC6}" dt="2022-07-15T14:02:24.674" v="9156" actId="1076"/>
          <ac:grpSpMkLst>
            <pc:docMk/>
            <pc:sldMk cId="1891434677" sldId="1744"/>
            <ac:grpSpMk id="43" creationId="{BD40CFEB-8882-87A9-D90E-48780B2E6736}"/>
          </ac:grpSpMkLst>
        </pc:grpChg>
        <pc:grpChg chg="add mod">
          <ac:chgData name="Nicolas Delfosse" userId="d965f3d4-ea58-4afe-85b0-6f02e8cf3c22" providerId="ADAL" clId="{26440F45-4241-4BBC-8BE7-D112A3E8CBC6}" dt="2022-07-15T14:03:34.331" v="9173" actId="571"/>
          <ac:grpSpMkLst>
            <pc:docMk/>
            <pc:sldMk cId="1891434677" sldId="1744"/>
            <ac:grpSpMk id="53" creationId="{A654116F-43A1-F5E8-8545-897C9F21C3E7}"/>
          </ac:grpSpMkLst>
        </pc:grpChg>
        <pc:grpChg chg="mod">
          <ac:chgData name="Nicolas Delfosse" userId="d965f3d4-ea58-4afe-85b0-6f02e8cf3c22" providerId="ADAL" clId="{26440F45-4241-4BBC-8BE7-D112A3E8CBC6}" dt="2022-07-15T14:03:34.331" v="9173" actId="571"/>
          <ac:grpSpMkLst>
            <pc:docMk/>
            <pc:sldMk cId="1891434677" sldId="1744"/>
            <ac:grpSpMk id="67" creationId="{735BE30C-55FB-FFE3-5FBE-A5639522C832}"/>
          </ac:grpSpMkLst>
        </pc:grpChg>
        <pc:grpChg chg="mod">
          <ac:chgData name="Nicolas Delfosse" userId="d965f3d4-ea58-4afe-85b0-6f02e8cf3c22" providerId="ADAL" clId="{26440F45-4241-4BBC-8BE7-D112A3E8CBC6}" dt="2022-07-15T14:03:34.331" v="9173" actId="571"/>
          <ac:grpSpMkLst>
            <pc:docMk/>
            <pc:sldMk cId="1891434677" sldId="1744"/>
            <ac:grpSpMk id="68" creationId="{44ACA2CB-8527-95CD-5271-95B1DD9B5021}"/>
          </ac:grpSpMkLst>
        </pc:grpChg>
        <pc:grpChg chg="add">
          <ac:chgData name="Nicolas Delfosse" userId="d965f3d4-ea58-4afe-85b0-6f02e8cf3c22" providerId="ADAL" clId="{26440F45-4241-4BBC-8BE7-D112A3E8CBC6}" dt="2022-07-15T14:03:47.723" v="9176" actId="164"/>
          <ac:grpSpMkLst>
            <pc:docMk/>
            <pc:sldMk cId="1891434677" sldId="1744"/>
            <ac:grpSpMk id="81" creationId="{663C9E33-5B0F-2AEA-2013-C9BCC44B4F0D}"/>
          </ac:grpSpMkLst>
        </pc:grpChg>
        <pc:cxnChg chg="add mod">
          <ac:chgData name="Nicolas Delfosse" userId="d965f3d4-ea58-4afe-85b0-6f02e8cf3c22" providerId="ADAL" clId="{26440F45-4241-4BBC-8BE7-D112A3E8CBC6}" dt="2022-07-15T13:53:11.763" v="9020"/>
          <ac:cxnSpMkLst>
            <pc:docMk/>
            <pc:sldMk cId="1891434677" sldId="1744"/>
            <ac:cxnSpMk id="5" creationId="{16A4FADE-7757-D184-51C3-E2483393D61E}"/>
          </ac:cxnSpMkLst>
        </pc:cxnChg>
        <pc:cxnChg chg="add mod">
          <ac:chgData name="Nicolas Delfosse" userId="d965f3d4-ea58-4afe-85b0-6f02e8cf3c22" providerId="ADAL" clId="{26440F45-4241-4BBC-8BE7-D112A3E8CBC6}" dt="2022-07-15T13:53:11.763" v="9020"/>
          <ac:cxnSpMkLst>
            <pc:docMk/>
            <pc:sldMk cId="1891434677" sldId="1744"/>
            <ac:cxnSpMk id="8" creationId="{2D852CEE-B09A-969F-688C-56C9B3D400AA}"/>
          </ac:cxnSpMkLst>
        </pc:cxnChg>
        <pc:cxnChg chg="add mod">
          <ac:chgData name="Nicolas Delfosse" userId="d965f3d4-ea58-4afe-85b0-6f02e8cf3c22" providerId="ADAL" clId="{26440F45-4241-4BBC-8BE7-D112A3E8CBC6}" dt="2022-07-15T13:53:11.763" v="9020"/>
          <ac:cxnSpMkLst>
            <pc:docMk/>
            <pc:sldMk cId="1891434677" sldId="1744"/>
            <ac:cxnSpMk id="10" creationId="{38A430C1-1416-2599-73AF-0BFBF9EFBDC0}"/>
          </ac:cxnSpMkLst>
        </pc:cxnChg>
        <pc:cxnChg chg="add mod">
          <ac:chgData name="Nicolas Delfosse" userId="d965f3d4-ea58-4afe-85b0-6f02e8cf3c22" providerId="ADAL" clId="{26440F45-4241-4BBC-8BE7-D112A3E8CBC6}" dt="2022-07-15T13:53:11.763" v="9020"/>
          <ac:cxnSpMkLst>
            <pc:docMk/>
            <pc:sldMk cId="1891434677" sldId="1744"/>
            <ac:cxnSpMk id="11" creationId="{11B47ED7-4FBC-D460-6E2B-526D7C636521}"/>
          </ac:cxnSpMkLst>
        </pc:cxnChg>
        <pc:cxnChg chg="add mod">
          <ac:chgData name="Nicolas Delfosse" userId="d965f3d4-ea58-4afe-85b0-6f02e8cf3c22" providerId="ADAL" clId="{26440F45-4241-4BBC-8BE7-D112A3E8CBC6}" dt="2022-07-15T13:53:11.763" v="9020"/>
          <ac:cxnSpMkLst>
            <pc:docMk/>
            <pc:sldMk cId="1891434677" sldId="1744"/>
            <ac:cxnSpMk id="14" creationId="{5AB60FFC-CD5E-960F-817E-513FA65865F3}"/>
          </ac:cxnSpMkLst>
        </pc:cxnChg>
        <pc:cxnChg chg="add mod">
          <ac:chgData name="Nicolas Delfosse" userId="d965f3d4-ea58-4afe-85b0-6f02e8cf3c22" providerId="ADAL" clId="{26440F45-4241-4BBC-8BE7-D112A3E8CBC6}" dt="2022-07-15T13:53:11.763" v="9020"/>
          <ac:cxnSpMkLst>
            <pc:docMk/>
            <pc:sldMk cId="1891434677" sldId="1744"/>
            <ac:cxnSpMk id="16" creationId="{658607C8-2764-416C-8F8C-9E9DCBE3F4FA}"/>
          </ac:cxnSpMkLst>
        </pc:cxnChg>
        <pc:cxnChg chg="add mod">
          <ac:chgData name="Nicolas Delfosse" userId="d965f3d4-ea58-4afe-85b0-6f02e8cf3c22" providerId="ADAL" clId="{26440F45-4241-4BBC-8BE7-D112A3E8CBC6}" dt="2022-07-15T13:53:45.540" v="9030" actId="1076"/>
          <ac:cxnSpMkLst>
            <pc:docMk/>
            <pc:sldMk cId="1891434677" sldId="1744"/>
            <ac:cxnSpMk id="19" creationId="{F9641C78-B237-AD7D-0E9B-96AA50B11926}"/>
          </ac:cxnSpMkLst>
        </pc:cxnChg>
        <pc:cxnChg chg="mod">
          <ac:chgData name="Nicolas Delfosse" userId="d965f3d4-ea58-4afe-85b0-6f02e8cf3c22" providerId="ADAL" clId="{26440F45-4241-4BBC-8BE7-D112A3E8CBC6}" dt="2022-07-15T13:53:55.500" v="9033"/>
          <ac:cxnSpMkLst>
            <pc:docMk/>
            <pc:sldMk cId="1891434677" sldId="1744"/>
            <ac:cxnSpMk id="26" creationId="{61D0F5DC-C5EE-1657-99B0-AD1B547190C9}"/>
          </ac:cxnSpMkLst>
        </pc:cxnChg>
        <pc:cxnChg chg="add mod">
          <ac:chgData name="Nicolas Delfosse" userId="d965f3d4-ea58-4afe-85b0-6f02e8cf3c22" providerId="ADAL" clId="{26440F45-4241-4BBC-8BE7-D112A3E8CBC6}" dt="2022-07-15T13:56:10.649" v="9060" actId="14100"/>
          <ac:cxnSpMkLst>
            <pc:docMk/>
            <pc:sldMk cId="1891434677" sldId="1744"/>
            <ac:cxnSpMk id="34" creationId="{6478C87A-66CB-E835-E7BF-07F46EF808B1}"/>
          </ac:cxnSpMkLst>
        </pc:cxnChg>
        <pc:cxnChg chg="mod">
          <ac:chgData name="Nicolas Delfosse" userId="d965f3d4-ea58-4afe-85b0-6f02e8cf3c22" providerId="ADAL" clId="{26440F45-4241-4BBC-8BE7-D112A3E8CBC6}" dt="2022-07-15T14:03:34.331" v="9173" actId="571"/>
          <ac:cxnSpMkLst>
            <pc:docMk/>
            <pc:sldMk cId="1891434677" sldId="1744"/>
            <ac:cxnSpMk id="55" creationId="{E4594F6B-9856-4F25-2329-EE8E6BCD3D90}"/>
          </ac:cxnSpMkLst>
        </pc:cxnChg>
        <pc:cxnChg chg="mod">
          <ac:chgData name="Nicolas Delfosse" userId="d965f3d4-ea58-4afe-85b0-6f02e8cf3c22" providerId="ADAL" clId="{26440F45-4241-4BBC-8BE7-D112A3E8CBC6}" dt="2022-07-15T14:03:34.331" v="9173" actId="571"/>
          <ac:cxnSpMkLst>
            <pc:docMk/>
            <pc:sldMk cId="1891434677" sldId="1744"/>
            <ac:cxnSpMk id="58" creationId="{ED7ACF4F-E929-4049-BADA-6ED63D14DE2F}"/>
          </ac:cxnSpMkLst>
        </pc:cxnChg>
        <pc:cxnChg chg="mod">
          <ac:chgData name="Nicolas Delfosse" userId="d965f3d4-ea58-4afe-85b0-6f02e8cf3c22" providerId="ADAL" clId="{26440F45-4241-4BBC-8BE7-D112A3E8CBC6}" dt="2022-07-15T14:03:34.331" v="9173" actId="571"/>
          <ac:cxnSpMkLst>
            <pc:docMk/>
            <pc:sldMk cId="1891434677" sldId="1744"/>
            <ac:cxnSpMk id="60" creationId="{6D3B9BBB-E5D8-3432-D108-A47449FD775D}"/>
          </ac:cxnSpMkLst>
        </pc:cxnChg>
        <pc:cxnChg chg="mod">
          <ac:chgData name="Nicolas Delfosse" userId="d965f3d4-ea58-4afe-85b0-6f02e8cf3c22" providerId="ADAL" clId="{26440F45-4241-4BBC-8BE7-D112A3E8CBC6}" dt="2022-07-15T14:03:34.331" v="9173" actId="571"/>
          <ac:cxnSpMkLst>
            <pc:docMk/>
            <pc:sldMk cId="1891434677" sldId="1744"/>
            <ac:cxnSpMk id="61" creationId="{ABADDA71-21D1-818D-CADD-2DD9C81BA001}"/>
          </ac:cxnSpMkLst>
        </pc:cxnChg>
        <pc:cxnChg chg="mod">
          <ac:chgData name="Nicolas Delfosse" userId="d965f3d4-ea58-4afe-85b0-6f02e8cf3c22" providerId="ADAL" clId="{26440F45-4241-4BBC-8BE7-D112A3E8CBC6}" dt="2022-07-15T14:03:34.331" v="9173" actId="571"/>
          <ac:cxnSpMkLst>
            <pc:docMk/>
            <pc:sldMk cId="1891434677" sldId="1744"/>
            <ac:cxnSpMk id="64" creationId="{6CE8EAC0-65A1-A66E-5CBE-87C03BCBDB10}"/>
          </ac:cxnSpMkLst>
        </pc:cxnChg>
        <pc:cxnChg chg="mod">
          <ac:chgData name="Nicolas Delfosse" userId="d965f3d4-ea58-4afe-85b0-6f02e8cf3c22" providerId="ADAL" clId="{26440F45-4241-4BBC-8BE7-D112A3E8CBC6}" dt="2022-07-15T14:03:34.331" v="9173" actId="571"/>
          <ac:cxnSpMkLst>
            <pc:docMk/>
            <pc:sldMk cId="1891434677" sldId="1744"/>
            <ac:cxnSpMk id="66" creationId="{FE899265-B640-BCC2-33F1-0AF9B193AC71}"/>
          </ac:cxnSpMkLst>
        </pc:cxnChg>
        <pc:cxnChg chg="mod">
          <ac:chgData name="Nicolas Delfosse" userId="d965f3d4-ea58-4afe-85b0-6f02e8cf3c22" providerId="ADAL" clId="{26440F45-4241-4BBC-8BE7-D112A3E8CBC6}" dt="2022-07-15T14:03:34.331" v="9173" actId="571"/>
          <ac:cxnSpMkLst>
            <pc:docMk/>
            <pc:sldMk cId="1891434677" sldId="1744"/>
            <ac:cxnSpMk id="73" creationId="{E9475F8D-FA73-DA0D-8056-93353C98DC61}"/>
          </ac:cxnSpMkLst>
        </pc:cxnChg>
        <pc:cxnChg chg="mod">
          <ac:chgData name="Nicolas Delfosse" userId="d965f3d4-ea58-4afe-85b0-6f02e8cf3c22" providerId="ADAL" clId="{26440F45-4241-4BBC-8BE7-D112A3E8CBC6}" dt="2022-07-15T14:03:34.331" v="9173" actId="571"/>
          <ac:cxnSpMkLst>
            <pc:docMk/>
            <pc:sldMk cId="1891434677" sldId="1744"/>
            <ac:cxnSpMk id="78" creationId="{E8CE5EF0-03AB-7073-B0BC-E0E91834B04D}"/>
          </ac:cxnSpMkLst>
        </pc:cxnChg>
        <pc:cxnChg chg="mod">
          <ac:chgData name="Nicolas Delfosse" userId="d965f3d4-ea58-4afe-85b0-6f02e8cf3c22" providerId="ADAL" clId="{26440F45-4241-4BBC-8BE7-D112A3E8CBC6}" dt="2022-07-15T14:03:34.331" v="9173" actId="571"/>
          <ac:cxnSpMkLst>
            <pc:docMk/>
            <pc:sldMk cId="1891434677" sldId="1744"/>
            <ac:cxnSpMk id="80" creationId="{67A568DC-DF85-FCFB-5288-80866083C096}"/>
          </ac:cxnSpMkLst>
        </pc:cxnChg>
      </pc:sldChg>
      <pc:sldChg chg="addSp delSp modSp new mod delAnim modAnim">
        <pc:chgData name="Nicolas Delfosse" userId="d965f3d4-ea58-4afe-85b0-6f02e8cf3c22" providerId="ADAL" clId="{26440F45-4241-4BBC-8BE7-D112A3E8CBC6}" dt="2022-07-15T17:18:04.589" v="10575" actId="1076"/>
        <pc:sldMkLst>
          <pc:docMk/>
          <pc:sldMk cId="4040831599" sldId="1745"/>
        </pc:sldMkLst>
        <pc:spChg chg="mod">
          <ac:chgData name="Nicolas Delfosse" userId="d965f3d4-ea58-4afe-85b0-6f02e8cf3c22" providerId="ADAL" clId="{26440F45-4241-4BBC-8BE7-D112A3E8CBC6}" dt="2022-07-15T16:40:17.595" v="10318" actId="21"/>
          <ac:spMkLst>
            <pc:docMk/>
            <pc:sldMk cId="4040831599" sldId="1745"/>
            <ac:spMk id="2" creationId="{4C81F7B8-5B0F-2645-FD30-D9745CA8248A}"/>
          </ac:spMkLst>
        </pc:spChg>
        <pc:spChg chg="add mod">
          <ac:chgData name="Nicolas Delfosse" userId="d965f3d4-ea58-4afe-85b0-6f02e8cf3c22" providerId="ADAL" clId="{26440F45-4241-4BBC-8BE7-D112A3E8CBC6}" dt="2022-07-15T16:43:35.616" v="10394" actId="20577"/>
          <ac:spMkLst>
            <pc:docMk/>
            <pc:sldMk cId="4040831599" sldId="1745"/>
            <ac:spMk id="3" creationId="{5591CDEF-D4DA-AE70-B3B7-C396FAF78306}"/>
          </ac:spMkLst>
        </pc:spChg>
        <pc:spChg chg="del">
          <ac:chgData name="Nicolas Delfosse" userId="d965f3d4-ea58-4afe-85b0-6f02e8cf3c22" providerId="ADAL" clId="{26440F45-4241-4BBC-8BE7-D112A3E8CBC6}" dt="2022-07-15T15:04:06.955" v="9941" actId="478"/>
          <ac:spMkLst>
            <pc:docMk/>
            <pc:sldMk cId="4040831599" sldId="1745"/>
            <ac:spMk id="3" creationId="{EFD15F2C-66C3-D7DD-5120-11D11D069762}"/>
          </ac:spMkLst>
        </pc:spChg>
        <pc:spChg chg="add mod">
          <ac:chgData name="Nicolas Delfosse" userId="d965f3d4-ea58-4afe-85b0-6f02e8cf3c22" providerId="ADAL" clId="{26440F45-4241-4BBC-8BE7-D112A3E8CBC6}" dt="2022-07-15T16:28:03.795" v="10195" actId="20577"/>
          <ac:spMkLst>
            <pc:docMk/>
            <pc:sldMk cId="4040831599" sldId="1745"/>
            <ac:spMk id="5" creationId="{07E8C28A-202A-C029-4BBC-0CDB8DD5E3B6}"/>
          </ac:spMkLst>
        </pc:spChg>
        <pc:spChg chg="add mod">
          <ac:chgData name="Nicolas Delfosse" userId="d965f3d4-ea58-4afe-85b0-6f02e8cf3c22" providerId="ADAL" clId="{26440F45-4241-4BBC-8BE7-D112A3E8CBC6}" dt="2022-07-15T16:28:03.795" v="10195" actId="20577"/>
          <ac:spMkLst>
            <pc:docMk/>
            <pc:sldMk cId="4040831599" sldId="1745"/>
            <ac:spMk id="7" creationId="{1B6D14DC-352C-20E1-12DC-0F65130B6678}"/>
          </ac:spMkLst>
        </pc:spChg>
        <pc:spChg chg="add mod">
          <ac:chgData name="Nicolas Delfosse" userId="d965f3d4-ea58-4afe-85b0-6f02e8cf3c22" providerId="ADAL" clId="{26440F45-4241-4BBC-8BE7-D112A3E8CBC6}" dt="2022-07-15T16:42:12.246" v="10356" actId="1076"/>
          <ac:spMkLst>
            <pc:docMk/>
            <pc:sldMk cId="4040831599" sldId="1745"/>
            <ac:spMk id="10" creationId="{BC479F8D-86E2-35B4-6D68-F38D46226923}"/>
          </ac:spMkLst>
        </pc:spChg>
        <pc:spChg chg="add del mod">
          <ac:chgData name="Nicolas Delfosse" userId="d965f3d4-ea58-4afe-85b0-6f02e8cf3c22" providerId="ADAL" clId="{26440F45-4241-4BBC-8BE7-D112A3E8CBC6}" dt="2022-07-15T16:50:00.928" v="10486" actId="478"/>
          <ac:spMkLst>
            <pc:docMk/>
            <pc:sldMk cId="4040831599" sldId="1745"/>
            <ac:spMk id="11" creationId="{35349EEE-8DDE-9235-D628-CE0398DE7E15}"/>
          </ac:spMkLst>
        </pc:spChg>
        <pc:spChg chg="add mod">
          <ac:chgData name="Nicolas Delfosse" userId="d965f3d4-ea58-4afe-85b0-6f02e8cf3c22" providerId="ADAL" clId="{26440F45-4241-4BBC-8BE7-D112A3E8CBC6}" dt="2022-07-15T16:28:03.795" v="10195" actId="20577"/>
          <ac:spMkLst>
            <pc:docMk/>
            <pc:sldMk cId="4040831599" sldId="1745"/>
            <ac:spMk id="12" creationId="{E32A33FA-B167-D395-F514-20FCA67769E4}"/>
          </ac:spMkLst>
        </pc:spChg>
        <pc:spChg chg="add del mod">
          <ac:chgData name="Nicolas Delfosse" userId="d965f3d4-ea58-4afe-85b0-6f02e8cf3c22" providerId="ADAL" clId="{26440F45-4241-4BBC-8BE7-D112A3E8CBC6}" dt="2022-07-15T17:17:13.042" v="10526" actId="478"/>
          <ac:spMkLst>
            <pc:docMk/>
            <pc:sldMk cId="4040831599" sldId="1745"/>
            <ac:spMk id="15" creationId="{869DB600-6E61-DBC1-29ED-FA395F76F3C3}"/>
          </ac:spMkLst>
        </pc:spChg>
        <pc:spChg chg="add del mod">
          <ac:chgData name="Nicolas Delfosse" userId="d965f3d4-ea58-4afe-85b0-6f02e8cf3c22" providerId="ADAL" clId="{26440F45-4241-4BBC-8BE7-D112A3E8CBC6}" dt="2022-07-15T17:17:13.042" v="10526" actId="478"/>
          <ac:spMkLst>
            <pc:docMk/>
            <pc:sldMk cId="4040831599" sldId="1745"/>
            <ac:spMk id="16" creationId="{B3670DC9-5D76-1C68-7196-AACC52FCA64F}"/>
          </ac:spMkLst>
        </pc:spChg>
        <pc:spChg chg="add del mod">
          <ac:chgData name="Nicolas Delfosse" userId="d965f3d4-ea58-4afe-85b0-6f02e8cf3c22" providerId="ADAL" clId="{26440F45-4241-4BBC-8BE7-D112A3E8CBC6}" dt="2022-07-15T17:16:50.432" v="10525" actId="478"/>
          <ac:spMkLst>
            <pc:docMk/>
            <pc:sldMk cId="4040831599" sldId="1745"/>
            <ac:spMk id="18" creationId="{D52938B2-D566-B3EE-2CEB-B65CECFCC47D}"/>
          </ac:spMkLst>
        </pc:spChg>
        <pc:spChg chg="add mod">
          <ac:chgData name="Nicolas Delfosse" userId="d965f3d4-ea58-4afe-85b0-6f02e8cf3c22" providerId="ADAL" clId="{26440F45-4241-4BBC-8BE7-D112A3E8CBC6}" dt="2022-07-15T16:28:03.795" v="10195" actId="20577"/>
          <ac:spMkLst>
            <pc:docMk/>
            <pc:sldMk cId="4040831599" sldId="1745"/>
            <ac:spMk id="19" creationId="{7E116A65-09EC-0A5B-3071-B604667C7481}"/>
          </ac:spMkLst>
        </pc:spChg>
        <pc:spChg chg="add mod">
          <ac:chgData name="Nicolas Delfosse" userId="d965f3d4-ea58-4afe-85b0-6f02e8cf3c22" providerId="ADAL" clId="{26440F45-4241-4BBC-8BE7-D112A3E8CBC6}" dt="2022-07-15T17:18:04.589" v="10575" actId="1076"/>
          <ac:spMkLst>
            <pc:docMk/>
            <pc:sldMk cId="4040831599" sldId="1745"/>
            <ac:spMk id="22" creationId="{59DF1824-BFDA-F928-FE0D-8C55BB2942A3}"/>
          </ac:spMkLst>
        </pc:spChg>
        <pc:spChg chg="add mod">
          <ac:chgData name="Nicolas Delfosse" userId="d965f3d4-ea58-4afe-85b0-6f02e8cf3c22" providerId="ADAL" clId="{26440F45-4241-4BBC-8BE7-D112A3E8CBC6}" dt="2022-07-15T16:28:03.795" v="10195" actId="20577"/>
          <ac:spMkLst>
            <pc:docMk/>
            <pc:sldMk cId="4040831599" sldId="1745"/>
            <ac:spMk id="25" creationId="{89D988FF-697C-C7FA-D953-3ACD78CDAC01}"/>
          </ac:spMkLst>
        </pc:spChg>
        <pc:spChg chg="add mod">
          <ac:chgData name="Nicolas Delfosse" userId="d965f3d4-ea58-4afe-85b0-6f02e8cf3c22" providerId="ADAL" clId="{26440F45-4241-4BBC-8BE7-D112A3E8CBC6}" dt="2022-07-15T16:28:03.795" v="10195" actId="20577"/>
          <ac:spMkLst>
            <pc:docMk/>
            <pc:sldMk cId="4040831599" sldId="1745"/>
            <ac:spMk id="30" creationId="{C4E82270-4F0D-A366-0DDF-D2DCE00F3B50}"/>
          </ac:spMkLst>
        </pc:spChg>
        <pc:spChg chg="add mod">
          <ac:chgData name="Nicolas Delfosse" userId="d965f3d4-ea58-4afe-85b0-6f02e8cf3c22" providerId="ADAL" clId="{26440F45-4241-4BBC-8BE7-D112A3E8CBC6}" dt="2022-07-15T16:28:03.795" v="10195" actId="20577"/>
          <ac:spMkLst>
            <pc:docMk/>
            <pc:sldMk cId="4040831599" sldId="1745"/>
            <ac:spMk id="32" creationId="{4D47203D-C0F6-757D-54B5-7774702330BC}"/>
          </ac:spMkLst>
        </pc:spChg>
        <pc:spChg chg="add mod">
          <ac:chgData name="Nicolas Delfosse" userId="d965f3d4-ea58-4afe-85b0-6f02e8cf3c22" providerId="ADAL" clId="{26440F45-4241-4BBC-8BE7-D112A3E8CBC6}" dt="2022-07-15T16:28:03.795" v="10195" actId="20577"/>
          <ac:spMkLst>
            <pc:docMk/>
            <pc:sldMk cId="4040831599" sldId="1745"/>
            <ac:spMk id="34" creationId="{289D786D-7A07-65CC-97DB-7F86399B4985}"/>
          </ac:spMkLst>
        </pc:spChg>
        <pc:spChg chg="add mod">
          <ac:chgData name="Nicolas Delfosse" userId="d965f3d4-ea58-4afe-85b0-6f02e8cf3c22" providerId="ADAL" clId="{26440F45-4241-4BBC-8BE7-D112A3E8CBC6}" dt="2022-07-15T16:28:03.795" v="10195" actId="20577"/>
          <ac:spMkLst>
            <pc:docMk/>
            <pc:sldMk cId="4040831599" sldId="1745"/>
            <ac:spMk id="36" creationId="{F51F62D6-7EC1-7683-BEDB-6F9BD0BB4B73}"/>
          </ac:spMkLst>
        </pc:spChg>
        <pc:spChg chg="add mod">
          <ac:chgData name="Nicolas Delfosse" userId="d965f3d4-ea58-4afe-85b0-6f02e8cf3c22" providerId="ADAL" clId="{26440F45-4241-4BBC-8BE7-D112A3E8CBC6}" dt="2022-07-15T16:28:03.795" v="10195" actId="20577"/>
          <ac:spMkLst>
            <pc:docMk/>
            <pc:sldMk cId="4040831599" sldId="1745"/>
            <ac:spMk id="38" creationId="{D367141F-F563-61C4-DD8E-CAB1035EF254}"/>
          </ac:spMkLst>
        </pc:spChg>
        <pc:spChg chg="add mod">
          <ac:chgData name="Nicolas Delfosse" userId="d965f3d4-ea58-4afe-85b0-6f02e8cf3c22" providerId="ADAL" clId="{26440F45-4241-4BBC-8BE7-D112A3E8CBC6}" dt="2022-07-15T16:41:37.822" v="10352" actId="1076"/>
          <ac:spMkLst>
            <pc:docMk/>
            <pc:sldMk cId="4040831599" sldId="1745"/>
            <ac:spMk id="39" creationId="{62DE4727-95B1-DF63-FD8A-2EDD7ECD0175}"/>
          </ac:spMkLst>
        </pc:spChg>
        <pc:spChg chg="add mod">
          <ac:chgData name="Nicolas Delfosse" userId="d965f3d4-ea58-4afe-85b0-6f02e8cf3c22" providerId="ADAL" clId="{26440F45-4241-4BBC-8BE7-D112A3E8CBC6}" dt="2022-07-15T15:19:55.611" v="10121" actId="571"/>
          <ac:spMkLst>
            <pc:docMk/>
            <pc:sldMk cId="4040831599" sldId="1745"/>
            <ac:spMk id="40" creationId="{369D219B-BC97-5934-CCB9-DF2BC9671927}"/>
          </ac:spMkLst>
        </pc:spChg>
        <pc:spChg chg="mod">
          <ac:chgData name="Nicolas Delfosse" userId="d965f3d4-ea58-4afe-85b0-6f02e8cf3c22" providerId="ADAL" clId="{26440F45-4241-4BBC-8BE7-D112A3E8CBC6}" dt="2022-07-15T16:49:50.364" v="10483" actId="1076"/>
          <ac:spMkLst>
            <pc:docMk/>
            <pc:sldMk cId="4040831599" sldId="1745"/>
            <ac:spMk id="47" creationId="{20562BBD-A584-9945-68E9-C6785D53FE7F}"/>
          </ac:spMkLst>
        </pc:spChg>
        <pc:spChg chg="add mod">
          <ac:chgData name="Nicolas Delfosse" userId="d965f3d4-ea58-4afe-85b0-6f02e8cf3c22" providerId="ADAL" clId="{26440F45-4241-4BBC-8BE7-D112A3E8CBC6}" dt="2022-07-15T16:49:41.288" v="10482" actId="20577"/>
          <ac:spMkLst>
            <pc:docMk/>
            <pc:sldMk cId="4040831599" sldId="1745"/>
            <ac:spMk id="50" creationId="{DF77CB25-8734-ACD0-506A-D6D14A8F591D}"/>
          </ac:spMkLst>
        </pc:spChg>
        <pc:spChg chg="add mod">
          <ac:chgData name="Nicolas Delfosse" userId="d965f3d4-ea58-4afe-85b0-6f02e8cf3c22" providerId="ADAL" clId="{26440F45-4241-4BBC-8BE7-D112A3E8CBC6}" dt="2022-07-15T16:49:41.288" v="10482" actId="20577"/>
          <ac:spMkLst>
            <pc:docMk/>
            <pc:sldMk cId="4040831599" sldId="1745"/>
            <ac:spMk id="52" creationId="{6BCD847C-4AF0-C124-7E84-209867A33E89}"/>
          </ac:spMkLst>
        </pc:spChg>
        <pc:spChg chg="add mod">
          <ac:chgData name="Nicolas Delfosse" userId="d965f3d4-ea58-4afe-85b0-6f02e8cf3c22" providerId="ADAL" clId="{26440F45-4241-4BBC-8BE7-D112A3E8CBC6}" dt="2022-07-15T16:49:41.288" v="10482" actId="20577"/>
          <ac:spMkLst>
            <pc:docMk/>
            <pc:sldMk cId="4040831599" sldId="1745"/>
            <ac:spMk id="56" creationId="{DF89B73C-E981-687D-9839-29D409143A0C}"/>
          </ac:spMkLst>
        </pc:spChg>
        <pc:spChg chg="add mod">
          <ac:chgData name="Nicolas Delfosse" userId="d965f3d4-ea58-4afe-85b0-6f02e8cf3c22" providerId="ADAL" clId="{26440F45-4241-4BBC-8BE7-D112A3E8CBC6}" dt="2022-07-15T16:49:41.288" v="10482" actId="20577"/>
          <ac:spMkLst>
            <pc:docMk/>
            <pc:sldMk cId="4040831599" sldId="1745"/>
            <ac:spMk id="58" creationId="{8B7BEBD6-CD9B-FD3E-F353-55AA4C3850B5}"/>
          </ac:spMkLst>
        </pc:spChg>
        <pc:grpChg chg="add del mod">
          <ac:chgData name="Nicolas Delfosse" userId="d965f3d4-ea58-4afe-85b0-6f02e8cf3c22" providerId="ADAL" clId="{26440F45-4241-4BBC-8BE7-D112A3E8CBC6}" dt="2022-07-15T16:57:32.153" v="10489" actId="478"/>
          <ac:grpSpMkLst>
            <pc:docMk/>
            <pc:sldMk cId="4040831599" sldId="1745"/>
            <ac:grpSpMk id="4" creationId="{1464B4D9-955F-51DB-5A37-039320521FAC}"/>
          </ac:grpSpMkLst>
        </pc:grpChg>
        <pc:grpChg chg="add mod">
          <ac:chgData name="Nicolas Delfosse" userId="d965f3d4-ea58-4afe-85b0-6f02e8cf3c22" providerId="ADAL" clId="{26440F45-4241-4BBC-8BE7-D112A3E8CBC6}" dt="2022-07-15T16:41:29.075" v="10350" actId="1076"/>
          <ac:grpSpMkLst>
            <pc:docMk/>
            <pc:sldMk cId="4040831599" sldId="1745"/>
            <ac:grpSpMk id="6" creationId="{23CDF858-8321-C160-6361-521264BDDF6C}"/>
          </ac:grpSpMkLst>
        </pc:grpChg>
        <pc:grpChg chg="add mod">
          <ac:chgData name="Nicolas Delfosse" userId="d965f3d4-ea58-4afe-85b0-6f02e8cf3c22" providerId="ADAL" clId="{26440F45-4241-4BBC-8BE7-D112A3E8CBC6}" dt="2022-07-15T16:49:41.288" v="10482" actId="20577"/>
          <ac:grpSpMkLst>
            <pc:docMk/>
            <pc:sldMk cId="4040831599" sldId="1745"/>
            <ac:grpSpMk id="45" creationId="{7F132541-CA3B-0B44-E61B-36EA4BE61D19}"/>
          </ac:grpSpMkLst>
        </pc:grpChg>
        <pc:grpChg chg="add mod">
          <ac:chgData name="Nicolas Delfosse" userId="d965f3d4-ea58-4afe-85b0-6f02e8cf3c22" providerId="ADAL" clId="{26440F45-4241-4BBC-8BE7-D112A3E8CBC6}" dt="2022-07-15T16:41:05.691" v="10345" actId="1076"/>
          <ac:grpSpMkLst>
            <pc:docMk/>
            <pc:sldMk cId="4040831599" sldId="1745"/>
            <ac:grpSpMk id="48" creationId="{DE82C947-7FBB-D544-1088-BDF6A983F8A5}"/>
          </ac:grpSpMkLst>
        </pc:grpChg>
        <pc:cxnChg chg="add mod">
          <ac:chgData name="Nicolas Delfosse" userId="d965f3d4-ea58-4afe-85b0-6f02e8cf3c22" providerId="ADAL" clId="{26440F45-4241-4BBC-8BE7-D112A3E8CBC6}" dt="2022-07-15T16:28:03.795" v="10195" actId="20577"/>
          <ac:cxnSpMkLst>
            <pc:docMk/>
            <pc:sldMk cId="4040831599" sldId="1745"/>
            <ac:cxnSpMk id="9" creationId="{5E74D6A4-8D33-BBCE-1453-2D7B4E4DA518}"/>
          </ac:cxnSpMkLst>
        </pc:cxnChg>
        <pc:cxnChg chg="add mod">
          <ac:chgData name="Nicolas Delfosse" userId="d965f3d4-ea58-4afe-85b0-6f02e8cf3c22" providerId="ADAL" clId="{26440F45-4241-4BBC-8BE7-D112A3E8CBC6}" dt="2022-07-15T16:28:03.795" v="10195" actId="20577"/>
          <ac:cxnSpMkLst>
            <pc:docMk/>
            <pc:sldMk cId="4040831599" sldId="1745"/>
            <ac:cxnSpMk id="14" creationId="{EFE759FE-4609-DCC2-0D56-E376E28238AD}"/>
          </ac:cxnSpMkLst>
        </pc:cxnChg>
        <pc:cxnChg chg="add mod">
          <ac:chgData name="Nicolas Delfosse" userId="d965f3d4-ea58-4afe-85b0-6f02e8cf3c22" providerId="ADAL" clId="{26440F45-4241-4BBC-8BE7-D112A3E8CBC6}" dt="2022-07-15T16:28:03.795" v="10195" actId="20577"/>
          <ac:cxnSpMkLst>
            <pc:docMk/>
            <pc:sldMk cId="4040831599" sldId="1745"/>
            <ac:cxnSpMk id="21" creationId="{5EE9B3C9-EE41-4854-5162-B24C4C435C1A}"/>
          </ac:cxnSpMkLst>
        </pc:cxnChg>
        <pc:cxnChg chg="add mod">
          <ac:chgData name="Nicolas Delfosse" userId="d965f3d4-ea58-4afe-85b0-6f02e8cf3c22" providerId="ADAL" clId="{26440F45-4241-4BBC-8BE7-D112A3E8CBC6}" dt="2022-07-15T16:28:03.795" v="10195" actId="20577"/>
          <ac:cxnSpMkLst>
            <pc:docMk/>
            <pc:sldMk cId="4040831599" sldId="1745"/>
            <ac:cxnSpMk id="27" creationId="{710D3074-5483-5CB2-AF7E-CE582868E5C3}"/>
          </ac:cxnSpMkLst>
        </pc:cxnChg>
        <pc:cxnChg chg="mod">
          <ac:chgData name="Nicolas Delfosse" userId="d965f3d4-ea58-4afe-85b0-6f02e8cf3c22" providerId="ADAL" clId="{26440F45-4241-4BBC-8BE7-D112A3E8CBC6}" dt="2022-07-15T16:49:55.913" v="10485" actId="1076"/>
          <ac:cxnSpMkLst>
            <pc:docMk/>
            <pc:sldMk cId="4040831599" sldId="1745"/>
            <ac:cxnSpMk id="46" creationId="{ADDC2563-52CE-6531-A80A-AA4153E747C6}"/>
          </ac:cxnSpMkLst>
        </pc:cxnChg>
        <pc:cxnChg chg="add mod">
          <ac:chgData name="Nicolas Delfosse" userId="d965f3d4-ea58-4afe-85b0-6f02e8cf3c22" providerId="ADAL" clId="{26440F45-4241-4BBC-8BE7-D112A3E8CBC6}" dt="2022-07-15T16:57:32.153" v="10489" actId="478"/>
          <ac:cxnSpMkLst>
            <pc:docMk/>
            <pc:sldMk cId="4040831599" sldId="1745"/>
            <ac:cxnSpMk id="54" creationId="{28D04424-01B4-B643-D112-7E8BBACC782E}"/>
          </ac:cxnSpMkLst>
        </pc:cxnChg>
        <pc:cxnChg chg="add mod">
          <ac:chgData name="Nicolas Delfosse" userId="d965f3d4-ea58-4afe-85b0-6f02e8cf3c22" providerId="ADAL" clId="{26440F45-4241-4BBC-8BE7-D112A3E8CBC6}" dt="2022-07-15T16:41:33.375" v="10351" actId="1076"/>
          <ac:cxnSpMkLst>
            <pc:docMk/>
            <pc:sldMk cId="4040831599" sldId="1745"/>
            <ac:cxnSpMk id="60" creationId="{3994875D-7047-F7E5-4B54-C80F8E3FB581}"/>
          </ac:cxnSpMkLst>
        </pc:cxnChg>
        <pc:cxnChg chg="add del mod">
          <ac:chgData name="Nicolas Delfosse" userId="d965f3d4-ea58-4afe-85b0-6f02e8cf3c22" providerId="ADAL" clId="{26440F45-4241-4BBC-8BE7-D112A3E8CBC6}" dt="2022-07-15T16:44:00.609" v="10407" actId="478"/>
          <ac:cxnSpMkLst>
            <pc:docMk/>
            <pc:sldMk cId="4040831599" sldId="1745"/>
            <ac:cxnSpMk id="62" creationId="{FA815238-186D-6B75-8916-C7C04B313560}"/>
          </ac:cxnSpMkLst>
        </pc:cxnChg>
        <pc:cxnChg chg="add del mod">
          <ac:chgData name="Nicolas Delfosse" userId="d965f3d4-ea58-4afe-85b0-6f02e8cf3c22" providerId="ADAL" clId="{26440F45-4241-4BBC-8BE7-D112A3E8CBC6}" dt="2022-07-15T16:43:58.075" v="10406" actId="478"/>
          <ac:cxnSpMkLst>
            <pc:docMk/>
            <pc:sldMk cId="4040831599" sldId="1745"/>
            <ac:cxnSpMk id="65" creationId="{A9EEEBFC-2638-F32A-5087-4BC66A33285D}"/>
          </ac:cxnSpMkLst>
        </pc:cxnChg>
        <pc:cxnChg chg="add del mod">
          <ac:chgData name="Nicolas Delfosse" userId="d965f3d4-ea58-4afe-85b0-6f02e8cf3c22" providerId="ADAL" clId="{26440F45-4241-4BBC-8BE7-D112A3E8CBC6}" dt="2022-07-15T16:43:55.640" v="10405" actId="478"/>
          <ac:cxnSpMkLst>
            <pc:docMk/>
            <pc:sldMk cId="4040831599" sldId="1745"/>
            <ac:cxnSpMk id="71" creationId="{C0ACAC53-8670-3358-3927-BB968CE74910}"/>
          </ac:cxnSpMkLst>
        </pc:cxnChg>
      </pc:sldChg>
      <pc:sldChg chg="addSp modSp new mod">
        <pc:chgData name="Nicolas Delfosse" userId="d965f3d4-ea58-4afe-85b0-6f02e8cf3c22" providerId="ADAL" clId="{26440F45-4241-4BBC-8BE7-D112A3E8CBC6}" dt="2022-07-25T08:35:31.425" v="15433" actId="767"/>
        <pc:sldMkLst>
          <pc:docMk/>
          <pc:sldMk cId="37877366" sldId="1746"/>
        </pc:sldMkLst>
        <pc:spChg chg="mod">
          <ac:chgData name="Nicolas Delfosse" userId="d965f3d4-ea58-4afe-85b0-6f02e8cf3c22" providerId="ADAL" clId="{26440F45-4241-4BBC-8BE7-D112A3E8CBC6}" dt="2022-07-16T10:26:49.893" v="11080" actId="20577"/>
          <ac:spMkLst>
            <pc:docMk/>
            <pc:sldMk cId="37877366" sldId="1746"/>
            <ac:spMk id="2" creationId="{74B24622-8B68-7385-C51E-89DA8B587513}"/>
          </ac:spMkLst>
        </pc:spChg>
        <pc:spChg chg="mod">
          <ac:chgData name="Nicolas Delfosse" userId="d965f3d4-ea58-4afe-85b0-6f02e8cf3c22" providerId="ADAL" clId="{26440F45-4241-4BBC-8BE7-D112A3E8CBC6}" dt="2022-07-16T10:37:45.545" v="11635" actId="207"/>
          <ac:spMkLst>
            <pc:docMk/>
            <pc:sldMk cId="37877366" sldId="1746"/>
            <ac:spMk id="3" creationId="{114496F6-8BA2-F9A1-9751-EBAA463BBA33}"/>
          </ac:spMkLst>
        </pc:spChg>
        <pc:spChg chg="add mod">
          <ac:chgData name="Nicolas Delfosse" userId="d965f3d4-ea58-4afe-85b0-6f02e8cf3c22" providerId="ADAL" clId="{26440F45-4241-4BBC-8BE7-D112A3E8CBC6}" dt="2022-07-25T08:35:31.425" v="15433" actId="767"/>
          <ac:spMkLst>
            <pc:docMk/>
            <pc:sldMk cId="37877366" sldId="1746"/>
            <ac:spMk id="4" creationId="{BE306773-91F7-DA3F-E66F-2434D8A1A3CB}"/>
          </ac:spMkLst>
        </pc:spChg>
      </pc:sldChg>
      <pc:sldChg chg="modSp new mod">
        <pc:chgData name="Nicolas Delfosse" userId="d965f3d4-ea58-4afe-85b0-6f02e8cf3c22" providerId="ADAL" clId="{26440F45-4241-4BBC-8BE7-D112A3E8CBC6}" dt="2022-07-25T08:27:39.793" v="15339" actId="113"/>
        <pc:sldMkLst>
          <pc:docMk/>
          <pc:sldMk cId="322793610" sldId="1747"/>
        </pc:sldMkLst>
        <pc:spChg chg="mod">
          <ac:chgData name="Nicolas Delfosse" userId="d965f3d4-ea58-4afe-85b0-6f02e8cf3c22" providerId="ADAL" clId="{26440F45-4241-4BBC-8BE7-D112A3E8CBC6}" dt="2022-07-24T11:51:47.633" v="12722" actId="20577"/>
          <ac:spMkLst>
            <pc:docMk/>
            <pc:sldMk cId="322793610" sldId="1747"/>
            <ac:spMk id="2" creationId="{1F8D508D-E870-F039-5963-6CAEB654CBE5}"/>
          </ac:spMkLst>
        </pc:spChg>
        <pc:spChg chg="mod">
          <ac:chgData name="Nicolas Delfosse" userId="d965f3d4-ea58-4afe-85b0-6f02e8cf3c22" providerId="ADAL" clId="{26440F45-4241-4BBC-8BE7-D112A3E8CBC6}" dt="2022-07-25T08:27:39.793" v="15339" actId="113"/>
          <ac:spMkLst>
            <pc:docMk/>
            <pc:sldMk cId="322793610" sldId="1747"/>
            <ac:spMk id="3" creationId="{71B11EA9-69A9-A264-AB35-33FB5589D756}"/>
          </ac:spMkLst>
        </pc:spChg>
      </pc:sldChg>
      <pc:sldChg chg="add del">
        <pc:chgData name="Nicolas Delfosse" userId="d965f3d4-ea58-4afe-85b0-6f02e8cf3c22" providerId="ADAL" clId="{26440F45-4241-4BBC-8BE7-D112A3E8CBC6}" dt="2022-07-15T15:03:49.500" v="9910" actId="47"/>
        <pc:sldMkLst>
          <pc:docMk/>
          <pc:sldMk cId="2853199914" sldId="1748"/>
        </pc:sldMkLst>
      </pc:sldChg>
      <pc:sldChg chg="delSp modSp add mod">
        <pc:chgData name="Nicolas Delfosse" userId="d965f3d4-ea58-4afe-85b0-6f02e8cf3c22" providerId="ADAL" clId="{26440F45-4241-4BBC-8BE7-D112A3E8CBC6}" dt="2022-07-25T15:43:44.534" v="22941" actId="20577"/>
        <pc:sldMkLst>
          <pc:docMk/>
          <pc:sldMk cId="169480191" sldId="1749"/>
        </pc:sldMkLst>
        <pc:spChg chg="mod">
          <ac:chgData name="Nicolas Delfosse" userId="d965f3d4-ea58-4afe-85b0-6f02e8cf3c22" providerId="ADAL" clId="{26440F45-4241-4BBC-8BE7-D112A3E8CBC6}" dt="2022-07-25T15:43:44.534" v="22941" actId="20577"/>
          <ac:spMkLst>
            <pc:docMk/>
            <pc:sldMk cId="169480191" sldId="1749"/>
            <ac:spMk id="44" creationId="{1359545F-E1AD-9A5E-479E-C6BF1A6FEC33}"/>
          </ac:spMkLst>
        </pc:spChg>
        <pc:grpChg chg="del">
          <ac:chgData name="Nicolas Delfosse" userId="d965f3d4-ea58-4afe-85b0-6f02e8cf3c22" providerId="ADAL" clId="{26440F45-4241-4BBC-8BE7-D112A3E8CBC6}" dt="2022-07-15T14:12:02.807" v="9256" actId="478"/>
          <ac:grpSpMkLst>
            <pc:docMk/>
            <pc:sldMk cId="169480191" sldId="1749"/>
            <ac:grpSpMk id="81" creationId="{663C9E33-5B0F-2AEA-2013-C9BCC44B4F0D}"/>
          </ac:grpSpMkLst>
        </pc:grpChg>
        <pc:cxnChg chg="mod">
          <ac:chgData name="Nicolas Delfosse" userId="d965f3d4-ea58-4afe-85b0-6f02e8cf3c22" providerId="ADAL" clId="{26440F45-4241-4BBC-8BE7-D112A3E8CBC6}" dt="2022-07-15T14:12:02.807" v="9256" actId="478"/>
          <ac:cxnSpMkLst>
            <pc:docMk/>
            <pc:sldMk cId="169480191" sldId="1749"/>
            <ac:cxnSpMk id="5" creationId="{16A4FADE-7757-D184-51C3-E2483393D61E}"/>
          </ac:cxnSpMkLst>
        </pc:cxnChg>
        <pc:cxnChg chg="mod">
          <ac:chgData name="Nicolas Delfosse" userId="d965f3d4-ea58-4afe-85b0-6f02e8cf3c22" providerId="ADAL" clId="{26440F45-4241-4BBC-8BE7-D112A3E8CBC6}" dt="2022-07-15T14:12:02.807" v="9256" actId="478"/>
          <ac:cxnSpMkLst>
            <pc:docMk/>
            <pc:sldMk cId="169480191" sldId="1749"/>
            <ac:cxnSpMk id="8" creationId="{2D852CEE-B09A-969F-688C-56C9B3D400AA}"/>
          </ac:cxnSpMkLst>
        </pc:cxnChg>
        <pc:cxnChg chg="mod">
          <ac:chgData name="Nicolas Delfosse" userId="d965f3d4-ea58-4afe-85b0-6f02e8cf3c22" providerId="ADAL" clId="{26440F45-4241-4BBC-8BE7-D112A3E8CBC6}" dt="2022-07-15T14:12:02.807" v="9256" actId="478"/>
          <ac:cxnSpMkLst>
            <pc:docMk/>
            <pc:sldMk cId="169480191" sldId="1749"/>
            <ac:cxnSpMk id="10" creationId="{38A430C1-1416-2599-73AF-0BFBF9EFBDC0}"/>
          </ac:cxnSpMkLst>
        </pc:cxnChg>
        <pc:cxnChg chg="mod">
          <ac:chgData name="Nicolas Delfosse" userId="d965f3d4-ea58-4afe-85b0-6f02e8cf3c22" providerId="ADAL" clId="{26440F45-4241-4BBC-8BE7-D112A3E8CBC6}" dt="2022-07-15T14:12:02.807" v="9256" actId="478"/>
          <ac:cxnSpMkLst>
            <pc:docMk/>
            <pc:sldMk cId="169480191" sldId="1749"/>
            <ac:cxnSpMk id="11" creationId="{11B47ED7-4FBC-D460-6E2B-526D7C636521}"/>
          </ac:cxnSpMkLst>
        </pc:cxnChg>
        <pc:cxnChg chg="mod">
          <ac:chgData name="Nicolas Delfosse" userId="d965f3d4-ea58-4afe-85b0-6f02e8cf3c22" providerId="ADAL" clId="{26440F45-4241-4BBC-8BE7-D112A3E8CBC6}" dt="2022-07-15T14:12:02.807" v="9256" actId="478"/>
          <ac:cxnSpMkLst>
            <pc:docMk/>
            <pc:sldMk cId="169480191" sldId="1749"/>
            <ac:cxnSpMk id="14" creationId="{5AB60FFC-CD5E-960F-817E-513FA65865F3}"/>
          </ac:cxnSpMkLst>
        </pc:cxnChg>
        <pc:cxnChg chg="mod">
          <ac:chgData name="Nicolas Delfosse" userId="d965f3d4-ea58-4afe-85b0-6f02e8cf3c22" providerId="ADAL" clId="{26440F45-4241-4BBC-8BE7-D112A3E8CBC6}" dt="2022-07-15T14:12:02.807" v="9256" actId="478"/>
          <ac:cxnSpMkLst>
            <pc:docMk/>
            <pc:sldMk cId="169480191" sldId="1749"/>
            <ac:cxnSpMk id="16" creationId="{658607C8-2764-416C-8F8C-9E9DCBE3F4FA}"/>
          </ac:cxnSpMkLst>
        </pc:cxnChg>
        <pc:cxnChg chg="mod">
          <ac:chgData name="Nicolas Delfosse" userId="d965f3d4-ea58-4afe-85b0-6f02e8cf3c22" providerId="ADAL" clId="{26440F45-4241-4BBC-8BE7-D112A3E8CBC6}" dt="2022-07-15T14:12:02.807" v="9256" actId="478"/>
          <ac:cxnSpMkLst>
            <pc:docMk/>
            <pc:sldMk cId="169480191" sldId="1749"/>
            <ac:cxnSpMk id="19" creationId="{F9641C78-B237-AD7D-0E9B-96AA50B11926}"/>
          </ac:cxnSpMkLst>
        </pc:cxnChg>
        <pc:cxnChg chg="mod">
          <ac:chgData name="Nicolas Delfosse" userId="d965f3d4-ea58-4afe-85b0-6f02e8cf3c22" providerId="ADAL" clId="{26440F45-4241-4BBC-8BE7-D112A3E8CBC6}" dt="2022-07-15T14:12:02.807" v="9256" actId="478"/>
          <ac:cxnSpMkLst>
            <pc:docMk/>
            <pc:sldMk cId="169480191" sldId="1749"/>
            <ac:cxnSpMk id="26" creationId="{61D0F5DC-C5EE-1657-99B0-AD1B547190C9}"/>
          </ac:cxnSpMkLst>
        </pc:cxnChg>
        <pc:cxnChg chg="mod">
          <ac:chgData name="Nicolas Delfosse" userId="d965f3d4-ea58-4afe-85b0-6f02e8cf3c22" providerId="ADAL" clId="{26440F45-4241-4BBC-8BE7-D112A3E8CBC6}" dt="2022-07-15T14:12:02.807" v="9256" actId="478"/>
          <ac:cxnSpMkLst>
            <pc:docMk/>
            <pc:sldMk cId="169480191" sldId="1749"/>
            <ac:cxnSpMk id="34" creationId="{6478C87A-66CB-E835-E7BF-07F46EF808B1}"/>
          </ac:cxnSpMkLst>
        </pc:cxnChg>
      </pc:sldChg>
      <pc:sldChg chg="addSp delSp modSp new mod modAnim">
        <pc:chgData name="Nicolas Delfosse" userId="d965f3d4-ea58-4afe-85b0-6f02e8cf3c22" providerId="ADAL" clId="{26440F45-4241-4BBC-8BE7-D112A3E8CBC6}" dt="2022-07-25T15:43:17.204" v="22937" actId="20577"/>
        <pc:sldMkLst>
          <pc:docMk/>
          <pc:sldMk cId="3873612428" sldId="1750"/>
        </pc:sldMkLst>
        <pc:spChg chg="del mod">
          <ac:chgData name="Nicolas Delfosse" userId="d965f3d4-ea58-4afe-85b0-6f02e8cf3c22" providerId="ADAL" clId="{26440F45-4241-4BBC-8BE7-D112A3E8CBC6}" dt="2022-07-15T14:59:13.067" v="9878" actId="478"/>
          <ac:spMkLst>
            <pc:docMk/>
            <pc:sldMk cId="3873612428" sldId="1750"/>
            <ac:spMk id="2" creationId="{318FB3DB-083E-B1AD-035B-B955696F58F5}"/>
          </ac:spMkLst>
        </pc:spChg>
        <pc:spChg chg="del">
          <ac:chgData name="Nicolas Delfosse" userId="d965f3d4-ea58-4afe-85b0-6f02e8cf3c22" providerId="ADAL" clId="{26440F45-4241-4BBC-8BE7-D112A3E8CBC6}" dt="2022-07-15T14:12:22.469" v="9258" actId="478"/>
          <ac:spMkLst>
            <pc:docMk/>
            <pc:sldMk cId="3873612428" sldId="1750"/>
            <ac:spMk id="3" creationId="{1D7E2A93-7C8F-061D-6580-A87F6855A16E}"/>
          </ac:spMkLst>
        </pc:spChg>
        <pc:spChg chg="mod">
          <ac:chgData name="Nicolas Delfosse" userId="d965f3d4-ea58-4afe-85b0-6f02e8cf3c22" providerId="ADAL" clId="{26440F45-4241-4BBC-8BE7-D112A3E8CBC6}" dt="2022-07-15T14:12:23.239" v="9259"/>
          <ac:spMkLst>
            <pc:docMk/>
            <pc:sldMk cId="3873612428" sldId="1750"/>
            <ac:spMk id="6" creationId="{CE1EFC51-AA71-7205-CA47-7192DD50E734}"/>
          </ac:spMkLst>
        </pc:spChg>
        <pc:spChg chg="mod">
          <ac:chgData name="Nicolas Delfosse" userId="d965f3d4-ea58-4afe-85b0-6f02e8cf3c22" providerId="ADAL" clId="{26440F45-4241-4BBC-8BE7-D112A3E8CBC6}" dt="2022-07-15T14:12:23.239" v="9259"/>
          <ac:spMkLst>
            <pc:docMk/>
            <pc:sldMk cId="3873612428" sldId="1750"/>
            <ac:spMk id="7" creationId="{EE70D52F-7A85-D27C-006E-C290DB5F6FE6}"/>
          </ac:spMkLst>
        </pc:spChg>
        <pc:spChg chg="mod">
          <ac:chgData name="Nicolas Delfosse" userId="d965f3d4-ea58-4afe-85b0-6f02e8cf3c22" providerId="ADAL" clId="{26440F45-4241-4BBC-8BE7-D112A3E8CBC6}" dt="2022-07-15T14:12:23.239" v="9259"/>
          <ac:spMkLst>
            <pc:docMk/>
            <pc:sldMk cId="3873612428" sldId="1750"/>
            <ac:spMk id="8" creationId="{6E052351-ADC2-54A1-C0AF-6C9C43A21DAB}"/>
          </ac:spMkLst>
        </pc:spChg>
        <pc:spChg chg="mod">
          <ac:chgData name="Nicolas Delfosse" userId="d965f3d4-ea58-4afe-85b0-6f02e8cf3c22" providerId="ADAL" clId="{26440F45-4241-4BBC-8BE7-D112A3E8CBC6}" dt="2022-07-15T14:12:23.239" v="9259"/>
          <ac:spMkLst>
            <pc:docMk/>
            <pc:sldMk cId="3873612428" sldId="1750"/>
            <ac:spMk id="9" creationId="{FD48661B-7541-3DCC-AACC-EED992139ECC}"/>
          </ac:spMkLst>
        </pc:spChg>
        <pc:spChg chg="mod">
          <ac:chgData name="Nicolas Delfosse" userId="d965f3d4-ea58-4afe-85b0-6f02e8cf3c22" providerId="ADAL" clId="{26440F45-4241-4BBC-8BE7-D112A3E8CBC6}" dt="2022-07-15T14:12:23.239" v="9259"/>
          <ac:spMkLst>
            <pc:docMk/>
            <pc:sldMk cId="3873612428" sldId="1750"/>
            <ac:spMk id="10" creationId="{E027C899-59D2-702C-6B82-EC5F33A44602}"/>
          </ac:spMkLst>
        </pc:spChg>
        <pc:spChg chg="mod">
          <ac:chgData name="Nicolas Delfosse" userId="d965f3d4-ea58-4afe-85b0-6f02e8cf3c22" providerId="ADAL" clId="{26440F45-4241-4BBC-8BE7-D112A3E8CBC6}" dt="2022-07-15T14:12:23.239" v="9259"/>
          <ac:spMkLst>
            <pc:docMk/>
            <pc:sldMk cId="3873612428" sldId="1750"/>
            <ac:spMk id="12" creationId="{88392080-E3F1-C69F-F129-FC876871A798}"/>
          </ac:spMkLst>
        </pc:spChg>
        <pc:spChg chg="mod">
          <ac:chgData name="Nicolas Delfosse" userId="d965f3d4-ea58-4afe-85b0-6f02e8cf3c22" providerId="ADAL" clId="{26440F45-4241-4BBC-8BE7-D112A3E8CBC6}" dt="2022-07-15T14:12:23.239" v="9259"/>
          <ac:spMkLst>
            <pc:docMk/>
            <pc:sldMk cId="3873612428" sldId="1750"/>
            <ac:spMk id="13" creationId="{36C5DD1C-2EB8-7F74-FBF7-1C7B9A5B4599}"/>
          </ac:spMkLst>
        </pc:spChg>
        <pc:spChg chg="mod">
          <ac:chgData name="Nicolas Delfosse" userId="d965f3d4-ea58-4afe-85b0-6f02e8cf3c22" providerId="ADAL" clId="{26440F45-4241-4BBC-8BE7-D112A3E8CBC6}" dt="2022-07-15T14:12:23.239" v="9259"/>
          <ac:spMkLst>
            <pc:docMk/>
            <pc:sldMk cId="3873612428" sldId="1750"/>
            <ac:spMk id="15" creationId="{B935071B-DACF-592A-1FC0-1293E0E93094}"/>
          </ac:spMkLst>
        </pc:spChg>
        <pc:spChg chg="mod">
          <ac:chgData name="Nicolas Delfosse" userId="d965f3d4-ea58-4afe-85b0-6f02e8cf3c22" providerId="ADAL" clId="{26440F45-4241-4BBC-8BE7-D112A3E8CBC6}" dt="2022-07-15T14:12:23.239" v="9259"/>
          <ac:spMkLst>
            <pc:docMk/>
            <pc:sldMk cId="3873612428" sldId="1750"/>
            <ac:spMk id="18" creationId="{45015C39-F8AE-77A0-F2AC-CB5B8BA66B2A}"/>
          </ac:spMkLst>
        </pc:spChg>
        <pc:spChg chg="mod">
          <ac:chgData name="Nicolas Delfosse" userId="d965f3d4-ea58-4afe-85b0-6f02e8cf3c22" providerId="ADAL" clId="{26440F45-4241-4BBC-8BE7-D112A3E8CBC6}" dt="2022-07-15T14:12:23.239" v="9259"/>
          <ac:spMkLst>
            <pc:docMk/>
            <pc:sldMk cId="3873612428" sldId="1750"/>
            <ac:spMk id="19" creationId="{56BF8F11-9159-97BC-C9DE-1C325DE4681A}"/>
          </ac:spMkLst>
        </pc:spChg>
        <pc:spChg chg="mod">
          <ac:chgData name="Nicolas Delfosse" userId="d965f3d4-ea58-4afe-85b0-6f02e8cf3c22" providerId="ADAL" clId="{26440F45-4241-4BBC-8BE7-D112A3E8CBC6}" dt="2022-07-15T14:12:23.239" v="9259"/>
          <ac:spMkLst>
            <pc:docMk/>
            <pc:sldMk cId="3873612428" sldId="1750"/>
            <ac:spMk id="21" creationId="{EFDE8841-FDDA-6BD8-70AE-2424CDAD0D8A}"/>
          </ac:spMkLst>
        </pc:spChg>
        <pc:spChg chg="mod">
          <ac:chgData name="Nicolas Delfosse" userId="d965f3d4-ea58-4afe-85b0-6f02e8cf3c22" providerId="ADAL" clId="{26440F45-4241-4BBC-8BE7-D112A3E8CBC6}" dt="2022-07-15T14:12:23.239" v="9259"/>
          <ac:spMkLst>
            <pc:docMk/>
            <pc:sldMk cId="3873612428" sldId="1750"/>
            <ac:spMk id="25" creationId="{DBB6353C-E44E-5F8A-2543-B65E65AB97E1}"/>
          </ac:spMkLst>
        </pc:spChg>
        <pc:spChg chg="mod">
          <ac:chgData name="Nicolas Delfosse" userId="d965f3d4-ea58-4afe-85b0-6f02e8cf3c22" providerId="ADAL" clId="{26440F45-4241-4BBC-8BE7-D112A3E8CBC6}" dt="2022-07-15T14:12:23.239" v="9259"/>
          <ac:spMkLst>
            <pc:docMk/>
            <pc:sldMk cId="3873612428" sldId="1750"/>
            <ac:spMk id="26" creationId="{1173ABF0-3E35-C49D-2EF3-CED6A54B6AAC}"/>
          </ac:spMkLst>
        </pc:spChg>
        <pc:spChg chg="mod">
          <ac:chgData name="Nicolas Delfosse" userId="d965f3d4-ea58-4afe-85b0-6f02e8cf3c22" providerId="ADAL" clId="{26440F45-4241-4BBC-8BE7-D112A3E8CBC6}" dt="2022-07-15T14:12:23.239" v="9259"/>
          <ac:spMkLst>
            <pc:docMk/>
            <pc:sldMk cId="3873612428" sldId="1750"/>
            <ac:spMk id="27" creationId="{2F610956-0ED5-7892-44EA-100AE68C2E7B}"/>
          </ac:spMkLst>
        </pc:spChg>
        <pc:spChg chg="mod">
          <ac:chgData name="Nicolas Delfosse" userId="d965f3d4-ea58-4afe-85b0-6f02e8cf3c22" providerId="ADAL" clId="{26440F45-4241-4BBC-8BE7-D112A3E8CBC6}" dt="2022-07-15T14:12:23.239" v="9259"/>
          <ac:spMkLst>
            <pc:docMk/>
            <pc:sldMk cId="3873612428" sldId="1750"/>
            <ac:spMk id="28" creationId="{1B003863-D2A2-C118-4520-FB20E0E3F60B}"/>
          </ac:spMkLst>
        </pc:spChg>
        <pc:spChg chg="mod">
          <ac:chgData name="Nicolas Delfosse" userId="d965f3d4-ea58-4afe-85b0-6f02e8cf3c22" providerId="ADAL" clId="{26440F45-4241-4BBC-8BE7-D112A3E8CBC6}" dt="2022-07-15T14:12:23.239" v="9259"/>
          <ac:spMkLst>
            <pc:docMk/>
            <pc:sldMk cId="3873612428" sldId="1750"/>
            <ac:spMk id="30" creationId="{868F7272-CD89-0352-C541-E0E8CAA72D30}"/>
          </ac:spMkLst>
        </pc:spChg>
        <pc:spChg chg="mod">
          <ac:chgData name="Nicolas Delfosse" userId="d965f3d4-ea58-4afe-85b0-6f02e8cf3c22" providerId="ADAL" clId="{26440F45-4241-4BBC-8BE7-D112A3E8CBC6}" dt="2022-07-15T14:12:23.239" v="9259"/>
          <ac:spMkLst>
            <pc:docMk/>
            <pc:sldMk cId="3873612428" sldId="1750"/>
            <ac:spMk id="31" creationId="{DF56DE60-6980-5BCF-BADE-3B0DEBC91353}"/>
          </ac:spMkLst>
        </pc:spChg>
        <pc:spChg chg="mod">
          <ac:chgData name="Nicolas Delfosse" userId="d965f3d4-ea58-4afe-85b0-6f02e8cf3c22" providerId="ADAL" clId="{26440F45-4241-4BBC-8BE7-D112A3E8CBC6}" dt="2022-07-15T14:12:23.239" v="9259"/>
          <ac:spMkLst>
            <pc:docMk/>
            <pc:sldMk cId="3873612428" sldId="1750"/>
            <ac:spMk id="32" creationId="{9961A552-0842-46FC-A1DC-54904BF97016}"/>
          </ac:spMkLst>
        </pc:spChg>
        <pc:spChg chg="mod">
          <ac:chgData name="Nicolas Delfosse" userId="d965f3d4-ea58-4afe-85b0-6f02e8cf3c22" providerId="ADAL" clId="{26440F45-4241-4BBC-8BE7-D112A3E8CBC6}" dt="2022-07-15T14:12:23.239" v="9259"/>
          <ac:spMkLst>
            <pc:docMk/>
            <pc:sldMk cId="3873612428" sldId="1750"/>
            <ac:spMk id="33" creationId="{91FD791A-3D53-A079-52B0-BA96F661E3AA}"/>
          </ac:spMkLst>
        </pc:spChg>
        <pc:spChg chg="mod">
          <ac:chgData name="Nicolas Delfosse" userId="d965f3d4-ea58-4afe-85b0-6f02e8cf3c22" providerId="ADAL" clId="{26440F45-4241-4BBC-8BE7-D112A3E8CBC6}" dt="2022-07-15T14:12:23.239" v="9259"/>
          <ac:spMkLst>
            <pc:docMk/>
            <pc:sldMk cId="3873612428" sldId="1750"/>
            <ac:spMk id="35" creationId="{1237A6DE-60D9-1BE3-358B-80CBF00EB11C}"/>
          </ac:spMkLst>
        </pc:spChg>
        <pc:spChg chg="add mod">
          <ac:chgData name="Nicolas Delfosse" userId="d965f3d4-ea58-4afe-85b0-6f02e8cf3c22" providerId="ADAL" clId="{26440F45-4241-4BBC-8BE7-D112A3E8CBC6}" dt="2022-07-25T15:43:17.204" v="22937" actId="20577"/>
          <ac:spMkLst>
            <pc:docMk/>
            <pc:sldMk cId="3873612428" sldId="1750"/>
            <ac:spMk id="38" creationId="{EECC5486-E971-C426-5DF2-270A9C926D0C}"/>
          </ac:spMkLst>
        </pc:spChg>
        <pc:spChg chg="add mod">
          <ac:chgData name="Nicolas Delfosse" userId="d965f3d4-ea58-4afe-85b0-6f02e8cf3c22" providerId="ADAL" clId="{26440F45-4241-4BBC-8BE7-D112A3E8CBC6}" dt="2022-07-15T14:32:14.952" v="9728" actId="1076"/>
          <ac:spMkLst>
            <pc:docMk/>
            <pc:sldMk cId="3873612428" sldId="1750"/>
            <ac:spMk id="42" creationId="{07AD178D-746D-4A71-1AC1-BF9EA7436CF6}"/>
          </ac:spMkLst>
        </pc:spChg>
        <pc:spChg chg="add del">
          <ac:chgData name="Nicolas Delfosse" userId="d965f3d4-ea58-4afe-85b0-6f02e8cf3c22" providerId="ADAL" clId="{26440F45-4241-4BBC-8BE7-D112A3E8CBC6}" dt="2022-07-15T14:21:14.058" v="9586" actId="22"/>
          <ac:spMkLst>
            <pc:docMk/>
            <pc:sldMk cId="3873612428" sldId="1750"/>
            <ac:spMk id="45" creationId="{EA7CB6BC-1011-A868-A961-16328B4A3C23}"/>
          </ac:spMkLst>
        </pc:spChg>
        <pc:spChg chg="mod">
          <ac:chgData name="Nicolas Delfosse" userId="d965f3d4-ea58-4afe-85b0-6f02e8cf3c22" providerId="ADAL" clId="{26440F45-4241-4BBC-8BE7-D112A3E8CBC6}" dt="2022-07-15T14:42:49.198" v="9804" actId="1076"/>
          <ac:spMkLst>
            <pc:docMk/>
            <pc:sldMk cId="3873612428" sldId="1750"/>
            <ac:spMk id="48" creationId="{2DE96099-120E-484C-6631-C3AC7AC40D57}"/>
          </ac:spMkLst>
        </pc:spChg>
        <pc:spChg chg="mod">
          <ac:chgData name="Nicolas Delfosse" userId="d965f3d4-ea58-4afe-85b0-6f02e8cf3c22" providerId="ADAL" clId="{26440F45-4241-4BBC-8BE7-D112A3E8CBC6}" dt="2022-07-15T14:32:55.849" v="9735" actId="1076"/>
          <ac:spMkLst>
            <pc:docMk/>
            <pc:sldMk cId="3873612428" sldId="1750"/>
            <ac:spMk id="53" creationId="{05C17926-9159-1B8A-61BC-3A013C1F3BC7}"/>
          </ac:spMkLst>
        </pc:spChg>
        <pc:spChg chg="mod">
          <ac:chgData name="Nicolas Delfosse" userId="d965f3d4-ea58-4afe-85b0-6f02e8cf3c22" providerId="ADAL" clId="{26440F45-4241-4BBC-8BE7-D112A3E8CBC6}" dt="2022-07-15T14:33:04.540" v="9736" actId="1076"/>
          <ac:spMkLst>
            <pc:docMk/>
            <pc:sldMk cId="3873612428" sldId="1750"/>
            <ac:spMk id="58" creationId="{D4C6126A-25FF-EA83-5901-C01825C99784}"/>
          </ac:spMkLst>
        </pc:spChg>
        <pc:spChg chg="mod">
          <ac:chgData name="Nicolas Delfosse" userId="d965f3d4-ea58-4afe-85b0-6f02e8cf3c22" providerId="ADAL" clId="{26440F45-4241-4BBC-8BE7-D112A3E8CBC6}" dt="2022-07-15T14:32:46.026" v="9733" actId="1076"/>
          <ac:spMkLst>
            <pc:docMk/>
            <pc:sldMk cId="3873612428" sldId="1750"/>
            <ac:spMk id="65" creationId="{F022148F-434C-DFFD-87BA-F189182B913E}"/>
          </ac:spMkLst>
        </pc:spChg>
        <pc:spChg chg="mod">
          <ac:chgData name="Nicolas Delfosse" userId="d965f3d4-ea58-4afe-85b0-6f02e8cf3c22" providerId="ADAL" clId="{26440F45-4241-4BBC-8BE7-D112A3E8CBC6}" dt="2022-07-15T14:49:25.668" v="9855" actId="207"/>
          <ac:spMkLst>
            <pc:docMk/>
            <pc:sldMk cId="3873612428" sldId="1750"/>
            <ac:spMk id="74" creationId="{1C53B979-45E8-5717-8FAA-7EFAA9D07C7A}"/>
          </ac:spMkLst>
        </pc:spChg>
        <pc:spChg chg="add mod">
          <ac:chgData name="Nicolas Delfosse" userId="d965f3d4-ea58-4afe-85b0-6f02e8cf3c22" providerId="ADAL" clId="{26440F45-4241-4BBC-8BE7-D112A3E8CBC6}" dt="2022-07-15T14:56:23.989" v="9872" actId="1076"/>
          <ac:spMkLst>
            <pc:docMk/>
            <pc:sldMk cId="3873612428" sldId="1750"/>
            <ac:spMk id="77" creationId="{5724320C-3E7F-4AEF-8ABB-394761F474B0}"/>
          </ac:spMkLst>
        </pc:spChg>
        <pc:spChg chg="mod">
          <ac:chgData name="Nicolas Delfosse" userId="d965f3d4-ea58-4afe-85b0-6f02e8cf3c22" providerId="ADAL" clId="{26440F45-4241-4BBC-8BE7-D112A3E8CBC6}" dt="2022-07-15T14:45:10.913" v="9824" actId="207"/>
          <ac:spMkLst>
            <pc:docMk/>
            <pc:sldMk cId="3873612428" sldId="1750"/>
            <ac:spMk id="83" creationId="{9CB3DC15-8D51-E562-5FD0-C64D62290494}"/>
          </ac:spMkLst>
        </pc:spChg>
        <pc:spChg chg="add mod">
          <ac:chgData name="Nicolas Delfosse" userId="d965f3d4-ea58-4afe-85b0-6f02e8cf3c22" providerId="ADAL" clId="{26440F45-4241-4BBC-8BE7-D112A3E8CBC6}" dt="2022-07-15T15:02:12.603" v="9908" actId="20577"/>
          <ac:spMkLst>
            <pc:docMk/>
            <pc:sldMk cId="3873612428" sldId="1750"/>
            <ac:spMk id="90" creationId="{C4DFCE05-83E0-2500-7CBF-1F8DAEB9BAF7}"/>
          </ac:spMkLst>
        </pc:spChg>
        <pc:spChg chg="add del mod">
          <ac:chgData name="Nicolas Delfosse" userId="d965f3d4-ea58-4afe-85b0-6f02e8cf3c22" providerId="ADAL" clId="{26440F45-4241-4BBC-8BE7-D112A3E8CBC6}" dt="2022-07-15T14:59:15.865" v="9879" actId="478"/>
          <ac:spMkLst>
            <pc:docMk/>
            <pc:sldMk cId="3873612428" sldId="1750"/>
            <ac:spMk id="94" creationId="{DBA9950B-F072-140B-2410-8EDFF025A16E}"/>
          </ac:spMkLst>
        </pc:spChg>
        <pc:spChg chg="add mod">
          <ac:chgData name="Nicolas Delfosse" userId="d965f3d4-ea58-4afe-85b0-6f02e8cf3c22" providerId="ADAL" clId="{26440F45-4241-4BBC-8BE7-D112A3E8CBC6}" dt="2022-07-15T15:02:02.670" v="9907" actId="20577"/>
          <ac:spMkLst>
            <pc:docMk/>
            <pc:sldMk cId="3873612428" sldId="1750"/>
            <ac:spMk id="99" creationId="{97A1B571-1E9D-D334-290F-6680DDA411E2}"/>
          </ac:spMkLst>
        </pc:spChg>
        <pc:spChg chg="add del">
          <ac:chgData name="Nicolas Delfosse" userId="d965f3d4-ea58-4afe-85b0-6f02e8cf3c22" providerId="ADAL" clId="{26440F45-4241-4BBC-8BE7-D112A3E8CBC6}" dt="2022-07-15T14:59:58.027" v="9887" actId="22"/>
          <ac:spMkLst>
            <pc:docMk/>
            <pc:sldMk cId="3873612428" sldId="1750"/>
            <ac:spMk id="101" creationId="{F4889014-F8EB-D601-BEA9-88807B8FAA35}"/>
          </ac:spMkLst>
        </pc:spChg>
        <pc:spChg chg="add del">
          <ac:chgData name="Nicolas Delfosse" userId="d965f3d4-ea58-4afe-85b0-6f02e8cf3c22" providerId="ADAL" clId="{26440F45-4241-4BBC-8BE7-D112A3E8CBC6}" dt="2022-07-15T15:06:46.011" v="9945" actId="21"/>
          <ac:spMkLst>
            <pc:docMk/>
            <pc:sldMk cId="3873612428" sldId="1750"/>
            <ac:spMk id="103" creationId="{2A3638E7-64A4-83CF-C5BB-079FEE911629}"/>
          </ac:spMkLst>
        </pc:spChg>
        <pc:spChg chg="add del">
          <ac:chgData name="Nicolas Delfosse" userId="d965f3d4-ea58-4afe-85b0-6f02e8cf3c22" providerId="ADAL" clId="{26440F45-4241-4BBC-8BE7-D112A3E8CBC6}" dt="2022-07-15T15:06:46.011" v="9945" actId="21"/>
          <ac:spMkLst>
            <pc:docMk/>
            <pc:sldMk cId="3873612428" sldId="1750"/>
            <ac:spMk id="105" creationId="{A18AB9B6-86AA-FBF4-04A8-D944B5CAE32B}"/>
          </ac:spMkLst>
        </pc:spChg>
        <pc:grpChg chg="add mod">
          <ac:chgData name="Nicolas Delfosse" userId="d965f3d4-ea58-4afe-85b0-6f02e8cf3c22" providerId="ADAL" clId="{26440F45-4241-4BBC-8BE7-D112A3E8CBC6}" dt="2022-07-15T15:04:19.852" v="9943" actId="1076"/>
          <ac:grpSpMkLst>
            <pc:docMk/>
            <pc:sldMk cId="3873612428" sldId="1750"/>
            <ac:grpSpMk id="4" creationId="{46C31ECA-84B2-DCB8-F4F3-B51A61D67FDF}"/>
          </ac:grpSpMkLst>
        </pc:grpChg>
        <pc:grpChg chg="mod">
          <ac:chgData name="Nicolas Delfosse" userId="d965f3d4-ea58-4afe-85b0-6f02e8cf3c22" providerId="ADAL" clId="{26440F45-4241-4BBC-8BE7-D112A3E8CBC6}" dt="2022-07-15T14:12:23.239" v="9259"/>
          <ac:grpSpMkLst>
            <pc:docMk/>
            <pc:sldMk cId="3873612428" sldId="1750"/>
            <ac:grpSpMk id="5" creationId="{9C00F064-D1E2-1444-71EE-3C1D73D265FF}"/>
          </ac:grpSpMkLst>
        </pc:grpChg>
        <pc:grpChg chg="mod">
          <ac:chgData name="Nicolas Delfosse" userId="d965f3d4-ea58-4afe-85b0-6f02e8cf3c22" providerId="ADAL" clId="{26440F45-4241-4BBC-8BE7-D112A3E8CBC6}" dt="2022-07-15T14:12:23.239" v="9259"/>
          <ac:grpSpMkLst>
            <pc:docMk/>
            <pc:sldMk cId="3873612428" sldId="1750"/>
            <ac:grpSpMk id="23" creationId="{06A570C7-D0CF-0428-C2E3-DFD38C77A84C}"/>
          </ac:grpSpMkLst>
        </pc:grpChg>
        <pc:grpChg chg="mod">
          <ac:chgData name="Nicolas Delfosse" userId="d965f3d4-ea58-4afe-85b0-6f02e8cf3c22" providerId="ADAL" clId="{26440F45-4241-4BBC-8BE7-D112A3E8CBC6}" dt="2022-07-15T14:12:23.239" v="9259"/>
          <ac:grpSpMkLst>
            <pc:docMk/>
            <pc:sldMk cId="3873612428" sldId="1750"/>
            <ac:grpSpMk id="24" creationId="{8E32568D-3971-4BB3-20C8-E0CB827BFE8B}"/>
          </ac:grpSpMkLst>
        </pc:grpChg>
        <pc:grpChg chg="add mod">
          <ac:chgData name="Nicolas Delfosse" userId="d965f3d4-ea58-4afe-85b0-6f02e8cf3c22" providerId="ADAL" clId="{26440F45-4241-4BBC-8BE7-D112A3E8CBC6}" dt="2022-07-15T14:38:04.425" v="9772" actId="1076"/>
          <ac:grpSpMkLst>
            <pc:docMk/>
            <pc:sldMk cId="3873612428" sldId="1750"/>
            <ac:grpSpMk id="43" creationId="{45FEF6F6-5518-493A-D6A3-E10B2F35C393}"/>
          </ac:grpSpMkLst>
        </pc:grpChg>
        <pc:grpChg chg="add mod">
          <ac:chgData name="Nicolas Delfosse" userId="d965f3d4-ea58-4afe-85b0-6f02e8cf3c22" providerId="ADAL" clId="{26440F45-4241-4BBC-8BE7-D112A3E8CBC6}" dt="2022-07-15T14:42:45.693" v="9803" actId="1076"/>
          <ac:grpSpMkLst>
            <pc:docMk/>
            <pc:sldMk cId="3873612428" sldId="1750"/>
            <ac:grpSpMk id="46" creationId="{B872CAB4-91BD-D4A6-F0B7-8AE1C2807917}"/>
          </ac:grpSpMkLst>
        </pc:grpChg>
        <pc:grpChg chg="add mod">
          <ac:chgData name="Nicolas Delfosse" userId="d965f3d4-ea58-4afe-85b0-6f02e8cf3c22" providerId="ADAL" clId="{26440F45-4241-4BBC-8BE7-D112A3E8CBC6}" dt="2022-07-15T14:38:04.425" v="9772" actId="1076"/>
          <ac:grpSpMkLst>
            <pc:docMk/>
            <pc:sldMk cId="3873612428" sldId="1750"/>
            <ac:grpSpMk id="51" creationId="{A26B850F-0C3C-6D18-2AA7-E940808BE5D7}"/>
          </ac:grpSpMkLst>
        </pc:grpChg>
        <pc:grpChg chg="add mod">
          <ac:chgData name="Nicolas Delfosse" userId="d965f3d4-ea58-4afe-85b0-6f02e8cf3c22" providerId="ADAL" clId="{26440F45-4241-4BBC-8BE7-D112A3E8CBC6}" dt="2022-07-15T14:38:04.425" v="9772" actId="1076"/>
          <ac:grpSpMkLst>
            <pc:docMk/>
            <pc:sldMk cId="3873612428" sldId="1750"/>
            <ac:grpSpMk id="56" creationId="{975C1E3C-BE8C-9EBE-7B07-786F91556055}"/>
          </ac:grpSpMkLst>
        </pc:grpChg>
        <pc:grpChg chg="add mod">
          <ac:chgData name="Nicolas Delfosse" userId="d965f3d4-ea58-4afe-85b0-6f02e8cf3c22" providerId="ADAL" clId="{26440F45-4241-4BBC-8BE7-D112A3E8CBC6}" dt="2022-07-15T14:38:04.425" v="9772" actId="1076"/>
          <ac:grpSpMkLst>
            <pc:docMk/>
            <pc:sldMk cId="3873612428" sldId="1750"/>
            <ac:grpSpMk id="63" creationId="{7F57C746-BAFC-63E7-35B8-953A20A1E989}"/>
          </ac:grpSpMkLst>
        </pc:grpChg>
        <pc:grpChg chg="add mod">
          <ac:chgData name="Nicolas Delfosse" userId="d965f3d4-ea58-4afe-85b0-6f02e8cf3c22" providerId="ADAL" clId="{26440F45-4241-4BBC-8BE7-D112A3E8CBC6}" dt="2022-07-15T14:44:29.706" v="9817" actId="207"/>
          <ac:grpSpMkLst>
            <pc:docMk/>
            <pc:sldMk cId="3873612428" sldId="1750"/>
            <ac:grpSpMk id="72" creationId="{32413F7C-9BE9-5320-7318-98117F142D72}"/>
          </ac:grpSpMkLst>
        </pc:grpChg>
        <pc:grpChg chg="add mod">
          <ac:chgData name="Nicolas Delfosse" userId="d965f3d4-ea58-4afe-85b0-6f02e8cf3c22" providerId="ADAL" clId="{26440F45-4241-4BBC-8BE7-D112A3E8CBC6}" dt="2022-07-15T14:42:57.958" v="9805"/>
          <ac:grpSpMkLst>
            <pc:docMk/>
            <pc:sldMk cId="3873612428" sldId="1750"/>
            <ac:grpSpMk id="81" creationId="{E2CD9CA5-54F1-8A9D-0E46-40B73C8C761D}"/>
          </ac:grpSpMkLst>
        </pc:grpChg>
        <pc:grpChg chg="add">
          <ac:chgData name="Nicolas Delfosse" userId="d965f3d4-ea58-4afe-85b0-6f02e8cf3c22" providerId="ADAL" clId="{26440F45-4241-4BBC-8BE7-D112A3E8CBC6}" dt="2022-07-15T14:56:30.666" v="9873" actId="164"/>
          <ac:grpSpMkLst>
            <pc:docMk/>
            <pc:sldMk cId="3873612428" sldId="1750"/>
            <ac:grpSpMk id="91" creationId="{60DBF6F6-DE84-F834-7AED-5EEA00A0CD50}"/>
          </ac:grpSpMkLst>
        </pc:grpChg>
        <pc:grpChg chg="add">
          <ac:chgData name="Nicolas Delfosse" userId="d965f3d4-ea58-4afe-85b0-6f02e8cf3c22" providerId="ADAL" clId="{26440F45-4241-4BBC-8BE7-D112A3E8CBC6}" dt="2022-07-15T14:56:36.448" v="9874" actId="164"/>
          <ac:grpSpMkLst>
            <pc:docMk/>
            <pc:sldMk cId="3873612428" sldId="1750"/>
            <ac:grpSpMk id="92" creationId="{817836F4-39F8-0D08-8FE6-566394CD01E3}"/>
          </ac:grpSpMkLst>
        </pc:grpChg>
        <pc:cxnChg chg="mod">
          <ac:chgData name="Nicolas Delfosse" userId="d965f3d4-ea58-4afe-85b0-6f02e8cf3c22" providerId="ADAL" clId="{26440F45-4241-4BBC-8BE7-D112A3E8CBC6}" dt="2022-07-15T14:12:23.239" v="9259"/>
          <ac:cxnSpMkLst>
            <pc:docMk/>
            <pc:sldMk cId="3873612428" sldId="1750"/>
            <ac:cxnSpMk id="11" creationId="{080BED6C-CFCB-DBE7-0A58-432B9A8A70E2}"/>
          </ac:cxnSpMkLst>
        </pc:cxnChg>
        <pc:cxnChg chg="mod">
          <ac:chgData name="Nicolas Delfosse" userId="d965f3d4-ea58-4afe-85b0-6f02e8cf3c22" providerId="ADAL" clId="{26440F45-4241-4BBC-8BE7-D112A3E8CBC6}" dt="2022-07-15T14:12:23.239" v="9259"/>
          <ac:cxnSpMkLst>
            <pc:docMk/>
            <pc:sldMk cId="3873612428" sldId="1750"/>
            <ac:cxnSpMk id="14" creationId="{C64096EB-9A65-943B-8BF1-BE5CDFC31C3C}"/>
          </ac:cxnSpMkLst>
        </pc:cxnChg>
        <pc:cxnChg chg="mod">
          <ac:chgData name="Nicolas Delfosse" userId="d965f3d4-ea58-4afe-85b0-6f02e8cf3c22" providerId="ADAL" clId="{26440F45-4241-4BBC-8BE7-D112A3E8CBC6}" dt="2022-07-15T14:12:23.239" v="9259"/>
          <ac:cxnSpMkLst>
            <pc:docMk/>
            <pc:sldMk cId="3873612428" sldId="1750"/>
            <ac:cxnSpMk id="16" creationId="{0FB64751-A0F2-54EB-3DE7-32185FCA1C82}"/>
          </ac:cxnSpMkLst>
        </pc:cxnChg>
        <pc:cxnChg chg="mod">
          <ac:chgData name="Nicolas Delfosse" userId="d965f3d4-ea58-4afe-85b0-6f02e8cf3c22" providerId="ADAL" clId="{26440F45-4241-4BBC-8BE7-D112A3E8CBC6}" dt="2022-07-15T14:12:23.239" v="9259"/>
          <ac:cxnSpMkLst>
            <pc:docMk/>
            <pc:sldMk cId="3873612428" sldId="1750"/>
            <ac:cxnSpMk id="17" creationId="{CF3BABF0-FFEA-9DEF-6DD3-1D81094B64DB}"/>
          </ac:cxnSpMkLst>
        </pc:cxnChg>
        <pc:cxnChg chg="mod">
          <ac:chgData name="Nicolas Delfosse" userId="d965f3d4-ea58-4afe-85b0-6f02e8cf3c22" providerId="ADAL" clId="{26440F45-4241-4BBC-8BE7-D112A3E8CBC6}" dt="2022-07-15T14:12:23.239" v="9259"/>
          <ac:cxnSpMkLst>
            <pc:docMk/>
            <pc:sldMk cId="3873612428" sldId="1750"/>
            <ac:cxnSpMk id="20" creationId="{9230FE77-1FCA-EE30-97DB-4CD7CDA9E349}"/>
          </ac:cxnSpMkLst>
        </pc:cxnChg>
        <pc:cxnChg chg="mod">
          <ac:chgData name="Nicolas Delfosse" userId="d965f3d4-ea58-4afe-85b0-6f02e8cf3c22" providerId="ADAL" clId="{26440F45-4241-4BBC-8BE7-D112A3E8CBC6}" dt="2022-07-15T14:12:23.239" v="9259"/>
          <ac:cxnSpMkLst>
            <pc:docMk/>
            <pc:sldMk cId="3873612428" sldId="1750"/>
            <ac:cxnSpMk id="22" creationId="{28119916-07EA-510D-8319-6997D7469006}"/>
          </ac:cxnSpMkLst>
        </pc:cxnChg>
        <pc:cxnChg chg="mod">
          <ac:chgData name="Nicolas Delfosse" userId="d965f3d4-ea58-4afe-85b0-6f02e8cf3c22" providerId="ADAL" clId="{26440F45-4241-4BBC-8BE7-D112A3E8CBC6}" dt="2022-07-15T14:12:23.239" v="9259"/>
          <ac:cxnSpMkLst>
            <pc:docMk/>
            <pc:sldMk cId="3873612428" sldId="1750"/>
            <ac:cxnSpMk id="29" creationId="{082ED10F-602C-B5C8-FD38-1AABBDBCE18F}"/>
          </ac:cxnSpMkLst>
        </pc:cxnChg>
        <pc:cxnChg chg="mod">
          <ac:chgData name="Nicolas Delfosse" userId="d965f3d4-ea58-4afe-85b0-6f02e8cf3c22" providerId="ADAL" clId="{26440F45-4241-4BBC-8BE7-D112A3E8CBC6}" dt="2022-07-15T14:12:23.239" v="9259"/>
          <ac:cxnSpMkLst>
            <pc:docMk/>
            <pc:sldMk cId="3873612428" sldId="1750"/>
            <ac:cxnSpMk id="34" creationId="{12D3A708-3207-D1A4-34F4-35098192BA9B}"/>
          </ac:cxnSpMkLst>
        </pc:cxnChg>
        <pc:cxnChg chg="mod">
          <ac:chgData name="Nicolas Delfosse" userId="d965f3d4-ea58-4afe-85b0-6f02e8cf3c22" providerId="ADAL" clId="{26440F45-4241-4BBC-8BE7-D112A3E8CBC6}" dt="2022-07-15T14:12:23.239" v="9259"/>
          <ac:cxnSpMkLst>
            <pc:docMk/>
            <pc:sldMk cId="3873612428" sldId="1750"/>
            <ac:cxnSpMk id="36" creationId="{BC30156B-D46C-C46D-910E-FEA0BAEF75BA}"/>
          </ac:cxnSpMkLst>
        </pc:cxnChg>
        <pc:cxnChg chg="add mod">
          <ac:chgData name="Nicolas Delfosse" userId="d965f3d4-ea58-4afe-85b0-6f02e8cf3c22" providerId="ADAL" clId="{26440F45-4241-4BBC-8BE7-D112A3E8CBC6}" dt="2022-07-15T14:23:08.678" v="9607" actId="20577"/>
          <ac:cxnSpMkLst>
            <pc:docMk/>
            <pc:sldMk cId="3873612428" sldId="1750"/>
            <ac:cxnSpMk id="40" creationId="{D5BCEDE6-9279-4893-8921-745D9B9F3084}"/>
          </ac:cxnSpMkLst>
        </pc:cxnChg>
        <pc:cxnChg chg="mod">
          <ac:chgData name="Nicolas Delfosse" userId="d965f3d4-ea58-4afe-85b0-6f02e8cf3c22" providerId="ADAL" clId="{26440F45-4241-4BBC-8BE7-D112A3E8CBC6}" dt="2022-07-15T14:23:01.161" v="9606" actId="20577"/>
          <ac:cxnSpMkLst>
            <pc:docMk/>
            <pc:sldMk cId="3873612428" sldId="1750"/>
            <ac:cxnSpMk id="47" creationId="{3C673F5B-D1C1-7B19-79BA-D6B9DEB0E7AE}"/>
          </ac:cxnSpMkLst>
        </pc:cxnChg>
        <pc:cxnChg chg="mod">
          <ac:chgData name="Nicolas Delfosse" userId="d965f3d4-ea58-4afe-85b0-6f02e8cf3c22" providerId="ADAL" clId="{26440F45-4241-4BBC-8BE7-D112A3E8CBC6}" dt="2022-07-15T14:23:35.408" v="9612" actId="14100"/>
          <ac:cxnSpMkLst>
            <pc:docMk/>
            <pc:sldMk cId="3873612428" sldId="1750"/>
            <ac:cxnSpMk id="52" creationId="{24F01BCD-21B4-E872-C356-93F89E1AF832}"/>
          </ac:cxnSpMkLst>
        </pc:cxnChg>
        <pc:cxnChg chg="mod">
          <ac:chgData name="Nicolas Delfosse" userId="d965f3d4-ea58-4afe-85b0-6f02e8cf3c22" providerId="ADAL" clId="{26440F45-4241-4BBC-8BE7-D112A3E8CBC6}" dt="2022-07-15T14:33:08.783" v="9737" actId="1076"/>
          <ac:cxnSpMkLst>
            <pc:docMk/>
            <pc:sldMk cId="3873612428" sldId="1750"/>
            <ac:cxnSpMk id="57" creationId="{C3FBCD23-F015-6AAA-41DE-B868E85F8529}"/>
          </ac:cxnSpMkLst>
        </pc:cxnChg>
        <pc:cxnChg chg="mod">
          <ac:chgData name="Nicolas Delfosse" userId="d965f3d4-ea58-4afe-85b0-6f02e8cf3c22" providerId="ADAL" clId="{26440F45-4241-4BBC-8BE7-D112A3E8CBC6}" dt="2022-07-15T14:24:38.599" v="9634" actId="14100"/>
          <ac:cxnSpMkLst>
            <pc:docMk/>
            <pc:sldMk cId="3873612428" sldId="1750"/>
            <ac:cxnSpMk id="64" creationId="{82B78F74-CF23-7398-B09B-EF1C7CA46EB1}"/>
          </ac:cxnSpMkLst>
        </pc:cxnChg>
        <pc:cxnChg chg="add del mod">
          <ac:chgData name="Nicolas Delfosse" userId="d965f3d4-ea58-4afe-85b0-6f02e8cf3c22" providerId="ADAL" clId="{26440F45-4241-4BBC-8BE7-D112A3E8CBC6}" dt="2022-07-15T14:24:57.776" v="9638" actId="22"/>
          <ac:cxnSpMkLst>
            <pc:docMk/>
            <pc:sldMk cId="3873612428" sldId="1750"/>
            <ac:cxnSpMk id="69" creationId="{8FC3D525-FBBC-5210-46F7-9A67B907CCB5}"/>
          </ac:cxnSpMkLst>
        </pc:cxnChg>
        <pc:cxnChg chg="add del mod">
          <ac:chgData name="Nicolas Delfosse" userId="d965f3d4-ea58-4afe-85b0-6f02e8cf3c22" providerId="ADAL" clId="{26440F45-4241-4BBC-8BE7-D112A3E8CBC6}" dt="2022-07-15T14:25:00.328" v="9640" actId="22"/>
          <ac:cxnSpMkLst>
            <pc:docMk/>
            <pc:sldMk cId="3873612428" sldId="1750"/>
            <ac:cxnSpMk id="71" creationId="{DC23312B-A804-4425-98D4-3997B4039CCE}"/>
          </ac:cxnSpMkLst>
        </pc:cxnChg>
        <pc:cxnChg chg="mod">
          <ac:chgData name="Nicolas Delfosse" userId="d965f3d4-ea58-4afe-85b0-6f02e8cf3c22" providerId="ADAL" clId="{26440F45-4241-4BBC-8BE7-D112A3E8CBC6}" dt="2022-07-15T14:44:29.706" v="9817" actId="207"/>
          <ac:cxnSpMkLst>
            <pc:docMk/>
            <pc:sldMk cId="3873612428" sldId="1750"/>
            <ac:cxnSpMk id="73" creationId="{2F4BC122-6171-F1FB-FF07-078B5F368001}"/>
          </ac:cxnSpMkLst>
        </pc:cxnChg>
        <pc:cxnChg chg="add mod">
          <ac:chgData name="Nicolas Delfosse" userId="d965f3d4-ea58-4afe-85b0-6f02e8cf3c22" providerId="ADAL" clId="{26440F45-4241-4BBC-8BE7-D112A3E8CBC6}" dt="2022-07-15T14:38:04.425" v="9772" actId="1076"/>
          <ac:cxnSpMkLst>
            <pc:docMk/>
            <pc:sldMk cId="3873612428" sldId="1750"/>
            <ac:cxnSpMk id="79" creationId="{5D6769D4-6C41-2F2E-922F-CB5DF18CAC83}"/>
          </ac:cxnSpMkLst>
        </pc:cxnChg>
        <pc:cxnChg chg="mod">
          <ac:chgData name="Nicolas Delfosse" userId="d965f3d4-ea58-4afe-85b0-6f02e8cf3c22" providerId="ADAL" clId="{26440F45-4241-4BBC-8BE7-D112A3E8CBC6}" dt="2022-07-15T14:42:57.958" v="9805"/>
          <ac:cxnSpMkLst>
            <pc:docMk/>
            <pc:sldMk cId="3873612428" sldId="1750"/>
            <ac:cxnSpMk id="82" creationId="{BA00D857-2C30-62BC-B6C4-A691B9B82227}"/>
          </ac:cxnSpMkLst>
        </pc:cxnChg>
        <pc:cxnChg chg="add mod">
          <ac:chgData name="Nicolas Delfosse" userId="d965f3d4-ea58-4afe-85b0-6f02e8cf3c22" providerId="ADAL" clId="{26440F45-4241-4BBC-8BE7-D112A3E8CBC6}" dt="2022-07-15T14:38:04.425" v="9772" actId="1076"/>
          <ac:cxnSpMkLst>
            <pc:docMk/>
            <pc:sldMk cId="3873612428" sldId="1750"/>
            <ac:cxnSpMk id="86" creationId="{1656135D-80C8-0665-9D9B-D48E919FC0E0}"/>
          </ac:cxnSpMkLst>
        </pc:cxnChg>
        <pc:cxnChg chg="add mod">
          <ac:chgData name="Nicolas Delfosse" userId="d965f3d4-ea58-4afe-85b0-6f02e8cf3c22" providerId="ADAL" clId="{26440F45-4241-4BBC-8BE7-D112A3E8CBC6}" dt="2022-07-15T14:59:30.680" v="9883" actId="14100"/>
          <ac:cxnSpMkLst>
            <pc:docMk/>
            <pc:sldMk cId="3873612428" sldId="1750"/>
            <ac:cxnSpMk id="96" creationId="{A53334C9-7910-1C8E-3D24-50467D55C393}"/>
          </ac:cxnSpMkLst>
        </pc:cxnChg>
        <pc:cxnChg chg="add del mod">
          <ac:chgData name="Nicolas Delfosse" userId="d965f3d4-ea58-4afe-85b0-6f02e8cf3c22" providerId="ADAL" clId="{26440F45-4241-4BBC-8BE7-D112A3E8CBC6}" dt="2022-07-15T15:06:46.011" v="9945" actId="21"/>
          <ac:cxnSpMkLst>
            <pc:docMk/>
            <pc:sldMk cId="3873612428" sldId="1750"/>
            <ac:cxnSpMk id="107" creationId="{4AE7FABA-49FC-479D-BFFC-1A4F99321758}"/>
          </ac:cxnSpMkLst>
        </pc:cxnChg>
      </pc:sldChg>
      <pc:sldChg chg="addSp delSp modSp add mod ord delAnim">
        <pc:chgData name="Nicolas Delfosse" userId="d965f3d4-ea58-4afe-85b0-6f02e8cf3c22" providerId="ADAL" clId="{26440F45-4241-4BBC-8BE7-D112A3E8CBC6}" dt="2022-07-15T17:16:17.728" v="10522" actId="403"/>
        <pc:sldMkLst>
          <pc:docMk/>
          <pc:sldMk cId="2432052344" sldId="1751"/>
        </pc:sldMkLst>
        <pc:spChg chg="mod">
          <ac:chgData name="Nicolas Delfosse" userId="d965f3d4-ea58-4afe-85b0-6f02e8cf3c22" providerId="ADAL" clId="{26440F45-4241-4BBC-8BE7-D112A3E8CBC6}" dt="2022-07-15T16:39:34.429" v="10293" actId="20577"/>
          <ac:spMkLst>
            <pc:docMk/>
            <pc:sldMk cId="2432052344" sldId="1751"/>
            <ac:spMk id="2" creationId="{4C81F7B8-5B0F-2645-FD30-D9745CA8248A}"/>
          </ac:spMkLst>
        </pc:spChg>
        <pc:spChg chg="mod">
          <ac:chgData name="Nicolas Delfosse" userId="d965f3d4-ea58-4afe-85b0-6f02e8cf3c22" providerId="ADAL" clId="{26440F45-4241-4BBC-8BE7-D112A3E8CBC6}" dt="2022-07-15T16:36:13.079" v="10264"/>
          <ac:spMkLst>
            <pc:docMk/>
            <pc:sldMk cId="2432052344" sldId="1751"/>
            <ac:spMk id="10" creationId="{0509557F-E164-AD18-2D51-2DA607FD437A}"/>
          </ac:spMkLst>
        </pc:spChg>
        <pc:spChg chg="del mod">
          <ac:chgData name="Nicolas Delfosse" userId="d965f3d4-ea58-4afe-85b0-6f02e8cf3c22" providerId="ADAL" clId="{26440F45-4241-4BBC-8BE7-D112A3E8CBC6}" dt="2022-07-15T16:34:06.409" v="10229" actId="478"/>
          <ac:spMkLst>
            <pc:docMk/>
            <pc:sldMk cId="2432052344" sldId="1751"/>
            <ac:spMk id="11" creationId="{6919B07C-2852-95AE-1FC0-0AB9AF0AF3DE}"/>
          </ac:spMkLst>
        </pc:spChg>
        <pc:spChg chg="del mod">
          <ac:chgData name="Nicolas Delfosse" userId="d965f3d4-ea58-4afe-85b0-6f02e8cf3c22" providerId="ADAL" clId="{26440F45-4241-4BBC-8BE7-D112A3E8CBC6}" dt="2022-07-15T16:34:10.630" v="10230" actId="478"/>
          <ac:spMkLst>
            <pc:docMk/>
            <pc:sldMk cId="2432052344" sldId="1751"/>
            <ac:spMk id="15" creationId="{C0548983-0742-6138-3BC1-FD34562B81E7}"/>
          </ac:spMkLst>
        </pc:spChg>
        <pc:spChg chg="mod">
          <ac:chgData name="Nicolas Delfosse" userId="d965f3d4-ea58-4afe-85b0-6f02e8cf3c22" providerId="ADAL" clId="{26440F45-4241-4BBC-8BE7-D112A3E8CBC6}" dt="2022-07-15T16:36:13.079" v="10264"/>
          <ac:spMkLst>
            <pc:docMk/>
            <pc:sldMk cId="2432052344" sldId="1751"/>
            <ac:spMk id="17" creationId="{6624C7DC-ED0A-9796-8637-FF84529056EB}"/>
          </ac:spMkLst>
        </pc:spChg>
        <pc:spChg chg="del mod">
          <ac:chgData name="Nicolas Delfosse" userId="d965f3d4-ea58-4afe-85b0-6f02e8cf3c22" providerId="ADAL" clId="{26440F45-4241-4BBC-8BE7-D112A3E8CBC6}" dt="2022-07-15T16:34:37.151" v="10237" actId="478"/>
          <ac:spMkLst>
            <pc:docMk/>
            <pc:sldMk cId="2432052344" sldId="1751"/>
            <ac:spMk id="20" creationId="{70308574-AF9F-870E-CE81-EA4DBBF9C53B}"/>
          </ac:spMkLst>
        </pc:spChg>
        <pc:spChg chg="mod">
          <ac:chgData name="Nicolas Delfosse" userId="d965f3d4-ea58-4afe-85b0-6f02e8cf3c22" providerId="ADAL" clId="{26440F45-4241-4BBC-8BE7-D112A3E8CBC6}" dt="2022-07-15T16:36:13.079" v="10264"/>
          <ac:spMkLst>
            <pc:docMk/>
            <pc:sldMk cId="2432052344" sldId="1751"/>
            <ac:spMk id="23" creationId="{74E9492E-06FA-FC99-6236-49EC55FE51AA}"/>
          </ac:spMkLst>
        </pc:spChg>
        <pc:spChg chg="mod">
          <ac:chgData name="Nicolas Delfosse" userId="d965f3d4-ea58-4afe-85b0-6f02e8cf3c22" providerId="ADAL" clId="{26440F45-4241-4BBC-8BE7-D112A3E8CBC6}" dt="2022-07-15T16:36:13.079" v="10264"/>
          <ac:spMkLst>
            <pc:docMk/>
            <pc:sldMk cId="2432052344" sldId="1751"/>
            <ac:spMk id="24" creationId="{E7DC8EC5-1D39-57DB-052C-836B06E85DF3}"/>
          </ac:spMkLst>
        </pc:spChg>
        <pc:spChg chg="mod">
          <ac:chgData name="Nicolas Delfosse" userId="d965f3d4-ea58-4afe-85b0-6f02e8cf3c22" providerId="ADAL" clId="{26440F45-4241-4BBC-8BE7-D112A3E8CBC6}" dt="2022-07-15T16:36:13.079" v="10264"/>
          <ac:spMkLst>
            <pc:docMk/>
            <pc:sldMk cId="2432052344" sldId="1751"/>
            <ac:spMk id="26" creationId="{1142B50E-CE12-B6B6-4992-B6707E0B42F4}"/>
          </ac:spMkLst>
        </pc:spChg>
        <pc:spChg chg="mod">
          <ac:chgData name="Nicolas Delfosse" userId="d965f3d4-ea58-4afe-85b0-6f02e8cf3c22" providerId="ADAL" clId="{26440F45-4241-4BBC-8BE7-D112A3E8CBC6}" dt="2022-07-15T16:36:13.079" v="10264"/>
          <ac:spMkLst>
            <pc:docMk/>
            <pc:sldMk cId="2432052344" sldId="1751"/>
            <ac:spMk id="28" creationId="{F1846A53-4C17-3D79-5D09-20616E1CD97F}"/>
          </ac:spMkLst>
        </pc:spChg>
        <pc:spChg chg="mod">
          <ac:chgData name="Nicolas Delfosse" userId="d965f3d4-ea58-4afe-85b0-6f02e8cf3c22" providerId="ADAL" clId="{26440F45-4241-4BBC-8BE7-D112A3E8CBC6}" dt="2022-07-15T16:36:13.079" v="10264"/>
          <ac:spMkLst>
            <pc:docMk/>
            <pc:sldMk cId="2432052344" sldId="1751"/>
            <ac:spMk id="29" creationId="{D8D2AC10-71F8-8F27-B320-AE8DEF0502D3}"/>
          </ac:spMkLst>
        </pc:spChg>
        <pc:spChg chg="mod">
          <ac:chgData name="Nicolas Delfosse" userId="d965f3d4-ea58-4afe-85b0-6f02e8cf3c22" providerId="ADAL" clId="{26440F45-4241-4BBC-8BE7-D112A3E8CBC6}" dt="2022-07-15T16:36:29.581" v="10266" actId="20577"/>
          <ac:spMkLst>
            <pc:docMk/>
            <pc:sldMk cId="2432052344" sldId="1751"/>
            <ac:spMk id="31" creationId="{4C5F9F1F-26EA-02BE-ECCC-9CA400BC7932}"/>
          </ac:spMkLst>
        </pc:spChg>
        <pc:spChg chg="mod">
          <ac:chgData name="Nicolas Delfosse" userId="d965f3d4-ea58-4afe-85b0-6f02e8cf3c22" providerId="ADAL" clId="{26440F45-4241-4BBC-8BE7-D112A3E8CBC6}" dt="2022-07-15T16:38:46.179" v="10282" actId="1076"/>
          <ac:spMkLst>
            <pc:docMk/>
            <pc:sldMk cId="2432052344" sldId="1751"/>
            <ac:spMk id="39" creationId="{62DE4727-95B1-DF63-FD8A-2EDD7ECD0175}"/>
          </ac:spMkLst>
        </pc:spChg>
        <pc:spChg chg="mod">
          <ac:chgData name="Nicolas Delfosse" userId="d965f3d4-ea58-4afe-85b0-6f02e8cf3c22" providerId="ADAL" clId="{26440F45-4241-4BBC-8BE7-D112A3E8CBC6}" dt="2022-07-15T16:36:57.704" v="10267" actId="1076"/>
          <ac:spMkLst>
            <pc:docMk/>
            <pc:sldMk cId="2432052344" sldId="1751"/>
            <ac:spMk id="50" creationId="{DF77CB25-8734-ACD0-506A-D6D14A8F591D}"/>
          </ac:spMkLst>
        </pc:spChg>
        <pc:spChg chg="add mod">
          <ac:chgData name="Nicolas Delfosse" userId="d965f3d4-ea58-4afe-85b0-6f02e8cf3c22" providerId="ADAL" clId="{26440F45-4241-4BBC-8BE7-D112A3E8CBC6}" dt="2022-07-15T16:34:27.549" v="10234" actId="1076"/>
          <ac:spMkLst>
            <pc:docMk/>
            <pc:sldMk cId="2432052344" sldId="1751"/>
            <ac:spMk id="51" creationId="{CC19ACCE-CFD8-8D1B-5C03-C9DFBB7582AA}"/>
          </ac:spMkLst>
        </pc:spChg>
        <pc:spChg chg="mod">
          <ac:chgData name="Nicolas Delfosse" userId="d965f3d4-ea58-4afe-85b0-6f02e8cf3c22" providerId="ADAL" clId="{26440F45-4241-4BBC-8BE7-D112A3E8CBC6}" dt="2022-07-15T16:36:57.704" v="10267" actId="1076"/>
          <ac:spMkLst>
            <pc:docMk/>
            <pc:sldMk cId="2432052344" sldId="1751"/>
            <ac:spMk id="52" creationId="{6BCD847C-4AF0-C124-7E84-209867A33E89}"/>
          </ac:spMkLst>
        </pc:spChg>
        <pc:spChg chg="add mod">
          <ac:chgData name="Nicolas Delfosse" userId="d965f3d4-ea58-4afe-85b0-6f02e8cf3c22" providerId="ADAL" clId="{26440F45-4241-4BBC-8BE7-D112A3E8CBC6}" dt="2022-07-15T16:34:33.146" v="10236" actId="1076"/>
          <ac:spMkLst>
            <pc:docMk/>
            <pc:sldMk cId="2432052344" sldId="1751"/>
            <ac:spMk id="55" creationId="{49A59686-450B-59D8-9B4C-6E390E5B3026}"/>
          </ac:spMkLst>
        </pc:spChg>
        <pc:spChg chg="mod">
          <ac:chgData name="Nicolas Delfosse" userId="d965f3d4-ea58-4afe-85b0-6f02e8cf3c22" providerId="ADAL" clId="{26440F45-4241-4BBC-8BE7-D112A3E8CBC6}" dt="2022-07-15T16:36:57.704" v="10267" actId="1076"/>
          <ac:spMkLst>
            <pc:docMk/>
            <pc:sldMk cId="2432052344" sldId="1751"/>
            <ac:spMk id="56" creationId="{DF89B73C-E981-687D-9839-29D409143A0C}"/>
          </ac:spMkLst>
        </pc:spChg>
        <pc:spChg chg="mod">
          <ac:chgData name="Nicolas Delfosse" userId="d965f3d4-ea58-4afe-85b0-6f02e8cf3c22" providerId="ADAL" clId="{26440F45-4241-4BBC-8BE7-D112A3E8CBC6}" dt="2022-07-15T16:36:57.704" v="10267" actId="1076"/>
          <ac:spMkLst>
            <pc:docMk/>
            <pc:sldMk cId="2432052344" sldId="1751"/>
            <ac:spMk id="58" creationId="{8B7BEBD6-CD9B-FD3E-F353-55AA4C3850B5}"/>
          </ac:spMkLst>
        </pc:spChg>
        <pc:spChg chg="add mod">
          <ac:chgData name="Nicolas Delfosse" userId="d965f3d4-ea58-4afe-85b0-6f02e8cf3c22" providerId="ADAL" clId="{26440F45-4241-4BBC-8BE7-D112A3E8CBC6}" dt="2022-07-15T16:34:42.874" v="10239" actId="1076"/>
          <ac:spMkLst>
            <pc:docMk/>
            <pc:sldMk cId="2432052344" sldId="1751"/>
            <ac:spMk id="59" creationId="{EDF43CA4-1024-529B-AB7F-4C33C1AFCFD2}"/>
          </ac:spMkLst>
        </pc:spChg>
        <pc:spChg chg="add mod">
          <ac:chgData name="Nicolas Delfosse" userId="d965f3d4-ea58-4afe-85b0-6f02e8cf3c22" providerId="ADAL" clId="{26440F45-4241-4BBC-8BE7-D112A3E8CBC6}" dt="2022-07-15T16:38:53.033" v="10283" actId="1076"/>
          <ac:spMkLst>
            <pc:docMk/>
            <pc:sldMk cId="2432052344" sldId="1751"/>
            <ac:spMk id="82" creationId="{EF14F3CD-22F4-18E5-2D9D-D358C71767CC}"/>
          </ac:spMkLst>
        </pc:spChg>
        <pc:spChg chg="add mod">
          <ac:chgData name="Nicolas Delfosse" userId="d965f3d4-ea58-4afe-85b0-6f02e8cf3c22" providerId="ADAL" clId="{26440F45-4241-4BBC-8BE7-D112A3E8CBC6}" dt="2022-07-15T16:35:50.571" v="10262" actId="1076"/>
          <ac:spMkLst>
            <pc:docMk/>
            <pc:sldMk cId="2432052344" sldId="1751"/>
            <ac:spMk id="84" creationId="{379CC3A6-B1C5-2B90-3E7C-E20436A1AAA4}"/>
          </ac:spMkLst>
        </pc:spChg>
        <pc:spChg chg="add mod">
          <ac:chgData name="Nicolas Delfosse" userId="d965f3d4-ea58-4afe-85b0-6f02e8cf3c22" providerId="ADAL" clId="{26440F45-4241-4BBC-8BE7-D112A3E8CBC6}" dt="2022-07-15T16:44:19.520" v="10408" actId="1076"/>
          <ac:spMkLst>
            <pc:docMk/>
            <pc:sldMk cId="2432052344" sldId="1751"/>
            <ac:spMk id="90" creationId="{9D803D91-7FC0-C0A7-8097-75597E90ED68}"/>
          </ac:spMkLst>
        </pc:spChg>
        <pc:spChg chg="add mod">
          <ac:chgData name="Nicolas Delfosse" userId="d965f3d4-ea58-4afe-85b0-6f02e8cf3c22" providerId="ADAL" clId="{26440F45-4241-4BBC-8BE7-D112A3E8CBC6}" dt="2022-07-15T17:16:17.728" v="10522" actId="403"/>
          <ac:spMkLst>
            <pc:docMk/>
            <pc:sldMk cId="2432052344" sldId="1751"/>
            <ac:spMk id="91" creationId="{79C03AE5-0361-4BE8-C746-A804A9907E53}"/>
          </ac:spMkLst>
        </pc:spChg>
        <pc:grpChg chg="add mod">
          <ac:chgData name="Nicolas Delfosse" userId="d965f3d4-ea58-4afe-85b0-6f02e8cf3c22" providerId="ADAL" clId="{26440F45-4241-4BBC-8BE7-D112A3E8CBC6}" dt="2022-07-15T16:37:24.907" v="10271" actId="1076"/>
          <ac:grpSpMkLst>
            <pc:docMk/>
            <pc:sldMk cId="2432052344" sldId="1751"/>
            <ac:grpSpMk id="3" creationId="{F2F836CA-046A-FCD0-BA52-2A873854C1C4}"/>
          </ac:grpSpMkLst>
        </pc:grpChg>
        <pc:grpChg chg="add del mod">
          <ac:chgData name="Nicolas Delfosse" userId="d965f3d4-ea58-4afe-85b0-6f02e8cf3c22" providerId="ADAL" clId="{26440F45-4241-4BBC-8BE7-D112A3E8CBC6}" dt="2022-07-15T16:38:08.234" v="10277" actId="1076"/>
          <ac:grpSpMkLst>
            <pc:docMk/>
            <pc:sldMk cId="2432052344" sldId="1751"/>
            <ac:grpSpMk id="4" creationId="{30207AD4-D9B5-A853-7A03-84BF5EE77B3D}"/>
          </ac:grpSpMkLst>
        </pc:grpChg>
        <pc:grpChg chg="mod">
          <ac:chgData name="Nicolas Delfosse" userId="d965f3d4-ea58-4afe-85b0-6f02e8cf3c22" providerId="ADAL" clId="{26440F45-4241-4BBC-8BE7-D112A3E8CBC6}" dt="2022-07-15T16:36:13.079" v="10264"/>
          <ac:grpSpMkLst>
            <pc:docMk/>
            <pc:sldMk cId="2432052344" sldId="1751"/>
            <ac:grpSpMk id="6" creationId="{CA989A5A-3136-D483-438A-9B0E84BEF43C}"/>
          </ac:grpSpMkLst>
        </pc:grpChg>
        <pc:grpChg chg="mod">
          <ac:chgData name="Nicolas Delfosse" userId="d965f3d4-ea58-4afe-85b0-6f02e8cf3c22" providerId="ADAL" clId="{26440F45-4241-4BBC-8BE7-D112A3E8CBC6}" dt="2022-07-15T16:36:57.704" v="10267" actId="1076"/>
          <ac:grpSpMkLst>
            <pc:docMk/>
            <pc:sldMk cId="2432052344" sldId="1751"/>
            <ac:grpSpMk id="45" creationId="{7F132541-CA3B-0B44-E61B-36EA4BE61D19}"/>
          </ac:grpSpMkLst>
        </pc:grpChg>
        <pc:grpChg chg="mod">
          <ac:chgData name="Nicolas Delfosse" userId="d965f3d4-ea58-4afe-85b0-6f02e8cf3c22" providerId="ADAL" clId="{26440F45-4241-4BBC-8BE7-D112A3E8CBC6}" dt="2022-07-15T16:31:49.555" v="10202" actId="1076"/>
          <ac:grpSpMkLst>
            <pc:docMk/>
            <pc:sldMk cId="2432052344" sldId="1751"/>
            <ac:grpSpMk id="48" creationId="{DE82C947-7FBB-D544-1088-BDF6A983F8A5}"/>
          </ac:grpSpMkLst>
        </pc:grpChg>
        <pc:grpChg chg="add del mod">
          <ac:chgData name="Nicolas Delfosse" userId="d965f3d4-ea58-4afe-85b0-6f02e8cf3c22" providerId="ADAL" clId="{26440F45-4241-4BBC-8BE7-D112A3E8CBC6}" dt="2022-07-15T16:42:34.015" v="10358" actId="478"/>
          <ac:grpSpMkLst>
            <pc:docMk/>
            <pc:sldMk cId="2432052344" sldId="1751"/>
            <ac:grpSpMk id="85" creationId="{7BC54C2A-A71A-BF8C-BF00-43A28B32324D}"/>
          </ac:grpSpMkLst>
        </pc:grpChg>
        <pc:grpChg chg="add mod">
          <ac:chgData name="Nicolas Delfosse" userId="d965f3d4-ea58-4afe-85b0-6f02e8cf3c22" providerId="ADAL" clId="{26440F45-4241-4BBC-8BE7-D112A3E8CBC6}" dt="2022-07-15T16:38:35.965" v="10280" actId="1076"/>
          <ac:grpSpMkLst>
            <pc:docMk/>
            <pc:sldMk cId="2432052344" sldId="1751"/>
            <ac:grpSpMk id="86" creationId="{88CA30CF-602E-6ECF-AB36-9DD0C7FC7FB3}"/>
          </ac:grpSpMkLst>
        </pc:grpChg>
        <pc:grpChg chg="add mod">
          <ac:chgData name="Nicolas Delfosse" userId="d965f3d4-ea58-4afe-85b0-6f02e8cf3c22" providerId="ADAL" clId="{26440F45-4241-4BBC-8BE7-D112A3E8CBC6}" dt="2022-07-15T16:44:19.520" v="10408" actId="1076"/>
          <ac:grpSpMkLst>
            <pc:docMk/>
            <pc:sldMk cId="2432052344" sldId="1751"/>
            <ac:grpSpMk id="87" creationId="{4D7C4753-68A9-744A-77AC-9A4364E6B1D9}"/>
          </ac:grpSpMkLst>
        </pc:grpChg>
        <pc:grpChg chg="add del">
          <ac:chgData name="Nicolas Delfosse" userId="d965f3d4-ea58-4afe-85b0-6f02e8cf3c22" providerId="ADAL" clId="{26440F45-4241-4BBC-8BE7-D112A3E8CBC6}" dt="2022-07-15T16:41:59.937" v="10354" actId="478"/>
          <ac:grpSpMkLst>
            <pc:docMk/>
            <pc:sldMk cId="2432052344" sldId="1751"/>
            <ac:grpSpMk id="88" creationId="{AF1C70CC-11DD-CCBA-0105-192CAC5FE6CC}"/>
          </ac:grpSpMkLst>
        </pc:grpChg>
        <pc:cxnChg chg="mod">
          <ac:chgData name="Nicolas Delfosse" userId="d965f3d4-ea58-4afe-85b0-6f02e8cf3c22" providerId="ADAL" clId="{26440F45-4241-4BBC-8BE7-D112A3E8CBC6}" dt="2022-07-15T16:36:13.079" v="10264"/>
          <ac:cxnSpMkLst>
            <pc:docMk/>
            <pc:sldMk cId="2432052344" sldId="1751"/>
            <ac:cxnSpMk id="8" creationId="{4FF8FFC6-750F-EBE7-3EA4-55A6420BBEA1}"/>
          </ac:cxnSpMkLst>
        </pc:cxnChg>
        <pc:cxnChg chg="mod">
          <ac:chgData name="Nicolas Delfosse" userId="d965f3d4-ea58-4afe-85b0-6f02e8cf3c22" providerId="ADAL" clId="{26440F45-4241-4BBC-8BE7-D112A3E8CBC6}" dt="2022-07-15T16:41:59.937" v="10354" actId="478"/>
          <ac:cxnSpMkLst>
            <pc:docMk/>
            <pc:sldMk cId="2432052344" sldId="1751"/>
            <ac:cxnSpMk id="9" creationId="{5E74D6A4-8D33-BBCE-1453-2D7B4E4DA518}"/>
          </ac:cxnSpMkLst>
        </pc:cxnChg>
        <pc:cxnChg chg="del mod">
          <ac:chgData name="Nicolas Delfosse" userId="d965f3d4-ea58-4afe-85b0-6f02e8cf3c22" providerId="ADAL" clId="{26440F45-4241-4BBC-8BE7-D112A3E8CBC6}" dt="2022-07-15T16:33:54.731" v="10224" actId="478"/>
          <ac:cxnSpMkLst>
            <pc:docMk/>
            <pc:sldMk cId="2432052344" sldId="1751"/>
            <ac:cxnSpMk id="13" creationId="{365AADC3-B909-9663-E89E-BD1969DBF32B}"/>
          </ac:cxnSpMkLst>
        </pc:cxnChg>
        <pc:cxnChg chg="mod">
          <ac:chgData name="Nicolas Delfosse" userId="d965f3d4-ea58-4afe-85b0-6f02e8cf3c22" providerId="ADAL" clId="{26440F45-4241-4BBC-8BE7-D112A3E8CBC6}" dt="2022-07-15T16:41:59.937" v="10354" actId="478"/>
          <ac:cxnSpMkLst>
            <pc:docMk/>
            <pc:sldMk cId="2432052344" sldId="1751"/>
            <ac:cxnSpMk id="14" creationId="{EFE759FE-4609-DCC2-0D56-E376E28238AD}"/>
          </ac:cxnSpMkLst>
        </pc:cxnChg>
        <pc:cxnChg chg="del mod">
          <ac:chgData name="Nicolas Delfosse" userId="d965f3d4-ea58-4afe-85b0-6f02e8cf3c22" providerId="ADAL" clId="{26440F45-4241-4BBC-8BE7-D112A3E8CBC6}" dt="2022-07-15T16:34:01.856" v="10227" actId="478"/>
          <ac:cxnSpMkLst>
            <pc:docMk/>
            <pc:sldMk cId="2432052344" sldId="1751"/>
            <ac:cxnSpMk id="16" creationId="{F9FDBDEF-CDB4-F3EA-88BE-C152AB588759}"/>
          </ac:cxnSpMkLst>
        </pc:cxnChg>
        <pc:cxnChg chg="del mod">
          <ac:chgData name="Nicolas Delfosse" userId="d965f3d4-ea58-4afe-85b0-6f02e8cf3c22" providerId="ADAL" clId="{26440F45-4241-4BBC-8BE7-D112A3E8CBC6}" dt="2022-07-15T16:34:04.105" v="10228" actId="478"/>
          <ac:cxnSpMkLst>
            <pc:docMk/>
            <pc:sldMk cId="2432052344" sldId="1751"/>
            <ac:cxnSpMk id="18" creationId="{786D878F-21B4-5A6C-74A6-5C70E84F0DBE}"/>
          </ac:cxnSpMkLst>
        </pc:cxnChg>
        <pc:cxnChg chg="mod">
          <ac:chgData name="Nicolas Delfosse" userId="d965f3d4-ea58-4afe-85b0-6f02e8cf3c22" providerId="ADAL" clId="{26440F45-4241-4BBC-8BE7-D112A3E8CBC6}" dt="2022-07-15T16:41:59.937" v="10354" actId="478"/>
          <ac:cxnSpMkLst>
            <pc:docMk/>
            <pc:sldMk cId="2432052344" sldId="1751"/>
            <ac:cxnSpMk id="21" creationId="{5EE9B3C9-EE41-4854-5162-B24C4C435C1A}"/>
          </ac:cxnSpMkLst>
        </pc:cxnChg>
        <pc:cxnChg chg="del mod">
          <ac:chgData name="Nicolas Delfosse" userId="d965f3d4-ea58-4afe-85b0-6f02e8cf3c22" providerId="ADAL" clId="{26440F45-4241-4BBC-8BE7-D112A3E8CBC6}" dt="2022-07-15T16:33:50.969" v="10223" actId="478"/>
          <ac:cxnSpMkLst>
            <pc:docMk/>
            <pc:sldMk cId="2432052344" sldId="1751"/>
            <ac:cxnSpMk id="22" creationId="{322F282C-9651-4BB5-BF41-C142E15DBF03}"/>
          </ac:cxnSpMkLst>
        </pc:cxnChg>
        <pc:cxnChg chg="del mod">
          <ac:chgData name="Nicolas Delfosse" userId="d965f3d4-ea58-4afe-85b0-6f02e8cf3c22" providerId="ADAL" clId="{26440F45-4241-4BBC-8BE7-D112A3E8CBC6}" dt="2022-07-15T16:41:57.560" v="10353" actId="478"/>
          <ac:cxnSpMkLst>
            <pc:docMk/>
            <pc:sldMk cId="2432052344" sldId="1751"/>
            <ac:cxnSpMk id="27" creationId="{710D3074-5483-5CB2-AF7E-CE582868E5C3}"/>
          </ac:cxnSpMkLst>
        </pc:cxnChg>
        <pc:cxnChg chg="mod">
          <ac:chgData name="Nicolas Delfosse" userId="d965f3d4-ea58-4afe-85b0-6f02e8cf3c22" providerId="ADAL" clId="{26440F45-4241-4BBC-8BE7-D112A3E8CBC6}" dt="2022-07-15T16:42:34.015" v="10358" actId="478"/>
          <ac:cxnSpMkLst>
            <pc:docMk/>
            <pc:sldMk cId="2432052344" sldId="1751"/>
            <ac:cxnSpMk id="54" creationId="{28D04424-01B4-B643-D112-7E8BBACC782E}"/>
          </ac:cxnSpMkLst>
        </pc:cxnChg>
        <pc:cxnChg chg="mod">
          <ac:chgData name="Nicolas Delfosse" userId="d965f3d4-ea58-4afe-85b0-6f02e8cf3c22" providerId="ADAL" clId="{26440F45-4241-4BBC-8BE7-D112A3E8CBC6}" dt="2022-07-15T16:38:40.389" v="10281" actId="1076"/>
          <ac:cxnSpMkLst>
            <pc:docMk/>
            <pc:sldMk cId="2432052344" sldId="1751"/>
            <ac:cxnSpMk id="60" creationId="{3994875D-7047-F7E5-4B54-C80F8E3FB581}"/>
          </ac:cxnSpMkLst>
        </pc:cxnChg>
        <pc:cxnChg chg="mod">
          <ac:chgData name="Nicolas Delfosse" userId="d965f3d4-ea58-4afe-85b0-6f02e8cf3c22" providerId="ADAL" clId="{26440F45-4241-4BBC-8BE7-D112A3E8CBC6}" dt="2022-07-15T16:31:49.555" v="10202" actId="1076"/>
          <ac:cxnSpMkLst>
            <pc:docMk/>
            <pc:sldMk cId="2432052344" sldId="1751"/>
            <ac:cxnSpMk id="62" creationId="{FA815238-186D-6B75-8916-C7C04B313560}"/>
          </ac:cxnSpMkLst>
        </pc:cxnChg>
        <pc:cxnChg chg="add mod">
          <ac:chgData name="Nicolas Delfosse" userId="d965f3d4-ea58-4afe-85b0-6f02e8cf3c22" providerId="ADAL" clId="{26440F45-4241-4BBC-8BE7-D112A3E8CBC6}" dt="2022-07-15T16:38:08.234" v="10277" actId="1076"/>
          <ac:cxnSpMkLst>
            <pc:docMk/>
            <pc:sldMk cId="2432052344" sldId="1751"/>
            <ac:cxnSpMk id="63" creationId="{5F8BD13F-E908-53EB-0B53-525D3B2D4D83}"/>
          </ac:cxnSpMkLst>
        </pc:cxnChg>
        <pc:cxnChg chg="mod">
          <ac:chgData name="Nicolas Delfosse" userId="d965f3d4-ea58-4afe-85b0-6f02e8cf3c22" providerId="ADAL" clId="{26440F45-4241-4BBC-8BE7-D112A3E8CBC6}" dt="2022-07-15T16:31:49.555" v="10202" actId="1076"/>
          <ac:cxnSpMkLst>
            <pc:docMk/>
            <pc:sldMk cId="2432052344" sldId="1751"/>
            <ac:cxnSpMk id="65" creationId="{A9EEEBFC-2638-F32A-5087-4BC66A33285D}"/>
          </ac:cxnSpMkLst>
        </pc:cxnChg>
        <pc:cxnChg chg="add mod">
          <ac:chgData name="Nicolas Delfosse" userId="d965f3d4-ea58-4afe-85b0-6f02e8cf3c22" providerId="ADAL" clId="{26440F45-4241-4BBC-8BE7-D112A3E8CBC6}" dt="2022-07-15T16:38:08.234" v="10277" actId="1076"/>
          <ac:cxnSpMkLst>
            <pc:docMk/>
            <pc:sldMk cId="2432052344" sldId="1751"/>
            <ac:cxnSpMk id="68" creationId="{B473FFF8-24E1-04C5-C1AF-BA08C9312150}"/>
          </ac:cxnSpMkLst>
        </pc:cxnChg>
        <pc:cxnChg chg="mod">
          <ac:chgData name="Nicolas Delfosse" userId="d965f3d4-ea58-4afe-85b0-6f02e8cf3c22" providerId="ADAL" clId="{26440F45-4241-4BBC-8BE7-D112A3E8CBC6}" dt="2022-07-15T16:31:49.555" v="10202" actId="1076"/>
          <ac:cxnSpMkLst>
            <pc:docMk/>
            <pc:sldMk cId="2432052344" sldId="1751"/>
            <ac:cxnSpMk id="71" creationId="{C0ACAC53-8670-3358-3927-BB968CE74910}"/>
          </ac:cxnSpMkLst>
        </pc:cxnChg>
        <pc:cxnChg chg="add mod">
          <ac:chgData name="Nicolas Delfosse" userId="d965f3d4-ea58-4afe-85b0-6f02e8cf3c22" providerId="ADAL" clId="{26440F45-4241-4BBC-8BE7-D112A3E8CBC6}" dt="2022-07-15T16:38:08.234" v="10277" actId="1076"/>
          <ac:cxnSpMkLst>
            <pc:docMk/>
            <pc:sldMk cId="2432052344" sldId="1751"/>
            <ac:cxnSpMk id="73" creationId="{3305512B-7BAA-EE82-5792-A16F233F9FBA}"/>
          </ac:cxnSpMkLst>
        </pc:cxnChg>
        <pc:cxnChg chg="add mod">
          <ac:chgData name="Nicolas Delfosse" userId="d965f3d4-ea58-4afe-85b0-6f02e8cf3c22" providerId="ADAL" clId="{26440F45-4241-4BBC-8BE7-D112A3E8CBC6}" dt="2022-07-15T16:38:08.234" v="10277" actId="1076"/>
          <ac:cxnSpMkLst>
            <pc:docMk/>
            <pc:sldMk cId="2432052344" sldId="1751"/>
            <ac:cxnSpMk id="78" creationId="{60FB4225-97E1-738A-A4A4-15054931801C}"/>
          </ac:cxnSpMkLst>
        </pc:cxnChg>
      </pc:sldChg>
      <pc:sldChg chg="modSp add mod">
        <pc:chgData name="Nicolas Delfosse" userId="d965f3d4-ea58-4afe-85b0-6f02e8cf3c22" providerId="ADAL" clId="{26440F45-4241-4BBC-8BE7-D112A3E8CBC6}" dt="2022-07-25T15:17:40.133" v="22922" actId="20577"/>
        <pc:sldMkLst>
          <pc:docMk/>
          <pc:sldMk cId="668824705" sldId="1752"/>
        </pc:sldMkLst>
        <pc:spChg chg="mod">
          <ac:chgData name="Nicolas Delfosse" userId="d965f3d4-ea58-4afe-85b0-6f02e8cf3c22" providerId="ADAL" clId="{26440F45-4241-4BBC-8BE7-D112A3E8CBC6}" dt="2022-07-25T15:17:40.133" v="22922" actId="20577"/>
          <ac:spMkLst>
            <pc:docMk/>
            <pc:sldMk cId="668824705" sldId="1752"/>
            <ac:spMk id="7" creationId="{166F5064-9A78-1C19-0D99-916E88ABBE97}"/>
          </ac:spMkLst>
        </pc:spChg>
      </pc:sldChg>
      <pc:sldChg chg="addSp modSp new mod">
        <pc:chgData name="Nicolas Delfosse" userId="d965f3d4-ea58-4afe-85b0-6f02e8cf3c22" providerId="ADAL" clId="{26440F45-4241-4BBC-8BE7-D112A3E8CBC6}" dt="2022-07-25T11:16:27.586" v="20699" actId="404"/>
        <pc:sldMkLst>
          <pc:docMk/>
          <pc:sldMk cId="848752674" sldId="1753"/>
        </pc:sldMkLst>
        <pc:spChg chg="mod">
          <ac:chgData name="Nicolas Delfosse" userId="d965f3d4-ea58-4afe-85b0-6f02e8cf3c22" providerId="ADAL" clId="{26440F45-4241-4BBC-8BE7-D112A3E8CBC6}" dt="2022-07-25T08:05:53.003" v="14627" actId="20577"/>
          <ac:spMkLst>
            <pc:docMk/>
            <pc:sldMk cId="848752674" sldId="1753"/>
            <ac:spMk id="2" creationId="{CAADB8D4-F258-D585-10C1-BD20D9C044C6}"/>
          </ac:spMkLst>
        </pc:spChg>
        <pc:spChg chg="mod">
          <ac:chgData name="Nicolas Delfosse" userId="d965f3d4-ea58-4afe-85b0-6f02e8cf3c22" providerId="ADAL" clId="{26440F45-4241-4BBC-8BE7-D112A3E8CBC6}" dt="2022-07-25T11:12:57.012" v="20653" actId="20577"/>
          <ac:spMkLst>
            <pc:docMk/>
            <pc:sldMk cId="848752674" sldId="1753"/>
            <ac:spMk id="3" creationId="{525E07A1-A5A1-3607-500A-422CD876A075}"/>
          </ac:spMkLst>
        </pc:spChg>
        <pc:spChg chg="add mod">
          <ac:chgData name="Nicolas Delfosse" userId="d965f3d4-ea58-4afe-85b0-6f02e8cf3c22" providerId="ADAL" clId="{26440F45-4241-4BBC-8BE7-D112A3E8CBC6}" dt="2022-07-25T11:16:27.586" v="20699" actId="404"/>
          <ac:spMkLst>
            <pc:docMk/>
            <pc:sldMk cId="848752674" sldId="1753"/>
            <ac:spMk id="5" creationId="{DFEE0527-302A-6D1F-9D5B-CA72F2E9F29A}"/>
          </ac:spMkLst>
        </pc:spChg>
      </pc:sldChg>
      <pc:sldChg chg="new del ord">
        <pc:chgData name="Nicolas Delfosse" userId="d965f3d4-ea58-4afe-85b0-6f02e8cf3c22" providerId="ADAL" clId="{26440F45-4241-4BBC-8BE7-D112A3E8CBC6}" dt="2022-07-25T11:28:56.519" v="21491" actId="47"/>
        <pc:sldMkLst>
          <pc:docMk/>
          <pc:sldMk cId="1733288190" sldId="1754"/>
        </pc:sldMkLst>
      </pc:sldChg>
      <pc:sldChg chg="new del">
        <pc:chgData name="Nicolas Delfosse" userId="d965f3d4-ea58-4afe-85b0-6f02e8cf3c22" providerId="ADAL" clId="{26440F45-4241-4BBC-8BE7-D112A3E8CBC6}" dt="2022-07-23T10:21:21.005" v="12092" actId="47"/>
        <pc:sldMkLst>
          <pc:docMk/>
          <pc:sldMk cId="3628298161" sldId="1755"/>
        </pc:sldMkLst>
      </pc:sldChg>
      <pc:sldChg chg="new del">
        <pc:chgData name="Nicolas Delfosse" userId="d965f3d4-ea58-4afe-85b0-6f02e8cf3c22" providerId="ADAL" clId="{26440F45-4241-4BBC-8BE7-D112A3E8CBC6}" dt="2022-07-23T10:21:21.005" v="12092" actId="47"/>
        <pc:sldMkLst>
          <pc:docMk/>
          <pc:sldMk cId="2082201648" sldId="1756"/>
        </pc:sldMkLst>
      </pc:sldChg>
      <pc:sldChg chg="add del setBg">
        <pc:chgData name="Nicolas Delfosse" userId="d965f3d4-ea58-4afe-85b0-6f02e8cf3c22" providerId="ADAL" clId="{26440F45-4241-4BBC-8BE7-D112A3E8CBC6}" dt="2022-07-25T15:44:32.688" v="22942" actId="47"/>
        <pc:sldMkLst>
          <pc:docMk/>
          <pc:sldMk cId="761951884" sldId="1782"/>
        </pc:sldMkLst>
      </pc:sldChg>
      <pc:sldChg chg="add del setBg">
        <pc:chgData name="Nicolas Delfosse" userId="d965f3d4-ea58-4afe-85b0-6f02e8cf3c22" providerId="ADAL" clId="{26440F45-4241-4BBC-8BE7-D112A3E8CBC6}" dt="2022-07-25T15:44:32.688" v="22942" actId="47"/>
        <pc:sldMkLst>
          <pc:docMk/>
          <pc:sldMk cId="2501792441" sldId="2076138986"/>
        </pc:sldMkLst>
      </pc:sldChg>
      <pc:sldChg chg="add del">
        <pc:chgData name="Nicolas Delfosse" userId="d965f3d4-ea58-4afe-85b0-6f02e8cf3c22" providerId="ADAL" clId="{26440F45-4241-4BBC-8BE7-D112A3E8CBC6}" dt="2022-07-25T15:44:32.688" v="22942" actId="47"/>
        <pc:sldMkLst>
          <pc:docMk/>
          <pc:sldMk cId="1408953169" sldId="2142532931"/>
        </pc:sldMkLst>
      </pc:sldChg>
      <pc:sldChg chg="add del setBg">
        <pc:chgData name="Nicolas Delfosse" userId="d965f3d4-ea58-4afe-85b0-6f02e8cf3c22" providerId="ADAL" clId="{26440F45-4241-4BBC-8BE7-D112A3E8CBC6}" dt="2022-07-25T15:44:32.688" v="22942" actId="47"/>
        <pc:sldMkLst>
          <pc:docMk/>
          <pc:sldMk cId="499662117" sldId="2142532954"/>
        </pc:sldMkLst>
      </pc:sldChg>
      <pc:sldChg chg="add del setBg">
        <pc:chgData name="Nicolas Delfosse" userId="d965f3d4-ea58-4afe-85b0-6f02e8cf3c22" providerId="ADAL" clId="{26440F45-4241-4BBC-8BE7-D112A3E8CBC6}" dt="2022-07-25T15:44:32.688" v="22942" actId="47"/>
        <pc:sldMkLst>
          <pc:docMk/>
          <pc:sldMk cId="4162697282" sldId="2142532971"/>
        </pc:sldMkLst>
      </pc:sldChg>
      <pc:sldChg chg="modSp add del mod setBg">
        <pc:chgData name="Nicolas Delfosse" userId="d965f3d4-ea58-4afe-85b0-6f02e8cf3c22" providerId="ADAL" clId="{26440F45-4241-4BBC-8BE7-D112A3E8CBC6}" dt="2022-07-25T15:44:32.688" v="22942" actId="47"/>
        <pc:sldMkLst>
          <pc:docMk/>
          <pc:sldMk cId="2294329270" sldId="2142532980"/>
        </pc:sldMkLst>
        <pc:spChg chg="mod">
          <ac:chgData name="Nicolas Delfosse" userId="d965f3d4-ea58-4afe-85b0-6f02e8cf3c22" providerId="ADAL" clId="{26440F45-4241-4BBC-8BE7-D112A3E8CBC6}" dt="2022-07-23T10:21:16.945" v="12091" actId="27636"/>
          <ac:spMkLst>
            <pc:docMk/>
            <pc:sldMk cId="2294329270" sldId="2142532980"/>
            <ac:spMk id="12" creationId="{C3A9856E-27ED-4B85-AA97-88645E321D38}"/>
          </ac:spMkLst>
        </pc:spChg>
      </pc:sldChg>
      <pc:sldChg chg="modSp add del mod">
        <pc:chgData name="Nicolas Delfosse" userId="d965f3d4-ea58-4afe-85b0-6f02e8cf3c22" providerId="ADAL" clId="{26440F45-4241-4BBC-8BE7-D112A3E8CBC6}" dt="2022-07-25T15:44:32.688" v="22942" actId="47"/>
        <pc:sldMkLst>
          <pc:docMk/>
          <pc:sldMk cId="1098777406" sldId="2142532984"/>
        </pc:sldMkLst>
        <pc:spChg chg="mod">
          <ac:chgData name="Nicolas Delfosse" userId="d965f3d4-ea58-4afe-85b0-6f02e8cf3c22" providerId="ADAL" clId="{26440F45-4241-4BBC-8BE7-D112A3E8CBC6}" dt="2022-07-23T10:21:16.864" v="12090" actId="27636"/>
          <ac:spMkLst>
            <pc:docMk/>
            <pc:sldMk cId="1098777406" sldId="2142532984"/>
            <ac:spMk id="11" creationId="{00000000-0000-0000-0000-000000000000}"/>
          </ac:spMkLst>
        </pc:spChg>
      </pc:sldChg>
      <pc:sldChg chg="add del">
        <pc:chgData name="Nicolas Delfosse" userId="d965f3d4-ea58-4afe-85b0-6f02e8cf3c22" providerId="ADAL" clId="{26440F45-4241-4BBC-8BE7-D112A3E8CBC6}" dt="2022-07-25T15:44:32.688" v="22942" actId="47"/>
        <pc:sldMkLst>
          <pc:docMk/>
          <pc:sldMk cId="2496015834" sldId="2142532987"/>
        </pc:sldMkLst>
      </pc:sldChg>
      <pc:sldChg chg="add del setBg">
        <pc:chgData name="Nicolas Delfosse" userId="d965f3d4-ea58-4afe-85b0-6f02e8cf3c22" providerId="ADAL" clId="{26440F45-4241-4BBC-8BE7-D112A3E8CBC6}" dt="2022-07-25T15:44:32.688" v="22942" actId="47"/>
        <pc:sldMkLst>
          <pc:docMk/>
          <pc:sldMk cId="1541292332" sldId="2142532988"/>
        </pc:sldMkLst>
      </pc:sldChg>
      <pc:sldChg chg="add del">
        <pc:chgData name="Nicolas Delfosse" userId="d965f3d4-ea58-4afe-85b0-6f02e8cf3c22" providerId="ADAL" clId="{26440F45-4241-4BBC-8BE7-D112A3E8CBC6}" dt="2022-07-25T15:44:32.688" v="22942" actId="47"/>
        <pc:sldMkLst>
          <pc:docMk/>
          <pc:sldMk cId="2223446829" sldId="2142532989"/>
        </pc:sldMkLst>
      </pc:sldChg>
      <pc:sldChg chg="new del">
        <pc:chgData name="Nicolas Delfosse" userId="d965f3d4-ea58-4afe-85b0-6f02e8cf3c22" providerId="ADAL" clId="{26440F45-4241-4BBC-8BE7-D112A3E8CBC6}" dt="2022-07-25T15:44:32.688" v="22942" actId="47"/>
        <pc:sldMkLst>
          <pc:docMk/>
          <pc:sldMk cId="4161395089" sldId="2142532990"/>
        </pc:sldMkLst>
      </pc:sldChg>
      <pc:sldChg chg="new del">
        <pc:chgData name="Nicolas Delfosse" userId="d965f3d4-ea58-4afe-85b0-6f02e8cf3c22" providerId="ADAL" clId="{26440F45-4241-4BBC-8BE7-D112A3E8CBC6}" dt="2022-07-25T15:44:32.688" v="22942" actId="47"/>
        <pc:sldMkLst>
          <pc:docMk/>
          <pc:sldMk cId="3486675852" sldId="2142532991"/>
        </pc:sldMkLst>
      </pc:sldChg>
      <pc:sldChg chg="addSp modSp new mod">
        <pc:chgData name="Nicolas Delfosse" userId="d965f3d4-ea58-4afe-85b0-6f02e8cf3c22" providerId="ADAL" clId="{26440F45-4241-4BBC-8BE7-D112A3E8CBC6}" dt="2022-07-25T11:16:14.199" v="20698" actId="20577"/>
        <pc:sldMkLst>
          <pc:docMk/>
          <pc:sldMk cId="630945284" sldId="2142532992"/>
        </pc:sldMkLst>
        <pc:spChg chg="mod">
          <ac:chgData name="Nicolas Delfosse" userId="d965f3d4-ea58-4afe-85b0-6f02e8cf3c22" providerId="ADAL" clId="{26440F45-4241-4BBC-8BE7-D112A3E8CBC6}" dt="2022-07-25T07:34:28.989" v="13425" actId="20577"/>
          <ac:spMkLst>
            <pc:docMk/>
            <pc:sldMk cId="630945284" sldId="2142532992"/>
            <ac:spMk id="2" creationId="{23B5A254-A032-E399-4866-9FE74295725F}"/>
          </ac:spMkLst>
        </pc:spChg>
        <pc:spChg chg="mod">
          <ac:chgData name="Nicolas Delfosse" userId="d965f3d4-ea58-4afe-85b0-6f02e8cf3c22" providerId="ADAL" clId="{26440F45-4241-4BBC-8BE7-D112A3E8CBC6}" dt="2022-07-25T11:16:14.199" v="20698" actId="20577"/>
          <ac:spMkLst>
            <pc:docMk/>
            <pc:sldMk cId="630945284" sldId="2142532992"/>
            <ac:spMk id="3" creationId="{CEE737D8-043F-54D1-E853-6C81EAA75A34}"/>
          </ac:spMkLst>
        </pc:spChg>
        <pc:spChg chg="add mod">
          <ac:chgData name="Nicolas Delfosse" userId="d965f3d4-ea58-4afe-85b0-6f02e8cf3c22" providerId="ADAL" clId="{26440F45-4241-4BBC-8BE7-D112A3E8CBC6}" dt="2022-07-25T08:08:19.551" v="14669" actId="1076"/>
          <ac:spMkLst>
            <pc:docMk/>
            <pc:sldMk cId="630945284" sldId="2142532992"/>
            <ac:spMk id="4" creationId="{C3BB2F96-5E94-B912-0CF4-369A2932FAF1}"/>
          </ac:spMkLst>
        </pc:spChg>
      </pc:sldChg>
      <pc:sldChg chg="addSp delSp modSp new mod ord">
        <pc:chgData name="Nicolas Delfosse" userId="d965f3d4-ea58-4afe-85b0-6f02e8cf3c22" providerId="ADAL" clId="{26440F45-4241-4BBC-8BE7-D112A3E8CBC6}" dt="2022-07-25T09:13:26.739" v="15998"/>
        <pc:sldMkLst>
          <pc:docMk/>
          <pc:sldMk cId="4159081349" sldId="2142532993"/>
        </pc:sldMkLst>
        <pc:spChg chg="mod">
          <ac:chgData name="Nicolas Delfosse" userId="d965f3d4-ea58-4afe-85b0-6f02e8cf3c22" providerId="ADAL" clId="{26440F45-4241-4BBC-8BE7-D112A3E8CBC6}" dt="2022-07-24T12:32:29.939" v="13181" actId="20577"/>
          <ac:spMkLst>
            <pc:docMk/>
            <pc:sldMk cId="4159081349" sldId="2142532993"/>
            <ac:spMk id="2" creationId="{8E59110B-9AC4-61A5-5A23-930BA97B4528}"/>
          </ac:spMkLst>
        </pc:spChg>
        <pc:spChg chg="add mod">
          <ac:chgData name="Nicolas Delfosse" userId="d965f3d4-ea58-4afe-85b0-6f02e8cf3c22" providerId="ADAL" clId="{26440F45-4241-4BBC-8BE7-D112A3E8CBC6}" dt="2022-07-24T12:35:45.061" v="13348" actId="207"/>
          <ac:spMkLst>
            <pc:docMk/>
            <pc:sldMk cId="4159081349" sldId="2142532993"/>
            <ac:spMk id="3" creationId="{3E104599-8995-5E49-035B-464BB294D2AE}"/>
          </ac:spMkLst>
        </pc:spChg>
        <pc:spChg chg="del">
          <ac:chgData name="Nicolas Delfosse" userId="d965f3d4-ea58-4afe-85b0-6f02e8cf3c22" providerId="ADAL" clId="{26440F45-4241-4BBC-8BE7-D112A3E8CBC6}" dt="2022-07-24T11:53:43.707" v="12840" actId="478"/>
          <ac:spMkLst>
            <pc:docMk/>
            <pc:sldMk cId="4159081349" sldId="2142532993"/>
            <ac:spMk id="3" creationId="{B14FABDC-5F11-AAC6-BA96-7AD99654C030}"/>
          </ac:spMkLst>
        </pc:spChg>
        <pc:spChg chg="add mod">
          <ac:chgData name="Nicolas Delfosse" userId="d965f3d4-ea58-4afe-85b0-6f02e8cf3c22" providerId="ADAL" clId="{26440F45-4241-4BBC-8BE7-D112A3E8CBC6}" dt="2022-07-24T12:37:12.440" v="13374" actId="20577"/>
          <ac:spMkLst>
            <pc:docMk/>
            <pc:sldMk cId="4159081349" sldId="2142532993"/>
            <ac:spMk id="5" creationId="{67EB345C-765C-0DFD-BC00-273AFC368D09}"/>
          </ac:spMkLst>
        </pc:spChg>
        <pc:spChg chg="del mod topLvl">
          <ac:chgData name="Nicolas Delfosse" userId="d965f3d4-ea58-4afe-85b0-6f02e8cf3c22" providerId="ADAL" clId="{26440F45-4241-4BBC-8BE7-D112A3E8CBC6}" dt="2022-07-24T11:56:01.789" v="12859" actId="478"/>
          <ac:spMkLst>
            <pc:docMk/>
            <pc:sldMk cId="4159081349" sldId="2142532993"/>
            <ac:spMk id="6" creationId="{1700AA5A-EB3D-FD1F-6904-B92D62998348}"/>
          </ac:spMkLst>
        </pc:spChg>
        <pc:spChg chg="add mod">
          <ac:chgData name="Nicolas Delfosse" userId="d965f3d4-ea58-4afe-85b0-6f02e8cf3c22" providerId="ADAL" clId="{26440F45-4241-4BBC-8BE7-D112A3E8CBC6}" dt="2022-07-24T12:37:26.432" v="13376" actId="1076"/>
          <ac:spMkLst>
            <pc:docMk/>
            <pc:sldMk cId="4159081349" sldId="2142532993"/>
            <ac:spMk id="6" creationId="{CDFAC9E8-E6CE-73F3-2162-2707E8A39120}"/>
          </ac:spMkLst>
        </pc:spChg>
        <pc:spChg chg="del mod topLvl">
          <ac:chgData name="Nicolas Delfosse" userId="d965f3d4-ea58-4afe-85b0-6f02e8cf3c22" providerId="ADAL" clId="{26440F45-4241-4BBC-8BE7-D112A3E8CBC6}" dt="2022-07-24T11:56:01.789" v="12859" actId="478"/>
          <ac:spMkLst>
            <pc:docMk/>
            <pc:sldMk cId="4159081349" sldId="2142532993"/>
            <ac:spMk id="7" creationId="{02D5D3FA-FC8F-9A64-A1E4-18411A6C7994}"/>
          </ac:spMkLst>
        </pc:spChg>
        <pc:spChg chg="add mod ord">
          <ac:chgData name="Nicolas Delfosse" userId="d965f3d4-ea58-4afe-85b0-6f02e8cf3c22" providerId="ADAL" clId="{26440F45-4241-4BBC-8BE7-D112A3E8CBC6}" dt="2022-07-24T12:36:29.136" v="13357" actId="167"/>
          <ac:spMkLst>
            <pc:docMk/>
            <pc:sldMk cId="4159081349" sldId="2142532993"/>
            <ac:spMk id="9" creationId="{D463A761-8E94-273C-1BFD-3129175845E6}"/>
          </ac:spMkLst>
        </pc:spChg>
        <pc:spChg chg="add mod ord">
          <ac:chgData name="Nicolas Delfosse" userId="d965f3d4-ea58-4afe-85b0-6f02e8cf3c22" providerId="ADAL" clId="{26440F45-4241-4BBC-8BE7-D112A3E8CBC6}" dt="2022-07-24T12:36:43.726" v="13362" actId="167"/>
          <ac:spMkLst>
            <pc:docMk/>
            <pc:sldMk cId="4159081349" sldId="2142532993"/>
            <ac:spMk id="11" creationId="{D6F28E01-A3C9-7559-87F9-101D47DAFB0F}"/>
          </ac:spMkLst>
        </pc:spChg>
        <pc:spChg chg="del mod topLvl">
          <ac:chgData name="Nicolas Delfosse" userId="d965f3d4-ea58-4afe-85b0-6f02e8cf3c22" providerId="ADAL" clId="{26440F45-4241-4BBC-8BE7-D112A3E8CBC6}" dt="2022-07-24T11:56:01.789" v="12859" actId="478"/>
          <ac:spMkLst>
            <pc:docMk/>
            <pc:sldMk cId="4159081349" sldId="2142532993"/>
            <ac:spMk id="12" creationId="{A8823A58-8AC3-3070-750A-F4153E08DCCF}"/>
          </ac:spMkLst>
        </pc:spChg>
        <pc:spChg chg="del mod topLvl">
          <ac:chgData name="Nicolas Delfosse" userId="d965f3d4-ea58-4afe-85b0-6f02e8cf3c22" providerId="ADAL" clId="{26440F45-4241-4BBC-8BE7-D112A3E8CBC6}" dt="2022-07-24T11:56:01.789" v="12859" actId="478"/>
          <ac:spMkLst>
            <pc:docMk/>
            <pc:sldMk cId="4159081349" sldId="2142532993"/>
            <ac:spMk id="13" creationId="{2E2009B1-3A7F-85F2-E918-66778E13BF99}"/>
          </ac:spMkLst>
        </pc:spChg>
        <pc:spChg chg="add mod ord">
          <ac:chgData name="Nicolas Delfosse" userId="d965f3d4-ea58-4afe-85b0-6f02e8cf3c22" providerId="ADAL" clId="{26440F45-4241-4BBC-8BE7-D112A3E8CBC6}" dt="2022-07-24T12:36:43.726" v="13362" actId="167"/>
          <ac:spMkLst>
            <pc:docMk/>
            <pc:sldMk cId="4159081349" sldId="2142532993"/>
            <ac:spMk id="13" creationId="{66BAB0ED-DA83-04E8-BB26-0977CD9F2E05}"/>
          </ac:spMkLst>
        </pc:spChg>
        <pc:spChg chg="del mod topLvl">
          <ac:chgData name="Nicolas Delfosse" userId="d965f3d4-ea58-4afe-85b0-6f02e8cf3c22" providerId="ADAL" clId="{26440F45-4241-4BBC-8BE7-D112A3E8CBC6}" dt="2022-07-24T11:56:01.789" v="12859" actId="478"/>
          <ac:spMkLst>
            <pc:docMk/>
            <pc:sldMk cId="4159081349" sldId="2142532993"/>
            <ac:spMk id="14" creationId="{9D2B26AA-BF78-22EC-7460-B65138276481}"/>
          </ac:spMkLst>
        </pc:spChg>
        <pc:spChg chg="del mod topLvl">
          <ac:chgData name="Nicolas Delfosse" userId="d965f3d4-ea58-4afe-85b0-6f02e8cf3c22" providerId="ADAL" clId="{26440F45-4241-4BBC-8BE7-D112A3E8CBC6}" dt="2022-07-24T11:56:01.789" v="12859" actId="478"/>
          <ac:spMkLst>
            <pc:docMk/>
            <pc:sldMk cId="4159081349" sldId="2142532993"/>
            <ac:spMk id="15" creationId="{E1664B2A-6434-62F9-71B4-D6A3E89F4816}"/>
          </ac:spMkLst>
        </pc:spChg>
        <pc:spChg chg="del mod topLvl">
          <ac:chgData name="Nicolas Delfosse" userId="d965f3d4-ea58-4afe-85b0-6f02e8cf3c22" providerId="ADAL" clId="{26440F45-4241-4BBC-8BE7-D112A3E8CBC6}" dt="2022-07-24T11:56:01.789" v="12859" actId="478"/>
          <ac:spMkLst>
            <pc:docMk/>
            <pc:sldMk cId="4159081349" sldId="2142532993"/>
            <ac:spMk id="24" creationId="{BD7E7B36-EC0A-A940-0E2C-00807F0A1E0F}"/>
          </ac:spMkLst>
        </pc:spChg>
        <pc:spChg chg="del mod topLvl">
          <ac:chgData name="Nicolas Delfosse" userId="d965f3d4-ea58-4afe-85b0-6f02e8cf3c22" providerId="ADAL" clId="{26440F45-4241-4BBC-8BE7-D112A3E8CBC6}" dt="2022-07-24T11:56:01.789" v="12859" actId="478"/>
          <ac:spMkLst>
            <pc:docMk/>
            <pc:sldMk cId="4159081349" sldId="2142532993"/>
            <ac:spMk id="25" creationId="{2F96644B-D39A-78B5-8772-ECA051702D19}"/>
          </ac:spMkLst>
        </pc:spChg>
        <pc:spChg chg="del mod topLvl">
          <ac:chgData name="Nicolas Delfosse" userId="d965f3d4-ea58-4afe-85b0-6f02e8cf3c22" providerId="ADAL" clId="{26440F45-4241-4BBC-8BE7-D112A3E8CBC6}" dt="2022-07-24T11:56:01.789" v="12859" actId="478"/>
          <ac:spMkLst>
            <pc:docMk/>
            <pc:sldMk cId="4159081349" sldId="2142532993"/>
            <ac:spMk id="26" creationId="{20170FA7-8007-6D0A-AEBD-65AD31DAF691}"/>
          </ac:spMkLst>
        </pc:spChg>
        <pc:spChg chg="del mod topLvl">
          <ac:chgData name="Nicolas Delfosse" userId="d965f3d4-ea58-4afe-85b0-6f02e8cf3c22" providerId="ADAL" clId="{26440F45-4241-4BBC-8BE7-D112A3E8CBC6}" dt="2022-07-24T11:56:01.789" v="12859" actId="478"/>
          <ac:spMkLst>
            <pc:docMk/>
            <pc:sldMk cId="4159081349" sldId="2142532993"/>
            <ac:spMk id="27" creationId="{3E8FEA7C-6D2E-E183-3D8C-88F5D9A6D1A5}"/>
          </ac:spMkLst>
        </pc:spChg>
        <pc:spChg chg="del mod topLvl">
          <ac:chgData name="Nicolas Delfosse" userId="d965f3d4-ea58-4afe-85b0-6f02e8cf3c22" providerId="ADAL" clId="{26440F45-4241-4BBC-8BE7-D112A3E8CBC6}" dt="2022-07-24T11:56:01.789" v="12859" actId="478"/>
          <ac:spMkLst>
            <pc:docMk/>
            <pc:sldMk cId="4159081349" sldId="2142532993"/>
            <ac:spMk id="28" creationId="{5A185568-90AF-0F0C-6FC1-BC87859064D2}"/>
          </ac:spMkLst>
        </pc:spChg>
        <pc:spChg chg="del mod topLvl">
          <ac:chgData name="Nicolas Delfosse" userId="d965f3d4-ea58-4afe-85b0-6f02e8cf3c22" providerId="ADAL" clId="{26440F45-4241-4BBC-8BE7-D112A3E8CBC6}" dt="2022-07-24T11:56:01.789" v="12859" actId="478"/>
          <ac:spMkLst>
            <pc:docMk/>
            <pc:sldMk cId="4159081349" sldId="2142532993"/>
            <ac:spMk id="29" creationId="{1CAA3F1F-540F-B1E8-3DFC-6BFEE875F70C}"/>
          </ac:spMkLst>
        </pc:spChg>
        <pc:spChg chg="mod topLvl">
          <ac:chgData name="Nicolas Delfosse" userId="d965f3d4-ea58-4afe-85b0-6f02e8cf3c22" providerId="ADAL" clId="{26440F45-4241-4BBC-8BE7-D112A3E8CBC6}" dt="2022-07-24T11:57:43.068" v="12890" actId="1076"/>
          <ac:spMkLst>
            <pc:docMk/>
            <pc:sldMk cId="4159081349" sldId="2142532993"/>
            <ac:spMk id="30" creationId="{B3DB4B20-46E1-D191-574C-906908F98ECD}"/>
          </ac:spMkLst>
        </pc:spChg>
        <pc:spChg chg="add mod">
          <ac:chgData name="Nicolas Delfosse" userId="d965f3d4-ea58-4afe-85b0-6f02e8cf3c22" providerId="ADAL" clId="{26440F45-4241-4BBC-8BE7-D112A3E8CBC6}" dt="2022-07-24T11:59:24.323" v="12909" actId="1076"/>
          <ac:spMkLst>
            <pc:docMk/>
            <pc:sldMk cId="4159081349" sldId="2142532993"/>
            <ac:spMk id="33" creationId="{28FD74CE-ACDB-7064-EC2F-053A3E8694B6}"/>
          </ac:spMkLst>
        </pc:spChg>
        <pc:spChg chg="add mod">
          <ac:chgData name="Nicolas Delfosse" userId="d965f3d4-ea58-4afe-85b0-6f02e8cf3c22" providerId="ADAL" clId="{26440F45-4241-4BBC-8BE7-D112A3E8CBC6}" dt="2022-07-24T11:57:43.068" v="12890" actId="1076"/>
          <ac:spMkLst>
            <pc:docMk/>
            <pc:sldMk cId="4159081349" sldId="2142532993"/>
            <ac:spMk id="35" creationId="{B0F7D69C-33BC-008F-BD03-A308D6981A2C}"/>
          </ac:spMkLst>
        </pc:spChg>
        <pc:spChg chg="add mod">
          <ac:chgData name="Nicolas Delfosse" userId="d965f3d4-ea58-4afe-85b0-6f02e8cf3c22" providerId="ADAL" clId="{26440F45-4241-4BBC-8BE7-D112A3E8CBC6}" dt="2022-07-24T11:57:43.068" v="12890" actId="1076"/>
          <ac:spMkLst>
            <pc:docMk/>
            <pc:sldMk cId="4159081349" sldId="2142532993"/>
            <ac:spMk id="37" creationId="{93716E38-E994-00A6-DE21-F9587FDAEBFF}"/>
          </ac:spMkLst>
        </pc:spChg>
        <pc:spChg chg="add mod">
          <ac:chgData name="Nicolas Delfosse" userId="d965f3d4-ea58-4afe-85b0-6f02e8cf3c22" providerId="ADAL" clId="{26440F45-4241-4BBC-8BE7-D112A3E8CBC6}" dt="2022-07-24T11:57:43.068" v="12890" actId="1076"/>
          <ac:spMkLst>
            <pc:docMk/>
            <pc:sldMk cId="4159081349" sldId="2142532993"/>
            <ac:spMk id="39" creationId="{1735FEE7-767C-F7B0-64C2-C39542BDB0A5}"/>
          </ac:spMkLst>
        </pc:spChg>
        <pc:spChg chg="add mod">
          <ac:chgData name="Nicolas Delfosse" userId="d965f3d4-ea58-4afe-85b0-6f02e8cf3c22" providerId="ADAL" clId="{26440F45-4241-4BBC-8BE7-D112A3E8CBC6}" dt="2022-07-24T11:57:43.068" v="12890" actId="1076"/>
          <ac:spMkLst>
            <pc:docMk/>
            <pc:sldMk cId="4159081349" sldId="2142532993"/>
            <ac:spMk id="41" creationId="{FBB725C8-EE5B-6940-C54A-34282E8388AE}"/>
          </ac:spMkLst>
        </pc:spChg>
        <pc:spChg chg="add mod">
          <ac:chgData name="Nicolas Delfosse" userId="d965f3d4-ea58-4afe-85b0-6f02e8cf3c22" providerId="ADAL" clId="{26440F45-4241-4BBC-8BE7-D112A3E8CBC6}" dt="2022-07-24T11:57:43.068" v="12890" actId="1076"/>
          <ac:spMkLst>
            <pc:docMk/>
            <pc:sldMk cId="4159081349" sldId="2142532993"/>
            <ac:spMk id="43" creationId="{4E3AA202-3D16-F648-24A9-6C40B3162ACC}"/>
          </ac:spMkLst>
        </pc:spChg>
        <pc:spChg chg="add mod">
          <ac:chgData name="Nicolas Delfosse" userId="d965f3d4-ea58-4afe-85b0-6f02e8cf3c22" providerId="ADAL" clId="{26440F45-4241-4BBC-8BE7-D112A3E8CBC6}" dt="2022-07-24T11:57:43.068" v="12890" actId="1076"/>
          <ac:spMkLst>
            <pc:docMk/>
            <pc:sldMk cId="4159081349" sldId="2142532993"/>
            <ac:spMk id="45" creationId="{F31CBC12-51B5-0A26-0DBD-BDC86EB40A14}"/>
          </ac:spMkLst>
        </pc:spChg>
        <pc:spChg chg="add mod">
          <ac:chgData name="Nicolas Delfosse" userId="d965f3d4-ea58-4afe-85b0-6f02e8cf3c22" providerId="ADAL" clId="{26440F45-4241-4BBC-8BE7-D112A3E8CBC6}" dt="2022-07-24T11:57:43.068" v="12890" actId="1076"/>
          <ac:spMkLst>
            <pc:docMk/>
            <pc:sldMk cId="4159081349" sldId="2142532993"/>
            <ac:spMk id="47" creationId="{CA231CC3-CD6A-7A60-205E-09366FBEE677}"/>
          </ac:spMkLst>
        </pc:spChg>
        <pc:spChg chg="add mod">
          <ac:chgData name="Nicolas Delfosse" userId="d965f3d4-ea58-4afe-85b0-6f02e8cf3c22" providerId="ADAL" clId="{26440F45-4241-4BBC-8BE7-D112A3E8CBC6}" dt="2022-07-24T11:57:43.068" v="12890" actId="1076"/>
          <ac:spMkLst>
            <pc:docMk/>
            <pc:sldMk cId="4159081349" sldId="2142532993"/>
            <ac:spMk id="49" creationId="{62A718FA-2DE4-2FCF-5169-5C48E7D2288D}"/>
          </ac:spMkLst>
        </pc:spChg>
        <pc:spChg chg="add mod">
          <ac:chgData name="Nicolas Delfosse" userId="d965f3d4-ea58-4afe-85b0-6f02e8cf3c22" providerId="ADAL" clId="{26440F45-4241-4BBC-8BE7-D112A3E8CBC6}" dt="2022-07-24T11:57:43.068" v="12890" actId="1076"/>
          <ac:spMkLst>
            <pc:docMk/>
            <pc:sldMk cId="4159081349" sldId="2142532993"/>
            <ac:spMk id="51" creationId="{E8597147-B9F5-6D75-F34F-BA1406CC5715}"/>
          </ac:spMkLst>
        </pc:spChg>
        <pc:spChg chg="add mod">
          <ac:chgData name="Nicolas Delfosse" userId="d965f3d4-ea58-4afe-85b0-6f02e8cf3c22" providerId="ADAL" clId="{26440F45-4241-4BBC-8BE7-D112A3E8CBC6}" dt="2022-07-24T11:57:43.068" v="12890" actId="1076"/>
          <ac:spMkLst>
            <pc:docMk/>
            <pc:sldMk cId="4159081349" sldId="2142532993"/>
            <ac:spMk id="53" creationId="{5BF29FCD-2526-12E9-4095-3E434B89C2CA}"/>
          </ac:spMkLst>
        </pc:spChg>
        <pc:spChg chg="add mod">
          <ac:chgData name="Nicolas Delfosse" userId="d965f3d4-ea58-4afe-85b0-6f02e8cf3c22" providerId="ADAL" clId="{26440F45-4241-4BBC-8BE7-D112A3E8CBC6}" dt="2022-07-24T11:57:43.068" v="12890" actId="1076"/>
          <ac:spMkLst>
            <pc:docMk/>
            <pc:sldMk cId="4159081349" sldId="2142532993"/>
            <ac:spMk id="55" creationId="{5FA05501-BF04-DF59-A370-2C2373D1351D}"/>
          </ac:spMkLst>
        </pc:spChg>
        <pc:spChg chg="add mod">
          <ac:chgData name="Nicolas Delfosse" userId="d965f3d4-ea58-4afe-85b0-6f02e8cf3c22" providerId="ADAL" clId="{26440F45-4241-4BBC-8BE7-D112A3E8CBC6}" dt="2022-07-24T11:59:24.323" v="12909" actId="1076"/>
          <ac:spMkLst>
            <pc:docMk/>
            <pc:sldMk cId="4159081349" sldId="2142532993"/>
            <ac:spMk id="57" creationId="{2E70F848-B396-E2C6-12E1-64580E8A7368}"/>
          </ac:spMkLst>
        </pc:spChg>
        <pc:spChg chg="add mod">
          <ac:chgData name="Nicolas Delfosse" userId="d965f3d4-ea58-4afe-85b0-6f02e8cf3c22" providerId="ADAL" clId="{26440F45-4241-4BBC-8BE7-D112A3E8CBC6}" dt="2022-07-24T11:59:24.323" v="12909" actId="1076"/>
          <ac:spMkLst>
            <pc:docMk/>
            <pc:sldMk cId="4159081349" sldId="2142532993"/>
            <ac:spMk id="59" creationId="{4B2CE266-BEFC-5DB3-6F68-3A23CB35C4A9}"/>
          </ac:spMkLst>
        </pc:spChg>
        <pc:spChg chg="add mod">
          <ac:chgData name="Nicolas Delfosse" userId="d965f3d4-ea58-4afe-85b0-6f02e8cf3c22" providerId="ADAL" clId="{26440F45-4241-4BBC-8BE7-D112A3E8CBC6}" dt="2022-07-24T11:59:24.323" v="12909" actId="1076"/>
          <ac:spMkLst>
            <pc:docMk/>
            <pc:sldMk cId="4159081349" sldId="2142532993"/>
            <ac:spMk id="61" creationId="{09AD9BD8-D3BD-2E26-B550-81DE923E4D81}"/>
          </ac:spMkLst>
        </pc:spChg>
        <pc:spChg chg="add mod">
          <ac:chgData name="Nicolas Delfosse" userId="d965f3d4-ea58-4afe-85b0-6f02e8cf3c22" providerId="ADAL" clId="{26440F45-4241-4BBC-8BE7-D112A3E8CBC6}" dt="2022-07-24T11:59:24.323" v="12909" actId="1076"/>
          <ac:spMkLst>
            <pc:docMk/>
            <pc:sldMk cId="4159081349" sldId="2142532993"/>
            <ac:spMk id="63" creationId="{9340542D-91CC-6578-DF79-F6C9E21DDE64}"/>
          </ac:spMkLst>
        </pc:spChg>
        <pc:spChg chg="add mod">
          <ac:chgData name="Nicolas Delfosse" userId="d965f3d4-ea58-4afe-85b0-6f02e8cf3c22" providerId="ADAL" clId="{26440F45-4241-4BBC-8BE7-D112A3E8CBC6}" dt="2022-07-24T11:59:24.323" v="12909" actId="1076"/>
          <ac:spMkLst>
            <pc:docMk/>
            <pc:sldMk cId="4159081349" sldId="2142532993"/>
            <ac:spMk id="65" creationId="{745639B2-7026-6D8A-8F4E-A2F6C798BF20}"/>
          </ac:spMkLst>
        </pc:spChg>
        <pc:spChg chg="add mod">
          <ac:chgData name="Nicolas Delfosse" userId="d965f3d4-ea58-4afe-85b0-6f02e8cf3c22" providerId="ADAL" clId="{26440F45-4241-4BBC-8BE7-D112A3E8CBC6}" dt="2022-07-24T11:59:24.323" v="12909" actId="1076"/>
          <ac:spMkLst>
            <pc:docMk/>
            <pc:sldMk cId="4159081349" sldId="2142532993"/>
            <ac:spMk id="67" creationId="{826A9F30-921D-BCD8-CA75-AFE03C351B6B}"/>
          </ac:spMkLst>
        </pc:spChg>
        <pc:spChg chg="add mod">
          <ac:chgData name="Nicolas Delfosse" userId="d965f3d4-ea58-4afe-85b0-6f02e8cf3c22" providerId="ADAL" clId="{26440F45-4241-4BBC-8BE7-D112A3E8CBC6}" dt="2022-07-24T11:59:24.323" v="12909" actId="1076"/>
          <ac:spMkLst>
            <pc:docMk/>
            <pc:sldMk cId="4159081349" sldId="2142532993"/>
            <ac:spMk id="69" creationId="{9964226D-8C6B-8BE8-2147-E4D040C0689D}"/>
          </ac:spMkLst>
        </pc:spChg>
        <pc:spChg chg="add mod">
          <ac:chgData name="Nicolas Delfosse" userId="d965f3d4-ea58-4afe-85b0-6f02e8cf3c22" providerId="ADAL" clId="{26440F45-4241-4BBC-8BE7-D112A3E8CBC6}" dt="2022-07-24T11:59:24.323" v="12909" actId="1076"/>
          <ac:spMkLst>
            <pc:docMk/>
            <pc:sldMk cId="4159081349" sldId="2142532993"/>
            <ac:spMk id="71" creationId="{6B6BC2FD-0B39-19B3-6022-3B617C114E74}"/>
          </ac:spMkLst>
        </pc:spChg>
        <pc:spChg chg="add mod">
          <ac:chgData name="Nicolas Delfosse" userId="d965f3d4-ea58-4afe-85b0-6f02e8cf3c22" providerId="ADAL" clId="{26440F45-4241-4BBC-8BE7-D112A3E8CBC6}" dt="2022-07-24T11:57:43.068" v="12890" actId="1076"/>
          <ac:spMkLst>
            <pc:docMk/>
            <pc:sldMk cId="4159081349" sldId="2142532993"/>
            <ac:spMk id="73" creationId="{53AAA84B-B1BB-98E8-B3EA-36257642593B}"/>
          </ac:spMkLst>
        </pc:spChg>
        <pc:spChg chg="add mod">
          <ac:chgData name="Nicolas Delfosse" userId="d965f3d4-ea58-4afe-85b0-6f02e8cf3c22" providerId="ADAL" clId="{26440F45-4241-4BBC-8BE7-D112A3E8CBC6}" dt="2022-07-24T11:57:43.068" v="12890" actId="1076"/>
          <ac:spMkLst>
            <pc:docMk/>
            <pc:sldMk cId="4159081349" sldId="2142532993"/>
            <ac:spMk id="75" creationId="{5F1494CB-3E36-D670-0AD1-D6EA0EF930CD}"/>
          </ac:spMkLst>
        </pc:spChg>
        <pc:spChg chg="add mod">
          <ac:chgData name="Nicolas Delfosse" userId="d965f3d4-ea58-4afe-85b0-6f02e8cf3c22" providerId="ADAL" clId="{26440F45-4241-4BBC-8BE7-D112A3E8CBC6}" dt="2022-07-24T11:58:41.112" v="12897" actId="571"/>
          <ac:spMkLst>
            <pc:docMk/>
            <pc:sldMk cId="4159081349" sldId="2142532993"/>
            <ac:spMk id="78" creationId="{C358D82A-DE73-4DC3-82BD-858DE6357010}"/>
          </ac:spMkLst>
        </pc:spChg>
        <pc:spChg chg="add del mod">
          <ac:chgData name="Nicolas Delfosse" userId="d965f3d4-ea58-4afe-85b0-6f02e8cf3c22" providerId="ADAL" clId="{26440F45-4241-4BBC-8BE7-D112A3E8CBC6}" dt="2022-07-24T11:58:52.977" v="12902" actId="478"/>
          <ac:spMkLst>
            <pc:docMk/>
            <pc:sldMk cId="4159081349" sldId="2142532993"/>
            <ac:spMk id="80" creationId="{19037E47-8490-4DCE-32DE-B12A0B18C5B0}"/>
          </ac:spMkLst>
        </pc:spChg>
        <pc:spChg chg="add del mod">
          <ac:chgData name="Nicolas Delfosse" userId="d965f3d4-ea58-4afe-85b0-6f02e8cf3c22" providerId="ADAL" clId="{26440F45-4241-4BBC-8BE7-D112A3E8CBC6}" dt="2022-07-24T11:58:51.917" v="12901" actId="478"/>
          <ac:spMkLst>
            <pc:docMk/>
            <pc:sldMk cId="4159081349" sldId="2142532993"/>
            <ac:spMk id="82" creationId="{F826FB43-8186-F52A-77ED-EBECACB86A41}"/>
          </ac:spMkLst>
        </pc:spChg>
        <pc:spChg chg="add mod">
          <ac:chgData name="Nicolas Delfosse" userId="d965f3d4-ea58-4afe-85b0-6f02e8cf3c22" providerId="ADAL" clId="{26440F45-4241-4BBC-8BE7-D112A3E8CBC6}" dt="2022-07-24T11:58:48.638" v="12899" actId="1076"/>
          <ac:spMkLst>
            <pc:docMk/>
            <pc:sldMk cId="4159081349" sldId="2142532993"/>
            <ac:spMk id="84" creationId="{C32F65B0-D3A8-C613-4EA4-36CD34ECBA53}"/>
          </ac:spMkLst>
        </pc:spChg>
        <pc:spChg chg="add mod">
          <ac:chgData name="Nicolas Delfosse" userId="d965f3d4-ea58-4afe-85b0-6f02e8cf3c22" providerId="ADAL" clId="{26440F45-4241-4BBC-8BE7-D112A3E8CBC6}" dt="2022-07-24T11:58:48.638" v="12899" actId="1076"/>
          <ac:spMkLst>
            <pc:docMk/>
            <pc:sldMk cId="4159081349" sldId="2142532993"/>
            <ac:spMk id="86" creationId="{4CE63C36-9E99-2F17-6F16-50B9F6D5CB95}"/>
          </ac:spMkLst>
        </pc:spChg>
        <pc:spChg chg="add del mod">
          <ac:chgData name="Nicolas Delfosse" userId="d965f3d4-ea58-4afe-85b0-6f02e8cf3c22" providerId="ADAL" clId="{26440F45-4241-4BBC-8BE7-D112A3E8CBC6}" dt="2022-07-24T11:58:50.737" v="12900" actId="478"/>
          <ac:spMkLst>
            <pc:docMk/>
            <pc:sldMk cId="4159081349" sldId="2142532993"/>
            <ac:spMk id="88" creationId="{C75C3EB4-13E2-A888-08A1-7220B9127B06}"/>
          </ac:spMkLst>
        </pc:spChg>
        <pc:spChg chg="add mod">
          <ac:chgData name="Nicolas Delfosse" userId="d965f3d4-ea58-4afe-85b0-6f02e8cf3c22" providerId="ADAL" clId="{26440F45-4241-4BBC-8BE7-D112A3E8CBC6}" dt="2022-07-24T11:58:48.638" v="12899" actId="1076"/>
          <ac:spMkLst>
            <pc:docMk/>
            <pc:sldMk cId="4159081349" sldId="2142532993"/>
            <ac:spMk id="90" creationId="{2A7367AF-2DFC-8A6F-7CD2-A8C0D3B55ED2}"/>
          </ac:spMkLst>
        </pc:spChg>
        <pc:spChg chg="add mod">
          <ac:chgData name="Nicolas Delfosse" userId="d965f3d4-ea58-4afe-85b0-6f02e8cf3c22" providerId="ADAL" clId="{26440F45-4241-4BBC-8BE7-D112A3E8CBC6}" dt="2022-07-24T11:59:03.086" v="12904" actId="1076"/>
          <ac:spMkLst>
            <pc:docMk/>
            <pc:sldMk cId="4159081349" sldId="2142532993"/>
            <ac:spMk id="92" creationId="{871EB822-78E3-3500-AD6C-4CA13ABE2A4E}"/>
          </ac:spMkLst>
        </pc:spChg>
        <pc:spChg chg="add mod">
          <ac:chgData name="Nicolas Delfosse" userId="d965f3d4-ea58-4afe-85b0-6f02e8cf3c22" providerId="ADAL" clId="{26440F45-4241-4BBC-8BE7-D112A3E8CBC6}" dt="2022-07-24T11:59:03.086" v="12904" actId="1076"/>
          <ac:spMkLst>
            <pc:docMk/>
            <pc:sldMk cId="4159081349" sldId="2142532993"/>
            <ac:spMk id="94" creationId="{1567651A-2924-E4DA-C9CC-485B74BC960F}"/>
          </ac:spMkLst>
        </pc:spChg>
        <pc:spChg chg="add mod">
          <ac:chgData name="Nicolas Delfosse" userId="d965f3d4-ea58-4afe-85b0-6f02e8cf3c22" providerId="ADAL" clId="{26440F45-4241-4BBC-8BE7-D112A3E8CBC6}" dt="2022-07-24T11:59:03.086" v="12904" actId="1076"/>
          <ac:spMkLst>
            <pc:docMk/>
            <pc:sldMk cId="4159081349" sldId="2142532993"/>
            <ac:spMk id="96" creationId="{67253C13-4639-0D19-7E4A-E7EB63DBD2AD}"/>
          </ac:spMkLst>
        </pc:spChg>
        <pc:spChg chg="add del mod">
          <ac:chgData name="Nicolas Delfosse" userId="d965f3d4-ea58-4afe-85b0-6f02e8cf3c22" providerId="ADAL" clId="{26440F45-4241-4BBC-8BE7-D112A3E8CBC6}" dt="2022-07-24T11:59:05.650" v="12905" actId="478"/>
          <ac:spMkLst>
            <pc:docMk/>
            <pc:sldMk cId="4159081349" sldId="2142532993"/>
            <ac:spMk id="98" creationId="{FFB88AB5-DF40-427A-EEDF-C54D6D628CA2}"/>
          </ac:spMkLst>
        </pc:spChg>
        <pc:spChg chg="add del mod">
          <ac:chgData name="Nicolas Delfosse" userId="d965f3d4-ea58-4afe-85b0-6f02e8cf3c22" providerId="ADAL" clId="{26440F45-4241-4BBC-8BE7-D112A3E8CBC6}" dt="2022-07-24T11:59:19.937" v="12908" actId="478"/>
          <ac:spMkLst>
            <pc:docMk/>
            <pc:sldMk cId="4159081349" sldId="2142532993"/>
            <ac:spMk id="100" creationId="{4E5AA9CF-81A0-493B-0D1C-A31703F66114}"/>
          </ac:spMkLst>
        </pc:spChg>
        <pc:spChg chg="add mod">
          <ac:chgData name="Nicolas Delfosse" userId="d965f3d4-ea58-4afe-85b0-6f02e8cf3c22" providerId="ADAL" clId="{26440F45-4241-4BBC-8BE7-D112A3E8CBC6}" dt="2022-07-24T11:59:24.323" v="12909" actId="1076"/>
          <ac:spMkLst>
            <pc:docMk/>
            <pc:sldMk cId="4159081349" sldId="2142532993"/>
            <ac:spMk id="102" creationId="{246DB8EE-492C-C1DD-9536-FCDF9776B169}"/>
          </ac:spMkLst>
        </pc:spChg>
        <pc:spChg chg="add mod">
          <ac:chgData name="Nicolas Delfosse" userId="d965f3d4-ea58-4afe-85b0-6f02e8cf3c22" providerId="ADAL" clId="{26440F45-4241-4BBC-8BE7-D112A3E8CBC6}" dt="2022-07-24T11:59:24.323" v="12909" actId="1076"/>
          <ac:spMkLst>
            <pc:docMk/>
            <pc:sldMk cId="4159081349" sldId="2142532993"/>
            <ac:spMk id="104" creationId="{44DC7E1A-6DD9-4F32-E4AF-E7F90E3B9FA9}"/>
          </ac:spMkLst>
        </pc:spChg>
        <pc:spChg chg="add mod topLvl">
          <ac:chgData name="Nicolas Delfosse" userId="d965f3d4-ea58-4afe-85b0-6f02e8cf3c22" providerId="ADAL" clId="{26440F45-4241-4BBC-8BE7-D112A3E8CBC6}" dt="2022-07-24T12:31:23.079" v="13122" actId="478"/>
          <ac:spMkLst>
            <pc:docMk/>
            <pc:sldMk cId="4159081349" sldId="2142532993"/>
            <ac:spMk id="105" creationId="{5A50C487-1C24-5B5E-616E-247541F64D3D}"/>
          </ac:spMkLst>
        </pc:spChg>
        <pc:spChg chg="add del mod">
          <ac:chgData name="Nicolas Delfosse" userId="d965f3d4-ea58-4afe-85b0-6f02e8cf3c22" providerId="ADAL" clId="{26440F45-4241-4BBC-8BE7-D112A3E8CBC6}" dt="2022-07-24T12:00:12.024" v="12916" actId="478"/>
          <ac:spMkLst>
            <pc:docMk/>
            <pc:sldMk cId="4159081349" sldId="2142532993"/>
            <ac:spMk id="107" creationId="{D2C85265-DEA7-E986-E6C4-6E61A2D6CCD4}"/>
          </ac:spMkLst>
        </pc:spChg>
        <pc:spChg chg="add del mod">
          <ac:chgData name="Nicolas Delfosse" userId="d965f3d4-ea58-4afe-85b0-6f02e8cf3c22" providerId="ADAL" clId="{26440F45-4241-4BBC-8BE7-D112A3E8CBC6}" dt="2022-07-24T12:31:20.171" v="13121" actId="478"/>
          <ac:spMkLst>
            <pc:docMk/>
            <pc:sldMk cId="4159081349" sldId="2142532993"/>
            <ac:spMk id="109" creationId="{873A471C-8F8C-4D77-AE02-17F2B65177D1}"/>
          </ac:spMkLst>
        </pc:spChg>
        <pc:spChg chg="add del mod topLvl">
          <ac:chgData name="Nicolas Delfosse" userId="d965f3d4-ea58-4afe-85b0-6f02e8cf3c22" providerId="ADAL" clId="{26440F45-4241-4BBC-8BE7-D112A3E8CBC6}" dt="2022-07-24T12:31:23.079" v="13122" actId="478"/>
          <ac:spMkLst>
            <pc:docMk/>
            <pc:sldMk cId="4159081349" sldId="2142532993"/>
            <ac:spMk id="111" creationId="{6E4329C0-18FA-8572-67AE-671F7E9A79B8}"/>
          </ac:spMkLst>
        </pc:spChg>
        <pc:grpChg chg="add del mod">
          <ac:chgData name="Nicolas Delfosse" userId="d965f3d4-ea58-4afe-85b0-6f02e8cf3c22" providerId="ADAL" clId="{26440F45-4241-4BBC-8BE7-D112A3E8CBC6}" dt="2022-07-24T11:54:20.380" v="12843" actId="165"/>
          <ac:grpSpMkLst>
            <pc:docMk/>
            <pc:sldMk cId="4159081349" sldId="2142532993"/>
            <ac:grpSpMk id="4" creationId="{2F519884-6FEF-6C32-5DCC-0AF77D18A365}"/>
          </ac:grpSpMkLst>
        </pc:grpChg>
        <pc:grpChg chg="del mod topLvl">
          <ac:chgData name="Nicolas Delfosse" userId="d965f3d4-ea58-4afe-85b0-6f02e8cf3c22" providerId="ADAL" clId="{26440F45-4241-4BBC-8BE7-D112A3E8CBC6}" dt="2022-07-24T11:54:41.771" v="12844" actId="165"/>
          <ac:grpSpMkLst>
            <pc:docMk/>
            <pc:sldMk cId="4159081349" sldId="2142532993"/>
            <ac:grpSpMk id="5" creationId="{24918B4C-67FC-FEB0-8553-6FF695E097C1}"/>
          </ac:grpSpMkLst>
        </pc:grpChg>
        <pc:grpChg chg="add del mod ord">
          <ac:chgData name="Nicolas Delfosse" userId="d965f3d4-ea58-4afe-85b0-6f02e8cf3c22" providerId="ADAL" clId="{26440F45-4241-4BBC-8BE7-D112A3E8CBC6}" dt="2022-07-24T12:31:23.079" v="13122" actId="478"/>
          <ac:grpSpMkLst>
            <pc:docMk/>
            <pc:sldMk cId="4159081349" sldId="2142532993"/>
            <ac:grpSpMk id="114" creationId="{2564A263-99BA-BC44-55BA-734416B96E09}"/>
          </ac:grpSpMkLst>
        </pc:grpChg>
        <pc:cxnChg chg="del mod topLvl">
          <ac:chgData name="Nicolas Delfosse" userId="d965f3d4-ea58-4afe-85b0-6f02e8cf3c22" providerId="ADAL" clId="{26440F45-4241-4BBC-8BE7-D112A3E8CBC6}" dt="2022-07-24T11:56:01.789" v="12859" actId="478"/>
          <ac:cxnSpMkLst>
            <pc:docMk/>
            <pc:sldMk cId="4159081349" sldId="2142532993"/>
            <ac:cxnSpMk id="8" creationId="{CC5480F6-88A1-89BF-30E5-48BBED38A626}"/>
          </ac:cxnSpMkLst>
        </pc:cxnChg>
        <pc:cxnChg chg="del mod topLvl">
          <ac:chgData name="Nicolas Delfosse" userId="d965f3d4-ea58-4afe-85b0-6f02e8cf3c22" providerId="ADAL" clId="{26440F45-4241-4BBC-8BE7-D112A3E8CBC6}" dt="2022-07-24T11:56:01.789" v="12859" actId="478"/>
          <ac:cxnSpMkLst>
            <pc:docMk/>
            <pc:sldMk cId="4159081349" sldId="2142532993"/>
            <ac:cxnSpMk id="9" creationId="{65F78419-C9E3-D34A-2BDD-666726BA897B}"/>
          </ac:cxnSpMkLst>
        </pc:cxnChg>
        <pc:cxnChg chg="del mod topLvl">
          <ac:chgData name="Nicolas Delfosse" userId="d965f3d4-ea58-4afe-85b0-6f02e8cf3c22" providerId="ADAL" clId="{26440F45-4241-4BBC-8BE7-D112A3E8CBC6}" dt="2022-07-24T11:56:01.789" v="12859" actId="478"/>
          <ac:cxnSpMkLst>
            <pc:docMk/>
            <pc:sldMk cId="4159081349" sldId="2142532993"/>
            <ac:cxnSpMk id="10" creationId="{B9C07E60-0126-3E1D-8A98-56A818BEB124}"/>
          </ac:cxnSpMkLst>
        </pc:cxnChg>
        <pc:cxnChg chg="del mod topLvl">
          <ac:chgData name="Nicolas Delfosse" userId="d965f3d4-ea58-4afe-85b0-6f02e8cf3c22" providerId="ADAL" clId="{26440F45-4241-4BBC-8BE7-D112A3E8CBC6}" dt="2022-07-24T11:56:01.789" v="12859" actId="478"/>
          <ac:cxnSpMkLst>
            <pc:docMk/>
            <pc:sldMk cId="4159081349" sldId="2142532993"/>
            <ac:cxnSpMk id="11" creationId="{6DD8DC1A-FE35-6AB8-F9CF-4BE43A6DC2E8}"/>
          </ac:cxnSpMkLst>
        </pc:cxnChg>
        <pc:cxnChg chg="del mod topLvl">
          <ac:chgData name="Nicolas Delfosse" userId="d965f3d4-ea58-4afe-85b0-6f02e8cf3c22" providerId="ADAL" clId="{26440F45-4241-4BBC-8BE7-D112A3E8CBC6}" dt="2022-07-24T11:56:01.789" v="12859" actId="478"/>
          <ac:cxnSpMkLst>
            <pc:docMk/>
            <pc:sldMk cId="4159081349" sldId="2142532993"/>
            <ac:cxnSpMk id="16" creationId="{18FCB23C-4A37-E83C-948A-7CE85EB1AC9F}"/>
          </ac:cxnSpMkLst>
        </pc:cxnChg>
        <pc:cxnChg chg="del mod topLvl">
          <ac:chgData name="Nicolas Delfosse" userId="d965f3d4-ea58-4afe-85b0-6f02e8cf3c22" providerId="ADAL" clId="{26440F45-4241-4BBC-8BE7-D112A3E8CBC6}" dt="2022-07-24T11:56:01.789" v="12859" actId="478"/>
          <ac:cxnSpMkLst>
            <pc:docMk/>
            <pc:sldMk cId="4159081349" sldId="2142532993"/>
            <ac:cxnSpMk id="17" creationId="{DAE990D1-CEC6-BB2E-FCEA-C8028E7464EE}"/>
          </ac:cxnSpMkLst>
        </pc:cxnChg>
        <pc:cxnChg chg="del mod topLvl">
          <ac:chgData name="Nicolas Delfosse" userId="d965f3d4-ea58-4afe-85b0-6f02e8cf3c22" providerId="ADAL" clId="{26440F45-4241-4BBC-8BE7-D112A3E8CBC6}" dt="2022-07-24T11:56:01.789" v="12859" actId="478"/>
          <ac:cxnSpMkLst>
            <pc:docMk/>
            <pc:sldMk cId="4159081349" sldId="2142532993"/>
            <ac:cxnSpMk id="18" creationId="{E301B25B-5BBC-C2FA-DB86-C4392DA24BAD}"/>
          </ac:cxnSpMkLst>
        </pc:cxnChg>
        <pc:cxnChg chg="del mod topLvl">
          <ac:chgData name="Nicolas Delfosse" userId="d965f3d4-ea58-4afe-85b0-6f02e8cf3c22" providerId="ADAL" clId="{26440F45-4241-4BBC-8BE7-D112A3E8CBC6}" dt="2022-07-24T11:56:01.789" v="12859" actId="478"/>
          <ac:cxnSpMkLst>
            <pc:docMk/>
            <pc:sldMk cId="4159081349" sldId="2142532993"/>
            <ac:cxnSpMk id="19" creationId="{3A44BCB8-FB37-B181-6B07-475953D11EAA}"/>
          </ac:cxnSpMkLst>
        </pc:cxnChg>
        <pc:cxnChg chg="del mod topLvl">
          <ac:chgData name="Nicolas Delfosse" userId="d965f3d4-ea58-4afe-85b0-6f02e8cf3c22" providerId="ADAL" clId="{26440F45-4241-4BBC-8BE7-D112A3E8CBC6}" dt="2022-07-24T11:56:01.789" v="12859" actId="478"/>
          <ac:cxnSpMkLst>
            <pc:docMk/>
            <pc:sldMk cId="4159081349" sldId="2142532993"/>
            <ac:cxnSpMk id="20" creationId="{B4AEF404-FC91-7553-7777-90DA5718B871}"/>
          </ac:cxnSpMkLst>
        </pc:cxnChg>
        <pc:cxnChg chg="del mod topLvl">
          <ac:chgData name="Nicolas Delfosse" userId="d965f3d4-ea58-4afe-85b0-6f02e8cf3c22" providerId="ADAL" clId="{26440F45-4241-4BBC-8BE7-D112A3E8CBC6}" dt="2022-07-24T11:56:01.789" v="12859" actId="478"/>
          <ac:cxnSpMkLst>
            <pc:docMk/>
            <pc:sldMk cId="4159081349" sldId="2142532993"/>
            <ac:cxnSpMk id="21" creationId="{E4A5DDCA-E0BA-6636-1D38-4923549D22F1}"/>
          </ac:cxnSpMkLst>
        </pc:cxnChg>
        <pc:cxnChg chg="del mod topLvl">
          <ac:chgData name="Nicolas Delfosse" userId="d965f3d4-ea58-4afe-85b0-6f02e8cf3c22" providerId="ADAL" clId="{26440F45-4241-4BBC-8BE7-D112A3E8CBC6}" dt="2022-07-24T11:56:01.789" v="12859" actId="478"/>
          <ac:cxnSpMkLst>
            <pc:docMk/>
            <pc:sldMk cId="4159081349" sldId="2142532993"/>
            <ac:cxnSpMk id="22" creationId="{59A54D67-574F-9D45-80BB-27862D81EF04}"/>
          </ac:cxnSpMkLst>
        </pc:cxnChg>
        <pc:cxnChg chg="del mod topLvl">
          <ac:chgData name="Nicolas Delfosse" userId="d965f3d4-ea58-4afe-85b0-6f02e8cf3c22" providerId="ADAL" clId="{26440F45-4241-4BBC-8BE7-D112A3E8CBC6}" dt="2022-07-24T11:55:30.685" v="12846" actId="478"/>
          <ac:cxnSpMkLst>
            <pc:docMk/>
            <pc:sldMk cId="4159081349" sldId="2142532993"/>
            <ac:cxnSpMk id="23" creationId="{1B41359A-76AA-A158-EADB-7B0333998CEF}"/>
          </ac:cxnSpMkLst>
        </pc:cxnChg>
        <pc:cxnChg chg="add del">
          <ac:chgData name="Nicolas Delfosse" userId="d965f3d4-ea58-4afe-85b0-6f02e8cf3c22" providerId="ADAL" clId="{26440F45-4241-4BBC-8BE7-D112A3E8CBC6}" dt="2022-07-24T11:58:19.501" v="12895" actId="478"/>
          <ac:cxnSpMkLst>
            <pc:docMk/>
            <pc:sldMk cId="4159081349" sldId="2142532993"/>
            <ac:cxnSpMk id="77" creationId="{3AA55709-F5C8-7B29-93E7-4A3EA49E8CAC}"/>
          </ac:cxnSpMkLst>
        </pc:cxnChg>
        <pc:cxnChg chg="add del">
          <ac:chgData name="Nicolas Delfosse" userId="d965f3d4-ea58-4afe-85b0-6f02e8cf3c22" providerId="ADAL" clId="{26440F45-4241-4BBC-8BE7-D112A3E8CBC6}" dt="2022-07-24T12:00:54.831" v="12928" actId="478"/>
          <ac:cxnSpMkLst>
            <pc:docMk/>
            <pc:sldMk cId="4159081349" sldId="2142532993"/>
            <ac:cxnSpMk id="113" creationId="{07F0F8E2-E4A9-CDDE-CCFD-14AAC6D77F2D}"/>
          </ac:cxnSpMkLst>
        </pc:cxnChg>
        <pc:cxnChg chg="add mod">
          <ac:chgData name="Nicolas Delfosse" userId="d965f3d4-ea58-4afe-85b0-6f02e8cf3c22" providerId="ADAL" clId="{26440F45-4241-4BBC-8BE7-D112A3E8CBC6}" dt="2022-07-24T12:01:33.136" v="12935" actId="1582"/>
          <ac:cxnSpMkLst>
            <pc:docMk/>
            <pc:sldMk cId="4159081349" sldId="2142532993"/>
            <ac:cxnSpMk id="116" creationId="{6781CB4E-AF0A-9A72-699B-98B4253B238C}"/>
          </ac:cxnSpMkLst>
        </pc:cxnChg>
        <pc:cxnChg chg="add mod">
          <ac:chgData name="Nicolas Delfosse" userId="d965f3d4-ea58-4afe-85b0-6f02e8cf3c22" providerId="ADAL" clId="{26440F45-4241-4BBC-8BE7-D112A3E8CBC6}" dt="2022-07-24T12:01:45.790" v="12938" actId="14100"/>
          <ac:cxnSpMkLst>
            <pc:docMk/>
            <pc:sldMk cId="4159081349" sldId="2142532993"/>
            <ac:cxnSpMk id="118" creationId="{2ED68864-7188-CD63-5EF5-788219FFFBC4}"/>
          </ac:cxnSpMkLst>
        </pc:cxnChg>
        <pc:cxnChg chg="add mod">
          <ac:chgData name="Nicolas Delfosse" userId="d965f3d4-ea58-4afe-85b0-6f02e8cf3c22" providerId="ADAL" clId="{26440F45-4241-4BBC-8BE7-D112A3E8CBC6}" dt="2022-07-24T12:01:53.964" v="12942" actId="14100"/>
          <ac:cxnSpMkLst>
            <pc:docMk/>
            <pc:sldMk cId="4159081349" sldId="2142532993"/>
            <ac:cxnSpMk id="122" creationId="{8EC8F9C3-8376-DF3B-5803-7BE1447205F1}"/>
          </ac:cxnSpMkLst>
        </pc:cxnChg>
        <pc:cxnChg chg="add mod">
          <ac:chgData name="Nicolas Delfosse" userId="d965f3d4-ea58-4afe-85b0-6f02e8cf3c22" providerId="ADAL" clId="{26440F45-4241-4BBC-8BE7-D112A3E8CBC6}" dt="2022-07-24T12:35:59.765" v="13349" actId="14100"/>
          <ac:cxnSpMkLst>
            <pc:docMk/>
            <pc:sldMk cId="4159081349" sldId="2142532993"/>
            <ac:cxnSpMk id="127" creationId="{F8668387-4FCC-6B58-52A1-3F1653344D54}"/>
          </ac:cxnSpMkLst>
        </pc:cxnChg>
        <pc:cxnChg chg="add mod">
          <ac:chgData name="Nicolas Delfosse" userId="d965f3d4-ea58-4afe-85b0-6f02e8cf3c22" providerId="ADAL" clId="{26440F45-4241-4BBC-8BE7-D112A3E8CBC6}" dt="2022-07-24T12:02:09.918" v="12948" actId="14100"/>
          <ac:cxnSpMkLst>
            <pc:docMk/>
            <pc:sldMk cId="4159081349" sldId="2142532993"/>
            <ac:cxnSpMk id="131" creationId="{96E91158-26C5-7565-ECF8-F51EC40147F4}"/>
          </ac:cxnSpMkLst>
        </pc:cxnChg>
        <pc:cxnChg chg="add mod">
          <ac:chgData name="Nicolas Delfosse" userId="d965f3d4-ea58-4afe-85b0-6f02e8cf3c22" providerId="ADAL" clId="{26440F45-4241-4BBC-8BE7-D112A3E8CBC6}" dt="2022-07-24T12:02:21.857" v="12952" actId="14100"/>
          <ac:cxnSpMkLst>
            <pc:docMk/>
            <pc:sldMk cId="4159081349" sldId="2142532993"/>
            <ac:cxnSpMk id="135" creationId="{0D85D6F6-C280-BEC9-4022-370B23FA6D39}"/>
          </ac:cxnSpMkLst>
        </pc:cxnChg>
        <pc:cxnChg chg="add del mod">
          <ac:chgData name="Nicolas Delfosse" userId="d965f3d4-ea58-4afe-85b0-6f02e8cf3c22" providerId="ADAL" clId="{26440F45-4241-4BBC-8BE7-D112A3E8CBC6}" dt="2022-07-24T12:31:26.260" v="13123" actId="478"/>
          <ac:cxnSpMkLst>
            <pc:docMk/>
            <pc:sldMk cId="4159081349" sldId="2142532993"/>
            <ac:cxnSpMk id="140" creationId="{F409C5BF-8F9C-CC87-2482-3A576740CB76}"/>
          </ac:cxnSpMkLst>
        </pc:cxnChg>
        <pc:cxnChg chg="add del mod">
          <ac:chgData name="Nicolas Delfosse" userId="d965f3d4-ea58-4afe-85b0-6f02e8cf3c22" providerId="ADAL" clId="{26440F45-4241-4BBC-8BE7-D112A3E8CBC6}" dt="2022-07-24T12:31:28.388" v="13125" actId="478"/>
          <ac:cxnSpMkLst>
            <pc:docMk/>
            <pc:sldMk cId="4159081349" sldId="2142532993"/>
            <ac:cxnSpMk id="145" creationId="{A055279E-EE66-4454-7D59-86BB7B6B9EC6}"/>
          </ac:cxnSpMkLst>
        </pc:cxnChg>
        <pc:cxnChg chg="add del mod">
          <ac:chgData name="Nicolas Delfosse" userId="d965f3d4-ea58-4afe-85b0-6f02e8cf3c22" providerId="ADAL" clId="{26440F45-4241-4BBC-8BE7-D112A3E8CBC6}" dt="2022-07-24T12:31:30.435" v="13127" actId="478"/>
          <ac:cxnSpMkLst>
            <pc:docMk/>
            <pc:sldMk cId="4159081349" sldId="2142532993"/>
            <ac:cxnSpMk id="149" creationId="{C60FD47A-423B-CC3D-C6F3-00A78E387D16}"/>
          </ac:cxnSpMkLst>
        </pc:cxnChg>
        <pc:cxnChg chg="add del mod">
          <ac:chgData name="Nicolas Delfosse" userId="d965f3d4-ea58-4afe-85b0-6f02e8cf3c22" providerId="ADAL" clId="{26440F45-4241-4BBC-8BE7-D112A3E8CBC6}" dt="2022-07-24T12:31:27.337" v="13124" actId="478"/>
          <ac:cxnSpMkLst>
            <pc:docMk/>
            <pc:sldMk cId="4159081349" sldId="2142532993"/>
            <ac:cxnSpMk id="153" creationId="{027D1640-A079-B5C7-138B-DA3E61529502}"/>
          </ac:cxnSpMkLst>
        </pc:cxnChg>
        <pc:cxnChg chg="add del mod">
          <ac:chgData name="Nicolas Delfosse" userId="d965f3d4-ea58-4afe-85b0-6f02e8cf3c22" providerId="ADAL" clId="{26440F45-4241-4BBC-8BE7-D112A3E8CBC6}" dt="2022-07-24T12:31:29.348" v="13126" actId="478"/>
          <ac:cxnSpMkLst>
            <pc:docMk/>
            <pc:sldMk cId="4159081349" sldId="2142532993"/>
            <ac:cxnSpMk id="158" creationId="{13D5C649-98DE-1B1E-EFD1-C7401AAFF513}"/>
          </ac:cxnSpMkLst>
        </pc:cxnChg>
        <pc:cxnChg chg="add del mod">
          <ac:chgData name="Nicolas Delfosse" userId="d965f3d4-ea58-4afe-85b0-6f02e8cf3c22" providerId="ADAL" clId="{26440F45-4241-4BBC-8BE7-D112A3E8CBC6}" dt="2022-07-24T12:31:33.698" v="13130" actId="478"/>
          <ac:cxnSpMkLst>
            <pc:docMk/>
            <pc:sldMk cId="4159081349" sldId="2142532993"/>
            <ac:cxnSpMk id="162" creationId="{BAE79950-3418-BECA-BC63-FA325EF7EBD0}"/>
          </ac:cxnSpMkLst>
        </pc:cxnChg>
        <pc:cxnChg chg="add del mod">
          <ac:chgData name="Nicolas Delfosse" userId="d965f3d4-ea58-4afe-85b0-6f02e8cf3c22" providerId="ADAL" clId="{26440F45-4241-4BBC-8BE7-D112A3E8CBC6}" dt="2022-07-24T12:31:31.466" v="13128" actId="478"/>
          <ac:cxnSpMkLst>
            <pc:docMk/>
            <pc:sldMk cId="4159081349" sldId="2142532993"/>
            <ac:cxnSpMk id="166" creationId="{C798D12A-790D-DDCA-042A-188480462CD8}"/>
          </ac:cxnSpMkLst>
        </pc:cxnChg>
        <pc:cxnChg chg="add del mod">
          <ac:chgData name="Nicolas Delfosse" userId="d965f3d4-ea58-4afe-85b0-6f02e8cf3c22" providerId="ADAL" clId="{26440F45-4241-4BBC-8BE7-D112A3E8CBC6}" dt="2022-07-24T12:31:32.455" v="13129" actId="478"/>
          <ac:cxnSpMkLst>
            <pc:docMk/>
            <pc:sldMk cId="4159081349" sldId="2142532993"/>
            <ac:cxnSpMk id="170" creationId="{0F39253A-7F8F-CC71-B223-DE57E45973D4}"/>
          </ac:cxnSpMkLst>
        </pc:cxnChg>
      </pc:sldChg>
      <pc:sldChg chg="addSp delSp modSp add del mod ord">
        <pc:chgData name="Nicolas Delfosse" userId="d965f3d4-ea58-4afe-85b0-6f02e8cf3c22" providerId="ADAL" clId="{26440F45-4241-4BBC-8BE7-D112A3E8CBC6}" dt="2022-07-24T12:25:35.083" v="13077" actId="47"/>
        <pc:sldMkLst>
          <pc:docMk/>
          <pc:sldMk cId="1880704576" sldId="2142532994"/>
        </pc:sldMkLst>
        <pc:spChg chg="del">
          <ac:chgData name="Nicolas Delfosse" userId="d965f3d4-ea58-4afe-85b0-6f02e8cf3c22" providerId="ADAL" clId="{26440F45-4241-4BBC-8BE7-D112A3E8CBC6}" dt="2022-07-24T12:16:00.945" v="12984" actId="478"/>
          <ac:spMkLst>
            <pc:docMk/>
            <pc:sldMk cId="1880704576" sldId="2142532994"/>
            <ac:spMk id="30" creationId="{B3DB4B20-46E1-D191-574C-906908F98ECD}"/>
          </ac:spMkLst>
        </pc:spChg>
        <pc:spChg chg="del">
          <ac:chgData name="Nicolas Delfosse" userId="d965f3d4-ea58-4afe-85b0-6f02e8cf3c22" providerId="ADAL" clId="{26440F45-4241-4BBC-8BE7-D112A3E8CBC6}" dt="2022-07-24T12:16:00.945" v="12984" actId="478"/>
          <ac:spMkLst>
            <pc:docMk/>
            <pc:sldMk cId="1880704576" sldId="2142532994"/>
            <ac:spMk id="33" creationId="{28FD74CE-ACDB-7064-EC2F-053A3E8694B6}"/>
          </ac:spMkLst>
        </pc:spChg>
        <pc:spChg chg="del">
          <ac:chgData name="Nicolas Delfosse" userId="d965f3d4-ea58-4afe-85b0-6f02e8cf3c22" providerId="ADAL" clId="{26440F45-4241-4BBC-8BE7-D112A3E8CBC6}" dt="2022-07-24T12:16:00.945" v="12984" actId="478"/>
          <ac:spMkLst>
            <pc:docMk/>
            <pc:sldMk cId="1880704576" sldId="2142532994"/>
            <ac:spMk id="35" creationId="{B0F7D69C-33BC-008F-BD03-A308D6981A2C}"/>
          </ac:spMkLst>
        </pc:spChg>
        <pc:spChg chg="del">
          <ac:chgData name="Nicolas Delfosse" userId="d965f3d4-ea58-4afe-85b0-6f02e8cf3c22" providerId="ADAL" clId="{26440F45-4241-4BBC-8BE7-D112A3E8CBC6}" dt="2022-07-24T12:16:00.945" v="12984" actId="478"/>
          <ac:spMkLst>
            <pc:docMk/>
            <pc:sldMk cId="1880704576" sldId="2142532994"/>
            <ac:spMk id="37" creationId="{93716E38-E994-00A6-DE21-F9587FDAEBFF}"/>
          </ac:spMkLst>
        </pc:spChg>
        <pc:spChg chg="del">
          <ac:chgData name="Nicolas Delfosse" userId="d965f3d4-ea58-4afe-85b0-6f02e8cf3c22" providerId="ADAL" clId="{26440F45-4241-4BBC-8BE7-D112A3E8CBC6}" dt="2022-07-24T12:16:00.945" v="12984" actId="478"/>
          <ac:spMkLst>
            <pc:docMk/>
            <pc:sldMk cId="1880704576" sldId="2142532994"/>
            <ac:spMk id="39" creationId="{1735FEE7-767C-F7B0-64C2-C39542BDB0A5}"/>
          </ac:spMkLst>
        </pc:spChg>
        <pc:spChg chg="del">
          <ac:chgData name="Nicolas Delfosse" userId="d965f3d4-ea58-4afe-85b0-6f02e8cf3c22" providerId="ADAL" clId="{26440F45-4241-4BBC-8BE7-D112A3E8CBC6}" dt="2022-07-24T12:16:00.945" v="12984" actId="478"/>
          <ac:spMkLst>
            <pc:docMk/>
            <pc:sldMk cId="1880704576" sldId="2142532994"/>
            <ac:spMk id="41" creationId="{FBB725C8-EE5B-6940-C54A-34282E8388AE}"/>
          </ac:spMkLst>
        </pc:spChg>
        <pc:spChg chg="del">
          <ac:chgData name="Nicolas Delfosse" userId="d965f3d4-ea58-4afe-85b0-6f02e8cf3c22" providerId="ADAL" clId="{26440F45-4241-4BBC-8BE7-D112A3E8CBC6}" dt="2022-07-24T12:16:00.945" v="12984" actId="478"/>
          <ac:spMkLst>
            <pc:docMk/>
            <pc:sldMk cId="1880704576" sldId="2142532994"/>
            <ac:spMk id="43" creationId="{4E3AA202-3D16-F648-24A9-6C40B3162ACC}"/>
          </ac:spMkLst>
        </pc:spChg>
        <pc:spChg chg="del">
          <ac:chgData name="Nicolas Delfosse" userId="d965f3d4-ea58-4afe-85b0-6f02e8cf3c22" providerId="ADAL" clId="{26440F45-4241-4BBC-8BE7-D112A3E8CBC6}" dt="2022-07-24T12:16:00.945" v="12984" actId="478"/>
          <ac:spMkLst>
            <pc:docMk/>
            <pc:sldMk cId="1880704576" sldId="2142532994"/>
            <ac:spMk id="45" creationId="{F31CBC12-51B5-0A26-0DBD-BDC86EB40A14}"/>
          </ac:spMkLst>
        </pc:spChg>
        <pc:spChg chg="del">
          <ac:chgData name="Nicolas Delfosse" userId="d965f3d4-ea58-4afe-85b0-6f02e8cf3c22" providerId="ADAL" clId="{26440F45-4241-4BBC-8BE7-D112A3E8CBC6}" dt="2022-07-24T12:16:00.945" v="12984" actId="478"/>
          <ac:spMkLst>
            <pc:docMk/>
            <pc:sldMk cId="1880704576" sldId="2142532994"/>
            <ac:spMk id="47" creationId="{CA231CC3-CD6A-7A60-205E-09366FBEE677}"/>
          </ac:spMkLst>
        </pc:spChg>
        <pc:spChg chg="del">
          <ac:chgData name="Nicolas Delfosse" userId="d965f3d4-ea58-4afe-85b0-6f02e8cf3c22" providerId="ADAL" clId="{26440F45-4241-4BBC-8BE7-D112A3E8CBC6}" dt="2022-07-24T12:16:00.945" v="12984" actId="478"/>
          <ac:spMkLst>
            <pc:docMk/>
            <pc:sldMk cId="1880704576" sldId="2142532994"/>
            <ac:spMk id="49" creationId="{62A718FA-2DE4-2FCF-5169-5C48E7D2288D}"/>
          </ac:spMkLst>
        </pc:spChg>
        <pc:spChg chg="del">
          <ac:chgData name="Nicolas Delfosse" userId="d965f3d4-ea58-4afe-85b0-6f02e8cf3c22" providerId="ADAL" clId="{26440F45-4241-4BBC-8BE7-D112A3E8CBC6}" dt="2022-07-24T12:16:00.945" v="12984" actId="478"/>
          <ac:spMkLst>
            <pc:docMk/>
            <pc:sldMk cId="1880704576" sldId="2142532994"/>
            <ac:spMk id="51" creationId="{E8597147-B9F5-6D75-F34F-BA1406CC5715}"/>
          </ac:spMkLst>
        </pc:spChg>
        <pc:spChg chg="del">
          <ac:chgData name="Nicolas Delfosse" userId="d965f3d4-ea58-4afe-85b0-6f02e8cf3c22" providerId="ADAL" clId="{26440F45-4241-4BBC-8BE7-D112A3E8CBC6}" dt="2022-07-24T12:16:00.945" v="12984" actId="478"/>
          <ac:spMkLst>
            <pc:docMk/>
            <pc:sldMk cId="1880704576" sldId="2142532994"/>
            <ac:spMk id="53" creationId="{5BF29FCD-2526-12E9-4095-3E434B89C2CA}"/>
          </ac:spMkLst>
        </pc:spChg>
        <pc:spChg chg="del">
          <ac:chgData name="Nicolas Delfosse" userId="d965f3d4-ea58-4afe-85b0-6f02e8cf3c22" providerId="ADAL" clId="{26440F45-4241-4BBC-8BE7-D112A3E8CBC6}" dt="2022-07-24T12:16:00.945" v="12984" actId="478"/>
          <ac:spMkLst>
            <pc:docMk/>
            <pc:sldMk cId="1880704576" sldId="2142532994"/>
            <ac:spMk id="55" creationId="{5FA05501-BF04-DF59-A370-2C2373D1351D}"/>
          </ac:spMkLst>
        </pc:spChg>
        <pc:spChg chg="del">
          <ac:chgData name="Nicolas Delfosse" userId="d965f3d4-ea58-4afe-85b0-6f02e8cf3c22" providerId="ADAL" clId="{26440F45-4241-4BBC-8BE7-D112A3E8CBC6}" dt="2022-07-24T12:16:00.945" v="12984" actId="478"/>
          <ac:spMkLst>
            <pc:docMk/>
            <pc:sldMk cId="1880704576" sldId="2142532994"/>
            <ac:spMk id="57" creationId="{2E70F848-B396-E2C6-12E1-64580E8A7368}"/>
          </ac:spMkLst>
        </pc:spChg>
        <pc:spChg chg="del">
          <ac:chgData name="Nicolas Delfosse" userId="d965f3d4-ea58-4afe-85b0-6f02e8cf3c22" providerId="ADAL" clId="{26440F45-4241-4BBC-8BE7-D112A3E8CBC6}" dt="2022-07-24T12:16:00.945" v="12984" actId="478"/>
          <ac:spMkLst>
            <pc:docMk/>
            <pc:sldMk cId="1880704576" sldId="2142532994"/>
            <ac:spMk id="59" creationId="{4B2CE266-BEFC-5DB3-6F68-3A23CB35C4A9}"/>
          </ac:spMkLst>
        </pc:spChg>
        <pc:spChg chg="del">
          <ac:chgData name="Nicolas Delfosse" userId="d965f3d4-ea58-4afe-85b0-6f02e8cf3c22" providerId="ADAL" clId="{26440F45-4241-4BBC-8BE7-D112A3E8CBC6}" dt="2022-07-24T12:16:00.945" v="12984" actId="478"/>
          <ac:spMkLst>
            <pc:docMk/>
            <pc:sldMk cId="1880704576" sldId="2142532994"/>
            <ac:spMk id="61" creationId="{09AD9BD8-D3BD-2E26-B550-81DE923E4D81}"/>
          </ac:spMkLst>
        </pc:spChg>
        <pc:spChg chg="del">
          <ac:chgData name="Nicolas Delfosse" userId="d965f3d4-ea58-4afe-85b0-6f02e8cf3c22" providerId="ADAL" clId="{26440F45-4241-4BBC-8BE7-D112A3E8CBC6}" dt="2022-07-24T12:16:00.945" v="12984" actId="478"/>
          <ac:spMkLst>
            <pc:docMk/>
            <pc:sldMk cId="1880704576" sldId="2142532994"/>
            <ac:spMk id="63" creationId="{9340542D-91CC-6578-DF79-F6C9E21DDE64}"/>
          </ac:spMkLst>
        </pc:spChg>
        <pc:spChg chg="del">
          <ac:chgData name="Nicolas Delfosse" userId="d965f3d4-ea58-4afe-85b0-6f02e8cf3c22" providerId="ADAL" clId="{26440F45-4241-4BBC-8BE7-D112A3E8CBC6}" dt="2022-07-24T12:16:00.945" v="12984" actId="478"/>
          <ac:spMkLst>
            <pc:docMk/>
            <pc:sldMk cId="1880704576" sldId="2142532994"/>
            <ac:spMk id="65" creationId="{745639B2-7026-6D8A-8F4E-A2F6C798BF20}"/>
          </ac:spMkLst>
        </pc:spChg>
        <pc:spChg chg="del">
          <ac:chgData name="Nicolas Delfosse" userId="d965f3d4-ea58-4afe-85b0-6f02e8cf3c22" providerId="ADAL" clId="{26440F45-4241-4BBC-8BE7-D112A3E8CBC6}" dt="2022-07-24T12:16:00.945" v="12984" actId="478"/>
          <ac:spMkLst>
            <pc:docMk/>
            <pc:sldMk cId="1880704576" sldId="2142532994"/>
            <ac:spMk id="67" creationId="{826A9F30-921D-BCD8-CA75-AFE03C351B6B}"/>
          </ac:spMkLst>
        </pc:spChg>
        <pc:spChg chg="del">
          <ac:chgData name="Nicolas Delfosse" userId="d965f3d4-ea58-4afe-85b0-6f02e8cf3c22" providerId="ADAL" clId="{26440F45-4241-4BBC-8BE7-D112A3E8CBC6}" dt="2022-07-24T12:16:00.945" v="12984" actId="478"/>
          <ac:spMkLst>
            <pc:docMk/>
            <pc:sldMk cId="1880704576" sldId="2142532994"/>
            <ac:spMk id="69" creationId="{9964226D-8C6B-8BE8-2147-E4D040C0689D}"/>
          </ac:spMkLst>
        </pc:spChg>
        <pc:spChg chg="del">
          <ac:chgData name="Nicolas Delfosse" userId="d965f3d4-ea58-4afe-85b0-6f02e8cf3c22" providerId="ADAL" clId="{26440F45-4241-4BBC-8BE7-D112A3E8CBC6}" dt="2022-07-24T12:16:00.945" v="12984" actId="478"/>
          <ac:spMkLst>
            <pc:docMk/>
            <pc:sldMk cId="1880704576" sldId="2142532994"/>
            <ac:spMk id="71" creationId="{6B6BC2FD-0B39-19B3-6022-3B617C114E74}"/>
          </ac:spMkLst>
        </pc:spChg>
        <pc:spChg chg="del">
          <ac:chgData name="Nicolas Delfosse" userId="d965f3d4-ea58-4afe-85b0-6f02e8cf3c22" providerId="ADAL" clId="{26440F45-4241-4BBC-8BE7-D112A3E8CBC6}" dt="2022-07-24T12:16:00.945" v="12984" actId="478"/>
          <ac:spMkLst>
            <pc:docMk/>
            <pc:sldMk cId="1880704576" sldId="2142532994"/>
            <ac:spMk id="73" creationId="{53AAA84B-B1BB-98E8-B3EA-36257642593B}"/>
          </ac:spMkLst>
        </pc:spChg>
        <pc:spChg chg="del">
          <ac:chgData name="Nicolas Delfosse" userId="d965f3d4-ea58-4afe-85b0-6f02e8cf3c22" providerId="ADAL" clId="{26440F45-4241-4BBC-8BE7-D112A3E8CBC6}" dt="2022-07-24T12:16:00.945" v="12984" actId="478"/>
          <ac:spMkLst>
            <pc:docMk/>
            <pc:sldMk cId="1880704576" sldId="2142532994"/>
            <ac:spMk id="75" creationId="{5F1494CB-3E36-D670-0AD1-D6EA0EF930CD}"/>
          </ac:spMkLst>
        </pc:spChg>
        <pc:spChg chg="del">
          <ac:chgData name="Nicolas Delfosse" userId="d965f3d4-ea58-4afe-85b0-6f02e8cf3c22" providerId="ADAL" clId="{26440F45-4241-4BBC-8BE7-D112A3E8CBC6}" dt="2022-07-24T12:16:00.945" v="12984" actId="478"/>
          <ac:spMkLst>
            <pc:docMk/>
            <pc:sldMk cId="1880704576" sldId="2142532994"/>
            <ac:spMk id="84" creationId="{C32F65B0-D3A8-C613-4EA4-36CD34ECBA53}"/>
          </ac:spMkLst>
        </pc:spChg>
        <pc:spChg chg="del">
          <ac:chgData name="Nicolas Delfosse" userId="d965f3d4-ea58-4afe-85b0-6f02e8cf3c22" providerId="ADAL" clId="{26440F45-4241-4BBC-8BE7-D112A3E8CBC6}" dt="2022-07-24T12:16:00.945" v="12984" actId="478"/>
          <ac:spMkLst>
            <pc:docMk/>
            <pc:sldMk cId="1880704576" sldId="2142532994"/>
            <ac:spMk id="86" creationId="{4CE63C36-9E99-2F17-6F16-50B9F6D5CB95}"/>
          </ac:spMkLst>
        </pc:spChg>
        <pc:spChg chg="del">
          <ac:chgData name="Nicolas Delfosse" userId="d965f3d4-ea58-4afe-85b0-6f02e8cf3c22" providerId="ADAL" clId="{26440F45-4241-4BBC-8BE7-D112A3E8CBC6}" dt="2022-07-24T12:16:00.945" v="12984" actId="478"/>
          <ac:spMkLst>
            <pc:docMk/>
            <pc:sldMk cId="1880704576" sldId="2142532994"/>
            <ac:spMk id="90" creationId="{2A7367AF-2DFC-8A6F-7CD2-A8C0D3B55ED2}"/>
          </ac:spMkLst>
        </pc:spChg>
        <pc:spChg chg="del">
          <ac:chgData name="Nicolas Delfosse" userId="d965f3d4-ea58-4afe-85b0-6f02e8cf3c22" providerId="ADAL" clId="{26440F45-4241-4BBC-8BE7-D112A3E8CBC6}" dt="2022-07-24T12:16:00.945" v="12984" actId="478"/>
          <ac:spMkLst>
            <pc:docMk/>
            <pc:sldMk cId="1880704576" sldId="2142532994"/>
            <ac:spMk id="92" creationId="{871EB822-78E3-3500-AD6C-4CA13ABE2A4E}"/>
          </ac:spMkLst>
        </pc:spChg>
        <pc:spChg chg="del">
          <ac:chgData name="Nicolas Delfosse" userId="d965f3d4-ea58-4afe-85b0-6f02e8cf3c22" providerId="ADAL" clId="{26440F45-4241-4BBC-8BE7-D112A3E8CBC6}" dt="2022-07-24T12:16:00.945" v="12984" actId="478"/>
          <ac:spMkLst>
            <pc:docMk/>
            <pc:sldMk cId="1880704576" sldId="2142532994"/>
            <ac:spMk id="94" creationId="{1567651A-2924-E4DA-C9CC-485B74BC960F}"/>
          </ac:spMkLst>
        </pc:spChg>
        <pc:spChg chg="del">
          <ac:chgData name="Nicolas Delfosse" userId="d965f3d4-ea58-4afe-85b0-6f02e8cf3c22" providerId="ADAL" clId="{26440F45-4241-4BBC-8BE7-D112A3E8CBC6}" dt="2022-07-24T12:16:00.945" v="12984" actId="478"/>
          <ac:spMkLst>
            <pc:docMk/>
            <pc:sldMk cId="1880704576" sldId="2142532994"/>
            <ac:spMk id="96" creationId="{67253C13-4639-0D19-7E4A-E7EB63DBD2AD}"/>
          </ac:spMkLst>
        </pc:spChg>
        <pc:spChg chg="del">
          <ac:chgData name="Nicolas Delfosse" userId="d965f3d4-ea58-4afe-85b0-6f02e8cf3c22" providerId="ADAL" clId="{26440F45-4241-4BBC-8BE7-D112A3E8CBC6}" dt="2022-07-24T12:16:00.945" v="12984" actId="478"/>
          <ac:spMkLst>
            <pc:docMk/>
            <pc:sldMk cId="1880704576" sldId="2142532994"/>
            <ac:spMk id="102" creationId="{246DB8EE-492C-C1DD-9536-FCDF9776B169}"/>
          </ac:spMkLst>
        </pc:spChg>
        <pc:spChg chg="del">
          <ac:chgData name="Nicolas Delfosse" userId="d965f3d4-ea58-4afe-85b0-6f02e8cf3c22" providerId="ADAL" clId="{26440F45-4241-4BBC-8BE7-D112A3E8CBC6}" dt="2022-07-24T12:16:00.945" v="12984" actId="478"/>
          <ac:spMkLst>
            <pc:docMk/>
            <pc:sldMk cId="1880704576" sldId="2142532994"/>
            <ac:spMk id="104" creationId="{44DC7E1A-6DD9-4F32-E4AF-E7F90E3B9FA9}"/>
          </ac:spMkLst>
        </pc:spChg>
        <pc:grpChg chg="del">
          <ac:chgData name="Nicolas Delfosse" userId="d965f3d4-ea58-4afe-85b0-6f02e8cf3c22" providerId="ADAL" clId="{26440F45-4241-4BBC-8BE7-D112A3E8CBC6}" dt="2022-07-24T12:16:00.945" v="12984" actId="478"/>
          <ac:grpSpMkLst>
            <pc:docMk/>
            <pc:sldMk cId="1880704576" sldId="2142532994"/>
            <ac:grpSpMk id="114" creationId="{2564A263-99BA-BC44-55BA-734416B96E09}"/>
          </ac:grpSpMkLst>
        </pc:grpChg>
        <pc:picChg chg="add mod">
          <ac:chgData name="Nicolas Delfosse" userId="d965f3d4-ea58-4afe-85b0-6f02e8cf3c22" providerId="ADAL" clId="{26440F45-4241-4BBC-8BE7-D112A3E8CBC6}" dt="2022-07-24T12:17:43.343" v="12994" actId="1076"/>
          <ac:picMkLst>
            <pc:docMk/>
            <pc:sldMk cId="1880704576" sldId="2142532994"/>
            <ac:picMk id="4" creationId="{CB213BF5-11E3-C3B6-1995-C9C0760FEE7C}"/>
          </ac:picMkLst>
        </pc:picChg>
        <pc:picChg chg="add mod">
          <ac:chgData name="Nicolas Delfosse" userId="d965f3d4-ea58-4afe-85b0-6f02e8cf3c22" providerId="ADAL" clId="{26440F45-4241-4BBC-8BE7-D112A3E8CBC6}" dt="2022-07-24T12:17:40.790" v="12993" actId="1076"/>
          <ac:picMkLst>
            <pc:docMk/>
            <pc:sldMk cId="1880704576" sldId="2142532994"/>
            <ac:picMk id="6" creationId="{75BA8C36-D5BD-DD00-0458-780E09ACFFE2}"/>
          </ac:picMkLst>
        </pc:picChg>
        <pc:picChg chg="add mod">
          <ac:chgData name="Nicolas Delfosse" userId="d965f3d4-ea58-4afe-85b0-6f02e8cf3c22" providerId="ADAL" clId="{26440F45-4241-4BBC-8BE7-D112A3E8CBC6}" dt="2022-07-24T12:17:28.390" v="12990" actId="1076"/>
          <ac:picMkLst>
            <pc:docMk/>
            <pc:sldMk cId="1880704576" sldId="2142532994"/>
            <ac:picMk id="8" creationId="{1A22057A-E8DD-8979-1DF8-B73EB9C79949}"/>
          </ac:picMkLst>
        </pc:picChg>
        <pc:cxnChg chg="del mod">
          <ac:chgData name="Nicolas Delfosse" userId="d965f3d4-ea58-4afe-85b0-6f02e8cf3c22" providerId="ADAL" clId="{26440F45-4241-4BBC-8BE7-D112A3E8CBC6}" dt="2022-07-24T12:16:00.945" v="12984" actId="478"/>
          <ac:cxnSpMkLst>
            <pc:docMk/>
            <pc:sldMk cId="1880704576" sldId="2142532994"/>
            <ac:cxnSpMk id="116" creationId="{6781CB4E-AF0A-9A72-699B-98B4253B238C}"/>
          </ac:cxnSpMkLst>
        </pc:cxnChg>
        <pc:cxnChg chg="del mod">
          <ac:chgData name="Nicolas Delfosse" userId="d965f3d4-ea58-4afe-85b0-6f02e8cf3c22" providerId="ADAL" clId="{26440F45-4241-4BBC-8BE7-D112A3E8CBC6}" dt="2022-07-24T12:16:00.945" v="12984" actId="478"/>
          <ac:cxnSpMkLst>
            <pc:docMk/>
            <pc:sldMk cId="1880704576" sldId="2142532994"/>
            <ac:cxnSpMk id="118" creationId="{2ED68864-7188-CD63-5EF5-788219FFFBC4}"/>
          </ac:cxnSpMkLst>
        </pc:cxnChg>
        <pc:cxnChg chg="del mod">
          <ac:chgData name="Nicolas Delfosse" userId="d965f3d4-ea58-4afe-85b0-6f02e8cf3c22" providerId="ADAL" clId="{26440F45-4241-4BBC-8BE7-D112A3E8CBC6}" dt="2022-07-24T12:16:00.945" v="12984" actId="478"/>
          <ac:cxnSpMkLst>
            <pc:docMk/>
            <pc:sldMk cId="1880704576" sldId="2142532994"/>
            <ac:cxnSpMk id="122" creationId="{8EC8F9C3-8376-DF3B-5803-7BE1447205F1}"/>
          </ac:cxnSpMkLst>
        </pc:cxnChg>
        <pc:cxnChg chg="del mod">
          <ac:chgData name="Nicolas Delfosse" userId="d965f3d4-ea58-4afe-85b0-6f02e8cf3c22" providerId="ADAL" clId="{26440F45-4241-4BBC-8BE7-D112A3E8CBC6}" dt="2022-07-24T12:16:00.945" v="12984" actId="478"/>
          <ac:cxnSpMkLst>
            <pc:docMk/>
            <pc:sldMk cId="1880704576" sldId="2142532994"/>
            <ac:cxnSpMk id="127" creationId="{F8668387-4FCC-6B58-52A1-3F1653344D54}"/>
          </ac:cxnSpMkLst>
        </pc:cxnChg>
        <pc:cxnChg chg="del mod">
          <ac:chgData name="Nicolas Delfosse" userId="d965f3d4-ea58-4afe-85b0-6f02e8cf3c22" providerId="ADAL" clId="{26440F45-4241-4BBC-8BE7-D112A3E8CBC6}" dt="2022-07-24T12:16:00.945" v="12984" actId="478"/>
          <ac:cxnSpMkLst>
            <pc:docMk/>
            <pc:sldMk cId="1880704576" sldId="2142532994"/>
            <ac:cxnSpMk id="131" creationId="{96E91158-26C5-7565-ECF8-F51EC40147F4}"/>
          </ac:cxnSpMkLst>
        </pc:cxnChg>
        <pc:cxnChg chg="del mod">
          <ac:chgData name="Nicolas Delfosse" userId="d965f3d4-ea58-4afe-85b0-6f02e8cf3c22" providerId="ADAL" clId="{26440F45-4241-4BBC-8BE7-D112A3E8CBC6}" dt="2022-07-24T12:16:00.945" v="12984" actId="478"/>
          <ac:cxnSpMkLst>
            <pc:docMk/>
            <pc:sldMk cId="1880704576" sldId="2142532994"/>
            <ac:cxnSpMk id="135" creationId="{0D85D6F6-C280-BEC9-4022-370B23FA6D39}"/>
          </ac:cxnSpMkLst>
        </pc:cxnChg>
        <pc:cxnChg chg="del mod">
          <ac:chgData name="Nicolas Delfosse" userId="d965f3d4-ea58-4afe-85b0-6f02e8cf3c22" providerId="ADAL" clId="{26440F45-4241-4BBC-8BE7-D112A3E8CBC6}" dt="2022-07-24T12:16:00.945" v="12984" actId="478"/>
          <ac:cxnSpMkLst>
            <pc:docMk/>
            <pc:sldMk cId="1880704576" sldId="2142532994"/>
            <ac:cxnSpMk id="140" creationId="{F409C5BF-8F9C-CC87-2482-3A576740CB76}"/>
          </ac:cxnSpMkLst>
        </pc:cxnChg>
        <pc:cxnChg chg="del mod">
          <ac:chgData name="Nicolas Delfosse" userId="d965f3d4-ea58-4afe-85b0-6f02e8cf3c22" providerId="ADAL" clId="{26440F45-4241-4BBC-8BE7-D112A3E8CBC6}" dt="2022-07-24T12:16:00.945" v="12984" actId="478"/>
          <ac:cxnSpMkLst>
            <pc:docMk/>
            <pc:sldMk cId="1880704576" sldId="2142532994"/>
            <ac:cxnSpMk id="145" creationId="{A055279E-EE66-4454-7D59-86BB7B6B9EC6}"/>
          </ac:cxnSpMkLst>
        </pc:cxnChg>
        <pc:cxnChg chg="del mod">
          <ac:chgData name="Nicolas Delfosse" userId="d965f3d4-ea58-4afe-85b0-6f02e8cf3c22" providerId="ADAL" clId="{26440F45-4241-4BBC-8BE7-D112A3E8CBC6}" dt="2022-07-24T12:16:00.945" v="12984" actId="478"/>
          <ac:cxnSpMkLst>
            <pc:docMk/>
            <pc:sldMk cId="1880704576" sldId="2142532994"/>
            <ac:cxnSpMk id="149" creationId="{C60FD47A-423B-CC3D-C6F3-00A78E387D16}"/>
          </ac:cxnSpMkLst>
        </pc:cxnChg>
        <pc:cxnChg chg="del mod">
          <ac:chgData name="Nicolas Delfosse" userId="d965f3d4-ea58-4afe-85b0-6f02e8cf3c22" providerId="ADAL" clId="{26440F45-4241-4BBC-8BE7-D112A3E8CBC6}" dt="2022-07-24T12:16:00.945" v="12984" actId="478"/>
          <ac:cxnSpMkLst>
            <pc:docMk/>
            <pc:sldMk cId="1880704576" sldId="2142532994"/>
            <ac:cxnSpMk id="153" creationId="{027D1640-A079-B5C7-138B-DA3E61529502}"/>
          </ac:cxnSpMkLst>
        </pc:cxnChg>
        <pc:cxnChg chg="del mod">
          <ac:chgData name="Nicolas Delfosse" userId="d965f3d4-ea58-4afe-85b0-6f02e8cf3c22" providerId="ADAL" clId="{26440F45-4241-4BBC-8BE7-D112A3E8CBC6}" dt="2022-07-24T12:16:00.945" v="12984" actId="478"/>
          <ac:cxnSpMkLst>
            <pc:docMk/>
            <pc:sldMk cId="1880704576" sldId="2142532994"/>
            <ac:cxnSpMk id="158" creationId="{13D5C649-98DE-1B1E-EFD1-C7401AAFF513}"/>
          </ac:cxnSpMkLst>
        </pc:cxnChg>
        <pc:cxnChg chg="del mod">
          <ac:chgData name="Nicolas Delfosse" userId="d965f3d4-ea58-4afe-85b0-6f02e8cf3c22" providerId="ADAL" clId="{26440F45-4241-4BBC-8BE7-D112A3E8CBC6}" dt="2022-07-24T12:16:00.945" v="12984" actId="478"/>
          <ac:cxnSpMkLst>
            <pc:docMk/>
            <pc:sldMk cId="1880704576" sldId="2142532994"/>
            <ac:cxnSpMk id="162" creationId="{BAE79950-3418-BECA-BC63-FA325EF7EBD0}"/>
          </ac:cxnSpMkLst>
        </pc:cxnChg>
        <pc:cxnChg chg="del mod">
          <ac:chgData name="Nicolas Delfosse" userId="d965f3d4-ea58-4afe-85b0-6f02e8cf3c22" providerId="ADAL" clId="{26440F45-4241-4BBC-8BE7-D112A3E8CBC6}" dt="2022-07-24T12:16:00.945" v="12984" actId="478"/>
          <ac:cxnSpMkLst>
            <pc:docMk/>
            <pc:sldMk cId="1880704576" sldId="2142532994"/>
            <ac:cxnSpMk id="166" creationId="{C798D12A-790D-DDCA-042A-188480462CD8}"/>
          </ac:cxnSpMkLst>
        </pc:cxnChg>
        <pc:cxnChg chg="del mod">
          <ac:chgData name="Nicolas Delfosse" userId="d965f3d4-ea58-4afe-85b0-6f02e8cf3c22" providerId="ADAL" clId="{26440F45-4241-4BBC-8BE7-D112A3E8CBC6}" dt="2022-07-24T12:16:00.945" v="12984" actId="478"/>
          <ac:cxnSpMkLst>
            <pc:docMk/>
            <pc:sldMk cId="1880704576" sldId="2142532994"/>
            <ac:cxnSpMk id="170" creationId="{0F39253A-7F8F-CC71-B223-DE57E45973D4}"/>
          </ac:cxnSpMkLst>
        </pc:cxnChg>
      </pc:sldChg>
      <pc:sldChg chg="new del">
        <pc:chgData name="Nicolas Delfosse" userId="d965f3d4-ea58-4afe-85b0-6f02e8cf3c22" providerId="ADAL" clId="{26440F45-4241-4BBC-8BE7-D112A3E8CBC6}" dt="2022-07-24T12:15:46.195" v="12980" actId="47"/>
        <pc:sldMkLst>
          <pc:docMk/>
          <pc:sldMk cId="3280120772" sldId="2142532994"/>
        </pc:sldMkLst>
      </pc:sldChg>
      <pc:sldChg chg="addSp delSp modSp add mod modAnim">
        <pc:chgData name="Nicolas Delfosse" userId="d965f3d4-ea58-4afe-85b0-6f02e8cf3c22" providerId="ADAL" clId="{26440F45-4241-4BBC-8BE7-D112A3E8CBC6}" dt="2022-07-24T12:27:52.275" v="13093" actId="1076"/>
        <pc:sldMkLst>
          <pc:docMk/>
          <pc:sldMk cId="631195693" sldId="2142532995"/>
        </pc:sldMkLst>
        <pc:spChg chg="add mod">
          <ac:chgData name="Nicolas Delfosse" userId="d965f3d4-ea58-4afe-85b0-6f02e8cf3c22" providerId="ADAL" clId="{26440F45-4241-4BBC-8BE7-D112A3E8CBC6}" dt="2022-07-24T12:21:51.573" v="13047" actId="1076"/>
          <ac:spMkLst>
            <pc:docMk/>
            <pc:sldMk cId="631195693" sldId="2142532995"/>
            <ac:spMk id="3" creationId="{DF1A9515-48A6-EC75-D743-AF197D05DA61}"/>
          </ac:spMkLst>
        </pc:spChg>
        <pc:spChg chg="add mod">
          <ac:chgData name="Nicolas Delfosse" userId="d965f3d4-ea58-4afe-85b0-6f02e8cf3c22" providerId="ADAL" clId="{26440F45-4241-4BBC-8BE7-D112A3E8CBC6}" dt="2022-07-24T12:27:52.275" v="13093" actId="1076"/>
          <ac:spMkLst>
            <pc:docMk/>
            <pc:sldMk cId="631195693" sldId="2142532995"/>
            <ac:spMk id="6" creationId="{2A4A91D5-04D6-D4E5-0BE8-459E476911DC}"/>
          </ac:spMkLst>
        </pc:spChg>
        <pc:spChg chg="add mod">
          <ac:chgData name="Nicolas Delfosse" userId="d965f3d4-ea58-4afe-85b0-6f02e8cf3c22" providerId="ADAL" clId="{26440F45-4241-4BBC-8BE7-D112A3E8CBC6}" dt="2022-07-24T12:22:32.768" v="13060" actId="14100"/>
          <ac:spMkLst>
            <pc:docMk/>
            <pc:sldMk cId="631195693" sldId="2142532995"/>
            <ac:spMk id="8" creationId="{CD5A662A-DA31-5254-1DDC-910869704F45}"/>
          </ac:spMkLst>
        </pc:spChg>
        <pc:picChg chg="mod">
          <ac:chgData name="Nicolas Delfosse" userId="d965f3d4-ea58-4afe-85b0-6f02e8cf3c22" providerId="ADAL" clId="{26440F45-4241-4BBC-8BE7-D112A3E8CBC6}" dt="2022-07-24T12:17:55.610" v="12998" actId="1076"/>
          <ac:picMkLst>
            <pc:docMk/>
            <pc:sldMk cId="631195693" sldId="2142532995"/>
            <ac:picMk id="4" creationId="{CB213BF5-11E3-C3B6-1995-C9C0760FEE7C}"/>
          </ac:picMkLst>
        </pc:picChg>
        <pc:picChg chg="del">
          <ac:chgData name="Nicolas Delfosse" userId="d965f3d4-ea58-4afe-85b0-6f02e8cf3c22" providerId="ADAL" clId="{26440F45-4241-4BBC-8BE7-D112A3E8CBC6}" dt="2022-07-24T12:17:51.286" v="12996" actId="478"/>
          <ac:picMkLst>
            <pc:docMk/>
            <pc:sldMk cId="631195693" sldId="2142532995"/>
            <ac:picMk id="6" creationId="{75BA8C36-D5BD-DD00-0458-780E09ACFFE2}"/>
          </ac:picMkLst>
        </pc:picChg>
        <pc:picChg chg="del">
          <ac:chgData name="Nicolas Delfosse" userId="d965f3d4-ea58-4afe-85b0-6f02e8cf3c22" providerId="ADAL" clId="{26440F45-4241-4BBC-8BE7-D112A3E8CBC6}" dt="2022-07-24T12:17:52.793" v="12997" actId="478"/>
          <ac:picMkLst>
            <pc:docMk/>
            <pc:sldMk cId="631195693" sldId="2142532995"/>
            <ac:picMk id="8" creationId="{1A22057A-E8DD-8979-1DF8-B73EB9C79949}"/>
          </ac:picMkLst>
        </pc:picChg>
        <pc:picChg chg="add mod">
          <ac:chgData name="Nicolas Delfosse" userId="d965f3d4-ea58-4afe-85b0-6f02e8cf3c22" providerId="ADAL" clId="{26440F45-4241-4BBC-8BE7-D112A3E8CBC6}" dt="2022-07-24T12:23:29.654" v="13066" actId="1076"/>
          <ac:picMkLst>
            <pc:docMk/>
            <pc:sldMk cId="631195693" sldId="2142532995"/>
            <ac:picMk id="10" creationId="{5DD64358-7F70-CF34-942C-976E78F12515}"/>
          </ac:picMkLst>
        </pc:picChg>
        <pc:picChg chg="add mod">
          <ac:chgData name="Nicolas Delfosse" userId="d965f3d4-ea58-4afe-85b0-6f02e8cf3c22" providerId="ADAL" clId="{26440F45-4241-4BBC-8BE7-D112A3E8CBC6}" dt="2022-07-24T12:23:59.077" v="13070" actId="1076"/>
          <ac:picMkLst>
            <pc:docMk/>
            <pc:sldMk cId="631195693" sldId="2142532995"/>
            <ac:picMk id="12" creationId="{20F37E31-695F-1273-68B6-C655B81376DE}"/>
          </ac:picMkLst>
        </pc:picChg>
      </pc:sldChg>
      <pc:sldChg chg="addSp delSp modSp add mod delAnim">
        <pc:chgData name="Nicolas Delfosse" userId="d965f3d4-ea58-4afe-85b0-6f02e8cf3c22" providerId="ADAL" clId="{26440F45-4241-4BBC-8BE7-D112A3E8CBC6}" dt="2022-07-25T09:12:41.885" v="15996" actId="206"/>
        <pc:sldMkLst>
          <pc:docMk/>
          <pc:sldMk cId="1565100251" sldId="2142532996"/>
        </pc:sldMkLst>
        <pc:spChg chg="mod">
          <ac:chgData name="Nicolas Delfosse" userId="d965f3d4-ea58-4afe-85b0-6f02e8cf3c22" providerId="ADAL" clId="{26440F45-4241-4BBC-8BE7-D112A3E8CBC6}" dt="2022-07-25T09:08:57.775" v="15957" actId="1076"/>
          <ac:spMkLst>
            <pc:docMk/>
            <pc:sldMk cId="1565100251" sldId="2142532996"/>
            <ac:spMk id="2" creationId="{8E59110B-9AC4-61A5-5A23-930BA97B4528}"/>
          </ac:spMkLst>
        </pc:spChg>
        <pc:spChg chg="del">
          <ac:chgData name="Nicolas Delfosse" userId="d965f3d4-ea58-4afe-85b0-6f02e8cf3c22" providerId="ADAL" clId="{26440F45-4241-4BBC-8BE7-D112A3E8CBC6}" dt="2022-07-24T12:25:57.214" v="13092" actId="478"/>
          <ac:spMkLst>
            <pc:docMk/>
            <pc:sldMk cId="1565100251" sldId="2142532996"/>
            <ac:spMk id="3" creationId="{DF1A9515-48A6-EC75-D743-AF197D05DA61}"/>
          </ac:spMkLst>
        </pc:spChg>
        <pc:spChg chg="add del mod">
          <ac:chgData name="Nicolas Delfosse" userId="d965f3d4-ea58-4afe-85b0-6f02e8cf3c22" providerId="ADAL" clId="{26440F45-4241-4BBC-8BE7-D112A3E8CBC6}" dt="2022-07-25T09:08:47.588" v="15952" actId="478"/>
          <ac:spMkLst>
            <pc:docMk/>
            <pc:sldMk cId="1565100251" sldId="2142532996"/>
            <ac:spMk id="5" creationId="{F3EE8F0D-0A3A-951B-B634-24003D366B61}"/>
          </ac:spMkLst>
        </pc:spChg>
        <pc:spChg chg="del">
          <ac:chgData name="Nicolas Delfosse" userId="d965f3d4-ea58-4afe-85b0-6f02e8cf3c22" providerId="ADAL" clId="{26440F45-4241-4BBC-8BE7-D112A3E8CBC6}" dt="2022-07-24T12:25:57.214" v="13092" actId="478"/>
          <ac:spMkLst>
            <pc:docMk/>
            <pc:sldMk cId="1565100251" sldId="2142532996"/>
            <ac:spMk id="6" creationId="{2A4A91D5-04D6-D4E5-0BE8-459E476911DC}"/>
          </ac:spMkLst>
        </pc:spChg>
        <pc:spChg chg="add del mod">
          <ac:chgData name="Nicolas Delfosse" userId="d965f3d4-ea58-4afe-85b0-6f02e8cf3c22" providerId="ADAL" clId="{26440F45-4241-4BBC-8BE7-D112A3E8CBC6}" dt="2022-07-25T09:08:59.558" v="15958" actId="478"/>
          <ac:spMkLst>
            <pc:docMk/>
            <pc:sldMk cId="1565100251" sldId="2142532996"/>
            <ac:spMk id="7" creationId="{473D86FE-9752-AB17-F48A-D4939DB7A1E0}"/>
          </ac:spMkLst>
        </pc:spChg>
        <pc:spChg chg="del">
          <ac:chgData name="Nicolas Delfosse" userId="d965f3d4-ea58-4afe-85b0-6f02e8cf3c22" providerId="ADAL" clId="{26440F45-4241-4BBC-8BE7-D112A3E8CBC6}" dt="2022-07-24T12:25:57.214" v="13092" actId="478"/>
          <ac:spMkLst>
            <pc:docMk/>
            <pc:sldMk cId="1565100251" sldId="2142532996"/>
            <ac:spMk id="8" creationId="{CD5A662A-DA31-5254-1DDC-910869704F45}"/>
          </ac:spMkLst>
        </pc:spChg>
        <pc:spChg chg="add del mod">
          <ac:chgData name="Nicolas Delfosse" userId="d965f3d4-ea58-4afe-85b0-6f02e8cf3c22" providerId="ADAL" clId="{26440F45-4241-4BBC-8BE7-D112A3E8CBC6}" dt="2022-07-25T09:08:59.558" v="15958" actId="478"/>
          <ac:spMkLst>
            <pc:docMk/>
            <pc:sldMk cId="1565100251" sldId="2142532996"/>
            <ac:spMk id="11" creationId="{C6FDC0D3-6000-68ED-A419-00A5EF28A94B}"/>
          </ac:spMkLst>
        </pc:spChg>
        <pc:spChg chg="add del">
          <ac:chgData name="Nicolas Delfosse" userId="d965f3d4-ea58-4afe-85b0-6f02e8cf3c22" providerId="ADAL" clId="{26440F45-4241-4BBC-8BE7-D112A3E8CBC6}" dt="2022-07-25T09:11:31.847" v="15986" actId="478"/>
          <ac:spMkLst>
            <pc:docMk/>
            <pc:sldMk cId="1565100251" sldId="2142532996"/>
            <ac:spMk id="48" creationId="{0D81BB58-59A3-5470-FD63-6AF60DB124B1}"/>
          </ac:spMkLst>
        </pc:spChg>
        <pc:spChg chg="add mod">
          <ac:chgData name="Nicolas Delfosse" userId="d965f3d4-ea58-4afe-85b0-6f02e8cf3c22" providerId="ADAL" clId="{26440F45-4241-4BBC-8BE7-D112A3E8CBC6}" dt="2022-07-25T09:12:41.885" v="15996" actId="206"/>
          <ac:spMkLst>
            <pc:docMk/>
            <pc:sldMk cId="1565100251" sldId="2142532996"/>
            <ac:spMk id="49" creationId="{9BE26B59-0C5A-5791-0F01-37652995681E}"/>
          </ac:spMkLst>
        </pc:spChg>
        <pc:grpChg chg="add">
          <ac:chgData name="Nicolas Delfosse" userId="d965f3d4-ea58-4afe-85b0-6f02e8cf3c22" providerId="ADAL" clId="{26440F45-4241-4BBC-8BE7-D112A3E8CBC6}" dt="2022-07-25T09:10:43.571" v="15981" actId="164"/>
          <ac:grpSpMkLst>
            <pc:docMk/>
            <pc:sldMk cId="1565100251" sldId="2142532996"/>
            <ac:grpSpMk id="37" creationId="{D62DB948-8059-4BDF-4A70-13FDA897217C}"/>
          </ac:grpSpMkLst>
        </pc:grpChg>
        <pc:grpChg chg="add mod">
          <ac:chgData name="Nicolas Delfosse" userId="d965f3d4-ea58-4afe-85b0-6f02e8cf3c22" providerId="ADAL" clId="{26440F45-4241-4BBC-8BE7-D112A3E8CBC6}" dt="2022-07-25T09:10:50.525" v="15984" actId="1076"/>
          <ac:grpSpMkLst>
            <pc:docMk/>
            <pc:sldMk cId="1565100251" sldId="2142532996"/>
            <ac:grpSpMk id="38" creationId="{C07A4AE3-1C91-BD4A-B861-5B42F5721079}"/>
          </ac:grpSpMkLst>
        </pc:grpChg>
        <pc:picChg chg="del">
          <ac:chgData name="Nicolas Delfosse" userId="d965f3d4-ea58-4afe-85b0-6f02e8cf3c22" providerId="ADAL" clId="{26440F45-4241-4BBC-8BE7-D112A3E8CBC6}" dt="2022-07-24T12:25:55.841" v="13091" actId="478"/>
          <ac:picMkLst>
            <pc:docMk/>
            <pc:sldMk cId="1565100251" sldId="2142532996"/>
            <ac:picMk id="4" creationId="{CB213BF5-11E3-C3B6-1995-C9C0760FEE7C}"/>
          </ac:picMkLst>
        </pc:picChg>
        <pc:picChg chg="del">
          <ac:chgData name="Nicolas Delfosse" userId="d965f3d4-ea58-4afe-85b0-6f02e8cf3c22" providerId="ADAL" clId="{26440F45-4241-4BBC-8BE7-D112A3E8CBC6}" dt="2022-07-24T12:25:54.979" v="13090" actId="478"/>
          <ac:picMkLst>
            <pc:docMk/>
            <pc:sldMk cId="1565100251" sldId="2142532996"/>
            <ac:picMk id="10" creationId="{5DD64358-7F70-CF34-942C-976E78F12515}"/>
          </ac:picMkLst>
        </pc:picChg>
        <pc:picChg chg="del">
          <ac:chgData name="Nicolas Delfosse" userId="d965f3d4-ea58-4afe-85b0-6f02e8cf3c22" providerId="ADAL" clId="{26440F45-4241-4BBC-8BE7-D112A3E8CBC6}" dt="2022-07-24T12:25:53.824" v="13089" actId="478"/>
          <ac:picMkLst>
            <pc:docMk/>
            <pc:sldMk cId="1565100251" sldId="2142532996"/>
            <ac:picMk id="12" creationId="{20F37E31-695F-1273-68B6-C655B81376DE}"/>
          </ac:picMkLst>
        </pc:picChg>
        <pc:cxnChg chg="add mod">
          <ac:chgData name="Nicolas Delfosse" userId="d965f3d4-ea58-4afe-85b0-6f02e8cf3c22" providerId="ADAL" clId="{26440F45-4241-4BBC-8BE7-D112A3E8CBC6}" dt="2022-07-25T09:10:39.647" v="15980" actId="1076"/>
          <ac:cxnSpMkLst>
            <pc:docMk/>
            <pc:sldMk cId="1565100251" sldId="2142532996"/>
            <ac:cxnSpMk id="14" creationId="{9DE31686-2677-DCE5-0ED7-EF2EC9A2180A}"/>
          </ac:cxnSpMkLst>
        </pc:cxnChg>
        <pc:cxnChg chg="add mod">
          <ac:chgData name="Nicolas Delfosse" userId="d965f3d4-ea58-4afe-85b0-6f02e8cf3c22" providerId="ADAL" clId="{26440F45-4241-4BBC-8BE7-D112A3E8CBC6}" dt="2022-07-25T09:10:39.647" v="15980" actId="1076"/>
          <ac:cxnSpMkLst>
            <pc:docMk/>
            <pc:sldMk cId="1565100251" sldId="2142532996"/>
            <ac:cxnSpMk id="18" creationId="{488F751C-3F06-60C7-07E0-E3E2F549B2A9}"/>
          </ac:cxnSpMkLst>
        </pc:cxnChg>
        <pc:cxnChg chg="add del mod">
          <ac:chgData name="Nicolas Delfosse" userId="d965f3d4-ea58-4afe-85b0-6f02e8cf3c22" providerId="ADAL" clId="{26440F45-4241-4BBC-8BE7-D112A3E8CBC6}" dt="2022-07-25T09:10:15.318" v="15974" actId="478"/>
          <ac:cxnSpMkLst>
            <pc:docMk/>
            <pc:sldMk cId="1565100251" sldId="2142532996"/>
            <ac:cxnSpMk id="20" creationId="{6D91CA91-585B-1075-4DB0-AF2E499D08BF}"/>
          </ac:cxnSpMkLst>
        </pc:cxnChg>
        <pc:cxnChg chg="add mod">
          <ac:chgData name="Nicolas Delfosse" userId="d965f3d4-ea58-4afe-85b0-6f02e8cf3c22" providerId="ADAL" clId="{26440F45-4241-4BBC-8BE7-D112A3E8CBC6}" dt="2022-07-25T09:10:39.647" v="15980" actId="1076"/>
          <ac:cxnSpMkLst>
            <pc:docMk/>
            <pc:sldMk cId="1565100251" sldId="2142532996"/>
            <ac:cxnSpMk id="22" creationId="{97120415-008B-F410-B653-215B5B980ED6}"/>
          </ac:cxnSpMkLst>
        </pc:cxnChg>
        <pc:cxnChg chg="add del mod">
          <ac:chgData name="Nicolas Delfosse" userId="d965f3d4-ea58-4afe-85b0-6f02e8cf3c22" providerId="ADAL" clId="{26440F45-4241-4BBC-8BE7-D112A3E8CBC6}" dt="2022-07-25T09:10:25.835" v="15977" actId="478"/>
          <ac:cxnSpMkLst>
            <pc:docMk/>
            <pc:sldMk cId="1565100251" sldId="2142532996"/>
            <ac:cxnSpMk id="24" creationId="{A0DA5713-14AF-75AE-A022-C3EC9BA86AAA}"/>
          </ac:cxnSpMkLst>
        </pc:cxnChg>
        <pc:cxnChg chg="add mod">
          <ac:chgData name="Nicolas Delfosse" userId="d965f3d4-ea58-4afe-85b0-6f02e8cf3c22" providerId="ADAL" clId="{26440F45-4241-4BBC-8BE7-D112A3E8CBC6}" dt="2022-07-25T09:10:39.647" v="15980" actId="1076"/>
          <ac:cxnSpMkLst>
            <pc:docMk/>
            <pc:sldMk cId="1565100251" sldId="2142532996"/>
            <ac:cxnSpMk id="26" creationId="{29DB0ECF-B1AA-C56D-DC47-9DB70F5EC3CE}"/>
          </ac:cxnSpMkLst>
        </pc:cxnChg>
        <pc:cxnChg chg="add mod">
          <ac:chgData name="Nicolas Delfosse" userId="d965f3d4-ea58-4afe-85b0-6f02e8cf3c22" providerId="ADAL" clId="{26440F45-4241-4BBC-8BE7-D112A3E8CBC6}" dt="2022-07-25T09:10:39.647" v="15980" actId="1076"/>
          <ac:cxnSpMkLst>
            <pc:docMk/>
            <pc:sldMk cId="1565100251" sldId="2142532996"/>
            <ac:cxnSpMk id="28" creationId="{2624F85A-89CD-FC16-AF83-87EAE79B84B1}"/>
          </ac:cxnSpMkLst>
        </pc:cxnChg>
        <pc:cxnChg chg="add mod">
          <ac:chgData name="Nicolas Delfosse" userId="d965f3d4-ea58-4afe-85b0-6f02e8cf3c22" providerId="ADAL" clId="{26440F45-4241-4BBC-8BE7-D112A3E8CBC6}" dt="2022-07-25T09:10:39.647" v="15980" actId="1076"/>
          <ac:cxnSpMkLst>
            <pc:docMk/>
            <pc:sldMk cId="1565100251" sldId="2142532996"/>
            <ac:cxnSpMk id="30" creationId="{FAEF09CC-6A87-C862-8345-258432C4DE9C}"/>
          </ac:cxnSpMkLst>
        </pc:cxnChg>
        <pc:cxnChg chg="add mod">
          <ac:chgData name="Nicolas Delfosse" userId="d965f3d4-ea58-4afe-85b0-6f02e8cf3c22" providerId="ADAL" clId="{26440F45-4241-4BBC-8BE7-D112A3E8CBC6}" dt="2022-07-25T09:10:39.647" v="15980" actId="1076"/>
          <ac:cxnSpMkLst>
            <pc:docMk/>
            <pc:sldMk cId="1565100251" sldId="2142532996"/>
            <ac:cxnSpMk id="32" creationId="{C6AA73A9-355E-D64E-C84C-CEE93D44755E}"/>
          </ac:cxnSpMkLst>
        </pc:cxnChg>
        <pc:cxnChg chg="add mod">
          <ac:chgData name="Nicolas Delfosse" userId="d965f3d4-ea58-4afe-85b0-6f02e8cf3c22" providerId="ADAL" clId="{26440F45-4241-4BBC-8BE7-D112A3E8CBC6}" dt="2022-07-25T09:10:39.647" v="15980" actId="1076"/>
          <ac:cxnSpMkLst>
            <pc:docMk/>
            <pc:sldMk cId="1565100251" sldId="2142532996"/>
            <ac:cxnSpMk id="34" creationId="{CEF9F3A8-1BDF-B840-12DB-221383C21B8D}"/>
          </ac:cxnSpMkLst>
        </pc:cxnChg>
        <pc:cxnChg chg="add mod">
          <ac:chgData name="Nicolas Delfosse" userId="d965f3d4-ea58-4afe-85b0-6f02e8cf3c22" providerId="ADAL" clId="{26440F45-4241-4BBC-8BE7-D112A3E8CBC6}" dt="2022-07-25T09:10:39.647" v="15980" actId="1076"/>
          <ac:cxnSpMkLst>
            <pc:docMk/>
            <pc:sldMk cId="1565100251" sldId="2142532996"/>
            <ac:cxnSpMk id="36" creationId="{1717FBA9-02BC-E179-ED62-CAF5F4AAFAB5}"/>
          </ac:cxnSpMkLst>
        </pc:cxnChg>
        <pc:cxnChg chg="mod">
          <ac:chgData name="Nicolas Delfosse" userId="d965f3d4-ea58-4afe-85b0-6f02e8cf3c22" providerId="ADAL" clId="{26440F45-4241-4BBC-8BE7-D112A3E8CBC6}" dt="2022-07-25T09:10:44.827" v="15982"/>
          <ac:cxnSpMkLst>
            <pc:docMk/>
            <pc:sldMk cId="1565100251" sldId="2142532996"/>
            <ac:cxnSpMk id="39" creationId="{3BDCA6D8-C60D-26FF-E877-FAB5D55782EE}"/>
          </ac:cxnSpMkLst>
        </pc:cxnChg>
        <pc:cxnChg chg="mod">
          <ac:chgData name="Nicolas Delfosse" userId="d965f3d4-ea58-4afe-85b0-6f02e8cf3c22" providerId="ADAL" clId="{26440F45-4241-4BBC-8BE7-D112A3E8CBC6}" dt="2022-07-25T09:10:44.827" v="15982"/>
          <ac:cxnSpMkLst>
            <pc:docMk/>
            <pc:sldMk cId="1565100251" sldId="2142532996"/>
            <ac:cxnSpMk id="40" creationId="{38CC50BC-CFC4-78EA-4327-94EBBBDC0031}"/>
          </ac:cxnSpMkLst>
        </pc:cxnChg>
        <pc:cxnChg chg="mod">
          <ac:chgData name="Nicolas Delfosse" userId="d965f3d4-ea58-4afe-85b0-6f02e8cf3c22" providerId="ADAL" clId="{26440F45-4241-4BBC-8BE7-D112A3E8CBC6}" dt="2022-07-25T09:10:44.827" v="15982"/>
          <ac:cxnSpMkLst>
            <pc:docMk/>
            <pc:sldMk cId="1565100251" sldId="2142532996"/>
            <ac:cxnSpMk id="41" creationId="{45213AE4-F537-A048-2201-EF17FB2160AD}"/>
          </ac:cxnSpMkLst>
        </pc:cxnChg>
        <pc:cxnChg chg="mod">
          <ac:chgData name="Nicolas Delfosse" userId="d965f3d4-ea58-4afe-85b0-6f02e8cf3c22" providerId="ADAL" clId="{26440F45-4241-4BBC-8BE7-D112A3E8CBC6}" dt="2022-07-25T09:10:44.827" v="15982"/>
          <ac:cxnSpMkLst>
            <pc:docMk/>
            <pc:sldMk cId="1565100251" sldId="2142532996"/>
            <ac:cxnSpMk id="42" creationId="{CF815C96-4546-A1E6-8681-B5530179BC36}"/>
          </ac:cxnSpMkLst>
        </pc:cxnChg>
        <pc:cxnChg chg="mod">
          <ac:chgData name="Nicolas Delfosse" userId="d965f3d4-ea58-4afe-85b0-6f02e8cf3c22" providerId="ADAL" clId="{26440F45-4241-4BBC-8BE7-D112A3E8CBC6}" dt="2022-07-25T09:10:44.827" v="15982"/>
          <ac:cxnSpMkLst>
            <pc:docMk/>
            <pc:sldMk cId="1565100251" sldId="2142532996"/>
            <ac:cxnSpMk id="43" creationId="{7868845C-07D4-2D4F-BD42-84844D2316CE}"/>
          </ac:cxnSpMkLst>
        </pc:cxnChg>
        <pc:cxnChg chg="mod">
          <ac:chgData name="Nicolas Delfosse" userId="d965f3d4-ea58-4afe-85b0-6f02e8cf3c22" providerId="ADAL" clId="{26440F45-4241-4BBC-8BE7-D112A3E8CBC6}" dt="2022-07-25T09:10:44.827" v="15982"/>
          <ac:cxnSpMkLst>
            <pc:docMk/>
            <pc:sldMk cId="1565100251" sldId="2142532996"/>
            <ac:cxnSpMk id="44" creationId="{C9E6DB1B-DF59-4F37-AF6D-268A1D0D0211}"/>
          </ac:cxnSpMkLst>
        </pc:cxnChg>
        <pc:cxnChg chg="mod">
          <ac:chgData name="Nicolas Delfosse" userId="d965f3d4-ea58-4afe-85b0-6f02e8cf3c22" providerId="ADAL" clId="{26440F45-4241-4BBC-8BE7-D112A3E8CBC6}" dt="2022-07-25T09:10:44.827" v="15982"/>
          <ac:cxnSpMkLst>
            <pc:docMk/>
            <pc:sldMk cId="1565100251" sldId="2142532996"/>
            <ac:cxnSpMk id="45" creationId="{BAF9FCF4-C593-7C4E-479F-70138FB097A0}"/>
          </ac:cxnSpMkLst>
        </pc:cxnChg>
        <pc:cxnChg chg="mod">
          <ac:chgData name="Nicolas Delfosse" userId="d965f3d4-ea58-4afe-85b0-6f02e8cf3c22" providerId="ADAL" clId="{26440F45-4241-4BBC-8BE7-D112A3E8CBC6}" dt="2022-07-25T09:10:44.827" v="15982"/>
          <ac:cxnSpMkLst>
            <pc:docMk/>
            <pc:sldMk cId="1565100251" sldId="2142532996"/>
            <ac:cxnSpMk id="46" creationId="{2760F274-1252-07D9-5E6B-203E2F23CE01}"/>
          </ac:cxnSpMkLst>
        </pc:cxnChg>
        <pc:cxnChg chg="mod">
          <ac:chgData name="Nicolas Delfosse" userId="d965f3d4-ea58-4afe-85b0-6f02e8cf3c22" providerId="ADAL" clId="{26440F45-4241-4BBC-8BE7-D112A3E8CBC6}" dt="2022-07-25T09:10:44.827" v="15982"/>
          <ac:cxnSpMkLst>
            <pc:docMk/>
            <pc:sldMk cId="1565100251" sldId="2142532996"/>
            <ac:cxnSpMk id="47" creationId="{DC36BE49-FE50-FC5E-9BDD-5B1BAD968C56}"/>
          </ac:cxnSpMkLst>
        </pc:cxnChg>
      </pc:sldChg>
      <pc:sldChg chg="new del">
        <pc:chgData name="Nicolas Delfosse" userId="d965f3d4-ea58-4afe-85b0-6f02e8cf3c22" providerId="ADAL" clId="{26440F45-4241-4BBC-8BE7-D112A3E8CBC6}" dt="2022-07-25T09:46:56.012" v="17576" actId="47"/>
        <pc:sldMkLst>
          <pc:docMk/>
          <pc:sldMk cId="670429688" sldId="2142532997"/>
        </pc:sldMkLst>
      </pc:sldChg>
      <pc:sldChg chg="modSp new del mod">
        <pc:chgData name="Nicolas Delfosse" userId="d965f3d4-ea58-4afe-85b0-6f02e8cf3c22" providerId="ADAL" clId="{26440F45-4241-4BBC-8BE7-D112A3E8CBC6}" dt="2022-07-25T08:28:37.383" v="15389" actId="47"/>
        <pc:sldMkLst>
          <pc:docMk/>
          <pc:sldMk cId="2271082458" sldId="2142532997"/>
        </pc:sldMkLst>
        <pc:spChg chg="mod">
          <ac:chgData name="Nicolas Delfosse" userId="d965f3d4-ea58-4afe-85b0-6f02e8cf3c22" providerId="ADAL" clId="{26440F45-4241-4BBC-8BE7-D112A3E8CBC6}" dt="2022-07-25T08:28:29.091" v="15388" actId="20577"/>
          <ac:spMkLst>
            <pc:docMk/>
            <pc:sldMk cId="2271082458" sldId="2142532997"/>
            <ac:spMk id="2" creationId="{B290FAFE-2C44-E746-890D-13C4D9F92F77}"/>
          </ac:spMkLst>
        </pc:spChg>
      </pc:sldChg>
      <pc:sldChg chg="add del">
        <pc:chgData name="Nicolas Delfosse" userId="d965f3d4-ea58-4afe-85b0-6f02e8cf3c22" providerId="ADAL" clId="{26440F45-4241-4BBC-8BE7-D112A3E8CBC6}" dt="2022-07-24T12:37:34.592" v="13377" actId="47"/>
        <pc:sldMkLst>
          <pc:docMk/>
          <pc:sldMk cId="3769632865" sldId="2142532997"/>
        </pc:sldMkLst>
      </pc:sldChg>
      <pc:sldChg chg="addSp delSp modSp new mod ord">
        <pc:chgData name="Nicolas Delfosse" userId="d965f3d4-ea58-4afe-85b0-6f02e8cf3c22" providerId="ADAL" clId="{26440F45-4241-4BBC-8BE7-D112A3E8CBC6}" dt="2022-07-25T11:23:25.855" v="21181" actId="20577"/>
        <pc:sldMkLst>
          <pc:docMk/>
          <pc:sldMk cId="1584319168" sldId="2142532998"/>
        </pc:sldMkLst>
        <pc:spChg chg="mod">
          <ac:chgData name="Nicolas Delfosse" userId="d965f3d4-ea58-4afe-85b0-6f02e8cf3c22" providerId="ADAL" clId="{26440F45-4241-4BBC-8BE7-D112A3E8CBC6}" dt="2022-07-25T11:17:08.187" v="20740" actId="20577"/>
          <ac:spMkLst>
            <pc:docMk/>
            <pc:sldMk cId="1584319168" sldId="2142532998"/>
            <ac:spMk id="2" creationId="{1F1F1E8F-B191-52C7-FC78-169624651722}"/>
          </ac:spMkLst>
        </pc:spChg>
        <pc:spChg chg="mod">
          <ac:chgData name="Nicolas Delfosse" userId="d965f3d4-ea58-4afe-85b0-6f02e8cf3c22" providerId="ADAL" clId="{26440F45-4241-4BBC-8BE7-D112A3E8CBC6}" dt="2022-07-25T11:23:25.855" v="21181" actId="20577"/>
          <ac:spMkLst>
            <pc:docMk/>
            <pc:sldMk cId="1584319168" sldId="2142532998"/>
            <ac:spMk id="3" creationId="{E6B65BD6-142E-F7B5-7BB1-4039D2B8932E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8" creationId="{ED8C6240-6EFE-0EB7-50A6-AEFF58B01C37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9" creationId="{40582306-8817-9927-0CF4-0351C9C877EA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0" creationId="{56675F00-7FC6-E9F0-C605-579DDB6C591F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1" creationId="{6C15AB00-63AE-6202-1463-CF91DDEB4EAB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2" creationId="{02DB45F5-F6FC-10C0-945E-6F57C3AF6306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3" creationId="{16D21331-E9E0-695F-4EC9-D954EA4FA3E7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4" creationId="{080E2EF5-3183-9BA9-642F-E32F750DC859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7" creationId="{C53B9F17-91A7-D14B-3EDC-3DFE4A13B1AC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8" creationId="{3719944C-B656-EB66-26BB-5C6371D5CE3E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9" creationId="{991E820D-0297-D84B-1900-33CA6A601FF4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30" creationId="{4DED3AA9-E3E2-9220-9312-1EDC8BC542E4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31" creationId="{3C0AE156-4290-079A-B792-BB1322A617F2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42" creationId="{DDB16E04-A38F-D59C-CC3D-130B650F6EAF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43" creationId="{26760922-B998-B2BD-1EF1-0781807D01F3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44" creationId="{59007669-B946-9B6D-2C7E-0C458CCCEE09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45" creationId="{E78A23C2-60A9-FC54-4402-7E8091C5E3DF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46" creationId="{F81E8923-9ED6-B5F1-2589-4D3298552A73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47" creationId="{ED0DF801-BAC9-CDDD-C707-C623C7363E1B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48" creationId="{04A663D7-AE26-E1E1-560A-A1002E8A8CCB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49" creationId="{6C341C31-16D6-B5F8-C88B-29039C71331B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50" creationId="{CC1E383F-C164-D553-031A-4AC0C9F5540B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51" creationId="{EA788834-5F8E-EC93-5357-8AEAD581C964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52" creationId="{BE06CF3A-B848-37C1-0ADC-20061D8319AC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53" creationId="{0A16FC08-572F-BD6D-C7CF-921B15AD6D1F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54" creationId="{317AEC86-AFB5-38BC-021E-84354D98250C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55" creationId="{55FB5728-14CE-9579-D82D-AD183C418FAE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56" creationId="{81D66E89-39F6-4B59-B69E-E67F17EC67CA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57" creationId="{0902D766-DC47-8065-73BC-78002DFFBB39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58" creationId="{CFCC6AFB-4520-D7A9-3EDD-646ED97DF806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59" creationId="{D666C418-B2F8-64EE-E465-C69CBCD85045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60" creationId="{B76D867C-8EFB-3192-AB21-2A8C32C59B6E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61" creationId="{F551C771-9993-B947-C3DA-F2D0E26648F6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72" creationId="{CE971516-920E-A83A-8A10-85FFD1A34AD1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73" creationId="{ED1D9203-8B6E-4D93-5439-3B40C5AAEEBE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74" creationId="{86CB1DC3-51C6-B8CA-3C36-86373AD058F4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75" creationId="{9261373C-ED14-5F72-D2E8-3845A246B962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76" creationId="{BCCC6309-3F74-278B-E639-CE9B4B8E4C0A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77" creationId="{FC209D3F-8D79-39AA-148C-3BEBAB4173CB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78" creationId="{8E7A9585-5010-5F59-89BB-26E45233067A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79" creationId="{E27A85BF-7D82-D817-C778-70A1E3449A70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80" creationId="{B1F25A92-7496-64D3-941F-B7A9D131A79A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81" creationId="{67110100-5AA3-198F-F12D-211769410493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82" creationId="{C59ED10F-0DAC-73CD-D3EB-933DA3E8E26E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83" creationId="{49FC1F74-B076-2074-3B3A-FEDAC1A45694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84" creationId="{7805F25E-E8DD-DC15-94A6-E538539D6ED6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85" creationId="{CEE8F1CB-6717-B3A0-CF52-78D0655D3D18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86" creationId="{E0DB2CF6-3D6B-A9DA-D79F-B7C3B56FF8AE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87" creationId="{93F8ACA9-80B2-A8DF-9C9B-162BB6D5C9C5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88" creationId="{67E0171E-639D-DB86-5BD8-AFD628FEF644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89" creationId="{A922A860-5D6E-AD14-B83F-C220B9ACDF2A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90" creationId="{F2632089-B9CF-C3F8-51D1-172D5BA78962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91" creationId="{76F55763-BFC9-140A-CB7E-343F2AFE01B6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02" creationId="{73095B91-8284-BE11-C879-B518B4F38F4F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03" creationId="{4E187492-CC1D-AE94-6358-D9D1C611CA7C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04" creationId="{774EFBF2-8438-36AC-8347-440A4ABCB9BC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05" creationId="{74F46B00-5E56-4629-D10D-0912CB4D82E5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06" creationId="{B829CEF3-5398-287E-6C73-7872D36BEBF6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07" creationId="{07BF59C1-055C-FAFD-36CB-D32F59F87C50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08" creationId="{37E1F3D0-0653-65E5-1A07-E03A668EBCCF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09" creationId="{3090E797-662A-6F33-1DB9-EAF07DD63C11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10" creationId="{AE16EA3E-4D27-40C7-560D-99919B76F90C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11" creationId="{13D8C290-93BC-8E74-F411-C7EC42A770C3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12" creationId="{CD9B3AC8-F5D2-DBE9-C3E4-B5912D59A1FE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13" creationId="{D5BE5CCB-6407-3636-3159-59BD43EAB62F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14" creationId="{B71D4B07-4CA5-52EE-2E92-561BCB74C891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15" creationId="{CA639497-2704-BAB8-A441-8AB5BF3FB9A1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16" creationId="{A9DB58B5-606F-6DBD-A865-77C43022CA80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17" creationId="{D4453DA0-92C9-6A80-119B-1E5E90C87373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18" creationId="{93EB2D4E-6B24-7B2D-A2A4-875E203A7838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19" creationId="{4CF7951D-58A9-BC69-9F1D-959D284C525F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20" creationId="{602CF54B-51E2-F8B3-6944-65CDF62480B4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21" creationId="{40B0A735-164E-D385-7286-0126542BD3BD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22" creationId="{51BDDB67-5BD8-B578-3688-BE9A2C1E275E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23" creationId="{536D3456-2625-0075-AD75-977563FA58CB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31" creationId="{9ACBF671-FAB6-EBEC-E494-3E795F9D384D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32" creationId="{9A1C3BD2-EDDF-1D57-8CD9-C76A7ED6226C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33" creationId="{39FC6359-8B1A-935F-6FD9-2CD1769B490E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34" creationId="{FE6F1D60-D9F4-B0E1-57DC-03BD79B4BF63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35" creationId="{1564E201-46D5-F1D0-0700-A3AF9EAB557D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36" creationId="{18802D52-D527-C713-D9AB-6FE6D3CD9643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37" creationId="{FFA6C7E9-1629-85B5-3F61-E509FB1CDC2A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38" creationId="{AB705637-36DD-78B9-E563-534F93DB634E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39" creationId="{FFE91710-72A5-55E4-BA79-CD92C36B4F98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40" creationId="{35E69650-1142-3E8C-D134-A5B8F89EFF9A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41" creationId="{AB01AD60-DEB1-9D1F-8D25-AB26C736B330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42" creationId="{37D52739-7BB6-8382-7ED5-50A2B70D8A76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43" creationId="{480C646C-A8BC-7921-98D7-D06394F1CF31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44" creationId="{8094CA17-2352-F4AF-894C-EA5D84C79296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45" creationId="{D0AC7A7A-EB03-A67D-BFF1-0EC8FC42A69C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46" creationId="{85FB0FAF-7BE4-6FF6-F185-98AE7736DC02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47" creationId="{A17B365A-4EEF-E753-AE9A-0D0A3491A42B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48" creationId="{85BBA7C0-603C-CDE8-B9F8-039C292DD0D1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49" creationId="{7630A86F-1261-8D8B-ACF3-1AA208D0F747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57" creationId="{FF96DB65-B904-4EDE-B6C8-83AB1BC76465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58" creationId="{4E568F18-1CC4-9E1B-21CA-34D0DA46D52F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59" creationId="{37720990-45B6-B0D3-0529-2415B6D86CEF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60" creationId="{BB82917F-1CC1-7746-9C60-D4D75BB1794E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61" creationId="{61C4BF3A-1CB4-7C11-186A-2CD82FF80465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62" creationId="{2CE6DDA5-FF42-4462-9606-6CAE973F552B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63" creationId="{7E284FDB-CBE7-E894-D68A-6263C40A3974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64" creationId="{1F7AFBD5-C585-8A52-17AE-81AD96B98D56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65" creationId="{626B6E23-5417-0B38-2FEE-3391B0B86E4D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66" creationId="{9F59B93E-F85C-70A2-67D0-09ED0B1A5335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67" creationId="{2944A912-F55E-63F4-CE95-6226D06E4123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68" creationId="{2C8E15D9-F9A3-5DC1-BA93-BEE20509807B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69" creationId="{9253E8AF-DF4B-23BA-DCA8-B57DF6F93314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70" creationId="{2E50ECC4-AF50-17B4-FA17-186F2EB294C8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71" creationId="{61B7E52E-A387-3D12-3D0B-0180B42CD33F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72" creationId="{3343EDA4-490D-A25A-A604-4B28329680A6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73" creationId="{D4364DD3-7061-4F4D-A641-850A159F8A86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74" creationId="{127D7F75-E925-F89A-5588-38A3A4141CD8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75" creationId="{AF203F21-AE5D-FED5-0F37-EF12E0921148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76" creationId="{2A4182A5-F68C-376A-9146-0E030B55E847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84" creationId="{91B6C91B-15F4-944E-1145-78F3E2F5AAEB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85" creationId="{6228A045-FAED-22AB-3440-95ACD86320D5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86" creationId="{79168B98-C6E2-11B3-82F6-EF8DB083BEA8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87" creationId="{ED9DABD6-03A2-BA89-6F24-DF36A1164566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88" creationId="{2920A170-BEF6-4121-1D44-2AC78C946F48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89" creationId="{522C656E-8F2B-3402-DD0F-B9126D4F211F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90" creationId="{D4462043-FC2D-A8E1-619A-C308B1DFC853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91" creationId="{4CFD6B4A-CC84-DC3C-DBFF-D4B3FBFEAAF6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92" creationId="{35C1E654-D097-948F-7200-DB33F378D075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93" creationId="{D7BB7896-9C55-0F9F-53DD-2E2C679D2E2D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94" creationId="{381C4053-60FE-1B31-6B13-1C9AF9EFE7DF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95" creationId="{FE24B5B2-BF34-6441-7B3C-CD2D55D63EB8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96" creationId="{CB9F3007-EB28-A530-146B-A57F32629367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97" creationId="{713723D6-1C6C-B28E-D973-B0EA9FBDD2E1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98" creationId="{C49FAE55-3215-BE7D-E627-3D221B2C0381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199" creationId="{4C3D4991-96DB-859B-403B-61D679583023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00" creationId="{CB554C61-2261-77BB-053D-38063E470C31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01" creationId="{99E0F0B4-ABC3-51FD-F032-BBEFCA0B3C4C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02" creationId="{08F3AB73-A0D1-EA20-282D-21CB9C896F62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03" creationId="{090FEC98-61CB-0DCF-F309-DB83C1655C78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11" creationId="{81AE17F0-037A-F2B8-70D6-82B4B07864C4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12" creationId="{1D59127C-9F82-B5BB-D2B6-3C33D7C37F17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13" creationId="{7E254A5A-7708-3B51-E3EF-3854E9A1AD5E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14" creationId="{7D30951B-050E-6FDD-990B-BD9EC57BE061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15" creationId="{F867D3A7-247E-171D-235F-3212C1CA2530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16" creationId="{391C9A90-84B3-E95F-4EF9-F5792DA4C9AE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17" creationId="{4389F06C-C445-8520-E99E-CE977974B507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18" creationId="{A7AFC97F-7243-9251-D682-7CD7B0665A2A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19" creationId="{DFF4C185-38E2-C3F0-836B-0CD1EBAFD087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20" creationId="{B5DF7C62-9A06-05EE-0DF3-B3C1D06A8F88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21" creationId="{D899038D-6437-1136-7560-74F895CA4148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22" creationId="{55C14FCE-9972-F524-7D91-29BA2132DF93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23" creationId="{44688B91-14C9-3B40-72EB-AB9A14A243A6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24" creationId="{FB227288-D23A-D308-8B43-FC9579A7DBD4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25" creationId="{C52046DF-ABCF-2FA1-7FCE-618322C9F959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26" creationId="{DF18435B-9BBD-751B-974E-AF1B91C4BF4B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27" creationId="{D67461F5-94CD-1590-EB71-50F8D5B7BC3E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28" creationId="{E6B711B0-5D76-9D71-3B0C-62C0C8F5D2D7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29" creationId="{BC3364D6-E5DD-8E49-BC8F-AA000B8125F6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30" creationId="{E05EE330-8AEB-85FE-567B-05846F30275D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38" creationId="{6D1E4EEF-7E46-BF34-B9A9-3D66D3C269A9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39" creationId="{C141EE2C-CCEB-24FD-9B90-FA3050EDC9F0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40" creationId="{9A06EA6D-6E3C-2BF2-727D-4C14D1EB5B72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41" creationId="{A065E272-2F6D-0B34-BC39-8BC5D0463143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42" creationId="{E903FAB6-2F20-B454-DB68-09C2EDFDE2A6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43" creationId="{06B6E5A6-A4AC-296A-D3DA-846B19DD65D0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44" creationId="{B1E934E4-C911-98D8-A864-D62CE0999149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45" creationId="{8D5E5707-1507-BA95-4F04-F23514273952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46" creationId="{EDA204B2-5FBE-E180-3C09-14FAF691E433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47" creationId="{23B16BA4-42F6-F0CC-057C-7658E0B6160E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48" creationId="{8095A67F-A7AF-304F-4E87-F8C9884896F6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49" creationId="{0A26F60C-F115-B272-7BEF-63D8F0721D1E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50" creationId="{A76A35CF-6786-9853-1D1E-E9762744F3A1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51" creationId="{4314AD35-1C19-D940-350B-89020008887E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52" creationId="{C8199A5A-827D-E3E0-89D4-9C83CC872745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53" creationId="{8239FFEE-E767-BEA1-80AA-F48985848CD3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54" creationId="{AE6A2D07-343A-9916-7019-9A98003C42CE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55" creationId="{32B47252-BB1B-7A29-AA0D-3B49392E9CD4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56" creationId="{8CA7891E-2B44-FFD0-6EEF-D2B670C0ECA4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57" creationId="{A3DFEAB9-791C-2D5A-3ADC-3480F98F8FC5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65" creationId="{4FFF2F43-5AE1-4FA5-2C70-2441FE96F456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66" creationId="{0B4567BF-3B0E-8BF7-CF37-109B59A52583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67" creationId="{14D4772E-8E19-665C-9266-CC27B695E4F1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68" creationId="{F7D3B481-6CD3-200B-F94B-F4BD7801D392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69" creationId="{D5BC2E70-B84B-D259-0289-799AB1B8E2A1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70" creationId="{577F3C3A-6458-61FE-BE9F-F9B12A6BC5E7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71" creationId="{BB60F9D1-4BC1-2517-4445-A8D502559C01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72" creationId="{CF38F393-C885-A294-DFE2-CB80BA30968D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73" creationId="{D61D4DA2-2A77-72BD-AB5C-C829BE97A800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74" creationId="{75BD3A2A-A7B4-B9E4-7E27-09AF97D7298E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75" creationId="{695C6CC1-349D-AB93-A518-F0ACD23D3512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76" creationId="{F0335413-5A72-BC04-5A0F-09C4D63F2E69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77" creationId="{9250A754-DCA9-B74B-D9CA-604260FDDD30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78" creationId="{B4F753AF-B6C5-4BE8-57C7-E0B61D44AA88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79" creationId="{BB884EB4-4B21-0A27-50C1-459450AFB3D4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80" creationId="{8D02FB52-A3D8-E9D2-EE3C-22178F6C77D8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81" creationId="{C1CE1171-EF01-425C-DF05-1DDDC7B3AE17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82" creationId="{A4A62B36-989B-4FEF-057D-96DE56EE8E70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83" creationId="{AA1E31D8-B526-7D95-9A40-81C36F7D0F17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84" creationId="{9B6DBB51-3E70-DB2E-1196-406D6132A6DA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92" creationId="{8BACED2E-424E-37D1-F913-DC0FB662FC58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93" creationId="{E5D1B1AE-6677-7EDD-D05E-DF3F19E0BA3E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94" creationId="{CBBA1304-7C28-9875-198E-E4C9489A9831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95" creationId="{A90924DF-F157-C0A0-8DB4-929FB0035452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96" creationId="{232FA43D-7029-F839-1EDD-AF0EA31083A2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97" creationId="{83C51C7C-0208-5639-7883-718D2BAF39A4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98" creationId="{CB850698-CA1A-27C9-4DDB-58193D99AD46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299" creationId="{5C1A3A3D-A2EE-E7D4-C7FD-173670FF4036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300" creationId="{00553FB6-6C5D-02EC-E7FC-D6A9E01EFF34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301" creationId="{CB6BED52-00D2-9D1C-3006-CEBE97EC01FF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302" creationId="{88DA6C56-F7DF-6CD1-33A2-0A3E5D81E56F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303" creationId="{FAAA1E01-8DB8-D88B-F89B-3BFB92B1B594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304" creationId="{1398D358-427C-8A94-1090-F1283D2FBB4F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305" creationId="{07845143-B617-D9BD-99D5-C901107293EA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306" creationId="{F8893A64-5F35-6FB9-63BE-421A3CCF8453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307" creationId="{576B9B05-F070-B69E-4C1D-BD7E7CDC4879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308" creationId="{AC673C32-6808-104E-1C77-C848D90A4B98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309" creationId="{30FC2019-BF89-44F6-C81F-4EC7AEE38317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310" creationId="{10D0D54A-9B3D-B136-DF40-281853EDC276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311" creationId="{44EA1475-3994-6AEB-A753-CD5345A49F67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312" creationId="{FEE7D825-F97B-E24C-2AD6-A281E31F430D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313" creationId="{B820E22D-FE8D-EDA7-3E4C-F9C271C75D46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314" creationId="{B190263F-33A6-4737-1629-876B116F4410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315" creationId="{F441DF81-06CE-AE30-E789-F4C082EA5ADC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316" creationId="{143BDE81-2673-F135-D072-6CA55A468BAA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317" creationId="{C76D61A4-1583-C218-621D-28ACF003DBCF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318" creationId="{4A011CFE-24B5-1BE8-E585-EF286D288A9B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319" creationId="{64C98805-CEC1-7040-EAB8-E840684157BE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320" creationId="{C62C8C1E-D5BA-62C2-C0AC-F671A29F9B41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321" creationId="{AA368A96-292F-FED5-3552-25E7B4211975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322" creationId="{A308EC9F-AE15-7433-916A-2A53D5CFC396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323" creationId="{2572E4C0-042A-D486-FBD4-1252EF0008BA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324" creationId="{0A63C6C1-6D9D-EC45-269F-3DB03080C8EA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325" creationId="{1D69DC50-B403-D384-688B-690553B8632B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326" creationId="{251451BC-5318-FE00-73DE-74C17D47C78A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327" creationId="{E653BAA8-63A3-009A-0E52-DA7F6C3C5CE5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328" creationId="{C9BF60AE-F4F9-691C-152B-F18506B8D943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329" creationId="{5F2B58E5-3E2B-1ED0-0297-E4ED4B5AAA4F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330" creationId="{84B9E767-15AD-2A32-E33E-5F2E6A504A44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331" creationId="{7592B73F-793D-5353-DC40-A5D375284DB4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332" creationId="{3DC7D888-7755-36EB-7C47-7593C5F12AF4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333" creationId="{4917976B-408B-5167-6CC6-7BF4A0642E21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334" creationId="{72A63AF8-62C6-BD06-A7BF-B35097B80593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335" creationId="{D4FCCDD4-482A-F99B-C876-4504164EC1AF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336" creationId="{C0FE417A-8D2B-A2F0-8547-45EB361099D9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337" creationId="{96691AA5-A76C-0255-1E04-C029C69432CC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338" creationId="{AA61059D-1690-0993-9808-42CD47E76540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339" creationId="{8E2642A0-57CA-952A-2CCF-54CE378321DC}"/>
          </ac:spMkLst>
        </pc:spChg>
        <pc:spChg chg="mod">
          <ac:chgData name="Nicolas Delfosse" userId="d965f3d4-ea58-4afe-85b0-6f02e8cf3c22" providerId="ADAL" clId="{26440F45-4241-4BBC-8BE7-D112A3E8CBC6}" dt="2022-07-25T11:06:40.133" v="20426"/>
          <ac:spMkLst>
            <pc:docMk/>
            <pc:sldMk cId="1584319168" sldId="2142532998"/>
            <ac:spMk id="340" creationId="{BEDECF52-1C1D-2621-1D1D-265322C82F5A}"/>
          </ac:spMkLst>
        </pc:spChg>
        <pc:grpChg chg="add del mod">
          <ac:chgData name="Nicolas Delfosse" userId="d965f3d4-ea58-4afe-85b0-6f02e8cf3c22" providerId="ADAL" clId="{26440F45-4241-4BBC-8BE7-D112A3E8CBC6}" dt="2022-07-25T11:07:25.702" v="20456" actId="21"/>
          <ac:grpSpMkLst>
            <pc:docMk/>
            <pc:sldMk cId="1584319168" sldId="2142532998"/>
            <ac:grpSpMk id="4" creationId="{0303D476-3924-326C-649C-AD1E99D63EE7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5" creationId="{8208DC18-0634-6A4E-142B-522DF923EC75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6" creationId="{246CF402-DFD5-AA60-2086-9FA315F6A02E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7" creationId="{EAFB55B7-C185-D7A2-D5BD-382BD8BB26B7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15" creationId="{728D0319-FF2D-7ED2-D093-FB60E0FCA984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16" creationId="{E6C2D2BA-7C7C-E5E3-E3AB-DA6E442A1688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20" creationId="{4BFFFA7F-C25D-4960-8C06-1764EE5B6D63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21" creationId="{EB9D45A1-070F-D551-6B1D-5154C615EDFA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22" creationId="{83425E82-9D11-E263-CF97-48DD710D8EA8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23" creationId="{E8846068-523D-857D-7D79-7BBE78D5BEC3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24" creationId="{C500AF30-7BA7-AC77-0C6A-C17038527E47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25" creationId="{DACD744A-67DB-F27B-38A0-100E1BEA18DE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26" creationId="{F35DFA3B-6130-B18D-38F9-A8F244D56CF7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27" creationId="{F1A23254-76E4-94BD-0110-D1DD61668519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28" creationId="{50BEEC67-3B97-9322-31DA-56BBB1E27539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29" creationId="{F1715AAE-CA77-F27E-85C5-A8B356455093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32" creationId="{1B50C917-D576-EC5D-EC0A-B055A6D74893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33" creationId="{1244325C-1C85-A9BA-49DB-88EA70F62CAC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34" creationId="{622D29FB-B2DC-AF5A-1812-B0B9F8E8A447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35" creationId="{ECD68AC3-7B80-6625-3B7A-FFF479437C72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36" creationId="{DCA5A38E-2206-46E1-5A7D-46C3D0955490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37" creationId="{B7173434-4005-7173-B257-52D25A55F73A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38" creationId="{ACFCC35F-2665-6433-8194-9AF977B8A8B6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39" creationId="{A676F423-4671-0257-C160-EAA62067E308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40" creationId="{267A5F7C-50D8-39B7-0730-89DC639B0662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41" creationId="{7A663698-F6CB-79EC-8411-ED27DAC0A68F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62" creationId="{1D431A1C-3774-8161-5444-20F683DC3392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63" creationId="{7C3A91E4-8221-FD01-4186-A41D8BCE3A9B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64" creationId="{EFBCEAB0-38A5-DFF0-6B9D-EAEEE65B3065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65" creationId="{9725C3F4-7C50-9689-328D-90461CE045BC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66" creationId="{C1123DF6-DAC0-E021-5729-428E252EC47C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67" creationId="{F44796C1-2BE1-4770-DB03-FF59A952D5B7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68" creationId="{9DD2885D-ADFA-77D9-14A5-9438F19488AB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69" creationId="{DF3FA340-0E42-6055-6636-BE1AF4D9ADA3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70" creationId="{BE7F86A9-C62E-73AE-B82C-4FA87A3EBEAB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71" creationId="{88DA3474-CCEA-9819-134C-0F4710ADD24F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92" creationId="{6CAF6B6D-CB56-840C-3B87-D564D0554819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93" creationId="{689D9F43-DF82-D93F-400A-F9CB7DE7C339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94" creationId="{7C1A611C-9B2E-90E8-B58D-0CA9703570B5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95" creationId="{F92B5856-3425-A1C6-38C4-847D5D29EF8C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96" creationId="{4449AB9C-2FA6-A09A-15E4-331CABE4F5EA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97" creationId="{92D0E174-0672-FDC8-1554-19C2C6AF388B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98" creationId="{2165F3C0-C3B5-16C1-F1E3-E47DD557CBC6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99" creationId="{ED8CA6E2-690B-64BC-698B-72B709AB7F52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100" creationId="{1D6CE394-3FB1-B0AE-10D8-8F2CBECF5015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101" creationId="{488CB9C2-DA63-F494-8EC6-BBC3558EF7A5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124" creationId="{D3502408-8249-2345-9390-8497F5F7337A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125" creationId="{97E65867-879C-CDC6-6906-F5E807FF935F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126" creationId="{99AC0CE6-95BA-A0A6-7E30-B9E496A7310F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127" creationId="{C93918C6-0ED9-D92C-68BE-234EE58A4A10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128" creationId="{A8AB7159-01ED-3641-8A07-CEFF5FDB080A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129" creationId="{53D98FB1-3C1C-84BC-FFDA-5413E2DB7444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130" creationId="{49564A4A-462D-F836-19E3-149A782050AE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150" creationId="{927E7389-218D-A786-A268-2ADA27EC4F07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151" creationId="{D0CA56E5-AD3A-7045-4804-46D71E3439F3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152" creationId="{58D3B8BA-A91A-147C-2B75-713266BC834D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153" creationId="{73257B4A-ACD7-A465-038F-EC02A688A2CD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154" creationId="{DFB42184-9874-4004-8E4C-0AF19AE0AF6D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155" creationId="{C804589B-D47B-D8E2-7EDC-BBD5A91425BF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156" creationId="{FEBFC3A8-29EC-E357-CE72-4E4C852C7117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177" creationId="{F9BC9883-1B0B-1F80-60E5-81082E2C99F1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178" creationId="{292D4D6F-4691-CEFA-4724-59602BEAAB04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179" creationId="{4B12A489-F4D7-160C-040B-E08618892B6B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180" creationId="{4B90743D-BC9F-967D-949C-0E323FE316DD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181" creationId="{1972A3AB-E74F-97B7-659A-CFD80273424D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182" creationId="{4DE6E8B4-023A-2EA1-C4FC-67D5036E1E05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183" creationId="{871CFDE0-CB93-D879-7764-B7A2CBD5D425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204" creationId="{54427F13-F868-DC19-47D5-7EBC5AB11D7A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205" creationId="{2E20F001-0E5C-A8D1-BF36-660907A748F1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206" creationId="{38D4DAA1-58B9-C334-BE31-C4B42F701D10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207" creationId="{C2DC7CB1-2F45-D4EC-1597-7C9430F50FF1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208" creationId="{A0FAB3A6-90EF-9762-5382-EB016602CA3E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209" creationId="{39F1B7F5-337E-100C-6287-BB3CCC86FD22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210" creationId="{3FA7699F-07FB-BC4E-27B7-F57C7948C931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231" creationId="{E9967D0E-8E0B-723E-FB5A-B2FD93A1764E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232" creationId="{AF734C57-DA8E-54DE-A4EE-BEC73FA67BEF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233" creationId="{72899586-3061-4DCD-741B-8DCDFDB6FB92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234" creationId="{0B76F1A5-7A6E-18C1-D37C-F4663D486B1F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235" creationId="{29486D38-308F-6BCE-8630-65114068ED10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236" creationId="{6881479C-678A-D8B8-D788-318D9B92D463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237" creationId="{0BA97148-F301-2A68-F70C-563F5A7863AA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258" creationId="{8846771C-010F-FC33-446F-13DD440C758F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259" creationId="{C68D66B5-4B62-17AE-05D4-E304F654956D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260" creationId="{6341B070-ED49-741F-92BD-9D7D34E00EE4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261" creationId="{3F97AAE3-8EC0-6294-1FCB-79A407933288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262" creationId="{9405C362-7CDE-A8B0-2388-A2EC8A604DDF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263" creationId="{2EA26BE5-25C7-8C32-57D8-07737FC3D155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264" creationId="{29FF8F66-57FC-488D-EA53-FDF197DF965F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285" creationId="{C5DA58E7-56BD-5992-F6B9-35B13D3227E8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286" creationId="{86D87A24-D1DB-9B4C-5354-372936E3B6B4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287" creationId="{1AA4811A-243B-6E76-8C33-56BC87CAB3FB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288" creationId="{18F4638F-3A86-80C1-ED5E-881733277161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289" creationId="{ED3F97ED-89D7-C528-EF07-2FF1537739BC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290" creationId="{88A61413-365D-0343-9A7E-879F4F9962A9}"/>
          </ac:grpSpMkLst>
        </pc:grpChg>
        <pc:grpChg chg="mod">
          <ac:chgData name="Nicolas Delfosse" userId="d965f3d4-ea58-4afe-85b0-6f02e8cf3c22" providerId="ADAL" clId="{26440F45-4241-4BBC-8BE7-D112A3E8CBC6}" dt="2022-07-25T11:06:40.133" v="20426"/>
          <ac:grpSpMkLst>
            <pc:docMk/>
            <pc:sldMk cId="1584319168" sldId="2142532998"/>
            <ac:grpSpMk id="291" creationId="{5DFBED37-0868-5A95-0302-3851C7B30CC2}"/>
          </ac:grpSpMkLst>
        </pc:grpChg>
      </pc:sldChg>
      <pc:sldChg chg="modSp add mod">
        <pc:chgData name="Nicolas Delfosse" userId="d965f3d4-ea58-4afe-85b0-6f02e8cf3c22" providerId="ADAL" clId="{26440F45-4241-4BBC-8BE7-D112A3E8CBC6}" dt="2022-07-25T09:38:39.784" v="17337" actId="14100"/>
        <pc:sldMkLst>
          <pc:docMk/>
          <pc:sldMk cId="4031479829" sldId="2142532999"/>
        </pc:sldMkLst>
        <pc:spChg chg="mod">
          <ac:chgData name="Nicolas Delfosse" userId="d965f3d4-ea58-4afe-85b0-6f02e8cf3c22" providerId="ADAL" clId="{26440F45-4241-4BBC-8BE7-D112A3E8CBC6}" dt="2022-07-25T09:38:39.784" v="17337" actId="14100"/>
          <ac:spMkLst>
            <pc:docMk/>
            <pc:sldMk cId="4031479829" sldId="2142532999"/>
            <ac:spMk id="3" creationId="{9A1E9A3D-7301-BA44-ADDC-053376004734}"/>
          </ac:spMkLst>
        </pc:spChg>
      </pc:sldChg>
      <pc:sldChg chg="modSp add mod">
        <pc:chgData name="Nicolas Delfosse" userId="d965f3d4-ea58-4afe-85b0-6f02e8cf3c22" providerId="ADAL" clId="{26440F45-4241-4BBC-8BE7-D112A3E8CBC6}" dt="2022-07-25T11:28:14.342" v="21485"/>
        <pc:sldMkLst>
          <pc:docMk/>
          <pc:sldMk cId="604415291" sldId="2142533000"/>
        </pc:sldMkLst>
        <pc:spChg chg="mod">
          <ac:chgData name="Nicolas Delfosse" userId="d965f3d4-ea58-4afe-85b0-6f02e8cf3c22" providerId="ADAL" clId="{26440F45-4241-4BBC-8BE7-D112A3E8CBC6}" dt="2022-07-25T11:28:14.342" v="21485"/>
          <ac:spMkLst>
            <pc:docMk/>
            <pc:sldMk cId="604415291" sldId="2142533000"/>
            <ac:spMk id="7" creationId="{166F5064-9A78-1C19-0D99-916E88ABBE97}"/>
          </ac:spMkLst>
        </pc:spChg>
      </pc:sldChg>
      <pc:sldChg chg="addSp delSp modSp new mod">
        <pc:chgData name="Nicolas Delfosse" userId="d965f3d4-ea58-4afe-85b0-6f02e8cf3c22" providerId="ADAL" clId="{26440F45-4241-4BBC-8BE7-D112A3E8CBC6}" dt="2022-07-25T08:39:41.665" v="15443" actId="1076"/>
        <pc:sldMkLst>
          <pc:docMk/>
          <pc:sldMk cId="3087151971" sldId="2142533001"/>
        </pc:sldMkLst>
        <pc:spChg chg="mod">
          <ac:chgData name="Nicolas Delfosse" userId="d965f3d4-ea58-4afe-85b0-6f02e8cf3c22" providerId="ADAL" clId="{26440F45-4241-4BBC-8BE7-D112A3E8CBC6}" dt="2022-07-25T08:29:45.157" v="15407" actId="20577"/>
          <ac:spMkLst>
            <pc:docMk/>
            <pc:sldMk cId="3087151971" sldId="2142533001"/>
            <ac:spMk id="2" creationId="{8FF20BEF-9383-8137-23BD-07860B570376}"/>
          </ac:spMkLst>
        </pc:spChg>
        <pc:spChg chg="del">
          <ac:chgData name="Nicolas Delfosse" userId="d965f3d4-ea58-4afe-85b0-6f02e8cf3c22" providerId="ADAL" clId="{26440F45-4241-4BBC-8BE7-D112A3E8CBC6}" dt="2022-07-25T08:33:29.445" v="15408" actId="478"/>
          <ac:spMkLst>
            <pc:docMk/>
            <pc:sldMk cId="3087151971" sldId="2142533001"/>
            <ac:spMk id="3" creationId="{5AAD814E-A506-4877-AE1B-FCC4BC2A19E6}"/>
          </ac:spMkLst>
        </pc:spChg>
        <pc:picChg chg="add mod">
          <ac:chgData name="Nicolas Delfosse" userId="d965f3d4-ea58-4afe-85b0-6f02e8cf3c22" providerId="ADAL" clId="{26440F45-4241-4BBC-8BE7-D112A3E8CBC6}" dt="2022-07-25T08:39:22.269" v="15438" actId="1076"/>
          <ac:picMkLst>
            <pc:docMk/>
            <pc:sldMk cId="3087151971" sldId="2142533001"/>
            <ac:picMk id="5" creationId="{6A1C80BF-A6C9-D531-7049-EEF19F95BA4D}"/>
          </ac:picMkLst>
        </pc:picChg>
        <pc:picChg chg="add mod">
          <ac:chgData name="Nicolas Delfosse" userId="d965f3d4-ea58-4afe-85b0-6f02e8cf3c22" providerId="ADAL" clId="{26440F45-4241-4BBC-8BE7-D112A3E8CBC6}" dt="2022-07-25T08:39:22.269" v="15438" actId="1076"/>
          <ac:picMkLst>
            <pc:docMk/>
            <pc:sldMk cId="3087151971" sldId="2142533001"/>
            <ac:picMk id="7" creationId="{2C0A4B90-ABDE-B32B-236B-C5B34DB1F951}"/>
          </ac:picMkLst>
        </pc:picChg>
        <pc:picChg chg="add mod">
          <ac:chgData name="Nicolas Delfosse" userId="d965f3d4-ea58-4afe-85b0-6f02e8cf3c22" providerId="ADAL" clId="{26440F45-4241-4BBC-8BE7-D112A3E8CBC6}" dt="2022-07-25T08:39:41.665" v="15443" actId="1076"/>
          <ac:picMkLst>
            <pc:docMk/>
            <pc:sldMk cId="3087151971" sldId="2142533001"/>
            <ac:picMk id="9" creationId="{4A7DE18C-A0D7-F815-8FD9-9AF455D8F136}"/>
          </ac:picMkLst>
        </pc:picChg>
      </pc:sldChg>
      <pc:sldChg chg="delSp modSp add del mod">
        <pc:chgData name="Nicolas Delfosse" userId="d965f3d4-ea58-4afe-85b0-6f02e8cf3c22" providerId="ADAL" clId="{26440F45-4241-4BBC-8BE7-D112A3E8CBC6}" dt="2022-07-25T09:38:08.552" v="17307" actId="47"/>
        <pc:sldMkLst>
          <pc:docMk/>
          <pc:sldMk cId="3062817146" sldId="2142533002"/>
        </pc:sldMkLst>
        <pc:spChg chg="mod">
          <ac:chgData name="Nicolas Delfosse" userId="d965f3d4-ea58-4afe-85b0-6f02e8cf3c22" providerId="ADAL" clId="{26440F45-4241-4BBC-8BE7-D112A3E8CBC6}" dt="2022-07-25T08:40:27.936" v="15494" actId="20577"/>
          <ac:spMkLst>
            <pc:docMk/>
            <pc:sldMk cId="3062817146" sldId="2142533002"/>
            <ac:spMk id="2" creationId="{8FF20BEF-9383-8137-23BD-07860B570376}"/>
          </ac:spMkLst>
        </pc:spChg>
        <pc:picChg chg="del">
          <ac:chgData name="Nicolas Delfosse" userId="d965f3d4-ea58-4afe-85b0-6f02e8cf3c22" providerId="ADAL" clId="{26440F45-4241-4BBC-8BE7-D112A3E8CBC6}" dt="2022-07-25T08:34:45.406" v="15431" actId="478"/>
          <ac:picMkLst>
            <pc:docMk/>
            <pc:sldMk cId="3062817146" sldId="2142533002"/>
            <ac:picMk id="5" creationId="{6A1C80BF-A6C9-D531-7049-EEF19F95BA4D}"/>
          </ac:picMkLst>
        </pc:picChg>
        <pc:picChg chg="del">
          <ac:chgData name="Nicolas Delfosse" userId="d965f3d4-ea58-4afe-85b0-6f02e8cf3c22" providerId="ADAL" clId="{26440F45-4241-4BBC-8BE7-D112A3E8CBC6}" dt="2022-07-25T08:34:46.436" v="15432" actId="478"/>
          <ac:picMkLst>
            <pc:docMk/>
            <pc:sldMk cId="3062817146" sldId="2142533002"/>
            <ac:picMk id="7" creationId="{2C0A4B90-ABDE-B32B-236B-C5B34DB1F951}"/>
          </ac:picMkLst>
        </pc:picChg>
      </pc:sldChg>
      <pc:sldChg chg="modSp new del mod">
        <pc:chgData name="Nicolas Delfosse" userId="d965f3d4-ea58-4afe-85b0-6f02e8cf3c22" providerId="ADAL" clId="{26440F45-4241-4BBC-8BE7-D112A3E8CBC6}" dt="2022-07-25T08:40:21.657" v="15486" actId="47"/>
        <pc:sldMkLst>
          <pc:docMk/>
          <pc:sldMk cId="3154941417" sldId="2142533003"/>
        </pc:sldMkLst>
        <pc:spChg chg="mod">
          <ac:chgData name="Nicolas Delfosse" userId="d965f3d4-ea58-4afe-85b0-6f02e8cf3c22" providerId="ADAL" clId="{26440F45-4241-4BBC-8BE7-D112A3E8CBC6}" dt="2022-07-25T08:40:14.550" v="15485" actId="21"/>
          <ac:spMkLst>
            <pc:docMk/>
            <pc:sldMk cId="3154941417" sldId="2142533003"/>
            <ac:spMk id="2" creationId="{1AC35767-035B-E564-E28A-FAAD7237B1BC}"/>
          </ac:spMkLst>
        </pc:spChg>
      </pc:sldChg>
      <pc:sldChg chg="modSp new mod">
        <pc:chgData name="Nicolas Delfosse" userId="d965f3d4-ea58-4afe-85b0-6f02e8cf3c22" providerId="ADAL" clId="{26440F45-4241-4BBC-8BE7-D112A3E8CBC6}" dt="2022-07-25T12:23:40.277" v="22374" actId="5793"/>
        <pc:sldMkLst>
          <pc:docMk/>
          <pc:sldMk cId="3837704506" sldId="2142533003"/>
        </pc:sldMkLst>
        <pc:spChg chg="mod">
          <ac:chgData name="Nicolas Delfosse" userId="d965f3d4-ea58-4afe-85b0-6f02e8cf3c22" providerId="ADAL" clId="{26440F45-4241-4BBC-8BE7-D112A3E8CBC6}" dt="2022-07-25T08:40:37.865" v="15512" actId="20577"/>
          <ac:spMkLst>
            <pc:docMk/>
            <pc:sldMk cId="3837704506" sldId="2142533003"/>
            <ac:spMk id="2" creationId="{4A007FDE-AC8C-4DB2-EC5C-4231FB0BC985}"/>
          </ac:spMkLst>
        </pc:spChg>
        <pc:spChg chg="mod">
          <ac:chgData name="Nicolas Delfosse" userId="d965f3d4-ea58-4afe-85b0-6f02e8cf3c22" providerId="ADAL" clId="{26440F45-4241-4BBC-8BE7-D112A3E8CBC6}" dt="2022-07-25T12:23:40.277" v="22374" actId="5793"/>
          <ac:spMkLst>
            <pc:docMk/>
            <pc:sldMk cId="3837704506" sldId="2142533003"/>
            <ac:spMk id="3" creationId="{F34F7B5C-D537-06F7-0237-FDB79719872C}"/>
          </ac:spMkLst>
        </pc:spChg>
      </pc:sldChg>
      <pc:sldChg chg="addSp delSp modSp add mod">
        <pc:chgData name="Nicolas Delfosse" userId="d965f3d4-ea58-4afe-85b0-6f02e8cf3c22" providerId="ADAL" clId="{26440F45-4241-4BBC-8BE7-D112A3E8CBC6}" dt="2022-07-25T15:45:22.121" v="22946" actId="15"/>
        <pc:sldMkLst>
          <pc:docMk/>
          <pc:sldMk cId="513527010" sldId="2142533004"/>
        </pc:sldMkLst>
        <pc:spChg chg="del mod">
          <ac:chgData name="Nicolas Delfosse" userId="d965f3d4-ea58-4afe-85b0-6f02e8cf3c22" providerId="ADAL" clId="{26440F45-4241-4BBC-8BE7-D112A3E8CBC6}" dt="2022-07-25T12:25:25.079" v="22461"/>
          <ac:spMkLst>
            <pc:docMk/>
            <pc:sldMk cId="513527010" sldId="2142533004"/>
            <ac:spMk id="3" creationId="{0E67D82A-0D88-3505-812E-7636B8A64ED1}"/>
          </ac:spMkLst>
        </pc:spChg>
        <pc:spChg chg="add mod">
          <ac:chgData name="Nicolas Delfosse" userId="d965f3d4-ea58-4afe-85b0-6f02e8cf3c22" providerId="ADAL" clId="{26440F45-4241-4BBC-8BE7-D112A3E8CBC6}" dt="2022-07-25T15:45:22.121" v="22946" actId="15"/>
          <ac:spMkLst>
            <pc:docMk/>
            <pc:sldMk cId="513527010" sldId="2142533004"/>
            <ac:spMk id="5" creationId="{25856F86-4F90-5C24-BCE4-236E9475222D}"/>
          </ac:spMkLst>
        </pc:spChg>
      </pc:sldChg>
      <pc:sldChg chg="modSp add mod">
        <pc:chgData name="Nicolas Delfosse" userId="d965f3d4-ea58-4afe-85b0-6f02e8cf3c22" providerId="ADAL" clId="{26440F45-4241-4BBC-8BE7-D112A3E8CBC6}" dt="2022-07-25T11:28:07.867" v="21483"/>
        <pc:sldMkLst>
          <pc:docMk/>
          <pc:sldMk cId="2203743724" sldId="2142533005"/>
        </pc:sldMkLst>
        <pc:spChg chg="mod">
          <ac:chgData name="Nicolas Delfosse" userId="d965f3d4-ea58-4afe-85b0-6f02e8cf3c22" providerId="ADAL" clId="{26440F45-4241-4BBC-8BE7-D112A3E8CBC6}" dt="2022-07-25T11:28:07.867" v="21483"/>
          <ac:spMkLst>
            <pc:docMk/>
            <pc:sldMk cId="2203743724" sldId="2142533005"/>
            <ac:spMk id="7" creationId="{166F5064-9A78-1C19-0D99-916E88ABBE97}"/>
          </ac:spMkLst>
        </pc:spChg>
      </pc:sldChg>
      <pc:sldChg chg="add del">
        <pc:chgData name="Nicolas Delfosse" userId="d965f3d4-ea58-4afe-85b0-6f02e8cf3c22" providerId="ADAL" clId="{26440F45-4241-4BBC-8BE7-D112A3E8CBC6}" dt="2022-07-25T09:43:58.079" v="17523" actId="47"/>
        <pc:sldMkLst>
          <pc:docMk/>
          <pc:sldMk cId="3632613314" sldId="2142533005"/>
        </pc:sldMkLst>
      </pc:sldChg>
      <pc:sldChg chg="add">
        <pc:chgData name="Nicolas Delfosse" userId="d965f3d4-ea58-4afe-85b0-6f02e8cf3c22" providerId="ADAL" clId="{26440F45-4241-4BBC-8BE7-D112A3E8CBC6}" dt="2022-07-25T09:46:34.318" v="17575"/>
        <pc:sldMkLst>
          <pc:docMk/>
          <pc:sldMk cId="307702130" sldId="2142533006"/>
        </pc:sldMkLst>
      </pc:sldChg>
      <pc:sldChg chg="add">
        <pc:chgData name="Nicolas Delfosse" userId="d965f3d4-ea58-4afe-85b0-6f02e8cf3c22" providerId="ADAL" clId="{26440F45-4241-4BBC-8BE7-D112A3E8CBC6}" dt="2022-07-25T09:46:34.318" v="17575"/>
        <pc:sldMkLst>
          <pc:docMk/>
          <pc:sldMk cId="4208526843" sldId="2142533007"/>
        </pc:sldMkLst>
      </pc:sldChg>
      <pc:sldChg chg="modSp add del mod ord">
        <pc:chgData name="Nicolas Delfosse" userId="d965f3d4-ea58-4afe-85b0-6f02e8cf3c22" providerId="ADAL" clId="{26440F45-4241-4BBC-8BE7-D112A3E8CBC6}" dt="2022-07-25T11:27:58.211" v="21481" actId="47"/>
        <pc:sldMkLst>
          <pc:docMk/>
          <pc:sldMk cId="1010615135" sldId="2142533008"/>
        </pc:sldMkLst>
        <pc:spChg chg="mod">
          <ac:chgData name="Nicolas Delfosse" userId="d965f3d4-ea58-4afe-85b0-6f02e8cf3c22" providerId="ADAL" clId="{26440F45-4241-4BBC-8BE7-D112A3E8CBC6}" dt="2022-07-25T09:47:06.971" v="17580" actId="207"/>
          <ac:spMkLst>
            <pc:docMk/>
            <pc:sldMk cId="1010615135" sldId="2142533008"/>
            <ac:spMk id="7" creationId="{166F5064-9A78-1C19-0D99-916E88ABBE97}"/>
          </ac:spMkLst>
        </pc:spChg>
      </pc:sldChg>
      <pc:sldChg chg="delSp modSp add del mod">
        <pc:chgData name="Nicolas Delfosse" userId="d965f3d4-ea58-4afe-85b0-6f02e8cf3c22" providerId="ADAL" clId="{26440F45-4241-4BBC-8BE7-D112A3E8CBC6}" dt="2022-07-25T15:44:32.688" v="22942" actId="47"/>
        <pc:sldMkLst>
          <pc:docMk/>
          <pc:sldMk cId="2262384767" sldId="2142533009"/>
        </pc:sldMkLst>
        <pc:spChg chg="mod">
          <ac:chgData name="Nicolas Delfosse" userId="d965f3d4-ea58-4afe-85b0-6f02e8cf3c22" providerId="ADAL" clId="{26440F45-4241-4BBC-8BE7-D112A3E8CBC6}" dt="2022-07-25T11:52:19.886" v="21722" actId="1076"/>
          <ac:spMkLst>
            <pc:docMk/>
            <pc:sldMk cId="2262384767" sldId="2142533009"/>
            <ac:spMk id="2" creationId="{6165420D-78F8-63E2-2BCF-096364B2ABEC}"/>
          </ac:spMkLst>
        </pc:spChg>
        <pc:spChg chg="del">
          <ac:chgData name="Nicolas Delfosse" userId="d965f3d4-ea58-4afe-85b0-6f02e8cf3c22" providerId="ADAL" clId="{26440F45-4241-4BBC-8BE7-D112A3E8CBC6}" dt="2022-07-25T11:52:16.881" v="21721" actId="478"/>
          <ac:spMkLst>
            <pc:docMk/>
            <pc:sldMk cId="2262384767" sldId="2142533009"/>
            <ac:spMk id="3" creationId="{74CA22F6-DD0C-3E7F-8764-4B1E9D2B38AB}"/>
          </ac:spMkLst>
        </pc:spChg>
      </pc:sldChg>
      <pc:sldChg chg="new del">
        <pc:chgData name="Nicolas Delfosse" userId="d965f3d4-ea58-4afe-85b0-6f02e8cf3c22" providerId="ADAL" clId="{26440F45-4241-4BBC-8BE7-D112A3E8CBC6}" dt="2022-07-25T09:47:25.774" v="17582" actId="680"/>
        <pc:sldMkLst>
          <pc:docMk/>
          <pc:sldMk cId="3253873581" sldId="2142533009"/>
        </pc:sldMkLst>
      </pc:sldChg>
      <pc:sldChg chg="add del ord">
        <pc:chgData name="Nicolas Delfosse" userId="d965f3d4-ea58-4afe-85b0-6f02e8cf3c22" providerId="ADAL" clId="{26440F45-4241-4BBC-8BE7-D112A3E8CBC6}" dt="2022-07-25T15:44:32.688" v="22942" actId="47"/>
        <pc:sldMkLst>
          <pc:docMk/>
          <pc:sldMk cId="2521841708" sldId="2142533010"/>
        </pc:sldMkLst>
      </pc:sldChg>
      <pc:sldChg chg="add del ord">
        <pc:chgData name="Nicolas Delfosse" userId="d965f3d4-ea58-4afe-85b0-6f02e8cf3c22" providerId="ADAL" clId="{26440F45-4241-4BBC-8BE7-D112A3E8CBC6}" dt="2022-07-25T15:44:32.688" v="22942" actId="47"/>
        <pc:sldMkLst>
          <pc:docMk/>
          <pc:sldMk cId="1649643752" sldId="2142533011"/>
        </pc:sldMkLst>
      </pc:sldChg>
      <pc:sldChg chg="modSp new mod">
        <pc:chgData name="Nicolas Delfosse" userId="d965f3d4-ea58-4afe-85b0-6f02e8cf3c22" providerId="ADAL" clId="{26440F45-4241-4BBC-8BE7-D112A3E8CBC6}" dt="2022-07-25T10:43:37.158" v="19289" actId="20577"/>
        <pc:sldMkLst>
          <pc:docMk/>
          <pc:sldMk cId="3182400307" sldId="2142533012"/>
        </pc:sldMkLst>
        <pc:spChg chg="mod">
          <ac:chgData name="Nicolas Delfosse" userId="d965f3d4-ea58-4afe-85b0-6f02e8cf3c22" providerId="ADAL" clId="{26440F45-4241-4BBC-8BE7-D112A3E8CBC6}" dt="2022-07-25T09:51:44.364" v="17631" actId="20577"/>
          <ac:spMkLst>
            <pc:docMk/>
            <pc:sldMk cId="3182400307" sldId="2142533012"/>
            <ac:spMk id="2" creationId="{CD18C501-D5F1-7D73-9009-779CA530C64E}"/>
          </ac:spMkLst>
        </pc:spChg>
        <pc:spChg chg="mod">
          <ac:chgData name="Nicolas Delfosse" userId="d965f3d4-ea58-4afe-85b0-6f02e8cf3c22" providerId="ADAL" clId="{26440F45-4241-4BBC-8BE7-D112A3E8CBC6}" dt="2022-07-25T10:43:37.158" v="19289" actId="20577"/>
          <ac:spMkLst>
            <pc:docMk/>
            <pc:sldMk cId="3182400307" sldId="2142533012"/>
            <ac:spMk id="3" creationId="{4F96704F-9F89-9B22-451C-387D675B4E15}"/>
          </ac:spMkLst>
        </pc:spChg>
      </pc:sldChg>
      <pc:sldChg chg="add del">
        <pc:chgData name="Nicolas Delfosse" userId="d965f3d4-ea58-4afe-85b0-6f02e8cf3c22" providerId="ADAL" clId="{26440F45-4241-4BBC-8BE7-D112A3E8CBC6}" dt="2022-07-25T15:44:32.688" v="22942" actId="47"/>
        <pc:sldMkLst>
          <pc:docMk/>
          <pc:sldMk cId="3112357531" sldId="2142533013"/>
        </pc:sldMkLst>
      </pc:sldChg>
      <pc:sldChg chg="add del">
        <pc:chgData name="Nicolas Delfosse" userId="d965f3d4-ea58-4afe-85b0-6f02e8cf3c22" providerId="ADAL" clId="{26440F45-4241-4BBC-8BE7-D112A3E8CBC6}" dt="2022-07-25T15:44:32.688" v="22942" actId="47"/>
        <pc:sldMkLst>
          <pc:docMk/>
          <pc:sldMk cId="2882308318" sldId="2142533014"/>
        </pc:sldMkLst>
      </pc:sldChg>
      <pc:sldChg chg="addSp delSp modSp new mod ord">
        <pc:chgData name="Nicolas Delfosse" userId="d965f3d4-ea58-4afe-85b0-6f02e8cf3c22" providerId="ADAL" clId="{26440F45-4241-4BBC-8BE7-D112A3E8CBC6}" dt="2022-07-25T10:53:05.040" v="19801" actId="5793"/>
        <pc:sldMkLst>
          <pc:docMk/>
          <pc:sldMk cId="4067866875" sldId="2142533015"/>
        </pc:sldMkLst>
        <pc:spChg chg="mod">
          <ac:chgData name="Nicolas Delfosse" userId="d965f3d4-ea58-4afe-85b0-6f02e8cf3c22" providerId="ADAL" clId="{26440F45-4241-4BBC-8BE7-D112A3E8CBC6}" dt="2022-07-25T10:52:08.787" v="19680" actId="20577"/>
          <ac:spMkLst>
            <pc:docMk/>
            <pc:sldMk cId="4067866875" sldId="2142533015"/>
            <ac:spMk id="2" creationId="{E71B3995-6C93-FE42-2A33-862558CCF585}"/>
          </ac:spMkLst>
        </pc:spChg>
        <pc:spChg chg="mod">
          <ac:chgData name="Nicolas Delfosse" userId="d965f3d4-ea58-4afe-85b0-6f02e8cf3c22" providerId="ADAL" clId="{26440F45-4241-4BBC-8BE7-D112A3E8CBC6}" dt="2022-07-25T10:53:05.040" v="19801" actId="5793"/>
          <ac:spMkLst>
            <pc:docMk/>
            <pc:sldMk cId="4067866875" sldId="2142533015"/>
            <ac:spMk id="3" creationId="{60451D1C-B4BB-3A2B-F7F0-A901320DCB27}"/>
          </ac:spMkLst>
        </pc:spChg>
        <pc:spChg chg="add del mod">
          <ac:chgData name="Nicolas Delfosse" userId="d965f3d4-ea58-4afe-85b0-6f02e8cf3c22" providerId="ADAL" clId="{26440F45-4241-4BBC-8BE7-D112A3E8CBC6}" dt="2022-07-25T10:15:05.779" v="17882" actId="478"/>
          <ac:spMkLst>
            <pc:docMk/>
            <pc:sldMk cId="4067866875" sldId="2142533015"/>
            <ac:spMk id="4" creationId="{9E7969D6-D749-34D5-4531-ED291FAB48D1}"/>
          </ac:spMkLst>
        </pc:spChg>
      </pc:sldChg>
      <pc:sldChg chg="addSp delSp modSp add mod">
        <pc:chgData name="Nicolas Delfosse" userId="d965f3d4-ea58-4afe-85b0-6f02e8cf3c22" providerId="ADAL" clId="{26440F45-4241-4BBC-8BE7-D112A3E8CBC6}" dt="2022-07-25T10:50:14.549" v="19618" actId="20577"/>
        <pc:sldMkLst>
          <pc:docMk/>
          <pc:sldMk cId="1333468403" sldId="2142533016"/>
        </pc:sldMkLst>
        <pc:spChg chg="mod">
          <ac:chgData name="Nicolas Delfosse" userId="d965f3d4-ea58-4afe-85b0-6f02e8cf3c22" providerId="ADAL" clId="{26440F45-4241-4BBC-8BE7-D112A3E8CBC6}" dt="2022-07-25T10:03:56.686" v="17877" actId="20577"/>
          <ac:spMkLst>
            <pc:docMk/>
            <pc:sldMk cId="1333468403" sldId="2142533016"/>
            <ac:spMk id="2" creationId="{CD18C501-D5F1-7D73-9009-779CA530C64E}"/>
          </ac:spMkLst>
        </pc:spChg>
        <pc:spChg chg="mod">
          <ac:chgData name="Nicolas Delfosse" userId="d965f3d4-ea58-4afe-85b0-6f02e8cf3c22" providerId="ADAL" clId="{26440F45-4241-4BBC-8BE7-D112A3E8CBC6}" dt="2022-07-25T10:50:14.549" v="19618" actId="20577"/>
          <ac:spMkLst>
            <pc:docMk/>
            <pc:sldMk cId="1333468403" sldId="2142533016"/>
            <ac:spMk id="3" creationId="{4F96704F-9F89-9B22-451C-387D675B4E15}"/>
          </ac:spMkLst>
        </pc:spChg>
        <pc:spChg chg="mod">
          <ac:chgData name="Nicolas Delfosse" userId="d965f3d4-ea58-4afe-85b0-6f02e8cf3c22" providerId="ADAL" clId="{26440F45-4241-4BBC-8BE7-D112A3E8CBC6}" dt="2022-07-25T10:47:44.029" v="19572"/>
          <ac:spMkLst>
            <pc:docMk/>
            <pc:sldMk cId="1333468403" sldId="2142533016"/>
            <ac:spMk id="5" creationId="{47B58CD2-7990-F184-F06E-BE50007E530A}"/>
          </ac:spMkLst>
        </pc:spChg>
        <pc:spChg chg="mod">
          <ac:chgData name="Nicolas Delfosse" userId="d965f3d4-ea58-4afe-85b0-6f02e8cf3c22" providerId="ADAL" clId="{26440F45-4241-4BBC-8BE7-D112A3E8CBC6}" dt="2022-07-25T10:47:44.029" v="19572"/>
          <ac:spMkLst>
            <pc:docMk/>
            <pc:sldMk cId="1333468403" sldId="2142533016"/>
            <ac:spMk id="6" creationId="{73965B71-B233-4D07-C350-3E0186B013B9}"/>
          </ac:spMkLst>
        </pc:spChg>
        <pc:spChg chg="mod">
          <ac:chgData name="Nicolas Delfosse" userId="d965f3d4-ea58-4afe-85b0-6f02e8cf3c22" providerId="ADAL" clId="{26440F45-4241-4BBC-8BE7-D112A3E8CBC6}" dt="2022-07-25T10:47:44.029" v="19572"/>
          <ac:spMkLst>
            <pc:docMk/>
            <pc:sldMk cId="1333468403" sldId="2142533016"/>
            <ac:spMk id="7" creationId="{17B29A24-4A71-9ADA-A446-DFB9ADE361FD}"/>
          </ac:spMkLst>
        </pc:spChg>
        <pc:spChg chg="mod">
          <ac:chgData name="Nicolas Delfosse" userId="d965f3d4-ea58-4afe-85b0-6f02e8cf3c22" providerId="ADAL" clId="{26440F45-4241-4BBC-8BE7-D112A3E8CBC6}" dt="2022-07-25T10:47:44.029" v="19572"/>
          <ac:spMkLst>
            <pc:docMk/>
            <pc:sldMk cId="1333468403" sldId="2142533016"/>
            <ac:spMk id="8" creationId="{BDD45CDE-380A-118E-E74F-713DE13F17BE}"/>
          </ac:spMkLst>
        </pc:spChg>
        <pc:spChg chg="mod">
          <ac:chgData name="Nicolas Delfosse" userId="d965f3d4-ea58-4afe-85b0-6f02e8cf3c22" providerId="ADAL" clId="{26440F45-4241-4BBC-8BE7-D112A3E8CBC6}" dt="2022-07-25T10:47:44.029" v="19572"/>
          <ac:spMkLst>
            <pc:docMk/>
            <pc:sldMk cId="1333468403" sldId="2142533016"/>
            <ac:spMk id="9" creationId="{761E57E7-5064-B827-6420-CAE4C77DA284}"/>
          </ac:spMkLst>
        </pc:spChg>
        <pc:spChg chg="mod">
          <ac:chgData name="Nicolas Delfosse" userId="d965f3d4-ea58-4afe-85b0-6f02e8cf3c22" providerId="ADAL" clId="{26440F45-4241-4BBC-8BE7-D112A3E8CBC6}" dt="2022-07-25T10:47:44.029" v="19572"/>
          <ac:spMkLst>
            <pc:docMk/>
            <pc:sldMk cId="1333468403" sldId="2142533016"/>
            <ac:spMk id="14" creationId="{E18888B7-42EC-FB6F-C510-2C5EDC84567F}"/>
          </ac:spMkLst>
        </pc:spChg>
        <pc:spChg chg="mod">
          <ac:chgData name="Nicolas Delfosse" userId="d965f3d4-ea58-4afe-85b0-6f02e8cf3c22" providerId="ADAL" clId="{26440F45-4241-4BBC-8BE7-D112A3E8CBC6}" dt="2022-07-25T10:47:44.029" v="19572"/>
          <ac:spMkLst>
            <pc:docMk/>
            <pc:sldMk cId="1333468403" sldId="2142533016"/>
            <ac:spMk id="15" creationId="{687B3D36-A0A6-1720-F817-73DBD660C898}"/>
          </ac:spMkLst>
        </pc:spChg>
        <pc:spChg chg="mod">
          <ac:chgData name="Nicolas Delfosse" userId="d965f3d4-ea58-4afe-85b0-6f02e8cf3c22" providerId="ADAL" clId="{26440F45-4241-4BBC-8BE7-D112A3E8CBC6}" dt="2022-07-25T10:47:44.029" v="19572"/>
          <ac:spMkLst>
            <pc:docMk/>
            <pc:sldMk cId="1333468403" sldId="2142533016"/>
            <ac:spMk id="16" creationId="{2580B8EB-4F91-1FB5-BBC9-2545476764DE}"/>
          </ac:spMkLst>
        </pc:spChg>
        <pc:spChg chg="mod">
          <ac:chgData name="Nicolas Delfosse" userId="d965f3d4-ea58-4afe-85b0-6f02e8cf3c22" providerId="ADAL" clId="{26440F45-4241-4BBC-8BE7-D112A3E8CBC6}" dt="2022-07-25T10:47:44.029" v="19572"/>
          <ac:spMkLst>
            <pc:docMk/>
            <pc:sldMk cId="1333468403" sldId="2142533016"/>
            <ac:spMk id="21" creationId="{B72C56C3-4EC2-F4D8-5C6A-450BFDF05CE0}"/>
          </ac:spMkLst>
        </pc:spChg>
        <pc:spChg chg="mod">
          <ac:chgData name="Nicolas Delfosse" userId="d965f3d4-ea58-4afe-85b0-6f02e8cf3c22" providerId="ADAL" clId="{26440F45-4241-4BBC-8BE7-D112A3E8CBC6}" dt="2022-07-25T10:47:44.029" v="19572"/>
          <ac:spMkLst>
            <pc:docMk/>
            <pc:sldMk cId="1333468403" sldId="2142533016"/>
            <ac:spMk id="22" creationId="{5D0AD16E-2C84-AF46-0ED1-B06F8BE9F190}"/>
          </ac:spMkLst>
        </pc:spChg>
        <pc:spChg chg="mod">
          <ac:chgData name="Nicolas Delfosse" userId="d965f3d4-ea58-4afe-85b0-6f02e8cf3c22" providerId="ADAL" clId="{26440F45-4241-4BBC-8BE7-D112A3E8CBC6}" dt="2022-07-25T10:47:44.029" v="19572"/>
          <ac:spMkLst>
            <pc:docMk/>
            <pc:sldMk cId="1333468403" sldId="2142533016"/>
            <ac:spMk id="23" creationId="{C2FB0E2F-0500-5958-67E4-5902B3D978CC}"/>
          </ac:spMkLst>
        </pc:spChg>
        <pc:spChg chg="mod">
          <ac:chgData name="Nicolas Delfosse" userId="d965f3d4-ea58-4afe-85b0-6f02e8cf3c22" providerId="ADAL" clId="{26440F45-4241-4BBC-8BE7-D112A3E8CBC6}" dt="2022-07-25T10:47:44.029" v="19572"/>
          <ac:spMkLst>
            <pc:docMk/>
            <pc:sldMk cId="1333468403" sldId="2142533016"/>
            <ac:spMk id="28" creationId="{15C504F6-FB3C-F8FA-875D-45B89A09D8F0}"/>
          </ac:spMkLst>
        </pc:spChg>
        <pc:spChg chg="mod">
          <ac:chgData name="Nicolas Delfosse" userId="d965f3d4-ea58-4afe-85b0-6f02e8cf3c22" providerId="ADAL" clId="{26440F45-4241-4BBC-8BE7-D112A3E8CBC6}" dt="2022-07-25T10:47:44.029" v="19572"/>
          <ac:spMkLst>
            <pc:docMk/>
            <pc:sldMk cId="1333468403" sldId="2142533016"/>
            <ac:spMk id="29" creationId="{F08491A9-6485-E62E-D30F-A4F61382CDD8}"/>
          </ac:spMkLst>
        </pc:spChg>
        <pc:spChg chg="mod">
          <ac:chgData name="Nicolas Delfosse" userId="d965f3d4-ea58-4afe-85b0-6f02e8cf3c22" providerId="ADAL" clId="{26440F45-4241-4BBC-8BE7-D112A3E8CBC6}" dt="2022-07-25T10:47:44.029" v="19572"/>
          <ac:spMkLst>
            <pc:docMk/>
            <pc:sldMk cId="1333468403" sldId="2142533016"/>
            <ac:spMk id="34" creationId="{790EE992-F25B-C08B-C7F9-BF02D00D08F2}"/>
          </ac:spMkLst>
        </pc:spChg>
        <pc:spChg chg="mod">
          <ac:chgData name="Nicolas Delfosse" userId="d965f3d4-ea58-4afe-85b0-6f02e8cf3c22" providerId="ADAL" clId="{26440F45-4241-4BBC-8BE7-D112A3E8CBC6}" dt="2022-07-25T10:47:44.029" v="19572"/>
          <ac:spMkLst>
            <pc:docMk/>
            <pc:sldMk cId="1333468403" sldId="2142533016"/>
            <ac:spMk id="37" creationId="{F0D3F9EE-DF76-3A18-DBE4-55CD0D5D74CB}"/>
          </ac:spMkLst>
        </pc:spChg>
        <pc:spChg chg="mod">
          <ac:chgData name="Nicolas Delfosse" userId="d965f3d4-ea58-4afe-85b0-6f02e8cf3c22" providerId="ADAL" clId="{26440F45-4241-4BBC-8BE7-D112A3E8CBC6}" dt="2022-07-25T10:47:44.029" v="19572"/>
          <ac:spMkLst>
            <pc:docMk/>
            <pc:sldMk cId="1333468403" sldId="2142533016"/>
            <ac:spMk id="40" creationId="{F4B8439A-CC08-51AD-3286-A3A7963CB136}"/>
          </ac:spMkLst>
        </pc:spChg>
        <pc:spChg chg="mod">
          <ac:chgData name="Nicolas Delfosse" userId="d965f3d4-ea58-4afe-85b0-6f02e8cf3c22" providerId="ADAL" clId="{26440F45-4241-4BBC-8BE7-D112A3E8CBC6}" dt="2022-07-25T10:47:44.029" v="19572"/>
          <ac:spMkLst>
            <pc:docMk/>
            <pc:sldMk cId="1333468403" sldId="2142533016"/>
            <ac:spMk id="43" creationId="{13F23AA0-F596-A29A-54FF-E921CE76FD35}"/>
          </ac:spMkLst>
        </pc:spChg>
        <pc:spChg chg="mod">
          <ac:chgData name="Nicolas Delfosse" userId="d965f3d4-ea58-4afe-85b0-6f02e8cf3c22" providerId="ADAL" clId="{26440F45-4241-4BBC-8BE7-D112A3E8CBC6}" dt="2022-07-25T10:47:50.454" v="19574"/>
          <ac:spMkLst>
            <pc:docMk/>
            <pc:sldMk cId="1333468403" sldId="2142533016"/>
            <ac:spMk id="47" creationId="{EFF9B5A7-D4BE-A208-2333-D6390B30C6D4}"/>
          </ac:spMkLst>
        </pc:spChg>
        <pc:spChg chg="mod">
          <ac:chgData name="Nicolas Delfosse" userId="d965f3d4-ea58-4afe-85b0-6f02e8cf3c22" providerId="ADAL" clId="{26440F45-4241-4BBC-8BE7-D112A3E8CBC6}" dt="2022-07-25T10:47:50.454" v="19574"/>
          <ac:spMkLst>
            <pc:docMk/>
            <pc:sldMk cId="1333468403" sldId="2142533016"/>
            <ac:spMk id="48" creationId="{AFC3DBDB-95D8-53A5-3991-3B7D6FED53D7}"/>
          </ac:spMkLst>
        </pc:spChg>
        <pc:spChg chg="mod">
          <ac:chgData name="Nicolas Delfosse" userId="d965f3d4-ea58-4afe-85b0-6f02e8cf3c22" providerId="ADAL" clId="{26440F45-4241-4BBC-8BE7-D112A3E8CBC6}" dt="2022-07-25T10:47:50.454" v="19574"/>
          <ac:spMkLst>
            <pc:docMk/>
            <pc:sldMk cId="1333468403" sldId="2142533016"/>
            <ac:spMk id="49" creationId="{EF93A1D1-6FB1-B96A-28AF-A5818483A834}"/>
          </ac:spMkLst>
        </pc:spChg>
        <pc:spChg chg="mod">
          <ac:chgData name="Nicolas Delfosse" userId="d965f3d4-ea58-4afe-85b0-6f02e8cf3c22" providerId="ADAL" clId="{26440F45-4241-4BBC-8BE7-D112A3E8CBC6}" dt="2022-07-25T10:47:50.454" v="19574"/>
          <ac:spMkLst>
            <pc:docMk/>
            <pc:sldMk cId="1333468403" sldId="2142533016"/>
            <ac:spMk id="50" creationId="{7FD415AD-FF8A-30B7-B7A8-27090594031E}"/>
          </ac:spMkLst>
        </pc:spChg>
        <pc:spChg chg="mod">
          <ac:chgData name="Nicolas Delfosse" userId="d965f3d4-ea58-4afe-85b0-6f02e8cf3c22" providerId="ADAL" clId="{26440F45-4241-4BBC-8BE7-D112A3E8CBC6}" dt="2022-07-25T10:47:50.454" v="19574"/>
          <ac:spMkLst>
            <pc:docMk/>
            <pc:sldMk cId="1333468403" sldId="2142533016"/>
            <ac:spMk id="51" creationId="{5441DF81-F59E-3ADC-5300-057B69BF161C}"/>
          </ac:spMkLst>
        </pc:spChg>
        <pc:spChg chg="mod">
          <ac:chgData name="Nicolas Delfosse" userId="d965f3d4-ea58-4afe-85b0-6f02e8cf3c22" providerId="ADAL" clId="{26440F45-4241-4BBC-8BE7-D112A3E8CBC6}" dt="2022-07-25T10:47:50.454" v="19574"/>
          <ac:spMkLst>
            <pc:docMk/>
            <pc:sldMk cId="1333468403" sldId="2142533016"/>
            <ac:spMk id="56" creationId="{A6261426-0AE7-D94D-5728-B6B08B512850}"/>
          </ac:spMkLst>
        </pc:spChg>
        <pc:spChg chg="mod">
          <ac:chgData name="Nicolas Delfosse" userId="d965f3d4-ea58-4afe-85b0-6f02e8cf3c22" providerId="ADAL" clId="{26440F45-4241-4BBC-8BE7-D112A3E8CBC6}" dt="2022-07-25T10:47:50.454" v="19574"/>
          <ac:spMkLst>
            <pc:docMk/>
            <pc:sldMk cId="1333468403" sldId="2142533016"/>
            <ac:spMk id="57" creationId="{BD90583C-B17A-18CE-248A-D29F5A5E914E}"/>
          </ac:spMkLst>
        </pc:spChg>
        <pc:spChg chg="mod">
          <ac:chgData name="Nicolas Delfosse" userId="d965f3d4-ea58-4afe-85b0-6f02e8cf3c22" providerId="ADAL" clId="{26440F45-4241-4BBC-8BE7-D112A3E8CBC6}" dt="2022-07-25T10:47:50.454" v="19574"/>
          <ac:spMkLst>
            <pc:docMk/>
            <pc:sldMk cId="1333468403" sldId="2142533016"/>
            <ac:spMk id="58" creationId="{ED1B9CB7-3C38-01E3-26D0-AB8814060553}"/>
          </ac:spMkLst>
        </pc:spChg>
        <pc:spChg chg="mod">
          <ac:chgData name="Nicolas Delfosse" userId="d965f3d4-ea58-4afe-85b0-6f02e8cf3c22" providerId="ADAL" clId="{26440F45-4241-4BBC-8BE7-D112A3E8CBC6}" dt="2022-07-25T10:47:50.454" v="19574"/>
          <ac:spMkLst>
            <pc:docMk/>
            <pc:sldMk cId="1333468403" sldId="2142533016"/>
            <ac:spMk id="63" creationId="{01127CA3-B875-5A09-D79E-E745A791366A}"/>
          </ac:spMkLst>
        </pc:spChg>
        <pc:spChg chg="mod">
          <ac:chgData name="Nicolas Delfosse" userId="d965f3d4-ea58-4afe-85b0-6f02e8cf3c22" providerId="ADAL" clId="{26440F45-4241-4BBC-8BE7-D112A3E8CBC6}" dt="2022-07-25T10:47:50.454" v="19574"/>
          <ac:spMkLst>
            <pc:docMk/>
            <pc:sldMk cId="1333468403" sldId="2142533016"/>
            <ac:spMk id="64" creationId="{5DA6BFB0-48C0-801A-98DE-7583A4AF0D87}"/>
          </ac:spMkLst>
        </pc:spChg>
        <pc:spChg chg="mod">
          <ac:chgData name="Nicolas Delfosse" userId="d965f3d4-ea58-4afe-85b0-6f02e8cf3c22" providerId="ADAL" clId="{26440F45-4241-4BBC-8BE7-D112A3E8CBC6}" dt="2022-07-25T10:47:50.454" v="19574"/>
          <ac:spMkLst>
            <pc:docMk/>
            <pc:sldMk cId="1333468403" sldId="2142533016"/>
            <ac:spMk id="65" creationId="{52520C19-85E5-6365-16BC-E4778F3A2826}"/>
          </ac:spMkLst>
        </pc:spChg>
        <pc:spChg chg="mod">
          <ac:chgData name="Nicolas Delfosse" userId="d965f3d4-ea58-4afe-85b0-6f02e8cf3c22" providerId="ADAL" clId="{26440F45-4241-4BBC-8BE7-D112A3E8CBC6}" dt="2022-07-25T10:47:50.454" v="19574"/>
          <ac:spMkLst>
            <pc:docMk/>
            <pc:sldMk cId="1333468403" sldId="2142533016"/>
            <ac:spMk id="70" creationId="{A7614301-A9B2-23EC-E8A7-5B60750B505B}"/>
          </ac:spMkLst>
        </pc:spChg>
        <pc:spChg chg="mod">
          <ac:chgData name="Nicolas Delfosse" userId="d965f3d4-ea58-4afe-85b0-6f02e8cf3c22" providerId="ADAL" clId="{26440F45-4241-4BBC-8BE7-D112A3E8CBC6}" dt="2022-07-25T10:47:50.454" v="19574"/>
          <ac:spMkLst>
            <pc:docMk/>
            <pc:sldMk cId="1333468403" sldId="2142533016"/>
            <ac:spMk id="71" creationId="{80E39FE8-34AA-9DFA-E27F-98ECB6B8E32B}"/>
          </ac:spMkLst>
        </pc:spChg>
        <pc:spChg chg="mod">
          <ac:chgData name="Nicolas Delfosse" userId="d965f3d4-ea58-4afe-85b0-6f02e8cf3c22" providerId="ADAL" clId="{26440F45-4241-4BBC-8BE7-D112A3E8CBC6}" dt="2022-07-25T10:47:50.454" v="19574"/>
          <ac:spMkLst>
            <pc:docMk/>
            <pc:sldMk cId="1333468403" sldId="2142533016"/>
            <ac:spMk id="76" creationId="{DE66E3C2-17B1-F78B-718A-3B7D57990C36}"/>
          </ac:spMkLst>
        </pc:spChg>
        <pc:spChg chg="mod">
          <ac:chgData name="Nicolas Delfosse" userId="d965f3d4-ea58-4afe-85b0-6f02e8cf3c22" providerId="ADAL" clId="{26440F45-4241-4BBC-8BE7-D112A3E8CBC6}" dt="2022-07-25T10:47:50.454" v="19574"/>
          <ac:spMkLst>
            <pc:docMk/>
            <pc:sldMk cId="1333468403" sldId="2142533016"/>
            <ac:spMk id="79" creationId="{C0528AE7-F231-7311-06B0-A70D751198D7}"/>
          </ac:spMkLst>
        </pc:spChg>
        <pc:spChg chg="mod">
          <ac:chgData name="Nicolas Delfosse" userId="d965f3d4-ea58-4afe-85b0-6f02e8cf3c22" providerId="ADAL" clId="{26440F45-4241-4BBC-8BE7-D112A3E8CBC6}" dt="2022-07-25T10:47:50.454" v="19574"/>
          <ac:spMkLst>
            <pc:docMk/>
            <pc:sldMk cId="1333468403" sldId="2142533016"/>
            <ac:spMk id="82" creationId="{AB84B8D7-FEAE-E659-333E-C93B7F6F3CEB}"/>
          </ac:spMkLst>
        </pc:spChg>
        <pc:spChg chg="mod">
          <ac:chgData name="Nicolas Delfosse" userId="d965f3d4-ea58-4afe-85b0-6f02e8cf3c22" providerId="ADAL" clId="{26440F45-4241-4BBC-8BE7-D112A3E8CBC6}" dt="2022-07-25T10:47:50.454" v="19574"/>
          <ac:spMkLst>
            <pc:docMk/>
            <pc:sldMk cId="1333468403" sldId="2142533016"/>
            <ac:spMk id="85" creationId="{82D4A420-60AF-9740-E72E-6EC080A19ECA}"/>
          </ac:spMkLst>
        </pc:spChg>
        <pc:grpChg chg="add del mod">
          <ac:chgData name="Nicolas Delfosse" userId="d965f3d4-ea58-4afe-85b0-6f02e8cf3c22" providerId="ADAL" clId="{26440F45-4241-4BBC-8BE7-D112A3E8CBC6}" dt="2022-07-25T10:47:48.095" v="19573"/>
          <ac:grpSpMkLst>
            <pc:docMk/>
            <pc:sldMk cId="1333468403" sldId="2142533016"/>
            <ac:grpSpMk id="4" creationId="{3C10362A-CBE8-552A-314A-BA216E4CB870}"/>
          </ac:grpSpMkLst>
        </pc:grpChg>
        <pc:grpChg chg="add mod">
          <ac:chgData name="Nicolas Delfosse" userId="d965f3d4-ea58-4afe-85b0-6f02e8cf3c22" providerId="ADAL" clId="{26440F45-4241-4BBC-8BE7-D112A3E8CBC6}" dt="2022-07-25T10:47:57.784" v="19575" actId="1076"/>
          <ac:grpSpMkLst>
            <pc:docMk/>
            <pc:sldMk cId="1333468403" sldId="2142533016"/>
            <ac:grpSpMk id="46" creationId="{F058CB68-83CE-8E57-E3D0-BBDA82DB7F98}"/>
          </ac:grpSpMkLst>
        </pc:grpChg>
        <pc:cxnChg chg="mod">
          <ac:chgData name="Nicolas Delfosse" userId="d965f3d4-ea58-4afe-85b0-6f02e8cf3c22" providerId="ADAL" clId="{26440F45-4241-4BBC-8BE7-D112A3E8CBC6}" dt="2022-07-25T10:47:44.029" v="19572"/>
          <ac:cxnSpMkLst>
            <pc:docMk/>
            <pc:sldMk cId="1333468403" sldId="2142533016"/>
            <ac:cxnSpMk id="10" creationId="{C230D47F-47C0-1C49-1EA7-984A08A2D600}"/>
          </ac:cxnSpMkLst>
        </pc:cxnChg>
        <pc:cxnChg chg="mod">
          <ac:chgData name="Nicolas Delfosse" userId="d965f3d4-ea58-4afe-85b0-6f02e8cf3c22" providerId="ADAL" clId="{26440F45-4241-4BBC-8BE7-D112A3E8CBC6}" dt="2022-07-25T10:47:44.029" v="19572"/>
          <ac:cxnSpMkLst>
            <pc:docMk/>
            <pc:sldMk cId="1333468403" sldId="2142533016"/>
            <ac:cxnSpMk id="11" creationId="{28391F7D-8670-7E56-4E27-A436084A9BEE}"/>
          </ac:cxnSpMkLst>
        </pc:cxnChg>
        <pc:cxnChg chg="mod">
          <ac:chgData name="Nicolas Delfosse" userId="d965f3d4-ea58-4afe-85b0-6f02e8cf3c22" providerId="ADAL" clId="{26440F45-4241-4BBC-8BE7-D112A3E8CBC6}" dt="2022-07-25T10:47:44.029" v="19572"/>
          <ac:cxnSpMkLst>
            <pc:docMk/>
            <pc:sldMk cId="1333468403" sldId="2142533016"/>
            <ac:cxnSpMk id="12" creationId="{EC5A54D7-BACC-A047-1675-5C09065EE0AE}"/>
          </ac:cxnSpMkLst>
        </pc:cxnChg>
        <pc:cxnChg chg="mod">
          <ac:chgData name="Nicolas Delfosse" userId="d965f3d4-ea58-4afe-85b0-6f02e8cf3c22" providerId="ADAL" clId="{26440F45-4241-4BBC-8BE7-D112A3E8CBC6}" dt="2022-07-25T10:47:44.029" v="19572"/>
          <ac:cxnSpMkLst>
            <pc:docMk/>
            <pc:sldMk cId="1333468403" sldId="2142533016"/>
            <ac:cxnSpMk id="13" creationId="{250269A1-6C05-91BA-7C4D-6E2878F79168}"/>
          </ac:cxnSpMkLst>
        </pc:cxnChg>
        <pc:cxnChg chg="mod">
          <ac:chgData name="Nicolas Delfosse" userId="d965f3d4-ea58-4afe-85b0-6f02e8cf3c22" providerId="ADAL" clId="{26440F45-4241-4BBC-8BE7-D112A3E8CBC6}" dt="2022-07-25T10:47:44.029" v="19572"/>
          <ac:cxnSpMkLst>
            <pc:docMk/>
            <pc:sldMk cId="1333468403" sldId="2142533016"/>
            <ac:cxnSpMk id="17" creationId="{B7570D84-E2C9-AA38-832E-4D59C5452B97}"/>
          </ac:cxnSpMkLst>
        </pc:cxnChg>
        <pc:cxnChg chg="mod">
          <ac:chgData name="Nicolas Delfosse" userId="d965f3d4-ea58-4afe-85b0-6f02e8cf3c22" providerId="ADAL" clId="{26440F45-4241-4BBC-8BE7-D112A3E8CBC6}" dt="2022-07-25T10:47:44.029" v="19572"/>
          <ac:cxnSpMkLst>
            <pc:docMk/>
            <pc:sldMk cId="1333468403" sldId="2142533016"/>
            <ac:cxnSpMk id="18" creationId="{271E08BC-424B-50EE-C625-0D5C32BBED3B}"/>
          </ac:cxnSpMkLst>
        </pc:cxnChg>
        <pc:cxnChg chg="mod">
          <ac:chgData name="Nicolas Delfosse" userId="d965f3d4-ea58-4afe-85b0-6f02e8cf3c22" providerId="ADAL" clId="{26440F45-4241-4BBC-8BE7-D112A3E8CBC6}" dt="2022-07-25T10:47:44.029" v="19572"/>
          <ac:cxnSpMkLst>
            <pc:docMk/>
            <pc:sldMk cId="1333468403" sldId="2142533016"/>
            <ac:cxnSpMk id="19" creationId="{3623CA00-20B6-2DF3-3344-7B48B70172E9}"/>
          </ac:cxnSpMkLst>
        </pc:cxnChg>
        <pc:cxnChg chg="mod">
          <ac:chgData name="Nicolas Delfosse" userId="d965f3d4-ea58-4afe-85b0-6f02e8cf3c22" providerId="ADAL" clId="{26440F45-4241-4BBC-8BE7-D112A3E8CBC6}" dt="2022-07-25T10:47:44.029" v="19572"/>
          <ac:cxnSpMkLst>
            <pc:docMk/>
            <pc:sldMk cId="1333468403" sldId="2142533016"/>
            <ac:cxnSpMk id="20" creationId="{283A768C-06BD-A0B3-392D-1E92C37ADA35}"/>
          </ac:cxnSpMkLst>
        </pc:cxnChg>
        <pc:cxnChg chg="mod">
          <ac:chgData name="Nicolas Delfosse" userId="d965f3d4-ea58-4afe-85b0-6f02e8cf3c22" providerId="ADAL" clId="{26440F45-4241-4BBC-8BE7-D112A3E8CBC6}" dt="2022-07-25T10:47:44.029" v="19572"/>
          <ac:cxnSpMkLst>
            <pc:docMk/>
            <pc:sldMk cId="1333468403" sldId="2142533016"/>
            <ac:cxnSpMk id="24" creationId="{317DB871-0E90-FEE6-BCE7-532BDF6929E0}"/>
          </ac:cxnSpMkLst>
        </pc:cxnChg>
        <pc:cxnChg chg="mod">
          <ac:chgData name="Nicolas Delfosse" userId="d965f3d4-ea58-4afe-85b0-6f02e8cf3c22" providerId="ADAL" clId="{26440F45-4241-4BBC-8BE7-D112A3E8CBC6}" dt="2022-07-25T10:47:44.029" v="19572"/>
          <ac:cxnSpMkLst>
            <pc:docMk/>
            <pc:sldMk cId="1333468403" sldId="2142533016"/>
            <ac:cxnSpMk id="25" creationId="{F20867EE-D427-59E1-525C-6011BEB52653}"/>
          </ac:cxnSpMkLst>
        </pc:cxnChg>
        <pc:cxnChg chg="mod">
          <ac:chgData name="Nicolas Delfosse" userId="d965f3d4-ea58-4afe-85b0-6f02e8cf3c22" providerId="ADAL" clId="{26440F45-4241-4BBC-8BE7-D112A3E8CBC6}" dt="2022-07-25T10:47:44.029" v="19572"/>
          <ac:cxnSpMkLst>
            <pc:docMk/>
            <pc:sldMk cId="1333468403" sldId="2142533016"/>
            <ac:cxnSpMk id="26" creationId="{C315C075-7B41-1FAF-01DC-46B76075422C}"/>
          </ac:cxnSpMkLst>
        </pc:cxnChg>
        <pc:cxnChg chg="mod">
          <ac:chgData name="Nicolas Delfosse" userId="d965f3d4-ea58-4afe-85b0-6f02e8cf3c22" providerId="ADAL" clId="{26440F45-4241-4BBC-8BE7-D112A3E8CBC6}" dt="2022-07-25T10:47:44.029" v="19572"/>
          <ac:cxnSpMkLst>
            <pc:docMk/>
            <pc:sldMk cId="1333468403" sldId="2142533016"/>
            <ac:cxnSpMk id="27" creationId="{0D8076E7-D3E8-7628-A3F8-E8488EA5D886}"/>
          </ac:cxnSpMkLst>
        </pc:cxnChg>
        <pc:cxnChg chg="mod">
          <ac:chgData name="Nicolas Delfosse" userId="d965f3d4-ea58-4afe-85b0-6f02e8cf3c22" providerId="ADAL" clId="{26440F45-4241-4BBC-8BE7-D112A3E8CBC6}" dt="2022-07-25T10:47:44.029" v="19572"/>
          <ac:cxnSpMkLst>
            <pc:docMk/>
            <pc:sldMk cId="1333468403" sldId="2142533016"/>
            <ac:cxnSpMk id="30" creationId="{9C47879F-9F83-ECF8-C268-7DAAC18BA3FD}"/>
          </ac:cxnSpMkLst>
        </pc:cxnChg>
        <pc:cxnChg chg="mod">
          <ac:chgData name="Nicolas Delfosse" userId="d965f3d4-ea58-4afe-85b0-6f02e8cf3c22" providerId="ADAL" clId="{26440F45-4241-4BBC-8BE7-D112A3E8CBC6}" dt="2022-07-25T10:47:44.029" v="19572"/>
          <ac:cxnSpMkLst>
            <pc:docMk/>
            <pc:sldMk cId="1333468403" sldId="2142533016"/>
            <ac:cxnSpMk id="31" creationId="{00E9CCE4-A5C3-A113-80F8-AD86E5F0B16A}"/>
          </ac:cxnSpMkLst>
        </pc:cxnChg>
        <pc:cxnChg chg="mod">
          <ac:chgData name="Nicolas Delfosse" userId="d965f3d4-ea58-4afe-85b0-6f02e8cf3c22" providerId="ADAL" clId="{26440F45-4241-4BBC-8BE7-D112A3E8CBC6}" dt="2022-07-25T10:47:44.029" v="19572"/>
          <ac:cxnSpMkLst>
            <pc:docMk/>
            <pc:sldMk cId="1333468403" sldId="2142533016"/>
            <ac:cxnSpMk id="32" creationId="{F88721B0-65E9-C383-6872-725405FE8E2B}"/>
          </ac:cxnSpMkLst>
        </pc:cxnChg>
        <pc:cxnChg chg="mod">
          <ac:chgData name="Nicolas Delfosse" userId="d965f3d4-ea58-4afe-85b0-6f02e8cf3c22" providerId="ADAL" clId="{26440F45-4241-4BBC-8BE7-D112A3E8CBC6}" dt="2022-07-25T10:47:44.029" v="19572"/>
          <ac:cxnSpMkLst>
            <pc:docMk/>
            <pc:sldMk cId="1333468403" sldId="2142533016"/>
            <ac:cxnSpMk id="33" creationId="{921CE5F9-F214-A35E-0347-05E1A15AF735}"/>
          </ac:cxnSpMkLst>
        </pc:cxnChg>
        <pc:cxnChg chg="mod">
          <ac:chgData name="Nicolas Delfosse" userId="d965f3d4-ea58-4afe-85b0-6f02e8cf3c22" providerId="ADAL" clId="{26440F45-4241-4BBC-8BE7-D112A3E8CBC6}" dt="2022-07-25T10:47:44.029" v="19572"/>
          <ac:cxnSpMkLst>
            <pc:docMk/>
            <pc:sldMk cId="1333468403" sldId="2142533016"/>
            <ac:cxnSpMk id="35" creationId="{8C2F97E5-BE02-4124-29D5-F057F0DBDCFE}"/>
          </ac:cxnSpMkLst>
        </pc:cxnChg>
        <pc:cxnChg chg="mod">
          <ac:chgData name="Nicolas Delfosse" userId="d965f3d4-ea58-4afe-85b0-6f02e8cf3c22" providerId="ADAL" clId="{26440F45-4241-4BBC-8BE7-D112A3E8CBC6}" dt="2022-07-25T10:47:44.029" v="19572"/>
          <ac:cxnSpMkLst>
            <pc:docMk/>
            <pc:sldMk cId="1333468403" sldId="2142533016"/>
            <ac:cxnSpMk id="36" creationId="{E7CF74BD-1E85-2AEC-BD84-AA2C7260D841}"/>
          </ac:cxnSpMkLst>
        </pc:cxnChg>
        <pc:cxnChg chg="mod">
          <ac:chgData name="Nicolas Delfosse" userId="d965f3d4-ea58-4afe-85b0-6f02e8cf3c22" providerId="ADAL" clId="{26440F45-4241-4BBC-8BE7-D112A3E8CBC6}" dt="2022-07-25T10:47:44.029" v="19572"/>
          <ac:cxnSpMkLst>
            <pc:docMk/>
            <pc:sldMk cId="1333468403" sldId="2142533016"/>
            <ac:cxnSpMk id="38" creationId="{1255E06F-625F-1E1E-BFD2-B7E33E96372A}"/>
          </ac:cxnSpMkLst>
        </pc:cxnChg>
        <pc:cxnChg chg="mod">
          <ac:chgData name="Nicolas Delfosse" userId="d965f3d4-ea58-4afe-85b0-6f02e8cf3c22" providerId="ADAL" clId="{26440F45-4241-4BBC-8BE7-D112A3E8CBC6}" dt="2022-07-25T10:47:44.029" v="19572"/>
          <ac:cxnSpMkLst>
            <pc:docMk/>
            <pc:sldMk cId="1333468403" sldId="2142533016"/>
            <ac:cxnSpMk id="39" creationId="{167E09FF-A773-92CC-7923-D03D66DD4935}"/>
          </ac:cxnSpMkLst>
        </pc:cxnChg>
        <pc:cxnChg chg="mod">
          <ac:chgData name="Nicolas Delfosse" userId="d965f3d4-ea58-4afe-85b0-6f02e8cf3c22" providerId="ADAL" clId="{26440F45-4241-4BBC-8BE7-D112A3E8CBC6}" dt="2022-07-25T10:47:44.029" v="19572"/>
          <ac:cxnSpMkLst>
            <pc:docMk/>
            <pc:sldMk cId="1333468403" sldId="2142533016"/>
            <ac:cxnSpMk id="41" creationId="{867A0722-A7BD-6FE6-A0CD-7FD466E709F5}"/>
          </ac:cxnSpMkLst>
        </pc:cxnChg>
        <pc:cxnChg chg="mod">
          <ac:chgData name="Nicolas Delfosse" userId="d965f3d4-ea58-4afe-85b0-6f02e8cf3c22" providerId="ADAL" clId="{26440F45-4241-4BBC-8BE7-D112A3E8CBC6}" dt="2022-07-25T10:47:44.029" v="19572"/>
          <ac:cxnSpMkLst>
            <pc:docMk/>
            <pc:sldMk cId="1333468403" sldId="2142533016"/>
            <ac:cxnSpMk id="42" creationId="{F1459D27-6F18-6DFB-D2CB-9ED52ED829A7}"/>
          </ac:cxnSpMkLst>
        </pc:cxnChg>
        <pc:cxnChg chg="mod">
          <ac:chgData name="Nicolas Delfosse" userId="d965f3d4-ea58-4afe-85b0-6f02e8cf3c22" providerId="ADAL" clId="{26440F45-4241-4BBC-8BE7-D112A3E8CBC6}" dt="2022-07-25T10:47:44.029" v="19572"/>
          <ac:cxnSpMkLst>
            <pc:docMk/>
            <pc:sldMk cId="1333468403" sldId="2142533016"/>
            <ac:cxnSpMk id="44" creationId="{2F91F192-C6FA-893C-7335-CBF32F3F79C9}"/>
          </ac:cxnSpMkLst>
        </pc:cxnChg>
        <pc:cxnChg chg="mod">
          <ac:chgData name="Nicolas Delfosse" userId="d965f3d4-ea58-4afe-85b0-6f02e8cf3c22" providerId="ADAL" clId="{26440F45-4241-4BBC-8BE7-D112A3E8CBC6}" dt="2022-07-25T10:47:44.029" v="19572"/>
          <ac:cxnSpMkLst>
            <pc:docMk/>
            <pc:sldMk cId="1333468403" sldId="2142533016"/>
            <ac:cxnSpMk id="45" creationId="{CC2A0377-CDB7-9D45-3619-F4504209BE30}"/>
          </ac:cxnSpMkLst>
        </pc:cxnChg>
        <pc:cxnChg chg="mod">
          <ac:chgData name="Nicolas Delfosse" userId="d965f3d4-ea58-4afe-85b0-6f02e8cf3c22" providerId="ADAL" clId="{26440F45-4241-4BBC-8BE7-D112A3E8CBC6}" dt="2022-07-25T10:47:50.454" v="19574"/>
          <ac:cxnSpMkLst>
            <pc:docMk/>
            <pc:sldMk cId="1333468403" sldId="2142533016"/>
            <ac:cxnSpMk id="52" creationId="{6B60D00E-49B8-FDAB-6BC8-E499BA2F59DB}"/>
          </ac:cxnSpMkLst>
        </pc:cxnChg>
        <pc:cxnChg chg="mod">
          <ac:chgData name="Nicolas Delfosse" userId="d965f3d4-ea58-4afe-85b0-6f02e8cf3c22" providerId="ADAL" clId="{26440F45-4241-4BBC-8BE7-D112A3E8CBC6}" dt="2022-07-25T10:47:50.454" v="19574"/>
          <ac:cxnSpMkLst>
            <pc:docMk/>
            <pc:sldMk cId="1333468403" sldId="2142533016"/>
            <ac:cxnSpMk id="53" creationId="{E7F17A6E-E839-44B4-999E-FC8551A0DA5C}"/>
          </ac:cxnSpMkLst>
        </pc:cxnChg>
        <pc:cxnChg chg="mod">
          <ac:chgData name="Nicolas Delfosse" userId="d965f3d4-ea58-4afe-85b0-6f02e8cf3c22" providerId="ADAL" clId="{26440F45-4241-4BBC-8BE7-D112A3E8CBC6}" dt="2022-07-25T10:47:50.454" v="19574"/>
          <ac:cxnSpMkLst>
            <pc:docMk/>
            <pc:sldMk cId="1333468403" sldId="2142533016"/>
            <ac:cxnSpMk id="54" creationId="{F514B110-AA99-A3E7-6DE6-4AB15DDEF913}"/>
          </ac:cxnSpMkLst>
        </pc:cxnChg>
        <pc:cxnChg chg="mod">
          <ac:chgData name="Nicolas Delfosse" userId="d965f3d4-ea58-4afe-85b0-6f02e8cf3c22" providerId="ADAL" clId="{26440F45-4241-4BBC-8BE7-D112A3E8CBC6}" dt="2022-07-25T10:47:50.454" v="19574"/>
          <ac:cxnSpMkLst>
            <pc:docMk/>
            <pc:sldMk cId="1333468403" sldId="2142533016"/>
            <ac:cxnSpMk id="55" creationId="{3264098E-6506-FFF3-1BAF-F7D7C6411C82}"/>
          </ac:cxnSpMkLst>
        </pc:cxnChg>
        <pc:cxnChg chg="mod">
          <ac:chgData name="Nicolas Delfosse" userId="d965f3d4-ea58-4afe-85b0-6f02e8cf3c22" providerId="ADAL" clId="{26440F45-4241-4BBC-8BE7-D112A3E8CBC6}" dt="2022-07-25T10:47:50.454" v="19574"/>
          <ac:cxnSpMkLst>
            <pc:docMk/>
            <pc:sldMk cId="1333468403" sldId="2142533016"/>
            <ac:cxnSpMk id="59" creationId="{191056C2-1D42-18B4-96F2-640E24E72999}"/>
          </ac:cxnSpMkLst>
        </pc:cxnChg>
        <pc:cxnChg chg="mod">
          <ac:chgData name="Nicolas Delfosse" userId="d965f3d4-ea58-4afe-85b0-6f02e8cf3c22" providerId="ADAL" clId="{26440F45-4241-4BBC-8BE7-D112A3E8CBC6}" dt="2022-07-25T10:47:50.454" v="19574"/>
          <ac:cxnSpMkLst>
            <pc:docMk/>
            <pc:sldMk cId="1333468403" sldId="2142533016"/>
            <ac:cxnSpMk id="60" creationId="{67AECB86-61F9-C73A-CDCC-98C52036AF44}"/>
          </ac:cxnSpMkLst>
        </pc:cxnChg>
        <pc:cxnChg chg="mod">
          <ac:chgData name="Nicolas Delfosse" userId="d965f3d4-ea58-4afe-85b0-6f02e8cf3c22" providerId="ADAL" clId="{26440F45-4241-4BBC-8BE7-D112A3E8CBC6}" dt="2022-07-25T10:47:50.454" v="19574"/>
          <ac:cxnSpMkLst>
            <pc:docMk/>
            <pc:sldMk cId="1333468403" sldId="2142533016"/>
            <ac:cxnSpMk id="61" creationId="{E82A5C41-48EE-173B-D06A-84211ADA7EDF}"/>
          </ac:cxnSpMkLst>
        </pc:cxnChg>
        <pc:cxnChg chg="mod">
          <ac:chgData name="Nicolas Delfosse" userId="d965f3d4-ea58-4afe-85b0-6f02e8cf3c22" providerId="ADAL" clId="{26440F45-4241-4BBC-8BE7-D112A3E8CBC6}" dt="2022-07-25T10:47:50.454" v="19574"/>
          <ac:cxnSpMkLst>
            <pc:docMk/>
            <pc:sldMk cId="1333468403" sldId="2142533016"/>
            <ac:cxnSpMk id="62" creationId="{D8445A8A-CD4D-9ABC-CF3D-21C06B205D4B}"/>
          </ac:cxnSpMkLst>
        </pc:cxnChg>
        <pc:cxnChg chg="mod">
          <ac:chgData name="Nicolas Delfosse" userId="d965f3d4-ea58-4afe-85b0-6f02e8cf3c22" providerId="ADAL" clId="{26440F45-4241-4BBC-8BE7-D112A3E8CBC6}" dt="2022-07-25T10:47:50.454" v="19574"/>
          <ac:cxnSpMkLst>
            <pc:docMk/>
            <pc:sldMk cId="1333468403" sldId="2142533016"/>
            <ac:cxnSpMk id="66" creationId="{768AEE4C-A22B-50B0-9D89-15ABE46AF074}"/>
          </ac:cxnSpMkLst>
        </pc:cxnChg>
        <pc:cxnChg chg="mod">
          <ac:chgData name="Nicolas Delfosse" userId="d965f3d4-ea58-4afe-85b0-6f02e8cf3c22" providerId="ADAL" clId="{26440F45-4241-4BBC-8BE7-D112A3E8CBC6}" dt="2022-07-25T10:47:50.454" v="19574"/>
          <ac:cxnSpMkLst>
            <pc:docMk/>
            <pc:sldMk cId="1333468403" sldId="2142533016"/>
            <ac:cxnSpMk id="67" creationId="{C836C7D7-98BC-5DC7-EDA6-783A4E7A40B5}"/>
          </ac:cxnSpMkLst>
        </pc:cxnChg>
        <pc:cxnChg chg="mod">
          <ac:chgData name="Nicolas Delfosse" userId="d965f3d4-ea58-4afe-85b0-6f02e8cf3c22" providerId="ADAL" clId="{26440F45-4241-4BBC-8BE7-D112A3E8CBC6}" dt="2022-07-25T10:47:50.454" v="19574"/>
          <ac:cxnSpMkLst>
            <pc:docMk/>
            <pc:sldMk cId="1333468403" sldId="2142533016"/>
            <ac:cxnSpMk id="68" creationId="{1BD3F7DA-2471-3DCD-2CC8-A1C58BBFE18B}"/>
          </ac:cxnSpMkLst>
        </pc:cxnChg>
        <pc:cxnChg chg="mod">
          <ac:chgData name="Nicolas Delfosse" userId="d965f3d4-ea58-4afe-85b0-6f02e8cf3c22" providerId="ADAL" clId="{26440F45-4241-4BBC-8BE7-D112A3E8CBC6}" dt="2022-07-25T10:47:50.454" v="19574"/>
          <ac:cxnSpMkLst>
            <pc:docMk/>
            <pc:sldMk cId="1333468403" sldId="2142533016"/>
            <ac:cxnSpMk id="69" creationId="{3D8D03A6-2336-5549-614E-86AD67704850}"/>
          </ac:cxnSpMkLst>
        </pc:cxnChg>
        <pc:cxnChg chg="mod">
          <ac:chgData name="Nicolas Delfosse" userId="d965f3d4-ea58-4afe-85b0-6f02e8cf3c22" providerId="ADAL" clId="{26440F45-4241-4BBC-8BE7-D112A3E8CBC6}" dt="2022-07-25T10:47:50.454" v="19574"/>
          <ac:cxnSpMkLst>
            <pc:docMk/>
            <pc:sldMk cId="1333468403" sldId="2142533016"/>
            <ac:cxnSpMk id="72" creationId="{30756368-F73D-5AFD-FA21-BFB02AAB804F}"/>
          </ac:cxnSpMkLst>
        </pc:cxnChg>
        <pc:cxnChg chg="mod">
          <ac:chgData name="Nicolas Delfosse" userId="d965f3d4-ea58-4afe-85b0-6f02e8cf3c22" providerId="ADAL" clId="{26440F45-4241-4BBC-8BE7-D112A3E8CBC6}" dt="2022-07-25T10:47:50.454" v="19574"/>
          <ac:cxnSpMkLst>
            <pc:docMk/>
            <pc:sldMk cId="1333468403" sldId="2142533016"/>
            <ac:cxnSpMk id="73" creationId="{BD424A28-70B2-376C-F7F3-A1BDB87E4120}"/>
          </ac:cxnSpMkLst>
        </pc:cxnChg>
        <pc:cxnChg chg="mod">
          <ac:chgData name="Nicolas Delfosse" userId="d965f3d4-ea58-4afe-85b0-6f02e8cf3c22" providerId="ADAL" clId="{26440F45-4241-4BBC-8BE7-D112A3E8CBC6}" dt="2022-07-25T10:47:50.454" v="19574"/>
          <ac:cxnSpMkLst>
            <pc:docMk/>
            <pc:sldMk cId="1333468403" sldId="2142533016"/>
            <ac:cxnSpMk id="74" creationId="{0A51A623-F632-E44C-A21D-20D0900EF1C2}"/>
          </ac:cxnSpMkLst>
        </pc:cxnChg>
        <pc:cxnChg chg="mod">
          <ac:chgData name="Nicolas Delfosse" userId="d965f3d4-ea58-4afe-85b0-6f02e8cf3c22" providerId="ADAL" clId="{26440F45-4241-4BBC-8BE7-D112A3E8CBC6}" dt="2022-07-25T10:47:50.454" v="19574"/>
          <ac:cxnSpMkLst>
            <pc:docMk/>
            <pc:sldMk cId="1333468403" sldId="2142533016"/>
            <ac:cxnSpMk id="75" creationId="{9A759A99-C35F-0F01-E957-21BD634214EB}"/>
          </ac:cxnSpMkLst>
        </pc:cxnChg>
        <pc:cxnChg chg="mod">
          <ac:chgData name="Nicolas Delfosse" userId="d965f3d4-ea58-4afe-85b0-6f02e8cf3c22" providerId="ADAL" clId="{26440F45-4241-4BBC-8BE7-D112A3E8CBC6}" dt="2022-07-25T10:47:50.454" v="19574"/>
          <ac:cxnSpMkLst>
            <pc:docMk/>
            <pc:sldMk cId="1333468403" sldId="2142533016"/>
            <ac:cxnSpMk id="77" creationId="{DA8692CB-C492-E3AA-4B35-E3CA6F5A67C4}"/>
          </ac:cxnSpMkLst>
        </pc:cxnChg>
        <pc:cxnChg chg="mod">
          <ac:chgData name="Nicolas Delfosse" userId="d965f3d4-ea58-4afe-85b0-6f02e8cf3c22" providerId="ADAL" clId="{26440F45-4241-4BBC-8BE7-D112A3E8CBC6}" dt="2022-07-25T10:47:50.454" v="19574"/>
          <ac:cxnSpMkLst>
            <pc:docMk/>
            <pc:sldMk cId="1333468403" sldId="2142533016"/>
            <ac:cxnSpMk id="78" creationId="{C2F0147A-2A99-D509-9BEE-7C5306792A77}"/>
          </ac:cxnSpMkLst>
        </pc:cxnChg>
        <pc:cxnChg chg="mod">
          <ac:chgData name="Nicolas Delfosse" userId="d965f3d4-ea58-4afe-85b0-6f02e8cf3c22" providerId="ADAL" clId="{26440F45-4241-4BBC-8BE7-D112A3E8CBC6}" dt="2022-07-25T10:47:50.454" v="19574"/>
          <ac:cxnSpMkLst>
            <pc:docMk/>
            <pc:sldMk cId="1333468403" sldId="2142533016"/>
            <ac:cxnSpMk id="80" creationId="{F4A757D5-B790-B2B5-4FCE-F773170F7FFF}"/>
          </ac:cxnSpMkLst>
        </pc:cxnChg>
        <pc:cxnChg chg="mod">
          <ac:chgData name="Nicolas Delfosse" userId="d965f3d4-ea58-4afe-85b0-6f02e8cf3c22" providerId="ADAL" clId="{26440F45-4241-4BBC-8BE7-D112A3E8CBC6}" dt="2022-07-25T10:47:50.454" v="19574"/>
          <ac:cxnSpMkLst>
            <pc:docMk/>
            <pc:sldMk cId="1333468403" sldId="2142533016"/>
            <ac:cxnSpMk id="81" creationId="{F83039FF-428B-9A42-21AD-45CB9F4C0161}"/>
          </ac:cxnSpMkLst>
        </pc:cxnChg>
        <pc:cxnChg chg="mod">
          <ac:chgData name="Nicolas Delfosse" userId="d965f3d4-ea58-4afe-85b0-6f02e8cf3c22" providerId="ADAL" clId="{26440F45-4241-4BBC-8BE7-D112A3E8CBC6}" dt="2022-07-25T10:47:50.454" v="19574"/>
          <ac:cxnSpMkLst>
            <pc:docMk/>
            <pc:sldMk cId="1333468403" sldId="2142533016"/>
            <ac:cxnSpMk id="83" creationId="{854720C8-1D2C-FB17-B8F2-CEAA4C549C93}"/>
          </ac:cxnSpMkLst>
        </pc:cxnChg>
        <pc:cxnChg chg="mod">
          <ac:chgData name="Nicolas Delfosse" userId="d965f3d4-ea58-4afe-85b0-6f02e8cf3c22" providerId="ADAL" clId="{26440F45-4241-4BBC-8BE7-D112A3E8CBC6}" dt="2022-07-25T10:47:50.454" v="19574"/>
          <ac:cxnSpMkLst>
            <pc:docMk/>
            <pc:sldMk cId="1333468403" sldId="2142533016"/>
            <ac:cxnSpMk id="84" creationId="{EABE5956-4AAA-50FF-A655-0D4BEE5F1C79}"/>
          </ac:cxnSpMkLst>
        </pc:cxnChg>
        <pc:cxnChg chg="mod">
          <ac:chgData name="Nicolas Delfosse" userId="d965f3d4-ea58-4afe-85b0-6f02e8cf3c22" providerId="ADAL" clId="{26440F45-4241-4BBC-8BE7-D112A3E8CBC6}" dt="2022-07-25T10:47:50.454" v="19574"/>
          <ac:cxnSpMkLst>
            <pc:docMk/>
            <pc:sldMk cId="1333468403" sldId="2142533016"/>
            <ac:cxnSpMk id="86" creationId="{4A2B1BA9-F617-3404-3B3D-18F036F82AF6}"/>
          </ac:cxnSpMkLst>
        </pc:cxnChg>
        <pc:cxnChg chg="mod">
          <ac:chgData name="Nicolas Delfosse" userId="d965f3d4-ea58-4afe-85b0-6f02e8cf3c22" providerId="ADAL" clId="{26440F45-4241-4BBC-8BE7-D112A3E8CBC6}" dt="2022-07-25T10:47:50.454" v="19574"/>
          <ac:cxnSpMkLst>
            <pc:docMk/>
            <pc:sldMk cId="1333468403" sldId="2142533016"/>
            <ac:cxnSpMk id="87" creationId="{1B3EEDFC-DAA9-41DA-78B0-6FF6B4898C1A}"/>
          </ac:cxnSpMkLst>
        </pc:cxnChg>
      </pc:sldChg>
      <pc:sldChg chg="modSp new del mod">
        <pc:chgData name="Nicolas Delfosse" userId="d965f3d4-ea58-4afe-85b0-6f02e8cf3c22" providerId="ADAL" clId="{26440F45-4241-4BBC-8BE7-D112A3E8CBC6}" dt="2022-07-25T10:33:44.212" v="18741" actId="47"/>
        <pc:sldMkLst>
          <pc:docMk/>
          <pc:sldMk cId="3503415619" sldId="2142533017"/>
        </pc:sldMkLst>
        <pc:spChg chg="mod">
          <ac:chgData name="Nicolas Delfosse" userId="d965f3d4-ea58-4afe-85b0-6f02e8cf3c22" providerId="ADAL" clId="{26440F45-4241-4BBC-8BE7-D112A3E8CBC6}" dt="2022-07-25T10:19:05.017" v="18345" actId="20577"/>
          <ac:spMkLst>
            <pc:docMk/>
            <pc:sldMk cId="3503415619" sldId="2142533017"/>
            <ac:spMk id="2" creationId="{BF36BB38-9C79-8A61-7C3B-A9C2C8F1F812}"/>
          </ac:spMkLst>
        </pc:spChg>
      </pc:sldChg>
      <pc:sldChg chg="addSp delSp modSp add mod">
        <pc:chgData name="Nicolas Delfosse" userId="d965f3d4-ea58-4afe-85b0-6f02e8cf3c22" providerId="ADAL" clId="{26440F45-4241-4BBC-8BE7-D112A3E8CBC6}" dt="2022-07-25T12:35:47.340" v="22910" actId="1076"/>
        <pc:sldMkLst>
          <pc:docMk/>
          <pc:sldMk cId="3217421206" sldId="2142533018"/>
        </pc:sldMkLst>
        <pc:spChg chg="mod">
          <ac:chgData name="Nicolas Delfosse" userId="d965f3d4-ea58-4afe-85b0-6f02e8cf3c22" providerId="ADAL" clId="{26440F45-4241-4BBC-8BE7-D112A3E8CBC6}" dt="2022-07-25T10:23:46.740" v="18355" actId="20577"/>
          <ac:spMkLst>
            <pc:docMk/>
            <pc:sldMk cId="3217421206" sldId="2142533018"/>
            <ac:spMk id="2" creationId="{B895CA74-62AB-DD09-591C-8F5B42B04AF0}"/>
          </ac:spMkLst>
        </pc:spChg>
        <pc:spChg chg="mod">
          <ac:chgData name="Nicolas Delfosse" userId="d965f3d4-ea58-4afe-85b0-6f02e8cf3c22" providerId="ADAL" clId="{26440F45-4241-4BBC-8BE7-D112A3E8CBC6}" dt="2022-07-25T10:24:19.167" v="18376"/>
          <ac:spMkLst>
            <pc:docMk/>
            <pc:sldMk cId="3217421206" sldId="2142533018"/>
            <ac:spMk id="4" creationId="{D7BFCEDB-4364-74C5-EC50-DD93FB37D9DD}"/>
          </ac:spMkLst>
        </pc:spChg>
        <pc:spChg chg="add mod">
          <ac:chgData name="Nicolas Delfosse" userId="d965f3d4-ea58-4afe-85b0-6f02e8cf3c22" providerId="ADAL" clId="{26440F45-4241-4BBC-8BE7-D112A3E8CBC6}" dt="2022-07-25T10:29:23.947" v="18672" actId="1076"/>
          <ac:spMkLst>
            <pc:docMk/>
            <pc:sldMk cId="3217421206" sldId="2142533018"/>
            <ac:spMk id="5" creationId="{13B0D9AD-D6E5-3A24-1814-237B559E054F}"/>
          </ac:spMkLst>
        </pc:spChg>
        <pc:spChg chg="mod">
          <ac:chgData name="Nicolas Delfosse" userId="d965f3d4-ea58-4afe-85b0-6f02e8cf3c22" providerId="ADAL" clId="{26440F45-4241-4BBC-8BE7-D112A3E8CBC6}" dt="2022-07-25T10:26:32.629" v="18455" actId="1076"/>
          <ac:spMkLst>
            <pc:docMk/>
            <pc:sldMk cId="3217421206" sldId="2142533018"/>
            <ac:spMk id="6" creationId="{7146F7E1-5ED0-3016-BAE4-C22F6FEF5B61}"/>
          </ac:spMkLst>
        </pc:spChg>
        <pc:spChg chg="add mod">
          <ac:chgData name="Nicolas Delfosse" userId="d965f3d4-ea58-4afe-85b0-6f02e8cf3c22" providerId="ADAL" clId="{26440F45-4241-4BBC-8BE7-D112A3E8CBC6}" dt="2022-07-25T12:35:47.340" v="22910" actId="1076"/>
          <ac:spMkLst>
            <pc:docMk/>
            <pc:sldMk cId="3217421206" sldId="2142533018"/>
            <ac:spMk id="7" creationId="{13641BA5-6FBC-14E4-A86B-8D3E2F2CF869}"/>
          </ac:spMkLst>
        </pc:spChg>
        <pc:spChg chg="add mod">
          <ac:chgData name="Nicolas Delfosse" userId="d965f3d4-ea58-4afe-85b0-6f02e8cf3c22" providerId="ADAL" clId="{26440F45-4241-4BBC-8BE7-D112A3E8CBC6}" dt="2022-07-25T10:25:59.368" v="18446" actId="1076"/>
          <ac:spMkLst>
            <pc:docMk/>
            <pc:sldMk cId="3217421206" sldId="2142533018"/>
            <ac:spMk id="19" creationId="{CC2E5D91-624E-AEC0-79D1-4748E3381478}"/>
          </ac:spMkLst>
        </pc:spChg>
        <pc:spChg chg="add mod">
          <ac:chgData name="Nicolas Delfosse" userId="d965f3d4-ea58-4afe-85b0-6f02e8cf3c22" providerId="ADAL" clId="{26440F45-4241-4BBC-8BE7-D112A3E8CBC6}" dt="2022-07-25T10:29:29.678" v="18674" actId="1076"/>
          <ac:spMkLst>
            <pc:docMk/>
            <pc:sldMk cId="3217421206" sldId="2142533018"/>
            <ac:spMk id="22" creationId="{AFA26177-9ED0-8856-D445-CB7A8BF8A3D9}"/>
          </ac:spMkLst>
        </pc:spChg>
        <pc:spChg chg="add mod">
          <ac:chgData name="Nicolas Delfosse" userId="d965f3d4-ea58-4afe-85b0-6f02e8cf3c22" providerId="ADAL" clId="{26440F45-4241-4BBC-8BE7-D112A3E8CBC6}" dt="2022-07-25T10:29:29.678" v="18674" actId="1076"/>
          <ac:spMkLst>
            <pc:docMk/>
            <pc:sldMk cId="3217421206" sldId="2142533018"/>
            <ac:spMk id="23" creationId="{4AD29682-CAEA-B23A-2538-FE98CC7FB70F}"/>
          </ac:spMkLst>
        </pc:spChg>
        <pc:spChg chg="add mod">
          <ac:chgData name="Nicolas Delfosse" userId="d965f3d4-ea58-4afe-85b0-6f02e8cf3c22" providerId="ADAL" clId="{26440F45-4241-4BBC-8BE7-D112A3E8CBC6}" dt="2022-07-25T10:29:29.678" v="18674" actId="1076"/>
          <ac:spMkLst>
            <pc:docMk/>
            <pc:sldMk cId="3217421206" sldId="2142533018"/>
            <ac:spMk id="26" creationId="{83C49E72-B71D-63F3-7797-70A319CB3E43}"/>
          </ac:spMkLst>
        </pc:spChg>
        <pc:spChg chg="add mod">
          <ac:chgData name="Nicolas Delfosse" userId="d965f3d4-ea58-4afe-85b0-6f02e8cf3c22" providerId="ADAL" clId="{26440F45-4241-4BBC-8BE7-D112A3E8CBC6}" dt="2022-07-25T10:29:29.678" v="18674" actId="1076"/>
          <ac:spMkLst>
            <pc:docMk/>
            <pc:sldMk cId="3217421206" sldId="2142533018"/>
            <ac:spMk id="29" creationId="{A41F1BF6-D506-17A7-41D3-9CD75FC407B9}"/>
          </ac:spMkLst>
        </pc:spChg>
        <pc:spChg chg="add mod">
          <ac:chgData name="Nicolas Delfosse" userId="d965f3d4-ea58-4afe-85b0-6f02e8cf3c22" providerId="ADAL" clId="{26440F45-4241-4BBC-8BE7-D112A3E8CBC6}" dt="2022-07-25T10:29:04.182" v="18669" actId="403"/>
          <ac:spMkLst>
            <pc:docMk/>
            <pc:sldMk cId="3217421206" sldId="2142533018"/>
            <ac:spMk id="33" creationId="{AA75DD1F-518C-D618-143C-51A4F399A1F8}"/>
          </ac:spMkLst>
        </pc:spChg>
        <pc:spChg chg="add del mod">
          <ac:chgData name="Nicolas Delfosse" userId="d965f3d4-ea58-4afe-85b0-6f02e8cf3c22" providerId="ADAL" clId="{26440F45-4241-4BBC-8BE7-D112A3E8CBC6}" dt="2022-07-25T10:26:09.925" v="18449" actId="478"/>
          <ac:spMkLst>
            <pc:docMk/>
            <pc:sldMk cId="3217421206" sldId="2142533018"/>
            <ac:spMk id="36" creationId="{D19C3455-B7FF-7695-549A-B6C3BAEB21AF}"/>
          </ac:spMkLst>
        </pc:spChg>
        <pc:spChg chg="add mod">
          <ac:chgData name="Nicolas Delfosse" userId="d965f3d4-ea58-4afe-85b0-6f02e8cf3c22" providerId="ADAL" clId="{26440F45-4241-4BBC-8BE7-D112A3E8CBC6}" dt="2022-07-25T10:29:47.647" v="18681" actId="20577"/>
          <ac:spMkLst>
            <pc:docMk/>
            <pc:sldMk cId="3217421206" sldId="2142533018"/>
            <ac:spMk id="39" creationId="{168733DE-8781-CE33-8875-E20C60CF1E0A}"/>
          </ac:spMkLst>
        </pc:spChg>
        <pc:grpChg chg="add mod">
          <ac:chgData name="Nicolas Delfosse" userId="d965f3d4-ea58-4afe-85b0-6f02e8cf3c22" providerId="ADAL" clId="{26440F45-4241-4BBC-8BE7-D112A3E8CBC6}" dt="2022-07-25T10:29:23.947" v="18672" actId="1076"/>
          <ac:grpSpMkLst>
            <pc:docMk/>
            <pc:sldMk cId="3217421206" sldId="2142533018"/>
            <ac:grpSpMk id="3" creationId="{C49478A2-1C8A-0EBA-8ED9-BB88F867A119}"/>
          </ac:grpSpMkLst>
        </pc:grpChg>
        <pc:grpChg chg="add mod">
          <ac:chgData name="Nicolas Delfosse" userId="d965f3d4-ea58-4afe-85b0-6f02e8cf3c22" providerId="ADAL" clId="{26440F45-4241-4BBC-8BE7-D112A3E8CBC6}" dt="2022-07-25T10:29:36.114" v="18676" actId="1076"/>
          <ac:grpSpMkLst>
            <pc:docMk/>
            <pc:sldMk cId="3217421206" sldId="2142533018"/>
            <ac:grpSpMk id="40" creationId="{814AC594-3B8F-4B79-5B62-6581BB321E2C}"/>
          </ac:grpSpMkLst>
        </pc:grpChg>
        <pc:cxnChg chg="add del mod">
          <ac:chgData name="Nicolas Delfosse" userId="d965f3d4-ea58-4afe-85b0-6f02e8cf3c22" providerId="ADAL" clId="{26440F45-4241-4BBC-8BE7-D112A3E8CBC6}" dt="2022-07-25T10:24:47.139" v="18418" actId="22"/>
          <ac:cxnSpMkLst>
            <pc:docMk/>
            <pc:sldMk cId="3217421206" sldId="2142533018"/>
            <ac:cxnSpMk id="9" creationId="{3EC5F576-BDCC-BF7E-3C4B-843F7CCF569F}"/>
          </ac:cxnSpMkLst>
        </pc:cxnChg>
        <pc:cxnChg chg="add mod">
          <ac:chgData name="Nicolas Delfosse" userId="d965f3d4-ea58-4afe-85b0-6f02e8cf3c22" providerId="ADAL" clId="{26440F45-4241-4BBC-8BE7-D112A3E8CBC6}" dt="2022-07-25T10:29:29.678" v="18674" actId="1076"/>
          <ac:cxnSpMkLst>
            <pc:docMk/>
            <pc:sldMk cId="3217421206" sldId="2142533018"/>
            <ac:cxnSpMk id="13" creationId="{B3C4FD48-740D-7E90-2080-3E3CFBD726DF}"/>
          </ac:cxnSpMkLst>
        </pc:cxnChg>
        <pc:cxnChg chg="mod">
          <ac:chgData name="Nicolas Delfosse" userId="d965f3d4-ea58-4afe-85b0-6f02e8cf3c22" providerId="ADAL" clId="{26440F45-4241-4BBC-8BE7-D112A3E8CBC6}" dt="2022-07-25T10:24:19.167" v="18376"/>
          <ac:cxnSpMkLst>
            <pc:docMk/>
            <pc:sldMk cId="3217421206" sldId="2142533018"/>
            <ac:cxnSpMk id="14" creationId="{2C20378B-137C-7562-F14D-E32534122D81}"/>
          </ac:cxnSpMkLst>
        </pc:cxnChg>
        <pc:cxnChg chg="mod">
          <ac:chgData name="Nicolas Delfosse" userId="d965f3d4-ea58-4afe-85b0-6f02e8cf3c22" providerId="ADAL" clId="{26440F45-4241-4BBC-8BE7-D112A3E8CBC6}" dt="2022-07-25T10:24:19.167" v="18376"/>
          <ac:cxnSpMkLst>
            <pc:docMk/>
            <pc:sldMk cId="3217421206" sldId="2142533018"/>
            <ac:cxnSpMk id="16" creationId="{19FC349B-EDBB-8AD1-B1DE-0526877A50A2}"/>
          </ac:cxnSpMkLst>
        </pc:cxnChg>
        <pc:cxnChg chg="add mod">
          <ac:chgData name="Nicolas Delfosse" userId="d965f3d4-ea58-4afe-85b0-6f02e8cf3c22" providerId="ADAL" clId="{26440F45-4241-4BBC-8BE7-D112A3E8CBC6}" dt="2022-07-25T10:29:29.678" v="18674" actId="1076"/>
          <ac:cxnSpMkLst>
            <pc:docMk/>
            <pc:sldMk cId="3217421206" sldId="2142533018"/>
            <ac:cxnSpMk id="17" creationId="{C715A8E0-D2FB-D97A-24F8-3C855D84F4EF}"/>
          </ac:cxnSpMkLst>
        </pc:cxnChg>
        <pc:cxnChg chg="mod">
          <ac:chgData name="Nicolas Delfosse" userId="d965f3d4-ea58-4afe-85b0-6f02e8cf3c22" providerId="ADAL" clId="{26440F45-4241-4BBC-8BE7-D112A3E8CBC6}" dt="2022-07-25T10:26:32.629" v="18455" actId="1076"/>
          <ac:cxnSpMkLst>
            <pc:docMk/>
            <pc:sldMk cId="3217421206" sldId="2142533018"/>
            <ac:cxnSpMk id="20" creationId="{344B4442-A294-1FEA-5CD4-965FA31BA758}"/>
          </ac:cxnSpMkLst>
        </pc:cxnChg>
        <pc:cxnChg chg="mod">
          <ac:chgData name="Nicolas Delfosse" userId="d965f3d4-ea58-4afe-85b0-6f02e8cf3c22" providerId="ADAL" clId="{26440F45-4241-4BBC-8BE7-D112A3E8CBC6}" dt="2022-07-25T10:26:32.629" v="18455" actId="1076"/>
          <ac:cxnSpMkLst>
            <pc:docMk/>
            <pc:sldMk cId="3217421206" sldId="2142533018"/>
            <ac:cxnSpMk id="24" creationId="{30E4A7F2-595C-B122-5586-44B61733100C}"/>
          </ac:cxnSpMkLst>
        </pc:cxnChg>
      </pc:sldChg>
      <pc:sldChg chg="addSp modSp add mod">
        <pc:chgData name="Nicolas Delfosse" userId="d965f3d4-ea58-4afe-85b0-6f02e8cf3c22" providerId="ADAL" clId="{26440F45-4241-4BBC-8BE7-D112A3E8CBC6}" dt="2022-07-25T12:35:03.699" v="22818" actId="1076"/>
        <pc:sldMkLst>
          <pc:docMk/>
          <pc:sldMk cId="4038806584" sldId="2142533019"/>
        </pc:sldMkLst>
        <pc:spChg chg="mod">
          <ac:chgData name="Nicolas Delfosse" userId="d965f3d4-ea58-4afe-85b0-6f02e8cf3c22" providerId="ADAL" clId="{26440F45-4241-4BBC-8BE7-D112A3E8CBC6}" dt="2022-07-25T10:29:59.788" v="18702" actId="20577"/>
          <ac:spMkLst>
            <pc:docMk/>
            <pc:sldMk cId="4038806584" sldId="2142533019"/>
            <ac:spMk id="2" creationId="{B895CA74-62AB-DD09-591C-8F5B42B04AF0}"/>
          </ac:spMkLst>
        </pc:spChg>
        <pc:spChg chg="mod">
          <ac:chgData name="Nicolas Delfosse" userId="d965f3d4-ea58-4afe-85b0-6f02e8cf3c22" providerId="ADAL" clId="{26440F45-4241-4BBC-8BE7-D112A3E8CBC6}" dt="2022-07-25T10:32:09.118" v="18740" actId="1076"/>
          <ac:spMkLst>
            <pc:docMk/>
            <pc:sldMk cId="4038806584" sldId="2142533019"/>
            <ac:spMk id="12" creationId="{DAA907A0-4DD5-F742-78F8-89A00F2A3E45}"/>
          </ac:spMkLst>
        </pc:spChg>
        <pc:spChg chg="mod">
          <ac:chgData name="Nicolas Delfosse" userId="d965f3d4-ea58-4afe-85b0-6f02e8cf3c22" providerId="ADAL" clId="{26440F45-4241-4BBC-8BE7-D112A3E8CBC6}" dt="2022-07-25T10:32:05.618" v="18739" actId="1076"/>
          <ac:spMkLst>
            <pc:docMk/>
            <pc:sldMk cId="4038806584" sldId="2142533019"/>
            <ac:spMk id="13" creationId="{60A7AED5-8B6A-B9B0-A612-0B365AA37E1E}"/>
          </ac:spMkLst>
        </pc:spChg>
        <pc:spChg chg="mod">
          <ac:chgData name="Nicolas Delfosse" userId="d965f3d4-ea58-4afe-85b0-6f02e8cf3c22" providerId="ADAL" clId="{26440F45-4241-4BBC-8BE7-D112A3E8CBC6}" dt="2022-07-25T10:31:02.806" v="18716" actId="20577"/>
          <ac:spMkLst>
            <pc:docMk/>
            <pc:sldMk cId="4038806584" sldId="2142533019"/>
            <ac:spMk id="15" creationId="{E926DB31-D8AC-3ECA-EE3E-26119584767D}"/>
          </ac:spMkLst>
        </pc:spChg>
        <pc:spChg chg="mod">
          <ac:chgData name="Nicolas Delfosse" userId="d965f3d4-ea58-4afe-85b0-6f02e8cf3c22" providerId="ADAL" clId="{26440F45-4241-4BBC-8BE7-D112A3E8CBC6}" dt="2022-07-25T10:31:02.806" v="18716" actId="20577"/>
          <ac:spMkLst>
            <pc:docMk/>
            <pc:sldMk cId="4038806584" sldId="2142533019"/>
            <ac:spMk id="16" creationId="{70E02362-0364-A4B1-3E09-456A2EBABA7F}"/>
          </ac:spMkLst>
        </pc:spChg>
        <pc:spChg chg="mod">
          <ac:chgData name="Nicolas Delfosse" userId="d965f3d4-ea58-4afe-85b0-6f02e8cf3c22" providerId="ADAL" clId="{26440F45-4241-4BBC-8BE7-D112A3E8CBC6}" dt="2022-07-25T10:31:02.806" v="18716" actId="20577"/>
          <ac:spMkLst>
            <pc:docMk/>
            <pc:sldMk cId="4038806584" sldId="2142533019"/>
            <ac:spMk id="17" creationId="{A888503C-3223-4C72-D15D-3B72FE497333}"/>
          </ac:spMkLst>
        </pc:spChg>
        <pc:spChg chg="add mod">
          <ac:chgData name="Nicolas Delfosse" userId="d965f3d4-ea58-4afe-85b0-6f02e8cf3c22" providerId="ADAL" clId="{26440F45-4241-4BBC-8BE7-D112A3E8CBC6}" dt="2022-07-25T12:35:03.699" v="22818" actId="1076"/>
          <ac:spMkLst>
            <pc:docMk/>
            <pc:sldMk cId="4038806584" sldId="2142533019"/>
            <ac:spMk id="18" creationId="{E7840185-6FF6-30D6-DBE3-D1D92D6E0B1D}"/>
          </ac:spMkLst>
        </pc:spChg>
        <pc:spChg chg="add mod">
          <ac:chgData name="Nicolas Delfosse" userId="d965f3d4-ea58-4afe-85b0-6f02e8cf3c22" providerId="ADAL" clId="{26440F45-4241-4BBC-8BE7-D112A3E8CBC6}" dt="2022-07-25T10:31:34.998" v="18728" actId="20577"/>
          <ac:spMkLst>
            <pc:docMk/>
            <pc:sldMk cId="4038806584" sldId="2142533019"/>
            <ac:spMk id="31" creationId="{8E79B9ED-F640-7F71-DB93-CA2FCEC0F555}"/>
          </ac:spMkLst>
        </pc:spChg>
        <pc:spChg chg="add mod">
          <ac:chgData name="Nicolas Delfosse" userId="d965f3d4-ea58-4afe-85b0-6f02e8cf3c22" providerId="ADAL" clId="{26440F45-4241-4BBC-8BE7-D112A3E8CBC6}" dt="2022-07-25T10:31:43.806" v="18732" actId="20577"/>
          <ac:spMkLst>
            <pc:docMk/>
            <pc:sldMk cId="4038806584" sldId="2142533019"/>
            <ac:spMk id="35" creationId="{39129729-41F8-8D84-2FF5-7610C525B374}"/>
          </ac:spMkLst>
        </pc:spChg>
        <pc:spChg chg="add mod">
          <ac:chgData name="Nicolas Delfosse" userId="d965f3d4-ea58-4afe-85b0-6f02e8cf3c22" providerId="ADAL" clId="{26440F45-4241-4BBC-8BE7-D112A3E8CBC6}" dt="2022-07-25T10:31:55.537" v="18736" actId="1076"/>
          <ac:spMkLst>
            <pc:docMk/>
            <pc:sldMk cId="4038806584" sldId="2142533019"/>
            <ac:spMk id="37" creationId="{F3D10205-4D11-2B61-3D44-B193CAB1EA61}"/>
          </ac:spMkLst>
        </pc:spChg>
        <pc:spChg chg="add mod">
          <ac:chgData name="Nicolas Delfosse" userId="d965f3d4-ea58-4afe-85b0-6f02e8cf3c22" providerId="ADAL" clId="{26440F45-4241-4BBC-8BE7-D112A3E8CBC6}" dt="2022-07-25T10:32:01.527" v="18738" actId="1076"/>
          <ac:spMkLst>
            <pc:docMk/>
            <pc:sldMk cId="4038806584" sldId="2142533019"/>
            <ac:spMk id="39" creationId="{A86C6830-B92C-2C1B-B107-9D0C7F2EEBD2}"/>
          </ac:spMkLst>
        </pc:spChg>
        <pc:grpChg chg="add mod">
          <ac:chgData name="Nicolas Delfosse" userId="d965f3d4-ea58-4afe-85b0-6f02e8cf3c22" providerId="ADAL" clId="{26440F45-4241-4BBC-8BE7-D112A3E8CBC6}" dt="2022-07-25T10:30:48.297" v="18705" actId="1076"/>
          <ac:grpSpMkLst>
            <pc:docMk/>
            <pc:sldMk cId="4038806584" sldId="2142533019"/>
            <ac:grpSpMk id="3" creationId="{682F5F3E-58AA-D389-8521-5C363289DEED}"/>
          </ac:grpSpMkLst>
        </pc:grpChg>
        <pc:grpChg chg="add mod">
          <ac:chgData name="Nicolas Delfosse" userId="d965f3d4-ea58-4afe-85b0-6f02e8cf3c22" providerId="ADAL" clId="{26440F45-4241-4BBC-8BE7-D112A3E8CBC6}" dt="2022-07-25T10:31:02.806" v="18716" actId="20577"/>
          <ac:grpSpMkLst>
            <pc:docMk/>
            <pc:sldMk cId="4038806584" sldId="2142533019"/>
            <ac:grpSpMk id="7" creationId="{DC9F281F-7A55-7704-68EA-EF7D0920B481}"/>
          </ac:grpSpMkLst>
        </pc:grpChg>
        <pc:cxnChg chg="mod">
          <ac:chgData name="Nicolas Delfosse" userId="d965f3d4-ea58-4afe-85b0-6f02e8cf3c22" providerId="ADAL" clId="{26440F45-4241-4BBC-8BE7-D112A3E8CBC6}" dt="2022-07-25T10:31:02.806" v="18716" actId="20577"/>
          <ac:cxnSpMkLst>
            <pc:docMk/>
            <pc:sldMk cId="4038806584" sldId="2142533019"/>
            <ac:cxnSpMk id="9" creationId="{318D238B-4A4A-618F-B7DA-E073DECAE068}"/>
          </ac:cxnSpMkLst>
        </pc:cxnChg>
        <pc:cxnChg chg="mod">
          <ac:chgData name="Nicolas Delfosse" userId="d965f3d4-ea58-4afe-85b0-6f02e8cf3c22" providerId="ADAL" clId="{26440F45-4241-4BBC-8BE7-D112A3E8CBC6}" dt="2022-07-25T10:31:02.806" v="18716" actId="20577"/>
          <ac:cxnSpMkLst>
            <pc:docMk/>
            <pc:sldMk cId="4038806584" sldId="2142533019"/>
            <ac:cxnSpMk id="11" creationId="{161FB518-497F-1A4D-27D0-1AADBBBF7F92}"/>
          </ac:cxnSpMkLst>
        </pc:cxnChg>
        <pc:cxnChg chg="add mod">
          <ac:chgData name="Nicolas Delfosse" userId="d965f3d4-ea58-4afe-85b0-6f02e8cf3c22" providerId="ADAL" clId="{26440F45-4241-4BBC-8BE7-D112A3E8CBC6}" dt="2022-07-25T10:31:17.666" v="18721" actId="14100"/>
          <ac:cxnSpMkLst>
            <pc:docMk/>
            <pc:sldMk cId="4038806584" sldId="2142533019"/>
            <ac:cxnSpMk id="19" creationId="{7483EA32-B2AA-5A76-032A-5B22A504A6F1}"/>
          </ac:cxnSpMkLst>
        </pc:cxnChg>
        <pc:cxnChg chg="add mod">
          <ac:chgData name="Nicolas Delfosse" userId="d965f3d4-ea58-4afe-85b0-6f02e8cf3c22" providerId="ADAL" clId="{26440F45-4241-4BBC-8BE7-D112A3E8CBC6}" dt="2022-07-25T10:31:24.513" v="18724" actId="14100"/>
          <ac:cxnSpMkLst>
            <pc:docMk/>
            <pc:sldMk cId="4038806584" sldId="2142533019"/>
            <ac:cxnSpMk id="25" creationId="{B0E57351-EEF8-589C-B50C-503C00F26F8D}"/>
          </ac:cxnSpMkLst>
        </pc:cxnChg>
      </pc:sldChg>
      <pc:sldChg chg="addSp delSp modSp new mod">
        <pc:chgData name="Nicolas Delfosse" userId="d965f3d4-ea58-4afe-85b0-6f02e8cf3c22" providerId="ADAL" clId="{26440F45-4241-4BBC-8BE7-D112A3E8CBC6}" dt="2022-07-25T12:33:26.516" v="22643" actId="1076"/>
        <pc:sldMkLst>
          <pc:docMk/>
          <pc:sldMk cId="819282860" sldId="2142533020"/>
        </pc:sldMkLst>
        <pc:spChg chg="mod">
          <ac:chgData name="Nicolas Delfosse" userId="d965f3d4-ea58-4afe-85b0-6f02e8cf3c22" providerId="ADAL" clId="{26440F45-4241-4BBC-8BE7-D112A3E8CBC6}" dt="2022-07-25T11:08:21.089" v="20497" actId="21"/>
          <ac:spMkLst>
            <pc:docMk/>
            <pc:sldMk cId="819282860" sldId="2142533020"/>
            <ac:spMk id="2" creationId="{B47EB64E-2CED-50E5-9396-15F280E67293}"/>
          </ac:spMkLst>
        </pc:spChg>
        <pc:spChg chg="mod">
          <ac:chgData name="Nicolas Delfosse" userId="d965f3d4-ea58-4afe-85b0-6f02e8cf3c22" providerId="ADAL" clId="{26440F45-4241-4BBC-8BE7-D112A3E8CBC6}" dt="2022-07-25T12:33:13.615" v="22640" actId="1076"/>
          <ac:spMkLst>
            <pc:docMk/>
            <pc:sldMk cId="819282860" sldId="2142533020"/>
            <ac:spMk id="3" creationId="{35F115DB-73F6-EA69-65F9-ADC5A5FBEC6A}"/>
          </ac:spMkLst>
        </pc:spChg>
        <pc:spChg chg="del mod">
          <ac:chgData name="Nicolas Delfosse" userId="d965f3d4-ea58-4afe-85b0-6f02e8cf3c22" providerId="ADAL" clId="{26440F45-4241-4BBC-8BE7-D112A3E8CBC6}" dt="2022-07-25T11:11:46.155" v="20638" actId="478"/>
          <ac:spMkLst>
            <pc:docMk/>
            <pc:sldMk cId="819282860" sldId="2142533020"/>
            <ac:spMk id="8" creationId="{6FD881A1-6F58-44AD-C9F8-C7071B0620A3}"/>
          </ac:spMkLst>
        </pc:spChg>
        <pc:spChg chg="del mod">
          <ac:chgData name="Nicolas Delfosse" userId="d965f3d4-ea58-4afe-85b0-6f02e8cf3c22" providerId="ADAL" clId="{26440F45-4241-4BBC-8BE7-D112A3E8CBC6}" dt="2022-07-25T11:11:49.371" v="20639" actId="478"/>
          <ac:spMkLst>
            <pc:docMk/>
            <pc:sldMk cId="819282860" sldId="2142533020"/>
            <ac:spMk id="9" creationId="{6B60737D-1738-B082-5CC0-7CBA7F394BA8}"/>
          </ac:spMkLst>
        </pc:spChg>
        <pc:spChg chg="del mod">
          <ac:chgData name="Nicolas Delfosse" userId="d965f3d4-ea58-4afe-85b0-6f02e8cf3c22" providerId="ADAL" clId="{26440F45-4241-4BBC-8BE7-D112A3E8CBC6}" dt="2022-07-25T11:11:56.450" v="20641" actId="478"/>
          <ac:spMkLst>
            <pc:docMk/>
            <pc:sldMk cId="819282860" sldId="2142533020"/>
            <ac:spMk id="10" creationId="{C9318458-67D6-E894-5687-436488453610}"/>
          </ac:spMkLst>
        </pc:spChg>
        <pc:spChg chg="del mod">
          <ac:chgData name="Nicolas Delfosse" userId="d965f3d4-ea58-4afe-85b0-6f02e8cf3c22" providerId="ADAL" clId="{26440F45-4241-4BBC-8BE7-D112A3E8CBC6}" dt="2022-07-25T11:11:53.287" v="20640" actId="478"/>
          <ac:spMkLst>
            <pc:docMk/>
            <pc:sldMk cId="819282860" sldId="2142533020"/>
            <ac:spMk id="11" creationId="{55D37F9C-4560-D334-885F-F4B7C5DE810E}"/>
          </ac:spMkLst>
        </pc:spChg>
        <pc:spChg chg="mod topLvl">
          <ac:chgData name="Nicolas Delfosse" userId="d965f3d4-ea58-4afe-85b0-6f02e8cf3c22" providerId="ADAL" clId="{26440F45-4241-4BBC-8BE7-D112A3E8CBC6}" dt="2022-07-25T11:14:21.281" v="20687" actId="165"/>
          <ac:spMkLst>
            <pc:docMk/>
            <pc:sldMk cId="819282860" sldId="2142533020"/>
            <ac:spMk id="12" creationId="{46D1AD85-EFF3-1285-2FFD-F76D8988DA3E}"/>
          </ac:spMkLst>
        </pc:spChg>
        <pc:spChg chg="mod topLvl">
          <ac:chgData name="Nicolas Delfosse" userId="d965f3d4-ea58-4afe-85b0-6f02e8cf3c22" providerId="ADAL" clId="{26440F45-4241-4BBC-8BE7-D112A3E8CBC6}" dt="2022-07-25T11:14:21.281" v="20687" actId="165"/>
          <ac:spMkLst>
            <pc:docMk/>
            <pc:sldMk cId="819282860" sldId="2142533020"/>
            <ac:spMk id="13" creationId="{CF1C0206-373F-EC79-5026-D6E42B3EA495}"/>
          </ac:spMkLst>
        </pc:spChg>
        <pc:spChg chg="mod topLvl">
          <ac:chgData name="Nicolas Delfosse" userId="d965f3d4-ea58-4afe-85b0-6f02e8cf3c22" providerId="ADAL" clId="{26440F45-4241-4BBC-8BE7-D112A3E8CBC6}" dt="2022-07-25T11:14:21.281" v="20687" actId="165"/>
          <ac:spMkLst>
            <pc:docMk/>
            <pc:sldMk cId="819282860" sldId="2142533020"/>
            <ac:spMk id="14" creationId="{BBB9FA37-78DB-621A-E729-16887FBB8564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7" creationId="{DCFC0613-5010-C3BE-43E9-7C818C3D0BD7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8" creationId="{69628C49-B8C5-44D1-A839-61BDAC8F1D47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9" creationId="{755DFD03-F9F4-2E6F-0BA0-6FF6A1CE3EBC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30" creationId="{906920E1-3F88-A19A-2CDD-A8886D07F49C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31" creationId="{D96D8653-2BC3-B6FD-5F37-817EA3C1B04B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42" creationId="{D4EAC3F1-9F28-97CB-1B6B-B78BE8A88099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43" creationId="{D472D638-C04D-7CEF-68D6-04A908CC430E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44" creationId="{E46AECFD-1D0D-CB21-2A42-4EFA0CF73078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45" creationId="{0B30309B-E8CB-C5BA-4650-9AC495444557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46" creationId="{D8C1E9D8-D676-4FC2-0C59-524FC6AA9922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47" creationId="{CBE7F7E5-D98D-E867-87A2-0D0325108947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48" creationId="{B45B9798-9770-90B3-FC6D-7D516D0D50D2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49" creationId="{AA9DFE1A-4B03-211A-618A-D9CB3BA2B174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50" creationId="{826BB982-76C6-EC53-922A-A60F950EAD59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51" creationId="{94AEDB92-EB29-B0C7-48CF-A88963B8CAE4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52" creationId="{FBCD8921-BF62-CDA2-5A3D-C133A2A0EC60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53" creationId="{D718A624-33C5-0BDD-0BFD-20212169D2DC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54" creationId="{C09B7484-ADF9-11F9-29B1-A13D07850D1A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55" creationId="{A4CF4532-5901-AFA6-BAC5-5204257D216B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56" creationId="{1623E6C1-B68D-3A5B-62E9-8F7B4B8E5B69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57" creationId="{21E7C723-1312-F2D4-2B01-CBBA56CE0335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58" creationId="{1D96D616-A617-CA26-D734-44FAC971AF24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59" creationId="{8BA5BA67-D306-3B6A-A9AB-D2EEC3956000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60" creationId="{FD792489-743A-DD1A-E98B-83B71E4797EE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61" creationId="{5D1012A6-F08C-2FA8-079E-3A3E2C776093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72" creationId="{A08F55A6-8E66-2957-A5C6-D912DB03A6D4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73" creationId="{3A4E2143-C5BD-2A11-3638-4D8A747E5F7B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74" creationId="{E87E7C14-B47B-F41A-101B-325188143F76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75" creationId="{221EA10E-B3E5-179F-080D-26B46F2E9225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76" creationId="{D1EC839C-34C3-B104-A187-C0563444ADC5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77" creationId="{9720C8A0-8D40-880D-6A5D-E7DC4D962A2E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78" creationId="{892F23F5-BA5B-2838-6BE5-31BBD1AFACB9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79" creationId="{475175D6-5F6B-38E1-076D-D1BBCFEB4870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80" creationId="{138CFADB-F357-4840-5226-4785E580EDC5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81" creationId="{98D14E0B-370C-D558-22D5-E1E9E890024D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82" creationId="{4728562C-31A5-C5B1-8E1E-A28B85AE1C0B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83" creationId="{B8DB4595-B637-1C42-C0C3-7F90D58A2113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84" creationId="{7ED7B2A9-DA39-5BF9-A8CB-A4A9FA481A4B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85" creationId="{2C274B35-BD68-2CBA-EC6E-3E50DFB4ABED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86" creationId="{AA425319-2737-0017-A122-0252584C7758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87" creationId="{3EDF9B33-8D15-A426-464B-83AEAAB8CE04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88" creationId="{32AD5709-5A61-C134-D300-16180627A90F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89" creationId="{D4D9D488-1195-C89E-153A-E488E0029B4E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90" creationId="{060CADDD-2897-7A99-02C7-CAFCC25B496B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91" creationId="{C61AD501-4D5F-EA1D-924E-6B4373CAAD99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02" creationId="{D887E947-B2E4-347C-108B-4525B381C60B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03" creationId="{ABBB815B-53F3-3353-E30B-B97F07E3F5B2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04" creationId="{26660715-0964-7118-9DDF-5D3E76F4755A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05" creationId="{4CEAC1AD-13C2-4531-144C-CB6D91D378CE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06" creationId="{CAD37BEF-80ED-F780-C0D1-3378B7149FDC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07" creationId="{DDDB68CE-1931-27AA-6949-4E1291A41122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08" creationId="{AF9AA4ED-EE52-A0FC-6F1C-BA3D510D0454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09" creationId="{9D5B32EC-2798-F81A-56F3-49592DDA9AB7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10" creationId="{4223DBED-394D-FB12-98E4-BD710D2EEC19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11" creationId="{CD46BFF0-8D21-F146-A23B-05D0403331A7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12" creationId="{793E3F37-44BA-45A1-B12A-6F6785DA302E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13" creationId="{69C9EB2B-BFDC-9ACD-7C36-0D78BD28BCF7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14" creationId="{56A6A274-652F-08EA-298A-2D2B125DA94E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15" creationId="{0FBC1BFA-1F2C-1AA0-28EF-0F506DCA6E26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16" creationId="{BA2F7791-0575-1C37-D227-B14D66ACF8FE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17" creationId="{30BF77F5-17DE-1F8C-46CF-90AB42C4B615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18" creationId="{505E166E-5A8E-BA51-C654-E2DEA0A0F7B1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19" creationId="{5FDB84BA-2332-F871-C2B0-EC6EC61B17A2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20" creationId="{B8C0536D-D675-2D98-3407-9999BEF7A2BF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21" creationId="{B332A066-585A-D4DA-ED31-60CBFFECE816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22" creationId="{537DC2BF-2841-2254-29CC-DA4732C73699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23" creationId="{F892F5FE-6AED-B5FF-8FF1-87CAC4B0A8EF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31" creationId="{B930B9B1-C35E-4C8D-2E72-EDC6B6F53B9E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32" creationId="{27C2E7A1-0000-7683-AF3C-B63FF4EA8760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33" creationId="{84739682-475F-BEF9-128D-1B588BB57B73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34" creationId="{606285E7-0A01-7878-62BF-9313484A4511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35" creationId="{11FB89E1-B414-F1AA-BE38-0971ED87169A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36" creationId="{0AFA5272-C25D-E05C-98CE-584DD2AA0640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37" creationId="{B82C6872-524E-8856-3D69-71F54236524A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38" creationId="{C83054DC-E068-F1FA-2F41-F5C9034B0DCE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39" creationId="{122DAD5F-E488-53F7-DAE2-179C50A09D46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40" creationId="{93BC4729-F0DE-6654-6F8D-C0A91FF55358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41" creationId="{3B5DC757-C3D0-E987-2E6A-8C67517FA390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42" creationId="{4D956580-F4C0-3946-E519-29FC5B7ECA47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43" creationId="{11D8C304-8409-00A2-72D1-15205A498356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44" creationId="{92D2B6D9-5891-B9E8-FE56-20F58F60D70B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45" creationId="{A04D865B-9DB2-10B8-283F-5B59F00812D2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46" creationId="{2A635BCD-A5CF-0D82-534E-D9E208C95961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47" creationId="{1FBABB30-F122-F6B8-CBDA-E2DC7E8AD33A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48" creationId="{27C94480-5E4A-C79C-01A1-642C131246B5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49" creationId="{C6B6D034-0653-035D-F5C6-E25CE2B3AF1B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57" creationId="{28E8D192-ABF4-E805-4F63-A33CE3F8CDF8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58" creationId="{FB91BBCF-6DFC-1573-7598-8E57E10FD134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59" creationId="{F657F813-84AA-EFF5-6578-C3E8A0B0ED98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60" creationId="{BF0B7C54-EFB8-DB4B-1B92-9A931D978AD7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61" creationId="{B8E13EBA-9728-B5B9-5236-8FFC688B09BD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62" creationId="{6A22DEFB-369D-9A46-1616-8A3214943485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63" creationId="{86ED4237-B3F7-9A5D-1C5D-381F4CACE6C1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64" creationId="{3267CA51-26D1-5674-C97E-1BCA8C1D09CF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65" creationId="{E51F5FC8-5FF6-B122-FFFF-2EAF0A305DFC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66" creationId="{AE53911E-5165-5D8F-5128-076B7F2777E0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67" creationId="{D561ECD8-7E32-D1CC-75D1-592545961E01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68" creationId="{DACE8E92-40C1-9C6E-EF86-D913957C4923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69" creationId="{2CDB2643-387C-26CF-EE5F-CE15160413F1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70" creationId="{25685437-4380-ACE6-EDC9-6D84CDA06AD2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71" creationId="{27815B23-756B-17D2-FD46-AF6D1E322EB9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72" creationId="{D0BC8A0F-1DD2-698B-E4EF-CE697E495BB1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73" creationId="{C4B2A9F3-2488-14AD-99EF-0B7035A7C56A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74" creationId="{9AF547F9-79D7-9F27-AAB7-3847477AB132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75" creationId="{96BB600A-2D2A-C523-1A9D-229F79FF86D1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76" creationId="{480CD910-503F-C2CF-0D29-304F6C2326DD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84" creationId="{700C187F-921D-C1EA-B1CE-BF8DEBBE460B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85" creationId="{9F492EF2-852A-265A-CBD4-8586FA49993B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86" creationId="{78433AE5-52EA-A0EE-77CA-92FFE2E5A49B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87" creationId="{71E19504-62E2-C260-2914-4C784C39C8D7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88" creationId="{6AFCA25E-206D-B140-6195-7FDFF174A285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89" creationId="{E4DE0368-B3DC-0590-504E-5977394E1AE1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90" creationId="{32B4486E-8106-3649-8B83-50DC66C9A694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91" creationId="{F6A877A5-AF0F-BC27-6C1B-8BEEB2F7E174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92" creationId="{FF6111DA-AB49-5110-A95B-F5227248742A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93" creationId="{0A38AC68-AA83-BA1B-1437-0D6F1277372F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94" creationId="{F3D50E81-157A-D3AD-5AA3-21B8FC161841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95" creationId="{6F284CE6-52A9-9FD5-9602-11A90838CD30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96" creationId="{77C1638F-020A-6DBA-04B5-48B9BEB92A37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97" creationId="{E6ECCDFF-B022-4CFE-383B-9A8673B258EF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98" creationId="{B7D4DFE2-72F4-1D5E-A1FA-F757DFBC1528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199" creationId="{E161637D-B7D6-5D0D-C687-66E01066F8E1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00" creationId="{1C6287B1-F8BC-B85A-E879-C846A8F74D23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01" creationId="{46D13CEB-D890-8025-E4CB-7E1123B4A6E1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02" creationId="{4F59F0A9-C997-0504-F0A7-4EF9BF90D321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03" creationId="{F310A2E5-8B06-6A20-285D-18603DDE216F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11" creationId="{D99900DE-12B4-2BB2-85EC-AD8AC3E4F6EB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12" creationId="{409F1DD2-41E9-B68E-559C-D6CC223520C1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13" creationId="{918E3A6F-AB03-783B-1892-47E4A5FD2D56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14" creationId="{0F5B47D4-7FFB-02BD-A36B-4EFC175CA026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15" creationId="{C18632FB-D28C-0226-58D9-8ACD800274AF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16" creationId="{A053E216-4165-B5A7-75A1-30440D0380CD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17" creationId="{7F4FF73C-129D-AC85-F113-43CBD06CDE9B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18" creationId="{9BDF57AB-58DB-0826-4533-B5696A89E60E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19" creationId="{6EE66954-19AE-FA69-7E43-613C6492CDFA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20" creationId="{6B2E359C-1B44-5D4C-8CCA-2268AA6B7972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21" creationId="{672BF55C-BBCF-0F9D-127D-34C944343D62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22" creationId="{881F58C1-CE69-3259-074C-DFB5CB9709FA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23" creationId="{8C1E0122-3D3A-4147-2A06-F6CA2D67D81A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24" creationId="{6423F165-34B1-9C33-2FC5-3B9AAE7ED43B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25" creationId="{E2ECCE85-2571-F371-9B06-DB1BEEF7A9A6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26" creationId="{295C83CE-A08E-AFA6-EEBB-91B628A6C3B5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27" creationId="{0030E6ED-2E9E-21BC-8E66-57779862F174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28" creationId="{68BF78A0-83C2-B88F-CA14-81E8D6BD5927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29" creationId="{D81D25E1-BF19-3AE2-AD9B-91BD14D8E7E2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30" creationId="{2799C973-17BB-1BCD-5535-4434661801CB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38" creationId="{DF5730DB-3573-2F78-D399-DC80623027F3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39" creationId="{30E70F82-F3BF-9B60-8CB2-2208AFD91C85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40" creationId="{28107FF0-5B7B-89C3-3C3F-2909B736D0AA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41" creationId="{7F7934CE-DAA7-FD45-C9C1-A5E50D8E67BD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42" creationId="{58F2B3BF-2816-A4D9-3EEB-7EECF5340CF2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43" creationId="{85350FE1-1419-3E5E-1E1C-A1F02A83F285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44" creationId="{9D89B5A2-167A-FC76-BF95-E08F28175D94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45" creationId="{C57B065A-F7D2-7215-2FB5-385A2CA6986C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46" creationId="{ADD925BB-4487-EAE3-6ABF-D7A957BFA575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47" creationId="{61191B82-0F3E-9DDD-3374-E65385617B41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48" creationId="{19F76148-7113-689C-322B-8C2E4E9AEDFD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49" creationId="{0ADF15B7-916E-2ECC-2613-C16A0612D137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50" creationId="{EF15033F-89C2-32A3-2EF3-B9DAD4D5C07F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51" creationId="{0E3F6C4B-E0A9-5ABF-4B98-3E8710EA0107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52" creationId="{1C079884-8E5C-8D8A-F267-C10052061B42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53" creationId="{F13AE49A-06D9-59A5-BED6-3D684BF53D00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54" creationId="{852571E7-6337-0338-DEE4-5E01665D54C3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55" creationId="{FF2D8BCC-CB68-C6C4-AD29-DA5B6E1F2149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56" creationId="{EAC65FE2-1C87-0E64-0520-95B269672482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57" creationId="{4D1190BF-AA24-4905-476F-839499AE3396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65" creationId="{CF9B63F8-4063-8E44-27E8-8618EEBBD3F5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66" creationId="{BDECE140-5F5C-4CA8-374A-EF5F2F1FD2E5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67" creationId="{3970D9CB-34CF-8962-37F4-5109A2CEA758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68" creationId="{CD7ED0DD-B351-8B60-119D-1EB50C0EA1F9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69" creationId="{C022BCBC-C074-A7E8-1548-BED47487752D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70" creationId="{38805108-FA1E-DA6F-683C-AA1B266E528D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71" creationId="{598B704A-6EA9-A1B1-675F-F67ADAD66409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72" creationId="{77C8C569-2FBC-AFED-0BFC-693E7A712545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73" creationId="{8BFF1EC8-2EF2-177A-8FC4-AE9A033D0A0F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74" creationId="{3776D263-036A-8A93-1CBE-B0B2E1B0B72F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75" creationId="{AA90E5D4-6DDF-AD3B-6AA1-9D91E9A0724B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76" creationId="{2FAFA912-8613-95E0-8B5A-CCEF4E4D051E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77" creationId="{6F87B017-08FF-E946-EA12-E6DFC92123D2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78" creationId="{4E8BEF1A-F75E-53E0-C8D8-864CD2902599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79" creationId="{813593BA-8C54-73E2-7413-3AF3097E2942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80" creationId="{214F7E48-0C0A-E648-03F0-B35861BDF205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81" creationId="{85A3A24B-EA41-2E7A-F6DA-267255382621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82" creationId="{EE508C21-173F-9270-944B-9C76B81EB1F0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83" creationId="{3E9BBC6B-E147-1A86-9D20-AB5F810429FE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84" creationId="{C71AF1D0-6DBF-5F41-0CB2-560B97E01ED0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92" creationId="{885A24AF-65DE-2250-1206-AE74F9B32354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93" creationId="{105D93F5-D7BE-939A-ECB7-D66A80F8C752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94" creationId="{1B816376-3C8D-82FD-B5DF-0132E113FA08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95" creationId="{547291A5-EFD6-E994-1FAF-F0CCD22F77B8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96" creationId="{C5A901EC-E4C2-C54C-FBEC-8BC86C17341B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97" creationId="{A8326490-9BE2-A900-75E3-434CB3A72463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98" creationId="{2A1D3D94-DBC2-CB3E-62CD-5EF68ACCE4C8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299" creationId="{93D886C4-AF2E-BA03-6029-232EC6EEAF27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300" creationId="{D4120CA2-51A3-332E-464D-926E40178B36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301" creationId="{81FA6095-81A0-6EC3-FBAC-B2958CA3005B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302" creationId="{CEF2F993-2CC3-AC07-F7B9-E6ADA588E158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303" creationId="{48B9BCDF-D4CA-F021-4D23-5FF29CE492FC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304" creationId="{174A4F4E-A81D-29C9-C1BF-EE8F66214E31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305" creationId="{FE4CC651-F893-90FA-B4C3-607FA1AEA1BC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306" creationId="{F2A4F1BF-FC9E-4E1A-8FEB-7D9281FFD0E0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307" creationId="{D683F12B-43D8-A2B8-7273-3E679468D159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308" creationId="{7418D39E-C02B-23EE-90F3-B0AF15884DCC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309" creationId="{5D35543E-25E5-E9EA-C8F7-FD91E5BC54AE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310" creationId="{55E78298-DBBF-C936-219A-1C356071972E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311" creationId="{F413EB55-AC35-7F4C-56A3-7492E3A17AFB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312" creationId="{7303757C-815C-8815-63A4-5D01989D88BE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313" creationId="{1E95FA0B-9D4F-874D-F513-DD4D50226D43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314" creationId="{34ADA7C4-207F-EDA9-E0B4-BB13F08FBCD6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315" creationId="{DC06A427-0587-1D83-E508-951256B8B880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316" creationId="{82EADA6B-3CCF-7E16-B7CE-2DF822A7938D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317" creationId="{87C5A58C-5734-6DA9-EA39-036524BC93A5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318" creationId="{CCE94B80-2058-10DC-8D7E-5C1551777F3C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319" creationId="{8D6124B2-DD4D-E111-1A13-0228F3528861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320" creationId="{3AE6999A-7ACE-58E7-A6F6-16BB57AC6714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321" creationId="{AFC48D69-149A-2A33-7236-19FAFF997883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322" creationId="{22A4085C-AB73-E533-1F15-BB16B0CE99A9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323" creationId="{8E30B5E1-3839-8F34-DE05-496E0E6992BF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324" creationId="{2DC21737-DF31-613B-E471-B4E67F771554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325" creationId="{AEB54D78-25C2-3C35-A2A6-86BBD94FBE51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326" creationId="{805590A9-8D22-7C50-AB83-8C9F7AE07DCC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327" creationId="{1669CE16-5ABF-8780-DE1B-2C11360F4FFE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328" creationId="{4715378A-822C-DAD2-0883-16BB1C1BA96A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329" creationId="{6A0E3FF7-D7BE-3F31-FD6B-51AC8457979E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330" creationId="{1D50F29F-7957-3AB5-CD72-A3ECA40A8348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331" creationId="{D7116A08-5031-51DE-314E-FBB92F99A0B2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332" creationId="{540AEFBF-6D8E-9A87-A5C3-F86FDE967CC5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333" creationId="{7E7712A2-3BF6-A7ED-C146-BC7C990398DE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334" creationId="{133DE573-C1C1-6279-3890-75FB675BEFB9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335" creationId="{0810B262-D0F8-71F8-FFE1-16786624F057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336" creationId="{8E3CB1C3-A08D-469B-604C-F988A72EE884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337" creationId="{00D71EE0-06AA-33AC-F4EC-58AF3398DA6C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338" creationId="{8B1ACB32-519C-04BC-F0C1-8D05CDF34D56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339" creationId="{B52C250A-2D37-C1B5-CD49-3E85148BE2C1}"/>
          </ac:spMkLst>
        </pc:spChg>
        <pc:spChg chg="mod">
          <ac:chgData name="Nicolas Delfosse" userId="d965f3d4-ea58-4afe-85b0-6f02e8cf3c22" providerId="ADAL" clId="{26440F45-4241-4BBC-8BE7-D112A3E8CBC6}" dt="2022-07-25T11:07:34.133" v="20458"/>
          <ac:spMkLst>
            <pc:docMk/>
            <pc:sldMk cId="819282860" sldId="2142533020"/>
            <ac:spMk id="340" creationId="{7DA89A68-8E3B-A3ED-B2F7-B4FEA590DD02}"/>
          </ac:spMkLst>
        </pc:spChg>
        <pc:spChg chg="add mod">
          <ac:chgData name="Nicolas Delfosse" userId="d965f3d4-ea58-4afe-85b0-6f02e8cf3c22" providerId="ADAL" clId="{26440F45-4241-4BBC-8BE7-D112A3E8CBC6}" dt="2022-07-25T12:33:26.516" v="22643" actId="1076"/>
          <ac:spMkLst>
            <pc:docMk/>
            <pc:sldMk cId="819282860" sldId="2142533020"/>
            <ac:spMk id="342" creationId="{33D6720E-F6D6-FEBC-F849-10FB801EDE3A}"/>
          </ac:spMkLst>
        </pc:spChg>
        <pc:grpChg chg="add mod">
          <ac:chgData name="Nicolas Delfosse" userId="d965f3d4-ea58-4afe-85b0-6f02e8cf3c22" providerId="ADAL" clId="{26440F45-4241-4BBC-8BE7-D112A3E8CBC6}" dt="2022-07-25T12:33:18.776" v="22641" actId="1076"/>
          <ac:grpSpMkLst>
            <pc:docMk/>
            <pc:sldMk cId="819282860" sldId="2142533020"/>
            <ac:grpSpMk id="4" creationId="{1E809D41-7C33-0E2E-3FBF-2F999EC4948A}"/>
          </ac:grpSpMkLst>
        </pc:grpChg>
        <pc:grpChg chg="add del mod">
          <ac:chgData name="Nicolas Delfosse" userId="d965f3d4-ea58-4afe-85b0-6f02e8cf3c22" providerId="ADAL" clId="{26440F45-4241-4BBC-8BE7-D112A3E8CBC6}" dt="2022-07-25T11:14:21.281" v="20687" actId="165"/>
          <ac:grpSpMkLst>
            <pc:docMk/>
            <pc:sldMk cId="819282860" sldId="2142533020"/>
            <ac:grpSpMk id="4" creationId="{64280E08-A376-0D31-9AAB-329CD36F058F}"/>
          </ac:grpSpMkLst>
        </pc:grpChg>
        <pc:grpChg chg="mod topLvl">
          <ac:chgData name="Nicolas Delfosse" userId="d965f3d4-ea58-4afe-85b0-6f02e8cf3c22" providerId="ADAL" clId="{26440F45-4241-4BBC-8BE7-D112A3E8CBC6}" dt="2022-07-25T11:14:21.281" v="20687" actId="165"/>
          <ac:grpSpMkLst>
            <pc:docMk/>
            <pc:sldMk cId="819282860" sldId="2142533020"/>
            <ac:grpSpMk id="5" creationId="{AC26F082-4982-1B22-8A63-571391B78E5A}"/>
          </ac:grpSpMkLst>
        </pc:grpChg>
        <pc:grpChg chg="mod topLvl">
          <ac:chgData name="Nicolas Delfosse" userId="d965f3d4-ea58-4afe-85b0-6f02e8cf3c22" providerId="ADAL" clId="{26440F45-4241-4BBC-8BE7-D112A3E8CBC6}" dt="2022-07-25T11:14:21.281" v="20687" actId="165"/>
          <ac:grpSpMkLst>
            <pc:docMk/>
            <pc:sldMk cId="819282860" sldId="2142533020"/>
            <ac:grpSpMk id="6" creationId="{D95B2C7C-CA1B-5752-1066-618F21BD7402}"/>
          </ac:grpSpMkLst>
        </pc:grpChg>
        <pc:grpChg chg="mod topLvl">
          <ac:chgData name="Nicolas Delfosse" userId="d965f3d4-ea58-4afe-85b0-6f02e8cf3c22" providerId="ADAL" clId="{26440F45-4241-4BBC-8BE7-D112A3E8CBC6}" dt="2022-07-25T12:33:23.269" v="22642" actId="1076"/>
          <ac:grpSpMkLst>
            <pc:docMk/>
            <pc:sldMk cId="819282860" sldId="2142533020"/>
            <ac:grpSpMk id="7" creationId="{D78C01E1-EC77-FCC0-059D-3F7555B457E4}"/>
          </ac:grpSpMkLst>
        </pc:grpChg>
        <pc:grpChg chg="mod topLvl">
          <ac:chgData name="Nicolas Delfosse" userId="d965f3d4-ea58-4afe-85b0-6f02e8cf3c22" providerId="ADAL" clId="{26440F45-4241-4BBC-8BE7-D112A3E8CBC6}" dt="2022-07-25T11:14:21.281" v="20687" actId="165"/>
          <ac:grpSpMkLst>
            <pc:docMk/>
            <pc:sldMk cId="819282860" sldId="2142533020"/>
            <ac:grpSpMk id="15" creationId="{01F02437-7F1C-DBD3-B4DF-E0864B3CFB73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16" creationId="{A6DB6896-42E4-631A-85B7-639D72BCEE5E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20" creationId="{2A06B4AB-B146-05A4-C7BF-CBA09167D0D8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21" creationId="{136BC3F4-055A-CC1C-5D8E-1830F1FF7A59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22" creationId="{AD5D990C-9077-9426-05A1-4E0CC706CF42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23" creationId="{1B274E96-C0DE-8782-6F6C-7C26C2D6A123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24" creationId="{EC71383E-237F-C4F7-27E6-72EF8A54DE2B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25" creationId="{89CC1C39-4598-F792-6F70-F72477780155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26" creationId="{9282794D-4046-D07E-EA56-ADDE68EF84D4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27" creationId="{0EF51E47-FB40-374A-4EA8-A6190E44E302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28" creationId="{ED261EC5-EB14-2F53-6A6C-F08B2663554F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29" creationId="{F22CF984-74ED-47D4-724B-134FA732919F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32" creationId="{C3CB3266-0062-ADAF-9571-C42B0A8E42B2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33" creationId="{3A3A73F3-49DB-4D83-969F-F6012997A56F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34" creationId="{54B95BAF-04B9-04B8-3A3E-A042F5B89C3A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35" creationId="{ACB16052-C51B-4CAA-64A3-861C738AF780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36" creationId="{1112A024-AC5A-C0C4-134C-7607037026B2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37" creationId="{39801481-94EC-0A84-A3CF-80B4DF4D341C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38" creationId="{BF0AA9BB-2F93-CC07-7588-7713D3D8366F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39" creationId="{B8AD0D96-3C16-7CB3-CA40-C74E11D77139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40" creationId="{BF0F87FD-3F91-3421-291B-A42D74CFBD60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41" creationId="{47C71FCC-2AB8-D3AA-F433-C775442A57A3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62" creationId="{2E9510C0-9031-52CD-CDBB-2D8413B087A1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63" creationId="{EA4F4B3E-C755-2E4C-255F-BF83BDFC381C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64" creationId="{ACBB68E1-8EC9-F999-58F1-FFBBB5CC371F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65" creationId="{D91A6070-72AC-F834-EA37-BCDB9DE92BAE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66" creationId="{5B78ACD7-A79E-FD48-DA87-B8B8FC5F18AC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67" creationId="{174602D2-38E5-E829-051F-B490F3F00ECD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68" creationId="{B7FFD76A-1AD7-06E2-6A75-43A1B9E2ECFF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69" creationId="{D5358F68-DEA2-3437-E180-270A633BE8E8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70" creationId="{7875512E-59D9-C980-3BFD-6108A7FFD102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71" creationId="{AEB786D1-37A5-084B-7123-E2BF7D1708A8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92" creationId="{88484A07-C69C-3D0A-428B-95BF9F5DC1D7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93" creationId="{CC6AA8C9-218F-FC0A-CDA4-BE43B376B937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94" creationId="{11A96446-882F-2CF6-E863-BF0B63837DDB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95" creationId="{D8DBB9FF-1F2A-8D88-48E2-7D7A2EEE3FCA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96" creationId="{016FD456-D5AA-1550-838B-7B94EB27F42C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97" creationId="{B2EA161E-85D7-5218-7EED-EE08EE9CE14A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98" creationId="{71A2FCF6-C1E7-064F-52D3-110E40823F88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99" creationId="{887648FF-00B3-620B-E964-4663D69F0823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100" creationId="{E99B16C8-0AA8-787B-0845-686E3F8119BF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101" creationId="{3A9686BE-5CC5-40A3-BF31-42013F0A242A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124" creationId="{BE32A99F-5D6F-5BE1-F1CE-B3E4FB9BF2A4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125" creationId="{F7FCF09C-5F58-97D2-E8AA-5BE580A7D7BC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126" creationId="{244984CE-98D2-5364-8533-FE198639C19F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127" creationId="{A75B7A63-EF9B-03D3-8282-CC688A65D4D2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128" creationId="{86DD137F-5F50-2967-4B39-9C1134DD1ED1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129" creationId="{C266A900-F306-DB83-0370-4F14BEBEBE51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130" creationId="{6532D4A1-8389-3C59-6797-B0A05D858515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150" creationId="{AA69804F-1ED6-2679-9C2A-08D9474211B1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151" creationId="{1054A86A-E957-6608-C367-6430D0A3841C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152" creationId="{36F851CC-970C-4C3A-2F00-CFC1CF4F7F89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153" creationId="{100C92F5-6EE6-0EB3-F4B8-DAC96A4FCE6E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154" creationId="{711EF067-D5F7-47D9-1B7E-994D5B9866CB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155" creationId="{9D03E833-94AD-9607-5D88-0F2706A94B39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156" creationId="{4CEE4DF2-702B-36AD-E915-A2DAFE5E5835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177" creationId="{8F0548D7-6436-0E50-AD27-D20AA7E7A233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178" creationId="{3A08C5FF-FF33-88CE-F7D2-0CD640B2C632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179" creationId="{390AABC5-8CE9-C8CD-0896-194D9146A70D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180" creationId="{7E55C63C-5488-D792-914F-2E4698188C6F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181" creationId="{59F511FB-4B8E-C0A3-CCA3-076E321533E9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182" creationId="{7D735EDC-CBB4-56C8-1435-55D1F1ACF2CF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183" creationId="{61F00019-BA38-ECFF-C2D4-A971CB2144CA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204" creationId="{4295AFBD-9CDD-E175-C6EE-A1AD25CB9CA7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205" creationId="{7DD5E591-7E58-6C5B-F852-032DB5F2F013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206" creationId="{551740D5-A914-56B5-2663-D4028E5321F8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207" creationId="{B38248A3-745B-BD4C-5B8F-1A2911764D9F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208" creationId="{A785944E-950F-D0A1-4728-337B1E649A16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209" creationId="{4F2CD944-1D7C-53C8-9188-1A7ECD63E303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210" creationId="{415E564F-8243-E2B7-D61A-12C4180CC361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231" creationId="{FC3BBBBE-06ED-B8EE-416E-506C3042EBFA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232" creationId="{60C8ADF6-3DA5-51DF-9D1F-B9A85D669DF8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233" creationId="{525730F8-C917-A1D2-859A-373FA0BCCFC9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234" creationId="{2AA073C9-3080-ABC1-C432-B1B3DD44C099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235" creationId="{39665BEF-B154-4BFA-B4E7-93A1EF9FEBC2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236" creationId="{95C63649-DB0C-7DBA-8DBA-3713911245F7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237" creationId="{CB72A671-21D7-7C3A-7BE0-00A975A92538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258" creationId="{AD1E4F81-85A8-917A-02F0-7246A7F6E003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259" creationId="{6701D874-7612-2375-5DA0-8D4BDFE815D9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260" creationId="{E4BA01EE-A70F-4FEC-E898-4FFF106EF617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261" creationId="{7365303B-C7CE-9F88-BF34-FDE1624DC2FD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262" creationId="{31EDB792-7A18-3936-A4B2-B02A154FB7BE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263" creationId="{F05796A9-2089-9C6A-F84A-96B4824C773E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264" creationId="{DBF4EE1C-EC4B-09EC-BA8C-53E61254F588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285" creationId="{2E6CD267-17AB-84F0-E8B4-816F23CB2460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286" creationId="{D95472C7-1D2F-7986-E598-E7596F767673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287" creationId="{3936F767-E635-6221-5046-7C2B721A823C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288" creationId="{E01E51DD-E6FD-A488-E624-2D9210E742C7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289" creationId="{0CA621E6-056A-B08F-648C-E204DD057A98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290" creationId="{9A0E6301-BBFA-7DE7-A6F7-AD799C029024}"/>
          </ac:grpSpMkLst>
        </pc:grpChg>
        <pc:grpChg chg="mod">
          <ac:chgData name="Nicolas Delfosse" userId="d965f3d4-ea58-4afe-85b0-6f02e8cf3c22" providerId="ADAL" clId="{26440F45-4241-4BBC-8BE7-D112A3E8CBC6}" dt="2022-07-25T11:07:34.133" v="20458"/>
          <ac:grpSpMkLst>
            <pc:docMk/>
            <pc:sldMk cId="819282860" sldId="2142533020"/>
            <ac:grpSpMk id="291" creationId="{0FE41136-A007-62BA-989B-90AF9084C015}"/>
          </ac:grpSpMkLst>
        </pc:grpChg>
      </pc:sldChg>
      <pc:sldChg chg="modSp add mod">
        <pc:chgData name="Nicolas Delfosse" userId="d965f3d4-ea58-4afe-85b0-6f02e8cf3c22" providerId="ADAL" clId="{26440F45-4241-4BBC-8BE7-D112A3E8CBC6}" dt="2022-07-25T11:27:38.338" v="21480" actId="20577"/>
        <pc:sldMkLst>
          <pc:docMk/>
          <pc:sldMk cId="4065376711" sldId="2142533021"/>
        </pc:sldMkLst>
        <pc:spChg chg="mod">
          <ac:chgData name="Nicolas Delfosse" userId="d965f3d4-ea58-4afe-85b0-6f02e8cf3c22" providerId="ADAL" clId="{26440F45-4241-4BBC-8BE7-D112A3E8CBC6}" dt="2022-07-25T11:27:38.338" v="21480" actId="20577"/>
          <ac:spMkLst>
            <pc:docMk/>
            <pc:sldMk cId="4065376711" sldId="2142533021"/>
            <ac:spMk id="7" creationId="{166F5064-9A78-1C19-0D99-916E88ABBE97}"/>
          </ac:spMkLst>
        </pc:spChg>
      </pc:sldChg>
      <pc:sldChg chg="modSp add del mod ord">
        <pc:chgData name="Nicolas Delfosse" userId="d965f3d4-ea58-4afe-85b0-6f02e8cf3c22" providerId="ADAL" clId="{26440F45-4241-4BBC-8BE7-D112A3E8CBC6}" dt="2022-07-25T15:44:32.688" v="22942" actId="47"/>
        <pc:sldMkLst>
          <pc:docMk/>
          <pc:sldMk cId="217958619" sldId="2142533022"/>
        </pc:sldMkLst>
        <pc:spChg chg="mod">
          <ac:chgData name="Nicolas Delfosse" userId="d965f3d4-ea58-4afe-85b0-6f02e8cf3c22" providerId="ADAL" clId="{26440F45-4241-4BBC-8BE7-D112A3E8CBC6}" dt="2022-07-25T11:28:54.464" v="21490" actId="207"/>
          <ac:spMkLst>
            <pc:docMk/>
            <pc:sldMk cId="217958619" sldId="2142533022"/>
            <ac:spMk id="7" creationId="{166F5064-9A78-1C19-0D99-916E88ABBE97}"/>
          </ac:spMkLst>
        </pc:spChg>
      </pc:sldChg>
      <pc:sldChg chg="modSp add del mod ord">
        <pc:chgData name="Nicolas Delfosse" userId="d965f3d4-ea58-4afe-85b0-6f02e8cf3c22" providerId="ADAL" clId="{26440F45-4241-4BBC-8BE7-D112A3E8CBC6}" dt="2022-07-25T15:44:32.688" v="22942" actId="47"/>
        <pc:sldMkLst>
          <pc:docMk/>
          <pc:sldMk cId="2670142103" sldId="2142533023"/>
        </pc:sldMkLst>
        <pc:spChg chg="mod">
          <ac:chgData name="Nicolas Delfosse" userId="d965f3d4-ea58-4afe-85b0-6f02e8cf3c22" providerId="ADAL" clId="{26440F45-4241-4BBC-8BE7-D112A3E8CBC6}" dt="2022-07-25T11:32:15.452" v="21645" actId="207"/>
          <ac:spMkLst>
            <pc:docMk/>
            <pc:sldMk cId="2670142103" sldId="2142533023"/>
            <ac:spMk id="7" creationId="{166F5064-9A78-1C19-0D99-916E88ABBE97}"/>
          </ac:spMkLst>
        </pc:spChg>
      </pc:sldChg>
      <pc:sldChg chg="add del">
        <pc:chgData name="Nicolas Delfosse" userId="d965f3d4-ea58-4afe-85b0-6f02e8cf3c22" providerId="ADAL" clId="{26440F45-4241-4BBC-8BE7-D112A3E8CBC6}" dt="2022-07-25T11:49:22.629" v="21683" actId="47"/>
        <pc:sldMkLst>
          <pc:docMk/>
          <pc:sldMk cId="1903361068" sldId="2142533024"/>
        </pc:sldMkLst>
      </pc:sldChg>
      <pc:sldChg chg="modSp new mod">
        <pc:chgData name="Nicolas Delfosse" userId="d965f3d4-ea58-4afe-85b0-6f02e8cf3c22" providerId="ADAL" clId="{26440F45-4241-4BBC-8BE7-D112A3E8CBC6}" dt="2022-07-25T12:14:41.927" v="21818" actId="20577"/>
        <pc:sldMkLst>
          <pc:docMk/>
          <pc:sldMk cId="2464528290" sldId="2142533024"/>
        </pc:sldMkLst>
        <pc:spChg chg="mod">
          <ac:chgData name="Nicolas Delfosse" userId="d965f3d4-ea58-4afe-85b0-6f02e8cf3c22" providerId="ADAL" clId="{26440F45-4241-4BBC-8BE7-D112A3E8CBC6}" dt="2022-07-25T12:13:02.428" v="21730" actId="20577"/>
          <ac:spMkLst>
            <pc:docMk/>
            <pc:sldMk cId="2464528290" sldId="2142533024"/>
            <ac:spMk id="2" creationId="{5FDA4108-E800-65BD-7E25-A53131BAA9C6}"/>
          </ac:spMkLst>
        </pc:spChg>
        <pc:spChg chg="mod">
          <ac:chgData name="Nicolas Delfosse" userId="d965f3d4-ea58-4afe-85b0-6f02e8cf3c22" providerId="ADAL" clId="{26440F45-4241-4BBC-8BE7-D112A3E8CBC6}" dt="2022-07-25T12:14:41.927" v="21818" actId="20577"/>
          <ac:spMkLst>
            <pc:docMk/>
            <pc:sldMk cId="2464528290" sldId="2142533024"/>
            <ac:spMk id="3" creationId="{A4BBD02F-39CE-F7F4-41F5-7DC396F2B3DE}"/>
          </ac:spMkLst>
        </pc:spChg>
      </pc:sldChg>
      <pc:sldChg chg="addSp delSp modSp new del mod">
        <pc:chgData name="Nicolas Delfosse" userId="d965f3d4-ea58-4afe-85b0-6f02e8cf3c22" providerId="ADAL" clId="{26440F45-4241-4BBC-8BE7-D112A3E8CBC6}" dt="2022-07-25T12:33:36.719" v="22646" actId="47"/>
        <pc:sldMkLst>
          <pc:docMk/>
          <pc:sldMk cId="1585345791" sldId="2142533025"/>
        </pc:sldMkLst>
        <pc:spChg chg="add del mod">
          <ac:chgData name="Nicolas Delfosse" userId="d965f3d4-ea58-4afe-85b0-6f02e8cf3c22" providerId="ADAL" clId="{26440F45-4241-4BBC-8BE7-D112A3E8CBC6}" dt="2022-07-25T12:33:33.268" v="22644" actId="21"/>
          <ac:spMkLst>
            <pc:docMk/>
            <pc:sldMk cId="1585345791" sldId="2142533025"/>
            <ac:spMk id="5" creationId="{BFE7F987-587F-E33E-8571-5A52437DBBDF}"/>
          </ac:spMkLst>
        </pc:spChg>
      </pc:sldChg>
      <pc:sldChg chg="addSp delSp modSp add mod">
        <pc:chgData name="Nicolas Delfosse" userId="d965f3d4-ea58-4afe-85b0-6f02e8cf3c22" providerId="ADAL" clId="{26440F45-4241-4BBC-8BE7-D112A3E8CBC6}" dt="2022-07-25T15:18:22.915" v="22923" actId="20577"/>
        <pc:sldMkLst>
          <pc:docMk/>
          <pc:sldMk cId="1314565636" sldId="2142533026"/>
        </pc:sldMkLst>
        <pc:spChg chg="mod">
          <ac:chgData name="Nicolas Delfosse" userId="d965f3d4-ea58-4afe-85b0-6f02e8cf3c22" providerId="ADAL" clId="{26440F45-4241-4BBC-8BE7-D112A3E8CBC6}" dt="2022-07-25T15:18:22.915" v="22923" actId="20577"/>
          <ac:spMkLst>
            <pc:docMk/>
            <pc:sldMk cId="1314565636" sldId="2142533026"/>
            <ac:spMk id="3" creationId="{35F115DB-73F6-EA69-65F9-ADC5A5FBEC6A}"/>
          </ac:spMkLst>
        </pc:spChg>
        <pc:spChg chg="add">
          <ac:chgData name="Nicolas Delfosse" userId="d965f3d4-ea58-4afe-85b0-6f02e8cf3c22" providerId="ADAL" clId="{26440F45-4241-4BBC-8BE7-D112A3E8CBC6}" dt="2022-07-25T12:33:34.908" v="22645" actId="22"/>
          <ac:spMkLst>
            <pc:docMk/>
            <pc:sldMk cId="1314565636" sldId="2142533026"/>
            <ac:spMk id="9" creationId="{C33285D8-8D97-11E4-AEFA-3E75C6F885E5}"/>
          </ac:spMkLst>
        </pc:spChg>
        <pc:spChg chg="del">
          <ac:chgData name="Nicolas Delfosse" userId="d965f3d4-ea58-4afe-85b0-6f02e8cf3c22" providerId="ADAL" clId="{26440F45-4241-4BBC-8BE7-D112A3E8CBC6}" dt="2022-07-25T12:32:42.840" v="22628" actId="478"/>
          <ac:spMkLst>
            <pc:docMk/>
            <pc:sldMk cId="1314565636" sldId="2142533026"/>
            <ac:spMk id="342" creationId="{33D6720E-F6D6-FEBC-F849-10FB801EDE3A}"/>
          </ac:spMkLst>
        </pc:spChg>
        <pc:grpChg chg="del">
          <ac:chgData name="Nicolas Delfosse" userId="d965f3d4-ea58-4afe-85b0-6f02e8cf3c22" providerId="ADAL" clId="{26440F45-4241-4BBC-8BE7-D112A3E8CBC6}" dt="2022-07-25T12:32:40.152" v="22627" actId="478"/>
          <ac:grpSpMkLst>
            <pc:docMk/>
            <pc:sldMk cId="1314565636" sldId="2142533026"/>
            <ac:grpSpMk id="4" creationId="{1E809D41-7C33-0E2E-3FBF-2F999EC4948A}"/>
          </ac:grpSpMkLst>
        </pc:grpChg>
        <pc:grpChg chg="del">
          <ac:chgData name="Nicolas Delfosse" userId="d965f3d4-ea58-4afe-85b0-6f02e8cf3c22" providerId="ADAL" clId="{26440F45-4241-4BBC-8BE7-D112A3E8CBC6}" dt="2022-07-25T12:32:42.840" v="22628" actId="478"/>
          <ac:grpSpMkLst>
            <pc:docMk/>
            <pc:sldMk cId="1314565636" sldId="2142533026"/>
            <ac:grpSpMk id="7" creationId="{D78C01E1-EC77-FCC0-059D-3F7555B457E4}"/>
          </ac:grpSpMkLst>
        </pc:grpChg>
      </pc:sldChg>
      <pc:sldMasterChg chg="delSldLayout">
        <pc:chgData name="Nicolas Delfosse" userId="d965f3d4-ea58-4afe-85b0-6f02e8cf3c22" providerId="ADAL" clId="{26440F45-4241-4BBC-8BE7-D112A3E8CBC6}" dt="2022-07-25T15:44:32.688" v="22942" actId="47"/>
        <pc:sldMasterMkLst>
          <pc:docMk/>
          <pc:sldMasterMk cId="2347351076" sldId="2147483648"/>
        </pc:sldMasterMkLst>
        <pc:sldLayoutChg chg="del">
          <pc:chgData name="Nicolas Delfosse" userId="d965f3d4-ea58-4afe-85b0-6f02e8cf3c22" providerId="ADAL" clId="{26440F45-4241-4BBC-8BE7-D112A3E8CBC6}" dt="2022-07-23T10:21:21.005" v="12092" actId="47"/>
          <pc:sldLayoutMkLst>
            <pc:docMk/>
            <pc:sldMasterMk cId="2347351076" sldId="2147483648"/>
            <pc:sldLayoutMk cId="936070840" sldId="2147483662"/>
          </pc:sldLayoutMkLst>
        </pc:sldLayoutChg>
        <pc:sldLayoutChg chg="del">
          <pc:chgData name="Nicolas Delfosse" userId="d965f3d4-ea58-4afe-85b0-6f02e8cf3c22" providerId="ADAL" clId="{26440F45-4241-4BBC-8BE7-D112A3E8CBC6}" dt="2022-07-25T15:44:32.688" v="22942" actId="47"/>
          <pc:sldLayoutMkLst>
            <pc:docMk/>
            <pc:sldMasterMk cId="2347351076" sldId="2147483648"/>
            <pc:sldLayoutMk cId="2890178941" sldId="2147483663"/>
          </pc:sldLayoutMkLst>
        </pc:sldLayoutChg>
        <pc:sldLayoutChg chg="del">
          <pc:chgData name="Nicolas Delfosse" userId="d965f3d4-ea58-4afe-85b0-6f02e8cf3c22" providerId="ADAL" clId="{26440F45-4241-4BBC-8BE7-D112A3E8CBC6}" dt="2022-07-25T15:44:32.688" v="22942" actId="47"/>
          <pc:sldLayoutMkLst>
            <pc:docMk/>
            <pc:sldMasterMk cId="2347351076" sldId="2147483648"/>
            <pc:sldLayoutMk cId="1008723858" sldId="2147483664"/>
          </pc:sldLayoutMkLst>
        </pc:sldLayoutChg>
        <pc:sldLayoutChg chg="del">
          <pc:chgData name="Nicolas Delfosse" userId="d965f3d4-ea58-4afe-85b0-6f02e8cf3c22" providerId="ADAL" clId="{26440F45-4241-4BBC-8BE7-D112A3E8CBC6}" dt="2022-07-25T15:44:32.688" v="22942" actId="47"/>
          <pc:sldLayoutMkLst>
            <pc:docMk/>
            <pc:sldMasterMk cId="2347351076" sldId="2147483648"/>
            <pc:sldLayoutMk cId="1621869922" sldId="2147483665"/>
          </pc:sldLayoutMkLst>
        </pc:sldLayoutChg>
      </pc:sldMasterChg>
    </pc:docChg>
  </pc:docChgLst>
  <pc:docChgLst>
    <pc:chgData name="Nicolas Delfosse" userId="d965f3d4-ea58-4afe-85b0-6f02e8cf3c22" providerId="ADAL" clId="{EC8726BC-6FC0-4560-A269-CFD0AF4023F8}"/>
    <pc:docChg chg="undo custSel addSld delSld modSld sldOrd">
      <pc:chgData name="Nicolas Delfosse" userId="d965f3d4-ea58-4afe-85b0-6f02e8cf3c22" providerId="ADAL" clId="{EC8726BC-6FC0-4560-A269-CFD0AF4023F8}" dt="2022-02-09T17:59:39.018" v="12601" actId="207"/>
      <pc:docMkLst>
        <pc:docMk/>
      </pc:docMkLst>
      <pc:sldChg chg="new del">
        <pc:chgData name="Nicolas Delfosse" userId="d965f3d4-ea58-4afe-85b0-6f02e8cf3c22" providerId="ADAL" clId="{EC8726BC-6FC0-4560-A269-CFD0AF4023F8}" dt="2022-02-08T17:33:48.888" v="466" actId="47"/>
        <pc:sldMkLst>
          <pc:docMk/>
          <pc:sldMk cId="1288301699" sldId="256"/>
        </pc:sldMkLst>
      </pc:sldChg>
      <pc:sldChg chg="modSp new del mod ord">
        <pc:chgData name="Nicolas Delfosse" userId="d965f3d4-ea58-4afe-85b0-6f02e8cf3c22" providerId="ADAL" clId="{EC8726BC-6FC0-4560-A269-CFD0AF4023F8}" dt="2022-02-09T07:51:38.379" v="7490" actId="47"/>
        <pc:sldMkLst>
          <pc:docMk/>
          <pc:sldMk cId="4149512406" sldId="257"/>
        </pc:sldMkLst>
        <pc:spChg chg="mod">
          <ac:chgData name="Nicolas Delfosse" userId="d965f3d4-ea58-4afe-85b0-6f02e8cf3c22" providerId="ADAL" clId="{EC8726BC-6FC0-4560-A269-CFD0AF4023F8}" dt="2022-02-08T06:18:01.895" v="383" actId="20577"/>
          <ac:spMkLst>
            <pc:docMk/>
            <pc:sldMk cId="4149512406" sldId="257"/>
            <ac:spMk id="2" creationId="{4E9A90DB-1DBE-4B68-9E1E-32751B901ADC}"/>
          </ac:spMkLst>
        </pc:spChg>
        <pc:spChg chg="mod">
          <ac:chgData name="Nicolas Delfosse" userId="d965f3d4-ea58-4afe-85b0-6f02e8cf3c22" providerId="ADAL" clId="{EC8726BC-6FC0-4560-A269-CFD0AF4023F8}" dt="2022-02-08T17:21:41.945" v="463" actId="27636"/>
          <ac:spMkLst>
            <pc:docMk/>
            <pc:sldMk cId="4149512406" sldId="257"/>
            <ac:spMk id="3" creationId="{6F10EA4F-F79A-431D-84C8-1714E01FE4E6}"/>
          </ac:spMkLst>
        </pc:spChg>
      </pc:sldChg>
      <pc:sldChg chg="modSp new del mod">
        <pc:chgData name="Nicolas Delfosse" userId="d965f3d4-ea58-4afe-85b0-6f02e8cf3c22" providerId="ADAL" clId="{EC8726BC-6FC0-4560-A269-CFD0AF4023F8}" dt="2022-02-08T17:36:57.258" v="606" actId="47"/>
        <pc:sldMkLst>
          <pc:docMk/>
          <pc:sldMk cId="3288395173" sldId="258"/>
        </pc:sldMkLst>
        <pc:spChg chg="mod">
          <ac:chgData name="Nicolas Delfosse" userId="d965f3d4-ea58-4afe-85b0-6f02e8cf3c22" providerId="ADAL" clId="{EC8726BC-6FC0-4560-A269-CFD0AF4023F8}" dt="2022-02-08T17:05:18.188" v="400" actId="20577"/>
          <ac:spMkLst>
            <pc:docMk/>
            <pc:sldMk cId="3288395173" sldId="258"/>
            <ac:spMk id="2" creationId="{00F6A108-35A7-43AD-8ED6-0837BA7802C2}"/>
          </ac:spMkLst>
        </pc:spChg>
      </pc:sldChg>
      <pc:sldChg chg="add del">
        <pc:chgData name="Nicolas Delfosse" userId="d965f3d4-ea58-4afe-85b0-6f02e8cf3c22" providerId="ADAL" clId="{EC8726BC-6FC0-4560-A269-CFD0AF4023F8}" dt="2022-02-09T09:01:43.268" v="8671" actId="47"/>
        <pc:sldMkLst>
          <pc:docMk/>
          <pc:sldMk cId="3919673850" sldId="259"/>
        </pc:sldMkLst>
      </pc:sldChg>
      <pc:sldChg chg="modSp add mod">
        <pc:chgData name="Nicolas Delfosse" userId="d965f3d4-ea58-4afe-85b0-6f02e8cf3c22" providerId="ADAL" clId="{EC8726BC-6FC0-4560-A269-CFD0AF4023F8}" dt="2022-02-08T22:11:54.128" v="639" actId="20577"/>
        <pc:sldMkLst>
          <pc:docMk/>
          <pc:sldMk cId="7799110" sldId="1576"/>
        </pc:sldMkLst>
        <pc:spChg chg="mod">
          <ac:chgData name="Nicolas Delfosse" userId="d965f3d4-ea58-4afe-85b0-6f02e8cf3c22" providerId="ADAL" clId="{EC8726BC-6FC0-4560-A269-CFD0AF4023F8}" dt="2022-02-08T22:11:54.128" v="639" actId="20577"/>
          <ac:spMkLst>
            <pc:docMk/>
            <pc:sldMk cId="7799110" sldId="1576"/>
            <ac:spMk id="3" creationId="{9A1E9A3D-7301-BA44-ADDC-053376004734}"/>
          </ac:spMkLst>
        </pc:spChg>
      </pc:sldChg>
      <pc:sldChg chg="add setBg">
        <pc:chgData name="Nicolas Delfosse" userId="d965f3d4-ea58-4afe-85b0-6f02e8cf3c22" providerId="ADAL" clId="{EC8726BC-6FC0-4560-A269-CFD0AF4023F8}" dt="2022-02-08T17:35:42.812" v="602"/>
        <pc:sldMkLst>
          <pc:docMk/>
          <pc:sldMk cId="1653626648" sldId="1598"/>
        </pc:sldMkLst>
      </pc:sldChg>
      <pc:sldChg chg="modSp add mod">
        <pc:chgData name="Nicolas Delfosse" userId="d965f3d4-ea58-4afe-85b0-6f02e8cf3c22" providerId="ADAL" clId="{EC8726BC-6FC0-4560-A269-CFD0AF4023F8}" dt="2022-02-09T17:52:15.686" v="12587" actId="255"/>
        <pc:sldMkLst>
          <pc:docMk/>
          <pc:sldMk cId="101840873" sldId="1622"/>
        </pc:sldMkLst>
        <pc:spChg chg="mod">
          <ac:chgData name="Nicolas Delfosse" userId="d965f3d4-ea58-4afe-85b0-6f02e8cf3c22" providerId="ADAL" clId="{EC8726BC-6FC0-4560-A269-CFD0AF4023F8}" dt="2022-02-09T17:16:13.947" v="11997" actId="14100"/>
          <ac:spMkLst>
            <pc:docMk/>
            <pc:sldMk cId="101840873" sldId="1622"/>
            <ac:spMk id="2" creationId="{B3858978-4190-DF49-AD02-013C5CB34836}"/>
          </ac:spMkLst>
        </pc:spChg>
        <pc:spChg chg="mod">
          <ac:chgData name="Nicolas Delfosse" userId="d965f3d4-ea58-4afe-85b0-6f02e8cf3c22" providerId="ADAL" clId="{EC8726BC-6FC0-4560-A269-CFD0AF4023F8}" dt="2022-02-09T17:52:15.686" v="12587" actId="255"/>
          <ac:spMkLst>
            <pc:docMk/>
            <pc:sldMk cId="101840873" sldId="1622"/>
            <ac:spMk id="3" creationId="{3877D9AE-9228-254E-B7C6-D0503B056B5A}"/>
          </ac:spMkLst>
        </pc:spChg>
      </pc:sldChg>
      <pc:sldChg chg="add del">
        <pc:chgData name="Nicolas Delfosse" userId="d965f3d4-ea58-4afe-85b0-6f02e8cf3c22" providerId="ADAL" clId="{EC8726BC-6FC0-4560-A269-CFD0AF4023F8}" dt="2022-02-09T00:46:47.489" v="3641" actId="47"/>
        <pc:sldMkLst>
          <pc:docMk/>
          <pc:sldMk cId="2245579497" sldId="1632"/>
        </pc:sldMkLst>
      </pc:sldChg>
      <pc:sldChg chg="add del">
        <pc:chgData name="Nicolas Delfosse" userId="d965f3d4-ea58-4afe-85b0-6f02e8cf3c22" providerId="ADAL" clId="{EC8726BC-6FC0-4560-A269-CFD0AF4023F8}" dt="2022-02-09T00:46:47.489" v="3641" actId="47"/>
        <pc:sldMkLst>
          <pc:docMk/>
          <pc:sldMk cId="472807135" sldId="1654"/>
        </pc:sldMkLst>
      </pc:sldChg>
      <pc:sldChg chg="add del">
        <pc:chgData name="Nicolas Delfosse" userId="d965f3d4-ea58-4afe-85b0-6f02e8cf3c22" providerId="ADAL" clId="{EC8726BC-6FC0-4560-A269-CFD0AF4023F8}" dt="2022-02-09T00:46:47.489" v="3641" actId="47"/>
        <pc:sldMkLst>
          <pc:docMk/>
          <pc:sldMk cId="2842001771" sldId="1655"/>
        </pc:sldMkLst>
      </pc:sldChg>
      <pc:sldChg chg="add del">
        <pc:chgData name="Nicolas Delfosse" userId="d965f3d4-ea58-4afe-85b0-6f02e8cf3c22" providerId="ADAL" clId="{EC8726BC-6FC0-4560-A269-CFD0AF4023F8}" dt="2022-02-09T00:46:47.489" v="3641" actId="47"/>
        <pc:sldMkLst>
          <pc:docMk/>
          <pc:sldMk cId="3216611179" sldId="1657"/>
        </pc:sldMkLst>
      </pc:sldChg>
      <pc:sldChg chg="add del">
        <pc:chgData name="Nicolas Delfosse" userId="d965f3d4-ea58-4afe-85b0-6f02e8cf3c22" providerId="ADAL" clId="{EC8726BC-6FC0-4560-A269-CFD0AF4023F8}" dt="2022-02-09T00:46:47.489" v="3641" actId="47"/>
        <pc:sldMkLst>
          <pc:docMk/>
          <pc:sldMk cId="1516703839" sldId="1658"/>
        </pc:sldMkLst>
      </pc:sldChg>
      <pc:sldChg chg="add del">
        <pc:chgData name="Nicolas Delfosse" userId="d965f3d4-ea58-4afe-85b0-6f02e8cf3c22" providerId="ADAL" clId="{EC8726BC-6FC0-4560-A269-CFD0AF4023F8}" dt="2022-02-09T00:46:47.489" v="3641" actId="47"/>
        <pc:sldMkLst>
          <pc:docMk/>
          <pc:sldMk cId="2955610296" sldId="1661"/>
        </pc:sldMkLst>
      </pc:sldChg>
      <pc:sldChg chg="add del">
        <pc:chgData name="Nicolas Delfosse" userId="d965f3d4-ea58-4afe-85b0-6f02e8cf3c22" providerId="ADAL" clId="{EC8726BC-6FC0-4560-A269-CFD0AF4023F8}" dt="2022-02-09T00:46:47.489" v="3641" actId="47"/>
        <pc:sldMkLst>
          <pc:docMk/>
          <pc:sldMk cId="479028531" sldId="1662"/>
        </pc:sldMkLst>
      </pc:sldChg>
      <pc:sldChg chg="modSp add mod">
        <pc:chgData name="Nicolas Delfosse" userId="d965f3d4-ea58-4afe-85b0-6f02e8cf3c22" providerId="ADAL" clId="{EC8726BC-6FC0-4560-A269-CFD0AF4023F8}" dt="2022-02-09T00:34:32.735" v="2865" actId="20577"/>
        <pc:sldMkLst>
          <pc:docMk/>
          <pc:sldMk cId="974983052" sldId="1663"/>
        </pc:sldMkLst>
        <pc:spChg chg="mod">
          <ac:chgData name="Nicolas Delfosse" userId="d965f3d4-ea58-4afe-85b0-6f02e8cf3c22" providerId="ADAL" clId="{EC8726BC-6FC0-4560-A269-CFD0AF4023F8}" dt="2022-02-09T00:34:32.735" v="2865" actId="20577"/>
          <ac:spMkLst>
            <pc:docMk/>
            <pc:sldMk cId="974983052" sldId="1663"/>
            <ac:spMk id="3" creationId="{9A1E9A3D-7301-BA44-ADDC-053376004734}"/>
          </ac:spMkLst>
        </pc:spChg>
      </pc:sldChg>
      <pc:sldChg chg="new del">
        <pc:chgData name="Nicolas Delfosse" userId="d965f3d4-ea58-4afe-85b0-6f02e8cf3c22" providerId="ADAL" clId="{EC8726BC-6FC0-4560-A269-CFD0AF4023F8}" dt="2022-02-08T22:12:12.786" v="641" actId="680"/>
        <pc:sldMkLst>
          <pc:docMk/>
          <pc:sldMk cId="2632471197" sldId="1664"/>
        </pc:sldMkLst>
      </pc:sldChg>
      <pc:sldChg chg="modSp add del mod ord">
        <pc:chgData name="Nicolas Delfosse" userId="d965f3d4-ea58-4afe-85b0-6f02e8cf3c22" providerId="ADAL" clId="{EC8726BC-6FC0-4560-A269-CFD0AF4023F8}" dt="2022-02-09T01:00:00.899" v="3839" actId="47"/>
        <pc:sldMkLst>
          <pc:docMk/>
          <pc:sldMk cId="2832440384" sldId="1664"/>
        </pc:sldMkLst>
        <pc:spChg chg="mod">
          <ac:chgData name="Nicolas Delfosse" userId="d965f3d4-ea58-4afe-85b0-6f02e8cf3c22" providerId="ADAL" clId="{EC8726BC-6FC0-4560-A269-CFD0AF4023F8}" dt="2022-02-08T22:17:43.071" v="1059" actId="20577"/>
          <ac:spMkLst>
            <pc:docMk/>
            <pc:sldMk cId="2832440384" sldId="1664"/>
            <ac:spMk id="2" creationId="{4E9A90DB-1DBE-4B68-9E1E-32751B901ADC}"/>
          </ac:spMkLst>
        </pc:spChg>
        <pc:spChg chg="mod">
          <ac:chgData name="Nicolas Delfosse" userId="d965f3d4-ea58-4afe-85b0-6f02e8cf3c22" providerId="ADAL" clId="{EC8726BC-6FC0-4560-A269-CFD0AF4023F8}" dt="2022-02-08T22:17:55.926" v="1085" actId="20577"/>
          <ac:spMkLst>
            <pc:docMk/>
            <pc:sldMk cId="2832440384" sldId="1664"/>
            <ac:spMk id="3" creationId="{6F10EA4F-F79A-431D-84C8-1714E01FE4E6}"/>
          </ac:spMkLst>
        </pc:spChg>
      </pc:sldChg>
      <pc:sldChg chg="modSp new del mod">
        <pc:chgData name="Nicolas Delfosse" userId="d965f3d4-ea58-4afe-85b0-6f02e8cf3c22" providerId="ADAL" clId="{EC8726BC-6FC0-4560-A269-CFD0AF4023F8}" dt="2022-02-09T02:53:35.550" v="5009" actId="47"/>
        <pc:sldMkLst>
          <pc:docMk/>
          <pc:sldMk cId="3406704693" sldId="1665"/>
        </pc:sldMkLst>
        <pc:spChg chg="mod">
          <ac:chgData name="Nicolas Delfosse" userId="d965f3d4-ea58-4afe-85b0-6f02e8cf3c22" providerId="ADAL" clId="{EC8726BC-6FC0-4560-A269-CFD0AF4023F8}" dt="2022-02-08T22:18:17.125" v="1138" actId="20577"/>
          <ac:spMkLst>
            <pc:docMk/>
            <pc:sldMk cId="3406704693" sldId="1665"/>
            <ac:spMk id="2" creationId="{E9AFF706-AD57-4036-8C0C-0D180C58AF83}"/>
          </ac:spMkLst>
        </pc:spChg>
        <pc:spChg chg="mod">
          <ac:chgData name="Nicolas Delfosse" userId="d965f3d4-ea58-4afe-85b0-6f02e8cf3c22" providerId="ADAL" clId="{EC8726BC-6FC0-4560-A269-CFD0AF4023F8}" dt="2022-02-08T22:18:03.351" v="1087"/>
          <ac:spMkLst>
            <pc:docMk/>
            <pc:sldMk cId="3406704693" sldId="1665"/>
            <ac:spMk id="3" creationId="{14F1BA51-9D30-42AD-B49A-44408126C467}"/>
          </ac:spMkLst>
        </pc:spChg>
      </pc:sldChg>
      <pc:sldChg chg="addSp delSp modSp new mod">
        <pc:chgData name="Nicolas Delfosse" userId="d965f3d4-ea58-4afe-85b0-6f02e8cf3c22" providerId="ADAL" clId="{EC8726BC-6FC0-4560-A269-CFD0AF4023F8}" dt="2022-02-09T06:43:27.008" v="5651" actId="478"/>
        <pc:sldMkLst>
          <pc:docMk/>
          <pc:sldMk cId="951857883" sldId="1666"/>
        </pc:sldMkLst>
        <pc:spChg chg="mod">
          <ac:chgData name="Nicolas Delfosse" userId="d965f3d4-ea58-4afe-85b0-6f02e8cf3c22" providerId="ADAL" clId="{EC8726BC-6FC0-4560-A269-CFD0AF4023F8}" dt="2022-02-09T03:07:13.742" v="5378" actId="20577"/>
          <ac:spMkLst>
            <pc:docMk/>
            <pc:sldMk cId="951857883" sldId="1666"/>
            <ac:spMk id="2" creationId="{4C2BD666-5929-4B2D-8E8F-2D1AC7952E4A}"/>
          </ac:spMkLst>
        </pc:spChg>
        <pc:spChg chg="del mod">
          <ac:chgData name="Nicolas Delfosse" userId="d965f3d4-ea58-4afe-85b0-6f02e8cf3c22" providerId="ADAL" clId="{EC8726BC-6FC0-4560-A269-CFD0AF4023F8}" dt="2022-02-09T03:07:02.493" v="5375" actId="478"/>
          <ac:spMkLst>
            <pc:docMk/>
            <pc:sldMk cId="951857883" sldId="1666"/>
            <ac:spMk id="3" creationId="{5B2AF026-921B-4AA8-BB30-871E8B2A9CF5}"/>
          </ac:spMkLst>
        </pc:spChg>
        <pc:spChg chg="mod topLvl">
          <ac:chgData name="Nicolas Delfosse" userId="d965f3d4-ea58-4afe-85b0-6f02e8cf3c22" providerId="ADAL" clId="{EC8726BC-6FC0-4560-A269-CFD0AF4023F8}" dt="2022-02-09T03:09:07.440" v="5394" actId="408"/>
          <ac:spMkLst>
            <pc:docMk/>
            <pc:sldMk cId="951857883" sldId="1666"/>
            <ac:spMk id="6" creationId="{53338141-60BA-4C69-A5F3-D2524F99C518}"/>
          </ac:spMkLst>
        </pc:spChg>
        <pc:spChg chg="mod topLvl">
          <ac:chgData name="Nicolas Delfosse" userId="d965f3d4-ea58-4afe-85b0-6f02e8cf3c22" providerId="ADAL" clId="{EC8726BC-6FC0-4560-A269-CFD0AF4023F8}" dt="2022-02-09T03:08:59.431" v="5393" actId="12789"/>
          <ac:spMkLst>
            <pc:docMk/>
            <pc:sldMk cId="951857883" sldId="1666"/>
            <ac:spMk id="7" creationId="{62D7EC49-667D-4460-AD42-4D216216F88C}"/>
          </ac:spMkLst>
        </pc:spChg>
        <pc:spChg chg="mod">
          <ac:chgData name="Nicolas Delfosse" userId="d965f3d4-ea58-4afe-85b0-6f02e8cf3c22" providerId="ADAL" clId="{EC8726BC-6FC0-4560-A269-CFD0AF4023F8}" dt="2022-02-09T03:07:10.285" v="5376"/>
          <ac:spMkLst>
            <pc:docMk/>
            <pc:sldMk cId="951857883" sldId="1666"/>
            <ac:spMk id="16" creationId="{B5F72180-0E87-43D9-A8BE-F0466999B6D7}"/>
          </ac:spMkLst>
        </pc:spChg>
        <pc:spChg chg="mod">
          <ac:chgData name="Nicolas Delfosse" userId="d965f3d4-ea58-4afe-85b0-6f02e8cf3c22" providerId="ADAL" clId="{EC8726BC-6FC0-4560-A269-CFD0AF4023F8}" dt="2022-02-09T03:07:10.285" v="5376"/>
          <ac:spMkLst>
            <pc:docMk/>
            <pc:sldMk cId="951857883" sldId="1666"/>
            <ac:spMk id="17" creationId="{31648037-F9F0-4ABD-B681-772A793DBA0B}"/>
          </ac:spMkLst>
        </pc:spChg>
        <pc:spChg chg="mod">
          <ac:chgData name="Nicolas Delfosse" userId="d965f3d4-ea58-4afe-85b0-6f02e8cf3c22" providerId="ADAL" clId="{EC8726BC-6FC0-4560-A269-CFD0AF4023F8}" dt="2022-02-09T03:07:10.285" v="5376"/>
          <ac:spMkLst>
            <pc:docMk/>
            <pc:sldMk cId="951857883" sldId="1666"/>
            <ac:spMk id="18" creationId="{B06A4E65-D4E6-441D-A295-4574D981C726}"/>
          </ac:spMkLst>
        </pc:spChg>
        <pc:spChg chg="mod">
          <ac:chgData name="Nicolas Delfosse" userId="d965f3d4-ea58-4afe-85b0-6f02e8cf3c22" providerId="ADAL" clId="{EC8726BC-6FC0-4560-A269-CFD0AF4023F8}" dt="2022-02-09T03:07:10.285" v="5376"/>
          <ac:spMkLst>
            <pc:docMk/>
            <pc:sldMk cId="951857883" sldId="1666"/>
            <ac:spMk id="19" creationId="{2FCD3B48-45BF-4075-B570-209B6C3270D6}"/>
          </ac:spMkLst>
        </pc:spChg>
        <pc:spChg chg="mod">
          <ac:chgData name="Nicolas Delfosse" userId="d965f3d4-ea58-4afe-85b0-6f02e8cf3c22" providerId="ADAL" clId="{EC8726BC-6FC0-4560-A269-CFD0AF4023F8}" dt="2022-02-09T03:07:10.285" v="5376"/>
          <ac:spMkLst>
            <pc:docMk/>
            <pc:sldMk cId="951857883" sldId="1666"/>
            <ac:spMk id="20" creationId="{24EE120E-F9D7-4EC9-AFF5-24D400049EBD}"/>
          </ac:spMkLst>
        </pc:spChg>
        <pc:spChg chg="del mod">
          <ac:chgData name="Nicolas Delfosse" userId="d965f3d4-ea58-4afe-85b0-6f02e8cf3c22" providerId="ADAL" clId="{EC8726BC-6FC0-4560-A269-CFD0AF4023F8}" dt="2022-02-09T03:07:53.701" v="5384" actId="478"/>
          <ac:spMkLst>
            <pc:docMk/>
            <pc:sldMk cId="951857883" sldId="1666"/>
            <ac:spMk id="21" creationId="{D4693C1C-A33D-4E54-B0E4-4AF85581EEEE}"/>
          </ac:spMkLst>
        </pc:spChg>
        <pc:spChg chg="mod">
          <ac:chgData name="Nicolas Delfosse" userId="d965f3d4-ea58-4afe-85b0-6f02e8cf3c22" providerId="ADAL" clId="{EC8726BC-6FC0-4560-A269-CFD0AF4023F8}" dt="2022-02-09T03:07:10.285" v="5376"/>
          <ac:spMkLst>
            <pc:docMk/>
            <pc:sldMk cId="951857883" sldId="1666"/>
            <ac:spMk id="22" creationId="{38A0E0AF-1227-4A4A-A6CA-A5A15B5A4259}"/>
          </ac:spMkLst>
        </pc:spChg>
        <pc:spChg chg="mod">
          <ac:chgData name="Nicolas Delfosse" userId="d965f3d4-ea58-4afe-85b0-6f02e8cf3c22" providerId="ADAL" clId="{EC8726BC-6FC0-4560-A269-CFD0AF4023F8}" dt="2022-02-09T03:07:10.285" v="5376"/>
          <ac:spMkLst>
            <pc:docMk/>
            <pc:sldMk cId="951857883" sldId="1666"/>
            <ac:spMk id="23" creationId="{C4F30B14-83AC-4018-BEB6-3F899D126F94}"/>
          </ac:spMkLst>
        </pc:spChg>
        <pc:spChg chg="add del mod">
          <ac:chgData name="Nicolas Delfosse" userId="d965f3d4-ea58-4afe-85b0-6f02e8cf3c22" providerId="ADAL" clId="{EC8726BC-6FC0-4560-A269-CFD0AF4023F8}" dt="2022-02-09T03:08:09.442" v="5387" actId="478"/>
          <ac:spMkLst>
            <pc:docMk/>
            <pc:sldMk cId="951857883" sldId="1666"/>
            <ac:spMk id="34" creationId="{725AD7CF-1355-4703-ADF1-C00053B93651}"/>
          </ac:spMkLst>
        </pc:spChg>
        <pc:spChg chg="add mod">
          <ac:chgData name="Nicolas Delfosse" userId="d965f3d4-ea58-4afe-85b0-6f02e8cf3c22" providerId="ADAL" clId="{EC8726BC-6FC0-4560-A269-CFD0AF4023F8}" dt="2022-02-09T03:09:07.440" v="5394" actId="408"/>
          <ac:spMkLst>
            <pc:docMk/>
            <pc:sldMk cId="951857883" sldId="1666"/>
            <ac:spMk id="40" creationId="{4294BD69-6C7E-4EC7-B0E1-2F90500AF405}"/>
          </ac:spMkLst>
        </pc:spChg>
        <pc:spChg chg="add mod">
          <ac:chgData name="Nicolas Delfosse" userId="d965f3d4-ea58-4afe-85b0-6f02e8cf3c22" providerId="ADAL" clId="{EC8726BC-6FC0-4560-A269-CFD0AF4023F8}" dt="2022-02-09T03:09:07.440" v="5394" actId="408"/>
          <ac:spMkLst>
            <pc:docMk/>
            <pc:sldMk cId="951857883" sldId="1666"/>
            <ac:spMk id="42" creationId="{F0CBB853-C235-44C1-A92A-4EFFE416939F}"/>
          </ac:spMkLst>
        </pc:spChg>
        <pc:spChg chg="add mod">
          <ac:chgData name="Nicolas Delfosse" userId="d965f3d4-ea58-4afe-85b0-6f02e8cf3c22" providerId="ADAL" clId="{EC8726BC-6FC0-4560-A269-CFD0AF4023F8}" dt="2022-02-09T03:08:59.431" v="5393" actId="12789"/>
          <ac:spMkLst>
            <pc:docMk/>
            <pc:sldMk cId="951857883" sldId="1666"/>
            <ac:spMk id="44" creationId="{634F795A-625E-4476-8B99-25958BB28752}"/>
          </ac:spMkLst>
        </pc:spChg>
        <pc:spChg chg="add mod">
          <ac:chgData name="Nicolas Delfosse" userId="d965f3d4-ea58-4afe-85b0-6f02e8cf3c22" providerId="ADAL" clId="{EC8726BC-6FC0-4560-A269-CFD0AF4023F8}" dt="2022-02-09T03:09:07.440" v="5394" actId="408"/>
          <ac:spMkLst>
            <pc:docMk/>
            <pc:sldMk cId="951857883" sldId="1666"/>
            <ac:spMk id="46" creationId="{85B46168-8EAC-4773-8CE1-92B04957AD05}"/>
          </ac:spMkLst>
        </pc:spChg>
        <pc:spChg chg="add mod">
          <ac:chgData name="Nicolas Delfosse" userId="d965f3d4-ea58-4afe-85b0-6f02e8cf3c22" providerId="ADAL" clId="{EC8726BC-6FC0-4560-A269-CFD0AF4023F8}" dt="2022-02-09T03:11:44.760" v="5436" actId="12789"/>
          <ac:spMkLst>
            <pc:docMk/>
            <pc:sldMk cId="951857883" sldId="1666"/>
            <ac:spMk id="80" creationId="{29AEE547-CCC0-4551-91C4-288BA7BD9532}"/>
          </ac:spMkLst>
        </pc:spChg>
        <pc:spChg chg="add mod">
          <ac:chgData name="Nicolas Delfosse" userId="d965f3d4-ea58-4afe-85b0-6f02e8cf3c22" providerId="ADAL" clId="{EC8726BC-6FC0-4560-A269-CFD0AF4023F8}" dt="2022-02-09T03:11:44.760" v="5436" actId="12789"/>
          <ac:spMkLst>
            <pc:docMk/>
            <pc:sldMk cId="951857883" sldId="1666"/>
            <ac:spMk id="82" creationId="{60F8CB50-0FA5-41C1-87E0-6BDCD137CAF0}"/>
          </ac:spMkLst>
        </pc:spChg>
        <pc:spChg chg="add mod">
          <ac:chgData name="Nicolas Delfosse" userId="d965f3d4-ea58-4afe-85b0-6f02e8cf3c22" providerId="ADAL" clId="{EC8726BC-6FC0-4560-A269-CFD0AF4023F8}" dt="2022-02-09T03:11:44.760" v="5436" actId="12789"/>
          <ac:spMkLst>
            <pc:docMk/>
            <pc:sldMk cId="951857883" sldId="1666"/>
            <ac:spMk id="84" creationId="{8872C249-2AF3-4176-AEDD-DBE1A25A1BA8}"/>
          </ac:spMkLst>
        </pc:spChg>
        <pc:spChg chg="add mod">
          <ac:chgData name="Nicolas Delfosse" userId="d965f3d4-ea58-4afe-85b0-6f02e8cf3c22" providerId="ADAL" clId="{EC8726BC-6FC0-4560-A269-CFD0AF4023F8}" dt="2022-02-09T03:11:44.760" v="5436" actId="12789"/>
          <ac:spMkLst>
            <pc:docMk/>
            <pc:sldMk cId="951857883" sldId="1666"/>
            <ac:spMk id="86" creationId="{15B26C23-8C08-4412-90FE-4B251D9A2F0E}"/>
          </ac:spMkLst>
        </pc:spChg>
        <pc:spChg chg="add mod">
          <ac:chgData name="Nicolas Delfosse" userId="d965f3d4-ea58-4afe-85b0-6f02e8cf3c22" providerId="ADAL" clId="{EC8726BC-6FC0-4560-A269-CFD0AF4023F8}" dt="2022-02-09T03:11:44.760" v="5436" actId="12789"/>
          <ac:spMkLst>
            <pc:docMk/>
            <pc:sldMk cId="951857883" sldId="1666"/>
            <ac:spMk id="88" creationId="{079E00F4-0659-408E-A893-7E8976C70DB4}"/>
          </ac:spMkLst>
        </pc:spChg>
        <pc:spChg chg="add mod">
          <ac:chgData name="Nicolas Delfosse" userId="d965f3d4-ea58-4afe-85b0-6f02e8cf3c22" providerId="ADAL" clId="{EC8726BC-6FC0-4560-A269-CFD0AF4023F8}" dt="2022-02-09T03:11:44.760" v="5436" actId="12789"/>
          <ac:spMkLst>
            <pc:docMk/>
            <pc:sldMk cId="951857883" sldId="1666"/>
            <ac:spMk id="90" creationId="{76597ABE-103F-4E1A-92C5-DDD68C59CA8E}"/>
          </ac:spMkLst>
        </pc:spChg>
        <pc:spChg chg="add mod">
          <ac:chgData name="Nicolas Delfosse" userId="d965f3d4-ea58-4afe-85b0-6f02e8cf3c22" providerId="ADAL" clId="{EC8726BC-6FC0-4560-A269-CFD0AF4023F8}" dt="2022-02-09T03:11:44.760" v="5436" actId="12789"/>
          <ac:spMkLst>
            <pc:docMk/>
            <pc:sldMk cId="951857883" sldId="1666"/>
            <ac:spMk id="92" creationId="{ECD3C0C5-67AC-4D56-9B68-BBDBFC8EE442}"/>
          </ac:spMkLst>
        </pc:spChg>
        <pc:spChg chg="mod">
          <ac:chgData name="Nicolas Delfosse" userId="d965f3d4-ea58-4afe-85b0-6f02e8cf3c22" providerId="ADAL" clId="{EC8726BC-6FC0-4560-A269-CFD0AF4023F8}" dt="2022-02-09T03:13:53.905" v="5451" actId="20577"/>
          <ac:spMkLst>
            <pc:docMk/>
            <pc:sldMk cId="951857883" sldId="1666"/>
            <ac:spMk id="96" creationId="{DF76F13F-D0FA-4671-8FE0-2FDE37740AFA}"/>
          </ac:spMkLst>
        </pc:spChg>
        <pc:spChg chg="mod">
          <ac:chgData name="Nicolas Delfosse" userId="d965f3d4-ea58-4afe-85b0-6f02e8cf3c22" providerId="ADAL" clId="{EC8726BC-6FC0-4560-A269-CFD0AF4023F8}" dt="2022-02-09T03:13:21.344" v="5444"/>
          <ac:spMkLst>
            <pc:docMk/>
            <pc:sldMk cId="951857883" sldId="1666"/>
            <ac:spMk id="97" creationId="{FED57FD8-76DA-40B9-B2E9-1B0E0391F2DD}"/>
          </ac:spMkLst>
        </pc:spChg>
        <pc:spChg chg="mod">
          <ac:chgData name="Nicolas Delfosse" userId="d965f3d4-ea58-4afe-85b0-6f02e8cf3c22" providerId="ADAL" clId="{EC8726BC-6FC0-4560-A269-CFD0AF4023F8}" dt="2022-02-09T03:13:21.344" v="5444"/>
          <ac:spMkLst>
            <pc:docMk/>
            <pc:sldMk cId="951857883" sldId="1666"/>
            <ac:spMk id="98" creationId="{E0E31C08-40E6-477B-9541-87D60406165D}"/>
          </ac:spMkLst>
        </pc:spChg>
        <pc:spChg chg="mod">
          <ac:chgData name="Nicolas Delfosse" userId="d965f3d4-ea58-4afe-85b0-6f02e8cf3c22" providerId="ADAL" clId="{EC8726BC-6FC0-4560-A269-CFD0AF4023F8}" dt="2022-02-09T03:13:40.458" v="5447" actId="207"/>
          <ac:spMkLst>
            <pc:docMk/>
            <pc:sldMk cId="951857883" sldId="1666"/>
            <ac:spMk id="99" creationId="{BD516601-B062-4194-8651-DDBA9142AD6D}"/>
          </ac:spMkLst>
        </pc:spChg>
        <pc:spChg chg="mod">
          <ac:chgData name="Nicolas Delfosse" userId="d965f3d4-ea58-4afe-85b0-6f02e8cf3c22" providerId="ADAL" clId="{EC8726BC-6FC0-4560-A269-CFD0AF4023F8}" dt="2022-02-09T03:13:47.848" v="5449" actId="20577"/>
          <ac:spMkLst>
            <pc:docMk/>
            <pc:sldMk cId="951857883" sldId="1666"/>
            <ac:spMk id="100" creationId="{15681DFB-B57B-427B-AE59-A8F1D4B32CE8}"/>
          </ac:spMkLst>
        </pc:spChg>
        <pc:spChg chg="mod">
          <ac:chgData name="Nicolas Delfosse" userId="d965f3d4-ea58-4afe-85b0-6f02e8cf3c22" providerId="ADAL" clId="{EC8726BC-6FC0-4560-A269-CFD0AF4023F8}" dt="2022-02-09T03:13:21.344" v="5444"/>
          <ac:spMkLst>
            <pc:docMk/>
            <pc:sldMk cId="951857883" sldId="1666"/>
            <ac:spMk id="101" creationId="{AA50D03E-830D-4426-B91F-E24ED52A961B}"/>
          </ac:spMkLst>
        </pc:spChg>
        <pc:spChg chg="mod">
          <ac:chgData name="Nicolas Delfosse" userId="d965f3d4-ea58-4afe-85b0-6f02e8cf3c22" providerId="ADAL" clId="{EC8726BC-6FC0-4560-A269-CFD0AF4023F8}" dt="2022-02-09T03:13:21.344" v="5444"/>
          <ac:spMkLst>
            <pc:docMk/>
            <pc:sldMk cId="951857883" sldId="1666"/>
            <ac:spMk id="102" creationId="{608B4F06-A96D-4ECD-A3F9-61148333D7AD}"/>
          </ac:spMkLst>
        </pc:spChg>
        <pc:spChg chg="mod">
          <ac:chgData name="Nicolas Delfosse" userId="d965f3d4-ea58-4afe-85b0-6f02e8cf3c22" providerId="ADAL" clId="{EC8726BC-6FC0-4560-A269-CFD0AF4023F8}" dt="2022-02-09T03:13:21.344" v="5444"/>
          <ac:spMkLst>
            <pc:docMk/>
            <pc:sldMk cId="951857883" sldId="1666"/>
            <ac:spMk id="104" creationId="{23F56A8F-3DEE-412C-AA2C-73316A2D1C9A}"/>
          </ac:spMkLst>
        </pc:spChg>
        <pc:spChg chg="mod">
          <ac:chgData name="Nicolas Delfosse" userId="d965f3d4-ea58-4afe-85b0-6f02e8cf3c22" providerId="ADAL" clId="{EC8726BC-6FC0-4560-A269-CFD0AF4023F8}" dt="2022-02-09T03:13:21.344" v="5444"/>
          <ac:spMkLst>
            <pc:docMk/>
            <pc:sldMk cId="951857883" sldId="1666"/>
            <ac:spMk id="105" creationId="{EDEB80D1-B998-49A0-8984-845C48F11ABB}"/>
          </ac:spMkLst>
        </pc:spChg>
        <pc:spChg chg="mod">
          <ac:chgData name="Nicolas Delfosse" userId="d965f3d4-ea58-4afe-85b0-6f02e8cf3c22" providerId="ADAL" clId="{EC8726BC-6FC0-4560-A269-CFD0AF4023F8}" dt="2022-02-09T03:13:21.344" v="5444"/>
          <ac:spMkLst>
            <pc:docMk/>
            <pc:sldMk cId="951857883" sldId="1666"/>
            <ac:spMk id="110" creationId="{BEFD3A3E-3E4E-4619-8BC1-9B8A38834C8B}"/>
          </ac:spMkLst>
        </pc:spChg>
        <pc:spChg chg="mod">
          <ac:chgData name="Nicolas Delfosse" userId="d965f3d4-ea58-4afe-85b0-6f02e8cf3c22" providerId="ADAL" clId="{EC8726BC-6FC0-4560-A269-CFD0AF4023F8}" dt="2022-02-09T03:13:21.344" v="5444"/>
          <ac:spMkLst>
            <pc:docMk/>
            <pc:sldMk cId="951857883" sldId="1666"/>
            <ac:spMk id="111" creationId="{C4C457B8-127B-421D-9781-CE7E1359B724}"/>
          </ac:spMkLst>
        </pc:spChg>
        <pc:spChg chg="mod">
          <ac:chgData name="Nicolas Delfosse" userId="d965f3d4-ea58-4afe-85b0-6f02e8cf3c22" providerId="ADAL" clId="{EC8726BC-6FC0-4560-A269-CFD0AF4023F8}" dt="2022-02-09T03:13:21.344" v="5444"/>
          <ac:spMkLst>
            <pc:docMk/>
            <pc:sldMk cId="951857883" sldId="1666"/>
            <ac:spMk id="112" creationId="{5308C8FF-B8FC-4057-9B75-58E8F9A716E2}"/>
          </ac:spMkLst>
        </pc:spChg>
        <pc:spChg chg="mod">
          <ac:chgData name="Nicolas Delfosse" userId="d965f3d4-ea58-4afe-85b0-6f02e8cf3c22" providerId="ADAL" clId="{EC8726BC-6FC0-4560-A269-CFD0AF4023F8}" dt="2022-02-09T03:13:21.344" v="5444"/>
          <ac:spMkLst>
            <pc:docMk/>
            <pc:sldMk cId="951857883" sldId="1666"/>
            <ac:spMk id="113" creationId="{2EC29919-BC9B-449B-9411-17B5BDCDF75A}"/>
          </ac:spMkLst>
        </pc:spChg>
        <pc:spChg chg="mod">
          <ac:chgData name="Nicolas Delfosse" userId="d965f3d4-ea58-4afe-85b0-6f02e8cf3c22" providerId="ADAL" clId="{EC8726BC-6FC0-4560-A269-CFD0AF4023F8}" dt="2022-02-09T03:13:21.344" v="5444"/>
          <ac:spMkLst>
            <pc:docMk/>
            <pc:sldMk cId="951857883" sldId="1666"/>
            <ac:spMk id="122" creationId="{C651EACA-69FA-43E6-9F46-06C83529C120}"/>
          </ac:spMkLst>
        </pc:spChg>
        <pc:spChg chg="mod">
          <ac:chgData name="Nicolas Delfosse" userId="d965f3d4-ea58-4afe-85b0-6f02e8cf3c22" providerId="ADAL" clId="{EC8726BC-6FC0-4560-A269-CFD0AF4023F8}" dt="2022-02-09T03:13:21.344" v="5444"/>
          <ac:spMkLst>
            <pc:docMk/>
            <pc:sldMk cId="951857883" sldId="1666"/>
            <ac:spMk id="123" creationId="{E7685BC2-3248-499A-86B4-BAEDD3613071}"/>
          </ac:spMkLst>
        </pc:spChg>
        <pc:spChg chg="mod">
          <ac:chgData name="Nicolas Delfosse" userId="d965f3d4-ea58-4afe-85b0-6f02e8cf3c22" providerId="ADAL" clId="{EC8726BC-6FC0-4560-A269-CFD0AF4023F8}" dt="2022-02-09T03:13:21.344" v="5444"/>
          <ac:spMkLst>
            <pc:docMk/>
            <pc:sldMk cId="951857883" sldId="1666"/>
            <ac:spMk id="124" creationId="{6F24EC8E-C791-4C9B-B4C4-5E0DDBD2EB10}"/>
          </ac:spMkLst>
        </pc:spChg>
        <pc:spChg chg="mod">
          <ac:chgData name="Nicolas Delfosse" userId="d965f3d4-ea58-4afe-85b0-6f02e8cf3c22" providerId="ADAL" clId="{EC8726BC-6FC0-4560-A269-CFD0AF4023F8}" dt="2022-02-09T03:13:21.344" v="5444"/>
          <ac:spMkLst>
            <pc:docMk/>
            <pc:sldMk cId="951857883" sldId="1666"/>
            <ac:spMk id="125" creationId="{2512F93B-A2CE-4F8D-8DE8-A36792DCA084}"/>
          </ac:spMkLst>
        </pc:spChg>
        <pc:spChg chg="mod">
          <ac:chgData name="Nicolas Delfosse" userId="d965f3d4-ea58-4afe-85b0-6f02e8cf3c22" providerId="ADAL" clId="{EC8726BC-6FC0-4560-A269-CFD0AF4023F8}" dt="2022-02-09T03:13:21.344" v="5444"/>
          <ac:spMkLst>
            <pc:docMk/>
            <pc:sldMk cId="951857883" sldId="1666"/>
            <ac:spMk id="126" creationId="{9457E76B-76D3-4227-9679-2F4577D164A4}"/>
          </ac:spMkLst>
        </pc:spChg>
        <pc:spChg chg="mod">
          <ac:chgData name="Nicolas Delfosse" userId="d965f3d4-ea58-4afe-85b0-6f02e8cf3c22" providerId="ADAL" clId="{EC8726BC-6FC0-4560-A269-CFD0AF4023F8}" dt="2022-02-09T03:13:21.344" v="5444"/>
          <ac:spMkLst>
            <pc:docMk/>
            <pc:sldMk cId="951857883" sldId="1666"/>
            <ac:spMk id="127" creationId="{A3657797-804E-4EB3-BCAC-4D0A72EF4F8B}"/>
          </ac:spMkLst>
        </pc:spChg>
        <pc:spChg chg="mod">
          <ac:chgData name="Nicolas Delfosse" userId="d965f3d4-ea58-4afe-85b0-6f02e8cf3c22" providerId="ADAL" clId="{EC8726BC-6FC0-4560-A269-CFD0AF4023F8}" dt="2022-02-09T03:13:21.344" v="5444"/>
          <ac:spMkLst>
            <pc:docMk/>
            <pc:sldMk cId="951857883" sldId="1666"/>
            <ac:spMk id="128" creationId="{E39A0147-2531-4A83-B3B6-5EF951DF4D11}"/>
          </ac:spMkLst>
        </pc:spChg>
        <pc:spChg chg="add del mod">
          <ac:chgData name="Nicolas Delfosse" userId="d965f3d4-ea58-4afe-85b0-6f02e8cf3c22" providerId="ADAL" clId="{EC8726BC-6FC0-4560-A269-CFD0AF4023F8}" dt="2022-02-09T06:32:16.288" v="5460" actId="478"/>
          <ac:spMkLst>
            <pc:docMk/>
            <pc:sldMk cId="951857883" sldId="1666"/>
            <ac:spMk id="129" creationId="{76C9704C-FB34-4F45-AF61-72456B2404FD}"/>
          </ac:spMkLst>
        </pc:spChg>
        <pc:spChg chg="add del mod">
          <ac:chgData name="Nicolas Delfosse" userId="d965f3d4-ea58-4afe-85b0-6f02e8cf3c22" providerId="ADAL" clId="{EC8726BC-6FC0-4560-A269-CFD0AF4023F8}" dt="2022-02-09T06:32:14.916" v="5459" actId="478"/>
          <ac:spMkLst>
            <pc:docMk/>
            <pc:sldMk cId="951857883" sldId="1666"/>
            <ac:spMk id="131" creationId="{68AA857E-0D04-41B5-A33B-8D3572BE62DA}"/>
          </ac:spMkLst>
        </pc:spChg>
        <pc:spChg chg="add mod topLvl">
          <ac:chgData name="Nicolas Delfosse" userId="d965f3d4-ea58-4afe-85b0-6f02e8cf3c22" providerId="ADAL" clId="{EC8726BC-6FC0-4560-A269-CFD0AF4023F8}" dt="2022-02-09T06:33:33.977" v="5468" actId="164"/>
          <ac:spMkLst>
            <pc:docMk/>
            <pc:sldMk cId="951857883" sldId="1666"/>
            <ac:spMk id="133" creationId="{A5636869-F9F6-4D3D-980B-8E04C8B470B4}"/>
          </ac:spMkLst>
        </pc:spChg>
        <pc:spChg chg="add mod topLvl">
          <ac:chgData name="Nicolas Delfosse" userId="d965f3d4-ea58-4afe-85b0-6f02e8cf3c22" providerId="ADAL" clId="{EC8726BC-6FC0-4560-A269-CFD0AF4023F8}" dt="2022-02-09T06:33:33.977" v="5468" actId="164"/>
          <ac:spMkLst>
            <pc:docMk/>
            <pc:sldMk cId="951857883" sldId="1666"/>
            <ac:spMk id="135" creationId="{B033B568-445F-44C6-B19C-65B8C7CAB3E8}"/>
          </ac:spMkLst>
        </pc:spChg>
        <pc:spChg chg="add mod topLvl">
          <ac:chgData name="Nicolas Delfosse" userId="d965f3d4-ea58-4afe-85b0-6f02e8cf3c22" providerId="ADAL" clId="{EC8726BC-6FC0-4560-A269-CFD0AF4023F8}" dt="2022-02-09T06:33:33.977" v="5468" actId="164"/>
          <ac:spMkLst>
            <pc:docMk/>
            <pc:sldMk cId="951857883" sldId="1666"/>
            <ac:spMk id="137" creationId="{F5149B9F-A20C-4D4F-9F0E-22001D21DF69}"/>
          </ac:spMkLst>
        </pc:spChg>
        <pc:spChg chg="add mod topLvl">
          <ac:chgData name="Nicolas Delfosse" userId="d965f3d4-ea58-4afe-85b0-6f02e8cf3c22" providerId="ADAL" clId="{EC8726BC-6FC0-4560-A269-CFD0AF4023F8}" dt="2022-02-09T06:33:33.977" v="5468" actId="164"/>
          <ac:spMkLst>
            <pc:docMk/>
            <pc:sldMk cId="951857883" sldId="1666"/>
            <ac:spMk id="139" creationId="{B9DDB753-E037-425A-9CBF-4378A2251BBC}"/>
          </ac:spMkLst>
        </pc:spChg>
        <pc:spChg chg="add mod topLvl">
          <ac:chgData name="Nicolas Delfosse" userId="d965f3d4-ea58-4afe-85b0-6f02e8cf3c22" providerId="ADAL" clId="{EC8726BC-6FC0-4560-A269-CFD0AF4023F8}" dt="2022-02-09T06:33:33.977" v="5468" actId="164"/>
          <ac:spMkLst>
            <pc:docMk/>
            <pc:sldMk cId="951857883" sldId="1666"/>
            <ac:spMk id="141" creationId="{0A1CE901-497E-4A84-8ED9-49A66744B9DA}"/>
          </ac:spMkLst>
        </pc:spChg>
        <pc:spChg chg="add mod topLvl">
          <ac:chgData name="Nicolas Delfosse" userId="d965f3d4-ea58-4afe-85b0-6f02e8cf3c22" providerId="ADAL" clId="{EC8726BC-6FC0-4560-A269-CFD0AF4023F8}" dt="2022-02-09T06:33:33.977" v="5468" actId="164"/>
          <ac:spMkLst>
            <pc:docMk/>
            <pc:sldMk cId="951857883" sldId="1666"/>
            <ac:spMk id="143" creationId="{D6971F63-68BF-4973-91C5-446A5CCE686C}"/>
          </ac:spMkLst>
        </pc:spChg>
        <pc:spChg chg="add mod">
          <ac:chgData name="Nicolas Delfosse" userId="d965f3d4-ea58-4afe-85b0-6f02e8cf3c22" providerId="ADAL" clId="{EC8726BC-6FC0-4560-A269-CFD0AF4023F8}" dt="2022-02-09T06:34:24.832" v="5475" actId="20577"/>
          <ac:spMkLst>
            <pc:docMk/>
            <pc:sldMk cId="951857883" sldId="1666"/>
            <ac:spMk id="146" creationId="{96F11B37-577C-4F2D-8C13-E3E64AEFDF46}"/>
          </ac:spMkLst>
        </pc:spChg>
        <pc:spChg chg="add mod">
          <ac:chgData name="Nicolas Delfosse" userId="d965f3d4-ea58-4afe-85b0-6f02e8cf3c22" providerId="ADAL" clId="{EC8726BC-6FC0-4560-A269-CFD0AF4023F8}" dt="2022-02-09T06:33:46.541" v="5470" actId="1076"/>
          <ac:spMkLst>
            <pc:docMk/>
            <pc:sldMk cId="951857883" sldId="1666"/>
            <ac:spMk id="148" creationId="{3B9F32C4-67F3-4546-BA42-843EAB9FCC51}"/>
          </ac:spMkLst>
        </pc:spChg>
        <pc:spChg chg="add mod">
          <ac:chgData name="Nicolas Delfosse" userId="d965f3d4-ea58-4afe-85b0-6f02e8cf3c22" providerId="ADAL" clId="{EC8726BC-6FC0-4560-A269-CFD0AF4023F8}" dt="2022-02-09T06:34:28.182" v="5476" actId="20577"/>
          <ac:spMkLst>
            <pc:docMk/>
            <pc:sldMk cId="951857883" sldId="1666"/>
            <ac:spMk id="150" creationId="{4629697A-4A28-48ED-8EFA-02CEDE9B236C}"/>
          </ac:spMkLst>
        </pc:spChg>
        <pc:spChg chg="add mod">
          <ac:chgData name="Nicolas Delfosse" userId="d965f3d4-ea58-4afe-85b0-6f02e8cf3c22" providerId="ADAL" clId="{EC8726BC-6FC0-4560-A269-CFD0AF4023F8}" dt="2022-02-09T06:33:46.541" v="5470" actId="1076"/>
          <ac:spMkLst>
            <pc:docMk/>
            <pc:sldMk cId="951857883" sldId="1666"/>
            <ac:spMk id="152" creationId="{E255E93C-2D08-4215-9656-F65BEA4B41D0}"/>
          </ac:spMkLst>
        </pc:spChg>
        <pc:spChg chg="add mod">
          <ac:chgData name="Nicolas Delfosse" userId="d965f3d4-ea58-4afe-85b0-6f02e8cf3c22" providerId="ADAL" clId="{EC8726BC-6FC0-4560-A269-CFD0AF4023F8}" dt="2022-02-09T06:34:31.063" v="5477" actId="20577"/>
          <ac:spMkLst>
            <pc:docMk/>
            <pc:sldMk cId="951857883" sldId="1666"/>
            <ac:spMk id="154" creationId="{AEC98942-A809-4ADF-9424-723E02B783AB}"/>
          </ac:spMkLst>
        </pc:spChg>
        <pc:spChg chg="add mod">
          <ac:chgData name="Nicolas Delfosse" userId="d965f3d4-ea58-4afe-85b0-6f02e8cf3c22" providerId="ADAL" clId="{EC8726BC-6FC0-4560-A269-CFD0AF4023F8}" dt="2022-02-09T06:33:46.541" v="5470" actId="1076"/>
          <ac:spMkLst>
            <pc:docMk/>
            <pc:sldMk cId="951857883" sldId="1666"/>
            <ac:spMk id="156" creationId="{EBB63D7D-4E34-45AA-9F9C-C7D296BD7DFA}"/>
          </ac:spMkLst>
        </pc:spChg>
        <pc:spChg chg="add mod">
          <ac:chgData name="Nicolas Delfosse" userId="d965f3d4-ea58-4afe-85b0-6f02e8cf3c22" providerId="ADAL" clId="{EC8726BC-6FC0-4560-A269-CFD0AF4023F8}" dt="2022-02-09T06:42:33.609" v="5644" actId="1076"/>
          <ac:spMkLst>
            <pc:docMk/>
            <pc:sldMk cId="951857883" sldId="1666"/>
            <ac:spMk id="159" creationId="{724B08FE-67CE-492D-8B62-F6F6BF91F0C8}"/>
          </ac:spMkLst>
        </pc:spChg>
        <pc:spChg chg="add mod">
          <ac:chgData name="Nicolas Delfosse" userId="d965f3d4-ea58-4afe-85b0-6f02e8cf3c22" providerId="ADAL" clId="{EC8726BC-6FC0-4560-A269-CFD0AF4023F8}" dt="2022-02-09T06:42:33.609" v="5644" actId="1076"/>
          <ac:spMkLst>
            <pc:docMk/>
            <pc:sldMk cId="951857883" sldId="1666"/>
            <ac:spMk id="161" creationId="{7B027441-BF83-461A-8CF4-0E05F8428673}"/>
          </ac:spMkLst>
        </pc:spChg>
        <pc:spChg chg="add del mod">
          <ac:chgData name="Nicolas Delfosse" userId="d965f3d4-ea58-4afe-85b0-6f02e8cf3c22" providerId="ADAL" clId="{EC8726BC-6FC0-4560-A269-CFD0AF4023F8}" dt="2022-02-09T06:43:27.008" v="5651" actId="478"/>
          <ac:spMkLst>
            <pc:docMk/>
            <pc:sldMk cId="951857883" sldId="1666"/>
            <ac:spMk id="166" creationId="{48A1050F-BFC5-45F3-8897-913BAB5AFFE7}"/>
          </ac:spMkLst>
        </pc:spChg>
        <pc:grpChg chg="add del mod">
          <ac:chgData name="Nicolas Delfosse" userId="d965f3d4-ea58-4afe-85b0-6f02e8cf3c22" providerId="ADAL" clId="{EC8726BC-6FC0-4560-A269-CFD0AF4023F8}" dt="2022-02-09T03:08:32.864" v="5392" actId="165"/>
          <ac:grpSpMkLst>
            <pc:docMk/>
            <pc:sldMk cId="951857883" sldId="1666"/>
            <ac:grpSpMk id="4" creationId="{6CF3DD45-E7CD-41B3-ABD5-8E13FC3FD462}"/>
          </ac:grpSpMkLst>
        </pc:grpChg>
        <pc:grpChg chg="mod topLvl">
          <ac:chgData name="Nicolas Delfosse" userId="d965f3d4-ea58-4afe-85b0-6f02e8cf3c22" providerId="ADAL" clId="{EC8726BC-6FC0-4560-A269-CFD0AF4023F8}" dt="2022-02-09T03:08:32.864" v="5392" actId="165"/>
          <ac:grpSpMkLst>
            <pc:docMk/>
            <pc:sldMk cId="951857883" sldId="1666"/>
            <ac:grpSpMk id="5" creationId="{9D899108-C920-4ED8-B797-CD7BAF200FFD}"/>
          </ac:grpSpMkLst>
        </pc:grpChg>
        <pc:grpChg chg="add mod">
          <ac:chgData name="Nicolas Delfosse" userId="d965f3d4-ea58-4afe-85b0-6f02e8cf3c22" providerId="ADAL" clId="{EC8726BC-6FC0-4560-A269-CFD0AF4023F8}" dt="2022-02-09T03:10:22.754" v="5420" actId="1076"/>
          <ac:grpSpMkLst>
            <pc:docMk/>
            <pc:sldMk cId="951857883" sldId="1666"/>
            <ac:grpSpMk id="79" creationId="{D6FAC4CA-978E-4D33-B497-900517BCF5FC}"/>
          </ac:grpSpMkLst>
        </pc:grpChg>
        <pc:grpChg chg="add mod topLvl">
          <ac:chgData name="Nicolas Delfosse" userId="d965f3d4-ea58-4afe-85b0-6f02e8cf3c22" providerId="ADAL" clId="{EC8726BC-6FC0-4560-A269-CFD0AF4023F8}" dt="2022-02-09T06:33:33.977" v="5468" actId="164"/>
          <ac:grpSpMkLst>
            <pc:docMk/>
            <pc:sldMk cId="951857883" sldId="1666"/>
            <ac:grpSpMk id="93" creationId="{D04E0178-6A4F-4CE4-91F9-E35313A5B556}"/>
          </ac:grpSpMkLst>
        </pc:grpChg>
        <pc:grpChg chg="add mod">
          <ac:chgData name="Nicolas Delfosse" userId="d965f3d4-ea58-4afe-85b0-6f02e8cf3c22" providerId="ADAL" clId="{EC8726BC-6FC0-4560-A269-CFD0AF4023F8}" dt="2022-02-09T06:31:48.813" v="5453" actId="1076"/>
          <ac:grpSpMkLst>
            <pc:docMk/>
            <pc:sldMk cId="951857883" sldId="1666"/>
            <ac:grpSpMk id="94" creationId="{F011A543-A30C-4FDE-B046-B3C5B326FA95}"/>
          </ac:grpSpMkLst>
        </pc:grpChg>
        <pc:grpChg chg="mod">
          <ac:chgData name="Nicolas Delfosse" userId="d965f3d4-ea58-4afe-85b0-6f02e8cf3c22" providerId="ADAL" clId="{EC8726BC-6FC0-4560-A269-CFD0AF4023F8}" dt="2022-02-09T03:13:21.344" v="5444"/>
          <ac:grpSpMkLst>
            <pc:docMk/>
            <pc:sldMk cId="951857883" sldId="1666"/>
            <ac:grpSpMk id="95" creationId="{D7C8F74F-7EB3-4B0E-958B-98A0B6836230}"/>
          </ac:grpSpMkLst>
        </pc:grpChg>
        <pc:grpChg chg="mod">
          <ac:chgData name="Nicolas Delfosse" userId="d965f3d4-ea58-4afe-85b0-6f02e8cf3c22" providerId="ADAL" clId="{EC8726BC-6FC0-4560-A269-CFD0AF4023F8}" dt="2022-02-09T03:13:21.344" v="5444"/>
          <ac:grpSpMkLst>
            <pc:docMk/>
            <pc:sldMk cId="951857883" sldId="1666"/>
            <ac:grpSpMk id="103" creationId="{983FEEBB-17C5-4D47-BEB1-7A9949476824}"/>
          </ac:grpSpMkLst>
        </pc:grpChg>
        <pc:grpChg chg="add del">
          <ac:chgData name="Nicolas Delfosse" userId="d965f3d4-ea58-4afe-85b0-6f02e8cf3c22" providerId="ADAL" clId="{EC8726BC-6FC0-4560-A269-CFD0AF4023F8}" dt="2022-02-09T06:33:33.977" v="5468" actId="164"/>
          <ac:grpSpMkLst>
            <pc:docMk/>
            <pc:sldMk cId="951857883" sldId="1666"/>
            <ac:grpSpMk id="144" creationId="{EF28779B-4A08-49DE-89BA-F0CABD84E5E9}"/>
          </ac:grpSpMkLst>
        </pc:grpChg>
        <pc:grpChg chg="add mod">
          <ac:chgData name="Nicolas Delfosse" userId="d965f3d4-ea58-4afe-85b0-6f02e8cf3c22" providerId="ADAL" clId="{EC8726BC-6FC0-4560-A269-CFD0AF4023F8}" dt="2022-02-09T06:42:33.609" v="5644" actId="1076"/>
          <ac:grpSpMkLst>
            <pc:docMk/>
            <pc:sldMk cId="951857883" sldId="1666"/>
            <ac:grpSpMk id="157" creationId="{6105BADB-74B3-4D92-9F9E-E546D6BFCD10}"/>
          </ac:grpSpMkLst>
        </pc:grpChg>
        <pc:grpChg chg="add mod">
          <ac:chgData name="Nicolas Delfosse" userId="d965f3d4-ea58-4afe-85b0-6f02e8cf3c22" providerId="ADAL" clId="{EC8726BC-6FC0-4560-A269-CFD0AF4023F8}" dt="2022-02-09T06:42:37.699" v="5645" actId="1076"/>
          <ac:grpSpMkLst>
            <pc:docMk/>
            <pc:sldMk cId="951857883" sldId="1666"/>
            <ac:grpSpMk id="158" creationId="{4CB4C76D-F610-480C-AC72-3B19BD3D4BBD}"/>
          </ac:grpSpMkLst>
        </pc:grpChg>
        <pc:cxnChg chg="mod topLvl">
          <ac:chgData name="Nicolas Delfosse" userId="d965f3d4-ea58-4afe-85b0-6f02e8cf3c22" providerId="ADAL" clId="{EC8726BC-6FC0-4560-A269-CFD0AF4023F8}" dt="2022-02-09T03:08:59.431" v="5393" actId="12789"/>
          <ac:cxnSpMkLst>
            <pc:docMk/>
            <pc:sldMk cId="951857883" sldId="1666"/>
            <ac:cxnSpMk id="8" creationId="{A482C09F-580A-4589-8933-DF8C638E5C8A}"/>
          </ac:cxnSpMkLst>
        </pc:cxnChg>
        <pc:cxnChg chg="mod topLvl">
          <ac:chgData name="Nicolas Delfosse" userId="d965f3d4-ea58-4afe-85b0-6f02e8cf3c22" providerId="ADAL" clId="{EC8726BC-6FC0-4560-A269-CFD0AF4023F8}" dt="2022-02-09T03:08:59.431" v="5393" actId="12789"/>
          <ac:cxnSpMkLst>
            <pc:docMk/>
            <pc:sldMk cId="951857883" sldId="1666"/>
            <ac:cxnSpMk id="9" creationId="{7B138721-8657-4587-98A3-FD77D223CBE1}"/>
          </ac:cxnSpMkLst>
        </pc:cxnChg>
        <pc:cxnChg chg="del mod">
          <ac:chgData name="Nicolas Delfosse" userId="d965f3d4-ea58-4afe-85b0-6f02e8cf3c22" providerId="ADAL" clId="{EC8726BC-6FC0-4560-A269-CFD0AF4023F8}" dt="2022-02-09T03:07:31.831" v="5380" actId="478"/>
          <ac:cxnSpMkLst>
            <pc:docMk/>
            <pc:sldMk cId="951857883" sldId="1666"/>
            <ac:cxnSpMk id="10" creationId="{806F70C1-DB16-4D68-A94E-D0DBFB2F5CD5}"/>
          </ac:cxnSpMkLst>
        </pc:cxnChg>
        <pc:cxnChg chg="del mod">
          <ac:chgData name="Nicolas Delfosse" userId="d965f3d4-ea58-4afe-85b0-6f02e8cf3c22" providerId="ADAL" clId="{EC8726BC-6FC0-4560-A269-CFD0AF4023F8}" dt="2022-02-09T03:07:31.831" v="5380" actId="478"/>
          <ac:cxnSpMkLst>
            <pc:docMk/>
            <pc:sldMk cId="951857883" sldId="1666"/>
            <ac:cxnSpMk id="11" creationId="{7DBA0C89-EA3A-4A21-8C59-4F3504D588E3}"/>
          </ac:cxnSpMkLst>
        </pc:cxnChg>
        <pc:cxnChg chg="mod topLvl">
          <ac:chgData name="Nicolas Delfosse" userId="d965f3d4-ea58-4afe-85b0-6f02e8cf3c22" providerId="ADAL" clId="{EC8726BC-6FC0-4560-A269-CFD0AF4023F8}" dt="2022-02-09T03:09:07.440" v="5394" actId="408"/>
          <ac:cxnSpMkLst>
            <pc:docMk/>
            <pc:sldMk cId="951857883" sldId="1666"/>
            <ac:cxnSpMk id="12" creationId="{09D8FE38-FCFE-4CF2-8895-E153CED5AB3B}"/>
          </ac:cxnSpMkLst>
        </pc:cxnChg>
        <pc:cxnChg chg="mod topLvl">
          <ac:chgData name="Nicolas Delfosse" userId="d965f3d4-ea58-4afe-85b0-6f02e8cf3c22" providerId="ADAL" clId="{EC8726BC-6FC0-4560-A269-CFD0AF4023F8}" dt="2022-02-09T03:09:07.440" v="5394" actId="408"/>
          <ac:cxnSpMkLst>
            <pc:docMk/>
            <pc:sldMk cId="951857883" sldId="1666"/>
            <ac:cxnSpMk id="13" creationId="{6FCF495F-5D4D-4303-96E0-DDD4AEB38404}"/>
          </ac:cxnSpMkLst>
        </pc:cxnChg>
        <pc:cxnChg chg="del mod">
          <ac:chgData name="Nicolas Delfosse" userId="d965f3d4-ea58-4afe-85b0-6f02e8cf3c22" providerId="ADAL" clId="{EC8726BC-6FC0-4560-A269-CFD0AF4023F8}" dt="2022-02-09T03:07:31.831" v="5380" actId="478"/>
          <ac:cxnSpMkLst>
            <pc:docMk/>
            <pc:sldMk cId="951857883" sldId="1666"/>
            <ac:cxnSpMk id="14" creationId="{3162F70E-5621-407D-A706-0DCD43FE162B}"/>
          </ac:cxnSpMkLst>
        </pc:cxnChg>
        <pc:cxnChg chg="del mod">
          <ac:chgData name="Nicolas Delfosse" userId="d965f3d4-ea58-4afe-85b0-6f02e8cf3c22" providerId="ADAL" clId="{EC8726BC-6FC0-4560-A269-CFD0AF4023F8}" dt="2022-02-09T03:07:31.831" v="5380" actId="478"/>
          <ac:cxnSpMkLst>
            <pc:docMk/>
            <pc:sldMk cId="951857883" sldId="1666"/>
            <ac:cxnSpMk id="15" creationId="{90F8E1F4-CDF1-45BB-A199-BDE41503FDF7}"/>
          </ac:cxnSpMkLst>
        </pc:cxnChg>
        <pc:cxnChg chg="del mod">
          <ac:chgData name="Nicolas Delfosse" userId="d965f3d4-ea58-4afe-85b0-6f02e8cf3c22" providerId="ADAL" clId="{EC8726BC-6FC0-4560-A269-CFD0AF4023F8}" dt="2022-02-09T03:07:25.881" v="5379" actId="478"/>
          <ac:cxnSpMkLst>
            <pc:docMk/>
            <pc:sldMk cId="951857883" sldId="1666"/>
            <ac:cxnSpMk id="24" creationId="{7942B2BD-B905-4FBB-BAB6-AA4E2023AE77}"/>
          </ac:cxnSpMkLst>
        </pc:cxnChg>
        <pc:cxnChg chg="del mod">
          <ac:chgData name="Nicolas Delfosse" userId="d965f3d4-ea58-4afe-85b0-6f02e8cf3c22" providerId="ADAL" clId="{EC8726BC-6FC0-4560-A269-CFD0AF4023F8}" dt="2022-02-09T03:07:25.881" v="5379" actId="478"/>
          <ac:cxnSpMkLst>
            <pc:docMk/>
            <pc:sldMk cId="951857883" sldId="1666"/>
            <ac:cxnSpMk id="25" creationId="{CD8302E2-1F11-4D0A-8D49-CF6B33CF3B60}"/>
          </ac:cxnSpMkLst>
        </pc:cxnChg>
        <pc:cxnChg chg="del mod">
          <ac:chgData name="Nicolas Delfosse" userId="d965f3d4-ea58-4afe-85b0-6f02e8cf3c22" providerId="ADAL" clId="{EC8726BC-6FC0-4560-A269-CFD0AF4023F8}" dt="2022-02-09T03:07:25.881" v="5379" actId="478"/>
          <ac:cxnSpMkLst>
            <pc:docMk/>
            <pc:sldMk cId="951857883" sldId="1666"/>
            <ac:cxnSpMk id="26" creationId="{9C867DE3-4CD9-4071-882C-96E9BFCB7959}"/>
          </ac:cxnSpMkLst>
        </pc:cxnChg>
        <pc:cxnChg chg="del mod">
          <ac:chgData name="Nicolas Delfosse" userId="d965f3d4-ea58-4afe-85b0-6f02e8cf3c22" providerId="ADAL" clId="{EC8726BC-6FC0-4560-A269-CFD0AF4023F8}" dt="2022-02-09T03:07:25.881" v="5379" actId="478"/>
          <ac:cxnSpMkLst>
            <pc:docMk/>
            <pc:sldMk cId="951857883" sldId="1666"/>
            <ac:cxnSpMk id="27" creationId="{53D5B275-167C-497A-A9FA-DF031820C45E}"/>
          </ac:cxnSpMkLst>
        </pc:cxnChg>
        <pc:cxnChg chg="add del mod">
          <ac:chgData name="Nicolas Delfosse" userId="d965f3d4-ea58-4afe-85b0-6f02e8cf3c22" providerId="ADAL" clId="{EC8726BC-6FC0-4560-A269-CFD0AF4023F8}" dt="2022-02-09T03:08:09.442" v="5387" actId="478"/>
          <ac:cxnSpMkLst>
            <pc:docMk/>
            <pc:sldMk cId="951857883" sldId="1666"/>
            <ac:cxnSpMk id="36" creationId="{4F472E4A-648F-4B22-8BA9-9921093C1C60}"/>
          </ac:cxnSpMkLst>
        </pc:cxnChg>
        <pc:cxnChg chg="add del mod">
          <ac:chgData name="Nicolas Delfosse" userId="d965f3d4-ea58-4afe-85b0-6f02e8cf3c22" providerId="ADAL" clId="{EC8726BC-6FC0-4560-A269-CFD0AF4023F8}" dt="2022-02-09T03:08:09.442" v="5387" actId="478"/>
          <ac:cxnSpMkLst>
            <pc:docMk/>
            <pc:sldMk cId="951857883" sldId="1666"/>
            <ac:cxnSpMk id="38" creationId="{E494DFD4-5E05-4051-8FDF-72127E26F2CF}"/>
          </ac:cxnSpMkLst>
        </pc:cxnChg>
        <pc:cxnChg chg="add mod">
          <ac:chgData name="Nicolas Delfosse" userId="d965f3d4-ea58-4afe-85b0-6f02e8cf3c22" providerId="ADAL" clId="{EC8726BC-6FC0-4560-A269-CFD0AF4023F8}" dt="2022-02-09T03:09:15.785" v="5397" actId="14100"/>
          <ac:cxnSpMkLst>
            <pc:docMk/>
            <pc:sldMk cId="951857883" sldId="1666"/>
            <ac:cxnSpMk id="48" creationId="{2EE5DC2E-F011-4E55-B11C-AB6971A7DA49}"/>
          </ac:cxnSpMkLst>
        </pc:cxnChg>
        <pc:cxnChg chg="add mod">
          <ac:chgData name="Nicolas Delfosse" userId="d965f3d4-ea58-4afe-85b0-6f02e8cf3c22" providerId="ADAL" clId="{EC8726BC-6FC0-4560-A269-CFD0AF4023F8}" dt="2022-02-09T03:09:20.463" v="5400" actId="14100"/>
          <ac:cxnSpMkLst>
            <pc:docMk/>
            <pc:sldMk cId="951857883" sldId="1666"/>
            <ac:cxnSpMk id="52" creationId="{D8980D2B-DA77-47FA-A42A-2B11959AFB7F}"/>
          </ac:cxnSpMkLst>
        </pc:cxnChg>
        <pc:cxnChg chg="add mod">
          <ac:chgData name="Nicolas Delfosse" userId="d965f3d4-ea58-4afe-85b0-6f02e8cf3c22" providerId="ADAL" clId="{EC8726BC-6FC0-4560-A269-CFD0AF4023F8}" dt="2022-02-09T03:09:26.283" v="5403" actId="14100"/>
          <ac:cxnSpMkLst>
            <pc:docMk/>
            <pc:sldMk cId="951857883" sldId="1666"/>
            <ac:cxnSpMk id="56" creationId="{D524F020-38CE-4EF8-9793-43B5DE5A000E}"/>
          </ac:cxnSpMkLst>
        </pc:cxnChg>
        <pc:cxnChg chg="add mod">
          <ac:chgData name="Nicolas Delfosse" userId="d965f3d4-ea58-4afe-85b0-6f02e8cf3c22" providerId="ADAL" clId="{EC8726BC-6FC0-4560-A269-CFD0AF4023F8}" dt="2022-02-09T03:09:32.285" v="5406" actId="14100"/>
          <ac:cxnSpMkLst>
            <pc:docMk/>
            <pc:sldMk cId="951857883" sldId="1666"/>
            <ac:cxnSpMk id="60" creationId="{71556E0C-8CFA-45C9-A559-C2A91FADBC3C}"/>
          </ac:cxnSpMkLst>
        </pc:cxnChg>
        <pc:cxnChg chg="add mod">
          <ac:chgData name="Nicolas Delfosse" userId="d965f3d4-ea58-4afe-85b0-6f02e8cf3c22" providerId="ADAL" clId="{EC8726BC-6FC0-4560-A269-CFD0AF4023F8}" dt="2022-02-09T03:09:38.995" v="5409" actId="14100"/>
          <ac:cxnSpMkLst>
            <pc:docMk/>
            <pc:sldMk cId="951857883" sldId="1666"/>
            <ac:cxnSpMk id="64" creationId="{B1590195-69A2-4765-89C3-6A9D9036842E}"/>
          </ac:cxnSpMkLst>
        </pc:cxnChg>
        <pc:cxnChg chg="add mod">
          <ac:chgData name="Nicolas Delfosse" userId="d965f3d4-ea58-4afe-85b0-6f02e8cf3c22" providerId="ADAL" clId="{EC8726BC-6FC0-4560-A269-CFD0AF4023F8}" dt="2022-02-09T03:09:44.225" v="5412" actId="14100"/>
          <ac:cxnSpMkLst>
            <pc:docMk/>
            <pc:sldMk cId="951857883" sldId="1666"/>
            <ac:cxnSpMk id="68" creationId="{FB164AD0-F557-4AD7-AC21-92EFF749879A}"/>
          </ac:cxnSpMkLst>
        </pc:cxnChg>
        <pc:cxnChg chg="add mod">
          <ac:chgData name="Nicolas Delfosse" userId="d965f3d4-ea58-4afe-85b0-6f02e8cf3c22" providerId="ADAL" clId="{EC8726BC-6FC0-4560-A269-CFD0AF4023F8}" dt="2022-02-09T03:09:49.616" v="5415" actId="14100"/>
          <ac:cxnSpMkLst>
            <pc:docMk/>
            <pc:sldMk cId="951857883" sldId="1666"/>
            <ac:cxnSpMk id="72" creationId="{91DA1732-7AF1-453D-8D0F-C1A36282AB57}"/>
          </ac:cxnSpMkLst>
        </pc:cxnChg>
        <pc:cxnChg chg="add mod">
          <ac:chgData name="Nicolas Delfosse" userId="d965f3d4-ea58-4afe-85b0-6f02e8cf3c22" providerId="ADAL" clId="{EC8726BC-6FC0-4560-A269-CFD0AF4023F8}" dt="2022-02-09T03:09:54.353" v="5418" actId="14100"/>
          <ac:cxnSpMkLst>
            <pc:docMk/>
            <pc:sldMk cId="951857883" sldId="1666"/>
            <ac:cxnSpMk id="76" creationId="{0035255D-EED6-4DA3-B656-F7E07AAB2667}"/>
          </ac:cxnSpMkLst>
        </pc:cxnChg>
        <pc:cxnChg chg="mod">
          <ac:chgData name="Nicolas Delfosse" userId="d965f3d4-ea58-4afe-85b0-6f02e8cf3c22" providerId="ADAL" clId="{EC8726BC-6FC0-4560-A269-CFD0AF4023F8}" dt="2022-02-09T03:13:21.344" v="5444"/>
          <ac:cxnSpMkLst>
            <pc:docMk/>
            <pc:sldMk cId="951857883" sldId="1666"/>
            <ac:cxnSpMk id="106" creationId="{6ABE6789-03AB-4550-84E5-C8127EA01170}"/>
          </ac:cxnSpMkLst>
        </pc:cxnChg>
        <pc:cxnChg chg="mod">
          <ac:chgData name="Nicolas Delfosse" userId="d965f3d4-ea58-4afe-85b0-6f02e8cf3c22" providerId="ADAL" clId="{EC8726BC-6FC0-4560-A269-CFD0AF4023F8}" dt="2022-02-09T03:13:21.344" v="5444"/>
          <ac:cxnSpMkLst>
            <pc:docMk/>
            <pc:sldMk cId="951857883" sldId="1666"/>
            <ac:cxnSpMk id="107" creationId="{ED05D24E-6042-4E34-9A1E-73EE9FB3C01D}"/>
          </ac:cxnSpMkLst>
        </pc:cxnChg>
        <pc:cxnChg chg="mod">
          <ac:chgData name="Nicolas Delfosse" userId="d965f3d4-ea58-4afe-85b0-6f02e8cf3c22" providerId="ADAL" clId="{EC8726BC-6FC0-4560-A269-CFD0AF4023F8}" dt="2022-02-09T03:13:21.344" v="5444"/>
          <ac:cxnSpMkLst>
            <pc:docMk/>
            <pc:sldMk cId="951857883" sldId="1666"/>
            <ac:cxnSpMk id="108" creationId="{88A01732-0BC3-4CA9-A961-9B379DCFB842}"/>
          </ac:cxnSpMkLst>
        </pc:cxnChg>
        <pc:cxnChg chg="mod">
          <ac:chgData name="Nicolas Delfosse" userId="d965f3d4-ea58-4afe-85b0-6f02e8cf3c22" providerId="ADAL" clId="{EC8726BC-6FC0-4560-A269-CFD0AF4023F8}" dt="2022-02-09T03:13:21.344" v="5444"/>
          <ac:cxnSpMkLst>
            <pc:docMk/>
            <pc:sldMk cId="951857883" sldId="1666"/>
            <ac:cxnSpMk id="109" creationId="{97014B8C-AC86-441A-BB08-686A51B43928}"/>
          </ac:cxnSpMkLst>
        </pc:cxnChg>
        <pc:cxnChg chg="mod">
          <ac:chgData name="Nicolas Delfosse" userId="d965f3d4-ea58-4afe-85b0-6f02e8cf3c22" providerId="ADAL" clId="{EC8726BC-6FC0-4560-A269-CFD0AF4023F8}" dt="2022-02-09T03:13:21.344" v="5444"/>
          <ac:cxnSpMkLst>
            <pc:docMk/>
            <pc:sldMk cId="951857883" sldId="1666"/>
            <ac:cxnSpMk id="114" creationId="{7BA9AC04-94E2-4058-B501-BA2C3D35C289}"/>
          </ac:cxnSpMkLst>
        </pc:cxnChg>
        <pc:cxnChg chg="mod">
          <ac:chgData name="Nicolas Delfosse" userId="d965f3d4-ea58-4afe-85b0-6f02e8cf3c22" providerId="ADAL" clId="{EC8726BC-6FC0-4560-A269-CFD0AF4023F8}" dt="2022-02-09T03:13:21.344" v="5444"/>
          <ac:cxnSpMkLst>
            <pc:docMk/>
            <pc:sldMk cId="951857883" sldId="1666"/>
            <ac:cxnSpMk id="115" creationId="{E1893BE1-6D2C-4409-BEC7-A98305B43456}"/>
          </ac:cxnSpMkLst>
        </pc:cxnChg>
        <pc:cxnChg chg="mod">
          <ac:chgData name="Nicolas Delfosse" userId="d965f3d4-ea58-4afe-85b0-6f02e8cf3c22" providerId="ADAL" clId="{EC8726BC-6FC0-4560-A269-CFD0AF4023F8}" dt="2022-02-09T03:13:21.344" v="5444"/>
          <ac:cxnSpMkLst>
            <pc:docMk/>
            <pc:sldMk cId="951857883" sldId="1666"/>
            <ac:cxnSpMk id="116" creationId="{C520B5E8-B47A-4178-87B2-E7BF65A52918}"/>
          </ac:cxnSpMkLst>
        </pc:cxnChg>
        <pc:cxnChg chg="mod">
          <ac:chgData name="Nicolas Delfosse" userId="d965f3d4-ea58-4afe-85b0-6f02e8cf3c22" providerId="ADAL" clId="{EC8726BC-6FC0-4560-A269-CFD0AF4023F8}" dt="2022-02-09T03:13:21.344" v="5444"/>
          <ac:cxnSpMkLst>
            <pc:docMk/>
            <pc:sldMk cId="951857883" sldId="1666"/>
            <ac:cxnSpMk id="117" creationId="{441169C1-2258-40A1-A6D0-72C5A35F617E}"/>
          </ac:cxnSpMkLst>
        </pc:cxnChg>
        <pc:cxnChg chg="mod">
          <ac:chgData name="Nicolas Delfosse" userId="d965f3d4-ea58-4afe-85b0-6f02e8cf3c22" providerId="ADAL" clId="{EC8726BC-6FC0-4560-A269-CFD0AF4023F8}" dt="2022-02-09T03:13:21.344" v="5444"/>
          <ac:cxnSpMkLst>
            <pc:docMk/>
            <pc:sldMk cId="951857883" sldId="1666"/>
            <ac:cxnSpMk id="118" creationId="{35A02E70-95A0-4713-AF5D-95D2E4803FD8}"/>
          </ac:cxnSpMkLst>
        </pc:cxnChg>
        <pc:cxnChg chg="mod">
          <ac:chgData name="Nicolas Delfosse" userId="d965f3d4-ea58-4afe-85b0-6f02e8cf3c22" providerId="ADAL" clId="{EC8726BC-6FC0-4560-A269-CFD0AF4023F8}" dt="2022-02-09T03:13:21.344" v="5444"/>
          <ac:cxnSpMkLst>
            <pc:docMk/>
            <pc:sldMk cId="951857883" sldId="1666"/>
            <ac:cxnSpMk id="119" creationId="{447CDB94-9C6C-4D78-ABA1-64C781BE2DE3}"/>
          </ac:cxnSpMkLst>
        </pc:cxnChg>
        <pc:cxnChg chg="mod">
          <ac:chgData name="Nicolas Delfosse" userId="d965f3d4-ea58-4afe-85b0-6f02e8cf3c22" providerId="ADAL" clId="{EC8726BC-6FC0-4560-A269-CFD0AF4023F8}" dt="2022-02-09T03:13:21.344" v="5444"/>
          <ac:cxnSpMkLst>
            <pc:docMk/>
            <pc:sldMk cId="951857883" sldId="1666"/>
            <ac:cxnSpMk id="120" creationId="{5A0A72CA-AC37-44AB-AD39-4D717D2D358B}"/>
          </ac:cxnSpMkLst>
        </pc:cxnChg>
        <pc:cxnChg chg="mod">
          <ac:chgData name="Nicolas Delfosse" userId="d965f3d4-ea58-4afe-85b0-6f02e8cf3c22" providerId="ADAL" clId="{EC8726BC-6FC0-4560-A269-CFD0AF4023F8}" dt="2022-02-09T03:13:21.344" v="5444"/>
          <ac:cxnSpMkLst>
            <pc:docMk/>
            <pc:sldMk cId="951857883" sldId="1666"/>
            <ac:cxnSpMk id="121" creationId="{B5B871D9-7D51-4FB0-866F-5354596B8800}"/>
          </ac:cxnSpMkLst>
        </pc:cxnChg>
        <pc:cxnChg chg="add del mod">
          <ac:chgData name="Nicolas Delfosse" userId="d965f3d4-ea58-4afe-85b0-6f02e8cf3c22" providerId="ADAL" clId="{EC8726BC-6FC0-4560-A269-CFD0AF4023F8}" dt="2022-02-09T06:41:47.822" v="5612" actId="478"/>
          <ac:cxnSpMkLst>
            <pc:docMk/>
            <pc:sldMk cId="951857883" sldId="1666"/>
            <ac:cxnSpMk id="163" creationId="{234BAF0D-00A5-4DEB-99BD-09F2562D8EA9}"/>
          </ac:cxnSpMkLst>
        </pc:cxnChg>
      </pc:sldChg>
      <pc:sldChg chg="modSp add mod ord">
        <pc:chgData name="Nicolas Delfosse" userId="d965f3d4-ea58-4afe-85b0-6f02e8cf3c22" providerId="ADAL" clId="{EC8726BC-6FC0-4560-A269-CFD0AF4023F8}" dt="2022-02-08T22:42:07.288" v="1331" actId="20577"/>
        <pc:sldMkLst>
          <pc:docMk/>
          <pc:sldMk cId="3486614147" sldId="1667"/>
        </pc:sldMkLst>
        <pc:spChg chg="mod">
          <ac:chgData name="Nicolas Delfosse" userId="d965f3d4-ea58-4afe-85b0-6f02e8cf3c22" providerId="ADAL" clId="{EC8726BC-6FC0-4560-A269-CFD0AF4023F8}" dt="2022-02-08T22:42:07.288" v="1331" actId="20577"/>
          <ac:spMkLst>
            <pc:docMk/>
            <pc:sldMk cId="3486614147" sldId="1667"/>
            <ac:spMk id="3" creationId="{9A1E9A3D-7301-BA44-ADDC-053376004734}"/>
          </ac:spMkLst>
        </pc:spChg>
      </pc:sldChg>
      <pc:sldChg chg="modSp add del mod ord">
        <pc:chgData name="Nicolas Delfosse" userId="d965f3d4-ea58-4afe-85b0-6f02e8cf3c22" providerId="ADAL" clId="{EC8726BC-6FC0-4560-A269-CFD0AF4023F8}" dt="2022-02-09T07:17:26.342" v="6913" actId="47"/>
        <pc:sldMkLst>
          <pc:docMk/>
          <pc:sldMk cId="3274635823" sldId="1668"/>
        </pc:sldMkLst>
        <pc:spChg chg="mod">
          <ac:chgData name="Nicolas Delfosse" userId="d965f3d4-ea58-4afe-85b0-6f02e8cf3c22" providerId="ADAL" clId="{EC8726BC-6FC0-4560-A269-CFD0AF4023F8}" dt="2022-02-08T22:42:29.107" v="1361" actId="20577"/>
          <ac:spMkLst>
            <pc:docMk/>
            <pc:sldMk cId="3274635823" sldId="1668"/>
            <ac:spMk id="2" creationId="{4C2BD666-5929-4B2D-8E8F-2D1AC7952E4A}"/>
          </ac:spMkLst>
        </pc:spChg>
        <pc:spChg chg="mod">
          <ac:chgData name="Nicolas Delfosse" userId="d965f3d4-ea58-4afe-85b0-6f02e8cf3c22" providerId="ADAL" clId="{EC8726BC-6FC0-4560-A269-CFD0AF4023F8}" dt="2022-02-08T22:45:18.200" v="1480" actId="20577"/>
          <ac:spMkLst>
            <pc:docMk/>
            <pc:sldMk cId="3274635823" sldId="1668"/>
            <ac:spMk id="3" creationId="{5B2AF026-921B-4AA8-BB30-871E8B2A9CF5}"/>
          </ac:spMkLst>
        </pc:spChg>
      </pc:sldChg>
      <pc:sldChg chg="modSp add del mod">
        <pc:chgData name="Nicolas Delfosse" userId="d965f3d4-ea58-4afe-85b0-6f02e8cf3c22" providerId="ADAL" clId="{EC8726BC-6FC0-4560-A269-CFD0AF4023F8}" dt="2022-02-09T07:44:34.564" v="7286" actId="47"/>
        <pc:sldMkLst>
          <pc:docMk/>
          <pc:sldMk cId="1173392718" sldId="1669"/>
        </pc:sldMkLst>
        <pc:spChg chg="mod">
          <ac:chgData name="Nicolas Delfosse" userId="d965f3d4-ea58-4afe-85b0-6f02e8cf3c22" providerId="ADAL" clId="{EC8726BC-6FC0-4560-A269-CFD0AF4023F8}" dt="2022-02-08T22:46:41.765" v="1629" actId="20577"/>
          <ac:spMkLst>
            <pc:docMk/>
            <pc:sldMk cId="1173392718" sldId="1669"/>
            <ac:spMk id="2" creationId="{4C2BD666-5929-4B2D-8E8F-2D1AC7952E4A}"/>
          </ac:spMkLst>
        </pc:spChg>
        <pc:spChg chg="mod">
          <ac:chgData name="Nicolas Delfosse" userId="d965f3d4-ea58-4afe-85b0-6f02e8cf3c22" providerId="ADAL" clId="{EC8726BC-6FC0-4560-A269-CFD0AF4023F8}" dt="2022-02-08T22:46:39.659" v="1628" actId="20577"/>
          <ac:spMkLst>
            <pc:docMk/>
            <pc:sldMk cId="1173392718" sldId="1669"/>
            <ac:spMk id="3" creationId="{5B2AF026-921B-4AA8-BB30-871E8B2A9CF5}"/>
          </ac:spMkLst>
        </pc:spChg>
      </pc:sldChg>
      <pc:sldChg chg="modSp add del mod">
        <pc:chgData name="Nicolas Delfosse" userId="d965f3d4-ea58-4afe-85b0-6f02e8cf3c22" providerId="ADAL" clId="{EC8726BC-6FC0-4560-A269-CFD0AF4023F8}" dt="2022-02-09T07:17:50.068" v="6914" actId="47"/>
        <pc:sldMkLst>
          <pc:docMk/>
          <pc:sldMk cId="4180930737" sldId="1670"/>
        </pc:sldMkLst>
        <pc:spChg chg="mod">
          <ac:chgData name="Nicolas Delfosse" userId="d965f3d4-ea58-4afe-85b0-6f02e8cf3c22" providerId="ADAL" clId="{EC8726BC-6FC0-4560-A269-CFD0AF4023F8}" dt="2022-02-08T22:48:32.273" v="1686" actId="20577"/>
          <ac:spMkLst>
            <pc:docMk/>
            <pc:sldMk cId="4180930737" sldId="1670"/>
            <ac:spMk id="2" creationId="{4C2BD666-5929-4B2D-8E8F-2D1AC7952E4A}"/>
          </ac:spMkLst>
        </pc:spChg>
        <pc:spChg chg="mod">
          <ac:chgData name="Nicolas Delfosse" userId="d965f3d4-ea58-4afe-85b0-6f02e8cf3c22" providerId="ADAL" clId="{EC8726BC-6FC0-4560-A269-CFD0AF4023F8}" dt="2022-02-08T22:48:18.803" v="1643" actId="20577"/>
          <ac:spMkLst>
            <pc:docMk/>
            <pc:sldMk cId="4180930737" sldId="1670"/>
            <ac:spMk id="3" creationId="{5B2AF026-921B-4AA8-BB30-871E8B2A9CF5}"/>
          </ac:spMkLst>
        </pc:spChg>
      </pc:sldChg>
      <pc:sldChg chg="add del">
        <pc:chgData name="Nicolas Delfosse" userId="d965f3d4-ea58-4afe-85b0-6f02e8cf3c22" providerId="ADAL" clId="{EC8726BC-6FC0-4560-A269-CFD0AF4023F8}" dt="2022-02-09T09:01:46.123" v="8672" actId="47"/>
        <pc:sldMkLst>
          <pc:docMk/>
          <pc:sldMk cId="1941651131" sldId="1671"/>
        </pc:sldMkLst>
      </pc:sldChg>
      <pc:sldChg chg="modSp add mod">
        <pc:chgData name="Nicolas Delfosse" userId="d965f3d4-ea58-4afe-85b0-6f02e8cf3c22" providerId="ADAL" clId="{EC8726BC-6FC0-4560-A269-CFD0AF4023F8}" dt="2022-02-09T00:34:53.233" v="2913" actId="14100"/>
        <pc:sldMkLst>
          <pc:docMk/>
          <pc:sldMk cId="3435542624" sldId="1672"/>
        </pc:sldMkLst>
        <pc:spChg chg="mod">
          <ac:chgData name="Nicolas Delfosse" userId="d965f3d4-ea58-4afe-85b0-6f02e8cf3c22" providerId="ADAL" clId="{EC8726BC-6FC0-4560-A269-CFD0AF4023F8}" dt="2022-02-09T00:34:53.233" v="2913" actId="14100"/>
          <ac:spMkLst>
            <pc:docMk/>
            <pc:sldMk cId="3435542624" sldId="1672"/>
            <ac:spMk id="3" creationId="{9A1E9A3D-7301-BA44-ADDC-053376004734}"/>
          </ac:spMkLst>
        </pc:spChg>
      </pc:sldChg>
      <pc:sldChg chg="modSp add del mod ord">
        <pc:chgData name="Nicolas Delfosse" userId="d965f3d4-ea58-4afe-85b0-6f02e8cf3c22" providerId="ADAL" clId="{EC8726BC-6FC0-4560-A269-CFD0AF4023F8}" dt="2022-02-09T08:57:32.769" v="8643" actId="47"/>
        <pc:sldMkLst>
          <pc:docMk/>
          <pc:sldMk cId="16519557" sldId="1673"/>
        </pc:sldMkLst>
        <pc:spChg chg="mod">
          <ac:chgData name="Nicolas Delfosse" userId="d965f3d4-ea58-4afe-85b0-6f02e8cf3c22" providerId="ADAL" clId="{EC8726BC-6FC0-4560-A269-CFD0AF4023F8}" dt="2022-02-08T22:50:58.448" v="1763" actId="20577"/>
          <ac:spMkLst>
            <pc:docMk/>
            <pc:sldMk cId="16519557" sldId="1673"/>
            <ac:spMk id="2" creationId="{4C2BD666-5929-4B2D-8E8F-2D1AC7952E4A}"/>
          </ac:spMkLst>
        </pc:spChg>
        <pc:spChg chg="mod">
          <ac:chgData name="Nicolas Delfosse" userId="d965f3d4-ea58-4afe-85b0-6f02e8cf3c22" providerId="ADAL" clId="{EC8726BC-6FC0-4560-A269-CFD0AF4023F8}" dt="2022-02-08T22:52:21.488" v="1955" actId="20577"/>
          <ac:spMkLst>
            <pc:docMk/>
            <pc:sldMk cId="16519557" sldId="1673"/>
            <ac:spMk id="3" creationId="{5B2AF026-921B-4AA8-BB30-871E8B2A9CF5}"/>
          </ac:spMkLst>
        </pc:spChg>
      </pc:sldChg>
      <pc:sldChg chg="modSp add del mod ord">
        <pc:chgData name="Nicolas Delfosse" userId="d965f3d4-ea58-4afe-85b0-6f02e8cf3c22" providerId="ADAL" clId="{EC8726BC-6FC0-4560-A269-CFD0AF4023F8}" dt="2022-02-09T08:33:31.287" v="8166" actId="47"/>
        <pc:sldMkLst>
          <pc:docMk/>
          <pc:sldMk cId="2668955434" sldId="1674"/>
        </pc:sldMkLst>
        <pc:spChg chg="mod">
          <ac:chgData name="Nicolas Delfosse" userId="d965f3d4-ea58-4afe-85b0-6f02e8cf3c22" providerId="ADAL" clId="{EC8726BC-6FC0-4560-A269-CFD0AF4023F8}" dt="2022-02-08T22:52:02.184" v="1920" actId="20577"/>
          <ac:spMkLst>
            <pc:docMk/>
            <pc:sldMk cId="2668955434" sldId="1674"/>
            <ac:spMk id="2" creationId="{4C2BD666-5929-4B2D-8E8F-2D1AC7952E4A}"/>
          </ac:spMkLst>
        </pc:spChg>
        <pc:spChg chg="mod">
          <ac:chgData name="Nicolas Delfosse" userId="d965f3d4-ea58-4afe-85b0-6f02e8cf3c22" providerId="ADAL" clId="{EC8726BC-6FC0-4560-A269-CFD0AF4023F8}" dt="2022-02-09T07:55:14.211" v="7524" actId="20577"/>
          <ac:spMkLst>
            <pc:docMk/>
            <pc:sldMk cId="2668955434" sldId="1674"/>
            <ac:spMk id="3" creationId="{5B2AF026-921B-4AA8-BB30-871E8B2A9CF5}"/>
          </ac:spMkLst>
        </pc:spChg>
      </pc:sldChg>
      <pc:sldChg chg="modSp add del mod">
        <pc:chgData name="Nicolas Delfosse" userId="d965f3d4-ea58-4afe-85b0-6f02e8cf3c22" providerId="ADAL" clId="{EC8726BC-6FC0-4560-A269-CFD0AF4023F8}" dt="2022-02-09T00:44:09.107" v="3586" actId="47"/>
        <pc:sldMkLst>
          <pc:docMk/>
          <pc:sldMk cId="3972868712" sldId="1675"/>
        </pc:sldMkLst>
        <pc:spChg chg="mod">
          <ac:chgData name="Nicolas Delfosse" userId="d965f3d4-ea58-4afe-85b0-6f02e8cf3c22" providerId="ADAL" clId="{EC8726BC-6FC0-4560-A269-CFD0AF4023F8}" dt="2022-02-08T22:52:30.334" v="1958" actId="20577"/>
          <ac:spMkLst>
            <pc:docMk/>
            <pc:sldMk cId="3972868712" sldId="1675"/>
            <ac:spMk id="2" creationId="{4C2BD666-5929-4B2D-8E8F-2D1AC7952E4A}"/>
          </ac:spMkLst>
        </pc:spChg>
        <pc:spChg chg="mod">
          <ac:chgData name="Nicolas Delfosse" userId="d965f3d4-ea58-4afe-85b0-6f02e8cf3c22" providerId="ADAL" clId="{EC8726BC-6FC0-4560-A269-CFD0AF4023F8}" dt="2022-02-08T22:52:36.577" v="1961" actId="20577"/>
          <ac:spMkLst>
            <pc:docMk/>
            <pc:sldMk cId="3972868712" sldId="1675"/>
            <ac:spMk id="3" creationId="{5B2AF026-921B-4AA8-BB30-871E8B2A9CF5}"/>
          </ac:spMkLst>
        </pc:spChg>
      </pc:sldChg>
      <pc:sldChg chg="modSp add del mod">
        <pc:chgData name="Nicolas Delfosse" userId="d965f3d4-ea58-4afe-85b0-6f02e8cf3c22" providerId="ADAL" clId="{EC8726BC-6FC0-4560-A269-CFD0AF4023F8}" dt="2022-02-09T17:08:06.204" v="11174" actId="47"/>
        <pc:sldMkLst>
          <pc:docMk/>
          <pc:sldMk cId="356290744" sldId="1676"/>
        </pc:sldMkLst>
        <pc:spChg chg="mod">
          <ac:chgData name="Nicolas Delfosse" userId="d965f3d4-ea58-4afe-85b0-6f02e8cf3c22" providerId="ADAL" clId="{EC8726BC-6FC0-4560-A269-CFD0AF4023F8}" dt="2022-02-08T22:53:10.248" v="1967" actId="20577"/>
          <ac:spMkLst>
            <pc:docMk/>
            <pc:sldMk cId="356290744" sldId="1676"/>
            <ac:spMk id="2" creationId="{4C2BD666-5929-4B2D-8E8F-2D1AC7952E4A}"/>
          </ac:spMkLst>
        </pc:spChg>
        <pc:spChg chg="mod">
          <ac:chgData name="Nicolas Delfosse" userId="d965f3d4-ea58-4afe-85b0-6f02e8cf3c22" providerId="ADAL" clId="{EC8726BC-6FC0-4560-A269-CFD0AF4023F8}" dt="2022-02-08T23:17:25.640" v="2839" actId="20577"/>
          <ac:spMkLst>
            <pc:docMk/>
            <pc:sldMk cId="356290744" sldId="1676"/>
            <ac:spMk id="3" creationId="{5B2AF026-921B-4AA8-BB30-871E8B2A9CF5}"/>
          </ac:spMkLst>
        </pc:spChg>
      </pc:sldChg>
      <pc:sldChg chg="modSp add del mod">
        <pc:chgData name="Nicolas Delfosse" userId="d965f3d4-ea58-4afe-85b0-6f02e8cf3c22" providerId="ADAL" clId="{EC8726BC-6FC0-4560-A269-CFD0AF4023F8}" dt="2022-02-09T17:08:11.016" v="11175" actId="47"/>
        <pc:sldMkLst>
          <pc:docMk/>
          <pc:sldMk cId="2076446356" sldId="1677"/>
        </pc:sldMkLst>
        <pc:spChg chg="mod">
          <ac:chgData name="Nicolas Delfosse" userId="d965f3d4-ea58-4afe-85b0-6f02e8cf3c22" providerId="ADAL" clId="{EC8726BC-6FC0-4560-A269-CFD0AF4023F8}" dt="2022-02-08T22:53:31.505" v="1978" actId="20577"/>
          <ac:spMkLst>
            <pc:docMk/>
            <pc:sldMk cId="2076446356" sldId="1677"/>
            <ac:spMk id="2" creationId="{4C2BD666-5929-4B2D-8E8F-2D1AC7952E4A}"/>
          </ac:spMkLst>
        </pc:spChg>
        <pc:spChg chg="mod">
          <ac:chgData name="Nicolas Delfosse" userId="d965f3d4-ea58-4afe-85b0-6f02e8cf3c22" providerId="ADAL" clId="{EC8726BC-6FC0-4560-A269-CFD0AF4023F8}" dt="2022-02-08T23:11:38.084" v="2787" actId="20577"/>
          <ac:spMkLst>
            <pc:docMk/>
            <pc:sldMk cId="2076446356" sldId="1677"/>
            <ac:spMk id="3" creationId="{5B2AF026-921B-4AA8-BB30-871E8B2A9CF5}"/>
          </ac:spMkLst>
        </pc:spChg>
      </pc:sldChg>
      <pc:sldChg chg="modSp add mod ord">
        <pc:chgData name="Nicolas Delfosse" userId="d965f3d4-ea58-4afe-85b0-6f02e8cf3c22" providerId="ADAL" clId="{EC8726BC-6FC0-4560-A269-CFD0AF4023F8}" dt="2022-02-09T17:58:02.244" v="12588" actId="207"/>
        <pc:sldMkLst>
          <pc:docMk/>
          <pc:sldMk cId="3336636469" sldId="1678"/>
        </pc:sldMkLst>
        <pc:spChg chg="mod">
          <ac:chgData name="Nicolas Delfosse" userId="d965f3d4-ea58-4afe-85b0-6f02e8cf3c22" providerId="ADAL" clId="{EC8726BC-6FC0-4560-A269-CFD0AF4023F8}" dt="2022-02-09T17:58:02.244" v="12588" actId="207"/>
          <ac:spMkLst>
            <pc:docMk/>
            <pc:sldMk cId="3336636469" sldId="1678"/>
            <ac:spMk id="2" creationId="{3750A2F9-79F1-4AAC-915D-9AA0A810A1DE}"/>
          </ac:spMkLst>
        </pc:spChg>
        <pc:spChg chg="mod">
          <ac:chgData name="Nicolas Delfosse" userId="d965f3d4-ea58-4afe-85b0-6f02e8cf3c22" providerId="ADAL" clId="{EC8726BC-6FC0-4560-A269-CFD0AF4023F8}" dt="2022-02-09T16:46:16.156" v="10145" actId="14100"/>
          <ac:spMkLst>
            <pc:docMk/>
            <pc:sldMk cId="3336636469" sldId="1678"/>
            <ac:spMk id="5" creationId="{746FB5DE-C683-476E-B0D2-8454C902251E}"/>
          </ac:spMkLst>
        </pc:spChg>
        <pc:spChg chg="mod">
          <ac:chgData name="Nicolas Delfosse" userId="d965f3d4-ea58-4afe-85b0-6f02e8cf3c22" providerId="ADAL" clId="{EC8726BC-6FC0-4560-A269-CFD0AF4023F8}" dt="2022-02-09T16:46:20.554" v="10150" actId="20577"/>
          <ac:spMkLst>
            <pc:docMk/>
            <pc:sldMk cId="3336636469" sldId="1678"/>
            <ac:spMk id="31" creationId="{E7AFBD54-D32E-4B83-884E-B2DDDA5BA8F8}"/>
          </ac:spMkLst>
        </pc:spChg>
      </pc:sldChg>
      <pc:sldChg chg="modSp add mod">
        <pc:chgData name="Nicolas Delfosse" userId="d965f3d4-ea58-4afe-85b0-6f02e8cf3c22" providerId="ADAL" clId="{EC8726BC-6FC0-4560-A269-CFD0AF4023F8}" dt="2022-02-09T17:58:16.732" v="12590" actId="207"/>
        <pc:sldMkLst>
          <pc:docMk/>
          <pc:sldMk cId="3461496080" sldId="1679"/>
        </pc:sldMkLst>
        <pc:spChg chg="mod">
          <ac:chgData name="Nicolas Delfosse" userId="d965f3d4-ea58-4afe-85b0-6f02e8cf3c22" providerId="ADAL" clId="{EC8726BC-6FC0-4560-A269-CFD0AF4023F8}" dt="2022-02-09T17:58:16.732" v="12590" actId="207"/>
          <ac:spMkLst>
            <pc:docMk/>
            <pc:sldMk cId="3461496080" sldId="1679"/>
            <ac:spMk id="2" creationId="{3750A2F9-79F1-4AAC-915D-9AA0A810A1DE}"/>
          </ac:spMkLst>
        </pc:spChg>
        <pc:spChg chg="mod">
          <ac:chgData name="Nicolas Delfosse" userId="d965f3d4-ea58-4afe-85b0-6f02e8cf3c22" providerId="ADAL" clId="{EC8726BC-6FC0-4560-A269-CFD0AF4023F8}" dt="2022-02-09T16:38:15.807" v="9960" actId="20577"/>
          <ac:spMkLst>
            <pc:docMk/>
            <pc:sldMk cId="3461496080" sldId="1679"/>
            <ac:spMk id="86" creationId="{D0BDD8F5-5863-4761-B4BB-46B262662127}"/>
          </ac:spMkLst>
        </pc:spChg>
        <pc:grpChg chg="mod">
          <ac:chgData name="Nicolas Delfosse" userId="d965f3d4-ea58-4afe-85b0-6f02e8cf3c22" providerId="ADAL" clId="{EC8726BC-6FC0-4560-A269-CFD0AF4023F8}" dt="2022-02-09T16:25:22.911" v="9630" actId="1076"/>
          <ac:grpSpMkLst>
            <pc:docMk/>
            <pc:sldMk cId="3461496080" sldId="1679"/>
            <ac:grpSpMk id="128" creationId="{7925A20B-EBB6-4317-9D1B-244D68CC899C}"/>
          </ac:grpSpMkLst>
        </pc:grpChg>
      </pc:sldChg>
      <pc:sldChg chg="modSp add del mod">
        <pc:chgData name="Nicolas Delfosse" userId="d965f3d4-ea58-4afe-85b0-6f02e8cf3c22" providerId="ADAL" clId="{EC8726BC-6FC0-4560-A269-CFD0AF4023F8}" dt="2022-02-09T17:15:05.354" v="11934" actId="47"/>
        <pc:sldMkLst>
          <pc:docMk/>
          <pc:sldMk cId="4051628784" sldId="1680"/>
        </pc:sldMkLst>
        <pc:spChg chg="mod">
          <ac:chgData name="Nicolas Delfosse" userId="d965f3d4-ea58-4afe-85b0-6f02e8cf3c22" providerId="ADAL" clId="{EC8726BC-6FC0-4560-A269-CFD0AF4023F8}" dt="2022-02-09T00:35:44.895" v="2956" actId="20577"/>
          <ac:spMkLst>
            <pc:docMk/>
            <pc:sldMk cId="4051628784" sldId="1680"/>
            <ac:spMk id="2" creationId="{4C2BD666-5929-4B2D-8E8F-2D1AC7952E4A}"/>
          </ac:spMkLst>
        </pc:spChg>
        <pc:spChg chg="mod">
          <ac:chgData name="Nicolas Delfosse" userId="d965f3d4-ea58-4afe-85b0-6f02e8cf3c22" providerId="ADAL" clId="{EC8726BC-6FC0-4560-A269-CFD0AF4023F8}" dt="2022-02-09T16:17:55.575" v="9150" actId="20577"/>
          <ac:spMkLst>
            <pc:docMk/>
            <pc:sldMk cId="4051628784" sldId="1680"/>
            <ac:spMk id="3" creationId="{5B2AF026-921B-4AA8-BB30-871E8B2A9CF5}"/>
          </ac:spMkLst>
        </pc:spChg>
      </pc:sldChg>
      <pc:sldChg chg="addSp delSp modSp add mod ord">
        <pc:chgData name="Nicolas Delfosse" userId="d965f3d4-ea58-4afe-85b0-6f02e8cf3c22" providerId="ADAL" clId="{EC8726BC-6FC0-4560-A269-CFD0AF4023F8}" dt="2022-02-09T17:58:27.944" v="12592" actId="207"/>
        <pc:sldMkLst>
          <pc:docMk/>
          <pc:sldMk cId="2234151460" sldId="1681"/>
        </pc:sldMkLst>
        <pc:spChg chg="mod">
          <ac:chgData name="Nicolas Delfosse" userId="d965f3d4-ea58-4afe-85b0-6f02e8cf3c22" providerId="ADAL" clId="{EC8726BC-6FC0-4560-A269-CFD0AF4023F8}" dt="2022-02-09T17:58:27.944" v="12592" actId="207"/>
          <ac:spMkLst>
            <pc:docMk/>
            <pc:sldMk cId="2234151460" sldId="1681"/>
            <ac:spMk id="2" creationId="{4517D176-8FED-4BCE-985B-FE602460E710}"/>
          </ac:spMkLst>
        </pc:spChg>
        <pc:spChg chg="add mod">
          <ac:chgData name="Nicolas Delfosse" userId="d965f3d4-ea58-4afe-85b0-6f02e8cf3c22" providerId="ADAL" clId="{EC8726BC-6FC0-4560-A269-CFD0AF4023F8}" dt="2022-02-09T17:50:19.465" v="12546" actId="1076"/>
          <ac:spMkLst>
            <pc:docMk/>
            <pc:sldMk cId="2234151460" sldId="1681"/>
            <ac:spMk id="6" creationId="{45DF7962-21BC-4823-9772-2CE013F79FF9}"/>
          </ac:spMkLst>
        </pc:spChg>
        <pc:spChg chg="mod">
          <ac:chgData name="Nicolas Delfosse" userId="d965f3d4-ea58-4afe-85b0-6f02e8cf3c22" providerId="ADAL" clId="{EC8726BC-6FC0-4560-A269-CFD0AF4023F8}" dt="2022-02-09T17:42:27.516" v="12180" actId="1076"/>
          <ac:spMkLst>
            <pc:docMk/>
            <pc:sldMk cId="2234151460" sldId="1681"/>
            <ac:spMk id="11" creationId="{9762C12A-F6FA-4B26-AE82-89827BB94E51}"/>
          </ac:spMkLst>
        </pc:spChg>
        <pc:spChg chg="mod">
          <ac:chgData name="Nicolas Delfosse" userId="d965f3d4-ea58-4afe-85b0-6f02e8cf3c22" providerId="ADAL" clId="{EC8726BC-6FC0-4560-A269-CFD0AF4023F8}" dt="2022-02-09T17:42:27.516" v="12180" actId="1076"/>
          <ac:spMkLst>
            <pc:docMk/>
            <pc:sldMk cId="2234151460" sldId="1681"/>
            <ac:spMk id="14" creationId="{E3FA9D5C-D837-4B8F-BB32-E40B000CB57D}"/>
          </ac:spMkLst>
        </pc:spChg>
        <pc:grpChg chg="add mod">
          <ac:chgData name="Nicolas Delfosse" userId="d965f3d4-ea58-4afe-85b0-6f02e8cf3c22" providerId="ADAL" clId="{EC8726BC-6FC0-4560-A269-CFD0AF4023F8}" dt="2022-02-09T17:43:26.771" v="12193" actId="1076"/>
          <ac:grpSpMkLst>
            <pc:docMk/>
            <pc:sldMk cId="2234151460" sldId="1681"/>
            <ac:grpSpMk id="5" creationId="{9577EB6B-4F36-412C-909C-A999F6BF5731}"/>
          </ac:grpSpMkLst>
        </pc:grpChg>
        <pc:graphicFrameChg chg="add del mod modGraphic">
          <ac:chgData name="Nicolas Delfosse" userId="d965f3d4-ea58-4afe-85b0-6f02e8cf3c22" providerId="ADAL" clId="{EC8726BC-6FC0-4560-A269-CFD0AF4023F8}" dt="2022-02-09T17:43:05.722" v="12186" actId="478"/>
          <ac:graphicFrameMkLst>
            <pc:docMk/>
            <pc:sldMk cId="2234151460" sldId="1681"/>
            <ac:graphicFrameMk id="3" creationId="{FB23CB01-1CB9-46C6-95C4-461E1CB436C2}"/>
          </ac:graphicFrameMkLst>
        </pc:graphicFrameChg>
        <pc:graphicFrameChg chg="add mod modGraphic">
          <ac:chgData name="Nicolas Delfosse" userId="d965f3d4-ea58-4afe-85b0-6f02e8cf3c22" providerId="ADAL" clId="{EC8726BC-6FC0-4560-A269-CFD0AF4023F8}" dt="2022-02-09T17:45:34.761" v="12327" actId="122"/>
          <ac:graphicFrameMkLst>
            <pc:docMk/>
            <pc:sldMk cId="2234151460" sldId="1681"/>
            <ac:graphicFrameMk id="4" creationId="{5474FB74-15CE-4D98-A958-A338082EFF84}"/>
          </ac:graphicFrameMkLst>
        </pc:graphicFrameChg>
        <pc:picChg chg="mod">
          <ac:chgData name="Nicolas Delfosse" userId="d965f3d4-ea58-4afe-85b0-6f02e8cf3c22" providerId="ADAL" clId="{EC8726BC-6FC0-4560-A269-CFD0AF4023F8}" dt="2022-02-09T17:43:19.942" v="12191" actId="1076"/>
          <ac:picMkLst>
            <pc:docMk/>
            <pc:sldMk cId="2234151460" sldId="1681"/>
            <ac:picMk id="10" creationId="{421E09B0-89F3-45EC-B4E5-9F9A96C4AC49}"/>
          </ac:picMkLst>
        </pc:picChg>
        <pc:cxnChg chg="add mod">
          <ac:chgData name="Nicolas Delfosse" userId="d965f3d4-ea58-4afe-85b0-6f02e8cf3c22" providerId="ADAL" clId="{EC8726BC-6FC0-4560-A269-CFD0AF4023F8}" dt="2022-02-09T17:42:22.461" v="12179" actId="571"/>
          <ac:cxnSpMkLst>
            <pc:docMk/>
            <pc:sldMk cId="2234151460" sldId="1681"/>
            <ac:cxnSpMk id="9" creationId="{96F0F462-5CE4-4911-88CC-B64588D830CA}"/>
          </ac:cxnSpMkLst>
        </pc:cxnChg>
        <pc:cxnChg chg="mod">
          <ac:chgData name="Nicolas Delfosse" userId="d965f3d4-ea58-4afe-85b0-6f02e8cf3c22" providerId="ADAL" clId="{EC8726BC-6FC0-4560-A269-CFD0AF4023F8}" dt="2022-02-09T17:42:27.516" v="12180" actId="1076"/>
          <ac:cxnSpMkLst>
            <pc:docMk/>
            <pc:sldMk cId="2234151460" sldId="1681"/>
            <ac:cxnSpMk id="13" creationId="{B90C2D66-C855-4CAD-9C76-144C4E3A52AE}"/>
          </ac:cxnSpMkLst>
        </pc:cxnChg>
        <pc:cxnChg chg="del">
          <ac:chgData name="Nicolas Delfosse" userId="d965f3d4-ea58-4afe-85b0-6f02e8cf3c22" providerId="ADAL" clId="{EC8726BC-6FC0-4560-A269-CFD0AF4023F8}" dt="2022-02-09T09:17:06.657" v="9116" actId="478"/>
          <ac:cxnSpMkLst>
            <pc:docMk/>
            <pc:sldMk cId="2234151460" sldId="1681"/>
            <ac:cxnSpMk id="16" creationId="{F8507035-18BC-4B30-A57C-AE49C4A2A9E9}"/>
          </ac:cxnSpMkLst>
        </pc:cxnChg>
        <pc:cxnChg chg="del">
          <ac:chgData name="Nicolas Delfosse" userId="d965f3d4-ea58-4afe-85b0-6f02e8cf3c22" providerId="ADAL" clId="{EC8726BC-6FC0-4560-A269-CFD0AF4023F8}" dt="2022-02-09T09:17:08.550" v="9117" actId="478"/>
          <ac:cxnSpMkLst>
            <pc:docMk/>
            <pc:sldMk cId="2234151460" sldId="1681"/>
            <ac:cxnSpMk id="19" creationId="{3745ECD9-35AF-48BB-8897-DBC29D64CDDF}"/>
          </ac:cxnSpMkLst>
        </pc:cxnChg>
      </pc:sldChg>
      <pc:sldChg chg="addSp modSp add del mod">
        <pc:chgData name="Nicolas Delfosse" userId="d965f3d4-ea58-4afe-85b0-6f02e8cf3c22" providerId="ADAL" clId="{EC8726BC-6FC0-4560-A269-CFD0AF4023F8}" dt="2022-02-09T08:58:37.873" v="8649" actId="47"/>
        <pc:sldMkLst>
          <pc:docMk/>
          <pc:sldMk cId="1290138407" sldId="1682"/>
        </pc:sldMkLst>
        <pc:spChg chg="mod">
          <ac:chgData name="Nicolas Delfosse" userId="d965f3d4-ea58-4afe-85b0-6f02e8cf3c22" providerId="ADAL" clId="{EC8726BC-6FC0-4560-A269-CFD0AF4023F8}" dt="2022-02-09T00:45:27.463" v="3640" actId="20577"/>
          <ac:spMkLst>
            <pc:docMk/>
            <pc:sldMk cId="1290138407" sldId="1682"/>
            <ac:spMk id="2" creationId="{3750A2F9-79F1-4AAC-915D-9AA0A810A1DE}"/>
          </ac:spMkLst>
        </pc:spChg>
        <pc:spChg chg="add mod">
          <ac:chgData name="Nicolas Delfosse" userId="d965f3d4-ea58-4afe-85b0-6f02e8cf3c22" providerId="ADAL" clId="{EC8726BC-6FC0-4560-A269-CFD0AF4023F8}" dt="2022-02-09T07:50:10.218" v="7487" actId="255"/>
          <ac:spMkLst>
            <pc:docMk/>
            <pc:sldMk cId="1290138407" sldId="1682"/>
            <ac:spMk id="6" creationId="{3844B9C8-AA92-447A-B542-D23A0DED1A54}"/>
          </ac:spMkLst>
        </pc:spChg>
        <pc:spChg chg="mod">
          <ac:chgData name="Nicolas Delfosse" userId="d965f3d4-ea58-4afe-85b0-6f02e8cf3c22" providerId="ADAL" clId="{EC8726BC-6FC0-4560-A269-CFD0AF4023F8}" dt="2022-02-09T07:50:22.842" v="7488" actId="1076"/>
          <ac:spMkLst>
            <pc:docMk/>
            <pc:sldMk cId="1290138407" sldId="1682"/>
            <ac:spMk id="19" creationId="{8C7E3BDD-7541-42C4-9CD3-E1EE7D345613}"/>
          </ac:spMkLst>
        </pc:spChg>
        <pc:spChg chg="mod">
          <ac:chgData name="Nicolas Delfosse" userId="d965f3d4-ea58-4afe-85b0-6f02e8cf3c22" providerId="ADAL" clId="{EC8726BC-6FC0-4560-A269-CFD0AF4023F8}" dt="2022-02-09T07:50:32.538" v="7489" actId="1076"/>
          <ac:spMkLst>
            <pc:docMk/>
            <pc:sldMk cId="1290138407" sldId="1682"/>
            <ac:spMk id="23" creationId="{EB19CC05-61ED-4A24-A9D6-CB2CA54997BC}"/>
          </ac:spMkLst>
        </pc:spChg>
        <pc:spChg chg="mod">
          <ac:chgData name="Nicolas Delfosse" userId="d965f3d4-ea58-4afe-85b0-6f02e8cf3c22" providerId="ADAL" clId="{EC8726BC-6FC0-4560-A269-CFD0AF4023F8}" dt="2022-02-09T07:50:32.538" v="7489" actId="1076"/>
          <ac:spMkLst>
            <pc:docMk/>
            <pc:sldMk cId="1290138407" sldId="1682"/>
            <ac:spMk id="24" creationId="{15F1DB37-C581-499E-AF9C-61710F44F902}"/>
          </ac:spMkLst>
        </pc:spChg>
        <pc:spChg chg="mod">
          <ac:chgData name="Nicolas Delfosse" userId="d965f3d4-ea58-4afe-85b0-6f02e8cf3c22" providerId="ADAL" clId="{EC8726BC-6FC0-4560-A269-CFD0AF4023F8}" dt="2022-02-09T07:50:32.538" v="7489" actId="1076"/>
          <ac:spMkLst>
            <pc:docMk/>
            <pc:sldMk cId="1290138407" sldId="1682"/>
            <ac:spMk id="25" creationId="{AEFC9B93-4B86-4BDA-9DB7-885ABAE387BC}"/>
          </ac:spMkLst>
        </pc:spChg>
        <pc:spChg chg="mod">
          <ac:chgData name="Nicolas Delfosse" userId="d965f3d4-ea58-4afe-85b0-6f02e8cf3c22" providerId="ADAL" clId="{EC8726BC-6FC0-4560-A269-CFD0AF4023F8}" dt="2022-02-09T07:50:32.538" v="7489" actId="1076"/>
          <ac:spMkLst>
            <pc:docMk/>
            <pc:sldMk cId="1290138407" sldId="1682"/>
            <ac:spMk id="26" creationId="{1FF2573A-987D-42C2-932C-BCC4C0D1AFA4}"/>
          </ac:spMkLst>
        </pc:spChg>
      </pc:sldChg>
      <pc:sldChg chg="modSp add del mod">
        <pc:chgData name="Nicolas Delfosse" userId="d965f3d4-ea58-4afe-85b0-6f02e8cf3c22" providerId="ADAL" clId="{EC8726BC-6FC0-4560-A269-CFD0AF4023F8}" dt="2022-02-09T09:00:43.400" v="8670" actId="47"/>
        <pc:sldMkLst>
          <pc:docMk/>
          <pc:sldMk cId="1081277449" sldId="1683"/>
        </pc:sldMkLst>
        <pc:spChg chg="mod">
          <ac:chgData name="Nicolas Delfosse" userId="d965f3d4-ea58-4afe-85b0-6f02e8cf3c22" providerId="ADAL" clId="{EC8726BC-6FC0-4560-A269-CFD0AF4023F8}" dt="2022-02-09T00:44:37.485" v="3628" actId="20577"/>
          <ac:spMkLst>
            <pc:docMk/>
            <pc:sldMk cId="1081277449" sldId="1683"/>
            <ac:spMk id="2" creationId="{3750A2F9-79F1-4AAC-915D-9AA0A810A1DE}"/>
          </ac:spMkLst>
        </pc:spChg>
      </pc:sldChg>
      <pc:sldChg chg="modSp add del mod">
        <pc:chgData name="Nicolas Delfosse" userId="d965f3d4-ea58-4afe-85b0-6f02e8cf3c22" providerId="ADAL" clId="{EC8726BC-6FC0-4560-A269-CFD0AF4023F8}" dt="2022-02-09T17:42:18.331" v="12177" actId="47"/>
        <pc:sldMkLst>
          <pc:docMk/>
          <pc:sldMk cId="1403242164" sldId="1684"/>
        </pc:sldMkLst>
        <pc:spChg chg="mod">
          <ac:chgData name="Nicolas Delfosse" userId="d965f3d4-ea58-4afe-85b0-6f02e8cf3c22" providerId="ADAL" clId="{EC8726BC-6FC0-4560-A269-CFD0AF4023F8}" dt="2022-02-09T00:44:20.848" v="3595" actId="20577"/>
          <ac:spMkLst>
            <pc:docMk/>
            <pc:sldMk cId="1403242164" sldId="1684"/>
            <ac:spMk id="2" creationId="{3750A2F9-79F1-4AAC-915D-9AA0A810A1DE}"/>
          </ac:spMkLst>
        </pc:spChg>
        <pc:spChg chg="mod">
          <ac:chgData name="Nicolas Delfosse" userId="d965f3d4-ea58-4afe-85b0-6f02e8cf3c22" providerId="ADAL" clId="{EC8726BC-6FC0-4560-A269-CFD0AF4023F8}" dt="2022-02-09T09:09:33.527" v="9077" actId="20577"/>
          <ac:spMkLst>
            <pc:docMk/>
            <pc:sldMk cId="1403242164" sldId="1684"/>
            <ac:spMk id="3" creationId="{C0B5EFDF-2962-4FC9-98C2-87F0F3B51DB0}"/>
          </ac:spMkLst>
        </pc:spChg>
        <pc:spChg chg="mod">
          <ac:chgData name="Nicolas Delfosse" userId="d965f3d4-ea58-4afe-85b0-6f02e8cf3c22" providerId="ADAL" clId="{EC8726BC-6FC0-4560-A269-CFD0AF4023F8}" dt="2022-02-09T00:44:06.225" v="3585" actId="1076"/>
          <ac:spMkLst>
            <pc:docMk/>
            <pc:sldMk cId="1403242164" sldId="1684"/>
            <ac:spMk id="4" creationId="{E2F054D8-9B18-43D6-BA9A-45A5677A59A6}"/>
          </ac:spMkLst>
        </pc:spChg>
      </pc:sldChg>
      <pc:sldChg chg="addSp delSp modSp add mod delAnim modAnim">
        <pc:chgData name="Nicolas Delfosse" userId="d965f3d4-ea58-4afe-85b0-6f02e8cf3c22" providerId="ADAL" clId="{EC8726BC-6FC0-4560-A269-CFD0AF4023F8}" dt="2022-02-09T01:15:42.376" v="4041" actId="14100"/>
        <pc:sldMkLst>
          <pc:docMk/>
          <pc:sldMk cId="4083099395" sldId="1685"/>
        </pc:sldMkLst>
        <pc:spChg chg="mod">
          <ac:chgData name="Nicolas Delfosse" userId="d965f3d4-ea58-4afe-85b0-6f02e8cf3c22" providerId="ADAL" clId="{EC8726BC-6FC0-4560-A269-CFD0AF4023F8}" dt="2022-02-09T00:48:01.652" v="3645" actId="20577"/>
          <ac:spMkLst>
            <pc:docMk/>
            <pc:sldMk cId="4083099395" sldId="1685"/>
            <ac:spMk id="2" creationId="{4E9A90DB-1DBE-4B68-9E1E-32751B901ADC}"/>
          </ac:spMkLst>
        </pc:spChg>
        <pc:spChg chg="del mod">
          <ac:chgData name="Nicolas Delfosse" userId="d965f3d4-ea58-4afe-85b0-6f02e8cf3c22" providerId="ADAL" clId="{EC8726BC-6FC0-4560-A269-CFD0AF4023F8}" dt="2022-02-09T00:48:47.702" v="3647" actId="478"/>
          <ac:spMkLst>
            <pc:docMk/>
            <pc:sldMk cId="4083099395" sldId="1685"/>
            <ac:spMk id="3" creationId="{6F10EA4F-F79A-431D-84C8-1714E01FE4E6}"/>
          </ac:spMkLst>
        </pc:spChg>
        <pc:spChg chg="add mod">
          <ac:chgData name="Nicolas Delfosse" userId="d965f3d4-ea58-4afe-85b0-6f02e8cf3c22" providerId="ADAL" clId="{EC8726BC-6FC0-4560-A269-CFD0AF4023F8}" dt="2022-02-09T00:52:47.429" v="3746" actId="20577"/>
          <ac:spMkLst>
            <pc:docMk/>
            <pc:sldMk cId="4083099395" sldId="1685"/>
            <ac:spMk id="4" creationId="{DBC96185-B6B7-4C3B-B3EA-3F80B33C1BE8}"/>
          </ac:spMkLst>
        </pc:spChg>
        <pc:spChg chg="add mod">
          <ac:chgData name="Nicolas Delfosse" userId="d965f3d4-ea58-4afe-85b0-6f02e8cf3c22" providerId="ADAL" clId="{EC8726BC-6FC0-4560-A269-CFD0AF4023F8}" dt="2022-02-09T00:52:49.820" v="3747" actId="20577"/>
          <ac:spMkLst>
            <pc:docMk/>
            <pc:sldMk cId="4083099395" sldId="1685"/>
            <ac:spMk id="6" creationId="{1C400FBE-9A61-4C23-A188-A6A4E74DCC89}"/>
          </ac:spMkLst>
        </pc:spChg>
        <pc:spChg chg="add mod">
          <ac:chgData name="Nicolas Delfosse" userId="d965f3d4-ea58-4afe-85b0-6f02e8cf3c22" providerId="ADAL" clId="{EC8726BC-6FC0-4560-A269-CFD0AF4023F8}" dt="2022-02-09T00:54:16.369" v="3765" actId="1076"/>
          <ac:spMkLst>
            <pc:docMk/>
            <pc:sldMk cId="4083099395" sldId="1685"/>
            <ac:spMk id="9" creationId="{EA665731-C42A-4E5F-85A5-9E7CDA5240B7}"/>
          </ac:spMkLst>
        </pc:spChg>
        <pc:spChg chg="add mod topLvl">
          <ac:chgData name="Nicolas Delfosse" userId="d965f3d4-ea58-4afe-85b0-6f02e8cf3c22" providerId="ADAL" clId="{EC8726BC-6FC0-4560-A269-CFD0AF4023F8}" dt="2022-02-09T00:58:13.253" v="3833" actId="165"/>
          <ac:spMkLst>
            <pc:docMk/>
            <pc:sldMk cId="4083099395" sldId="1685"/>
            <ac:spMk id="11" creationId="{A9067531-1B81-4F34-AD78-DBFEB56CC25B}"/>
          </ac:spMkLst>
        </pc:spChg>
        <pc:spChg chg="add mod topLvl">
          <ac:chgData name="Nicolas Delfosse" userId="d965f3d4-ea58-4afe-85b0-6f02e8cf3c22" providerId="ADAL" clId="{EC8726BC-6FC0-4560-A269-CFD0AF4023F8}" dt="2022-02-09T00:58:13.253" v="3833" actId="165"/>
          <ac:spMkLst>
            <pc:docMk/>
            <pc:sldMk cId="4083099395" sldId="1685"/>
            <ac:spMk id="13" creationId="{B02E4F55-6378-4D97-A6C0-D18EB6F3B9CC}"/>
          </ac:spMkLst>
        </pc:spChg>
        <pc:spChg chg="add del mod">
          <ac:chgData name="Nicolas Delfosse" userId="d965f3d4-ea58-4afe-85b0-6f02e8cf3c22" providerId="ADAL" clId="{EC8726BC-6FC0-4560-A269-CFD0AF4023F8}" dt="2022-02-09T00:51:36.299" v="3734" actId="478"/>
          <ac:spMkLst>
            <pc:docMk/>
            <pc:sldMk cId="4083099395" sldId="1685"/>
            <ac:spMk id="17" creationId="{4316E929-8EB0-4592-A482-FFF696BF83F6}"/>
          </ac:spMkLst>
        </pc:spChg>
        <pc:spChg chg="add mod topLvl">
          <ac:chgData name="Nicolas Delfosse" userId="d965f3d4-ea58-4afe-85b0-6f02e8cf3c22" providerId="ADAL" clId="{EC8726BC-6FC0-4560-A269-CFD0AF4023F8}" dt="2022-02-09T01:06:52.990" v="3959" actId="1076"/>
          <ac:spMkLst>
            <pc:docMk/>
            <pc:sldMk cId="4083099395" sldId="1685"/>
            <ac:spMk id="22" creationId="{9FEB9C8C-EE66-4E1C-ABF1-FC0F51A737E9}"/>
          </ac:spMkLst>
        </pc:spChg>
        <pc:spChg chg="add mod topLvl">
          <ac:chgData name="Nicolas Delfosse" userId="d965f3d4-ea58-4afe-85b0-6f02e8cf3c22" providerId="ADAL" clId="{EC8726BC-6FC0-4560-A269-CFD0AF4023F8}" dt="2022-02-09T01:06:52.990" v="3959" actId="1076"/>
          <ac:spMkLst>
            <pc:docMk/>
            <pc:sldMk cId="4083099395" sldId="1685"/>
            <ac:spMk id="32" creationId="{5569609E-697A-484A-B9A0-1CAF685CA1D2}"/>
          </ac:spMkLst>
        </pc:spChg>
        <pc:spChg chg="add mod topLvl">
          <ac:chgData name="Nicolas Delfosse" userId="d965f3d4-ea58-4afe-85b0-6f02e8cf3c22" providerId="ADAL" clId="{EC8726BC-6FC0-4560-A269-CFD0AF4023F8}" dt="2022-02-09T01:06:52.990" v="3959" actId="1076"/>
          <ac:spMkLst>
            <pc:docMk/>
            <pc:sldMk cId="4083099395" sldId="1685"/>
            <ac:spMk id="39" creationId="{904A0D2D-5BC6-40FD-99EF-E874BDE35FF3}"/>
          </ac:spMkLst>
        </pc:spChg>
        <pc:spChg chg="add mod topLvl">
          <ac:chgData name="Nicolas Delfosse" userId="d965f3d4-ea58-4afe-85b0-6f02e8cf3c22" providerId="ADAL" clId="{EC8726BC-6FC0-4560-A269-CFD0AF4023F8}" dt="2022-02-09T00:58:13.253" v="3833" actId="165"/>
          <ac:spMkLst>
            <pc:docMk/>
            <pc:sldMk cId="4083099395" sldId="1685"/>
            <ac:spMk id="41" creationId="{6D9C9A14-E2D2-4004-B701-57E8F46DE127}"/>
          </ac:spMkLst>
        </pc:spChg>
        <pc:spChg chg="add mod topLvl">
          <ac:chgData name="Nicolas Delfosse" userId="d965f3d4-ea58-4afe-85b0-6f02e8cf3c22" providerId="ADAL" clId="{EC8726BC-6FC0-4560-A269-CFD0AF4023F8}" dt="2022-02-09T01:06:52.990" v="3959" actId="1076"/>
          <ac:spMkLst>
            <pc:docMk/>
            <pc:sldMk cId="4083099395" sldId="1685"/>
            <ac:spMk id="43" creationId="{61B125B2-0338-44ED-8103-69BAD1B862FD}"/>
          </ac:spMkLst>
        </pc:spChg>
        <pc:spChg chg="add del mod">
          <ac:chgData name="Nicolas Delfosse" userId="d965f3d4-ea58-4afe-85b0-6f02e8cf3c22" providerId="ADAL" clId="{EC8726BC-6FC0-4560-A269-CFD0AF4023F8}" dt="2022-02-09T00:57:18.368" v="3828" actId="478"/>
          <ac:spMkLst>
            <pc:docMk/>
            <pc:sldMk cId="4083099395" sldId="1685"/>
            <ac:spMk id="46" creationId="{942A931B-5FC3-4AB5-80F2-74D40E0A90A4}"/>
          </ac:spMkLst>
        </pc:spChg>
        <pc:spChg chg="add del mod">
          <ac:chgData name="Nicolas Delfosse" userId="d965f3d4-ea58-4afe-85b0-6f02e8cf3c22" providerId="ADAL" clId="{EC8726BC-6FC0-4560-A269-CFD0AF4023F8}" dt="2022-02-09T00:57:16.867" v="3827" actId="478"/>
          <ac:spMkLst>
            <pc:docMk/>
            <pc:sldMk cId="4083099395" sldId="1685"/>
            <ac:spMk id="48" creationId="{6725EE67-CBEB-449E-BFFB-EE0ED6416851}"/>
          </ac:spMkLst>
        </pc:spChg>
        <pc:spChg chg="add mod">
          <ac:chgData name="Nicolas Delfosse" userId="d965f3d4-ea58-4afe-85b0-6f02e8cf3c22" providerId="ADAL" clId="{EC8726BC-6FC0-4560-A269-CFD0AF4023F8}" dt="2022-02-09T01:09:27.018" v="4011"/>
          <ac:spMkLst>
            <pc:docMk/>
            <pc:sldMk cId="4083099395" sldId="1685"/>
            <ac:spMk id="57" creationId="{A9FB61AD-AC9D-4DEF-B695-17CA91A6EF2A}"/>
          </ac:spMkLst>
        </pc:spChg>
        <pc:spChg chg="add mod">
          <ac:chgData name="Nicolas Delfosse" userId="d965f3d4-ea58-4afe-85b0-6f02e8cf3c22" providerId="ADAL" clId="{EC8726BC-6FC0-4560-A269-CFD0AF4023F8}" dt="2022-02-09T01:06:59.532" v="3961" actId="1076"/>
          <ac:spMkLst>
            <pc:docMk/>
            <pc:sldMk cId="4083099395" sldId="1685"/>
            <ac:spMk id="59" creationId="{E232244A-9D65-4C63-9642-09135DCECA6A}"/>
          </ac:spMkLst>
        </pc:spChg>
        <pc:spChg chg="mod">
          <ac:chgData name="Nicolas Delfosse" userId="d965f3d4-ea58-4afe-85b0-6f02e8cf3c22" providerId="ADAL" clId="{EC8726BC-6FC0-4560-A269-CFD0AF4023F8}" dt="2022-02-09T01:08:02.490" v="3991" actId="14100"/>
          <ac:spMkLst>
            <pc:docMk/>
            <pc:sldMk cId="4083099395" sldId="1685"/>
            <ac:spMk id="61" creationId="{1DF02CE7-D250-496E-B627-4187526C1DF2}"/>
          </ac:spMkLst>
        </pc:spChg>
        <pc:spChg chg="mod">
          <ac:chgData name="Nicolas Delfosse" userId="d965f3d4-ea58-4afe-85b0-6f02e8cf3c22" providerId="ADAL" clId="{EC8726BC-6FC0-4560-A269-CFD0AF4023F8}" dt="2022-02-09T01:08:14.460" v="3993" actId="14100"/>
          <ac:spMkLst>
            <pc:docMk/>
            <pc:sldMk cId="4083099395" sldId="1685"/>
            <ac:spMk id="62" creationId="{83D97F6C-9DCC-42E9-B385-4DDFE664CEB3}"/>
          </ac:spMkLst>
        </pc:spChg>
        <pc:spChg chg="mod">
          <ac:chgData name="Nicolas Delfosse" userId="d965f3d4-ea58-4afe-85b0-6f02e8cf3c22" providerId="ADAL" clId="{EC8726BC-6FC0-4560-A269-CFD0AF4023F8}" dt="2022-02-09T01:06:54.051" v="3960"/>
          <ac:spMkLst>
            <pc:docMk/>
            <pc:sldMk cId="4083099395" sldId="1685"/>
            <ac:spMk id="64" creationId="{1561E3CE-0552-4BDE-ABE5-B53B8FBBC521}"/>
          </ac:spMkLst>
        </pc:spChg>
        <pc:spChg chg="add mod">
          <ac:chgData name="Nicolas Delfosse" userId="d965f3d4-ea58-4afe-85b0-6f02e8cf3c22" providerId="ADAL" clId="{EC8726BC-6FC0-4560-A269-CFD0AF4023F8}" dt="2022-02-09T01:13:28.037" v="4034" actId="1076"/>
          <ac:spMkLst>
            <pc:docMk/>
            <pc:sldMk cId="4083099395" sldId="1685"/>
            <ac:spMk id="65" creationId="{22D91C76-95EE-48CA-8FD4-8F996085C17E}"/>
          </ac:spMkLst>
        </pc:spChg>
        <pc:spChg chg="add mod">
          <ac:chgData name="Nicolas Delfosse" userId="d965f3d4-ea58-4afe-85b0-6f02e8cf3c22" providerId="ADAL" clId="{EC8726BC-6FC0-4560-A269-CFD0AF4023F8}" dt="2022-02-09T01:13:23.879" v="4033" actId="1076"/>
          <ac:spMkLst>
            <pc:docMk/>
            <pc:sldMk cId="4083099395" sldId="1685"/>
            <ac:spMk id="66" creationId="{FDCC4D0C-06BB-42F5-89D3-78D9C31C5908}"/>
          </ac:spMkLst>
        </pc:spChg>
        <pc:grpChg chg="add mod">
          <ac:chgData name="Nicolas Delfosse" userId="d965f3d4-ea58-4afe-85b0-6f02e8cf3c22" providerId="ADAL" clId="{EC8726BC-6FC0-4560-A269-CFD0AF4023F8}" dt="2022-02-09T01:05:58.920" v="3946" actId="1076"/>
          <ac:grpSpMkLst>
            <pc:docMk/>
            <pc:sldMk cId="4083099395" sldId="1685"/>
            <ac:grpSpMk id="44" creationId="{85DD5FB4-06DD-4B2E-ABA5-51E10CD2AA9D}"/>
          </ac:grpSpMkLst>
        </pc:grpChg>
        <pc:grpChg chg="add del mod">
          <ac:chgData name="Nicolas Delfosse" userId="d965f3d4-ea58-4afe-85b0-6f02e8cf3c22" providerId="ADAL" clId="{EC8726BC-6FC0-4560-A269-CFD0AF4023F8}" dt="2022-02-09T00:58:13.253" v="3833" actId="165"/>
          <ac:grpSpMkLst>
            <pc:docMk/>
            <pc:sldMk cId="4083099395" sldId="1685"/>
            <ac:grpSpMk id="45" creationId="{F8316CE4-91AF-4E84-9B34-3FCB15090AEE}"/>
          </ac:grpSpMkLst>
        </pc:grpChg>
        <pc:grpChg chg="add mod">
          <ac:chgData name="Nicolas Delfosse" userId="d965f3d4-ea58-4afe-85b0-6f02e8cf3c22" providerId="ADAL" clId="{EC8726BC-6FC0-4560-A269-CFD0AF4023F8}" dt="2022-02-09T01:15:36.898" v="4040" actId="1076"/>
          <ac:grpSpMkLst>
            <pc:docMk/>
            <pc:sldMk cId="4083099395" sldId="1685"/>
            <ac:grpSpMk id="49" creationId="{ED267A36-6DBE-4692-87A7-80D60A5A95F0}"/>
          </ac:grpSpMkLst>
        </pc:grpChg>
        <pc:grpChg chg="add del mod">
          <ac:chgData name="Nicolas Delfosse" userId="d965f3d4-ea58-4afe-85b0-6f02e8cf3c22" providerId="ADAL" clId="{EC8726BC-6FC0-4560-A269-CFD0AF4023F8}" dt="2022-02-09T01:06:11.024" v="3948" actId="165"/>
          <ac:grpSpMkLst>
            <pc:docMk/>
            <pc:sldMk cId="4083099395" sldId="1685"/>
            <ac:grpSpMk id="50" creationId="{E5466882-C379-4C32-B991-D4CD11D696DD}"/>
          </ac:grpSpMkLst>
        </pc:grpChg>
        <pc:grpChg chg="add mod">
          <ac:chgData name="Nicolas Delfosse" userId="d965f3d4-ea58-4afe-85b0-6f02e8cf3c22" providerId="ADAL" clId="{EC8726BC-6FC0-4560-A269-CFD0AF4023F8}" dt="2022-02-09T01:15:23.675" v="4038" actId="1076"/>
          <ac:grpSpMkLst>
            <pc:docMk/>
            <pc:sldMk cId="4083099395" sldId="1685"/>
            <ac:grpSpMk id="60" creationId="{654A9BD1-D477-4EFE-9145-84B1CA1325E3}"/>
          </ac:grpSpMkLst>
        </pc:grpChg>
        <pc:grpChg chg="add mod">
          <ac:chgData name="Nicolas Delfosse" userId="d965f3d4-ea58-4afe-85b0-6f02e8cf3c22" providerId="ADAL" clId="{EC8726BC-6FC0-4560-A269-CFD0AF4023F8}" dt="2022-02-09T01:15:36.898" v="4040" actId="1076"/>
          <ac:grpSpMkLst>
            <pc:docMk/>
            <pc:sldMk cId="4083099395" sldId="1685"/>
            <ac:grpSpMk id="89" creationId="{CF0E6BA7-7515-4A43-90DB-1A7552C24208}"/>
          </ac:grpSpMkLst>
        </pc:grpChg>
        <pc:grpChg chg="add mod">
          <ac:chgData name="Nicolas Delfosse" userId="d965f3d4-ea58-4afe-85b0-6f02e8cf3c22" providerId="ADAL" clId="{EC8726BC-6FC0-4560-A269-CFD0AF4023F8}" dt="2022-02-09T01:15:36.898" v="4040" actId="1076"/>
          <ac:grpSpMkLst>
            <pc:docMk/>
            <pc:sldMk cId="4083099395" sldId="1685"/>
            <ac:grpSpMk id="90" creationId="{3048A550-7C85-4B7F-8880-A1B58CC07038}"/>
          </ac:grpSpMkLst>
        </pc:grpChg>
        <pc:grpChg chg="add mod">
          <ac:chgData name="Nicolas Delfosse" userId="d965f3d4-ea58-4afe-85b0-6f02e8cf3c22" providerId="ADAL" clId="{EC8726BC-6FC0-4560-A269-CFD0AF4023F8}" dt="2022-02-09T01:15:23.675" v="4038" actId="1076"/>
          <ac:grpSpMkLst>
            <pc:docMk/>
            <pc:sldMk cId="4083099395" sldId="1685"/>
            <ac:grpSpMk id="91" creationId="{19F69297-2CE2-4833-9B6B-1010828D2A44}"/>
          </ac:grpSpMkLst>
        </pc:grpChg>
        <pc:grpChg chg="add mod">
          <ac:chgData name="Nicolas Delfosse" userId="d965f3d4-ea58-4afe-85b0-6f02e8cf3c22" providerId="ADAL" clId="{EC8726BC-6FC0-4560-A269-CFD0AF4023F8}" dt="2022-02-09T01:15:23.675" v="4038" actId="1076"/>
          <ac:grpSpMkLst>
            <pc:docMk/>
            <pc:sldMk cId="4083099395" sldId="1685"/>
            <ac:grpSpMk id="92" creationId="{6A6E683C-5CF1-44C8-A3E1-4A0CC4921686}"/>
          </ac:grpSpMkLst>
        </pc:grpChg>
        <pc:cxnChg chg="add mod">
          <ac:chgData name="Nicolas Delfosse" userId="d965f3d4-ea58-4afe-85b0-6f02e8cf3c22" providerId="ADAL" clId="{EC8726BC-6FC0-4560-A269-CFD0AF4023F8}" dt="2022-02-09T00:52:49.820" v="3747" actId="20577"/>
          <ac:cxnSpMkLst>
            <pc:docMk/>
            <pc:sldMk cId="4083099395" sldId="1685"/>
            <ac:cxnSpMk id="8" creationId="{72A288E1-A9C0-4AC1-9DCD-7389F8954590}"/>
          </ac:cxnSpMkLst>
        </pc:cxnChg>
        <pc:cxnChg chg="add del mod topLvl">
          <ac:chgData name="Nicolas Delfosse" userId="d965f3d4-ea58-4afe-85b0-6f02e8cf3c22" providerId="ADAL" clId="{EC8726BC-6FC0-4560-A269-CFD0AF4023F8}" dt="2022-02-09T00:58:13.253" v="3833" actId="165"/>
          <ac:cxnSpMkLst>
            <pc:docMk/>
            <pc:sldMk cId="4083099395" sldId="1685"/>
            <ac:cxnSpMk id="15" creationId="{69E83869-ADD6-44BB-AA3F-ACA24E087725}"/>
          </ac:cxnSpMkLst>
        </pc:cxnChg>
        <pc:cxnChg chg="add mod topLvl">
          <ac:chgData name="Nicolas Delfosse" userId="d965f3d4-ea58-4afe-85b0-6f02e8cf3c22" providerId="ADAL" clId="{EC8726BC-6FC0-4560-A269-CFD0AF4023F8}" dt="2022-02-09T01:15:36.898" v="4040" actId="1076"/>
          <ac:cxnSpMkLst>
            <pc:docMk/>
            <pc:sldMk cId="4083099395" sldId="1685"/>
            <ac:cxnSpMk id="24" creationId="{D6B98B97-6C61-4743-8464-88C16DF5D51E}"/>
          </ac:cxnSpMkLst>
        </pc:cxnChg>
        <pc:cxnChg chg="add del mod topLvl">
          <ac:chgData name="Nicolas Delfosse" userId="d965f3d4-ea58-4afe-85b0-6f02e8cf3c22" providerId="ADAL" clId="{EC8726BC-6FC0-4560-A269-CFD0AF4023F8}" dt="2022-02-09T01:06:13.872" v="3949" actId="478"/>
          <ac:cxnSpMkLst>
            <pc:docMk/>
            <pc:sldMk cId="4083099395" sldId="1685"/>
            <ac:cxnSpMk id="34" creationId="{D13586A5-09F7-4A7D-B2CA-7FD1E0FDE92E}"/>
          </ac:cxnSpMkLst>
        </pc:cxnChg>
        <pc:cxnChg chg="add mod">
          <ac:chgData name="Nicolas Delfosse" userId="d965f3d4-ea58-4afe-85b0-6f02e8cf3c22" providerId="ADAL" clId="{EC8726BC-6FC0-4560-A269-CFD0AF4023F8}" dt="2022-02-09T01:15:42.376" v="4041" actId="14100"/>
          <ac:cxnSpMkLst>
            <pc:docMk/>
            <pc:sldMk cId="4083099395" sldId="1685"/>
            <ac:cxnSpMk id="53" creationId="{3D5D4A87-19BB-472C-9B32-6FE88855DAA4}"/>
          </ac:cxnSpMkLst>
        </pc:cxnChg>
        <pc:cxnChg chg="add mod">
          <ac:chgData name="Nicolas Delfosse" userId="d965f3d4-ea58-4afe-85b0-6f02e8cf3c22" providerId="ADAL" clId="{EC8726BC-6FC0-4560-A269-CFD0AF4023F8}" dt="2022-02-09T01:15:23.675" v="4038" actId="1076"/>
          <ac:cxnSpMkLst>
            <pc:docMk/>
            <pc:sldMk cId="4083099395" sldId="1685"/>
            <ac:cxnSpMk id="58" creationId="{AE821D30-F36B-4CDE-A6F1-6CD67E6E13B6}"/>
          </ac:cxnSpMkLst>
        </pc:cxnChg>
        <pc:cxnChg chg="mod">
          <ac:chgData name="Nicolas Delfosse" userId="d965f3d4-ea58-4afe-85b0-6f02e8cf3c22" providerId="ADAL" clId="{EC8726BC-6FC0-4560-A269-CFD0AF4023F8}" dt="2022-02-09T01:08:14.460" v="3993" actId="14100"/>
          <ac:cxnSpMkLst>
            <pc:docMk/>
            <pc:sldMk cId="4083099395" sldId="1685"/>
            <ac:cxnSpMk id="63" creationId="{42F77BF0-EE89-4803-89FB-858B890DB4BD}"/>
          </ac:cxnSpMkLst>
        </pc:cxnChg>
        <pc:cxnChg chg="add mod">
          <ac:chgData name="Nicolas Delfosse" userId="d965f3d4-ea58-4afe-85b0-6f02e8cf3c22" providerId="ADAL" clId="{EC8726BC-6FC0-4560-A269-CFD0AF4023F8}" dt="2022-02-09T01:15:28.775" v="4039" actId="14100"/>
          <ac:cxnSpMkLst>
            <pc:docMk/>
            <pc:sldMk cId="4083099395" sldId="1685"/>
            <ac:cxnSpMk id="67" creationId="{BD61AAE6-C196-4E0C-B943-9DA6BCA2C32D}"/>
          </ac:cxnSpMkLst>
        </pc:cxnChg>
      </pc:sldChg>
      <pc:sldChg chg="addSp delSp modSp add mod addAnim delAnim modAnim">
        <pc:chgData name="Nicolas Delfosse" userId="d965f3d4-ea58-4afe-85b0-6f02e8cf3c22" providerId="ADAL" clId="{EC8726BC-6FC0-4560-A269-CFD0AF4023F8}" dt="2022-02-09T02:58:03.653" v="5058"/>
        <pc:sldMkLst>
          <pc:docMk/>
          <pc:sldMk cId="1793202814" sldId="1686"/>
        </pc:sldMkLst>
        <pc:spChg chg="mod">
          <ac:chgData name="Nicolas Delfosse" userId="d965f3d4-ea58-4afe-85b0-6f02e8cf3c22" providerId="ADAL" clId="{EC8726BC-6FC0-4560-A269-CFD0AF4023F8}" dt="2022-02-09T02:51:14.691" v="4977" actId="20577"/>
          <ac:spMkLst>
            <pc:docMk/>
            <pc:sldMk cId="1793202814" sldId="1686"/>
            <ac:spMk id="2" creationId="{4E9A90DB-1DBE-4B68-9E1E-32751B901ADC}"/>
          </ac:spMkLst>
        </pc:spChg>
        <pc:spChg chg="mod">
          <ac:chgData name="Nicolas Delfosse" userId="d965f3d4-ea58-4afe-85b0-6f02e8cf3c22" providerId="ADAL" clId="{EC8726BC-6FC0-4560-A269-CFD0AF4023F8}" dt="2022-02-09T01:03:20.076" v="3927" actId="1076"/>
          <ac:spMkLst>
            <pc:docMk/>
            <pc:sldMk cId="1793202814" sldId="1686"/>
            <ac:spMk id="11" creationId="{A9067531-1B81-4F34-AD78-DBFEB56CC25B}"/>
          </ac:spMkLst>
        </pc:spChg>
        <pc:spChg chg="mod">
          <ac:chgData name="Nicolas Delfosse" userId="d965f3d4-ea58-4afe-85b0-6f02e8cf3c22" providerId="ADAL" clId="{EC8726BC-6FC0-4560-A269-CFD0AF4023F8}" dt="2022-02-09T01:02:46.328" v="3919" actId="20577"/>
          <ac:spMkLst>
            <pc:docMk/>
            <pc:sldMk cId="1793202814" sldId="1686"/>
            <ac:spMk id="13" creationId="{B02E4F55-6378-4D97-A6C0-D18EB6F3B9CC}"/>
          </ac:spMkLst>
        </pc:spChg>
        <pc:spChg chg="add del mod">
          <ac:chgData name="Nicolas Delfosse" userId="d965f3d4-ea58-4afe-85b0-6f02e8cf3c22" providerId="ADAL" clId="{EC8726BC-6FC0-4560-A269-CFD0AF4023F8}" dt="2022-02-09T01:14:14.966" v="4037" actId="478"/>
          <ac:spMkLst>
            <pc:docMk/>
            <pc:sldMk cId="1793202814" sldId="1686"/>
            <ac:spMk id="22" creationId="{9FEB9C8C-EE66-4E1C-ABF1-FC0F51A737E9}"/>
          </ac:spMkLst>
        </pc:spChg>
        <pc:spChg chg="mod">
          <ac:chgData name="Nicolas Delfosse" userId="d965f3d4-ea58-4afe-85b0-6f02e8cf3c22" providerId="ADAL" clId="{EC8726BC-6FC0-4560-A269-CFD0AF4023F8}" dt="2022-02-09T01:05:20.948" v="3945" actId="1076"/>
          <ac:spMkLst>
            <pc:docMk/>
            <pc:sldMk cId="1793202814" sldId="1686"/>
            <ac:spMk id="32" creationId="{5569609E-697A-484A-B9A0-1CAF685CA1D2}"/>
          </ac:spMkLst>
        </pc:spChg>
        <pc:spChg chg="add del mod">
          <ac:chgData name="Nicolas Delfosse" userId="d965f3d4-ea58-4afe-85b0-6f02e8cf3c22" providerId="ADAL" clId="{EC8726BC-6FC0-4560-A269-CFD0AF4023F8}" dt="2022-02-09T01:19:19.607" v="4220" actId="478"/>
          <ac:spMkLst>
            <pc:docMk/>
            <pc:sldMk cId="1793202814" sldId="1686"/>
            <ac:spMk id="36" creationId="{49DF94B9-A63B-451C-BC59-E6870365199B}"/>
          </ac:spMkLst>
        </pc:spChg>
        <pc:spChg chg="add mod">
          <ac:chgData name="Nicolas Delfosse" userId="d965f3d4-ea58-4afe-85b0-6f02e8cf3c22" providerId="ADAL" clId="{EC8726BC-6FC0-4560-A269-CFD0AF4023F8}" dt="2022-02-09T02:58:03.653" v="5058"/>
          <ac:spMkLst>
            <pc:docMk/>
            <pc:sldMk cId="1793202814" sldId="1686"/>
            <ac:spMk id="37" creationId="{D294D7F7-9143-491F-8587-966C74698738}"/>
          </ac:spMkLst>
        </pc:spChg>
        <pc:spChg chg="add del mod">
          <ac:chgData name="Nicolas Delfosse" userId="d965f3d4-ea58-4afe-85b0-6f02e8cf3c22" providerId="ADAL" clId="{EC8726BC-6FC0-4560-A269-CFD0AF4023F8}" dt="2022-02-09T01:14:14.966" v="4037" actId="478"/>
          <ac:spMkLst>
            <pc:docMk/>
            <pc:sldMk cId="1793202814" sldId="1686"/>
            <ac:spMk id="39" creationId="{904A0D2D-5BC6-40FD-99EF-E874BDE35FF3}"/>
          </ac:spMkLst>
        </pc:spChg>
        <pc:spChg chg="mod">
          <ac:chgData name="Nicolas Delfosse" userId="d965f3d4-ea58-4afe-85b0-6f02e8cf3c22" providerId="ADAL" clId="{EC8726BC-6FC0-4560-A269-CFD0AF4023F8}" dt="2022-02-09T02:58:03.653" v="5058"/>
          <ac:spMkLst>
            <pc:docMk/>
            <pc:sldMk cId="1793202814" sldId="1686"/>
            <ac:spMk id="42" creationId="{4006F890-0FB3-4B96-ABC4-57E122F519FB}"/>
          </ac:spMkLst>
        </pc:spChg>
        <pc:spChg chg="mod">
          <ac:chgData name="Nicolas Delfosse" userId="d965f3d4-ea58-4afe-85b0-6f02e8cf3c22" providerId="ADAL" clId="{EC8726BC-6FC0-4560-A269-CFD0AF4023F8}" dt="2022-02-09T01:04:24.928" v="3941" actId="1076"/>
          <ac:spMkLst>
            <pc:docMk/>
            <pc:sldMk cId="1793202814" sldId="1686"/>
            <ac:spMk id="43" creationId="{61B125B2-0338-44ED-8103-69BAD1B862FD}"/>
          </ac:spMkLst>
        </pc:spChg>
        <pc:spChg chg="mod">
          <ac:chgData name="Nicolas Delfosse" userId="d965f3d4-ea58-4afe-85b0-6f02e8cf3c22" providerId="ADAL" clId="{EC8726BC-6FC0-4560-A269-CFD0AF4023F8}" dt="2022-02-09T02:58:03.653" v="5058"/>
          <ac:spMkLst>
            <pc:docMk/>
            <pc:sldMk cId="1793202814" sldId="1686"/>
            <ac:spMk id="45" creationId="{62EA19B1-A7E4-4323-B826-5AFAF7DC65A1}"/>
          </ac:spMkLst>
        </pc:spChg>
        <pc:spChg chg="mod">
          <ac:chgData name="Nicolas Delfosse" userId="d965f3d4-ea58-4afe-85b0-6f02e8cf3c22" providerId="ADAL" clId="{EC8726BC-6FC0-4560-A269-CFD0AF4023F8}" dt="2022-02-09T02:58:03.653" v="5058"/>
          <ac:spMkLst>
            <pc:docMk/>
            <pc:sldMk cId="1793202814" sldId="1686"/>
            <ac:spMk id="47" creationId="{208457B3-A98A-496F-872A-293A2C612A8A}"/>
          </ac:spMkLst>
        </pc:spChg>
        <pc:spChg chg="add mod">
          <ac:chgData name="Nicolas Delfosse" userId="d965f3d4-ea58-4afe-85b0-6f02e8cf3c22" providerId="ADAL" clId="{EC8726BC-6FC0-4560-A269-CFD0AF4023F8}" dt="2022-02-09T02:58:03.653" v="5058"/>
          <ac:spMkLst>
            <pc:docMk/>
            <pc:sldMk cId="1793202814" sldId="1686"/>
            <ac:spMk id="51" creationId="{3285FDAE-CF44-4235-9F9C-BBF0F89C2E37}"/>
          </ac:spMkLst>
        </pc:spChg>
        <pc:spChg chg="add del mod">
          <ac:chgData name="Nicolas Delfosse" userId="d965f3d4-ea58-4afe-85b0-6f02e8cf3c22" providerId="ADAL" clId="{EC8726BC-6FC0-4560-A269-CFD0AF4023F8}" dt="2022-02-09T01:21:55.301" v="4279" actId="478"/>
          <ac:spMkLst>
            <pc:docMk/>
            <pc:sldMk cId="1793202814" sldId="1686"/>
            <ac:spMk id="56" creationId="{3D5D24C6-6465-4B11-93D0-8BC543935F16}"/>
          </ac:spMkLst>
        </pc:spChg>
        <pc:spChg chg="add mod">
          <ac:chgData name="Nicolas Delfosse" userId="d965f3d4-ea58-4afe-85b0-6f02e8cf3c22" providerId="ADAL" clId="{EC8726BC-6FC0-4560-A269-CFD0AF4023F8}" dt="2022-02-09T02:56:57.716" v="5045" actId="1076"/>
          <ac:spMkLst>
            <pc:docMk/>
            <pc:sldMk cId="1793202814" sldId="1686"/>
            <ac:spMk id="63" creationId="{2032424F-E90C-43E0-AD05-5F857B1CC7DF}"/>
          </ac:spMkLst>
        </pc:spChg>
        <pc:grpChg chg="add mod">
          <ac:chgData name="Nicolas Delfosse" userId="d965f3d4-ea58-4afe-85b0-6f02e8cf3c22" providerId="ADAL" clId="{EC8726BC-6FC0-4560-A269-CFD0AF4023F8}" dt="2022-02-09T02:58:03.653" v="5058"/>
          <ac:grpSpMkLst>
            <pc:docMk/>
            <pc:sldMk cId="1793202814" sldId="1686"/>
            <ac:grpSpMk id="40" creationId="{B0E3D8C6-C55D-4B9D-A02A-63E76E6909A2}"/>
          </ac:grpSpMkLst>
        </pc:grpChg>
        <pc:grpChg chg="del">
          <ac:chgData name="Nicolas Delfosse" userId="d965f3d4-ea58-4afe-85b0-6f02e8cf3c22" providerId="ADAL" clId="{EC8726BC-6FC0-4560-A269-CFD0AF4023F8}" dt="2022-02-09T01:01:30.017" v="3898" actId="478"/>
          <ac:grpSpMkLst>
            <pc:docMk/>
            <pc:sldMk cId="1793202814" sldId="1686"/>
            <ac:grpSpMk id="44" creationId="{85DD5FB4-06DD-4B2E-ABA5-51E10CD2AA9D}"/>
          </ac:grpSpMkLst>
        </pc:grpChg>
        <pc:grpChg chg="del mod">
          <ac:chgData name="Nicolas Delfosse" userId="d965f3d4-ea58-4afe-85b0-6f02e8cf3c22" providerId="ADAL" clId="{EC8726BC-6FC0-4560-A269-CFD0AF4023F8}" dt="2022-02-09T01:14:14.966" v="4037" actId="478"/>
          <ac:grpSpMkLst>
            <pc:docMk/>
            <pc:sldMk cId="1793202814" sldId="1686"/>
            <ac:grpSpMk id="49" creationId="{ED267A36-6DBE-4692-87A7-80D60A5A95F0}"/>
          </ac:grpSpMkLst>
        </pc:grpChg>
        <pc:grpChg chg="add del mod">
          <ac:chgData name="Nicolas Delfosse" userId="d965f3d4-ea58-4afe-85b0-6f02e8cf3c22" providerId="ADAL" clId="{EC8726BC-6FC0-4560-A269-CFD0AF4023F8}" dt="2022-02-09T01:14:14.966" v="4037" actId="478"/>
          <ac:grpSpMkLst>
            <pc:docMk/>
            <pc:sldMk cId="1793202814" sldId="1686"/>
            <ac:grpSpMk id="50" creationId="{E5466882-C379-4C32-B991-D4CD11D696DD}"/>
          </ac:grpSpMkLst>
        </pc:grpChg>
        <pc:grpChg chg="add mod">
          <ac:chgData name="Nicolas Delfosse" userId="d965f3d4-ea58-4afe-85b0-6f02e8cf3c22" providerId="ADAL" clId="{EC8726BC-6FC0-4560-A269-CFD0AF4023F8}" dt="2022-02-09T02:58:03.653" v="5058"/>
          <ac:grpSpMkLst>
            <pc:docMk/>
            <pc:sldMk cId="1793202814" sldId="1686"/>
            <ac:grpSpMk id="58" creationId="{4EC5DE23-A8A8-452E-868C-1978A3ED4C5A}"/>
          </ac:grpSpMkLst>
        </pc:grpChg>
        <pc:graphicFrameChg chg="add mod modGraphic">
          <ac:chgData name="Nicolas Delfosse" userId="d965f3d4-ea58-4afe-85b0-6f02e8cf3c22" providerId="ADAL" clId="{EC8726BC-6FC0-4560-A269-CFD0AF4023F8}" dt="2022-02-09T02:57:19.305" v="5046" actId="1076"/>
          <ac:graphicFrameMkLst>
            <pc:docMk/>
            <pc:sldMk cId="1793202814" sldId="1686"/>
            <ac:graphicFrameMk id="57" creationId="{4CC2F751-74C3-45CF-9990-DAA9182449CD}"/>
          </ac:graphicFrameMkLst>
        </pc:graphicFrameChg>
        <pc:picChg chg="add del mod">
          <ac:chgData name="Nicolas Delfosse" userId="d965f3d4-ea58-4afe-85b0-6f02e8cf3c22" providerId="ADAL" clId="{EC8726BC-6FC0-4560-A269-CFD0AF4023F8}" dt="2022-02-09T02:44:32.770" v="4416" actId="478"/>
          <ac:picMkLst>
            <pc:docMk/>
            <pc:sldMk cId="1793202814" sldId="1686"/>
            <ac:picMk id="60" creationId="{24822901-EF9D-4EB5-9B42-AD773064AF14}"/>
          </ac:picMkLst>
        </pc:picChg>
        <pc:picChg chg="add del mod">
          <ac:chgData name="Nicolas Delfosse" userId="d965f3d4-ea58-4afe-85b0-6f02e8cf3c22" providerId="ADAL" clId="{EC8726BC-6FC0-4560-A269-CFD0AF4023F8}" dt="2022-02-09T02:44:32.770" v="4416" actId="478"/>
          <ac:picMkLst>
            <pc:docMk/>
            <pc:sldMk cId="1793202814" sldId="1686"/>
            <ac:picMk id="62" creationId="{F7F6CE0D-E2DD-48CF-BFAB-D6451D13EB88}"/>
          </ac:picMkLst>
        </pc:picChg>
        <pc:cxnChg chg="mod">
          <ac:chgData name="Nicolas Delfosse" userId="d965f3d4-ea58-4afe-85b0-6f02e8cf3c22" providerId="ADAL" clId="{EC8726BC-6FC0-4560-A269-CFD0AF4023F8}" dt="2022-02-09T01:01:30.017" v="3898" actId="478"/>
          <ac:cxnSpMkLst>
            <pc:docMk/>
            <pc:sldMk cId="1793202814" sldId="1686"/>
            <ac:cxnSpMk id="8" creationId="{72A288E1-A9C0-4AC1-9DCD-7389F8954590}"/>
          </ac:cxnSpMkLst>
        </pc:cxnChg>
        <pc:cxnChg chg="mod">
          <ac:chgData name="Nicolas Delfosse" userId="d965f3d4-ea58-4afe-85b0-6f02e8cf3c22" providerId="ADAL" clId="{EC8726BC-6FC0-4560-A269-CFD0AF4023F8}" dt="2022-02-09T01:14:14.966" v="4037" actId="478"/>
          <ac:cxnSpMkLst>
            <pc:docMk/>
            <pc:sldMk cId="1793202814" sldId="1686"/>
            <ac:cxnSpMk id="15" creationId="{69E83869-ADD6-44BB-AA3F-ACA24E087725}"/>
          </ac:cxnSpMkLst>
        </pc:cxnChg>
        <pc:cxnChg chg="add del mod">
          <ac:chgData name="Nicolas Delfosse" userId="d965f3d4-ea58-4afe-85b0-6f02e8cf3c22" providerId="ADAL" clId="{EC8726BC-6FC0-4560-A269-CFD0AF4023F8}" dt="2022-02-09T01:14:14.966" v="4037" actId="478"/>
          <ac:cxnSpMkLst>
            <pc:docMk/>
            <pc:sldMk cId="1793202814" sldId="1686"/>
            <ac:cxnSpMk id="24" creationId="{D6B98B97-6C61-4743-8464-88C16DF5D51E}"/>
          </ac:cxnSpMkLst>
        </pc:cxnChg>
        <pc:cxnChg chg="mod">
          <ac:chgData name="Nicolas Delfosse" userId="d965f3d4-ea58-4afe-85b0-6f02e8cf3c22" providerId="ADAL" clId="{EC8726BC-6FC0-4560-A269-CFD0AF4023F8}" dt="2022-02-09T01:14:14.966" v="4037" actId="478"/>
          <ac:cxnSpMkLst>
            <pc:docMk/>
            <pc:sldMk cId="1793202814" sldId="1686"/>
            <ac:cxnSpMk id="34" creationId="{D13586A5-09F7-4A7D-B2CA-7FD1E0FDE92E}"/>
          </ac:cxnSpMkLst>
        </pc:cxnChg>
        <pc:cxnChg chg="mod">
          <ac:chgData name="Nicolas Delfosse" userId="d965f3d4-ea58-4afe-85b0-6f02e8cf3c22" providerId="ADAL" clId="{EC8726BC-6FC0-4560-A269-CFD0AF4023F8}" dt="2022-02-09T02:58:03.653" v="5058"/>
          <ac:cxnSpMkLst>
            <pc:docMk/>
            <pc:sldMk cId="1793202814" sldId="1686"/>
            <ac:cxnSpMk id="46" creationId="{8F45F899-DE26-49CA-AE25-27B5EF15E695}"/>
          </ac:cxnSpMkLst>
        </pc:cxnChg>
      </pc:sldChg>
      <pc:sldChg chg="addSp delSp modSp add mod">
        <pc:chgData name="Nicolas Delfosse" userId="d965f3d4-ea58-4afe-85b0-6f02e8cf3c22" providerId="ADAL" clId="{EC8726BC-6FC0-4560-A269-CFD0AF4023F8}" dt="2022-02-09T02:53:09.479" v="5008" actId="1076"/>
        <pc:sldMkLst>
          <pc:docMk/>
          <pc:sldMk cId="1271701776" sldId="1687"/>
        </pc:sldMkLst>
        <pc:spChg chg="mod">
          <ac:chgData name="Nicolas Delfosse" userId="d965f3d4-ea58-4afe-85b0-6f02e8cf3c22" providerId="ADAL" clId="{EC8726BC-6FC0-4560-A269-CFD0AF4023F8}" dt="2022-02-09T02:51:21.990" v="4978"/>
          <ac:spMkLst>
            <pc:docMk/>
            <pc:sldMk cId="1271701776" sldId="1687"/>
            <ac:spMk id="2" creationId="{4E9A90DB-1DBE-4B68-9E1E-32751B901ADC}"/>
          </ac:spMkLst>
        </pc:spChg>
        <pc:spChg chg="add mod">
          <ac:chgData name="Nicolas Delfosse" userId="d965f3d4-ea58-4afe-85b0-6f02e8cf3c22" providerId="ADAL" clId="{EC8726BC-6FC0-4560-A269-CFD0AF4023F8}" dt="2022-02-09T02:53:09.479" v="5008" actId="1076"/>
          <ac:spMkLst>
            <pc:docMk/>
            <pc:sldMk cId="1271701776" sldId="1687"/>
            <ac:spMk id="5" creationId="{F0F93838-427D-4083-81A8-D2F8F88EFFEC}"/>
          </ac:spMkLst>
        </pc:spChg>
        <pc:grpChg chg="del">
          <ac:chgData name="Nicolas Delfosse" userId="d965f3d4-ea58-4afe-85b0-6f02e8cf3c22" providerId="ADAL" clId="{EC8726BC-6FC0-4560-A269-CFD0AF4023F8}" dt="2022-02-09T02:44:00.881" v="4360" actId="478"/>
          <ac:grpSpMkLst>
            <pc:docMk/>
            <pc:sldMk cId="1271701776" sldId="1687"/>
            <ac:grpSpMk id="58" creationId="{4EC5DE23-A8A8-452E-868C-1978A3ED4C5A}"/>
          </ac:grpSpMkLst>
        </pc:grpChg>
        <pc:graphicFrameChg chg="del">
          <ac:chgData name="Nicolas Delfosse" userId="d965f3d4-ea58-4afe-85b0-6f02e8cf3c22" providerId="ADAL" clId="{EC8726BC-6FC0-4560-A269-CFD0AF4023F8}" dt="2022-02-09T02:43:54.724" v="4359" actId="478"/>
          <ac:graphicFrameMkLst>
            <pc:docMk/>
            <pc:sldMk cId="1271701776" sldId="1687"/>
            <ac:graphicFrameMk id="57" creationId="{4CC2F751-74C3-45CF-9990-DAA9182449CD}"/>
          </ac:graphicFrameMkLst>
        </pc:graphicFrameChg>
        <pc:picChg chg="mod">
          <ac:chgData name="Nicolas Delfosse" userId="d965f3d4-ea58-4afe-85b0-6f02e8cf3c22" providerId="ADAL" clId="{EC8726BC-6FC0-4560-A269-CFD0AF4023F8}" dt="2022-02-09T02:44:03.799" v="4361" actId="1076"/>
          <ac:picMkLst>
            <pc:docMk/>
            <pc:sldMk cId="1271701776" sldId="1687"/>
            <ac:picMk id="60" creationId="{24822901-EF9D-4EB5-9B42-AD773064AF14}"/>
          </ac:picMkLst>
        </pc:picChg>
        <pc:picChg chg="mod">
          <ac:chgData name="Nicolas Delfosse" userId="d965f3d4-ea58-4afe-85b0-6f02e8cf3c22" providerId="ADAL" clId="{EC8726BC-6FC0-4560-A269-CFD0AF4023F8}" dt="2022-02-09T02:44:03.799" v="4361" actId="1076"/>
          <ac:picMkLst>
            <pc:docMk/>
            <pc:sldMk cId="1271701776" sldId="1687"/>
            <ac:picMk id="62" creationId="{F7F6CE0D-E2DD-48CF-BFAB-D6451D13EB88}"/>
          </ac:picMkLst>
        </pc:picChg>
        <pc:cxnChg chg="add mod">
          <ac:chgData name="Nicolas Delfosse" userId="d965f3d4-ea58-4afe-85b0-6f02e8cf3c22" providerId="ADAL" clId="{EC8726BC-6FC0-4560-A269-CFD0AF4023F8}" dt="2022-02-09T02:52:59.742" v="5001" actId="208"/>
          <ac:cxnSpMkLst>
            <pc:docMk/>
            <pc:sldMk cId="1271701776" sldId="1687"/>
            <ac:cxnSpMk id="4" creationId="{A17F6A1E-FFC2-4BE3-88CB-77F14883B5BF}"/>
          </ac:cxnSpMkLst>
        </pc:cxnChg>
        <pc:cxnChg chg="mod">
          <ac:chgData name="Nicolas Delfosse" userId="d965f3d4-ea58-4afe-85b0-6f02e8cf3c22" providerId="ADAL" clId="{EC8726BC-6FC0-4560-A269-CFD0AF4023F8}" dt="2022-02-09T02:44:00.881" v="4360" actId="478"/>
          <ac:cxnSpMkLst>
            <pc:docMk/>
            <pc:sldMk cId="1271701776" sldId="1687"/>
            <ac:cxnSpMk id="46" creationId="{8F45F899-DE26-49CA-AE25-27B5EF15E695}"/>
          </ac:cxnSpMkLst>
        </pc:cxnChg>
      </pc:sldChg>
      <pc:sldChg chg="modSp add del mod">
        <pc:chgData name="Nicolas Delfosse" userId="d965f3d4-ea58-4afe-85b0-6f02e8cf3c22" providerId="ADAL" clId="{EC8726BC-6FC0-4560-A269-CFD0AF4023F8}" dt="2022-02-09T07:13:33.284" v="6910" actId="47"/>
        <pc:sldMkLst>
          <pc:docMk/>
          <pc:sldMk cId="1155676447" sldId="1688"/>
        </pc:sldMkLst>
        <pc:spChg chg="mod">
          <ac:chgData name="Nicolas Delfosse" userId="d965f3d4-ea58-4afe-85b0-6f02e8cf3c22" providerId="ADAL" clId="{EC8726BC-6FC0-4560-A269-CFD0AF4023F8}" dt="2022-02-09T02:54:49.591" v="5040" actId="20577"/>
          <ac:spMkLst>
            <pc:docMk/>
            <pc:sldMk cId="1155676447" sldId="1688"/>
            <ac:spMk id="2" creationId="{4C2BD666-5929-4B2D-8E8F-2D1AC7952E4A}"/>
          </ac:spMkLst>
        </pc:spChg>
      </pc:sldChg>
      <pc:sldChg chg="addSp delSp modSp add mod">
        <pc:chgData name="Nicolas Delfosse" userId="d965f3d4-ea58-4afe-85b0-6f02e8cf3c22" providerId="ADAL" clId="{EC8726BC-6FC0-4560-A269-CFD0AF4023F8}" dt="2022-02-09T17:16:41.088" v="12003" actId="20577"/>
        <pc:sldMkLst>
          <pc:docMk/>
          <pc:sldMk cId="13001207" sldId="1689"/>
        </pc:sldMkLst>
        <pc:spChg chg="add del mod">
          <ac:chgData name="Nicolas Delfosse" userId="d965f3d4-ea58-4afe-85b0-6f02e8cf3c22" providerId="ADAL" clId="{EC8726BC-6FC0-4560-A269-CFD0AF4023F8}" dt="2022-02-09T03:03:25.265" v="5253" actId="767"/>
          <ac:spMkLst>
            <pc:docMk/>
            <pc:sldMk cId="13001207" sldId="1689"/>
            <ac:spMk id="2" creationId="{2C9FB12D-2D6C-434D-BE7D-FD14504A3528}"/>
          </ac:spMkLst>
        </pc:spChg>
        <pc:spChg chg="add del mod">
          <ac:chgData name="Nicolas Delfosse" userId="d965f3d4-ea58-4afe-85b0-6f02e8cf3c22" providerId="ADAL" clId="{EC8726BC-6FC0-4560-A269-CFD0AF4023F8}" dt="2022-02-09T17:16:41.088" v="12003" actId="20577"/>
          <ac:spMkLst>
            <pc:docMk/>
            <pc:sldMk cId="13001207" sldId="1689"/>
            <ac:spMk id="3" creationId="{9A1E9A3D-7301-BA44-ADDC-053376004734}"/>
          </ac:spMkLst>
        </pc:spChg>
      </pc:sldChg>
      <pc:sldChg chg="delSp modSp add mod ord">
        <pc:chgData name="Nicolas Delfosse" userId="d965f3d4-ea58-4afe-85b0-6f02e8cf3c22" providerId="ADAL" clId="{EC8726BC-6FC0-4560-A269-CFD0AF4023F8}" dt="2022-02-09T17:59:39.018" v="12601" actId="207"/>
        <pc:sldMkLst>
          <pc:docMk/>
          <pc:sldMk cId="3655812183" sldId="1690"/>
        </pc:sldMkLst>
        <pc:spChg chg="mod">
          <ac:chgData name="Nicolas Delfosse" userId="d965f3d4-ea58-4afe-85b0-6f02e8cf3c22" providerId="ADAL" clId="{EC8726BC-6FC0-4560-A269-CFD0AF4023F8}" dt="2022-02-09T06:43:36.977" v="5652" actId="1076"/>
          <ac:spMkLst>
            <pc:docMk/>
            <pc:sldMk cId="3655812183" sldId="1690"/>
            <ac:spMk id="16" creationId="{14213596-691C-48F0-B269-29851A98DCD0}"/>
          </ac:spMkLst>
        </pc:spChg>
        <pc:spChg chg="mod">
          <ac:chgData name="Nicolas Delfosse" userId="d965f3d4-ea58-4afe-85b0-6f02e8cf3c22" providerId="ADAL" clId="{EC8726BC-6FC0-4560-A269-CFD0AF4023F8}" dt="2022-02-09T06:43:36.977" v="5652" actId="1076"/>
          <ac:spMkLst>
            <pc:docMk/>
            <pc:sldMk cId="3655812183" sldId="1690"/>
            <ac:spMk id="18" creationId="{FF976361-80DA-4164-90DE-94DDB12584D0}"/>
          </ac:spMkLst>
        </pc:spChg>
        <pc:spChg chg="mod">
          <ac:chgData name="Nicolas Delfosse" userId="d965f3d4-ea58-4afe-85b0-6f02e8cf3c22" providerId="ADAL" clId="{EC8726BC-6FC0-4560-A269-CFD0AF4023F8}" dt="2022-02-09T06:43:36.977" v="5652" actId="1076"/>
          <ac:spMkLst>
            <pc:docMk/>
            <pc:sldMk cId="3655812183" sldId="1690"/>
            <ac:spMk id="19" creationId="{BEC07BE1-1410-46C4-9A63-31A1FA4A369C}"/>
          </ac:spMkLst>
        </pc:spChg>
        <pc:spChg chg="mod">
          <ac:chgData name="Nicolas Delfosse" userId="d965f3d4-ea58-4afe-85b0-6f02e8cf3c22" providerId="ADAL" clId="{EC8726BC-6FC0-4560-A269-CFD0AF4023F8}" dt="2022-02-09T06:43:36.977" v="5652" actId="1076"/>
          <ac:spMkLst>
            <pc:docMk/>
            <pc:sldMk cId="3655812183" sldId="1690"/>
            <ac:spMk id="20" creationId="{DD10409B-A802-404A-BE9A-5F056E86B5B6}"/>
          </ac:spMkLst>
        </pc:spChg>
        <pc:spChg chg="mod">
          <ac:chgData name="Nicolas Delfosse" userId="d965f3d4-ea58-4afe-85b0-6f02e8cf3c22" providerId="ADAL" clId="{EC8726BC-6FC0-4560-A269-CFD0AF4023F8}" dt="2022-02-09T06:43:36.977" v="5652" actId="1076"/>
          <ac:spMkLst>
            <pc:docMk/>
            <pc:sldMk cId="3655812183" sldId="1690"/>
            <ac:spMk id="22" creationId="{26B0C3D6-D530-4B62-A27C-1E1AB8AFE003}"/>
          </ac:spMkLst>
        </pc:spChg>
        <pc:spChg chg="mod">
          <ac:chgData name="Nicolas Delfosse" userId="d965f3d4-ea58-4afe-85b0-6f02e8cf3c22" providerId="ADAL" clId="{EC8726BC-6FC0-4560-A269-CFD0AF4023F8}" dt="2022-02-09T06:43:36.977" v="5652" actId="1076"/>
          <ac:spMkLst>
            <pc:docMk/>
            <pc:sldMk cId="3655812183" sldId="1690"/>
            <ac:spMk id="26" creationId="{E6CF2FCD-BABC-4F3F-A476-4F26D7705BCB}"/>
          </ac:spMkLst>
        </pc:spChg>
        <pc:spChg chg="mod">
          <ac:chgData name="Nicolas Delfosse" userId="d965f3d4-ea58-4afe-85b0-6f02e8cf3c22" providerId="ADAL" clId="{EC8726BC-6FC0-4560-A269-CFD0AF4023F8}" dt="2022-02-09T06:43:36.977" v="5652" actId="1076"/>
          <ac:spMkLst>
            <pc:docMk/>
            <pc:sldMk cId="3655812183" sldId="1690"/>
            <ac:spMk id="27" creationId="{802B36E4-0C2A-49C0-B05D-F75AE1701DF8}"/>
          </ac:spMkLst>
        </pc:spChg>
        <pc:spChg chg="mod">
          <ac:chgData name="Nicolas Delfosse" userId="d965f3d4-ea58-4afe-85b0-6f02e8cf3c22" providerId="ADAL" clId="{EC8726BC-6FC0-4560-A269-CFD0AF4023F8}" dt="2022-02-09T06:43:36.977" v="5652" actId="1076"/>
          <ac:spMkLst>
            <pc:docMk/>
            <pc:sldMk cId="3655812183" sldId="1690"/>
            <ac:spMk id="28" creationId="{A801E954-F05B-4097-BDE7-5FA494C59888}"/>
          </ac:spMkLst>
        </pc:spChg>
        <pc:spChg chg="mod">
          <ac:chgData name="Nicolas Delfosse" userId="d965f3d4-ea58-4afe-85b0-6f02e8cf3c22" providerId="ADAL" clId="{EC8726BC-6FC0-4560-A269-CFD0AF4023F8}" dt="2022-02-09T06:43:36.977" v="5652" actId="1076"/>
          <ac:spMkLst>
            <pc:docMk/>
            <pc:sldMk cId="3655812183" sldId="1690"/>
            <ac:spMk id="30" creationId="{F44F56DE-8A64-4592-9E41-984F3421E708}"/>
          </ac:spMkLst>
        </pc:spChg>
        <pc:spChg chg="mod">
          <ac:chgData name="Nicolas Delfosse" userId="d965f3d4-ea58-4afe-85b0-6f02e8cf3c22" providerId="ADAL" clId="{EC8726BC-6FC0-4560-A269-CFD0AF4023F8}" dt="2022-02-09T06:43:36.977" v="5652" actId="1076"/>
          <ac:spMkLst>
            <pc:docMk/>
            <pc:sldMk cId="3655812183" sldId="1690"/>
            <ac:spMk id="31" creationId="{11827A3E-A450-4F2A-AFCB-07A3DE4DA380}"/>
          </ac:spMkLst>
        </pc:spChg>
        <pc:spChg chg="mod">
          <ac:chgData name="Nicolas Delfosse" userId="d965f3d4-ea58-4afe-85b0-6f02e8cf3c22" providerId="ADAL" clId="{EC8726BC-6FC0-4560-A269-CFD0AF4023F8}" dt="2022-02-09T06:43:36.977" v="5652" actId="1076"/>
          <ac:spMkLst>
            <pc:docMk/>
            <pc:sldMk cId="3655812183" sldId="1690"/>
            <ac:spMk id="32" creationId="{22D3A76B-9E57-49C1-B887-7C3CB8FECA68}"/>
          </ac:spMkLst>
        </pc:spChg>
        <pc:spChg chg="mod">
          <ac:chgData name="Nicolas Delfosse" userId="d965f3d4-ea58-4afe-85b0-6f02e8cf3c22" providerId="ADAL" clId="{EC8726BC-6FC0-4560-A269-CFD0AF4023F8}" dt="2022-02-09T06:43:36.977" v="5652" actId="1076"/>
          <ac:spMkLst>
            <pc:docMk/>
            <pc:sldMk cId="3655812183" sldId="1690"/>
            <ac:spMk id="34" creationId="{D393CD25-2709-47AF-A0CC-2923B0A60314}"/>
          </ac:spMkLst>
        </pc:spChg>
        <pc:spChg chg="del mod">
          <ac:chgData name="Nicolas Delfosse" userId="d965f3d4-ea58-4afe-85b0-6f02e8cf3c22" providerId="ADAL" clId="{EC8726BC-6FC0-4560-A269-CFD0AF4023F8}" dt="2022-02-09T06:36:11.173" v="5482" actId="478"/>
          <ac:spMkLst>
            <pc:docMk/>
            <pc:sldMk cId="3655812183" sldId="1690"/>
            <ac:spMk id="35" creationId="{3ED969D3-8081-4998-8E94-4355601AE5CB}"/>
          </ac:spMkLst>
        </pc:spChg>
        <pc:spChg chg="mod">
          <ac:chgData name="Nicolas Delfosse" userId="d965f3d4-ea58-4afe-85b0-6f02e8cf3c22" providerId="ADAL" clId="{EC8726BC-6FC0-4560-A269-CFD0AF4023F8}" dt="2022-02-09T06:43:36.977" v="5652" actId="1076"/>
          <ac:spMkLst>
            <pc:docMk/>
            <pc:sldMk cId="3655812183" sldId="1690"/>
            <ac:spMk id="54" creationId="{586D0F2D-EAD2-41F7-8DD4-ADF08B6DA1ED}"/>
          </ac:spMkLst>
        </pc:spChg>
        <pc:spChg chg="mod">
          <ac:chgData name="Nicolas Delfosse" userId="d965f3d4-ea58-4afe-85b0-6f02e8cf3c22" providerId="ADAL" clId="{EC8726BC-6FC0-4560-A269-CFD0AF4023F8}" dt="2022-02-09T07:21:51.477" v="6935" actId="1582"/>
          <ac:spMkLst>
            <pc:docMk/>
            <pc:sldMk cId="3655812183" sldId="1690"/>
            <ac:spMk id="58" creationId="{029BC664-45AD-4FCA-BAAE-56736EEA9ED7}"/>
          </ac:spMkLst>
        </pc:spChg>
        <pc:spChg chg="mod">
          <ac:chgData name="Nicolas Delfosse" userId="d965f3d4-ea58-4afe-85b0-6f02e8cf3c22" providerId="ADAL" clId="{EC8726BC-6FC0-4560-A269-CFD0AF4023F8}" dt="2022-02-09T07:21:51.477" v="6935" actId="1582"/>
          <ac:spMkLst>
            <pc:docMk/>
            <pc:sldMk cId="3655812183" sldId="1690"/>
            <ac:spMk id="59" creationId="{9572D014-3056-471A-846C-368051FBA0E4}"/>
          </ac:spMkLst>
        </pc:spChg>
        <pc:spChg chg="mod">
          <ac:chgData name="Nicolas Delfosse" userId="d965f3d4-ea58-4afe-85b0-6f02e8cf3c22" providerId="ADAL" clId="{EC8726BC-6FC0-4560-A269-CFD0AF4023F8}" dt="2022-02-09T07:21:51.477" v="6935" actId="1582"/>
          <ac:spMkLst>
            <pc:docMk/>
            <pc:sldMk cId="3655812183" sldId="1690"/>
            <ac:spMk id="73" creationId="{FE6B33B2-D373-4913-B634-9C7281682779}"/>
          </ac:spMkLst>
        </pc:spChg>
        <pc:spChg chg="mod">
          <ac:chgData name="Nicolas Delfosse" userId="d965f3d4-ea58-4afe-85b0-6f02e8cf3c22" providerId="ADAL" clId="{EC8726BC-6FC0-4560-A269-CFD0AF4023F8}" dt="2022-02-09T07:22:19.102" v="6938" actId="208"/>
          <ac:spMkLst>
            <pc:docMk/>
            <pc:sldMk cId="3655812183" sldId="1690"/>
            <ac:spMk id="82" creationId="{BBADD518-A9B8-4EB2-B8B1-71B925D9407A}"/>
          </ac:spMkLst>
        </pc:spChg>
        <pc:spChg chg="mod">
          <ac:chgData name="Nicolas Delfosse" userId="d965f3d4-ea58-4afe-85b0-6f02e8cf3c22" providerId="ADAL" clId="{EC8726BC-6FC0-4560-A269-CFD0AF4023F8}" dt="2022-02-09T07:22:19.102" v="6938" actId="208"/>
          <ac:spMkLst>
            <pc:docMk/>
            <pc:sldMk cId="3655812183" sldId="1690"/>
            <ac:spMk id="83" creationId="{FB4D26C0-5480-4CFA-934A-3F39D20FAB05}"/>
          </ac:spMkLst>
        </pc:spChg>
        <pc:spChg chg="mod">
          <ac:chgData name="Nicolas Delfosse" userId="d965f3d4-ea58-4afe-85b0-6f02e8cf3c22" providerId="ADAL" clId="{EC8726BC-6FC0-4560-A269-CFD0AF4023F8}" dt="2022-02-09T07:22:19.102" v="6938" actId="208"/>
          <ac:spMkLst>
            <pc:docMk/>
            <pc:sldMk cId="3655812183" sldId="1690"/>
            <ac:spMk id="97" creationId="{40EB1514-E1B7-4204-9195-B869DE73CE0A}"/>
          </ac:spMkLst>
        </pc:spChg>
        <pc:spChg chg="mod">
          <ac:chgData name="Nicolas Delfosse" userId="d965f3d4-ea58-4afe-85b0-6f02e8cf3c22" providerId="ADAL" clId="{EC8726BC-6FC0-4560-A269-CFD0AF4023F8}" dt="2022-02-09T06:43:36.977" v="5652" actId="1076"/>
          <ac:spMkLst>
            <pc:docMk/>
            <pc:sldMk cId="3655812183" sldId="1690"/>
            <ac:spMk id="2311" creationId="{954EC4BA-D9B7-4B48-AACA-7800448E26E1}"/>
          </ac:spMkLst>
        </pc:spChg>
        <pc:spChg chg="mod">
          <ac:chgData name="Nicolas Delfosse" userId="d965f3d4-ea58-4afe-85b0-6f02e8cf3c22" providerId="ADAL" clId="{EC8726BC-6FC0-4560-A269-CFD0AF4023F8}" dt="2022-02-09T17:59:39.018" v="12601" actId="207"/>
          <ac:spMkLst>
            <pc:docMk/>
            <pc:sldMk cId="3655812183" sldId="1690"/>
            <ac:spMk id="2313" creationId="{5F19E913-5DD5-40A4-AE19-51451FC4333D}"/>
          </ac:spMkLst>
        </pc:spChg>
        <pc:grpChg chg="mod">
          <ac:chgData name="Nicolas Delfosse" userId="d965f3d4-ea58-4afe-85b0-6f02e8cf3c22" providerId="ADAL" clId="{EC8726BC-6FC0-4560-A269-CFD0AF4023F8}" dt="2022-02-09T06:43:36.977" v="5652" actId="1076"/>
          <ac:grpSpMkLst>
            <pc:docMk/>
            <pc:sldMk cId="3655812183" sldId="1690"/>
            <ac:grpSpMk id="53" creationId="{FB9EA0F1-AC69-4780-A120-1A0A3A213A34}"/>
          </ac:grpSpMkLst>
        </pc:grpChg>
        <pc:grpChg chg="mod">
          <ac:chgData name="Nicolas Delfosse" userId="d965f3d4-ea58-4afe-85b0-6f02e8cf3c22" providerId="ADAL" clId="{EC8726BC-6FC0-4560-A269-CFD0AF4023F8}" dt="2022-02-09T06:43:36.977" v="5652" actId="1076"/>
          <ac:grpSpMkLst>
            <pc:docMk/>
            <pc:sldMk cId="3655812183" sldId="1690"/>
            <ac:grpSpMk id="56" creationId="{115AAE1D-0260-4C27-855C-3324F0D3A4C1}"/>
          </ac:grpSpMkLst>
        </pc:grpChg>
        <pc:grpChg chg="mod">
          <ac:chgData name="Nicolas Delfosse" userId="d965f3d4-ea58-4afe-85b0-6f02e8cf3c22" providerId="ADAL" clId="{EC8726BC-6FC0-4560-A269-CFD0AF4023F8}" dt="2022-02-09T06:43:36.977" v="5652" actId="1076"/>
          <ac:grpSpMkLst>
            <pc:docMk/>
            <pc:sldMk cId="3655812183" sldId="1690"/>
            <ac:grpSpMk id="80" creationId="{145A8E26-FCBC-4481-8EE0-6A1255C9E5C0}"/>
          </ac:grpSpMkLst>
        </pc:grpChg>
      </pc:sldChg>
      <pc:sldChg chg="add del">
        <pc:chgData name="Nicolas Delfosse" userId="d965f3d4-ea58-4afe-85b0-6f02e8cf3c22" providerId="ADAL" clId="{EC8726BC-6FC0-4560-A269-CFD0AF4023F8}" dt="2022-02-09T07:13:28.605" v="6909" actId="47"/>
        <pc:sldMkLst>
          <pc:docMk/>
          <pc:sldMk cId="307008418" sldId="1691"/>
        </pc:sldMkLst>
      </pc:sldChg>
      <pc:sldChg chg="addSp delSp modSp new mod">
        <pc:chgData name="Nicolas Delfosse" userId="d965f3d4-ea58-4afe-85b0-6f02e8cf3c22" providerId="ADAL" clId="{EC8726BC-6FC0-4560-A269-CFD0AF4023F8}" dt="2022-02-09T07:02:50.782" v="6075" actId="207"/>
        <pc:sldMkLst>
          <pc:docMk/>
          <pc:sldMk cId="644010199" sldId="1692"/>
        </pc:sldMkLst>
        <pc:spChg chg="mod">
          <ac:chgData name="Nicolas Delfosse" userId="d965f3d4-ea58-4afe-85b0-6f02e8cf3c22" providerId="ADAL" clId="{EC8726BC-6FC0-4560-A269-CFD0AF4023F8}" dt="2022-02-09T06:44:20.919" v="5665" actId="20577"/>
          <ac:spMkLst>
            <pc:docMk/>
            <pc:sldMk cId="644010199" sldId="1692"/>
            <ac:spMk id="2" creationId="{0565C520-AA24-4C10-9455-0D5507D9C68A}"/>
          </ac:spMkLst>
        </pc:spChg>
        <pc:spChg chg="del">
          <ac:chgData name="Nicolas Delfosse" userId="d965f3d4-ea58-4afe-85b0-6f02e8cf3c22" providerId="ADAL" clId="{EC8726BC-6FC0-4560-A269-CFD0AF4023F8}" dt="2022-02-09T06:44:23.959" v="5666" actId="478"/>
          <ac:spMkLst>
            <pc:docMk/>
            <pc:sldMk cId="644010199" sldId="1692"/>
            <ac:spMk id="3" creationId="{A619B97A-9FEF-4FD4-828C-844786DB178A}"/>
          </ac:spMkLst>
        </pc:spChg>
        <pc:spChg chg="mod">
          <ac:chgData name="Nicolas Delfosse" userId="d965f3d4-ea58-4afe-85b0-6f02e8cf3c22" providerId="ADAL" clId="{EC8726BC-6FC0-4560-A269-CFD0AF4023F8}" dt="2022-02-09T06:44:25.049" v="5667"/>
          <ac:spMkLst>
            <pc:docMk/>
            <pc:sldMk cId="644010199" sldId="1692"/>
            <ac:spMk id="6" creationId="{F27FE2B5-0D1B-427A-B5B1-126EA955B758}"/>
          </ac:spMkLst>
        </pc:spChg>
        <pc:spChg chg="mod">
          <ac:chgData name="Nicolas Delfosse" userId="d965f3d4-ea58-4afe-85b0-6f02e8cf3c22" providerId="ADAL" clId="{EC8726BC-6FC0-4560-A269-CFD0AF4023F8}" dt="2022-02-09T06:44:25.049" v="5667"/>
          <ac:spMkLst>
            <pc:docMk/>
            <pc:sldMk cId="644010199" sldId="1692"/>
            <ac:spMk id="7" creationId="{801F5954-55BE-4B38-929F-38FE5F264D33}"/>
          </ac:spMkLst>
        </pc:spChg>
        <pc:spChg chg="mod">
          <ac:chgData name="Nicolas Delfosse" userId="d965f3d4-ea58-4afe-85b0-6f02e8cf3c22" providerId="ADAL" clId="{EC8726BC-6FC0-4560-A269-CFD0AF4023F8}" dt="2022-02-09T06:44:25.049" v="5667"/>
          <ac:spMkLst>
            <pc:docMk/>
            <pc:sldMk cId="644010199" sldId="1692"/>
            <ac:spMk id="16" creationId="{7732B60F-9153-4B69-A676-6A3D1F7EDED7}"/>
          </ac:spMkLst>
        </pc:spChg>
        <pc:spChg chg="mod">
          <ac:chgData name="Nicolas Delfosse" userId="d965f3d4-ea58-4afe-85b0-6f02e8cf3c22" providerId="ADAL" clId="{EC8726BC-6FC0-4560-A269-CFD0AF4023F8}" dt="2022-02-09T06:44:25.049" v="5667"/>
          <ac:spMkLst>
            <pc:docMk/>
            <pc:sldMk cId="644010199" sldId="1692"/>
            <ac:spMk id="17" creationId="{5B527628-DD0F-4370-916C-1B8E7079E5AA}"/>
          </ac:spMkLst>
        </pc:spChg>
        <pc:spChg chg="mod">
          <ac:chgData name="Nicolas Delfosse" userId="d965f3d4-ea58-4afe-85b0-6f02e8cf3c22" providerId="ADAL" clId="{EC8726BC-6FC0-4560-A269-CFD0AF4023F8}" dt="2022-02-09T06:44:25.049" v="5667"/>
          <ac:spMkLst>
            <pc:docMk/>
            <pc:sldMk cId="644010199" sldId="1692"/>
            <ac:spMk id="18" creationId="{9041A6BD-C13A-48C0-8385-3C231C39519A}"/>
          </ac:spMkLst>
        </pc:spChg>
        <pc:spChg chg="mod">
          <ac:chgData name="Nicolas Delfosse" userId="d965f3d4-ea58-4afe-85b0-6f02e8cf3c22" providerId="ADAL" clId="{EC8726BC-6FC0-4560-A269-CFD0AF4023F8}" dt="2022-02-09T06:44:25.049" v="5667"/>
          <ac:spMkLst>
            <pc:docMk/>
            <pc:sldMk cId="644010199" sldId="1692"/>
            <ac:spMk id="19" creationId="{87258262-D2E6-4726-8CC7-D7DD6EE522D1}"/>
          </ac:spMkLst>
        </pc:spChg>
        <pc:spChg chg="mod">
          <ac:chgData name="Nicolas Delfosse" userId="d965f3d4-ea58-4afe-85b0-6f02e8cf3c22" providerId="ADAL" clId="{EC8726BC-6FC0-4560-A269-CFD0AF4023F8}" dt="2022-02-09T06:44:25.049" v="5667"/>
          <ac:spMkLst>
            <pc:docMk/>
            <pc:sldMk cId="644010199" sldId="1692"/>
            <ac:spMk id="20" creationId="{7197353E-633F-40AD-8151-6C0D045B598D}"/>
          </ac:spMkLst>
        </pc:spChg>
        <pc:spChg chg="mod">
          <ac:chgData name="Nicolas Delfosse" userId="d965f3d4-ea58-4afe-85b0-6f02e8cf3c22" providerId="ADAL" clId="{EC8726BC-6FC0-4560-A269-CFD0AF4023F8}" dt="2022-02-09T06:44:25.049" v="5667"/>
          <ac:spMkLst>
            <pc:docMk/>
            <pc:sldMk cId="644010199" sldId="1692"/>
            <ac:spMk id="21" creationId="{DBFA68E7-2CE9-46B7-93AC-46DC66682480}"/>
          </ac:spMkLst>
        </pc:spChg>
        <pc:spChg chg="mod">
          <ac:chgData name="Nicolas Delfosse" userId="d965f3d4-ea58-4afe-85b0-6f02e8cf3c22" providerId="ADAL" clId="{EC8726BC-6FC0-4560-A269-CFD0AF4023F8}" dt="2022-02-09T06:44:25.049" v="5667"/>
          <ac:spMkLst>
            <pc:docMk/>
            <pc:sldMk cId="644010199" sldId="1692"/>
            <ac:spMk id="22" creationId="{1F2C01A0-5F0F-4D60-A509-BD98B10C681B}"/>
          </ac:spMkLst>
        </pc:spChg>
        <pc:spChg chg="mod">
          <ac:chgData name="Nicolas Delfosse" userId="d965f3d4-ea58-4afe-85b0-6f02e8cf3c22" providerId="ADAL" clId="{EC8726BC-6FC0-4560-A269-CFD0AF4023F8}" dt="2022-02-09T06:44:25.049" v="5667"/>
          <ac:spMkLst>
            <pc:docMk/>
            <pc:sldMk cId="644010199" sldId="1692"/>
            <ac:spMk id="23" creationId="{6FFE5303-F68B-403A-A463-6C2935DACBDC}"/>
          </ac:spMkLst>
        </pc:spChg>
        <pc:spChg chg="add del mod">
          <ac:chgData name="Nicolas Delfosse" userId="d965f3d4-ea58-4afe-85b0-6f02e8cf3c22" providerId="ADAL" clId="{EC8726BC-6FC0-4560-A269-CFD0AF4023F8}" dt="2022-02-09T06:51:43.581" v="5851" actId="478"/>
          <ac:spMkLst>
            <pc:docMk/>
            <pc:sldMk cId="644010199" sldId="1692"/>
            <ac:spMk id="28" creationId="{BBB8ACE2-1B8F-4133-BF91-4F43018864ED}"/>
          </ac:spMkLst>
        </pc:spChg>
        <pc:spChg chg="mod">
          <ac:chgData name="Nicolas Delfosse" userId="d965f3d4-ea58-4afe-85b0-6f02e8cf3c22" providerId="ADAL" clId="{EC8726BC-6FC0-4560-A269-CFD0AF4023F8}" dt="2022-02-09T06:52:12.249" v="5852"/>
          <ac:spMkLst>
            <pc:docMk/>
            <pc:sldMk cId="644010199" sldId="1692"/>
            <ac:spMk id="31" creationId="{718A734B-1570-4147-9307-E423871E1A0B}"/>
          </ac:spMkLst>
        </pc:spChg>
        <pc:spChg chg="mod">
          <ac:chgData name="Nicolas Delfosse" userId="d965f3d4-ea58-4afe-85b0-6f02e8cf3c22" providerId="ADAL" clId="{EC8726BC-6FC0-4560-A269-CFD0AF4023F8}" dt="2022-02-09T06:52:12.249" v="5852"/>
          <ac:spMkLst>
            <pc:docMk/>
            <pc:sldMk cId="644010199" sldId="1692"/>
            <ac:spMk id="32" creationId="{75B5830C-5BB1-4B90-A35E-F7CE071018E8}"/>
          </ac:spMkLst>
        </pc:spChg>
        <pc:spChg chg="mod">
          <ac:chgData name="Nicolas Delfosse" userId="d965f3d4-ea58-4afe-85b0-6f02e8cf3c22" providerId="ADAL" clId="{EC8726BC-6FC0-4560-A269-CFD0AF4023F8}" dt="2022-02-09T06:52:12.249" v="5852"/>
          <ac:spMkLst>
            <pc:docMk/>
            <pc:sldMk cId="644010199" sldId="1692"/>
            <ac:spMk id="41" creationId="{793CC11A-BE01-402E-8B58-8EDDCC86B149}"/>
          </ac:spMkLst>
        </pc:spChg>
        <pc:spChg chg="mod">
          <ac:chgData name="Nicolas Delfosse" userId="d965f3d4-ea58-4afe-85b0-6f02e8cf3c22" providerId="ADAL" clId="{EC8726BC-6FC0-4560-A269-CFD0AF4023F8}" dt="2022-02-09T06:52:12.249" v="5852"/>
          <ac:spMkLst>
            <pc:docMk/>
            <pc:sldMk cId="644010199" sldId="1692"/>
            <ac:spMk id="42" creationId="{D3FFD595-BC06-483D-A67A-7EB2C1CC7425}"/>
          </ac:spMkLst>
        </pc:spChg>
        <pc:spChg chg="mod">
          <ac:chgData name="Nicolas Delfosse" userId="d965f3d4-ea58-4afe-85b0-6f02e8cf3c22" providerId="ADAL" clId="{EC8726BC-6FC0-4560-A269-CFD0AF4023F8}" dt="2022-02-09T06:52:12.249" v="5852"/>
          <ac:spMkLst>
            <pc:docMk/>
            <pc:sldMk cId="644010199" sldId="1692"/>
            <ac:spMk id="43" creationId="{A2DC1CBD-A0B0-443C-B059-25F4BDA4D558}"/>
          </ac:spMkLst>
        </pc:spChg>
        <pc:spChg chg="mod">
          <ac:chgData name="Nicolas Delfosse" userId="d965f3d4-ea58-4afe-85b0-6f02e8cf3c22" providerId="ADAL" clId="{EC8726BC-6FC0-4560-A269-CFD0AF4023F8}" dt="2022-02-09T06:52:12.249" v="5852"/>
          <ac:spMkLst>
            <pc:docMk/>
            <pc:sldMk cId="644010199" sldId="1692"/>
            <ac:spMk id="44" creationId="{2877752F-AF98-409A-8D54-A6718CD0DE02}"/>
          </ac:spMkLst>
        </pc:spChg>
        <pc:spChg chg="mod">
          <ac:chgData name="Nicolas Delfosse" userId="d965f3d4-ea58-4afe-85b0-6f02e8cf3c22" providerId="ADAL" clId="{EC8726BC-6FC0-4560-A269-CFD0AF4023F8}" dt="2022-02-09T06:52:12.249" v="5852"/>
          <ac:spMkLst>
            <pc:docMk/>
            <pc:sldMk cId="644010199" sldId="1692"/>
            <ac:spMk id="45" creationId="{84E875F4-38C1-45C7-BAFD-84AE8E80B6DC}"/>
          </ac:spMkLst>
        </pc:spChg>
        <pc:spChg chg="mod">
          <ac:chgData name="Nicolas Delfosse" userId="d965f3d4-ea58-4afe-85b0-6f02e8cf3c22" providerId="ADAL" clId="{EC8726BC-6FC0-4560-A269-CFD0AF4023F8}" dt="2022-02-09T06:52:12.249" v="5852"/>
          <ac:spMkLst>
            <pc:docMk/>
            <pc:sldMk cId="644010199" sldId="1692"/>
            <ac:spMk id="46" creationId="{435BC023-526C-4ABD-8E2C-A3008E2C05CE}"/>
          </ac:spMkLst>
        </pc:spChg>
        <pc:spChg chg="mod">
          <ac:chgData name="Nicolas Delfosse" userId="d965f3d4-ea58-4afe-85b0-6f02e8cf3c22" providerId="ADAL" clId="{EC8726BC-6FC0-4560-A269-CFD0AF4023F8}" dt="2022-02-09T06:52:12.249" v="5852"/>
          <ac:spMkLst>
            <pc:docMk/>
            <pc:sldMk cId="644010199" sldId="1692"/>
            <ac:spMk id="47" creationId="{1575E203-3C96-4E8C-9A8B-28D6CBC1B4F2}"/>
          </ac:spMkLst>
        </pc:spChg>
        <pc:spChg chg="mod">
          <ac:chgData name="Nicolas Delfosse" userId="d965f3d4-ea58-4afe-85b0-6f02e8cf3c22" providerId="ADAL" clId="{EC8726BC-6FC0-4560-A269-CFD0AF4023F8}" dt="2022-02-09T06:52:12.249" v="5852"/>
          <ac:spMkLst>
            <pc:docMk/>
            <pc:sldMk cId="644010199" sldId="1692"/>
            <ac:spMk id="48" creationId="{CBEF787D-50D7-4C47-A358-87D09ACA9D0A}"/>
          </ac:spMkLst>
        </pc:spChg>
        <pc:spChg chg="mod">
          <ac:chgData name="Nicolas Delfosse" userId="d965f3d4-ea58-4afe-85b0-6f02e8cf3c22" providerId="ADAL" clId="{EC8726BC-6FC0-4560-A269-CFD0AF4023F8}" dt="2022-02-09T06:53:15.411" v="5856"/>
          <ac:spMkLst>
            <pc:docMk/>
            <pc:sldMk cId="644010199" sldId="1692"/>
            <ac:spMk id="55" creationId="{34409A7D-8FE4-4387-A2ED-BA2D3D8B40E9}"/>
          </ac:spMkLst>
        </pc:spChg>
        <pc:spChg chg="mod">
          <ac:chgData name="Nicolas Delfosse" userId="d965f3d4-ea58-4afe-85b0-6f02e8cf3c22" providerId="ADAL" clId="{EC8726BC-6FC0-4560-A269-CFD0AF4023F8}" dt="2022-02-09T06:53:15.411" v="5856"/>
          <ac:spMkLst>
            <pc:docMk/>
            <pc:sldMk cId="644010199" sldId="1692"/>
            <ac:spMk id="56" creationId="{A7BADE2E-35AA-4A94-8FEC-3E1BE2D9FAC5}"/>
          </ac:spMkLst>
        </pc:spChg>
        <pc:spChg chg="mod">
          <ac:chgData name="Nicolas Delfosse" userId="d965f3d4-ea58-4afe-85b0-6f02e8cf3c22" providerId="ADAL" clId="{EC8726BC-6FC0-4560-A269-CFD0AF4023F8}" dt="2022-02-09T06:53:15.411" v="5856"/>
          <ac:spMkLst>
            <pc:docMk/>
            <pc:sldMk cId="644010199" sldId="1692"/>
            <ac:spMk id="65" creationId="{8FFE4265-348E-41CC-B069-734D568CFFEF}"/>
          </ac:spMkLst>
        </pc:spChg>
        <pc:spChg chg="mod">
          <ac:chgData name="Nicolas Delfosse" userId="d965f3d4-ea58-4afe-85b0-6f02e8cf3c22" providerId="ADAL" clId="{EC8726BC-6FC0-4560-A269-CFD0AF4023F8}" dt="2022-02-09T06:53:15.411" v="5856"/>
          <ac:spMkLst>
            <pc:docMk/>
            <pc:sldMk cId="644010199" sldId="1692"/>
            <ac:spMk id="66" creationId="{134518D4-C064-4FB7-8045-B3FF04301034}"/>
          </ac:spMkLst>
        </pc:spChg>
        <pc:spChg chg="mod">
          <ac:chgData name="Nicolas Delfosse" userId="d965f3d4-ea58-4afe-85b0-6f02e8cf3c22" providerId="ADAL" clId="{EC8726BC-6FC0-4560-A269-CFD0AF4023F8}" dt="2022-02-09T06:53:15.411" v="5856"/>
          <ac:spMkLst>
            <pc:docMk/>
            <pc:sldMk cId="644010199" sldId="1692"/>
            <ac:spMk id="67" creationId="{C931E64C-2B4D-4CF0-9AC0-EA8E0C748B31}"/>
          </ac:spMkLst>
        </pc:spChg>
        <pc:spChg chg="mod">
          <ac:chgData name="Nicolas Delfosse" userId="d965f3d4-ea58-4afe-85b0-6f02e8cf3c22" providerId="ADAL" clId="{EC8726BC-6FC0-4560-A269-CFD0AF4023F8}" dt="2022-02-09T06:53:15.411" v="5856"/>
          <ac:spMkLst>
            <pc:docMk/>
            <pc:sldMk cId="644010199" sldId="1692"/>
            <ac:spMk id="68" creationId="{BE944B45-2E3B-4678-BEF2-251E7E8FF0BF}"/>
          </ac:spMkLst>
        </pc:spChg>
        <pc:spChg chg="mod">
          <ac:chgData name="Nicolas Delfosse" userId="d965f3d4-ea58-4afe-85b0-6f02e8cf3c22" providerId="ADAL" clId="{EC8726BC-6FC0-4560-A269-CFD0AF4023F8}" dt="2022-02-09T06:53:15.411" v="5856"/>
          <ac:spMkLst>
            <pc:docMk/>
            <pc:sldMk cId="644010199" sldId="1692"/>
            <ac:spMk id="69" creationId="{D28A5006-31CB-42DC-9533-E702DB54A297}"/>
          </ac:spMkLst>
        </pc:spChg>
        <pc:spChg chg="mod">
          <ac:chgData name="Nicolas Delfosse" userId="d965f3d4-ea58-4afe-85b0-6f02e8cf3c22" providerId="ADAL" clId="{EC8726BC-6FC0-4560-A269-CFD0AF4023F8}" dt="2022-02-09T06:53:15.411" v="5856"/>
          <ac:spMkLst>
            <pc:docMk/>
            <pc:sldMk cId="644010199" sldId="1692"/>
            <ac:spMk id="70" creationId="{BC550017-9BB3-4C42-A170-799434E02069}"/>
          </ac:spMkLst>
        </pc:spChg>
        <pc:spChg chg="mod">
          <ac:chgData name="Nicolas Delfosse" userId="d965f3d4-ea58-4afe-85b0-6f02e8cf3c22" providerId="ADAL" clId="{EC8726BC-6FC0-4560-A269-CFD0AF4023F8}" dt="2022-02-09T06:53:15.411" v="5856"/>
          <ac:spMkLst>
            <pc:docMk/>
            <pc:sldMk cId="644010199" sldId="1692"/>
            <ac:spMk id="71" creationId="{B0CC56FF-94FD-43CB-B06D-C352BBF25F32}"/>
          </ac:spMkLst>
        </pc:spChg>
        <pc:spChg chg="mod">
          <ac:chgData name="Nicolas Delfosse" userId="d965f3d4-ea58-4afe-85b0-6f02e8cf3c22" providerId="ADAL" clId="{EC8726BC-6FC0-4560-A269-CFD0AF4023F8}" dt="2022-02-09T06:53:15.411" v="5856"/>
          <ac:spMkLst>
            <pc:docMk/>
            <pc:sldMk cId="644010199" sldId="1692"/>
            <ac:spMk id="72" creationId="{0A5F9C82-99A5-4A5C-B720-DEA4C9CB5308}"/>
          </ac:spMkLst>
        </pc:spChg>
        <pc:spChg chg="add mod">
          <ac:chgData name="Nicolas Delfosse" userId="d965f3d4-ea58-4afe-85b0-6f02e8cf3c22" providerId="ADAL" clId="{EC8726BC-6FC0-4560-A269-CFD0AF4023F8}" dt="2022-02-09T06:59:54.739" v="6040" actId="1076"/>
          <ac:spMkLst>
            <pc:docMk/>
            <pc:sldMk cId="644010199" sldId="1692"/>
            <ac:spMk id="77" creationId="{8D666C6A-8CA5-4A36-80E7-5EE07002D3C9}"/>
          </ac:spMkLst>
        </pc:spChg>
        <pc:spChg chg="add mod">
          <ac:chgData name="Nicolas Delfosse" userId="d965f3d4-ea58-4afe-85b0-6f02e8cf3c22" providerId="ADAL" clId="{EC8726BC-6FC0-4560-A269-CFD0AF4023F8}" dt="2022-02-09T06:59:54.739" v="6040" actId="1076"/>
          <ac:spMkLst>
            <pc:docMk/>
            <pc:sldMk cId="644010199" sldId="1692"/>
            <ac:spMk id="78" creationId="{BFE7CF37-ACE4-46F5-9FFC-8F2142CB38F3}"/>
          </ac:spMkLst>
        </pc:spChg>
        <pc:spChg chg="add mod">
          <ac:chgData name="Nicolas Delfosse" userId="d965f3d4-ea58-4afe-85b0-6f02e8cf3c22" providerId="ADAL" clId="{EC8726BC-6FC0-4560-A269-CFD0AF4023F8}" dt="2022-02-09T06:59:54.739" v="6040" actId="1076"/>
          <ac:spMkLst>
            <pc:docMk/>
            <pc:sldMk cId="644010199" sldId="1692"/>
            <ac:spMk id="79" creationId="{59A87632-8DD5-4083-AB67-D81E1C34A2DC}"/>
          </ac:spMkLst>
        </pc:spChg>
        <pc:spChg chg="add mod">
          <ac:chgData name="Nicolas Delfosse" userId="d965f3d4-ea58-4afe-85b0-6f02e8cf3c22" providerId="ADAL" clId="{EC8726BC-6FC0-4560-A269-CFD0AF4023F8}" dt="2022-02-09T06:59:54.739" v="6040" actId="1076"/>
          <ac:spMkLst>
            <pc:docMk/>
            <pc:sldMk cId="644010199" sldId="1692"/>
            <ac:spMk id="80" creationId="{83111833-3F46-419E-8EF9-4B48AC3CF3E5}"/>
          </ac:spMkLst>
        </pc:spChg>
        <pc:spChg chg="add del mod">
          <ac:chgData name="Nicolas Delfosse" userId="d965f3d4-ea58-4afe-85b0-6f02e8cf3c22" providerId="ADAL" clId="{EC8726BC-6FC0-4560-A269-CFD0AF4023F8}" dt="2022-02-09T06:53:49.418" v="5881" actId="478"/>
          <ac:spMkLst>
            <pc:docMk/>
            <pc:sldMk cId="644010199" sldId="1692"/>
            <ac:spMk id="81" creationId="{50BD9F1D-7FF0-46A7-9573-4311971EBC97}"/>
          </ac:spMkLst>
        </pc:spChg>
        <pc:spChg chg="mod">
          <ac:chgData name="Nicolas Delfosse" userId="d965f3d4-ea58-4afe-85b0-6f02e8cf3c22" providerId="ADAL" clId="{EC8726BC-6FC0-4560-A269-CFD0AF4023F8}" dt="2022-02-09T06:59:56.511" v="6041"/>
          <ac:spMkLst>
            <pc:docMk/>
            <pc:sldMk cId="644010199" sldId="1692"/>
            <ac:spMk id="86" creationId="{8C882414-8362-4194-A486-7ACC2F35DAB2}"/>
          </ac:spMkLst>
        </pc:spChg>
        <pc:spChg chg="mod">
          <ac:chgData name="Nicolas Delfosse" userId="d965f3d4-ea58-4afe-85b0-6f02e8cf3c22" providerId="ADAL" clId="{EC8726BC-6FC0-4560-A269-CFD0AF4023F8}" dt="2022-02-09T06:59:56.511" v="6041"/>
          <ac:spMkLst>
            <pc:docMk/>
            <pc:sldMk cId="644010199" sldId="1692"/>
            <ac:spMk id="87" creationId="{B42C218E-009A-4E4E-AA0F-FF0E9A39BAA1}"/>
          </ac:spMkLst>
        </pc:spChg>
        <pc:spChg chg="mod">
          <ac:chgData name="Nicolas Delfosse" userId="d965f3d4-ea58-4afe-85b0-6f02e8cf3c22" providerId="ADAL" clId="{EC8726BC-6FC0-4560-A269-CFD0AF4023F8}" dt="2022-02-09T06:59:56.511" v="6041"/>
          <ac:spMkLst>
            <pc:docMk/>
            <pc:sldMk cId="644010199" sldId="1692"/>
            <ac:spMk id="96" creationId="{50F469AE-27C2-456B-8EA2-D851DA973635}"/>
          </ac:spMkLst>
        </pc:spChg>
        <pc:spChg chg="mod">
          <ac:chgData name="Nicolas Delfosse" userId="d965f3d4-ea58-4afe-85b0-6f02e8cf3c22" providerId="ADAL" clId="{EC8726BC-6FC0-4560-A269-CFD0AF4023F8}" dt="2022-02-09T06:59:56.511" v="6041"/>
          <ac:spMkLst>
            <pc:docMk/>
            <pc:sldMk cId="644010199" sldId="1692"/>
            <ac:spMk id="97" creationId="{5376DF54-78A5-4220-986A-49366D431CA1}"/>
          </ac:spMkLst>
        </pc:spChg>
        <pc:spChg chg="mod">
          <ac:chgData name="Nicolas Delfosse" userId="d965f3d4-ea58-4afe-85b0-6f02e8cf3c22" providerId="ADAL" clId="{EC8726BC-6FC0-4560-A269-CFD0AF4023F8}" dt="2022-02-09T06:59:56.511" v="6041"/>
          <ac:spMkLst>
            <pc:docMk/>
            <pc:sldMk cId="644010199" sldId="1692"/>
            <ac:spMk id="98" creationId="{A0F209E6-E961-428F-A3F9-86CF3D4A1CA0}"/>
          </ac:spMkLst>
        </pc:spChg>
        <pc:spChg chg="mod">
          <ac:chgData name="Nicolas Delfosse" userId="d965f3d4-ea58-4afe-85b0-6f02e8cf3c22" providerId="ADAL" clId="{EC8726BC-6FC0-4560-A269-CFD0AF4023F8}" dt="2022-02-09T06:59:56.511" v="6041"/>
          <ac:spMkLst>
            <pc:docMk/>
            <pc:sldMk cId="644010199" sldId="1692"/>
            <ac:spMk id="99" creationId="{112769CD-E3C2-4785-B6BB-6F6661DC614C}"/>
          </ac:spMkLst>
        </pc:spChg>
        <pc:spChg chg="mod">
          <ac:chgData name="Nicolas Delfosse" userId="d965f3d4-ea58-4afe-85b0-6f02e8cf3c22" providerId="ADAL" clId="{EC8726BC-6FC0-4560-A269-CFD0AF4023F8}" dt="2022-02-09T06:59:56.511" v="6041"/>
          <ac:spMkLst>
            <pc:docMk/>
            <pc:sldMk cId="644010199" sldId="1692"/>
            <ac:spMk id="100" creationId="{3E1C103D-F8BD-4607-8DBF-F50A057FAEA6}"/>
          </ac:spMkLst>
        </pc:spChg>
        <pc:spChg chg="mod">
          <ac:chgData name="Nicolas Delfosse" userId="d965f3d4-ea58-4afe-85b0-6f02e8cf3c22" providerId="ADAL" clId="{EC8726BC-6FC0-4560-A269-CFD0AF4023F8}" dt="2022-02-09T06:59:56.511" v="6041"/>
          <ac:spMkLst>
            <pc:docMk/>
            <pc:sldMk cId="644010199" sldId="1692"/>
            <ac:spMk id="101" creationId="{9512A2F7-F707-4DE8-AF24-C8A7D6142A28}"/>
          </ac:spMkLst>
        </pc:spChg>
        <pc:spChg chg="mod">
          <ac:chgData name="Nicolas Delfosse" userId="d965f3d4-ea58-4afe-85b0-6f02e8cf3c22" providerId="ADAL" clId="{EC8726BC-6FC0-4560-A269-CFD0AF4023F8}" dt="2022-02-09T06:59:56.511" v="6041"/>
          <ac:spMkLst>
            <pc:docMk/>
            <pc:sldMk cId="644010199" sldId="1692"/>
            <ac:spMk id="102" creationId="{33159E1D-3335-494D-8370-9182D932C911}"/>
          </ac:spMkLst>
        </pc:spChg>
        <pc:spChg chg="mod">
          <ac:chgData name="Nicolas Delfosse" userId="d965f3d4-ea58-4afe-85b0-6f02e8cf3c22" providerId="ADAL" clId="{EC8726BC-6FC0-4560-A269-CFD0AF4023F8}" dt="2022-02-09T06:59:56.511" v="6041"/>
          <ac:spMkLst>
            <pc:docMk/>
            <pc:sldMk cId="644010199" sldId="1692"/>
            <ac:spMk id="103" creationId="{4ECA6BF6-6C31-44D1-B81A-71FCD1B7D960}"/>
          </ac:spMkLst>
        </pc:spChg>
        <pc:spChg chg="add mod">
          <ac:chgData name="Nicolas Delfosse" userId="d965f3d4-ea58-4afe-85b0-6f02e8cf3c22" providerId="ADAL" clId="{EC8726BC-6FC0-4560-A269-CFD0AF4023F8}" dt="2022-02-09T07:01:56.271" v="6065" actId="12789"/>
          <ac:spMkLst>
            <pc:docMk/>
            <pc:sldMk cId="644010199" sldId="1692"/>
            <ac:spMk id="109" creationId="{0A416414-4725-4A6D-992B-3FD77AD440FC}"/>
          </ac:spMkLst>
        </pc:spChg>
        <pc:spChg chg="add mod">
          <ac:chgData name="Nicolas Delfosse" userId="d965f3d4-ea58-4afe-85b0-6f02e8cf3c22" providerId="ADAL" clId="{EC8726BC-6FC0-4560-A269-CFD0AF4023F8}" dt="2022-02-09T07:01:59.404" v="6066" actId="20577"/>
          <ac:spMkLst>
            <pc:docMk/>
            <pc:sldMk cId="644010199" sldId="1692"/>
            <ac:spMk id="111" creationId="{27C58511-758F-4A88-968E-AA5998849176}"/>
          </ac:spMkLst>
        </pc:spChg>
        <pc:spChg chg="add mod">
          <ac:chgData name="Nicolas Delfosse" userId="d965f3d4-ea58-4afe-85b0-6f02e8cf3c22" providerId="ADAL" clId="{EC8726BC-6FC0-4560-A269-CFD0AF4023F8}" dt="2022-02-09T07:02:16.083" v="6068" actId="20577"/>
          <ac:spMkLst>
            <pc:docMk/>
            <pc:sldMk cId="644010199" sldId="1692"/>
            <ac:spMk id="113" creationId="{268B0B39-7596-4E30-A48D-B92A822253B8}"/>
          </ac:spMkLst>
        </pc:spChg>
        <pc:spChg chg="add mod">
          <ac:chgData name="Nicolas Delfosse" userId="d965f3d4-ea58-4afe-85b0-6f02e8cf3c22" providerId="ADAL" clId="{EC8726BC-6FC0-4560-A269-CFD0AF4023F8}" dt="2022-02-09T07:01:56.271" v="6065" actId="12789"/>
          <ac:spMkLst>
            <pc:docMk/>
            <pc:sldMk cId="644010199" sldId="1692"/>
            <ac:spMk id="115" creationId="{DB54B013-FDF1-4091-9E45-E05EB139D8DC}"/>
          </ac:spMkLst>
        </pc:spChg>
        <pc:spChg chg="add mod">
          <ac:chgData name="Nicolas Delfosse" userId="d965f3d4-ea58-4afe-85b0-6f02e8cf3c22" providerId="ADAL" clId="{EC8726BC-6FC0-4560-A269-CFD0AF4023F8}" dt="2022-02-09T07:02:03.234" v="6067" actId="20577"/>
          <ac:spMkLst>
            <pc:docMk/>
            <pc:sldMk cId="644010199" sldId="1692"/>
            <ac:spMk id="117" creationId="{719C06E4-5C64-4FA3-9336-C4169F3CBB70}"/>
          </ac:spMkLst>
        </pc:spChg>
        <pc:spChg chg="add mod">
          <ac:chgData name="Nicolas Delfosse" userId="d965f3d4-ea58-4afe-85b0-6f02e8cf3c22" providerId="ADAL" clId="{EC8726BC-6FC0-4560-A269-CFD0AF4023F8}" dt="2022-02-09T07:01:56.271" v="6065" actId="12789"/>
          <ac:spMkLst>
            <pc:docMk/>
            <pc:sldMk cId="644010199" sldId="1692"/>
            <ac:spMk id="119" creationId="{CDEE2A2D-F826-4556-B3BD-1B192EFF5270}"/>
          </ac:spMkLst>
        </pc:spChg>
        <pc:spChg chg="add mod">
          <ac:chgData name="Nicolas Delfosse" userId="d965f3d4-ea58-4afe-85b0-6f02e8cf3c22" providerId="ADAL" clId="{EC8726BC-6FC0-4560-A269-CFD0AF4023F8}" dt="2022-02-09T07:01:56.271" v="6065" actId="12789"/>
          <ac:spMkLst>
            <pc:docMk/>
            <pc:sldMk cId="644010199" sldId="1692"/>
            <ac:spMk id="121" creationId="{A8780EF3-8E9F-45B2-89E7-662916FC89EE}"/>
          </ac:spMkLst>
        </pc:spChg>
        <pc:spChg chg="add del mod">
          <ac:chgData name="Nicolas Delfosse" userId="d965f3d4-ea58-4afe-85b0-6f02e8cf3c22" providerId="ADAL" clId="{EC8726BC-6FC0-4560-A269-CFD0AF4023F8}" dt="2022-02-09T07:02:37.042" v="6070" actId="478"/>
          <ac:spMkLst>
            <pc:docMk/>
            <pc:sldMk cId="644010199" sldId="1692"/>
            <ac:spMk id="122" creationId="{3AC51AD4-7CEB-4D74-BAD2-85C25007DC9C}"/>
          </ac:spMkLst>
        </pc:spChg>
        <pc:spChg chg="add mod">
          <ac:chgData name="Nicolas Delfosse" userId="d965f3d4-ea58-4afe-85b0-6f02e8cf3c22" providerId="ADAL" clId="{EC8726BC-6FC0-4560-A269-CFD0AF4023F8}" dt="2022-02-09T07:02:50.782" v="6075" actId="207"/>
          <ac:spMkLst>
            <pc:docMk/>
            <pc:sldMk cId="644010199" sldId="1692"/>
            <ac:spMk id="124" creationId="{3BAED388-1B01-4A71-8D31-4C53721E3B18}"/>
          </ac:spMkLst>
        </pc:spChg>
        <pc:spChg chg="add mod">
          <ac:chgData name="Nicolas Delfosse" userId="d965f3d4-ea58-4afe-85b0-6f02e8cf3c22" providerId="ADAL" clId="{EC8726BC-6FC0-4560-A269-CFD0AF4023F8}" dt="2022-02-09T07:02:45.984" v="6072" actId="1076"/>
          <ac:spMkLst>
            <pc:docMk/>
            <pc:sldMk cId="644010199" sldId="1692"/>
            <ac:spMk id="126" creationId="{258451C0-9F23-4DF6-A793-06DF26A2BE71}"/>
          </ac:spMkLst>
        </pc:spChg>
        <pc:spChg chg="add mod">
          <ac:chgData name="Nicolas Delfosse" userId="d965f3d4-ea58-4afe-85b0-6f02e8cf3c22" providerId="ADAL" clId="{EC8726BC-6FC0-4560-A269-CFD0AF4023F8}" dt="2022-02-09T07:02:45.984" v="6072" actId="1076"/>
          <ac:spMkLst>
            <pc:docMk/>
            <pc:sldMk cId="644010199" sldId="1692"/>
            <ac:spMk id="128" creationId="{F3952ED6-6BEC-4DD5-9C52-26A6D2F5700B}"/>
          </ac:spMkLst>
        </pc:spChg>
        <pc:grpChg chg="add mod">
          <ac:chgData name="Nicolas Delfosse" userId="d965f3d4-ea58-4afe-85b0-6f02e8cf3c22" providerId="ADAL" clId="{EC8726BC-6FC0-4560-A269-CFD0AF4023F8}" dt="2022-02-09T07:00:02.678" v="6043" actId="1076"/>
          <ac:grpSpMkLst>
            <pc:docMk/>
            <pc:sldMk cId="644010199" sldId="1692"/>
            <ac:grpSpMk id="4" creationId="{1E03EC1F-9454-4DF5-87EF-230255603697}"/>
          </ac:grpSpMkLst>
        </pc:grpChg>
        <pc:grpChg chg="mod">
          <ac:chgData name="Nicolas Delfosse" userId="d965f3d4-ea58-4afe-85b0-6f02e8cf3c22" providerId="ADAL" clId="{EC8726BC-6FC0-4560-A269-CFD0AF4023F8}" dt="2022-02-09T06:44:25.049" v="5667"/>
          <ac:grpSpMkLst>
            <pc:docMk/>
            <pc:sldMk cId="644010199" sldId="1692"/>
            <ac:grpSpMk id="5" creationId="{49AB1C9E-B354-46AF-9934-89206F6DE53F}"/>
          </ac:grpSpMkLst>
        </pc:grpChg>
        <pc:grpChg chg="add del mod">
          <ac:chgData name="Nicolas Delfosse" userId="d965f3d4-ea58-4afe-85b0-6f02e8cf3c22" providerId="ADAL" clId="{EC8726BC-6FC0-4560-A269-CFD0AF4023F8}" dt="2022-02-09T06:52:34.591" v="5854" actId="478"/>
          <ac:grpSpMkLst>
            <pc:docMk/>
            <pc:sldMk cId="644010199" sldId="1692"/>
            <ac:grpSpMk id="29" creationId="{DFFBA83D-9240-4B90-8B8F-DE88597315F8}"/>
          </ac:grpSpMkLst>
        </pc:grpChg>
        <pc:grpChg chg="mod">
          <ac:chgData name="Nicolas Delfosse" userId="d965f3d4-ea58-4afe-85b0-6f02e8cf3c22" providerId="ADAL" clId="{EC8726BC-6FC0-4560-A269-CFD0AF4023F8}" dt="2022-02-09T06:52:12.249" v="5852"/>
          <ac:grpSpMkLst>
            <pc:docMk/>
            <pc:sldMk cId="644010199" sldId="1692"/>
            <ac:grpSpMk id="30" creationId="{AC5114CE-CBB4-45FB-B91D-379492BCC191}"/>
          </ac:grpSpMkLst>
        </pc:grpChg>
        <pc:grpChg chg="add mod">
          <ac:chgData name="Nicolas Delfosse" userId="d965f3d4-ea58-4afe-85b0-6f02e8cf3c22" providerId="ADAL" clId="{EC8726BC-6FC0-4560-A269-CFD0AF4023F8}" dt="2022-02-09T06:59:54.739" v="6040" actId="1076"/>
          <ac:grpSpMkLst>
            <pc:docMk/>
            <pc:sldMk cId="644010199" sldId="1692"/>
            <ac:grpSpMk id="53" creationId="{ED5600F6-F901-4E39-8681-4377B3254BA4}"/>
          </ac:grpSpMkLst>
        </pc:grpChg>
        <pc:grpChg chg="mod">
          <ac:chgData name="Nicolas Delfosse" userId="d965f3d4-ea58-4afe-85b0-6f02e8cf3c22" providerId="ADAL" clId="{EC8726BC-6FC0-4560-A269-CFD0AF4023F8}" dt="2022-02-09T06:53:15.411" v="5856"/>
          <ac:grpSpMkLst>
            <pc:docMk/>
            <pc:sldMk cId="644010199" sldId="1692"/>
            <ac:grpSpMk id="54" creationId="{6DA89FB5-814D-4378-AA2B-4F2EE4EF91F8}"/>
          </ac:grpSpMkLst>
        </pc:grpChg>
        <pc:grpChg chg="add mod">
          <ac:chgData name="Nicolas Delfosse" userId="d965f3d4-ea58-4afe-85b0-6f02e8cf3c22" providerId="ADAL" clId="{EC8726BC-6FC0-4560-A269-CFD0AF4023F8}" dt="2022-02-09T06:59:59.650" v="6042" actId="1076"/>
          <ac:grpSpMkLst>
            <pc:docMk/>
            <pc:sldMk cId="644010199" sldId="1692"/>
            <ac:grpSpMk id="84" creationId="{1BF21DBA-7D87-4490-91BA-E2371DD0B009}"/>
          </ac:grpSpMkLst>
        </pc:grpChg>
        <pc:grpChg chg="mod">
          <ac:chgData name="Nicolas Delfosse" userId="d965f3d4-ea58-4afe-85b0-6f02e8cf3c22" providerId="ADAL" clId="{EC8726BC-6FC0-4560-A269-CFD0AF4023F8}" dt="2022-02-09T06:59:56.511" v="6041"/>
          <ac:grpSpMkLst>
            <pc:docMk/>
            <pc:sldMk cId="644010199" sldId="1692"/>
            <ac:grpSpMk id="85" creationId="{307971DA-8ECD-4E91-A960-4FD949EA9835}"/>
          </ac:grpSpMkLst>
        </pc:grpChg>
        <pc:graphicFrameChg chg="add del">
          <ac:chgData name="Nicolas Delfosse" userId="d965f3d4-ea58-4afe-85b0-6f02e8cf3c22" providerId="ADAL" clId="{EC8726BC-6FC0-4560-A269-CFD0AF4023F8}" dt="2022-02-09T06:54:11.588" v="5883" actId="478"/>
          <ac:graphicFrameMkLst>
            <pc:docMk/>
            <pc:sldMk cId="644010199" sldId="1692"/>
            <ac:graphicFrameMk id="82" creationId="{6F20BF44-A65F-4FA1-9115-3F37FD4178B7}"/>
          </ac:graphicFrameMkLst>
        </pc:graphicFrameChg>
        <pc:graphicFrameChg chg="add del mod modGraphic">
          <ac:chgData name="Nicolas Delfosse" userId="d965f3d4-ea58-4afe-85b0-6f02e8cf3c22" providerId="ADAL" clId="{EC8726BC-6FC0-4560-A269-CFD0AF4023F8}" dt="2022-02-09T06:59:45.362" v="6038" actId="478"/>
          <ac:graphicFrameMkLst>
            <pc:docMk/>
            <pc:sldMk cId="644010199" sldId="1692"/>
            <ac:graphicFrameMk id="83" creationId="{D06091F2-99DB-4384-96D3-EA149F119B56}"/>
          </ac:graphicFrameMkLst>
        </pc:graphicFrameChg>
        <pc:cxnChg chg="mod">
          <ac:chgData name="Nicolas Delfosse" userId="d965f3d4-ea58-4afe-85b0-6f02e8cf3c22" providerId="ADAL" clId="{EC8726BC-6FC0-4560-A269-CFD0AF4023F8}" dt="2022-02-09T06:44:25.049" v="5667"/>
          <ac:cxnSpMkLst>
            <pc:docMk/>
            <pc:sldMk cId="644010199" sldId="1692"/>
            <ac:cxnSpMk id="8" creationId="{D5F78E84-EABA-409E-A1EF-FB44F1971F0B}"/>
          </ac:cxnSpMkLst>
        </pc:cxnChg>
        <pc:cxnChg chg="mod">
          <ac:chgData name="Nicolas Delfosse" userId="d965f3d4-ea58-4afe-85b0-6f02e8cf3c22" providerId="ADAL" clId="{EC8726BC-6FC0-4560-A269-CFD0AF4023F8}" dt="2022-02-09T06:44:25.049" v="5667"/>
          <ac:cxnSpMkLst>
            <pc:docMk/>
            <pc:sldMk cId="644010199" sldId="1692"/>
            <ac:cxnSpMk id="9" creationId="{820B8F87-7891-4706-8331-B4F932D2F110}"/>
          </ac:cxnSpMkLst>
        </pc:cxnChg>
        <pc:cxnChg chg="mod">
          <ac:chgData name="Nicolas Delfosse" userId="d965f3d4-ea58-4afe-85b0-6f02e8cf3c22" providerId="ADAL" clId="{EC8726BC-6FC0-4560-A269-CFD0AF4023F8}" dt="2022-02-09T06:44:25.049" v="5667"/>
          <ac:cxnSpMkLst>
            <pc:docMk/>
            <pc:sldMk cId="644010199" sldId="1692"/>
            <ac:cxnSpMk id="10" creationId="{2C5C4107-707E-4468-A2AA-4DE5CF24B135}"/>
          </ac:cxnSpMkLst>
        </pc:cxnChg>
        <pc:cxnChg chg="mod">
          <ac:chgData name="Nicolas Delfosse" userId="d965f3d4-ea58-4afe-85b0-6f02e8cf3c22" providerId="ADAL" clId="{EC8726BC-6FC0-4560-A269-CFD0AF4023F8}" dt="2022-02-09T06:44:25.049" v="5667"/>
          <ac:cxnSpMkLst>
            <pc:docMk/>
            <pc:sldMk cId="644010199" sldId="1692"/>
            <ac:cxnSpMk id="11" creationId="{5A367E8A-99A1-46FD-8F0B-D5B28BCAEAE1}"/>
          </ac:cxnSpMkLst>
        </pc:cxnChg>
        <pc:cxnChg chg="mod">
          <ac:chgData name="Nicolas Delfosse" userId="d965f3d4-ea58-4afe-85b0-6f02e8cf3c22" providerId="ADAL" clId="{EC8726BC-6FC0-4560-A269-CFD0AF4023F8}" dt="2022-02-09T06:44:25.049" v="5667"/>
          <ac:cxnSpMkLst>
            <pc:docMk/>
            <pc:sldMk cId="644010199" sldId="1692"/>
            <ac:cxnSpMk id="12" creationId="{42740538-9251-4C30-9A10-FEF76E4F69E1}"/>
          </ac:cxnSpMkLst>
        </pc:cxnChg>
        <pc:cxnChg chg="mod">
          <ac:chgData name="Nicolas Delfosse" userId="d965f3d4-ea58-4afe-85b0-6f02e8cf3c22" providerId="ADAL" clId="{EC8726BC-6FC0-4560-A269-CFD0AF4023F8}" dt="2022-02-09T06:44:25.049" v="5667"/>
          <ac:cxnSpMkLst>
            <pc:docMk/>
            <pc:sldMk cId="644010199" sldId="1692"/>
            <ac:cxnSpMk id="13" creationId="{76B43395-9BD6-4896-84C5-B85CEF98E88C}"/>
          </ac:cxnSpMkLst>
        </pc:cxnChg>
        <pc:cxnChg chg="mod">
          <ac:chgData name="Nicolas Delfosse" userId="d965f3d4-ea58-4afe-85b0-6f02e8cf3c22" providerId="ADAL" clId="{EC8726BC-6FC0-4560-A269-CFD0AF4023F8}" dt="2022-02-09T06:44:47.689" v="5671" actId="1076"/>
          <ac:cxnSpMkLst>
            <pc:docMk/>
            <pc:sldMk cId="644010199" sldId="1692"/>
            <ac:cxnSpMk id="14" creationId="{C1DE8D4D-D72B-4D74-9795-EE822843B55A}"/>
          </ac:cxnSpMkLst>
        </pc:cxnChg>
        <pc:cxnChg chg="mod">
          <ac:chgData name="Nicolas Delfosse" userId="d965f3d4-ea58-4afe-85b0-6f02e8cf3c22" providerId="ADAL" clId="{EC8726BC-6FC0-4560-A269-CFD0AF4023F8}" dt="2022-02-09T06:44:25.049" v="5667"/>
          <ac:cxnSpMkLst>
            <pc:docMk/>
            <pc:sldMk cId="644010199" sldId="1692"/>
            <ac:cxnSpMk id="15" creationId="{E47B5FA5-09BD-4420-A4D5-500057F05F3E}"/>
          </ac:cxnSpMkLst>
        </pc:cxnChg>
        <pc:cxnChg chg="mod">
          <ac:chgData name="Nicolas Delfosse" userId="d965f3d4-ea58-4afe-85b0-6f02e8cf3c22" providerId="ADAL" clId="{EC8726BC-6FC0-4560-A269-CFD0AF4023F8}" dt="2022-02-09T06:44:25.049" v="5667"/>
          <ac:cxnSpMkLst>
            <pc:docMk/>
            <pc:sldMk cId="644010199" sldId="1692"/>
            <ac:cxnSpMk id="24" creationId="{849AD3A2-C3D5-4258-9D0A-B25C94CC4624}"/>
          </ac:cxnSpMkLst>
        </pc:cxnChg>
        <pc:cxnChg chg="mod">
          <ac:chgData name="Nicolas Delfosse" userId="d965f3d4-ea58-4afe-85b0-6f02e8cf3c22" providerId="ADAL" clId="{EC8726BC-6FC0-4560-A269-CFD0AF4023F8}" dt="2022-02-09T06:44:25.049" v="5667"/>
          <ac:cxnSpMkLst>
            <pc:docMk/>
            <pc:sldMk cId="644010199" sldId="1692"/>
            <ac:cxnSpMk id="25" creationId="{F9751F93-A602-45CF-B527-C21CD97E5D4D}"/>
          </ac:cxnSpMkLst>
        </pc:cxnChg>
        <pc:cxnChg chg="mod">
          <ac:chgData name="Nicolas Delfosse" userId="d965f3d4-ea58-4afe-85b0-6f02e8cf3c22" providerId="ADAL" clId="{EC8726BC-6FC0-4560-A269-CFD0AF4023F8}" dt="2022-02-09T06:44:25.049" v="5667"/>
          <ac:cxnSpMkLst>
            <pc:docMk/>
            <pc:sldMk cId="644010199" sldId="1692"/>
            <ac:cxnSpMk id="26" creationId="{5CF69111-16F7-4C0F-B232-BA2F9634DC24}"/>
          </ac:cxnSpMkLst>
        </pc:cxnChg>
        <pc:cxnChg chg="mod">
          <ac:chgData name="Nicolas Delfosse" userId="d965f3d4-ea58-4afe-85b0-6f02e8cf3c22" providerId="ADAL" clId="{EC8726BC-6FC0-4560-A269-CFD0AF4023F8}" dt="2022-02-09T06:44:25.049" v="5667"/>
          <ac:cxnSpMkLst>
            <pc:docMk/>
            <pc:sldMk cId="644010199" sldId="1692"/>
            <ac:cxnSpMk id="27" creationId="{4AE33441-78D1-4DBC-82FF-25D95BE46EBA}"/>
          </ac:cxnSpMkLst>
        </pc:cxnChg>
        <pc:cxnChg chg="mod">
          <ac:chgData name="Nicolas Delfosse" userId="d965f3d4-ea58-4afe-85b0-6f02e8cf3c22" providerId="ADAL" clId="{EC8726BC-6FC0-4560-A269-CFD0AF4023F8}" dt="2022-02-09T06:52:34.591" v="5854" actId="478"/>
          <ac:cxnSpMkLst>
            <pc:docMk/>
            <pc:sldMk cId="644010199" sldId="1692"/>
            <ac:cxnSpMk id="33" creationId="{3F754249-5914-4F67-8752-27A37763A95F}"/>
          </ac:cxnSpMkLst>
        </pc:cxnChg>
        <pc:cxnChg chg="mod">
          <ac:chgData name="Nicolas Delfosse" userId="d965f3d4-ea58-4afe-85b0-6f02e8cf3c22" providerId="ADAL" clId="{EC8726BC-6FC0-4560-A269-CFD0AF4023F8}" dt="2022-02-09T06:52:34.591" v="5854" actId="478"/>
          <ac:cxnSpMkLst>
            <pc:docMk/>
            <pc:sldMk cId="644010199" sldId="1692"/>
            <ac:cxnSpMk id="34" creationId="{169EB36C-9016-4BA3-BD5D-6D297F710DB5}"/>
          </ac:cxnSpMkLst>
        </pc:cxnChg>
        <pc:cxnChg chg="mod">
          <ac:chgData name="Nicolas Delfosse" userId="d965f3d4-ea58-4afe-85b0-6f02e8cf3c22" providerId="ADAL" clId="{EC8726BC-6FC0-4560-A269-CFD0AF4023F8}" dt="2022-02-09T06:52:34.591" v="5854" actId="478"/>
          <ac:cxnSpMkLst>
            <pc:docMk/>
            <pc:sldMk cId="644010199" sldId="1692"/>
            <ac:cxnSpMk id="35" creationId="{970F5EDD-6EA6-4857-AAF0-BA357AA7988C}"/>
          </ac:cxnSpMkLst>
        </pc:cxnChg>
        <pc:cxnChg chg="mod">
          <ac:chgData name="Nicolas Delfosse" userId="d965f3d4-ea58-4afe-85b0-6f02e8cf3c22" providerId="ADAL" clId="{EC8726BC-6FC0-4560-A269-CFD0AF4023F8}" dt="2022-02-09T06:52:34.591" v="5854" actId="478"/>
          <ac:cxnSpMkLst>
            <pc:docMk/>
            <pc:sldMk cId="644010199" sldId="1692"/>
            <ac:cxnSpMk id="36" creationId="{F098C78F-9880-4946-9B6D-C18DDF6CD072}"/>
          </ac:cxnSpMkLst>
        </pc:cxnChg>
        <pc:cxnChg chg="mod">
          <ac:chgData name="Nicolas Delfosse" userId="d965f3d4-ea58-4afe-85b0-6f02e8cf3c22" providerId="ADAL" clId="{EC8726BC-6FC0-4560-A269-CFD0AF4023F8}" dt="2022-02-09T06:52:34.591" v="5854" actId="478"/>
          <ac:cxnSpMkLst>
            <pc:docMk/>
            <pc:sldMk cId="644010199" sldId="1692"/>
            <ac:cxnSpMk id="37" creationId="{1AD72DF6-1CC1-4E6B-B7BE-33D35FBE4329}"/>
          </ac:cxnSpMkLst>
        </pc:cxnChg>
        <pc:cxnChg chg="mod">
          <ac:chgData name="Nicolas Delfosse" userId="d965f3d4-ea58-4afe-85b0-6f02e8cf3c22" providerId="ADAL" clId="{EC8726BC-6FC0-4560-A269-CFD0AF4023F8}" dt="2022-02-09T06:52:34.591" v="5854" actId="478"/>
          <ac:cxnSpMkLst>
            <pc:docMk/>
            <pc:sldMk cId="644010199" sldId="1692"/>
            <ac:cxnSpMk id="38" creationId="{8923E072-AD0A-4EFF-A22F-6C1171DCFD68}"/>
          </ac:cxnSpMkLst>
        </pc:cxnChg>
        <pc:cxnChg chg="mod">
          <ac:chgData name="Nicolas Delfosse" userId="d965f3d4-ea58-4afe-85b0-6f02e8cf3c22" providerId="ADAL" clId="{EC8726BC-6FC0-4560-A269-CFD0AF4023F8}" dt="2022-02-09T06:52:34.591" v="5854" actId="478"/>
          <ac:cxnSpMkLst>
            <pc:docMk/>
            <pc:sldMk cId="644010199" sldId="1692"/>
            <ac:cxnSpMk id="39" creationId="{79610DE8-3606-4481-A561-2DE5E420900E}"/>
          </ac:cxnSpMkLst>
        </pc:cxnChg>
        <pc:cxnChg chg="mod">
          <ac:chgData name="Nicolas Delfosse" userId="d965f3d4-ea58-4afe-85b0-6f02e8cf3c22" providerId="ADAL" clId="{EC8726BC-6FC0-4560-A269-CFD0AF4023F8}" dt="2022-02-09T06:52:34.591" v="5854" actId="478"/>
          <ac:cxnSpMkLst>
            <pc:docMk/>
            <pc:sldMk cId="644010199" sldId="1692"/>
            <ac:cxnSpMk id="40" creationId="{32E36DE6-D93A-4299-8572-DA04E2A23B72}"/>
          </ac:cxnSpMkLst>
        </pc:cxnChg>
        <pc:cxnChg chg="mod">
          <ac:chgData name="Nicolas Delfosse" userId="d965f3d4-ea58-4afe-85b0-6f02e8cf3c22" providerId="ADAL" clId="{EC8726BC-6FC0-4560-A269-CFD0AF4023F8}" dt="2022-02-09T06:52:34.591" v="5854" actId="478"/>
          <ac:cxnSpMkLst>
            <pc:docMk/>
            <pc:sldMk cId="644010199" sldId="1692"/>
            <ac:cxnSpMk id="49" creationId="{7DAF64E0-8777-413E-9CFF-AABDE7703097}"/>
          </ac:cxnSpMkLst>
        </pc:cxnChg>
        <pc:cxnChg chg="mod">
          <ac:chgData name="Nicolas Delfosse" userId="d965f3d4-ea58-4afe-85b0-6f02e8cf3c22" providerId="ADAL" clId="{EC8726BC-6FC0-4560-A269-CFD0AF4023F8}" dt="2022-02-09T06:52:34.591" v="5854" actId="478"/>
          <ac:cxnSpMkLst>
            <pc:docMk/>
            <pc:sldMk cId="644010199" sldId="1692"/>
            <ac:cxnSpMk id="50" creationId="{A8FCE2F7-01AA-4B73-A83F-0F0473F9D854}"/>
          </ac:cxnSpMkLst>
        </pc:cxnChg>
        <pc:cxnChg chg="mod">
          <ac:chgData name="Nicolas Delfosse" userId="d965f3d4-ea58-4afe-85b0-6f02e8cf3c22" providerId="ADAL" clId="{EC8726BC-6FC0-4560-A269-CFD0AF4023F8}" dt="2022-02-09T06:52:34.591" v="5854" actId="478"/>
          <ac:cxnSpMkLst>
            <pc:docMk/>
            <pc:sldMk cId="644010199" sldId="1692"/>
            <ac:cxnSpMk id="51" creationId="{FAD64B67-6A2D-4211-954B-B50065418211}"/>
          </ac:cxnSpMkLst>
        </pc:cxnChg>
        <pc:cxnChg chg="mod">
          <ac:chgData name="Nicolas Delfosse" userId="d965f3d4-ea58-4afe-85b0-6f02e8cf3c22" providerId="ADAL" clId="{EC8726BC-6FC0-4560-A269-CFD0AF4023F8}" dt="2022-02-09T06:52:34.591" v="5854" actId="478"/>
          <ac:cxnSpMkLst>
            <pc:docMk/>
            <pc:sldMk cId="644010199" sldId="1692"/>
            <ac:cxnSpMk id="52" creationId="{48E9E768-78E0-4E7F-AAB4-26FD8440FB45}"/>
          </ac:cxnSpMkLst>
        </pc:cxnChg>
        <pc:cxnChg chg="mod">
          <ac:chgData name="Nicolas Delfosse" userId="d965f3d4-ea58-4afe-85b0-6f02e8cf3c22" providerId="ADAL" clId="{EC8726BC-6FC0-4560-A269-CFD0AF4023F8}" dt="2022-02-09T06:53:15.411" v="5856"/>
          <ac:cxnSpMkLst>
            <pc:docMk/>
            <pc:sldMk cId="644010199" sldId="1692"/>
            <ac:cxnSpMk id="57" creationId="{4DFE025D-FACA-41BC-BCAF-F8E519FFEFBD}"/>
          </ac:cxnSpMkLst>
        </pc:cxnChg>
        <pc:cxnChg chg="mod">
          <ac:chgData name="Nicolas Delfosse" userId="d965f3d4-ea58-4afe-85b0-6f02e8cf3c22" providerId="ADAL" clId="{EC8726BC-6FC0-4560-A269-CFD0AF4023F8}" dt="2022-02-09T06:53:15.411" v="5856"/>
          <ac:cxnSpMkLst>
            <pc:docMk/>
            <pc:sldMk cId="644010199" sldId="1692"/>
            <ac:cxnSpMk id="58" creationId="{B3543340-78EA-42F9-89C5-BBDDEEFC9CC2}"/>
          </ac:cxnSpMkLst>
        </pc:cxnChg>
        <pc:cxnChg chg="mod">
          <ac:chgData name="Nicolas Delfosse" userId="d965f3d4-ea58-4afe-85b0-6f02e8cf3c22" providerId="ADAL" clId="{EC8726BC-6FC0-4560-A269-CFD0AF4023F8}" dt="2022-02-09T06:53:15.411" v="5856"/>
          <ac:cxnSpMkLst>
            <pc:docMk/>
            <pc:sldMk cId="644010199" sldId="1692"/>
            <ac:cxnSpMk id="59" creationId="{423E72AE-87E1-4A6B-824E-7501C406A607}"/>
          </ac:cxnSpMkLst>
        </pc:cxnChg>
        <pc:cxnChg chg="mod">
          <ac:chgData name="Nicolas Delfosse" userId="d965f3d4-ea58-4afe-85b0-6f02e8cf3c22" providerId="ADAL" clId="{EC8726BC-6FC0-4560-A269-CFD0AF4023F8}" dt="2022-02-09T06:53:15.411" v="5856"/>
          <ac:cxnSpMkLst>
            <pc:docMk/>
            <pc:sldMk cId="644010199" sldId="1692"/>
            <ac:cxnSpMk id="60" creationId="{0F558ABA-EC4A-4186-A5BA-8227A669A705}"/>
          </ac:cxnSpMkLst>
        </pc:cxnChg>
        <pc:cxnChg chg="mod">
          <ac:chgData name="Nicolas Delfosse" userId="d965f3d4-ea58-4afe-85b0-6f02e8cf3c22" providerId="ADAL" clId="{EC8726BC-6FC0-4560-A269-CFD0AF4023F8}" dt="2022-02-09T06:53:15.411" v="5856"/>
          <ac:cxnSpMkLst>
            <pc:docMk/>
            <pc:sldMk cId="644010199" sldId="1692"/>
            <ac:cxnSpMk id="61" creationId="{706B3248-67E5-4CAB-8A33-B125BB437696}"/>
          </ac:cxnSpMkLst>
        </pc:cxnChg>
        <pc:cxnChg chg="mod">
          <ac:chgData name="Nicolas Delfosse" userId="d965f3d4-ea58-4afe-85b0-6f02e8cf3c22" providerId="ADAL" clId="{EC8726BC-6FC0-4560-A269-CFD0AF4023F8}" dt="2022-02-09T06:53:15.411" v="5856"/>
          <ac:cxnSpMkLst>
            <pc:docMk/>
            <pc:sldMk cId="644010199" sldId="1692"/>
            <ac:cxnSpMk id="62" creationId="{AFFE7B71-5CFA-47A9-BEE7-285A95C84189}"/>
          </ac:cxnSpMkLst>
        </pc:cxnChg>
        <pc:cxnChg chg="mod">
          <ac:chgData name="Nicolas Delfosse" userId="d965f3d4-ea58-4afe-85b0-6f02e8cf3c22" providerId="ADAL" clId="{EC8726BC-6FC0-4560-A269-CFD0AF4023F8}" dt="2022-02-09T06:53:15.411" v="5856"/>
          <ac:cxnSpMkLst>
            <pc:docMk/>
            <pc:sldMk cId="644010199" sldId="1692"/>
            <ac:cxnSpMk id="63" creationId="{75B34D20-CCE9-4CA0-A033-5FA0EB126A14}"/>
          </ac:cxnSpMkLst>
        </pc:cxnChg>
        <pc:cxnChg chg="mod">
          <ac:chgData name="Nicolas Delfosse" userId="d965f3d4-ea58-4afe-85b0-6f02e8cf3c22" providerId="ADAL" clId="{EC8726BC-6FC0-4560-A269-CFD0AF4023F8}" dt="2022-02-09T06:53:15.411" v="5856"/>
          <ac:cxnSpMkLst>
            <pc:docMk/>
            <pc:sldMk cId="644010199" sldId="1692"/>
            <ac:cxnSpMk id="64" creationId="{E15C088B-E8CF-41C0-9EC3-D98C926DD047}"/>
          </ac:cxnSpMkLst>
        </pc:cxnChg>
        <pc:cxnChg chg="mod">
          <ac:chgData name="Nicolas Delfosse" userId="d965f3d4-ea58-4afe-85b0-6f02e8cf3c22" providerId="ADAL" clId="{EC8726BC-6FC0-4560-A269-CFD0AF4023F8}" dt="2022-02-09T06:53:15.411" v="5856"/>
          <ac:cxnSpMkLst>
            <pc:docMk/>
            <pc:sldMk cId="644010199" sldId="1692"/>
            <ac:cxnSpMk id="73" creationId="{355184B8-F844-4360-8139-79EDA00FC570}"/>
          </ac:cxnSpMkLst>
        </pc:cxnChg>
        <pc:cxnChg chg="mod">
          <ac:chgData name="Nicolas Delfosse" userId="d965f3d4-ea58-4afe-85b0-6f02e8cf3c22" providerId="ADAL" clId="{EC8726BC-6FC0-4560-A269-CFD0AF4023F8}" dt="2022-02-09T06:53:15.411" v="5856"/>
          <ac:cxnSpMkLst>
            <pc:docMk/>
            <pc:sldMk cId="644010199" sldId="1692"/>
            <ac:cxnSpMk id="74" creationId="{65EC4108-C9C3-442C-8830-2BA251E5A8E0}"/>
          </ac:cxnSpMkLst>
        </pc:cxnChg>
        <pc:cxnChg chg="mod">
          <ac:chgData name="Nicolas Delfosse" userId="d965f3d4-ea58-4afe-85b0-6f02e8cf3c22" providerId="ADAL" clId="{EC8726BC-6FC0-4560-A269-CFD0AF4023F8}" dt="2022-02-09T06:53:15.411" v="5856"/>
          <ac:cxnSpMkLst>
            <pc:docMk/>
            <pc:sldMk cId="644010199" sldId="1692"/>
            <ac:cxnSpMk id="75" creationId="{02D66AB3-722B-4844-9C16-0EA7ACAFEAE1}"/>
          </ac:cxnSpMkLst>
        </pc:cxnChg>
        <pc:cxnChg chg="mod">
          <ac:chgData name="Nicolas Delfosse" userId="d965f3d4-ea58-4afe-85b0-6f02e8cf3c22" providerId="ADAL" clId="{EC8726BC-6FC0-4560-A269-CFD0AF4023F8}" dt="2022-02-09T06:53:15.411" v="5856"/>
          <ac:cxnSpMkLst>
            <pc:docMk/>
            <pc:sldMk cId="644010199" sldId="1692"/>
            <ac:cxnSpMk id="76" creationId="{ED630760-3006-4EC4-89D4-B1535AE65F26}"/>
          </ac:cxnSpMkLst>
        </pc:cxnChg>
        <pc:cxnChg chg="mod">
          <ac:chgData name="Nicolas Delfosse" userId="d965f3d4-ea58-4afe-85b0-6f02e8cf3c22" providerId="ADAL" clId="{EC8726BC-6FC0-4560-A269-CFD0AF4023F8}" dt="2022-02-09T06:59:56.511" v="6041"/>
          <ac:cxnSpMkLst>
            <pc:docMk/>
            <pc:sldMk cId="644010199" sldId="1692"/>
            <ac:cxnSpMk id="88" creationId="{86FCBE2C-6A76-495A-85BE-EDFBA1F84BE9}"/>
          </ac:cxnSpMkLst>
        </pc:cxnChg>
        <pc:cxnChg chg="mod">
          <ac:chgData name="Nicolas Delfosse" userId="d965f3d4-ea58-4afe-85b0-6f02e8cf3c22" providerId="ADAL" clId="{EC8726BC-6FC0-4560-A269-CFD0AF4023F8}" dt="2022-02-09T06:59:56.511" v="6041"/>
          <ac:cxnSpMkLst>
            <pc:docMk/>
            <pc:sldMk cId="644010199" sldId="1692"/>
            <ac:cxnSpMk id="89" creationId="{38AA29EB-CD84-4666-A12F-2EDC44990230}"/>
          </ac:cxnSpMkLst>
        </pc:cxnChg>
        <pc:cxnChg chg="mod">
          <ac:chgData name="Nicolas Delfosse" userId="d965f3d4-ea58-4afe-85b0-6f02e8cf3c22" providerId="ADAL" clId="{EC8726BC-6FC0-4560-A269-CFD0AF4023F8}" dt="2022-02-09T06:59:56.511" v="6041"/>
          <ac:cxnSpMkLst>
            <pc:docMk/>
            <pc:sldMk cId="644010199" sldId="1692"/>
            <ac:cxnSpMk id="90" creationId="{E60A5D35-81E7-4D11-8FFC-6331E9A8636C}"/>
          </ac:cxnSpMkLst>
        </pc:cxnChg>
        <pc:cxnChg chg="mod">
          <ac:chgData name="Nicolas Delfosse" userId="d965f3d4-ea58-4afe-85b0-6f02e8cf3c22" providerId="ADAL" clId="{EC8726BC-6FC0-4560-A269-CFD0AF4023F8}" dt="2022-02-09T06:59:56.511" v="6041"/>
          <ac:cxnSpMkLst>
            <pc:docMk/>
            <pc:sldMk cId="644010199" sldId="1692"/>
            <ac:cxnSpMk id="91" creationId="{1604E461-C90F-4633-95C3-D8285659CB6A}"/>
          </ac:cxnSpMkLst>
        </pc:cxnChg>
        <pc:cxnChg chg="mod">
          <ac:chgData name="Nicolas Delfosse" userId="d965f3d4-ea58-4afe-85b0-6f02e8cf3c22" providerId="ADAL" clId="{EC8726BC-6FC0-4560-A269-CFD0AF4023F8}" dt="2022-02-09T06:59:56.511" v="6041"/>
          <ac:cxnSpMkLst>
            <pc:docMk/>
            <pc:sldMk cId="644010199" sldId="1692"/>
            <ac:cxnSpMk id="92" creationId="{1CAFF8E7-6625-444A-BE29-93D80C423E1B}"/>
          </ac:cxnSpMkLst>
        </pc:cxnChg>
        <pc:cxnChg chg="mod">
          <ac:chgData name="Nicolas Delfosse" userId="d965f3d4-ea58-4afe-85b0-6f02e8cf3c22" providerId="ADAL" clId="{EC8726BC-6FC0-4560-A269-CFD0AF4023F8}" dt="2022-02-09T06:59:56.511" v="6041"/>
          <ac:cxnSpMkLst>
            <pc:docMk/>
            <pc:sldMk cId="644010199" sldId="1692"/>
            <ac:cxnSpMk id="93" creationId="{99E824F6-D0C6-4D63-B229-86497ECCC1DE}"/>
          </ac:cxnSpMkLst>
        </pc:cxnChg>
        <pc:cxnChg chg="mod">
          <ac:chgData name="Nicolas Delfosse" userId="d965f3d4-ea58-4afe-85b0-6f02e8cf3c22" providerId="ADAL" clId="{EC8726BC-6FC0-4560-A269-CFD0AF4023F8}" dt="2022-02-09T06:59:56.511" v="6041"/>
          <ac:cxnSpMkLst>
            <pc:docMk/>
            <pc:sldMk cId="644010199" sldId="1692"/>
            <ac:cxnSpMk id="94" creationId="{5362E4AD-58F2-4A06-A236-A22E771B4D34}"/>
          </ac:cxnSpMkLst>
        </pc:cxnChg>
        <pc:cxnChg chg="mod">
          <ac:chgData name="Nicolas Delfosse" userId="d965f3d4-ea58-4afe-85b0-6f02e8cf3c22" providerId="ADAL" clId="{EC8726BC-6FC0-4560-A269-CFD0AF4023F8}" dt="2022-02-09T06:59:56.511" v="6041"/>
          <ac:cxnSpMkLst>
            <pc:docMk/>
            <pc:sldMk cId="644010199" sldId="1692"/>
            <ac:cxnSpMk id="95" creationId="{C3E8F06F-3E1E-4902-95DC-BA58EB750495}"/>
          </ac:cxnSpMkLst>
        </pc:cxnChg>
        <pc:cxnChg chg="mod">
          <ac:chgData name="Nicolas Delfosse" userId="d965f3d4-ea58-4afe-85b0-6f02e8cf3c22" providerId="ADAL" clId="{EC8726BC-6FC0-4560-A269-CFD0AF4023F8}" dt="2022-02-09T06:59:56.511" v="6041"/>
          <ac:cxnSpMkLst>
            <pc:docMk/>
            <pc:sldMk cId="644010199" sldId="1692"/>
            <ac:cxnSpMk id="104" creationId="{93A3BAFF-EA6A-43F2-B1B0-F73DC8FD61D0}"/>
          </ac:cxnSpMkLst>
        </pc:cxnChg>
        <pc:cxnChg chg="mod">
          <ac:chgData name="Nicolas Delfosse" userId="d965f3d4-ea58-4afe-85b0-6f02e8cf3c22" providerId="ADAL" clId="{EC8726BC-6FC0-4560-A269-CFD0AF4023F8}" dt="2022-02-09T06:59:56.511" v="6041"/>
          <ac:cxnSpMkLst>
            <pc:docMk/>
            <pc:sldMk cId="644010199" sldId="1692"/>
            <ac:cxnSpMk id="105" creationId="{5238BD9C-932F-44DA-A5C4-0DFC7CE36247}"/>
          </ac:cxnSpMkLst>
        </pc:cxnChg>
        <pc:cxnChg chg="mod">
          <ac:chgData name="Nicolas Delfosse" userId="d965f3d4-ea58-4afe-85b0-6f02e8cf3c22" providerId="ADAL" clId="{EC8726BC-6FC0-4560-A269-CFD0AF4023F8}" dt="2022-02-09T06:59:56.511" v="6041"/>
          <ac:cxnSpMkLst>
            <pc:docMk/>
            <pc:sldMk cId="644010199" sldId="1692"/>
            <ac:cxnSpMk id="106" creationId="{EB72EE58-F818-473A-8E8B-150B334D37B6}"/>
          </ac:cxnSpMkLst>
        </pc:cxnChg>
        <pc:cxnChg chg="mod">
          <ac:chgData name="Nicolas Delfosse" userId="d965f3d4-ea58-4afe-85b0-6f02e8cf3c22" providerId="ADAL" clId="{EC8726BC-6FC0-4560-A269-CFD0AF4023F8}" dt="2022-02-09T06:59:56.511" v="6041"/>
          <ac:cxnSpMkLst>
            <pc:docMk/>
            <pc:sldMk cId="644010199" sldId="1692"/>
            <ac:cxnSpMk id="107" creationId="{F402F756-3ACD-43C5-87CA-FBF4B23F3C5F}"/>
          </ac:cxnSpMkLst>
        </pc:cxnChg>
      </pc:sldChg>
      <pc:sldChg chg="addSp delSp modSp add mod">
        <pc:chgData name="Nicolas Delfosse" userId="d965f3d4-ea58-4afe-85b0-6f02e8cf3c22" providerId="ADAL" clId="{EC8726BC-6FC0-4560-A269-CFD0AF4023F8}" dt="2022-02-09T07:13:11.595" v="6908" actId="1076"/>
        <pc:sldMkLst>
          <pc:docMk/>
          <pc:sldMk cId="1392519912" sldId="1693"/>
        </pc:sldMkLst>
        <pc:spChg chg="mod">
          <ac:chgData name="Nicolas Delfosse" userId="d965f3d4-ea58-4afe-85b0-6f02e8cf3c22" providerId="ADAL" clId="{EC8726BC-6FC0-4560-A269-CFD0AF4023F8}" dt="2022-02-09T07:12:51.445" v="6901" actId="20577"/>
          <ac:spMkLst>
            <pc:docMk/>
            <pc:sldMk cId="1392519912" sldId="1693"/>
            <ac:spMk id="2" creationId="{0565C520-AA24-4C10-9455-0D5507D9C68A}"/>
          </ac:spMkLst>
        </pc:spChg>
        <pc:spChg chg="mod">
          <ac:chgData name="Nicolas Delfosse" userId="d965f3d4-ea58-4afe-85b0-6f02e8cf3c22" providerId="ADAL" clId="{EC8726BC-6FC0-4560-A269-CFD0AF4023F8}" dt="2022-02-09T07:00:26.439" v="6049" actId="1076"/>
          <ac:spMkLst>
            <pc:docMk/>
            <pc:sldMk cId="1392519912" sldId="1693"/>
            <ac:spMk id="77" creationId="{8D666C6A-8CA5-4A36-80E7-5EE07002D3C9}"/>
          </ac:spMkLst>
        </pc:spChg>
        <pc:spChg chg="mod">
          <ac:chgData name="Nicolas Delfosse" userId="d965f3d4-ea58-4afe-85b0-6f02e8cf3c22" providerId="ADAL" clId="{EC8726BC-6FC0-4560-A269-CFD0AF4023F8}" dt="2022-02-09T07:00:26.439" v="6049" actId="1076"/>
          <ac:spMkLst>
            <pc:docMk/>
            <pc:sldMk cId="1392519912" sldId="1693"/>
            <ac:spMk id="78" creationId="{BFE7CF37-ACE4-46F5-9FFC-8F2142CB38F3}"/>
          </ac:spMkLst>
        </pc:spChg>
        <pc:spChg chg="mod">
          <ac:chgData name="Nicolas Delfosse" userId="d965f3d4-ea58-4afe-85b0-6f02e8cf3c22" providerId="ADAL" clId="{EC8726BC-6FC0-4560-A269-CFD0AF4023F8}" dt="2022-02-09T07:00:26.439" v="6049" actId="1076"/>
          <ac:spMkLst>
            <pc:docMk/>
            <pc:sldMk cId="1392519912" sldId="1693"/>
            <ac:spMk id="79" creationId="{59A87632-8DD5-4083-AB67-D81E1C34A2DC}"/>
          </ac:spMkLst>
        </pc:spChg>
        <pc:spChg chg="mod">
          <ac:chgData name="Nicolas Delfosse" userId="d965f3d4-ea58-4afe-85b0-6f02e8cf3c22" providerId="ADAL" clId="{EC8726BC-6FC0-4560-A269-CFD0AF4023F8}" dt="2022-02-09T07:00:26.439" v="6049" actId="1076"/>
          <ac:spMkLst>
            <pc:docMk/>
            <pc:sldMk cId="1392519912" sldId="1693"/>
            <ac:spMk id="80" creationId="{83111833-3F46-419E-8EF9-4B48AC3CF3E5}"/>
          </ac:spMkLst>
        </pc:spChg>
        <pc:spChg chg="add mod">
          <ac:chgData name="Nicolas Delfosse" userId="d965f3d4-ea58-4afe-85b0-6f02e8cf3c22" providerId="ADAL" clId="{EC8726BC-6FC0-4560-A269-CFD0AF4023F8}" dt="2022-02-09T07:13:11.595" v="6908" actId="1076"/>
          <ac:spMkLst>
            <pc:docMk/>
            <pc:sldMk cId="1392519912" sldId="1693"/>
            <ac:spMk id="81" creationId="{786D60DC-7F51-4B37-9CC2-ED0217F16AAD}"/>
          </ac:spMkLst>
        </pc:spChg>
        <pc:grpChg chg="del">
          <ac:chgData name="Nicolas Delfosse" userId="d965f3d4-ea58-4afe-85b0-6f02e8cf3c22" providerId="ADAL" clId="{EC8726BC-6FC0-4560-A269-CFD0AF4023F8}" dt="2022-02-09T07:00:09.829" v="6044" actId="478"/>
          <ac:grpSpMkLst>
            <pc:docMk/>
            <pc:sldMk cId="1392519912" sldId="1693"/>
            <ac:grpSpMk id="4" creationId="{1E03EC1F-9454-4DF5-87EF-230255603697}"/>
          </ac:grpSpMkLst>
        </pc:grpChg>
        <pc:grpChg chg="mod">
          <ac:chgData name="Nicolas Delfosse" userId="d965f3d4-ea58-4afe-85b0-6f02e8cf3c22" providerId="ADAL" clId="{EC8726BC-6FC0-4560-A269-CFD0AF4023F8}" dt="2022-02-09T07:00:26.439" v="6049" actId="1076"/>
          <ac:grpSpMkLst>
            <pc:docMk/>
            <pc:sldMk cId="1392519912" sldId="1693"/>
            <ac:grpSpMk id="53" creationId="{ED5600F6-F901-4E39-8681-4377B3254BA4}"/>
          </ac:grpSpMkLst>
        </pc:grpChg>
        <pc:graphicFrameChg chg="mod modGraphic">
          <ac:chgData name="Nicolas Delfosse" userId="d965f3d4-ea58-4afe-85b0-6f02e8cf3c22" providerId="ADAL" clId="{EC8726BC-6FC0-4560-A269-CFD0AF4023F8}" dt="2022-02-09T07:00:18.598" v="6046" actId="1076"/>
          <ac:graphicFrameMkLst>
            <pc:docMk/>
            <pc:sldMk cId="1392519912" sldId="1693"/>
            <ac:graphicFrameMk id="83" creationId="{D06091F2-99DB-4384-96D3-EA149F119B56}"/>
          </ac:graphicFrameMkLst>
        </pc:graphicFrameChg>
        <pc:cxnChg chg="mod">
          <ac:chgData name="Nicolas Delfosse" userId="d965f3d4-ea58-4afe-85b0-6f02e8cf3c22" providerId="ADAL" clId="{EC8726BC-6FC0-4560-A269-CFD0AF4023F8}" dt="2022-02-09T07:00:09.829" v="6044" actId="478"/>
          <ac:cxnSpMkLst>
            <pc:docMk/>
            <pc:sldMk cId="1392519912" sldId="1693"/>
            <ac:cxnSpMk id="8" creationId="{D5F78E84-EABA-409E-A1EF-FB44F1971F0B}"/>
          </ac:cxnSpMkLst>
        </pc:cxnChg>
        <pc:cxnChg chg="mod">
          <ac:chgData name="Nicolas Delfosse" userId="d965f3d4-ea58-4afe-85b0-6f02e8cf3c22" providerId="ADAL" clId="{EC8726BC-6FC0-4560-A269-CFD0AF4023F8}" dt="2022-02-09T07:00:09.829" v="6044" actId="478"/>
          <ac:cxnSpMkLst>
            <pc:docMk/>
            <pc:sldMk cId="1392519912" sldId="1693"/>
            <ac:cxnSpMk id="9" creationId="{820B8F87-7891-4706-8331-B4F932D2F110}"/>
          </ac:cxnSpMkLst>
        </pc:cxnChg>
        <pc:cxnChg chg="mod">
          <ac:chgData name="Nicolas Delfosse" userId="d965f3d4-ea58-4afe-85b0-6f02e8cf3c22" providerId="ADAL" clId="{EC8726BC-6FC0-4560-A269-CFD0AF4023F8}" dt="2022-02-09T07:00:09.829" v="6044" actId="478"/>
          <ac:cxnSpMkLst>
            <pc:docMk/>
            <pc:sldMk cId="1392519912" sldId="1693"/>
            <ac:cxnSpMk id="10" creationId="{2C5C4107-707E-4468-A2AA-4DE5CF24B135}"/>
          </ac:cxnSpMkLst>
        </pc:cxnChg>
        <pc:cxnChg chg="mod">
          <ac:chgData name="Nicolas Delfosse" userId="d965f3d4-ea58-4afe-85b0-6f02e8cf3c22" providerId="ADAL" clId="{EC8726BC-6FC0-4560-A269-CFD0AF4023F8}" dt="2022-02-09T07:00:09.829" v="6044" actId="478"/>
          <ac:cxnSpMkLst>
            <pc:docMk/>
            <pc:sldMk cId="1392519912" sldId="1693"/>
            <ac:cxnSpMk id="11" creationId="{5A367E8A-99A1-46FD-8F0B-D5B28BCAEAE1}"/>
          </ac:cxnSpMkLst>
        </pc:cxnChg>
        <pc:cxnChg chg="mod">
          <ac:chgData name="Nicolas Delfosse" userId="d965f3d4-ea58-4afe-85b0-6f02e8cf3c22" providerId="ADAL" clId="{EC8726BC-6FC0-4560-A269-CFD0AF4023F8}" dt="2022-02-09T07:00:09.829" v="6044" actId="478"/>
          <ac:cxnSpMkLst>
            <pc:docMk/>
            <pc:sldMk cId="1392519912" sldId="1693"/>
            <ac:cxnSpMk id="12" creationId="{42740538-9251-4C30-9A10-FEF76E4F69E1}"/>
          </ac:cxnSpMkLst>
        </pc:cxnChg>
        <pc:cxnChg chg="mod">
          <ac:chgData name="Nicolas Delfosse" userId="d965f3d4-ea58-4afe-85b0-6f02e8cf3c22" providerId="ADAL" clId="{EC8726BC-6FC0-4560-A269-CFD0AF4023F8}" dt="2022-02-09T07:00:09.829" v="6044" actId="478"/>
          <ac:cxnSpMkLst>
            <pc:docMk/>
            <pc:sldMk cId="1392519912" sldId="1693"/>
            <ac:cxnSpMk id="13" creationId="{76B43395-9BD6-4896-84C5-B85CEF98E88C}"/>
          </ac:cxnSpMkLst>
        </pc:cxnChg>
        <pc:cxnChg chg="mod">
          <ac:chgData name="Nicolas Delfosse" userId="d965f3d4-ea58-4afe-85b0-6f02e8cf3c22" providerId="ADAL" clId="{EC8726BC-6FC0-4560-A269-CFD0AF4023F8}" dt="2022-02-09T07:00:09.829" v="6044" actId="478"/>
          <ac:cxnSpMkLst>
            <pc:docMk/>
            <pc:sldMk cId="1392519912" sldId="1693"/>
            <ac:cxnSpMk id="14" creationId="{C1DE8D4D-D72B-4D74-9795-EE822843B55A}"/>
          </ac:cxnSpMkLst>
        </pc:cxnChg>
        <pc:cxnChg chg="mod">
          <ac:chgData name="Nicolas Delfosse" userId="d965f3d4-ea58-4afe-85b0-6f02e8cf3c22" providerId="ADAL" clId="{EC8726BC-6FC0-4560-A269-CFD0AF4023F8}" dt="2022-02-09T07:00:09.829" v="6044" actId="478"/>
          <ac:cxnSpMkLst>
            <pc:docMk/>
            <pc:sldMk cId="1392519912" sldId="1693"/>
            <ac:cxnSpMk id="15" creationId="{E47B5FA5-09BD-4420-A4D5-500057F05F3E}"/>
          </ac:cxnSpMkLst>
        </pc:cxnChg>
        <pc:cxnChg chg="mod">
          <ac:chgData name="Nicolas Delfosse" userId="d965f3d4-ea58-4afe-85b0-6f02e8cf3c22" providerId="ADAL" clId="{EC8726BC-6FC0-4560-A269-CFD0AF4023F8}" dt="2022-02-09T07:00:09.829" v="6044" actId="478"/>
          <ac:cxnSpMkLst>
            <pc:docMk/>
            <pc:sldMk cId="1392519912" sldId="1693"/>
            <ac:cxnSpMk id="24" creationId="{849AD3A2-C3D5-4258-9D0A-B25C94CC4624}"/>
          </ac:cxnSpMkLst>
        </pc:cxnChg>
        <pc:cxnChg chg="mod">
          <ac:chgData name="Nicolas Delfosse" userId="d965f3d4-ea58-4afe-85b0-6f02e8cf3c22" providerId="ADAL" clId="{EC8726BC-6FC0-4560-A269-CFD0AF4023F8}" dt="2022-02-09T07:00:09.829" v="6044" actId="478"/>
          <ac:cxnSpMkLst>
            <pc:docMk/>
            <pc:sldMk cId="1392519912" sldId="1693"/>
            <ac:cxnSpMk id="25" creationId="{F9751F93-A602-45CF-B527-C21CD97E5D4D}"/>
          </ac:cxnSpMkLst>
        </pc:cxnChg>
        <pc:cxnChg chg="mod">
          <ac:chgData name="Nicolas Delfosse" userId="d965f3d4-ea58-4afe-85b0-6f02e8cf3c22" providerId="ADAL" clId="{EC8726BC-6FC0-4560-A269-CFD0AF4023F8}" dt="2022-02-09T07:00:09.829" v="6044" actId="478"/>
          <ac:cxnSpMkLst>
            <pc:docMk/>
            <pc:sldMk cId="1392519912" sldId="1693"/>
            <ac:cxnSpMk id="26" creationId="{5CF69111-16F7-4C0F-B232-BA2F9634DC24}"/>
          </ac:cxnSpMkLst>
        </pc:cxnChg>
        <pc:cxnChg chg="mod">
          <ac:chgData name="Nicolas Delfosse" userId="d965f3d4-ea58-4afe-85b0-6f02e8cf3c22" providerId="ADAL" clId="{EC8726BC-6FC0-4560-A269-CFD0AF4023F8}" dt="2022-02-09T07:00:09.829" v="6044" actId="478"/>
          <ac:cxnSpMkLst>
            <pc:docMk/>
            <pc:sldMk cId="1392519912" sldId="1693"/>
            <ac:cxnSpMk id="27" creationId="{4AE33441-78D1-4DBC-82FF-25D95BE46EBA}"/>
          </ac:cxnSpMkLst>
        </pc:cxnChg>
      </pc:sldChg>
      <pc:sldChg chg="modSp new mod">
        <pc:chgData name="Nicolas Delfosse" userId="d965f3d4-ea58-4afe-85b0-6f02e8cf3c22" providerId="ADAL" clId="{EC8726BC-6FC0-4560-A269-CFD0AF4023F8}" dt="2022-02-09T07:12:21.386" v="6890" actId="20577"/>
        <pc:sldMkLst>
          <pc:docMk/>
          <pc:sldMk cId="326776820" sldId="1694"/>
        </pc:sldMkLst>
        <pc:spChg chg="mod">
          <ac:chgData name="Nicolas Delfosse" userId="d965f3d4-ea58-4afe-85b0-6f02e8cf3c22" providerId="ADAL" clId="{EC8726BC-6FC0-4560-A269-CFD0AF4023F8}" dt="2022-02-09T07:07:17.753" v="6583" actId="20577"/>
          <ac:spMkLst>
            <pc:docMk/>
            <pc:sldMk cId="326776820" sldId="1694"/>
            <ac:spMk id="2" creationId="{780AD925-F1C2-43BF-81DF-7D087004BDE2}"/>
          </ac:spMkLst>
        </pc:spChg>
        <pc:spChg chg="mod">
          <ac:chgData name="Nicolas Delfosse" userId="d965f3d4-ea58-4afe-85b0-6f02e8cf3c22" providerId="ADAL" clId="{EC8726BC-6FC0-4560-A269-CFD0AF4023F8}" dt="2022-02-09T07:12:21.386" v="6890" actId="20577"/>
          <ac:spMkLst>
            <pc:docMk/>
            <pc:sldMk cId="326776820" sldId="1694"/>
            <ac:spMk id="3" creationId="{21BB16F8-70F9-42FE-BC23-8FC6BA5E267F}"/>
          </ac:spMkLst>
        </pc:spChg>
      </pc:sldChg>
      <pc:sldChg chg="addSp delSp modSp new mod">
        <pc:chgData name="Nicolas Delfosse" userId="d965f3d4-ea58-4afe-85b0-6f02e8cf3c22" providerId="ADAL" clId="{EC8726BC-6FC0-4560-A269-CFD0AF4023F8}" dt="2022-02-09T16:15:16.023" v="9137" actId="1076"/>
        <pc:sldMkLst>
          <pc:docMk/>
          <pc:sldMk cId="3149581358" sldId="1695"/>
        </pc:sldMkLst>
        <pc:spChg chg="mod">
          <ac:chgData name="Nicolas Delfosse" userId="d965f3d4-ea58-4afe-85b0-6f02e8cf3c22" providerId="ADAL" clId="{EC8726BC-6FC0-4560-A269-CFD0AF4023F8}" dt="2022-02-09T07:20:34.089" v="6929" actId="20577"/>
          <ac:spMkLst>
            <pc:docMk/>
            <pc:sldMk cId="3149581358" sldId="1695"/>
            <ac:spMk id="2" creationId="{612C5B91-1285-4C96-B59D-D45BBF2D0E65}"/>
          </ac:spMkLst>
        </pc:spChg>
        <pc:spChg chg="del">
          <ac:chgData name="Nicolas Delfosse" userId="d965f3d4-ea58-4afe-85b0-6f02e8cf3c22" providerId="ADAL" clId="{EC8726BC-6FC0-4560-A269-CFD0AF4023F8}" dt="2022-02-09T07:20:29.714" v="6916" actId="478"/>
          <ac:spMkLst>
            <pc:docMk/>
            <pc:sldMk cId="3149581358" sldId="1695"/>
            <ac:spMk id="3" creationId="{F5576E41-019D-4D57-9EC7-29ACF596D341}"/>
          </ac:spMkLst>
        </pc:spChg>
        <pc:spChg chg="mod">
          <ac:chgData name="Nicolas Delfosse" userId="d965f3d4-ea58-4afe-85b0-6f02e8cf3c22" providerId="ADAL" clId="{EC8726BC-6FC0-4560-A269-CFD0AF4023F8}" dt="2022-02-09T07:20:41.235" v="6930"/>
          <ac:spMkLst>
            <pc:docMk/>
            <pc:sldMk cId="3149581358" sldId="1695"/>
            <ac:spMk id="5" creationId="{4AC41B65-989A-473B-9994-D6E111501E39}"/>
          </ac:spMkLst>
        </pc:spChg>
        <pc:spChg chg="mod">
          <ac:chgData name="Nicolas Delfosse" userId="d965f3d4-ea58-4afe-85b0-6f02e8cf3c22" providerId="ADAL" clId="{EC8726BC-6FC0-4560-A269-CFD0AF4023F8}" dt="2022-02-09T07:20:41.235" v="6930"/>
          <ac:spMkLst>
            <pc:docMk/>
            <pc:sldMk cId="3149581358" sldId="1695"/>
            <ac:spMk id="6" creationId="{531463AA-62F9-4954-9B49-55D0E0B9DBEC}"/>
          </ac:spMkLst>
        </pc:spChg>
        <pc:spChg chg="mod">
          <ac:chgData name="Nicolas Delfosse" userId="d965f3d4-ea58-4afe-85b0-6f02e8cf3c22" providerId="ADAL" clId="{EC8726BC-6FC0-4560-A269-CFD0AF4023F8}" dt="2022-02-09T07:20:41.235" v="6930"/>
          <ac:spMkLst>
            <pc:docMk/>
            <pc:sldMk cId="3149581358" sldId="1695"/>
            <ac:spMk id="7" creationId="{BB2D9283-777D-492A-B1E8-25D39512DEAE}"/>
          </ac:spMkLst>
        </pc:spChg>
        <pc:spChg chg="mod">
          <ac:chgData name="Nicolas Delfosse" userId="d965f3d4-ea58-4afe-85b0-6f02e8cf3c22" providerId="ADAL" clId="{EC8726BC-6FC0-4560-A269-CFD0AF4023F8}" dt="2022-02-09T07:20:41.235" v="6930"/>
          <ac:spMkLst>
            <pc:docMk/>
            <pc:sldMk cId="3149581358" sldId="1695"/>
            <ac:spMk id="8" creationId="{F7DDD20B-713F-4D1B-A0CD-EC0C8DBA60A8}"/>
          </ac:spMkLst>
        </pc:spChg>
        <pc:spChg chg="mod">
          <ac:chgData name="Nicolas Delfosse" userId="d965f3d4-ea58-4afe-85b0-6f02e8cf3c22" providerId="ADAL" clId="{EC8726BC-6FC0-4560-A269-CFD0AF4023F8}" dt="2022-02-09T07:20:41.235" v="6930"/>
          <ac:spMkLst>
            <pc:docMk/>
            <pc:sldMk cId="3149581358" sldId="1695"/>
            <ac:spMk id="9" creationId="{C49CB865-79DC-4FB0-9A1A-E6506DA81B2E}"/>
          </ac:spMkLst>
        </pc:spChg>
        <pc:spChg chg="mod">
          <ac:chgData name="Nicolas Delfosse" userId="d965f3d4-ea58-4afe-85b0-6f02e8cf3c22" providerId="ADAL" clId="{EC8726BC-6FC0-4560-A269-CFD0AF4023F8}" dt="2022-02-09T07:20:41.235" v="6930"/>
          <ac:spMkLst>
            <pc:docMk/>
            <pc:sldMk cId="3149581358" sldId="1695"/>
            <ac:spMk id="10" creationId="{DDB05306-1AA3-4008-8249-D07C3DB655CC}"/>
          </ac:spMkLst>
        </pc:spChg>
        <pc:spChg chg="mod">
          <ac:chgData name="Nicolas Delfosse" userId="d965f3d4-ea58-4afe-85b0-6f02e8cf3c22" providerId="ADAL" clId="{EC8726BC-6FC0-4560-A269-CFD0AF4023F8}" dt="2022-02-09T07:20:41.235" v="6930"/>
          <ac:spMkLst>
            <pc:docMk/>
            <pc:sldMk cId="3149581358" sldId="1695"/>
            <ac:spMk id="11" creationId="{905C7B9C-BA83-4167-9412-88F9EC5884EC}"/>
          </ac:spMkLst>
        </pc:spChg>
        <pc:spChg chg="mod">
          <ac:chgData name="Nicolas Delfosse" userId="d965f3d4-ea58-4afe-85b0-6f02e8cf3c22" providerId="ADAL" clId="{EC8726BC-6FC0-4560-A269-CFD0AF4023F8}" dt="2022-02-09T07:20:41.235" v="6930"/>
          <ac:spMkLst>
            <pc:docMk/>
            <pc:sldMk cId="3149581358" sldId="1695"/>
            <ac:spMk id="12" creationId="{7C43ADE7-3484-4268-9978-0F1C307A1385}"/>
          </ac:spMkLst>
        </pc:spChg>
        <pc:spChg chg="mod">
          <ac:chgData name="Nicolas Delfosse" userId="d965f3d4-ea58-4afe-85b0-6f02e8cf3c22" providerId="ADAL" clId="{EC8726BC-6FC0-4560-A269-CFD0AF4023F8}" dt="2022-02-09T07:20:41.235" v="6930"/>
          <ac:spMkLst>
            <pc:docMk/>
            <pc:sldMk cId="3149581358" sldId="1695"/>
            <ac:spMk id="13" creationId="{2CB4CAF2-2827-4CF1-8738-E2BD5AFF5F71}"/>
          </ac:spMkLst>
        </pc:spChg>
        <pc:spChg chg="mod">
          <ac:chgData name="Nicolas Delfosse" userId="d965f3d4-ea58-4afe-85b0-6f02e8cf3c22" providerId="ADAL" clId="{EC8726BC-6FC0-4560-A269-CFD0AF4023F8}" dt="2022-02-09T07:20:41.235" v="6930"/>
          <ac:spMkLst>
            <pc:docMk/>
            <pc:sldMk cId="3149581358" sldId="1695"/>
            <ac:spMk id="14" creationId="{3052799B-680B-42D9-8859-FD812F4C9D3E}"/>
          </ac:spMkLst>
        </pc:spChg>
        <pc:spChg chg="mod">
          <ac:chgData name="Nicolas Delfosse" userId="d965f3d4-ea58-4afe-85b0-6f02e8cf3c22" providerId="ADAL" clId="{EC8726BC-6FC0-4560-A269-CFD0AF4023F8}" dt="2022-02-09T07:20:41.235" v="6930"/>
          <ac:spMkLst>
            <pc:docMk/>
            <pc:sldMk cId="3149581358" sldId="1695"/>
            <ac:spMk id="15" creationId="{3A3C68A8-492F-4A27-B860-C0159437E966}"/>
          </ac:spMkLst>
        </pc:spChg>
        <pc:spChg chg="mod">
          <ac:chgData name="Nicolas Delfosse" userId="d965f3d4-ea58-4afe-85b0-6f02e8cf3c22" providerId="ADAL" clId="{EC8726BC-6FC0-4560-A269-CFD0AF4023F8}" dt="2022-02-09T07:20:41.235" v="6930"/>
          <ac:spMkLst>
            <pc:docMk/>
            <pc:sldMk cId="3149581358" sldId="1695"/>
            <ac:spMk id="16" creationId="{2A9E1018-98B5-45FF-8EFA-98E89CA555CC}"/>
          </ac:spMkLst>
        </pc:spChg>
        <pc:spChg chg="mod">
          <ac:chgData name="Nicolas Delfosse" userId="d965f3d4-ea58-4afe-85b0-6f02e8cf3c22" providerId="ADAL" clId="{EC8726BC-6FC0-4560-A269-CFD0AF4023F8}" dt="2022-02-09T07:20:41.235" v="6930"/>
          <ac:spMkLst>
            <pc:docMk/>
            <pc:sldMk cId="3149581358" sldId="1695"/>
            <ac:spMk id="17" creationId="{E2DC1142-EFEC-4D15-BAF6-B42E297C3545}"/>
          </ac:spMkLst>
        </pc:spChg>
        <pc:spChg chg="mod">
          <ac:chgData name="Nicolas Delfosse" userId="d965f3d4-ea58-4afe-85b0-6f02e8cf3c22" providerId="ADAL" clId="{EC8726BC-6FC0-4560-A269-CFD0AF4023F8}" dt="2022-02-09T07:20:41.235" v="6930"/>
          <ac:spMkLst>
            <pc:docMk/>
            <pc:sldMk cId="3149581358" sldId="1695"/>
            <ac:spMk id="18" creationId="{57247F51-E2F9-4195-9168-4AD4C26898D7}"/>
          </ac:spMkLst>
        </pc:spChg>
        <pc:spChg chg="mod">
          <ac:chgData name="Nicolas Delfosse" userId="d965f3d4-ea58-4afe-85b0-6f02e8cf3c22" providerId="ADAL" clId="{EC8726BC-6FC0-4560-A269-CFD0AF4023F8}" dt="2022-02-09T07:20:41.235" v="6930"/>
          <ac:spMkLst>
            <pc:docMk/>
            <pc:sldMk cId="3149581358" sldId="1695"/>
            <ac:spMk id="19" creationId="{2C0393CA-96BB-4A3D-B473-53E14CFCFD5C}"/>
          </ac:spMkLst>
        </pc:spChg>
        <pc:spChg chg="mod">
          <ac:chgData name="Nicolas Delfosse" userId="d965f3d4-ea58-4afe-85b0-6f02e8cf3c22" providerId="ADAL" clId="{EC8726BC-6FC0-4560-A269-CFD0AF4023F8}" dt="2022-02-09T07:20:41.235" v="6930"/>
          <ac:spMkLst>
            <pc:docMk/>
            <pc:sldMk cId="3149581358" sldId="1695"/>
            <ac:spMk id="20" creationId="{BFCA6C67-C3A7-4438-8EE9-CC98E65043DD}"/>
          </ac:spMkLst>
        </pc:spChg>
        <pc:spChg chg="mod">
          <ac:chgData name="Nicolas Delfosse" userId="d965f3d4-ea58-4afe-85b0-6f02e8cf3c22" providerId="ADAL" clId="{EC8726BC-6FC0-4560-A269-CFD0AF4023F8}" dt="2022-02-09T07:20:41.235" v="6930"/>
          <ac:spMkLst>
            <pc:docMk/>
            <pc:sldMk cId="3149581358" sldId="1695"/>
            <ac:spMk id="21" creationId="{ADD66BB9-BE40-44EB-9A46-FC15F48F1AAF}"/>
          </ac:spMkLst>
        </pc:spChg>
        <pc:spChg chg="mod">
          <ac:chgData name="Nicolas Delfosse" userId="d965f3d4-ea58-4afe-85b0-6f02e8cf3c22" providerId="ADAL" clId="{EC8726BC-6FC0-4560-A269-CFD0AF4023F8}" dt="2022-02-09T07:20:41.235" v="6930"/>
          <ac:spMkLst>
            <pc:docMk/>
            <pc:sldMk cId="3149581358" sldId="1695"/>
            <ac:spMk id="22" creationId="{D3667946-CB1F-432A-829B-FFA780ACDC09}"/>
          </ac:spMkLst>
        </pc:spChg>
        <pc:spChg chg="mod">
          <ac:chgData name="Nicolas Delfosse" userId="d965f3d4-ea58-4afe-85b0-6f02e8cf3c22" providerId="ADAL" clId="{EC8726BC-6FC0-4560-A269-CFD0AF4023F8}" dt="2022-02-09T07:20:41.235" v="6930"/>
          <ac:spMkLst>
            <pc:docMk/>
            <pc:sldMk cId="3149581358" sldId="1695"/>
            <ac:spMk id="23" creationId="{13307A74-CAAF-42D9-A34D-CB485D321507}"/>
          </ac:spMkLst>
        </pc:spChg>
        <pc:spChg chg="mod">
          <ac:chgData name="Nicolas Delfosse" userId="d965f3d4-ea58-4afe-85b0-6f02e8cf3c22" providerId="ADAL" clId="{EC8726BC-6FC0-4560-A269-CFD0AF4023F8}" dt="2022-02-09T07:20:41.235" v="6930"/>
          <ac:spMkLst>
            <pc:docMk/>
            <pc:sldMk cId="3149581358" sldId="1695"/>
            <ac:spMk id="24" creationId="{668A6F13-7F55-4577-A438-D4F9B208118A}"/>
          </ac:spMkLst>
        </pc:spChg>
        <pc:spChg chg="mod">
          <ac:chgData name="Nicolas Delfosse" userId="d965f3d4-ea58-4afe-85b0-6f02e8cf3c22" providerId="ADAL" clId="{EC8726BC-6FC0-4560-A269-CFD0AF4023F8}" dt="2022-02-09T07:20:41.235" v="6930"/>
          <ac:spMkLst>
            <pc:docMk/>
            <pc:sldMk cId="3149581358" sldId="1695"/>
            <ac:spMk id="32" creationId="{7223152B-6347-4B64-B312-22DC9A7AAAE0}"/>
          </ac:spMkLst>
        </pc:spChg>
        <pc:spChg chg="mod">
          <ac:chgData name="Nicolas Delfosse" userId="d965f3d4-ea58-4afe-85b0-6f02e8cf3c22" providerId="ADAL" clId="{EC8726BC-6FC0-4560-A269-CFD0AF4023F8}" dt="2022-02-09T07:20:41.235" v="6930"/>
          <ac:spMkLst>
            <pc:docMk/>
            <pc:sldMk cId="3149581358" sldId="1695"/>
            <ac:spMk id="33" creationId="{A31B59E5-A88A-4A88-9AD4-F80F60AB28CD}"/>
          </ac:spMkLst>
        </pc:spChg>
        <pc:spChg chg="mod">
          <ac:chgData name="Nicolas Delfosse" userId="d965f3d4-ea58-4afe-85b0-6f02e8cf3c22" providerId="ADAL" clId="{EC8726BC-6FC0-4560-A269-CFD0AF4023F8}" dt="2022-02-09T07:20:41.235" v="6930"/>
          <ac:spMkLst>
            <pc:docMk/>
            <pc:sldMk cId="3149581358" sldId="1695"/>
            <ac:spMk id="34" creationId="{C286D571-865C-4821-9CFA-ADD3724BB796}"/>
          </ac:spMkLst>
        </pc:spChg>
        <pc:spChg chg="mod">
          <ac:chgData name="Nicolas Delfosse" userId="d965f3d4-ea58-4afe-85b0-6f02e8cf3c22" providerId="ADAL" clId="{EC8726BC-6FC0-4560-A269-CFD0AF4023F8}" dt="2022-02-09T07:20:41.235" v="6930"/>
          <ac:spMkLst>
            <pc:docMk/>
            <pc:sldMk cId="3149581358" sldId="1695"/>
            <ac:spMk id="35" creationId="{A700FEBE-A1AA-432D-905C-E4158C5A6C86}"/>
          </ac:spMkLst>
        </pc:spChg>
        <pc:spChg chg="mod">
          <ac:chgData name="Nicolas Delfosse" userId="d965f3d4-ea58-4afe-85b0-6f02e8cf3c22" providerId="ADAL" clId="{EC8726BC-6FC0-4560-A269-CFD0AF4023F8}" dt="2022-02-09T07:20:41.235" v="6930"/>
          <ac:spMkLst>
            <pc:docMk/>
            <pc:sldMk cId="3149581358" sldId="1695"/>
            <ac:spMk id="36" creationId="{F2E90EED-6E77-4548-ACFC-43FCB544A226}"/>
          </ac:spMkLst>
        </pc:spChg>
        <pc:spChg chg="mod">
          <ac:chgData name="Nicolas Delfosse" userId="d965f3d4-ea58-4afe-85b0-6f02e8cf3c22" providerId="ADAL" clId="{EC8726BC-6FC0-4560-A269-CFD0AF4023F8}" dt="2022-02-09T07:20:41.235" v="6930"/>
          <ac:spMkLst>
            <pc:docMk/>
            <pc:sldMk cId="3149581358" sldId="1695"/>
            <ac:spMk id="39" creationId="{BCA4CF7D-BC10-4849-9C84-A24B388016EC}"/>
          </ac:spMkLst>
        </pc:spChg>
        <pc:spChg chg="mod">
          <ac:chgData name="Nicolas Delfosse" userId="d965f3d4-ea58-4afe-85b0-6f02e8cf3c22" providerId="ADAL" clId="{EC8726BC-6FC0-4560-A269-CFD0AF4023F8}" dt="2022-02-09T07:20:41.235" v="6930"/>
          <ac:spMkLst>
            <pc:docMk/>
            <pc:sldMk cId="3149581358" sldId="1695"/>
            <ac:spMk id="40" creationId="{3CC61D2B-50E6-4EBC-8263-94A74C550A15}"/>
          </ac:spMkLst>
        </pc:spChg>
        <pc:spChg chg="mod">
          <ac:chgData name="Nicolas Delfosse" userId="d965f3d4-ea58-4afe-85b0-6f02e8cf3c22" providerId="ADAL" clId="{EC8726BC-6FC0-4560-A269-CFD0AF4023F8}" dt="2022-02-09T07:20:41.235" v="6930"/>
          <ac:spMkLst>
            <pc:docMk/>
            <pc:sldMk cId="3149581358" sldId="1695"/>
            <ac:spMk id="41" creationId="{23F6BA51-AC6D-4C37-B81A-E59000E894B3}"/>
          </ac:spMkLst>
        </pc:spChg>
        <pc:spChg chg="mod">
          <ac:chgData name="Nicolas Delfosse" userId="d965f3d4-ea58-4afe-85b0-6f02e8cf3c22" providerId="ADAL" clId="{EC8726BC-6FC0-4560-A269-CFD0AF4023F8}" dt="2022-02-09T07:20:41.235" v="6930"/>
          <ac:spMkLst>
            <pc:docMk/>
            <pc:sldMk cId="3149581358" sldId="1695"/>
            <ac:spMk id="42" creationId="{2C226CEA-5523-44C3-B345-2A31E91D4373}"/>
          </ac:spMkLst>
        </pc:spChg>
        <pc:spChg chg="mod">
          <ac:chgData name="Nicolas Delfosse" userId="d965f3d4-ea58-4afe-85b0-6f02e8cf3c22" providerId="ADAL" clId="{EC8726BC-6FC0-4560-A269-CFD0AF4023F8}" dt="2022-02-09T07:20:41.235" v="6930"/>
          <ac:spMkLst>
            <pc:docMk/>
            <pc:sldMk cId="3149581358" sldId="1695"/>
            <ac:spMk id="43" creationId="{2481D12E-8C9B-41CA-A44F-E571498A17F2}"/>
          </ac:spMkLst>
        </pc:spChg>
        <pc:spChg chg="mod">
          <ac:chgData name="Nicolas Delfosse" userId="d965f3d4-ea58-4afe-85b0-6f02e8cf3c22" providerId="ADAL" clId="{EC8726BC-6FC0-4560-A269-CFD0AF4023F8}" dt="2022-02-09T07:20:41.235" v="6930"/>
          <ac:spMkLst>
            <pc:docMk/>
            <pc:sldMk cId="3149581358" sldId="1695"/>
            <ac:spMk id="44" creationId="{B022ED5E-D10D-4047-B415-2B51FFF3E7F1}"/>
          </ac:spMkLst>
        </pc:spChg>
        <pc:spChg chg="mod">
          <ac:chgData name="Nicolas Delfosse" userId="d965f3d4-ea58-4afe-85b0-6f02e8cf3c22" providerId="ADAL" clId="{EC8726BC-6FC0-4560-A269-CFD0AF4023F8}" dt="2022-02-09T07:20:41.235" v="6930"/>
          <ac:spMkLst>
            <pc:docMk/>
            <pc:sldMk cId="3149581358" sldId="1695"/>
            <ac:spMk id="45" creationId="{4D5F6FE7-FE38-4A19-8365-8BF2CD6D2511}"/>
          </ac:spMkLst>
        </pc:spChg>
        <pc:spChg chg="mod">
          <ac:chgData name="Nicolas Delfosse" userId="d965f3d4-ea58-4afe-85b0-6f02e8cf3c22" providerId="ADAL" clId="{EC8726BC-6FC0-4560-A269-CFD0AF4023F8}" dt="2022-02-09T07:20:41.235" v="6930"/>
          <ac:spMkLst>
            <pc:docMk/>
            <pc:sldMk cId="3149581358" sldId="1695"/>
            <ac:spMk id="46" creationId="{2D51E0B4-FDE6-403F-AF05-2D142AB3E1BB}"/>
          </ac:spMkLst>
        </pc:spChg>
        <pc:spChg chg="mod">
          <ac:chgData name="Nicolas Delfosse" userId="d965f3d4-ea58-4afe-85b0-6f02e8cf3c22" providerId="ADAL" clId="{EC8726BC-6FC0-4560-A269-CFD0AF4023F8}" dt="2022-02-09T07:20:41.235" v="6930"/>
          <ac:spMkLst>
            <pc:docMk/>
            <pc:sldMk cId="3149581358" sldId="1695"/>
            <ac:spMk id="47" creationId="{6B6DE276-1EAF-460B-847F-14D3A474D4C3}"/>
          </ac:spMkLst>
        </pc:spChg>
        <pc:spChg chg="mod">
          <ac:chgData name="Nicolas Delfosse" userId="d965f3d4-ea58-4afe-85b0-6f02e8cf3c22" providerId="ADAL" clId="{EC8726BC-6FC0-4560-A269-CFD0AF4023F8}" dt="2022-02-09T07:20:41.235" v="6930"/>
          <ac:spMkLst>
            <pc:docMk/>
            <pc:sldMk cId="3149581358" sldId="1695"/>
            <ac:spMk id="48" creationId="{208348F4-65ED-4AD5-9F02-2F008F02AD3E}"/>
          </ac:spMkLst>
        </pc:spChg>
        <pc:spChg chg="mod">
          <ac:chgData name="Nicolas Delfosse" userId="d965f3d4-ea58-4afe-85b0-6f02e8cf3c22" providerId="ADAL" clId="{EC8726BC-6FC0-4560-A269-CFD0AF4023F8}" dt="2022-02-09T07:20:41.235" v="6930"/>
          <ac:spMkLst>
            <pc:docMk/>
            <pc:sldMk cId="3149581358" sldId="1695"/>
            <ac:spMk id="50" creationId="{F552083E-EF13-4B53-A6C4-40BF62F5B2D2}"/>
          </ac:spMkLst>
        </pc:spChg>
        <pc:spChg chg="mod">
          <ac:chgData name="Nicolas Delfosse" userId="d965f3d4-ea58-4afe-85b0-6f02e8cf3c22" providerId="ADAL" clId="{EC8726BC-6FC0-4560-A269-CFD0AF4023F8}" dt="2022-02-09T07:20:41.235" v="6930"/>
          <ac:spMkLst>
            <pc:docMk/>
            <pc:sldMk cId="3149581358" sldId="1695"/>
            <ac:spMk id="51" creationId="{55FD90BC-AEF0-4DCF-9AA1-B4776D009DF2}"/>
          </ac:spMkLst>
        </pc:spChg>
        <pc:spChg chg="mod">
          <ac:chgData name="Nicolas Delfosse" userId="d965f3d4-ea58-4afe-85b0-6f02e8cf3c22" providerId="ADAL" clId="{EC8726BC-6FC0-4560-A269-CFD0AF4023F8}" dt="2022-02-09T07:20:41.235" v="6930"/>
          <ac:spMkLst>
            <pc:docMk/>
            <pc:sldMk cId="3149581358" sldId="1695"/>
            <ac:spMk id="52" creationId="{4D992C16-826F-47EB-9EC9-9C59511BC6ED}"/>
          </ac:spMkLst>
        </pc:spChg>
        <pc:spChg chg="mod">
          <ac:chgData name="Nicolas Delfosse" userId="d965f3d4-ea58-4afe-85b0-6f02e8cf3c22" providerId="ADAL" clId="{EC8726BC-6FC0-4560-A269-CFD0AF4023F8}" dt="2022-02-09T07:20:41.235" v="6930"/>
          <ac:spMkLst>
            <pc:docMk/>
            <pc:sldMk cId="3149581358" sldId="1695"/>
            <ac:spMk id="53" creationId="{442113E3-683E-4B46-AA9E-6E62AC57C52D}"/>
          </ac:spMkLst>
        </pc:spChg>
        <pc:spChg chg="mod">
          <ac:chgData name="Nicolas Delfosse" userId="d965f3d4-ea58-4afe-85b0-6f02e8cf3c22" providerId="ADAL" clId="{EC8726BC-6FC0-4560-A269-CFD0AF4023F8}" dt="2022-02-09T07:20:41.235" v="6930"/>
          <ac:spMkLst>
            <pc:docMk/>
            <pc:sldMk cId="3149581358" sldId="1695"/>
            <ac:spMk id="54" creationId="{6B1DEED2-C8C0-4FB4-9143-33A03FD4E506}"/>
          </ac:spMkLst>
        </pc:spChg>
        <pc:spChg chg="mod">
          <ac:chgData name="Nicolas Delfosse" userId="d965f3d4-ea58-4afe-85b0-6f02e8cf3c22" providerId="ADAL" clId="{EC8726BC-6FC0-4560-A269-CFD0AF4023F8}" dt="2022-02-09T07:20:41.235" v="6930"/>
          <ac:spMkLst>
            <pc:docMk/>
            <pc:sldMk cId="3149581358" sldId="1695"/>
            <ac:spMk id="55" creationId="{E8655F74-750E-4346-98BD-293CE9C1B8C9}"/>
          </ac:spMkLst>
        </pc:spChg>
        <pc:spChg chg="del mod topLvl">
          <ac:chgData name="Nicolas Delfosse" userId="d965f3d4-ea58-4afe-85b0-6f02e8cf3c22" providerId="ADAL" clId="{EC8726BC-6FC0-4560-A269-CFD0AF4023F8}" dt="2022-02-09T07:25:17.134" v="6973" actId="478"/>
          <ac:spMkLst>
            <pc:docMk/>
            <pc:sldMk cId="3149581358" sldId="1695"/>
            <ac:spMk id="57" creationId="{B8E5FE91-4453-4481-A7BB-27D69FC9658C}"/>
          </ac:spMkLst>
        </pc:spChg>
        <pc:spChg chg="del mod topLvl">
          <ac:chgData name="Nicolas Delfosse" userId="d965f3d4-ea58-4afe-85b0-6f02e8cf3c22" providerId="ADAL" clId="{EC8726BC-6FC0-4560-A269-CFD0AF4023F8}" dt="2022-02-09T07:25:17.134" v="6973" actId="478"/>
          <ac:spMkLst>
            <pc:docMk/>
            <pc:sldMk cId="3149581358" sldId="1695"/>
            <ac:spMk id="58" creationId="{B60A38E3-C8DB-4A6D-81C5-124B9B48129B}"/>
          </ac:spMkLst>
        </pc:spChg>
        <pc:spChg chg="del mod topLvl">
          <ac:chgData name="Nicolas Delfosse" userId="d965f3d4-ea58-4afe-85b0-6f02e8cf3c22" providerId="ADAL" clId="{EC8726BC-6FC0-4560-A269-CFD0AF4023F8}" dt="2022-02-09T07:25:17.134" v="6973" actId="478"/>
          <ac:spMkLst>
            <pc:docMk/>
            <pc:sldMk cId="3149581358" sldId="1695"/>
            <ac:spMk id="59" creationId="{302F1854-9B55-42F8-999A-561F728B56A8}"/>
          </ac:spMkLst>
        </pc:spChg>
        <pc:spChg chg="del mod topLvl">
          <ac:chgData name="Nicolas Delfosse" userId="d965f3d4-ea58-4afe-85b0-6f02e8cf3c22" providerId="ADAL" clId="{EC8726BC-6FC0-4560-A269-CFD0AF4023F8}" dt="2022-02-09T07:25:17.134" v="6973" actId="478"/>
          <ac:spMkLst>
            <pc:docMk/>
            <pc:sldMk cId="3149581358" sldId="1695"/>
            <ac:spMk id="60" creationId="{18C877FE-09AE-4AD0-B1EE-70B0171BFC51}"/>
          </ac:spMkLst>
        </pc:spChg>
        <pc:spChg chg="del mod topLvl">
          <ac:chgData name="Nicolas Delfosse" userId="d965f3d4-ea58-4afe-85b0-6f02e8cf3c22" providerId="ADAL" clId="{EC8726BC-6FC0-4560-A269-CFD0AF4023F8}" dt="2022-02-09T07:25:17.134" v="6973" actId="478"/>
          <ac:spMkLst>
            <pc:docMk/>
            <pc:sldMk cId="3149581358" sldId="1695"/>
            <ac:spMk id="61" creationId="{B65EE8D0-65EC-4B08-B13F-CEE19437B591}"/>
          </ac:spMkLst>
        </pc:spChg>
        <pc:spChg chg="del mod topLvl">
          <ac:chgData name="Nicolas Delfosse" userId="d965f3d4-ea58-4afe-85b0-6f02e8cf3c22" providerId="ADAL" clId="{EC8726BC-6FC0-4560-A269-CFD0AF4023F8}" dt="2022-02-09T07:25:17.134" v="6973" actId="478"/>
          <ac:spMkLst>
            <pc:docMk/>
            <pc:sldMk cId="3149581358" sldId="1695"/>
            <ac:spMk id="62" creationId="{48B9412E-90A7-4200-AA14-AD9230E95EB1}"/>
          </ac:spMkLst>
        </pc:spChg>
        <pc:spChg chg="del mod topLvl">
          <ac:chgData name="Nicolas Delfosse" userId="d965f3d4-ea58-4afe-85b0-6f02e8cf3c22" providerId="ADAL" clId="{EC8726BC-6FC0-4560-A269-CFD0AF4023F8}" dt="2022-02-09T07:25:17.134" v="6973" actId="478"/>
          <ac:spMkLst>
            <pc:docMk/>
            <pc:sldMk cId="3149581358" sldId="1695"/>
            <ac:spMk id="63" creationId="{998A81C2-C455-499F-B878-08D321FFE644}"/>
          </ac:spMkLst>
        </pc:spChg>
        <pc:spChg chg="add del mod topLvl">
          <ac:chgData name="Nicolas Delfosse" userId="d965f3d4-ea58-4afe-85b0-6f02e8cf3c22" providerId="ADAL" clId="{EC8726BC-6FC0-4560-A269-CFD0AF4023F8}" dt="2022-02-09T07:25:17.134" v="6973" actId="478"/>
          <ac:spMkLst>
            <pc:docMk/>
            <pc:sldMk cId="3149581358" sldId="1695"/>
            <ac:spMk id="64" creationId="{FC83CF29-83D0-4CAC-A9D7-E4D730DB2740}"/>
          </ac:spMkLst>
        </pc:spChg>
        <pc:spChg chg="del mod topLvl">
          <ac:chgData name="Nicolas Delfosse" userId="d965f3d4-ea58-4afe-85b0-6f02e8cf3c22" providerId="ADAL" clId="{EC8726BC-6FC0-4560-A269-CFD0AF4023F8}" dt="2022-02-09T07:22:53.272" v="6948" actId="478"/>
          <ac:spMkLst>
            <pc:docMk/>
            <pc:sldMk cId="3149581358" sldId="1695"/>
            <ac:spMk id="65" creationId="{F53E94B3-82E8-49C9-B0A9-D2B0F149472C}"/>
          </ac:spMkLst>
        </pc:spChg>
        <pc:spChg chg="del mod topLvl">
          <ac:chgData name="Nicolas Delfosse" userId="d965f3d4-ea58-4afe-85b0-6f02e8cf3c22" providerId="ADAL" clId="{EC8726BC-6FC0-4560-A269-CFD0AF4023F8}" dt="2022-02-09T07:22:50.863" v="6947" actId="478"/>
          <ac:spMkLst>
            <pc:docMk/>
            <pc:sldMk cId="3149581358" sldId="1695"/>
            <ac:spMk id="66" creationId="{80800EC9-53EB-46A7-A2A2-292F3A80F3EC}"/>
          </ac:spMkLst>
        </pc:spChg>
        <pc:spChg chg="del mod topLvl">
          <ac:chgData name="Nicolas Delfosse" userId="d965f3d4-ea58-4afe-85b0-6f02e8cf3c22" providerId="ADAL" clId="{EC8726BC-6FC0-4560-A269-CFD0AF4023F8}" dt="2022-02-09T07:22:49.301" v="6945" actId="478"/>
          <ac:spMkLst>
            <pc:docMk/>
            <pc:sldMk cId="3149581358" sldId="1695"/>
            <ac:spMk id="67" creationId="{7F007804-D336-47FE-8847-E4520C59E420}"/>
          </ac:spMkLst>
        </pc:spChg>
        <pc:spChg chg="del mod topLvl">
          <ac:chgData name="Nicolas Delfosse" userId="d965f3d4-ea58-4afe-85b0-6f02e8cf3c22" providerId="ADAL" clId="{EC8726BC-6FC0-4560-A269-CFD0AF4023F8}" dt="2022-02-09T07:22:50.117" v="6946" actId="478"/>
          <ac:spMkLst>
            <pc:docMk/>
            <pc:sldMk cId="3149581358" sldId="1695"/>
            <ac:spMk id="68" creationId="{27FE0C57-E673-4535-9C13-D6FE4C9AE3DE}"/>
          </ac:spMkLst>
        </pc:spChg>
        <pc:spChg chg="del mod topLvl">
          <ac:chgData name="Nicolas Delfosse" userId="d965f3d4-ea58-4afe-85b0-6f02e8cf3c22" providerId="ADAL" clId="{EC8726BC-6FC0-4560-A269-CFD0AF4023F8}" dt="2022-02-09T07:22:48.331" v="6944" actId="478"/>
          <ac:spMkLst>
            <pc:docMk/>
            <pc:sldMk cId="3149581358" sldId="1695"/>
            <ac:spMk id="69" creationId="{F1E1F7BA-FAD1-4E5A-A162-DF966B71D8A3}"/>
          </ac:spMkLst>
        </pc:spChg>
        <pc:spChg chg="del mod topLvl">
          <ac:chgData name="Nicolas Delfosse" userId="d965f3d4-ea58-4afe-85b0-6f02e8cf3c22" providerId="ADAL" clId="{EC8726BC-6FC0-4560-A269-CFD0AF4023F8}" dt="2022-02-09T07:22:39.896" v="6939" actId="478"/>
          <ac:spMkLst>
            <pc:docMk/>
            <pc:sldMk cId="3149581358" sldId="1695"/>
            <ac:spMk id="70" creationId="{1CBCB6F4-2EB1-4B15-85A5-3574B1BB0149}"/>
          </ac:spMkLst>
        </pc:spChg>
        <pc:spChg chg="del mod topLvl">
          <ac:chgData name="Nicolas Delfosse" userId="d965f3d4-ea58-4afe-85b0-6f02e8cf3c22" providerId="ADAL" clId="{EC8726BC-6FC0-4560-A269-CFD0AF4023F8}" dt="2022-02-09T07:22:47.244" v="6943" actId="478"/>
          <ac:spMkLst>
            <pc:docMk/>
            <pc:sldMk cId="3149581358" sldId="1695"/>
            <ac:spMk id="71" creationId="{00D6C020-F7E1-42E8-A081-A469D031A27F}"/>
          </ac:spMkLst>
        </pc:spChg>
        <pc:spChg chg="del mod topLvl">
          <ac:chgData name="Nicolas Delfosse" userId="d965f3d4-ea58-4afe-85b0-6f02e8cf3c22" providerId="ADAL" clId="{EC8726BC-6FC0-4560-A269-CFD0AF4023F8}" dt="2022-02-09T07:22:41.759" v="6940" actId="478"/>
          <ac:spMkLst>
            <pc:docMk/>
            <pc:sldMk cId="3149581358" sldId="1695"/>
            <ac:spMk id="72" creationId="{8320F36A-32DE-4740-9D6C-891C8D8892A4}"/>
          </ac:spMkLst>
        </pc:spChg>
        <pc:spChg chg="del mod topLvl">
          <ac:chgData name="Nicolas Delfosse" userId="d965f3d4-ea58-4afe-85b0-6f02e8cf3c22" providerId="ADAL" clId="{EC8726BC-6FC0-4560-A269-CFD0AF4023F8}" dt="2022-02-09T07:25:17.134" v="6973" actId="478"/>
          <ac:spMkLst>
            <pc:docMk/>
            <pc:sldMk cId="3149581358" sldId="1695"/>
            <ac:spMk id="73" creationId="{CBA82CC8-8F78-4853-A572-8C2565DD6427}"/>
          </ac:spMkLst>
        </pc:spChg>
        <pc:spChg chg="del mod topLvl">
          <ac:chgData name="Nicolas Delfosse" userId="d965f3d4-ea58-4afe-85b0-6f02e8cf3c22" providerId="ADAL" clId="{EC8726BC-6FC0-4560-A269-CFD0AF4023F8}" dt="2022-02-09T07:25:17.134" v="6973" actId="478"/>
          <ac:spMkLst>
            <pc:docMk/>
            <pc:sldMk cId="3149581358" sldId="1695"/>
            <ac:spMk id="74" creationId="{75EF92D1-EEFB-4C59-8366-4C6A22D600E5}"/>
          </ac:spMkLst>
        </pc:spChg>
        <pc:spChg chg="del mod topLvl">
          <ac:chgData name="Nicolas Delfosse" userId="d965f3d4-ea58-4afe-85b0-6f02e8cf3c22" providerId="ADAL" clId="{EC8726BC-6FC0-4560-A269-CFD0AF4023F8}" dt="2022-02-09T07:25:17.134" v="6973" actId="478"/>
          <ac:spMkLst>
            <pc:docMk/>
            <pc:sldMk cId="3149581358" sldId="1695"/>
            <ac:spMk id="75" creationId="{80F15DA5-CBFF-4E1D-BCE0-FA1C00B08B1B}"/>
          </ac:spMkLst>
        </pc:spChg>
        <pc:spChg chg="del mod topLvl">
          <ac:chgData name="Nicolas Delfosse" userId="d965f3d4-ea58-4afe-85b0-6f02e8cf3c22" providerId="ADAL" clId="{EC8726BC-6FC0-4560-A269-CFD0AF4023F8}" dt="2022-02-09T07:25:17.134" v="6973" actId="478"/>
          <ac:spMkLst>
            <pc:docMk/>
            <pc:sldMk cId="3149581358" sldId="1695"/>
            <ac:spMk id="76" creationId="{C9C13E0F-B87E-4FED-81CC-AC4CCD601702}"/>
          </ac:spMkLst>
        </pc:spChg>
        <pc:spChg chg="del mod topLvl">
          <ac:chgData name="Nicolas Delfosse" userId="d965f3d4-ea58-4afe-85b0-6f02e8cf3c22" providerId="ADAL" clId="{EC8726BC-6FC0-4560-A269-CFD0AF4023F8}" dt="2022-02-09T07:25:17.134" v="6973" actId="478"/>
          <ac:spMkLst>
            <pc:docMk/>
            <pc:sldMk cId="3149581358" sldId="1695"/>
            <ac:spMk id="84" creationId="{5AEA8100-DBE7-4915-A3D5-C513E72588D7}"/>
          </ac:spMkLst>
        </pc:spChg>
        <pc:spChg chg="del mod topLvl">
          <ac:chgData name="Nicolas Delfosse" userId="d965f3d4-ea58-4afe-85b0-6f02e8cf3c22" providerId="ADAL" clId="{EC8726BC-6FC0-4560-A269-CFD0AF4023F8}" dt="2022-02-09T07:25:17.134" v="6973" actId="478"/>
          <ac:spMkLst>
            <pc:docMk/>
            <pc:sldMk cId="3149581358" sldId="1695"/>
            <ac:spMk id="85" creationId="{B8753A2F-74F3-4A18-8F17-DBD9363454A1}"/>
          </ac:spMkLst>
        </pc:spChg>
        <pc:spChg chg="del mod topLvl">
          <ac:chgData name="Nicolas Delfosse" userId="d965f3d4-ea58-4afe-85b0-6f02e8cf3c22" providerId="ADAL" clId="{EC8726BC-6FC0-4560-A269-CFD0AF4023F8}" dt="2022-02-09T07:25:17.134" v="6973" actId="478"/>
          <ac:spMkLst>
            <pc:docMk/>
            <pc:sldMk cId="3149581358" sldId="1695"/>
            <ac:spMk id="86" creationId="{82B82FFF-52B0-41E4-B323-EEEF3BB607D7}"/>
          </ac:spMkLst>
        </pc:spChg>
        <pc:spChg chg="del mod topLvl">
          <ac:chgData name="Nicolas Delfosse" userId="d965f3d4-ea58-4afe-85b0-6f02e8cf3c22" providerId="ADAL" clId="{EC8726BC-6FC0-4560-A269-CFD0AF4023F8}" dt="2022-02-09T07:25:17.134" v="6973" actId="478"/>
          <ac:spMkLst>
            <pc:docMk/>
            <pc:sldMk cId="3149581358" sldId="1695"/>
            <ac:spMk id="87" creationId="{3836A8C7-DFFE-48A1-9E9A-A4DE157A6D25}"/>
          </ac:spMkLst>
        </pc:spChg>
        <pc:spChg chg="del mod topLvl">
          <ac:chgData name="Nicolas Delfosse" userId="d965f3d4-ea58-4afe-85b0-6f02e8cf3c22" providerId="ADAL" clId="{EC8726BC-6FC0-4560-A269-CFD0AF4023F8}" dt="2022-02-09T07:25:17.134" v="6973" actId="478"/>
          <ac:spMkLst>
            <pc:docMk/>
            <pc:sldMk cId="3149581358" sldId="1695"/>
            <ac:spMk id="88" creationId="{367991A0-2C79-4868-AAE9-9E2A7F0F3131}"/>
          </ac:spMkLst>
        </pc:spChg>
        <pc:spChg chg="del mod topLvl">
          <ac:chgData name="Nicolas Delfosse" userId="d965f3d4-ea58-4afe-85b0-6f02e8cf3c22" providerId="ADAL" clId="{EC8726BC-6FC0-4560-A269-CFD0AF4023F8}" dt="2022-02-09T07:25:17.134" v="6973" actId="478"/>
          <ac:spMkLst>
            <pc:docMk/>
            <pc:sldMk cId="3149581358" sldId="1695"/>
            <ac:spMk id="91" creationId="{F11D2D79-835B-4002-B657-A1BC97536084}"/>
          </ac:spMkLst>
        </pc:spChg>
        <pc:spChg chg="del mod topLvl">
          <ac:chgData name="Nicolas Delfosse" userId="d965f3d4-ea58-4afe-85b0-6f02e8cf3c22" providerId="ADAL" clId="{EC8726BC-6FC0-4560-A269-CFD0AF4023F8}" dt="2022-02-09T07:25:17.134" v="6973" actId="478"/>
          <ac:spMkLst>
            <pc:docMk/>
            <pc:sldMk cId="3149581358" sldId="1695"/>
            <ac:spMk id="92" creationId="{FFF80055-9030-42FE-B924-B76454B421C7}"/>
          </ac:spMkLst>
        </pc:spChg>
        <pc:spChg chg="del mod topLvl">
          <ac:chgData name="Nicolas Delfosse" userId="d965f3d4-ea58-4afe-85b0-6f02e8cf3c22" providerId="ADAL" clId="{EC8726BC-6FC0-4560-A269-CFD0AF4023F8}" dt="2022-02-09T07:25:17.134" v="6973" actId="478"/>
          <ac:spMkLst>
            <pc:docMk/>
            <pc:sldMk cId="3149581358" sldId="1695"/>
            <ac:spMk id="93" creationId="{B214DEC5-FA8E-4737-B613-EC5430B87F34}"/>
          </ac:spMkLst>
        </pc:spChg>
        <pc:spChg chg="del mod topLvl">
          <ac:chgData name="Nicolas Delfosse" userId="d965f3d4-ea58-4afe-85b0-6f02e8cf3c22" providerId="ADAL" clId="{EC8726BC-6FC0-4560-A269-CFD0AF4023F8}" dt="2022-02-09T07:25:17.134" v="6973" actId="478"/>
          <ac:spMkLst>
            <pc:docMk/>
            <pc:sldMk cId="3149581358" sldId="1695"/>
            <ac:spMk id="94" creationId="{1E0D60DD-2BE8-4E7B-A209-402EE472AAE4}"/>
          </ac:spMkLst>
        </pc:spChg>
        <pc:spChg chg="del mod topLvl">
          <ac:chgData name="Nicolas Delfosse" userId="d965f3d4-ea58-4afe-85b0-6f02e8cf3c22" providerId="ADAL" clId="{EC8726BC-6FC0-4560-A269-CFD0AF4023F8}" dt="2022-02-09T07:25:17.134" v="6973" actId="478"/>
          <ac:spMkLst>
            <pc:docMk/>
            <pc:sldMk cId="3149581358" sldId="1695"/>
            <ac:spMk id="95" creationId="{ABA69758-E03E-4593-AB56-DBB282781189}"/>
          </ac:spMkLst>
        </pc:spChg>
        <pc:spChg chg="del mod topLvl">
          <ac:chgData name="Nicolas Delfosse" userId="d965f3d4-ea58-4afe-85b0-6f02e8cf3c22" providerId="ADAL" clId="{EC8726BC-6FC0-4560-A269-CFD0AF4023F8}" dt="2022-02-09T07:25:17.134" v="6973" actId="478"/>
          <ac:spMkLst>
            <pc:docMk/>
            <pc:sldMk cId="3149581358" sldId="1695"/>
            <ac:spMk id="96" creationId="{F9F8B416-61DB-45CD-9AA8-299BA513A71B}"/>
          </ac:spMkLst>
        </pc:spChg>
        <pc:spChg chg="del mod topLvl">
          <ac:chgData name="Nicolas Delfosse" userId="d965f3d4-ea58-4afe-85b0-6f02e8cf3c22" providerId="ADAL" clId="{EC8726BC-6FC0-4560-A269-CFD0AF4023F8}" dt="2022-02-09T07:25:17.134" v="6973" actId="478"/>
          <ac:spMkLst>
            <pc:docMk/>
            <pc:sldMk cId="3149581358" sldId="1695"/>
            <ac:spMk id="97" creationId="{29EAEE6B-1B71-4341-8695-D0B82C2D8946}"/>
          </ac:spMkLst>
        </pc:spChg>
        <pc:spChg chg="del mod topLvl">
          <ac:chgData name="Nicolas Delfosse" userId="d965f3d4-ea58-4afe-85b0-6f02e8cf3c22" providerId="ADAL" clId="{EC8726BC-6FC0-4560-A269-CFD0AF4023F8}" dt="2022-02-09T07:25:17.134" v="6973" actId="478"/>
          <ac:spMkLst>
            <pc:docMk/>
            <pc:sldMk cId="3149581358" sldId="1695"/>
            <ac:spMk id="98" creationId="{2D08FBE1-DBFE-4EC8-A111-3C151A32F7E2}"/>
          </ac:spMkLst>
        </pc:spChg>
        <pc:spChg chg="del mod topLvl">
          <ac:chgData name="Nicolas Delfosse" userId="d965f3d4-ea58-4afe-85b0-6f02e8cf3c22" providerId="ADAL" clId="{EC8726BC-6FC0-4560-A269-CFD0AF4023F8}" dt="2022-02-09T07:25:17.134" v="6973" actId="478"/>
          <ac:spMkLst>
            <pc:docMk/>
            <pc:sldMk cId="3149581358" sldId="1695"/>
            <ac:spMk id="99" creationId="{8C778FC6-9C7C-4902-88CF-EA7FE0566C11}"/>
          </ac:spMkLst>
        </pc:spChg>
        <pc:spChg chg="del mod topLvl">
          <ac:chgData name="Nicolas Delfosse" userId="d965f3d4-ea58-4afe-85b0-6f02e8cf3c22" providerId="ADAL" clId="{EC8726BC-6FC0-4560-A269-CFD0AF4023F8}" dt="2022-02-09T07:25:17.134" v="6973" actId="478"/>
          <ac:spMkLst>
            <pc:docMk/>
            <pc:sldMk cId="3149581358" sldId="1695"/>
            <ac:spMk id="100" creationId="{7F7A66CD-56F2-4984-A91B-911CE5A7CAB4}"/>
          </ac:spMkLst>
        </pc:spChg>
        <pc:spChg chg="del mod topLvl">
          <ac:chgData name="Nicolas Delfosse" userId="d965f3d4-ea58-4afe-85b0-6f02e8cf3c22" providerId="ADAL" clId="{EC8726BC-6FC0-4560-A269-CFD0AF4023F8}" dt="2022-02-09T07:25:17.134" v="6973" actId="478"/>
          <ac:spMkLst>
            <pc:docMk/>
            <pc:sldMk cId="3149581358" sldId="1695"/>
            <ac:spMk id="102" creationId="{7D403081-FBAA-4F71-AC47-FDA0A745793C}"/>
          </ac:spMkLst>
        </pc:spChg>
        <pc:spChg chg="del mod topLvl">
          <ac:chgData name="Nicolas Delfosse" userId="d965f3d4-ea58-4afe-85b0-6f02e8cf3c22" providerId="ADAL" clId="{EC8726BC-6FC0-4560-A269-CFD0AF4023F8}" dt="2022-02-09T07:25:17.134" v="6973" actId="478"/>
          <ac:spMkLst>
            <pc:docMk/>
            <pc:sldMk cId="3149581358" sldId="1695"/>
            <ac:spMk id="103" creationId="{4207A47F-B2F3-4E0F-A25F-B6766A7A2489}"/>
          </ac:spMkLst>
        </pc:spChg>
        <pc:spChg chg="del mod topLvl">
          <ac:chgData name="Nicolas Delfosse" userId="d965f3d4-ea58-4afe-85b0-6f02e8cf3c22" providerId="ADAL" clId="{EC8726BC-6FC0-4560-A269-CFD0AF4023F8}" dt="2022-02-09T07:25:17.134" v="6973" actId="478"/>
          <ac:spMkLst>
            <pc:docMk/>
            <pc:sldMk cId="3149581358" sldId="1695"/>
            <ac:spMk id="104" creationId="{496275FA-3F89-405A-BE5A-CC6D01E2FD38}"/>
          </ac:spMkLst>
        </pc:spChg>
        <pc:spChg chg="del mod topLvl">
          <ac:chgData name="Nicolas Delfosse" userId="d965f3d4-ea58-4afe-85b0-6f02e8cf3c22" providerId="ADAL" clId="{EC8726BC-6FC0-4560-A269-CFD0AF4023F8}" dt="2022-02-09T07:25:17.134" v="6973" actId="478"/>
          <ac:spMkLst>
            <pc:docMk/>
            <pc:sldMk cId="3149581358" sldId="1695"/>
            <ac:spMk id="105" creationId="{2DC9A0EE-7F38-49DE-B446-AC3CB3525D78}"/>
          </ac:spMkLst>
        </pc:spChg>
        <pc:spChg chg="del mod topLvl">
          <ac:chgData name="Nicolas Delfosse" userId="d965f3d4-ea58-4afe-85b0-6f02e8cf3c22" providerId="ADAL" clId="{EC8726BC-6FC0-4560-A269-CFD0AF4023F8}" dt="2022-02-09T07:25:17.134" v="6973" actId="478"/>
          <ac:spMkLst>
            <pc:docMk/>
            <pc:sldMk cId="3149581358" sldId="1695"/>
            <ac:spMk id="106" creationId="{95F6348A-AD05-4114-8F88-5712ADF76B32}"/>
          </ac:spMkLst>
        </pc:spChg>
        <pc:spChg chg="del mod topLvl">
          <ac:chgData name="Nicolas Delfosse" userId="d965f3d4-ea58-4afe-85b0-6f02e8cf3c22" providerId="ADAL" clId="{EC8726BC-6FC0-4560-A269-CFD0AF4023F8}" dt="2022-02-09T07:25:17.134" v="6973" actId="478"/>
          <ac:spMkLst>
            <pc:docMk/>
            <pc:sldMk cId="3149581358" sldId="1695"/>
            <ac:spMk id="107" creationId="{4482CC76-E30F-4A37-9D06-3AAA1F493B1F}"/>
          </ac:spMkLst>
        </pc:spChg>
        <pc:spChg chg="add del mod">
          <ac:chgData name="Nicolas Delfosse" userId="d965f3d4-ea58-4afe-85b0-6f02e8cf3c22" providerId="ADAL" clId="{EC8726BC-6FC0-4560-A269-CFD0AF4023F8}" dt="2022-02-09T07:25:17.134" v="6973" actId="478"/>
          <ac:spMkLst>
            <pc:docMk/>
            <pc:sldMk cId="3149581358" sldId="1695"/>
            <ac:spMk id="109" creationId="{87CA5836-52E3-41A4-9F8C-AF59B0692F21}"/>
          </ac:spMkLst>
        </pc:spChg>
        <pc:spChg chg="add mod topLvl">
          <ac:chgData name="Nicolas Delfosse" userId="d965f3d4-ea58-4afe-85b0-6f02e8cf3c22" providerId="ADAL" clId="{EC8726BC-6FC0-4560-A269-CFD0AF4023F8}" dt="2022-02-09T07:33:32.374" v="7049" actId="165"/>
          <ac:spMkLst>
            <pc:docMk/>
            <pc:sldMk cId="3149581358" sldId="1695"/>
            <ac:spMk id="126" creationId="{90DD91F1-CC14-43D5-8A32-62799A32AC89}"/>
          </ac:spMkLst>
        </pc:spChg>
        <pc:spChg chg="add mod topLvl">
          <ac:chgData name="Nicolas Delfosse" userId="d965f3d4-ea58-4afe-85b0-6f02e8cf3c22" providerId="ADAL" clId="{EC8726BC-6FC0-4560-A269-CFD0AF4023F8}" dt="2022-02-09T07:33:32.374" v="7049" actId="165"/>
          <ac:spMkLst>
            <pc:docMk/>
            <pc:sldMk cId="3149581358" sldId="1695"/>
            <ac:spMk id="128" creationId="{F1C3A9E1-A52A-45F4-8119-CD00CA8F2D5C}"/>
          </ac:spMkLst>
        </pc:spChg>
        <pc:spChg chg="add mod topLvl">
          <ac:chgData name="Nicolas Delfosse" userId="d965f3d4-ea58-4afe-85b0-6f02e8cf3c22" providerId="ADAL" clId="{EC8726BC-6FC0-4560-A269-CFD0AF4023F8}" dt="2022-02-09T07:33:32.374" v="7049" actId="165"/>
          <ac:spMkLst>
            <pc:docMk/>
            <pc:sldMk cId="3149581358" sldId="1695"/>
            <ac:spMk id="130" creationId="{82AEC14D-4070-4D27-B399-CB8F4A604976}"/>
          </ac:spMkLst>
        </pc:spChg>
        <pc:spChg chg="add mod topLvl">
          <ac:chgData name="Nicolas Delfosse" userId="d965f3d4-ea58-4afe-85b0-6f02e8cf3c22" providerId="ADAL" clId="{EC8726BC-6FC0-4560-A269-CFD0AF4023F8}" dt="2022-02-09T07:33:32.374" v="7049" actId="165"/>
          <ac:spMkLst>
            <pc:docMk/>
            <pc:sldMk cId="3149581358" sldId="1695"/>
            <ac:spMk id="132" creationId="{A5F73955-1C9E-4A21-BFBB-C6907DDE72B1}"/>
          </ac:spMkLst>
        </pc:spChg>
        <pc:spChg chg="add mod topLvl">
          <ac:chgData name="Nicolas Delfosse" userId="d965f3d4-ea58-4afe-85b0-6f02e8cf3c22" providerId="ADAL" clId="{EC8726BC-6FC0-4560-A269-CFD0AF4023F8}" dt="2022-02-09T07:33:32.374" v="7049" actId="165"/>
          <ac:spMkLst>
            <pc:docMk/>
            <pc:sldMk cId="3149581358" sldId="1695"/>
            <ac:spMk id="134" creationId="{5A155917-AB24-4438-B624-904D8E7EDFE6}"/>
          </ac:spMkLst>
        </pc:spChg>
        <pc:spChg chg="add del mod">
          <ac:chgData name="Nicolas Delfosse" userId="d965f3d4-ea58-4afe-85b0-6f02e8cf3c22" providerId="ADAL" clId="{EC8726BC-6FC0-4560-A269-CFD0AF4023F8}" dt="2022-02-09T07:25:47.437" v="6979" actId="478"/>
          <ac:spMkLst>
            <pc:docMk/>
            <pc:sldMk cId="3149581358" sldId="1695"/>
            <ac:spMk id="144" creationId="{36637223-9ADF-4D7D-95BD-5220A2268879}"/>
          </ac:spMkLst>
        </pc:spChg>
        <pc:spChg chg="add mod topLvl">
          <ac:chgData name="Nicolas Delfosse" userId="d965f3d4-ea58-4afe-85b0-6f02e8cf3c22" providerId="ADAL" clId="{EC8726BC-6FC0-4560-A269-CFD0AF4023F8}" dt="2022-02-09T07:33:32.374" v="7049" actId="165"/>
          <ac:spMkLst>
            <pc:docMk/>
            <pc:sldMk cId="3149581358" sldId="1695"/>
            <ac:spMk id="146" creationId="{A0458EF9-EC41-45B3-A788-C603E1A867DE}"/>
          </ac:spMkLst>
        </pc:spChg>
        <pc:spChg chg="add del mod">
          <ac:chgData name="Nicolas Delfosse" userId="d965f3d4-ea58-4afe-85b0-6f02e8cf3c22" providerId="ADAL" clId="{EC8726BC-6FC0-4560-A269-CFD0AF4023F8}" dt="2022-02-09T07:25:46.140" v="6978" actId="478"/>
          <ac:spMkLst>
            <pc:docMk/>
            <pc:sldMk cId="3149581358" sldId="1695"/>
            <ac:spMk id="148" creationId="{C2A90A4D-DFF8-48F3-8AA6-C714F7AFFCCE}"/>
          </ac:spMkLst>
        </pc:spChg>
        <pc:spChg chg="add mod topLvl">
          <ac:chgData name="Nicolas Delfosse" userId="d965f3d4-ea58-4afe-85b0-6f02e8cf3c22" providerId="ADAL" clId="{EC8726BC-6FC0-4560-A269-CFD0AF4023F8}" dt="2022-02-09T07:33:32.374" v="7049" actId="165"/>
          <ac:spMkLst>
            <pc:docMk/>
            <pc:sldMk cId="3149581358" sldId="1695"/>
            <ac:spMk id="150" creationId="{3259C11B-29F4-4A4E-B140-CE2AE97A45F9}"/>
          </ac:spMkLst>
        </pc:spChg>
        <pc:spChg chg="add mod topLvl">
          <ac:chgData name="Nicolas Delfosse" userId="d965f3d4-ea58-4afe-85b0-6f02e8cf3c22" providerId="ADAL" clId="{EC8726BC-6FC0-4560-A269-CFD0AF4023F8}" dt="2022-02-09T07:33:32.374" v="7049" actId="165"/>
          <ac:spMkLst>
            <pc:docMk/>
            <pc:sldMk cId="3149581358" sldId="1695"/>
            <ac:spMk id="152" creationId="{8C1CAA2A-582D-4E34-8FD8-6C0E9CD2AFBD}"/>
          </ac:spMkLst>
        </pc:spChg>
        <pc:spChg chg="add del mod">
          <ac:chgData name="Nicolas Delfosse" userId="d965f3d4-ea58-4afe-85b0-6f02e8cf3c22" providerId="ADAL" clId="{EC8726BC-6FC0-4560-A269-CFD0AF4023F8}" dt="2022-02-09T07:26:05.031" v="6983" actId="478"/>
          <ac:spMkLst>
            <pc:docMk/>
            <pc:sldMk cId="3149581358" sldId="1695"/>
            <ac:spMk id="162" creationId="{64487907-B860-4219-A369-35C10C9E8C99}"/>
          </ac:spMkLst>
        </pc:spChg>
        <pc:spChg chg="add del mod topLvl">
          <ac:chgData name="Nicolas Delfosse" userId="d965f3d4-ea58-4afe-85b0-6f02e8cf3c22" providerId="ADAL" clId="{EC8726BC-6FC0-4560-A269-CFD0AF4023F8}" dt="2022-02-09T07:33:43.768" v="7050" actId="478"/>
          <ac:spMkLst>
            <pc:docMk/>
            <pc:sldMk cId="3149581358" sldId="1695"/>
            <ac:spMk id="164" creationId="{25DFFA7D-4B82-4CDF-BFC7-3AFD92916C9A}"/>
          </ac:spMkLst>
        </pc:spChg>
        <pc:spChg chg="add del mod">
          <ac:chgData name="Nicolas Delfosse" userId="d965f3d4-ea58-4afe-85b0-6f02e8cf3c22" providerId="ADAL" clId="{EC8726BC-6FC0-4560-A269-CFD0AF4023F8}" dt="2022-02-09T07:26:05.953" v="6984" actId="478"/>
          <ac:spMkLst>
            <pc:docMk/>
            <pc:sldMk cId="3149581358" sldId="1695"/>
            <ac:spMk id="166" creationId="{AAA97151-CAB5-4D07-8D8B-87A8DE68D6EC}"/>
          </ac:spMkLst>
        </pc:spChg>
        <pc:spChg chg="add del mod topLvl">
          <ac:chgData name="Nicolas Delfosse" userId="d965f3d4-ea58-4afe-85b0-6f02e8cf3c22" providerId="ADAL" clId="{EC8726BC-6FC0-4560-A269-CFD0AF4023F8}" dt="2022-02-09T07:33:43.768" v="7050" actId="478"/>
          <ac:spMkLst>
            <pc:docMk/>
            <pc:sldMk cId="3149581358" sldId="1695"/>
            <ac:spMk id="168" creationId="{53273EC7-B14F-4964-80E9-786AF8EB165C}"/>
          </ac:spMkLst>
        </pc:spChg>
        <pc:spChg chg="add del mod topLvl">
          <ac:chgData name="Nicolas Delfosse" userId="d965f3d4-ea58-4afe-85b0-6f02e8cf3c22" providerId="ADAL" clId="{EC8726BC-6FC0-4560-A269-CFD0AF4023F8}" dt="2022-02-09T07:34:26.745" v="7071" actId="478"/>
          <ac:spMkLst>
            <pc:docMk/>
            <pc:sldMk cId="3149581358" sldId="1695"/>
            <ac:spMk id="170" creationId="{FB47B759-35B5-45C9-858E-BC9D87DC8639}"/>
          </ac:spMkLst>
        </pc:spChg>
        <pc:spChg chg="add del mod topLvl">
          <ac:chgData name="Nicolas Delfosse" userId="d965f3d4-ea58-4afe-85b0-6f02e8cf3c22" providerId="ADAL" clId="{EC8726BC-6FC0-4560-A269-CFD0AF4023F8}" dt="2022-02-09T07:33:43.768" v="7050" actId="478"/>
          <ac:spMkLst>
            <pc:docMk/>
            <pc:sldMk cId="3149581358" sldId="1695"/>
            <ac:spMk id="180" creationId="{6C1573D4-D9EF-4C91-A5F9-62359BAF65E0}"/>
          </ac:spMkLst>
        </pc:spChg>
        <pc:spChg chg="add del mod topLvl">
          <ac:chgData name="Nicolas Delfosse" userId="d965f3d4-ea58-4afe-85b0-6f02e8cf3c22" providerId="ADAL" clId="{EC8726BC-6FC0-4560-A269-CFD0AF4023F8}" dt="2022-02-09T07:33:43.768" v="7050" actId="478"/>
          <ac:spMkLst>
            <pc:docMk/>
            <pc:sldMk cId="3149581358" sldId="1695"/>
            <ac:spMk id="182" creationId="{5C539AE8-E743-4B80-8988-9730EFAC16C2}"/>
          </ac:spMkLst>
        </pc:spChg>
        <pc:spChg chg="add del mod topLvl">
          <ac:chgData name="Nicolas Delfosse" userId="d965f3d4-ea58-4afe-85b0-6f02e8cf3c22" providerId="ADAL" clId="{EC8726BC-6FC0-4560-A269-CFD0AF4023F8}" dt="2022-02-09T07:33:43.768" v="7050" actId="478"/>
          <ac:spMkLst>
            <pc:docMk/>
            <pc:sldMk cId="3149581358" sldId="1695"/>
            <ac:spMk id="184" creationId="{0146813D-8293-4C6E-BB5F-E0C7DA5965AC}"/>
          </ac:spMkLst>
        </pc:spChg>
        <pc:spChg chg="add del mod">
          <ac:chgData name="Nicolas Delfosse" userId="d965f3d4-ea58-4afe-85b0-6f02e8cf3c22" providerId="ADAL" clId="{EC8726BC-6FC0-4560-A269-CFD0AF4023F8}" dt="2022-02-09T07:26:20.154" v="6987" actId="478"/>
          <ac:spMkLst>
            <pc:docMk/>
            <pc:sldMk cId="3149581358" sldId="1695"/>
            <ac:spMk id="194" creationId="{A4EFE74C-1F0A-4BF5-82B6-6593C5E4B772}"/>
          </ac:spMkLst>
        </pc:spChg>
        <pc:spChg chg="add mod topLvl">
          <ac:chgData name="Nicolas Delfosse" userId="d965f3d4-ea58-4afe-85b0-6f02e8cf3c22" providerId="ADAL" clId="{EC8726BC-6FC0-4560-A269-CFD0AF4023F8}" dt="2022-02-09T07:33:32.374" v="7049" actId="165"/>
          <ac:spMkLst>
            <pc:docMk/>
            <pc:sldMk cId="3149581358" sldId="1695"/>
            <ac:spMk id="196" creationId="{CE16E14E-67E3-4B80-9D65-D9C62C8AD8EA}"/>
          </ac:spMkLst>
        </pc:spChg>
        <pc:spChg chg="add mod topLvl">
          <ac:chgData name="Nicolas Delfosse" userId="d965f3d4-ea58-4afe-85b0-6f02e8cf3c22" providerId="ADAL" clId="{EC8726BC-6FC0-4560-A269-CFD0AF4023F8}" dt="2022-02-09T07:33:32.374" v="7049" actId="165"/>
          <ac:spMkLst>
            <pc:docMk/>
            <pc:sldMk cId="3149581358" sldId="1695"/>
            <ac:spMk id="198" creationId="{6E551C51-B0DF-4090-A245-72EF0DF3FCD0}"/>
          </ac:spMkLst>
        </pc:spChg>
        <pc:spChg chg="add del mod">
          <ac:chgData name="Nicolas Delfosse" userId="d965f3d4-ea58-4afe-85b0-6f02e8cf3c22" providerId="ADAL" clId="{EC8726BC-6FC0-4560-A269-CFD0AF4023F8}" dt="2022-02-09T07:26:21.463" v="6988" actId="478"/>
          <ac:spMkLst>
            <pc:docMk/>
            <pc:sldMk cId="3149581358" sldId="1695"/>
            <ac:spMk id="200" creationId="{34EA6886-300F-4F60-8E8D-0B3DD3C15D94}"/>
          </ac:spMkLst>
        </pc:spChg>
        <pc:spChg chg="add mod topLvl">
          <ac:chgData name="Nicolas Delfosse" userId="d965f3d4-ea58-4afe-85b0-6f02e8cf3c22" providerId="ADAL" clId="{EC8726BC-6FC0-4560-A269-CFD0AF4023F8}" dt="2022-02-09T07:33:32.374" v="7049" actId="165"/>
          <ac:spMkLst>
            <pc:docMk/>
            <pc:sldMk cId="3149581358" sldId="1695"/>
            <ac:spMk id="202" creationId="{FDA22B56-9ED9-4EB2-9280-4536FB9199D6}"/>
          </ac:spMkLst>
        </pc:spChg>
        <pc:spChg chg="add mod topLvl">
          <ac:chgData name="Nicolas Delfosse" userId="d965f3d4-ea58-4afe-85b0-6f02e8cf3c22" providerId="ADAL" clId="{EC8726BC-6FC0-4560-A269-CFD0AF4023F8}" dt="2022-02-09T07:33:32.374" v="7049" actId="165"/>
          <ac:spMkLst>
            <pc:docMk/>
            <pc:sldMk cId="3149581358" sldId="1695"/>
            <ac:spMk id="212" creationId="{AD05FBFF-3013-4119-BEDC-6A1DAF90A5E8}"/>
          </ac:spMkLst>
        </pc:spChg>
        <pc:spChg chg="add del mod">
          <ac:chgData name="Nicolas Delfosse" userId="d965f3d4-ea58-4afe-85b0-6f02e8cf3c22" providerId="ADAL" clId="{EC8726BC-6FC0-4560-A269-CFD0AF4023F8}" dt="2022-02-09T07:26:22.544" v="6989" actId="478"/>
          <ac:spMkLst>
            <pc:docMk/>
            <pc:sldMk cId="3149581358" sldId="1695"/>
            <ac:spMk id="214" creationId="{90D21AF1-0DCC-46AD-870E-2B783015468C}"/>
          </ac:spMkLst>
        </pc:spChg>
        <pc:spChg chg="add mod topLvl">
          <ac:chgData name="Nicolas Delfosse" userId="d965f3d4-ea58-4afe-85b0-6f02e8cf3c22" providerId="ADAL" clId="{EC8726BC-6FC0-4560-A269-CFD0AF4023F8}" dt="2022-02-09T07:33:32.374" v="7049" actId="165"/>
          <ac:spMkLst>
            <pc:docMk/>
            <pc:sldMk cId="3149581358" sldId="1695"/>
            <ac:spMk id="216" creationId="{FDB4C213-42D5-492E-A9EB-F16F7A139B18}"/>
          </ac:spMkLst>
        </pc:spChg>
        <pc:spChg chg="add del mod topLvl">
          <ac:chgData name="Nicolas Delfosse" userId="d965f3d4-ea58-4afe-85b0-6f02e8cf3c22" providerId="ADAL" clId="{EC8726BC-6FC0-4560-A269-CFD0AF4023F8}" dt="2022-02-09T07:33:43.768" v="7050" actId="478"/>
          <ac:spMkLst>
            <pc:docMk/>
            <pc:sldMk cId="3149581358" sldId="1695"/>
            <ac:spMk id="226" creationId="{DD078D9D-7E73-43F2-A7B5-FAC28EA473C6}"/>
          </ac:spMkLst>
        </pc:spChg>
        <pc:spChg chg="add del mod">
          <ac:chgData name="Nicolas Delfosse" userId="d965f3d4-ea58-4afe-85b0-6f02e8cf3c22" providerId="ADAL" clId="{EC8726BC-6FC0-4560-A269-CFD0AF4023F8}" dt="2022-02-09T07:26:23.666" v="6990" actId="478"/>
          <ac:spMkLst>
            <pc:docMk/>
            <pc:sldMk cId="3149581358" sldId="1695"/>
            <ac:spMk id="228" creationId="{72A8EB76-B9DD-4FDA-974A-683221CC3FCD}"/>
          </ac:spMkLst>
        </pc:spChg>
        <pc:spChg chg="add mod topLvl">
          <ac:chgData name="Nicolas Delfosse" userId="d965f3d4-ea58-4afe-85b0-6f02e8cf3c22" providerId="ADAL" clId="{EC8726BC-6FC0-4560-A269-CFD0AF4023F8}" dt="2022-02-09T07:33:32.374" v="7049" actId="165"/>
          <ac:spMkLst>
            <pc:docMk/>
            <pc:sldMk cId="3149581358" sldId="1695"/>
            <ac:spMk id="230" creationId="{CF172A79-5D2F-4C90-BB83-0337D783A2A2}"/>
          </ac:spMkLst>
        </pc:spChg>
        <pc:spChg chg="add del mod topLvl">
          <ac:chgData name="Nicolas Delfosse" userId="d965f3d4-ea58-4afe-85b0-6f02e8cf3c22" providerId="ADAL" clId="{EC8726BC-6FC0-4560-A269-CFD0AF4023F8}" dt="2022-02-09T07:33:43.768" v="7050" actId="478"/>
          <ac:spMkLst>
            <pc:docMk/>
            <pc:sldMk cId="3149581358" sldId="1695"/>
            <ac:spMk id="240" creationId="{788348D0-3AAE-4B3F-9EE7-4CBA502F1A1D}"/>
          </ac:spMkLst>
        </pc:spChg>
        <pc:spChg chg="add del mod">
          <ac:chgData name="Nicolas Delfosse" userId="d965f3d4-ea58-4afe-85b0-6f02e8cf3c22" providerId="ADAL" clId="{EC8726BC-6FC0-4560-A269-CFD0AF4023F8}" dt="2022-02-09T07:26:24.801" v="6991" actId="478"/>
          <ac:spMkLst>
            <pc:docMk/>
            <pc:sldMk cId="3149581358" sldId="1695"/>
            <ac:spMk id="242" creationId="{62BBA8DC-EB83-45F0-9557-0BFEA403C77F}"/>
          </ac:spMkLst>
        </pc:spChg>
        <pc:spChg chg="add del mod topLvl">
          <ac:chgData name="Nicolas Delfosse" userId="d965f3d4-ea58-4afe-85b0-6f02e8cf3c22" providerId="ADAL" clId="{EC8726BC-6FC0-4560-A269-CFD0AF4023F8}" dt="2022-02-09T07:33:43.768" v="7050" actId="478"/>
          <ac:spMkLst>
            <pc:docMk/>
            <pc:sldMk cId="3149581358" sldId="1695"/>
            <ac:spMk id="244" creationId="{8CC07E65-655A-426A-B40A-B2A334B5DB81}"/>
          </ac:spMkLst>
        </pc:spChg>
        <pc:spChg chg="add del mod">
          <ac:chgData name="Nicolas Delfosse" userId="d965f3d4-ea58-4afe-85b0-6f02e8cf3c22" providerId="ADAL" clId="{EC8726BC-6FC0-4560-A269-CFD0AF4023F8}" dt="2022-02-09T07:26:38.615" v="6995" actId="22"/>
          <ac:spMkLst>
            <pc:docMk/>
            <pc:sldMk cId="3149581358" sldId="1695"/>
            <ac:spMk id="254" creationId="{C34CC877-9C20-495B-B0B2-1A411482BB7F}"/>
          </ac:spMkLst>
        </pc:spChg>
        <pc:spChg chg="add del mod">
          <ac:chgData name="Nicolas Delfosse" userId="d965f3d4-ea58-4afe-85b0-6f02e8cf3c22" providerId="ADAL" clId="{EC8726BC-6FC0-4560-A269-CFD0AF4023F8}" dt="2022-02-09T07:26:38.615" v="6995" actId="22"/>
          <ac:spMkLst>
            <pc:docMk/>
            <pc:sldMk cId="3149581358" sldId="1695"/>
            <ac:spMk id="256" creationId="{B6A0A37C-373F-4C6B-A85E-5E811FDE59C7}"/>
          </ac:spMkLst>
        </pc:spChg>
        <pc:spChg chg="add del mod">
          <ac:chgData name="Nicolas Delfosse" userId="d965f3d4-ea58-4afe-85b0-6f02e8cf3c22" providerId="ADAL" clId="{EC8726BC-6FC0-4560-A269-CFD0AF4023F8}" dt="2022-02-09T07:26:38.615" v="6995" actId="22"/>
          <ac:spMkLst>
            <pc:docMk/>
            <pc:sldMk cId="3149581358" sldId="1695"/>
            <ac:spMk id="258" creationId="{9809F793-63B7-4F84-A9EE-53538B1F2B9C}"/>
          </ac:spMkLst>
        </pc:spChg>
        <pc:spChg chg="add del mod">
          <ac:chgData name="Nicolas Delfosse" userId="d965f3d4-ea58-4afe-85b0-6f02e8cf3c22" providerId="ADAL" clId="{EC8726BC-6FC0-4560-A269-CFD0AF4023F8}" dt="2022-02-09T07:26:38.615" v="6995" actId="22"/>
          <ac:spMkLst>
            <pc:docMk/>
            <pc:sldMk cId="3149581358" sldId="1695"/>
            <ac:spMk id="268" creationId="{33C33051-419A-4417-BC49-413CA1EA3736}"/>
          </ac:spMkLst>
        </pc:spChg>
        <pc:spChg chg="add del mod">
          <ac:chgData name="Nicolas Delfosse" userId="d965f3d4-ea58-4afe-85b0-6f02e8cf3c22" providerId="ADAL" clId="{EC8726BC-6FC0-4560-A269-CFD0AF4023F8}" dt="2022-02-09T07:26:38.615" v="6995" actId="22"/>
          <ac:spMkLst>
            <pc:docMk/>
            <pc:sldMk cId="3149581358" sldId="1695"/>
            <ac:spMk id="270" creationId="{5426F35D-553B-4920-8B40-5E76A39EBD7E}"/>
          </ac:spMkLst>
        </pc:spChg>
        <pc:spChg chg="add del mod">
          <ac:chgData name="Nicolas Delfosse" userId="d965f3d4-ea58-4afe-85b0-6f02e8cf3c22" providerId="ADAL" clId="{EC8726BC-6FC0-4560-A269-CFD0AF4023F8}" dt="2022-02-09T07:26:38.615" v="6995" actId="22"/>
          <ac:spMkLst>
            <pc:docMk/>
            <pc:sldMk cId="3149581358" sldId="1695"/>
            <ac:spMk id="280" creationId="{44A48296-6CAF-4819-AF5F-B18F906FC477}"/>
          </ac:spMkLst>
        </pc:spChg>
        <pc:spChg chg="add del mod">
          <ac:chgData name="Nicolas Delfosse" userId="d965f3d4-ea58-4afe-85b0-6f02e8cf3c22" providerId="ADAL" clId="{EC8726BC-6FC0-4560-A269-CFD0AF4023F8}" dt="2022-02-09T07:26:38.615" v="6995" actId="22"/>
          <ac:spMkLst>
            <pc:docMk/>
            <pc:sldMk cId="3149581358" sldId="1695"/>
            <ac:spMk id="282" creationId="{16D69E28-ECF5-4E90-9629-9CC8F34B28D9}"/>
          </ac:spMkLst>
        </pc:spChg>
        <pc:spChg chg="add del mod">
          <ac:chgData name="Nicolas Delfosse" userId="d965f3d4-ea58-4afe-85b0-6f02e8cf3c22" providerId="ADAL" clId="{EC8726BC-6FC0-4560-A269-CFD0AF4023F8}" dt="2022-02-09T07:26:38.615" v="6995" actId="22"/>
          <ac:spMkLst>
            <pc:docMk/>
            <pc:sldMk cId="3149581358" sldId="1695"/>
            <ac:spMk id="292" creationId="{127BC586-D659-49BF-AB6A-FC940A183D35}"/>
          </ac:spMkLst>
        </pc:spChg>
        <pc:spChg chg="add del mod">
          <ac:chgData name="Nicolas Delfosse" userId="d965f3d4-ea58-4afe-85b0-6f02e8cf3c22" providerId="ADAL" clId="{EC8726BC-6FC0-4560-A269-CFD0AF4023F8}" dt="2022-02-09T07:26:38.615" v="6995" actId="22"/>
          <ac:spMkLst>
            <pc:docMk/>
            <pc:sldMk cId="3149581358" sldId="1695"/>
            <ac:spMk id="294" creationId="{3CA776E2-4E1B-4F94-B4C7-2A59890FDFCB}"/>
          </ac:spMkLst>
        </pc:spChg>
        <pc:spChg chg="add del mod">
          <ac:chgData name="Nicolas Delfosse" userId="d965f3d4-ea58-4afe-85b0-6f02e8cf3c22" providerId="ADAL" clId="{EC8726BC-6FC0-4560-A269-CFD0AF4023F8}" dt="2022-02-09T07:26:38.615" v="6995" actId="22"/>
          <ac:spMkLst>
            <pc:docMk/>
            <pc:sldMk cId="3149581358" sldId="1695"/>
            <ac:spMk id="304" creationId="{96A56C97-C9BB-4DE2-842A-D43C7313FF3D}"/>
          </ac:spMkLst>
        </pc:spChg>
        <pc:spChg chg="add del mod">
          <ac:chgData name="Nicolas Delfosse" userId="d965f3d4-ea58-4afe-85b0-6f02e8cf3c22" providerId="ADAL" clId="{EC8726BC-6FC0-4560-A269-CFD0AF4023F8}" dt="2022-02-09T07:26:38.615" v="6995" actId="22"/>
          <ac:spMkLst>
            <pc:docMk/>
            <pc:sldMk cId="3149581358" sldId="1695"/>
            <ac:spMk id="306" creationId="{6D0A42CD-CDEC-400F-9CE7-258E8F529AFA}"/>
          </ac:spMkLst>
        </pc:spChg>
        <pc:spChg chg="add del mod">
          <ac:chgData name="Nicolas Delfosse" userId="d965f3d4-ea58-4afe-85b0-6f02e8cf3c22" providerId="ADAL" clId="{EC8726BC-6FC0-4560-A269-CFD0AF4023F8}" dt="2022-02-09T07:26:38.615" v="6995" actId="22"/>
          <ac:spMkLst>
            <pc:docMk/>
            <pc:sldMk cId="3149581358" sldId="1695"/>
            <ac:spMk id="308" creationId="{B677A63D-DB63-4D03-B5E8-19D2559637E4}"/>
          </ac:spMkLst>
        </pc:spChg>
        <pc:spChg chg="add del mod">
          <ac:chgData name="Nicolas Delfosse" userId="d965f3d4-ea58-4afe-85b0-6f02e8cf3c22" providerId="ADAL" clId="{EC8726BC-6FC0-4560-A269-CFD0AF4023F8}" dt="2022-02-09T07:26:38.615" v="6995" actId="22"/>
          <ac:spMkLst>
            <pc:docMk/>
            <pc:sldMk cId="3149581358" sldId="1695"/>
            <ac:spMk id="318" creationId="{D61827A0-DCEB-4469-A7C6-9C2935643E00}"/>
          </ac:spMkLst>
        </pc:spChg>
        <pc:spChg chg="add del mod">
          <ac:chgData name="Nicolas Delfosse" userId="d965f3d4-ea58-4afe-85b0-6f02e8cf3c22" providerId="ADAL" clId="{EC8726BC-6FC0-4560-A269-CFD0AF4023F8}" dt="2022-02-09T07:26:38.615" v="6995" actId="22"/>
          <ac:spMkLst>
            <pc:docMk/>
            <pc:sldMk cId="3149581358" sldId="1695"/>
            <ac:spMk id="320" creationId="{2C482AA6-5AAD-4EBE-8828-36D186738468}"/>
          </ac:spMkLst>
        </pc:spChg>
        <pc:spChg chg="add del mod">
          <ac:chgData name="Nicolas Delfosse" userId="d965f3d4-ea58-4afe-85b0-6f02e8cf3c22" providerId="ADAL" clId="{EC8726BC-6FC0-4560-A269-CFD0AF4023F8}" dt="2022-02-09T07:26:38.615" v="6995" actId="22"/>
          <ac:spMkLst>
            <pc:docMk/>
            <pc:sldMk cId="3149581358" sldId="1695"/>
            <ac:spMk id="330" creationId="{EC12E912-6274-4C9E-9725-AE3626C8BDFD}"/>
          </ac:spMkLst>
        </pc:spChg>
        <pc:spChg chg="add del mod">
          <ac:chgData name="Nicolas Delfosse" userId="d965f3d4-ea58-4afe-85b0-6f02e8cf3c22" providerId="ADAL" clId="{EC8726BC-6FC0-4560-A269-CFD0AF4023F8}" dt="2022-02-09T07:26:38.615" v="6995" actId="22"/>
          <ac:spMkLst>
            <pc:docMk/>
            <pc:sldMk cId="3149581358" sldId="1695"/>
            <ac:spMk id="332" creationId="{89D5428B-9A2F-444B-8092-B2F86A3F403C}"/>
          </ac:spMkLst>
        </pc:spChg>
        <pc:spChg chg="add del mod">
          <ac:chgData name="Nicolas Delfosse" userId="d965f3d4-ea58-4afe-85b0-6f02e8cf3c22" providerId="ADAL" clId="{EC8726BC-6FC0-4560-A269-CFD0AF4023F8}" dt="2022-02-09T07:26:38.615" v="6995" actId="22"/>
          <ac:spMkLst>
            <pc:docMk/>
            <pc:sldMk cId="3149581358" sldId="1695"/>
            <ac:spMk id="342" creationId="{E4A20E82-0875-4E1F-A54A-68D6E436F4CB}"/>
          </ac:spMkLst>
        </pc:spChg>
        <pc:spChg chg="add del mod">
          <ac:chgData name="Nicolas Delfosse" userId="d965f3d4-ea58-4afe-85b0-6f02e8cf3c22" providerId="ADAL" clId="{EC8726BC-6FC0-4560-A269-CFD0AF4023F8}" dt="2022-02-09T07:26:38.615" v="6995" actId="22"/>
          <ac:spMkLst>
            <pc:docMk/>
            <pc:sldMk cId="3149581358" sldId="1695"/>
            <ac:spMk id="344" creationId="{7E61EC4F-32D4-41E1-A05F-2F860528C246}"/>
          </ac:spMkLst>
        </pc:spChg>
        <pc:spChg chg="add del mod">
          <ac:chgData name="Nicolas Delfosse" userId="d965f3d4-ea58-4afe-85b0-6f02e8cf3c22" providerId="ADAL" clId="{EC8726BC-6FC0-4560-A269-CFD0AF4023F8}" dt="2022-02-09T07:26:59.481" v="6998" actId="478"/>
          <ac:spMkLst>
            <pc:docMk/>
            <pc:sldMk cId="3149581358" sldId="1695"/>
            <ac:spMk id="354" creationId="{236029CB-C27A-4CE9-A370-ECD938136855}"/>
          </ac:spMkLst>
        </pc:spChg>
        <pc:spChg chg="add del mod">
          <ac:chgData name="Nicolas Delfosse" userId="d965f3d4-ea58-4afe-85b0-6f02e8cf3c22" providerId="ADAL" clId="{EC8726BC-6FC0-4560-A269-CFD0AF4023F8}" dt="2022-02-09T07:26:59.481" v="6998" actId="478"/>
          <ac:spMkLst>
            <pc:docMk/>
            <pc:sldMk cId="3149581358" sldId="1695"/>
            <ac:spMk id="356" creationId="{BD254042-8836-4EE5-B150-26256D2E73EF}"/>
          </ac:spMkLst>
        </pc:spChg>
        <pc:spChg chg="add del mod">
          <ac:chgData name="Nicolas Delfosse" userId="d965f3d4-ea58-4afe-85b0-6f02e8cf3c22" providerId="ADAL" clId="{EC8726BC-6FC0-4560-A269-CFD0AF4023F8}" dt="2022-02-09T07:26:59.481" v="6998" actId="478"/>
          <ac:spMkLst>
            <pc:docMk/>
            <pc:sldMk cId="3149581358" sldId="1695"/>
            <ac:spMk id="358" creationId="{BEEF8E51-CE42-44F4-9762-DEA57A154CB5}"/>
          </ac:spMkLst>
        </pc:spChg>
        <pc:spChg chg="add del mod">
          <ac:chgData name="Nicolas Delfosse" userId="d965f3d4-ea58-4afe-85b0-6f02e8cf3c22" providerId="ADAL" clId="{EC8726BC-6FC0-4560-A269-CFD0AF4023F8}" dt="2022-02-09T07:26:59.481" v="6998" actId="478"/>
          <ac:spMkLst>
            <pc:docMk/>
            <pc:sldMk cId="3149581358" sldId="1695"/>
            <ac:spMk id="360" creationId="{6700B235-8384-4DBD-96A3-CAE80B1649D7}"/>
          </ac:spMkLst>
        </pc:spChg>
        <pc:spChg chg="add del mod">
          <ac:chgData name="Nicolas Delfosse" userId="d965f3d4-ea58-4afe-85b0-6f02e8cf3c22" providerId="ADAL" clId="{EC8726BC-6FC0-4560-A269-CFD0AF4023F8}" dt="2022-02-09T07:26:59.481" v="6998" actId="478"/>
          <ac:spMkLst>
            <pc:docMk/>
            <pc:sldMk cId="3149581358" sldId="1695"/>
            <ac:spMk id="362" creationId="{4ECBD71B-7BB4-4DEC-8F82-DD2FE22A5977}"/>
          </ac:spMkLst>
        </pc:spChg>
        <pc:spChg chg="add del mod">
          <ac:chgData name="Nicolas Delfosse" userId="d965f3d4-ea58-4afe-85b0-6f02e8cf3c22" providerId="ADAL" clId="{EC8726BC-6FC0-4560-A269-CFD0AF4023F8}" dt="2022-02-09T07:26:59.481" v="6998" actId="478"/>
          <ac:spMkLst>
            <pc:docMk/>
            <pc:sldMk cId="3149581358" sldId="1695"/>
            <ac:spMk id="372" creationId="{10B074E2-D8FF-44F5-8A00-95A469C929DC}"/>
          </ac:spMkLst>
        </pc:spChg>
        <pc:spChg chg="add del mod">
          <ac:chgData name="Nicolas Delfosse" userId="d965f3d4-ea58-4afe-85b0-6f02e8cf3c22" providerId="ADAL" clId="{EC8726BC-6FC0-4560-A269-CFD0AF4023F8}" dt="2022-02-09T07:26:59.481" v="6998" actId="478"/>
          <ac:spMkLst>
            <pc:docMk/>
            <pc:sldMk cId="3149581358" sldId="1695"/>
            <ac:spMk id="374" creationId="{E343B0C8-80D3-4B77-8B96-B4B1137EA772}"/>
          </ac:spMkLst>
        </pc:spChg>
        <pc:spChg chg="add del mod">
          <ac:chgData name="Nicolas Delfosse" userId="d965f3d4-ea58-4afe-85b0-6f02e8cf3c22" providerId="ADAL" clId="{EC8726BC-6FC0-4560-A269-CFD0AF4023F8}" dt="2022-02-09T07:26:59.481" v="6998" actId="478"/>
          <ac:spMkLst>
            <pc:docMk/>
            <pc:sldMk cId="3149581358" sldId="1695"/>
            <ac:spMk id="376" creationId="{E0B059A6-50C1-4C3A-A159-4935D19E1325}"/>
          </ac:spMkLst>
        </pc:spChg>
        <pc:spChg chg="add del mod">
          <ac:chgData name="Nicolas Delfosse" userId="d965f3d4-ea58-4afe-85b0-6f02e8cf3c22" providerId="ADAL" clId="{EC8726BC-6FC0-4560-A269-CFD0AF4023F8}" dt="2022-02-09T07:26:59.481" v="6998" actId="478"/>
          <ac:spMkLst>
            <pc:docMk/>
            <pc:sldMk cId="3149581358" sldId="1695"/>
            <ac:spMk id="386" creationId="{02387173-5A9C-40A6-B472-D03CB1E2662E}"/>
          </ac:spMkLst>
        </pc:spChg>
        <pc:spChg chg="add del mod">
          <ac:chgData name="Nicolas Delfosse" userId="d965f3d4-ea58-4afe-85b0-6f02e8cf3c22" providerId="ADAL" clId="{EC8726BC-6FC0-4560-A269-CFD0AF4023F8}" dt="2022-02-09T07:26:59.481" v="6998" actId="478"/>
          <ac:spMkLst>
            <pc:docMk/>
            <pc:sldMk cId="3149581358" sldId="1695"/>
            <ac:spMk id="388" creationId="{33A1B43C-68FF-4E8E-86EA-58699162C307}"/>
          </ac:spMkLst>
        </pc:spChg>
        <pc:spChg chg="add del mod">
          <ac:chgData name="Nicolas Delfosse" userId="d965f3d4-ea58-4afe-85b0-6f02e8cf3c22" providerId="ADAL" clId="{EC8726BC-6FC0-4560-A269-CFD0AF4023F8}" dt="2022-02-09T07:26:59.481" v="6998" actId="478"/>
          <ac:spMkLst>
            <pc:docMk/>
            <pc:sldMk cId="3149581358" sldId="1695"/>
            <ac:spMk id="390" creationId="{900E450D-047D-4929-960C-958E99D4E0E3}"/>
          </ac:spMkLst>
        </pc:spChg>
        <pc:spChg chg="add del mod">
          <ac:chgData name="Nicolas Delfosse" userId="d965f3d4-ea58-4afe-85b0-6f02e8cf3c22" providerId="ADAL" clId="{EC8726BC-6FC0-4560-A269-CFD0AF4023F8}" dt="2022-02-09T07:26:59.481" v="6998" actId="478"/>
          <ac:spMkLst>
            <pc:docMk/>
            <pc:sldMk cId="3149581358" sldId="1695"/>
            <ac:spMk id="400" creationId="{14E84AAD-2CB3-41E8-B7FC-009CF6074581}"/>
          </ac:spMkLst>
        </pc:spChg>
        <pc:spChg chg="add del mod">
          <ac:chgData name="Nicolas Delfosse" userId="d965f3d4-ea58-4afe-85b0-6f02e8cf3c22" providerId="ADAL" clId="{EC8726BC-6FC0-4560-A269-CFD0AF4023F8}" dt="2022-02-09T07:26:59.481" v="6998" actId="478"/>
          <ac:spMkLst>
            <pc:docMk/>
            <pc:sldMk cId="3149581358" sldId="1695"/>
            <ac:spMk id="402" creationId="{2401D30F-641C-44CF-8860-72AF7A7D95EF}"/>
          </ac:spMkLst>
        </pc:spChg>
        <pc:spChg chg="add del mod">
          <ac:chgData name="Nicolas Delfosse" userId="d965f3d4-ea58-4afe-85b0-6f02e8cf3c22" providerId="ADAL" clId="{EC8726BC-6FC0-4560-A269-CFD0AF4023F8}" dt="2022-02-09T07:26:59.481" v="6998" actId="478"/>
          <ac:spMkLst>
            <pc:docMk/>
            <pc:sldMk cId="3149581358" sldId="1695"/>
            <ac:spMk id="404" creationId="{76AD6D9A-B153-4E44-A0A4-14066F796E2B}"/>
          </ac:spMkLst>
        </pc:spChg>
        <pc:spChg chg="add del mod">
          <ac:chgData name="Nicolas Delfosse" userId="d965f3d4-ea58-4afe-85b0-6f02e8cf3c22" providerId="ADAL" clId="{EC8726BC-6FC0-4560-A269-CFD0AF4023F8}" dt="2022-02-09T07:26:59.481" v="6998" actId="478"/>
          <ac:spMkLst>
            <pc:docMk/>
            <pc:sldMk cId="3149581358" sldId="1695"/>
            <ac:spMk id="414" creationId="{54C92315-B9F0-46F0-9F0A-5F0494ABF462}"/>
          </ac:spMkLst>
        </pc:spChg>
        <pc:spChg chg="add del mod">
          <ac:chgData name="Nicolas Delfosse" userId="d965f3d4-ea58-4afe-85b0-6f02e8cf3c22" providerId="ADAL" clId="{EC8726BC-6FC0-4560-A269-CFD0AF4023F8}" dt="2022-02-09T07:26:59.481" v="6998" actId="478"/>
          <ac:spMkLst>
            <pc:docMk/>
            <pc:sldMk cId="3149581358" sldId="1695"/>
            <ac:spMk id="416" creationId="{AFDF8754-3354-46E1-9FC9-CCF64DD03969}"/>
          </ac:spMkLst>
        </pc:spChg>
        <pc:spChg chg="add del mod">
          <ac:chgData name="Nicolas Delfosse" userId="d965f3d4-ea58-4afe-85b0-6f02e8cf3c22" providerId="ADAL" clId="{EC8726BC-6FC0-4560-A269-CFD0AF4023F8}" dt="2022-02-09T07:26:59.481" v="6998" actId="478"/>
          <ac:spMkLst>
            <pc:docMk/>
            <pc:sldMk cId="3149581358" sldId="1695"/>
            <ac:spMk id="418" creationId="{03470471-B080-4310-A221-559AC0E790B5}"/>
          </ac:spMkLst>
        </pc:spChg>
        <pc:spChg chg="add del mod">
          <ac:chgData name="Nicolas Delfosse" userId="d965f3d4-ea58-4afe-85b0-6f02e8cf3c22" providerId="ADAL" clId="{EC8726BC-6FC0-4560-A269-CFD0AF4023F8}" dt="2022-02-09T07:26:59.481" v="6998" actId="478"/>
          <ac:spMkLst>
            <pc:docMk/>
            <pc:sldMk cId="3149581358" sldId="1695"/>
            <ac:spMk id="428" creationId="{C19DC80D-3C27-4402-8071-DE928455BA39}"/>
          </ac:spMkLst>
        </pc:spChg>
        <pc:spChg chg="add del mod">
          <ac:chgData name="Nicolas Delfosse" userId="d965f3d4-ea58-4afe-85b0-6f02e8cf3c22" providerId="ADAL" clId="{EC8726BC-6FC0-4560-A269-CFD0AF4023F8}" dt="2022-02-09T07:26:59.481" v="6998" actId="478"/>
          <ac:spMkLst>
            <pc:docMk/>
            <pc:sldMk cId="3149581358" sldId="1695"/>
            <ac:spMk id="430" creationId="{5B2E32F3-0E2B-47B0-A6D3-DE01EEBE9BB4}"/>
          </ac:spMkLst>
        </pc:spChg>
        <pc:spChg chg="add del mod">
          <ac:chgData name="Nicolas Delfosse" userId="d965f3d4-ea58-4afe-85b0-6f02e8cf3c22" providerId="ADAL" clId="{EC8726BC-6FC0-4560-A269-CFD0AF4023F8}" dt="2022-02-09T07:26:59.481" v="6998" actId="478"/>
          <ac:spMkLst>
            <pc:docMk/>
            <pc:sldMk cId="3149581358" sldId="1695"/>
            <ac:spMk id="440" creationId="{FC74E855-75AA-4E20-9355-149887D2221B}"/>
          </ac:spMkLst>
        </pc:spChg>
        <pc:spChg chg="add del mod">
          <ac:chgData name="Nicolas Delfosse" userId="d965f3d4-ea58-4afe-85b0-6f02e8cf3c22" providerId="ADAL" clId="{EC8726BC-6FC0-4560-A269-CFD0AF4023F8}" dt="2022-02-09T07:26:59.481" v="6998" actId="478"/>
          <ac:spMkLst>
            <pc:docMk/>
            <pc:sldMk cId="3149581358" sldId="1695"/>
            <ac:spMk id="442" creationId="{2B392291-6456-4D66-8F77-219696B610CC}"/>
          </ac:spMkLst>
        </pc:spChg>
        <pc:spChg chg="add del mod">
          <ac:chgData name="Nicolas Delfosse" userId="d965f3d4-ea58-4afe-85b0-6f02e8cf3c22" providerId="ADAL" clId="{EC8726BC-6FC0-4560-A269-CFD0AF4023F8}" dt="2022-02-09T07:26:59.481" v="6998" actId="478"/>
          <ac:spMkLst>
            <pc:docMk/>
            <pc:sldMk cId="3149581358" sldId="1695"/>
            <ac:spMk id="452" creationId="{EE185A8E-4862-4F3B-9499-24144BABC71F}"/>
          </ac:spMkLst>
        </pc:spChg>
        <pc:spChg chg="add del mod">
          <ac:chgData name="Nicolas Delfosse" userId="d965f3d4-ea58-4afe-85b0-6f02e8cf3c22" providerId="ADAL" clId="{EC8726BC-6FC0-4560-A269-CFD0AF4023F8}" dt="2022-02-09T07:26:59.481" v="6998" actId="478"/>
          <ac:spMkLst>
            <pc:docMk/>
            <pc:sldMk cId="3149581358" sldId="1695"/>
            <ac:spMk id="454" creationId="{2B23F806-EA3F-4B12-BF21-89AD21C6447D}"/>
          </ac:spMkLst>
        </pc:spChg>
        <pc:spChg chg="add del mod">
          <ac:chgData name="Nicolas Delfosse" userId="d965f3d4-ea58-4afe-85b0-6f02e8cf3c22" providerId="ADAL" clId="{EC8726BC-6FC0-4560-A269-CFD0AF4023F8}" dt="2022-02-09T07:27:26.030" v="7003" actId="478"/>
          <ac:spMkLst>
            <pc:docMk/>
            <pc:sldMk cId="3149581358" sldId="1695"/>
            <ac:spMk id="464" creationId="{83CE8DB6-1115-49E6-A97F-F9344F0A2010}"/>
          </ac:spMkLst>
        </pc:spChg>
        <pc:spChg chg="add del mod topLvl">
          <ac:chgData name="Nicolas Delfosse" userId="d965f3d4-ea58-4afe-85b0-6f02e8cf3c22" providerId="ADAL" clId="{EC8726BC-6FC0-4560-A269-CFD0AF4023F8}" dt="2022-02-09T07:34:06.864" v="7062" actId="478"/>
          <ac:spMkLst>
            <pc:docMk/>
            <pc:sldMk cId="3149581358" sldId="1695"/>
            <ac:spMk id="466" creationId="{9C3EC552-D19A-4447-B846-0FA238E89BF7}"/>
          </ac:spMkLst>
        </pc:spChg>
        <pc:spChg chg="add del mod topLvl">
          <ac:chgData name="Nicolas Delfosse" userId="d965f3d4-ea58-4afe-85b0-6f02e8cf3c22" providerId="ADAL" clId="{EC8726BC-6FC0-4560-A269-CFD0AF4023F8}" dt="2022-02-09T07:34:06.864" v="7062" actId="478"/>
          <ac:spMkLst>
            <pc:docMk/>
            <pc:sldMk cId="3149581358" sldId="1695"/>
            <ac:spMk id="468" creationId="{34DCDC3E-A0C3-4963-B74F-2E598AB8F975}"/>
          </ac:spMkLst>
        </pc:spChg>
        <pc:spChg chg="add del mod">
          <ac:chgData name="Nicolas Delfosse" userId="d965f3d4-ea58-4afe-85b0-6f02e8cf3c22" providerId="ADAL" clId="{EC8726BC-6FC0-4560-A269-CFD0AF4023F8}" dt="2022-02-09T07:27:27.242" v="7004" actId="478"/>
          <ac:spMkLst>
            <pc:docMk/>
            <pc:sldMk cId="3149581358" sldId="1695"/>
            <ac:spMk id="470" creationId="{9F2A05FA-C74A-4182-AA10-F17843201AAE}"/>
          </ac:spMkLst>
        </pc:spChg>
        <pc:spChg chg="add mod topLvl">
          <ac:chgData name="Nicolas Delfosse" userId="d965f3d4-ea58-4afe-85b0-6f02e8cf3c22" providerId="ADAL" clId="{EC8726BC-6FC0-4560-A269-CFD0AF4023F8}" dt="2022-02-09T07:33:32.374" v="7049" actId="165"/>
          <ac:spMkLst>
            <pc:docMk/>
            <pc:sldMk cId="3149581358" sldId="1695"/>
            <ac:spMk id="472" creationId="{828BFDFF-E8E0-4DA2-97A8-E691FDF531A4}"/>
          </ac:spMkLst>
        </pc:spChg>
        <pc:spChg chg="add del mod topLvl">
          <ac:chgData name="Nicolas Delfosse" userId="d965f3d4-ea58-4afe-85b0-6f02e8cf3c22" providerId="ADAL" clId="{EC8726BC-6FC0-4560-A269-CFD0AF4023F8}" dt="2022-02-09T07:34:06.864" v="7062" actId="478"/>
          <ac:spMkLst>
            <pc:docMk/>
            <pc:sldMk cId="3149581358" sldId="1695"/>
            <ac:spMk id="482" creationId="{F9F9AD62-7198-4DF4-801A-F462C1B680A3}"/>
          </ac:spMkLst>
        </pc:spChg>
        <pc:spChg chg="add del mod">
          <ac:chgData name="Nicolas Delfosse" userId="d965f3d4-ea58-4afe-85b0-6f02e8cf3c22" providerId="ADAL" clId="{EC8726BC-6FC0-4560-A269-CFD0AF4023F8}" dt="2022-02-09T07:27:28.244" v="7005" actId="478"/>
          <ac:spMkLst>
            <pc:docMk/>
            <pc:sldMk cId="3149581358" sldId="1695"/>
            <ac:spMk id="484" creationId="{2B4CB1FF-A2AA-4439-8BF8-72953DBDA068}"/>
          </ac:spMkLst>
        </pc:spChg>
        <pc:spChg chg="add del mod topLvl">
          <ac:chgData name="Nicolas Delfosse" userId="d965f3d4-ea58-4afe-85b0-6f02e8cf3c22" providerId="ADAL" clId="{EC8726BC-6FC0-4560-A269-CFD0AF4023F8}" dt="2022-02-09T07:34:23.098" v="7067" actId="478"/>
          <ac:spMkLst>
            <pc:docMk/>
            <pc:sldMk cId="3149581358" sldId="1695"/>
            <ac:spMk id="486" creationId="{C09BCCCB-CE55-4828-840D-D5C1AB4FF60A}"/>
          </ac:spMkLst>
        </pc:spChg>
        <pc:spChg chg="add del mod topLvl">
          <ac:chgData name="Nicolas Delfosse" userId="d965f3d4-ea58-4afe-85b0-6f02e8cf3c22" providerId="ADAL" clId="{EC8726BC-6FC0-4560-A269-CFD0AF4023F8}" dt="2022-02-09T07:33:43.768" v="7050" actId="478"/>
          <ac:spMkLst>
            <pc:docMk/>
            <pc:sldMk cId="3149581358" sldId="1695"/>
            <ac:spMk id="496" creationId="{E8959971-9A52-4BC8-B455-7E29440DAC54}"/>
          </ac:spMkLst>
        </pc:spChg>
        <pc:spChg chg="add del mod">
          <ac:chgData name="Nicolas Delfosse" userId="d965f3d4-ea58-4afe-85b0-6f02e8cf3c22" providerId="ADAL" clId="{EC8726BC-6FC0-4560-A269-CFD0AF4023F8}" dt="2022-02-09T07:27:29.375" v="7006" actId="478"/>
          <ac:spMkLst>
            <pc:docMk/>
            <pc:sldMk cId="3149581358" sldId="1695"/>
            <ac:spMk id="498" creationId="{8F59D1EF-2470-4FF4-915D-806C70A45419}"/>
          </ac:spMkLst>
        </pc:spChg>
        <pc:spChg chg="add del mod topLvl">
          <ac:chgData name="Nicolas Delfosse" userId="d965f3d4-ea58-4afe-85b0-6f02e8cf3c22" providerId="ADAL" clId="{EC8726BC-6FC0-4560-A269-CFD0AF4023F8}" dt="2022-02-09T07:34:21.499" v="7066" actId="478"/>
          <ac:spMkLst>
            <pc:docMk/>
            <pc:sldMk cId="3149581358" sldId="1695"/>
            <ac:spMk id="500" creationId="{4E9D0BB8-3230-4787-8252-649DC2315203}"/>
          </ac:spMkLst>
        </pc:spChg>
        <pc:spChg chg="add del mod topLvl">
          <ac:chgData name="Nicolas Delfosse" userId="d965f3d4-ea58-4afe-85b0-6f02e8cf3c22" providerId="ADAL" clId="{EC8726BC-6FC0-4560-A269-CFD0AF4023F8}" dt="2022-02-09T07:33:43.768" v="7050" actId="478"/>
          <ac:spMkLst>
            <pc:docMk/>
            <pc:sldMk cId="3149581358" sldId="1695"/>
            <ac:spMk id="510" creationId="{36957EDA-DF29-4040-BCC0-745EB4132DDD}"/>
          </ac:spMkLst>
        </pc:spChg>
        <pc:spChg chg="add del mod">
          <ac:chgData name="Nicolas Delfosse" userId="d965f3d4-ea58-4afe-85b0-6f02e8cf3c22" providerId="ADAL" clId="{EC8726BC-6FC0-4560-A269-CFD0AF4023F8}" dt="2022-02-09T07:27:30.919" v="7007" actId="478"/>
          <ac:spMkLst>
            <pc:docMk/>
            <pc:sldMk cId="3149581358" sldId="1695"/>
            <ac:spMk id="512" creationId="{501AB444-6ECA-4DB4-96E8-E3F8E3FBD812}"/>
          </ac:spMkLst>
        </pc:spChg>
        <pc:spChg chg="add del mod topLvl">
          <ac:chgData name="Nicolas Delfosse" userId="d965f3d4-ea58-4afe-85b0-6f02e8cf3c22" providerId="ADAL" clId="{EC8726BC-6FC0-4560-A269-CFD0AF4023F8}" dt="2022-02-09T07:33:43.768" v="7050" actId="478"/>
          <ac:spMkLst>
            <pc:docMk/>
            <pc:sldMk cId="3149581358" sldId="1695"/>
            <ac:spMk id="514" creationId="{45A0384A-3A35-471F-A15E-F83F3F77DF7E}"/>
          </ac:spMkLst>
        </pc:spChg>
        <pc:spChg chg="add del mod topLvl">
          <ac:chgData name="Nicolas Delfosse" userId="d965f3d4-ea58-4afe-85b0-6f02e8cf3c22" providerId="ADAL" clId="{EC8726BC-6FC0-4560-A269-CFD0AF4023F8}" dt="2022-02-09T07:34:06.864" v="7062" actId="478"/>
          <ac:spMkLst>
            <pc:docMk/>
            <pc:sldMk cId="3149581358" sldId="1695"/>
            <ac:spMk id="524" creationId="{A34A2A53-DD75-4549-AE75-75932ACB2FB5}"/>
          </ac:spMkLst>
        </pc:spChg>
        <pc:spChg chg="add del mod topLvl">
          <ac:chgData name="Nicolas Delfosse" userId="d965f3d4-ea58-4afe-85b0-6f02e8cf3c22" providerId="ADAL" clId="{EC8726BC-6FC0-4560-A269-CFD0AF4023F8}" dt="2022-02-09T07:34:06.864" v="7062" actId="478"/>
          <ac:spMkLst>
            <pc:docMk/>
            <pc:sldMk cId="3149581358" sldId="1695"/>
            <ac:spMk id="526" creationId="{5C4E9DEA-2E75-4CB7-A49F-81F1A8E19E67}"/>
          </ac:spMkLst>
        </pc:spChg>
        <pc:spChg chg="add del mod topLvl">
          <ac:chgData name="Nicolas Delfosse" userId="d965f3d4-ea58-4afe-85b0-6f02e8cf3c22" providerId="ADAL" clId="{EC8726BC-6FC0-4560-A269-CFD0AF4023F8}" dt="2022-02-09T07:34:06.864" v="7062" actId="478"/>
          <ac:spMkLst>
            <pc:docMk/>
            <pc:sldMk cId="3149581358" sldId="1695"/>
            <ac:spMk id="528" creationId="{81EDA9FB-3655-46F6-85C4-121F3C218715}"/>
          </ac:spMkLst>
        </pc:spChg>
        <pc:spChg chg="add del mod topLvl">
          <ac:chgData name="Nicolas Delfosse" userId="d965f3d4-ea58-4afe-85b0-6f02e8cf3c22" providerId="ADAL" clId="{EC8726BC-6FC0-4560-A269-CFD0AF4023F8}" dt="2022-02-09T07:34:06.864" v="7062" actId="478"/>
          <ac:spMkLst>
            <pc:docMk/>
            <pc:sldMk cId="3149581358" sldId="1695"/>
            <ac:spMk id="538" creationId="{79687470-32BA-40AA-8F4B-D953D5EF98B0}"/>
          </ac:spMkLst>
        </pc:spChg>
        <pc:spChg chg="add del mod topLvl">
          <ac:chgData name="Nicolas Delfosse" userId="d965f3d4-ea58-4afe-85b0-6f02e8cf3c22" providerId="ADAL" clId="{EC8726BC-6FC0-4560-A269-CFD0AF4023F8}" dt="2022-02-09T07:34:06.864" v="7062" actId="478"/>
          <ac:spMkLst>
            <pc:docMk/>
            <pc:sldMk cId="3149581358" sldId="1695"/>
            <ac:spMk id="540" creationId="{831A12E8-2C1C-4647-B172-EE4B5E23AD49}"/>
          </ac:spMkLst>
        </pc:spChg>
        <pc:spChg chg="add del mod topLvl">
          <ac:chgData name="Nicolas Delfosse" userId="d965f3d4-ea58-4afe-85b0-6f02e8cf3c22" providerId="ADAL" clId="{EC8726BC-6FC0-4560-A269-CFD0AF4023F8}" dt="2022-02-09T07:33:43.768" v="7050" actId="478"/>
          <ac:spMkLst>
            <pc:docMk/>
            <pc:sldMk cId="3149581358" sldId="1695"/>
            <ac:spMk id="550" creationId="{BDE5ACAB-C655-4722-B899-5C3427DEBCC2}"/>
          </ac:spMkLst>
        </pc:spChg>
        <pc:spChg chg="add del mod topLvl">
          <ac:chgData name="Nicolas Delfosse" userId="d965f3d4-ea58-4afe-85b0-6f02e8cf3c22" providerId="ADAL" clId="{EC8726BC-6FC0-4560-A269-CFD0AF4023F8}" dt="2022-02-09T07:34:06.864" v="7062" actId="478"/>
          <ac:spMkLst>
            <pc:docMk/>
            <pc:sldMk cId="3149581358" sldId="1695"/>
            <ac:spMk id="552" creationId="{BC5ABAA8-8AB8-48F2-8547-2F5BB0BC30DD}"/>
          </ac:spMkLst>
        </pc:spChg>
        <pc:spChg chg="add del mod topLvl">
          <ac:chgData name="Nicolas Delfosse" userId="d965f3d4-ea58-4afe-85b0-6f02e8cf3c22" providerId="ADAL" clId="{EC8726BC-6FC0-4560-A269-CFD0AF4023F8}" dt="2022-02-09T07:33:43.768" v="7050" actId="478"/>
          <ac:spMkLst>
            <pc:docMk/>
            <pc:sldMk cId="3149581358" sldId="1695"/>
            <ac:spMk id="562" creationId="{2CF73857-CCC9-426C-9065-3636815D929D}"/>
          </ac:spMkLst>
        </pc:spChg>
        <pc:spChg chg="add del mod topLvl">
          <ac:chgData name="Nicolas Delfosse" userId="d965f3d4-ea58-4afe-85b0-6f02e8cf3c22" providerId="ADAL" clId="{EC8726BC-6FC0-4560-A269-CFD0AF4023F8}" dt="2022-02-09T07:33:43.768" v="7050" actId="478"/>
          <ac:spMkLst>
            <pc:docMk/>
            <pc:sldMk cId="3149581358" sldId="1695"/>
            <ac:spMk id="564" creationId="{015A3A48-36CA-4190-8A7E-4A40ABB9131F}"/>
          </ac:spMkLst>
        </pc:spChg>
        <pc:spChg chg="add del mod">
          <ac:chgData name="Nicolas Delfosse" userId="d965f3d4-ea58-4afe-85b0-6f02e8cf3c22" providerId="ADAL" clId="{EC8726BC-6FC0-4560-A269-CFD0AF4023F8}" dt="2022-02-09T07:28:19.317" v="7012" actId="478"/>
          <ac:spMkLst>
            <pc:docMk/>
            <pc:sldMk cId="3149581358" sldId="1695"/>
            <ac:spMk id="574" creationId="{5F40D6F8-295D-4012-AB48-79B70F868645}"/>
          </ac:spMkLst>
        </pc:spChg>
        <pc:spChg chg="add del mod">
          <ac:chgData name="Nicolas Delfosse" userId="d965f3d4-ea58-4afe-85b0-6f02e8cf3c22" providerId="ADAL" clId="{EC8726BC-6FC0-4560-A269-CFD0AF4023F8}" dt="2022-02-09T07:28:20.675" v="7013" actId="478"/>
          <ac:spMkLst>
            <pc:docMk/>
            <pc:sldMk cId="3149581358" sldId="1695"/>
            <ac:spMk id="576" creationId="{E918DFA6-121A-46A0-A4D8-C110C022C42E}"/>
          </ac:spMkLst>
        </pc:spChg>
        <pc:spChg chg="add mod topLvl">
          <ac:chgData name="Nicolas Delfosse" userId="d965f3d4-ea58-4afe-85b0-6f02e8cf3c22" providerId="ADAL" clId="{EC8726BC-6FC0-4560-A269-CFD0AF4023F8}" dt="2022-02-09T07:33:32.374" v="7049" actId="165"/>
          <ac:spMkLst>
            <pc:docMk/>
            <pc:sldMk cId="3149581358" sldId="1695"/>
            <ac:spMk id="578" creationId="{E0C3F5EF-CF60-4AC6-A8BB-842188715574}"/>
          </ac:spMkLst>
        </pc:spChg>
        <pc:spChg chg="add del mod">
          <ac:chgData name="Nicolas Delfosse" userId="d965f3d4-ea58-4afe-85b0-6f02e8cf3c22" providerId="ADAL" clId="{EC8726BC-6FC0-4560-A269-CFD0AF4023F8}" dt="2022-02-09T07:28:16.696" v="7011" actId="478"/>
          <ac:spMkLst>
            <pc:docMk/>
            <pc:sldMk cId="3149581358" sldId="1695"/>
            <ac:spMk id="584" creationId="{7B96C9DC-5DB3-4033-ADAF-75C17FEEDA52}"/>
          </ac:spMkLst>
        </pc:spChg>
        <pc:spChg chg="add del mod">
          <ac:chgData name="Nicolas Delfosse" userId="d965f3d4-ea58-4afe-85b0-6f02e8cf3c22" providerId="ADAL" clId="{EC8726BC-6FC0-4560-A269-CFD0AF4023F8}" dt="2022-02-09T07:28:15.006" v="7010" actId="478"/>
          <ac:spMkLst>
            <pc:docMk/>
            <pc:sldMk cId="3149581358" sldId="1695"/>
            <ac:spMk id="586" creationId="{F9C0FCF4-2F1B-48F3-942B-C1F34D98CFE2}"/>
          </ac:spMkLst>
        </pc:spChg>
        <pc:spChg chg="add del mod topLvl">
          <ac:chgData name="Nicolas Delfosse" userId="d965f3d4-ea58-4afe-85b0-6f02e8cf3c22" providerId="ADAL" clId="{EC8726BC-6FC0-4560-A269-CFD0AF4023F8}" dt="2022-02-09T07:33:43.768" v="7050" actId="478"/>
          <ac:spMkLst>
            <pc:docMk/>
            <pc:sldMk cId="3149581358" sldId="1695"/>
            <ac:spMk id="588" creationId="{94B107A8-EAB4-43B0-92AA-0BB7B455E406}"/>
          </ac:spMkLst>
        </pc:spChg>
        <pc:spChg chg="add del mod">
          <ac:chgData name="Nicolas Delfosse" userId="d965f3d4-ea58-4afe-85b0-6f02e8cf3c22" providerId="ADAL" clId="{EC8726BC-6FC0-4560-A269-CFD0AF4023F8}" dt="2022-02-09T07:28:53.494" v="7016" actId="478"/>
          <ac:spMkLst>
            <pc:docMk/>
            <pc:sldMk cId="3149581358" sldId="1695"/>
            <ac:spMk id="594" creationId="{E6D13F75-096C-454E-8F4F-478BB787FB50}"/>
          </ac:spMkLst>
        </pc:spChg>
        <pc:spChg chg="add del mod">
          <ac:chgData name="Nicolas Delfosse" userId="d965f3d4-ea58-4afe-85b0-6f02e8cf3c22" providerId="ADAL" clId="{EC8726BC-6FC0-4560-A269-CFD0AF4023F8}" dt="2022-02-09T07:28:54.950" v="7017" actId="478"/>
          <ac:spMkLst>
            <pc:docMk/>
            <pc:sldMk cId="3149581358" sldId="1695"/>
            <ac:spMk id="596" creationId="{A3599C8A-FF83-4B95-AFE0-DD589A17B110}"/>
          </ac:spMkLst>
        </pc:spChg>
        <pc:spChg chg="add del mod">
          <ac:chgData name="Nicolas Delfosse" userId="d965f3d4-ea58-4afe-85b0-6f02e8cf3c22" providerId="ADAL" clId="{EC8726BC-6FC0-4560-A269-CFD0AF4023F8}" dt="2022-02-09T07:28:56.019" v="7018" actId="478"/>
          <ac:spMkLst>
            <pc:docMk/>
            <pc:sldMk cId="3149581358" sldId="1695"/>
            <ac:spMk id="598" creationId="{9B4C75FC-5A49-4573-8021-082CAB6B875D}"/>
          </ac:spMkLst>
        </pc:spChg>
        <pc:spChg chg="add del mod">
          <ac:chgData name="Nicolas Delfosse" userId="d965f3d4-ea58-4afe-85b0-6f02e8cf3c22" providerId="ADAL" clId="{EC8726BC-6FC0-4560-A269-CFD0AF4023F8}" dt="2022-02-09T07:28:57.149" v="7019" actId="478"/>
          <ac:spMkLst>
            <pc:docMk/>
            <pc:sldMk cId="3149581358" sldId="1695"/>
            <ac:spMk id="600" creationId="{C571EA74-FCD8-4568-8C5A-7FC575249A7D}"/>
          </ac:spMkLst>
        </pc:spChg>
        <pc:spChg chg="add del mod topLvl">
          <ac:chgData name="Nicolas Delfosse" userId="d965f3d4-ea58-4afe-85b0-6f02e8cf3c22" providerId="ADAL" clId="{EC8726BC-6FC0-4560-A269-CFD0AF4023F8}" dt="2022-02-09T07:34:06.864" v="7062" actId="478"/>
          <ac:spMkLst>
            <pc:docMk/>
            <pc:sldMk cId="3149581358" sldId="1695"/>
            <ac:spMk id="602" creationId="{402A074E-C031-4578-9950-49EF2786E70D}"/>
          </ac:spMkLst>
        </pc:spChg>
        <pc:spChg chg="add del mod topLvl">
          <ac:chgData name="Nicolas Delfosse" userId="d965f3d4-ea58-4afe-85b0-6f02e8cf3c22" providerId="ADAL" clId="{EC8726BC-6FC0-4560-A269-CFD0AF4023F8}" dt="2022-02-09T07:33:51.588" v="7053" actId="478"/>
          <ac:spMkLst>
            <pc:docMk/>
            <pc:sldMk cId="3149581358" sldId="1695"/>
            <ac:spMk id="608" creationId="{DB2CBBA7-7510-4849-A074-6EC34B95D0C3}"/>
          </ac:spMkLst>
        </pc:spChg>
        <pc:spChg chg="add del mod">
          <ac:chgData name="Nicolas Delfosse" userId="d965f3d4-ea58-4afe-85b0-6f02e8cf3c22" providerId="ADAL" clId="{EC8726BC-6FC0-4560-A269-CFD0AF4023F8}" dt="2022-02-09T07:29:29.392" v="7023" actId="478"/>
          <ac:spMkLst>
            <pc:docMk/>
            <pc:sldMk cId="3149581358" sldId="1695"/>
            <ac:spMk id="614" creationId="{81C532A1-DD1B-40F6-93A8-B5ABFF62FB52}"/>
          </ac:spMkLst>
        </pc:spChg>
        <pc:spChg chg="add del mod">
          <ac:chgData name="Nicolas Delfosse" userId="d965f3d4-ea58-4afe-85b0-6f02e8cf3c22" providerId="ADAL" clId="{EC8726BC-6FC0-4560-A269-CFD0AF4023F8}" dt="2022-02-09T07:29:28.200" v="7022" actId="478"/>
          <ac:spMkLst>
            <pc:docMk/>
            <pc:sldMk cId="3149581358" sldId="1695"/>
            <ac:spMk id="616" creationId="{0F11DDF2-C5C9-4FDE-8C2E-B5C484366127}"/>
          </ac:spMkLst>
        </pc:spChg>
        <pc:spChg chg="add del mod topLvl">
          <ac:chgData name="Nicolas Delfosse" userId="d965f3d4-ea58-4afe-85b0-6f02e8cf3c22" providerId="ADAL" clId="{EC8726BC-6FC0-4560-A269-CFD0AF4023F8}" dt="2022-02-09T07:33:43.768" v="7050" actId="478"/>
          <ac:spMkLst>
            <pc:docMk/>
            <pc:sldMk cId="3149581358" sldId="1695"/>
            <ac:spMk id="618" creationId="{E2E8E4C8-BBF4-4DF9-932F-8C3268C4C910}"/>
          </ac:spMkLst>
        </pc:spChg>
        <pc:spChg chg="add del mod">
          <ac:chgData name="Nicolas Delfosse" userId="d965f3d4-ea58-4afe-85b0-6f02e8cf3c22" providerId="ADAL" clId="{EC8726BC-6FC0-4560-A269-CFD0AF4023F8}" dt="2022-02-09T07:29:30.622" v="7024" actId="478"/>
          <ac:spMkLst>
            <pc:docMk/>
            <pc:sldMk cId="3149581358" sldId="1695"/>
            <ac:spMk id="624" creationId="{C001D17D-0A3E-467C-B7C5-8C9F30A03AD5}"/>
          </ac:spMkLst>
        </pc:spChg>
        <pc:spChg chg="add del mod">
          <ac:chgData name="Nicolas Delfosse" userId="d965f3d4-ea58-4afe-85b0-6f02e8cf3c22" providerId="ADAL" clId="{EC8726BC-6FC0-4560-A269-CFD0AF4023F8}" dt="2022-02-09T07:29:31.984" v="7025" actId="478"/>
          <ac:spMkLst>
            <pc:docMk/>
            <pc:sldMk cId="3149581358" sldId="1695"/>
            <ac:spMk id="626" creationId="{C54B3784-7527-4B36-AE98-B40BE783E3F9}"/>
          </ac:spMkLst>
        </pc:spChg>
        <pc:spChg chg="add del mod topLvl">
          <ac:chgData name="Nicolas Delfosse" userId="d965f3d4-ea58-4afe-85b0-6f02e8cf3c22" providerId="ADAL" clId="{EC8726BC-6FC0-4560-A269-CFD0AF4023F8}" dt="2022-02-09T07:33:43.768" v="7050" actId="478"/>
          <ac:spMkLst>
            <pc:docMk/>
            <pc:sldMk cId="3149581358" sldId="1695"/>
            <ac:spMk id="628" creationId="{7202996C-01BD-46CE-8D80-D0FA2977139E}"/>
          </ac:spMkLst>
        </pc:spChg>
        <pc:spChg chg="add del mod">
          <ac:chgData name="Nicolas Delfosse" userId="d965f3d4-ea58-4afe-85b0-6f02e8cf3c22" providerId="ADAL" clId="{EC8726BC-6FC0-4560-A269-CFD0AF4023F8}" dt="2022-02-09T07:30:14.663" v="7029" actId="478"/>
          <ac:spMkLst>
            <pc:docMk/>
            <pc:sldMk cId="3149581358" sldId="1695"/>
            <ac:spMk id="634" creationId="{8C7569A9-68AF-438B-A0E8-AFB93811093A}"/>
          </ac:spMkLst>
        </pc:spChg>
        <pc:spChg chg="add del mod">
          <ac:chgData name="Nicolas Delfosse" userId="d965f3d4-ea58-4afe-85b0-6f02e8cf3c22" providerId="ADAL" clId="{EC8726BC-6FC0-4560-A269-CFD0AF4023F8}" dt="2022-02-09T07:30:13.230" v="7028" actId="478"/>
          <ac:spMkLst>
            <pc:docMk/>
            <pc:sldMk cId="3149581358" sldId="1695"/>
            <ac:spMk id="636" creationId="{8F86BF8E-F7E0-499E-BD5C-738D0C41DF84}"/>
          </ac:spMkLst>
        </pc:spChg>
        <pc:spChg chg="add mod topLvl">
          <ac:chgData name="Nicolas Delfosse" userId="d965f3d4-ea58-4afe-85b0-6f02e8cf3c22" providerId="ADAL" clId="{EC8726BC-6FC0-4560-A269-CFD0AF4023F8}" dt="2022-02-09T07:33:32.374" v="7049" actId="165"/>
          <ac:spMkLst>
            <pc:docMk/>
            <pc:sldMk cId="3149581358" sldId="1695"/>
            <ac:spMk id="638" creationId="{14FC5FA2-B9B2-4F13-B39C-256F1D901B5F}"/>
          </ac:spMkLst>
        </pc:spChg>
        <pc:spChg chg="add del mod">
          <ac:chgData name="Nicolas Delfosse" userId="d965f3d4-ea58-4afe-85b0-6f02e8cf3c22" providerId="ADAL" clId="{EC8726BC-6FC0-4560-A269-CFD0AF4023F8}" dt="2022-02-09T07:30:15.830" v="7030" actId="478"/>
          <ac:spMkLst>
            <pc:docMk/>
            <pc:sldMk cId="3149581358" sldId="1695"/>
            <ac:spMk id="644" creationId="{F8DDD10F-1A0B-498A-9567-8FD2805157DC}"/>
          </ac:spMkLst>
        </pc:spChg>
        <pc:spChg chg="add del mod">
          <ac:chgData name="Nicolas Delfosse" userId="d965f3d4-ea58-4afe-85b0-6f02e8cf3c22" providerId="ADAL" clId="{EC8726BC-6FC0-4560-A269-CFD0AF4023F8}" dt="2022-02-09T07:30:16.895" v="7031" actId="478"/>
          <ac:spMkLst>
            <pc:docMk/>
            <pc:sldMk cId="3149581358" sldId="1695"/>
            <ac:spMk id="646" creationId="{A654E685-B7CA-49E2-9D20-CC6C9E3BC237}"/>
          </ac:spMkLst>
        </pc:spChg>
        <pc:spChg chg="add del mod topLvl">
          <ac:chgData name="Nicolas Delfosse" userId="d965f3d4-ea58-4afe-85b0-6f02e8cf3c22" providerId="ADAL" clId="{EC8726BC-6FC0-4560-A269-CFD0AF4023F8}" dt="2022-02-09T07:34:10.180" v="7063" actId="478"/>
          <ac:spMkLst>
            <pc:docMk/>
            <pc:sldMk cId="3149581358" sldId="1695"/>
            <ac:spMk id="648" creationId="{BCFB3CA2-9FEF-4063-9264-B010AB108206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655" creationId="{D265EF7B-6A40-426C-9095-9480CD4F26D8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656" creationId="{D2825939-420F-4A0B-9329-D287A1824D80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657" creationId="{C73807A8-43E7-4B6D-B922-CF92FAADF564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658" creationId="{966430C6-DCAD-4C67-9738-1E817B3225F8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659" creationId="{78F73BDC-4A0D-4C3B-8126-C9AF887B635C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664" creationId="{A062F233-6795-4C5A-BE17-676FA45BB1D8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665" creationId="{95704F8D-74DF-426A-8248-F40DEDE1F183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666" creationId="{CBC5C869-5012-4A3C-BE6B-D5BCD198C9AB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671" creationId="{83FF9A6F-BCEF-483B-89BE-B23E4C7C7224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672" creationId="{A3B6AFB8-7ECA-4438-8953-9926A63D91E5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673" creationId="{8B87D11A-73DF-4C8F-B6C9-818A651E808A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678" creationId="{976EBE54-3B78-4667-B00F-231135D6B2BE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679" creationId="{A557B4A7-168C-4DD2-8C91-252378046C82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680" creationId="{FA50AD68-6972-44BA-AF56-B3857DB86D13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685" creationId="{58704897-14EC-4FAA-B995-15A9DC38F49B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686" creationId="{B3956816-7E07-46E0-AF88-696E308EB308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687" creationId="{C9B1A7D4-1C83-4ACF-83E6-7F996760A491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692" creationId="{6C6B9D1F-1D6F-47AE-A405-948BFF3AA3C2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693" creationId="{2C1FCCE0-6321-443B-9F4F-3CB45891F283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698" creationId="{01016936-C024-45CA-ABD7-2EF346D2B1D3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699" creationId="{B39D0C9F-6506-4EEE-B5F6-CED71714F81C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704" creationId="{0FEF2B81-3E14-41FC-917C-AD47406CB33B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705" creationId="{6BF2DCDA-9229-4D78-91A8-FBF9C20B5F5E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710" creationId="{E31E0749-8D34-4204-B0EF-F6064AD2B36F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711" creationId="{87718854-DC0A-4313-A941-207ADDCB86D3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712" creationId="{2198CA96-22E0-4A92-AD89-62379AA0701A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717" creationId="{6644CD08-234A-48CD-8360-6AC8355679B6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718" creationId="{2093C105-A4B6-4C7A-8CEE-8562FA42DDEE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723" creationId="{2A9B906C-D6A7-4525-8C53-E55B9DD07CED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724" creationId="{683EA627-9172-49CE-834A-7CA1AB2136EB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729" creationId="{508992D5-B9D9-4B9A-8EED-10A5DD396414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730" creationId="{E7078E09-2A5F-4440-B557-F0F0149F7395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735" creationId="{139A858F-57AF-4821-BD8C-9CA7BAE7E962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736" creationId="{AEF6F919-68B8-4174-A0F6-B3E8FF8CA335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737" creationId="{4B351B1D-4262-4C39-9CF0-1151E72660D9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742" creationId="{6F9710EA-15D2-4294-99CC-DF3949FA8036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743" creationId="{DA75E06F-F2B0-42EA-87BD-85E89A41BC46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748" creationId="{EF76FD7C-9982-4D34-9D49-5A2091BDE598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749" creationId="{3C0F3912-410E-425E-90EA-C9024BDA156D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754" creationId="{EF2E46C6-F8BE-46AE-825E-D4E18D2517CD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755" creationId="{BFD0484D-33FD-42DA-B3F9-F775616C093C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760" creationId="{961F646B-2AA6-4FB3-9E12-28F750544A7E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763" creationId="{89E0DE8C-B406-4D04-B5EA-1A0B6DD895FE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766" creationId="{C7D28C35-32E4-4E70-8566-BB6F5CA4AD3A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769" creationId="{27C38253-FDE1-48E0-BCAF-99FEBFA72601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772" creationId="{0A698B12-E5F8-4FA2-B4E6-2D78F790DFD7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775" creationId="{3C5E8039-2E30-4DA3-BC5D-5762A378DB5A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778" creationId="{9E7B3208-56D0-4581-B1E9-869BD3E2DA69}"/>
          </ac:spMkLst>
        </pc:spChg>
        <pc:spChg chg="mod">
          <ac:chgData name="Nicolas Delfosse" userId="d965f3d4-ea58-4afe-85b0-6f02e8cf3c22" providerId="ADAL" clId="{EC8726BC-6FC0-4560-A269-CFD0AF4023F8}" dt="2022-02-09T07:33:22.799" v="7047"/>
          <ac:spMkLst>
            <pc:docMk/>
            <pc:sldMk cId="3149581358" sldId="1695"/>
            <ac:spMk id="781" creationId="{F98D33AA-35E7-4A43-B5E7-6EC0C0ED7C21}"/>
          </ac:spMkLst>
        </pc:spChg>
        <pc:spChg chg="add mod">
          <ac:chgData name="Nicolas Delfosse" userId="d965f3d4-ea58-4afe-85b0-6f02e8cf3c22" providerId="ADAL" clId="{EC8726BC-6FC0-4560-A269-CFD0AF4023F8}" dt="2022-02-09T16:15:16.023" v="9137" actId="1076"/>
          <ac:spMkLst>
            <pc:docMk/>
            <pc:sldMk cId="3149581358" sldId="1695"/>
            <ac:spMk id="785" creationId="{E4D0079D-2EE4-4EBA-B2C2-327AFDE874A3}"/>
          </ac:spMkLst>
        </pc:spChg>
        <pc:spChg chg="add mod">
          <ac:chgData name="Nicolas Delfosse" userId="d965f3d4-ea58-4afe-85b0-6f02e8cf3c22" providerId="ADAL" clId="{EC8726BC-6FC0-4560-A269-CFD0AF4023F8}" dt="2022-02-09T16:15:16.023" v="9137" actId="1076"/>
          <ac:spMkLst>
            <pc:docMk/>
            <pc:sldMk cId="3149581358" sldId="1695"/>
            <ac:spMk id="787" creationId="{E3C9329E-3B6F-44A5-94B2-645BF311BCD5}"/>
          </ac:spMkLst>
        </pc:spChg>
        <pc:spChg chg="add mod">
          <ac:chgData name="Nicolas Delfosse" userId="d965f3d4-ea58-4afe-85b0-6f02e8cf3c22" providerId="ADAL" clId="{EC8726BC-6FC0-4560-A269-CFD0AF4023F8}" dt="2022-02-09T16:15:16.023" v="9137" actId="1076"/>
          <ac:spMkLst>
            <pc:docMk/>
            <pc:sldMk cId="3149581358" sldId="1695"/>
            <ac:spMk id="788" creationId="{5003803A-7179-4E4A-ACEF-42FC1B3F4F1F}"/>
          </ac:spMkLst>
        </pc:spChg>
        <pc:spChg chg="add">
          <ac:chgData name="Nicolas Delfosse" userId="d965f3d4-ea58-4afe-85b0-6f02e8cf3c22" providerId="ADAL" clId="{EC8726BC-6FC0-4560-A269-CFD0AF4023F8}" dt="2022-02-09T07:40:22.724" v="7167" actId="22"/>
          <ac:spMkLst>
            <pc:docMk/>
            <pc:sldMk cId="3149581358" sldId="1695"/>
            <ac:spMk id="790" creationId="{13012404-D5A4-437A-BB53-28B27A9D9114}"/>
          </ac:spMkLst>
        </pc:spChg>
        <pc:spChg chg="add del mod">
          <ac:chgData name="Nicolas Delfosse" userId="d965f3d4-ea58-4afe-85b0-6f02e8cf3c22" providerId="ADAL" clId="{EC8726BC-6FC0-4560-A269-CFD0AF4023F8}" dt="2022-02-09T16:15:05.382" v="9135" actId="478"/>
          <ac:spMkLst>
            <pc:docMk/>
            <pc:sldMk cId="3149581358" sldId="1695"/>
            <ac:spMk id="791" creationId="{7181A1FB-42F6-47DC-BFE9-EB6ECDF88E26}"/>
          </ac:spMkLst>
        </pc:spChg>
        <pc:grpChg chg="add mod">
          <ac:chgData name="Nicolas Delfosse" userId="d965f3d4-ea58-4afe-85b0-6f02e8cf3c22" providerId="ADAL" clId="{EC8726BC-6FC0-4560-A269-CFD0AF4023F8}" dt="2022-02-09T16:15:16.023" v="9137" actId="1076"/>
          <ac:grpSpMkLst>
            <pc:docMk/>
            <pc:sldMk cId="3149581358" sldId="1695"/>
            <ac:grpSpMk id="4" creationId="{91F01607-1309-4E0D-ADC3-E83491AE6D09}"/>
          </ac:grpSpMkLst>
        </pc:grpChg>
        <pc:grpChg chg="add del mod">
          <ac:chgData name="Nicolas Delfosse" userId="d965f3d4-ea58-4afe-85b0-6f02e8cf3c22" providerId="ADAL" clId="{EC8726BC-6FC0-4560-A269-CFD0AF4023F8}" dt="2022-02-09T07:20:50.531" v="6933" actId="165"/>
          <ac:grpSpMkLst>
            <pc:docMk/>
            <pc:sldMk cId="3149581358" sldId="1695"/>
            <ac:grpSpMk id="56" creationId="{183531A7-F0A0-458D-B122-E82FA1F2A2EC}"/>
          </ac:grpSpMkLst>
        </pc:grpChg>
        <pc:grpChg chg="add del mod">
          <ac:chgData name="Nicolas Delfosse" userId="d965f3d4-ea58-4afe-85b0-6f02e8cf3c22" providerId="ADAL" clId="{EC8726BC-6FC0-4560-A269-CFD0AF4023F8}" dt="2022-02-09T07:33:32.374" v="7049" actId="165"/>
          <ac:grpSpMkLst>
            <pc:docMk/>
            <pc:sldMk cId="3149581358" sldId="1695"/>
            <ac:grpSpMk id="653" creationId="{188D82BB-540C-4105-A5D7-8BAFAAF4640C}"/>
          </ac:grpSpMkLst>
        </pc:grpChg>
        <pc:grpChg chg="add mod">
          <ac:chgData name="Nicolas Delfosse" userId="d965f3d4-ea58-4afe-85b0-6f02e8cf3c22" providerId="ADAL" clId="{EC8726BC-6FC0-4560-A269-CFD0AF4023F8}" dt="2022-02-09T16:15:16.023" v="9137" actId="1076"/>
          <ac:grpSpMkLst>
            <pc:docMk/>
            <pc:sldMk cId="3149581358" sldId="1695"/>
            <ac:grpSpMk id="654" creationId="{39A0A936-D943-4FE2-BAA0-FCCF0E77306E}"/>
          </ac:grpSpMkLst>
        </pc:grpChg>
        <pc:grpChg chg="add mod">
          <ac:chgData name="Nicolas Delfosse" userId="d965f3d4-ea58-4afe-85b0-6f02e8cf3c22" providerId="ADAL" clId="{EC8726BC-6FC0-4560-A269-CFD0AF4023F8}" dt="2022-02-09T16:15:16.023" v="9137" actId="1076"/>
          <ac:grpSpMkLst>
            <pc:docMk/>
            <pc:sldMk cId="3149581358" sldId="1695"/>
            <ac:grpSpMk id="784" creationId="{14EFE37E-122D-441B-BFCD-E9B2F0AA3E2A}"/>
          </ac:grpSpMkLst>
        </pc:grpChg>
        <pc:cxnChg chg="mod">
          <ac:chgData name="Nicolas Delfosse" userId="d965f3d4-ea58-4afe-85b0-6f02e8cf3c22" providerId="ADAL" clId="{EC8726BC-6FC0-4560-A269-CFD0AF4023F8}" dt="2022-02-09T07:20:41.235" v="6930"/>
          <ac:cxnSpMkLst>
            <pc:docMk/>
            <pc:sldMk cId="3149581358" sldId="1695"/>
            <ac:cxnSpMk id="25" creationId="{2C6B6A34-63C0-4D9E-B1FB-50DC7D0F2FDF}"/>
          </ac:cxnSpMkLst>
        </pc:cxnChg>
        <pc:cxnChg chg="mod">
          <ac:chgData name="Nicolas Delfosse" userId="d965f3d4-ea58-4afe-85b0-6f02e8cf3c22" providerId="ADAL" clId="{EC8726BC-6FC0-4560-A269-CFD0AF4023F8}" dt="2022-02-09T07:20:41.235" v="6930"/>
          <ac:cxnSpMkLst>
            <pc:docMk/>
            <pc:sldMk cId="3149581358" sldId="1695"/>
            <ac:cxnSpMk id="26" creationId="{86DD8694-AD4C-4477-8355-26EF7F2C5276}"/>
          </ac:cxnSpMkLst>
        </pc:cxnChg>
        <pc:cxnChg chg="mod">
          <ac:chgData name="Nicolas Delfosse" userId="d965f3d4-ea58-4afe-85b0-6f02e8cf3c22" providerId="ADAL" clId="{EC8726BC-6FC0-4560-A269-CFD0AF4023F8}" dt="2022-02-09T07:20:41.235" v="6930"/>
          <ac:cxnSpMkLst>
            <pc:docMk/>
            <pc:sldMk cId="3149581358" sldId="1695"/>
            <ac:cxnSpMk id="27" creationId="{6F19306A-1EC9-4033-B47E-959CD005D383}"/>
          </ac:cxnSpMkLst>
        </pc:cxnChg>
        <pc:cxnChg chg="mod">
          <ac:chgData name="Nicolas Delfosse" userId="d965f3d4-ea58-4afe-85b0-6f02e8cf3c22" providerId="ADAL" clId="{EC8726BC-6FC0-4560-A269-CFD0AF4023F8}" dt="2022-02-09T07:20:41.235" v="6930"/>
          <ac:cxnSpMkLst>
            <pc:docMk/>
            <pc:sldMk cId="3149581358" sldId="1695"/>
            <ac:cxnSpMk id="28" creationId="{9523E938-7508-475E-99AB-A1F839AFA9CE}"/>
          </ac:cxnSpMkLst>
        </pc:cxnChg>
        <pc:cxnChg chg="mod">
          <ac:chgData name="Nicolas Delfosse" userId="d965f3d4-ea58-4afe-85b0-6f02e8cf3c22" providerId="ADAL" clId="{EC8726BC-6FC0-4560-A269-CFD0AF4023F8}" dt="2022-02-09T07:20:41.235" v="6930"/>
          <ac:cxnSpMkLst>
            <pc:docMk/>
            <pc:sldMk cId="3149581358" sldId="1695"/>
            <ac:cxnSpMk id="29" creationId="{E4FD7E07-D8F4-4A37-BFE7-50A260703802}"/>
          </ac:cxnSpMkLst>
        </pc:cxnChg>
        <pc:cxnChg chg="mod">
          <ac:chgData name="Nicolas Delfosse" userId="d965f3d4-ea58-4afe-85b0-6f02e8cf3c22" providerId="ADAL" clId="{EC8726BC-6FC0-4560-A269-CFD0AF4023F8}" dt="2022-02-09T07:20:41.235" v="6930"/>
          <ac:cxnSpMkLst>
            <pc:docMk/>
            <pc:sldMk cId="3149581358" sldId="1695"/>
            <ac:cxnSpMk id="30" creationId="{8CEC6A8C-F416-422B-9BF0-357C2274E311}"/>
          </ac:cxnSpMkLst>
        </pc:cxnChg>
        <pc:cxnChg chg="mod">
          <ac:chgData name="Nicolas Delfosse" userId="d965f3d4-ea58-4afe-85b0-6f02e8cf3c22" providerId="ADAL" clId="{EC8726BC-6FC0-4560-A269-CFD0AF4023F8}" dt="2022-02-09T07:20:41.235" v="6930"/>
          <ac:cxnSpMkLst>
            <pc:docMk/>
            <pc:sldMk cId="3149581358" sldId="1695"/>
            <ac:cxnSpMk id="31" creationId="{1C2F138E-C4CD-4DD3-A403-3C438F4ED327}"/>
          </ac:cxnSpMkLst>
        </pc:cxnChg>
        <pc:cxnChg chg="mod">
          <ac:chgData name="Nicolas Delfosse" userId="d965f3d4-ea58-4afe-85b0-6f02e8cf3c22" providerId="ADAL" clId="{EC8726BC-6FC0-4560-A269-CFD0AF4023F8}" dt="2022-02-09T07:20:41.235" v="6930"/>
          <ac:cxnSpMkLst>
            <pc:docMk/>
            <pc:sldMk cId="3149581358" sldId="1695"/>
            <ac:cxnSpMk id="37" creationId="{BE3F4F4A-7371-48A5-BFA1-6AF1355D7364}"/>
          </ac:cxnSpMkLst>
        </pc:cxnChg>
        <pc:cxnChg chg="mod">
          <ac:chgData name="Nicolas Delfosse" userId="d965f3d4-ea58-4afe-85b0-6f02e8cf3c22" providerId="ADAL" clId="{EC8726BC-6FC0-4560-A269-CFD0AF4023F8}" dt="2022-02-09T07:20:41.235" v="6930"/>
          <ac:cxnSpMkLst>
            <pc:docMk/>
            <pc:sldMk cId="3149581358" sldId="1695"/>
            <ac:cxnSpMk id="38" creationId="{292C60E6-9F6F-42D1-B093-138E4E1411C2}"/>
          </ac:cxnSpMkLst>
        </pc:cxnChg>
        <pc:cxnChg chg="mod">
          <ac:chgData name="Nicolas Delfosse" userId="d965f3d4-ea58-4afe-85b0-6f02e8cf3c22" providerId="ADAL" clId="{EC8726BC-6FC0-4560-A269-CFD0AF4023F8}" dt="2022-02-09T07:20:41.235" v="6930"/>
          <ac:cxnSpMkLst>
            <pc:docMk/>
            <pc:sldMk cId="3149581358" sldId="1695"/>
            <ac:cxnSpMk id="49" creationId="{060B1D19-BF6B-4435-8AD9-2945D841ADA3}"/>
          </ac:cxnSpMkLst>
        </pc:cxnChg>
        <pc:cxnChg chg="del mod topLvl">
          <ac:chgData name="Nicolas Delfosse" userId="d965f3d4-ea58-4afe-85b0-6f02e8cf3c22" providerId="ADAL" clId="{EC8726BC-6FC0-4560-A269-CFD0AF4023F8}" dt="2022-02-09T07:25:17.134" v="6973" actId="478"/>
          <ac:cxnSpMkLst>
            <pc:docMk/>
            <pc:sldMk cId="3149581358" sldId="1695"/>
            <ac:cxnSpMk id="77" creationId="{9140AAF5-19C2-464B-8BAD-97D96EFC844E}"/>
          </ac:cxnSpMkLst>
        </pc:cxnChg>
        <pc:cxnChg chg="del mod topLvl">
          <ac:chgData name="Nicolas Delfosse" userId="d965f3d4-ea58-4afe-85b0-6f02e8cf3c22" providerId="ADAL" clId="{EC8726BC-6FC0-4560-A269-CFD0AF4023F8}" dt="2022-02-09T07:25:17.134" v="6973" actId="478"/>
          <ac:cxnSpMkLst>
            <pc:docMk/>
            <pc:sldMk cId="3149581358" sldId="1695"/>
            <ac:cxnSpMk id="78" creationId="{70A51E42-F714-4BDD-B7DC-32A3EA2DFA70}"/>
          </ac:cxnSpMkLst>
        </pc:cxnChg>
        <pc:cxnChg chg="del mod topLvl">
          <ac:chgData name="Nicolas Delfosse" userId="d965f3d4-ea58-4afe-85b0-6f02e8cf3c22" providerId="ADAL" clId="{EC8726BC-6FC0-4560-A269-CFD0AF4023F8}" dt="2022-02-09T07:25:17.134" v="6973" actId="478"/>
          <ac:cxnSpMkLst>
            <pc:docMk/>
            <pc:sldMk cId="3149581358" sldId="1695"/>
            <ac:cxnSpMk id="79" creationId="{94883196-6CA0-40E7-9986-3D10323E22D6}"/>
          </ac:cxnSpMkLst>
        </pc:cxnChg>
        <pc:cxnChg chg="del mod topLvl">
          <ac:chgData name="Nicolas Delfosse" userId="d965f3d4-ea58-4afe-85b0-6f02e8cf3c22" providerId="ADAL" clId="{EC8726BC-6FC0-4560-A269-CFD0AF4023F8}" dt="2022-02-09T07:25:17.134" v="6973" actId="478"/>
          <ac:cxnSpMkLst>
            <pc:docMk/>
            <pc:sldMk cId="3149581358" sldId="1695"/>
            <ac:cxnSpMk id="80" creationId="{8ADA3256-1791-4386-9FD9-13A6525BDBFF}"/>
          </ac:cxnSpMkLst>
        </pc:cxnChg>
        <pc:cxnChg chg="del mod topLvl">
          <ac:chgData name="Nicolas Delfosse" userId="d965f3d4-ea58-4afe-85b0-6f02e8cf3c22" providerId="ADAL" clId="{EC8726BC-6FC0-4560-A269-CFD0AF4023F8}" dt="2022-02-09T07:25:17.134" v="6973" actId="478"/>
          <ac:cxnSpMkLst>
            <pc:docMk/>
            <pc:sldMk cId="3149581358" sldId="1695"/>
            <ac:cxnSpMk id="81" creationId="{7E9FCE8F-084A-495D-BD8E-C1CA751D270E}"/>
          </ac:cxnSpMkLst>
        </pc:cxnChg>
        <pc:cxnChg chg="del mod topLvl">
          <ac:chgData name="Nicolas Delfosse" userId="d965f3d4-ea58-4afe-85b0-6f02e8cf3c22" providerId="ADAL" clId="{EC8726BC-6FC0-4560-A269-CFD0AF4023F8}" dt="2022-02-09T07:25:17.134" v="6973" actId="478"/>
          <ac:cxnSpMkLst>
            <pc:docMk/>
            <pc:sldMk cId="3149581358" sldId="1695"/>
            <ac:cxnSpMk id="82" creationId="{DE207CF7-7F44-4EAD-827B-8C85536F40AE}"/>
          </ac:cxnSpMkLst>
        </pc:cxnChg>
        <pc:cxnChg chg="del mod topLvl">
          <ac:chgData name="Nicolas Delfosse" userId="d965f3d4-ea58-4afe-85b0-6f02e8cf3c22" providerId="ADAL" clId="{EC8726BC-6FC0-4560-A269-CFD0AF4023F8}" dt="2022-02-09T07:25:17.134" v="6973" actId="478"/>
          <ac:cxnSpMkLst>
            <pc:docMk/>
            <pc:sldMk cId="3149581358" sldId="1695"/>
            <ac:cxnSpMk id="83" creationId="{77CDB952-3ED0-4048-808E-74C0E8F65820}"/>
          </ac:cxnSpMkLst>
        </pc:cxnChg>
        <pc:cxnChg chg="del mod topLvl">
          <ac:chgData name="Nicolas Delfosse" userId="d965f3d4-ea58-4afe-85b0-6f02e8cf3c22" providerId="ADAL" clId="{EC8726BC-6FC0-4560-A269-CFD0AF4023F8}" dt="2022-02-09T07:25:17.134" v="6973" actId="478"/>
          <ac:cxnSpMkLst>
            <pc:docMk/>
            <pc:sldMk cId="3149581358" sldId="1695"/>
            <ac:cxnSpMk id="89" creationId="{2DB7B70B-6821-42CE-9D13-2DE25B9D13F8}"/>
          </ac:cxnSpMkLst>
        </pc:cxnChg>
        <pc:cxnChg chg="del mod topLvl">
          <ac:chgData name="Nicolas Delfosse" userId="d965f3d4-ea58-4afe-85b0-6f02e8cf3c22" providerId="ADAL" clId="{EC8726BC-6FC0-4560-A269-CFD0AF4023F8}" dt="2022-02-09T07:25:17.134" v="6973" actId="478"/>
          <ac:cxnSpMkLst>
            <pc:docMk/>
            <pc:sldMk cId="3149581358" sldId="1695"/>
            <ac:cxnSpMk id="90" creationId="{695A2C21-22DA-4760-A80E-BF4597195B99}"/>
          </ac:cxnSpMkLst>
        </pc:cxnChg>
        <pc:cxnChg chg="del mod topLvl">
          <ac:chgData name="Nicolas Delfosse" userId="d965f3d4-ea58-4afe-85b0-6f02e8cf3c22" providerId="ADAL" clId="{EC8726BC-6FC0-4560-A269-CFD0AF4023F8}" dt="2022-02-09T07:25:17.134" v="6973" actId="478"/>
          <ac:cxnSpMkLst>
            <pc:docMk/>
            <pc:sldMk cId="3149581358" sldId="1695"/>
            <ac:cxnSpMk id="101" creationId="{B63D1B03-35FB-4632-B682-197275CABEA9}"/>
          </ac:cxnSpMkLst>
        </pc:cxnChg>
        <pc:cxnChg chg="add del mod">
          <ac:chgData name="Nicolas Delfosse" userId="d965f3d4-ea58-4afe-85b0-6f02e8cf3c22" providerId="ADAL" clId="{EC8726BC-6FC0-4560-A269-CFD0AF4023F8}" dt="2022-02-09T07:25:17.134" v="6973" actId="478"/>
          <ac:cxnSpMkLst>
            <pc:docMk/>
            <pc:sldMk cId="3149581358" sldId="1695"/>
            <ac:cxnSpMk id="111" creationId="{7585A116-A417-4ABB-A065-FE6875420480}"/>
          </ac:cxnSpMkLst>
        </pc:cxnChg>
        <pc:cxnChg chg="add del mod">
          <ac:chgData name="Nicolas Delfosse" userId="d965f3d4-ea58-4afe-85b0-6f02e8cf3c22" providerId="ADAL" clId="{EC8726BC-6FC0-4560-A269-CFD0AF4023F8}" dt="2022-02-09T07:25:17.134" v="6973" actId="478"/>
          <ac:cxnSpMkLst>
            <pc:docMk/>
            <pc:sldMk cId="3149581358" sldId="1695"/>
            <ac:cxnSpMk id="114" creationId="{9BDA5AC9-3280-48BE-9AD8-F0E69BAA64A4}"/>
          </ac:cxnSpMkLst>
        </pc:cxnChg>
        <pc:cxnChg chg="add del mod">
          <ac:chgData name="Nicolas Delfosse" userId="d965f3d4-ea58-4afe-85b0-6f02e8cf3c22" providerId="ADAL" clId="{EC8726BC-6FC0-4560-A269-CFD0AF4023F8}" dt="2022-02-09T07:25:17.134" v="6973" actId="478"/>
          <ac:cxnSpMkLst>
            <pc:docMk/>
            <pc:sldMk cId="3149581358" sldId="1695"/>
            <ac:cxnSpMk id="118" creationId="{0D615BB3-6B1D-45D9-AAC3-129CD85EF6E8}"/>
          </ac:cxnSpMkLst>
        </pc:cxnChg>
        <pc:cxnChg chg="add del mod">
          <ac:chgData name="Nicolas Delfosse" userId="d965f3d4-ea58-4afe-85b0-6f02e8cf3c22" providerId="ADAL" clId="{EC8726BC-6FC0-4560-A269-CFD0AF4023F8}" dt="2022-02-09T07:25:17.134" v="6973" actId="478"/>
          <ac:cxnSpMkLst>
            <pc:docMk/>
            <pc:sldMk cId="3149581358" sldId="1695"/>
            <ac:cxnSpMk id="122" creationId="{55447434-FD7C-4E00-8B64-0B4665BFD832}"/>
          </ac:cxnSpMkLst>
        </pc:cxnChg>
        <pc:cxnChg chg="add mod topLvl">
          <ac:chgData name="Nicolas Delfosse" userId="d965f3d4-ea58-4afe-85b0-6f02e8cf3c22" providerId="ADAL" clId="{EC8726BC-6FC0-4560-A269-CFD0AF4023F8}" dt="2022-02-09T07:33:32.374" v="7049" actId="165"/>
          <ac:cxnSpMkLst>
            <pc:docMk/>
            <pc:sldMk cId="3149581358" sldId="1695"/>
            <ac:cxnSpMk id="136" creationId="{FE12B09F-D290-40AB-AEE0-864D85931DD2}"/>
          </ac:cxnSpMkLst>
        </pc:cxnChg>
        <pc:cxnChg chg="add mod topLvl">
          <ac:chgData name="Nicolas Delfosse" userId="d965f3d4-ea58-4afe-85b0-6f02e8cf3c22" providerId="ADAL" clId="{EC8726BC-6FC0-4560-A269-CFD0AF4023F8}" dt="2022-02-09T07:33:32.374" v="7049" actId="165"/>
          <ac:cxnSpMkLst>
            <pc:docMk/>
            <pc:sldMk cId="3149581358" sldId="1695"/>
            <ac:cxnSpMk id="138" creationId="{40AF8FC6-D614-4CCE-A5D3-8D08603E8B93}"/>
          </ac:cxnSpMkLst>
        </pc:cxnChg>
        <pc:cxnChg chg="add mod topLvl">
          <ac:chgData name="Nicolas Delfosse" userId="d965f3d4-ea58-4afe-85b0-6f02e8cf3c22" providerId="ADAL" clId="{EC8726BC-6FC0-4560-A269-CFD0AF4023F8}" dt="2022-02-09T07:33:32.374" v="7049" actId="165"/>
          <ac:cxnSpMkLst>
            <pc:docMk/>
            <pc:sldMk cId="3149581358" sldId="1695"/>
            <ac:cxnSpMk id="140" creationId="{CE1CDA25-6BB5-41AC-B0CB-DA5970DB616C}"/>
          </ac:cxnSpMkLst>
        </pc:cxnChg>
        <pc:cxnChg chg="add mod topLvl">
          <ac:chgData name="Nicolas Delfosse" userId="d965f3d4-ea58-4afe-85b0-6f02e8cf3c22" providerId="ADAL" clId="{EC8726BC-6FC0-4560-A269-CFD0AF4023F8}" dt="2022-02-09T07:33:32.374" v="7049" actId="165"/>
          <ac:cxnSpMkLst>
            <pc:docMk/>
            <pc:sldMk cId="3149581358" sldId="1695"/>
            <ac:cxnSpMk id="142" creationId="{2D17A36D-CE65-46A7-A005-40692D1D0731}"/>
          </ac:cxnSpMkLst>
        </pc:cxnChg>
        <pc:cxnChg chg="add mod topLvl">
          <ac:chgData name="Nicolas Delfosse" userId="d965f3d4-ea58-4afe-85b0-6f02e8cf3c22" providerId="ADAL" clId="{EC8726BC-6FC0-4560-A269-CFD0AF4023F8}" dt="2022-02-09T07:33:32.374" v="7049" actId="165"/>
          <ac:cxnSpMkLst>
            <pc:docMk/>
            <pc:sldMk cId="3149581358" sldId="1695"/>
            <ac:cxnSpMk id="154" creationId="{BD1C9B27-27B8-4213-9752-BD7C40B94C77}"/>
          </ac:cxnSpMkLst>
        </pc:cxnChg>
        <pc:cxnChg chg="add mod topLvl">
          <ac:chgData name="Nicolas Delfosse" userId="d965f3d4-ea58-4afe-85b0-6f02e8cf3c22" providerId="ADAL" clId="{EC8726BC-6FC0-4560-A269-CFD0AF4023F8}" dt="2022-02-09T07:33:32.374" v="7049" actId="165"/>
          <ac:cxnSpMkLst>
            <pc:docMk/>
            <pc:sldMk cId="3149581358" sldId="1695"/>
            <ac:cxnSpMk id="156" creationId="{A26F44FD-8480-437B-9558-679FD12D229B}"/>
          </ac:cxnSpMkLst>
        </pc:cxnChg>
        <pc:cxnChg chg="add mod topLvl">
          <ac:chgData name="Nicolas Delfosse" userId="d965f3d4-ea58-4afe-85b0-6f02e8cf3c22" providerId="ADAL" clId="{EC8726BC-6FC0-4560-A269-CFD0AF4023F8}" dt="2022-02-09T07:33:32.374" v="7049" actId="165"/>
          <ac:cxnSpMkLst>
            <pc:docMk/>
            <pc:sldMk cId="3149581358" sldId="1695"/>
            <ac:cxnSpMk id="158" creationId="{C04B654E-3BEE-4A4C-9E02-C2CF21A81B0F}"/>
          </ac:cxnSpMkLst>
        </pc:cxnChg>
        <pc:cxnChg chg="add mod topLvl">
          <ac:chgData name="Nicolas Delfosse" userId="d965f3d4-ea58-4afe-85b0-6f02e8cf3c22" providerId="ADAL" clId="{EC8726BC-6FC0-4560-A269-CFD0AF4023F8}" dt="2022-02-09T07:33:32.374" v="7049" actId="165"/>
          <ac:cxnSpMkLst>
            <pc:docMk/>
            <pc:sldMk cId="3149581358" sldId="1695"/>
            <ac:cxnSpMk id="160" creationId="{1F6AEE3A-DCA7-4105-A21C-9F099B0F35E0}"/>
          </ac:cxnSpMkLst>
        </pc:cxnChg>
        <pc:cxnChg chg="add del mod topLvl">
          <ac:chgData name="Nicolas Delfosse" userId="d965f3d4-ea58-4afe-85b0-6f02e8cf3c22" providerId="ADAL" clId="{EC8726BC-6FC0-4560-A269-CFD0AF4023F8}" dt="2022-02-09T07:34:00.544" v="7061" actId="478"/>
          <ac:cxnSpMkLst>
            <pc:docMk/>
            <pc:sldMk cId="3149581358" sldId="1695"/>
            <ac:cxnSpMk id="172" creationId="{FEFAEDBB-2A25-4D7D-A436-E390C6F9C7F7}"/>
          </ac:cxnSpMkLst>
        </pc:cxnChg>
        <pc:cxnChg chg="add del mod topLvl">
          <ac:chgData name="Nicolas Delfosse" userId="d965f3d4-ea58-4afe-85b0-6f02e8cf3c22" providerId="ADAL" clId="{EC8726BC-6FC0-4560-A269-CFD0AF4023F8}" dt="2022-02-09T07:34:27.503" v="7072" actId="478"/>
          <ac:cxnSpMkLst>
            <pc:docMk/>
            <pc:sldMk cId="3149581358" sldId="1695"/>
            <ac:cxnSpMk id="174" creationId="{02EA7BAE-6CCC-4D58-9296-50CE4E7C2551}"/>
          </ac:cxnSpMkLst>
        </pc:cxnChg>
        <pc:cxnChg chg="add del mod topLvl">
          <ac:chgData name="Nicolas Delfosse" userId="d965f3d4-ea58-4afe-85b0-6f02e8cf3c22" providerId="ADAL" clId="{EC8726BC-6FC0-4560-A269-CFD0AF4023F8}" dt="2022-02-09T07:33:59.548" v="7060" actId="478"/>
          <ac:cxnSpMkLst>
            <pc:docMk/>
            <pc:sldMk cId="3149581358" sldId="1695"/>
            <ac:cxnSpMk id="176" creationId="{193DEB60-671A-4652-859C-64FBEBA15F47}"/>
          </ac:cxnSpMkLst>
        </pc:cxnChg>
        <pc:cxnChg chg="add del mod topLvl">
          <ac:chgData name="Nicolas Delfosse" userId="d965f3d4-ea58-4afe-85b0-6f02e8cf3c22" providerId="ADAL" clId="{EC8726BC-6FC0-4560-A269-CFD0AF4023F8}" dt="2022-02-09T07:34:25.998" v="7070" actId="478"/>
          <ac:cxnSpMkLst>
            <pc:docMk/>
            <pc:sldMk cId="3149581358" sldId="1695"/>
            <ac:cxnSpMk id="178" creationId="{37288FEA-A82F-4309-8B4E-9880C6DEC826}"/>
          </ac:cxnSpMkLst>
        </pc:cxnChg>
        <pc:cxnChg chg="add del mod topLvl">
          <ac:chgData name="Nicolas Delfosse" userId="d965f3d4-ea58-4afe-85b0-6f02e8cf3c22" providerId="ADAL" clId="{EC8726BC-6FC0-4560-A269-CFD0AF4023F8}" dt="2022-02-09T07:33:43.768" v="7050" actId="478"/>
          <ac:cxnSpMkLst>
            <pc:docMk/>
            <pc:sldMk cId="3149581358" sldId="1695"/>
            <ac:cxnSpMk id="186" creationId="{D2C48F51-DB98-4585-AB85-BDA13096DC6A}"/>
          </ac:cxnSpMkLst>
        </pc:cxnChg>
        <pc:cxnChg chg="add del mod topLvl">
          <ac:chgData name="Nicolas Delfosse" userId="d965f3d4-ea58-4afe-85b0-6f02e8cf3c22" providerId="ADAL" clId="{EC8726BC-6FC0-4560-A269-CFD0AF4023F8}" dt="2022-02-09T07:33:43.768" v="7050" actId="478"/>
          <ac:cxnSpMkLst>
            <pc:docMk/>
            <pc:sldMk cId="3149581358" sldId="1695"/>
            <ac:cxnSpMk id="188" creationId="{8F8952A0-E231-4E6C-AD9A-E00FF7B0088A}"/>
          </ac:cxnSpMkLst>
        </pc:cxnChg>
        <pc:cxnChg chg="add del mod topLvl">
          <ac:chgData name="Nicolas Delfosse" userId="d965f3d4-ea58-4afe-85b0-6f02e8cf3c22" providerId="ADAL" clId="{EC8726BC-6FC0-4560-A269-CFD0AF4023F8}" dt="2022-02-09T07:33:43.768" v="7050" actId="478"/>
          <ac:cxnSpMkLst>
            <pc:docMk/>
            <pc:sldMk cId="3149581358" sldId="1695"/>
            <ac:cxnSpMk id="190" creationId="{0A147648-6DB2-4173-B3DB-8994CAE2AF64}"/>
          </ac:cxnSpMkLst>
        </pc:cxnChg>
        <pc:cxnChg chg="add del mod topLvl">
          <ac:chgData name="Nicolas Delfosse" userId="d965f3d4-ea58-4afe-85b0-6f02e8cf3c22" providerId="ADAL" clId="{EC8726BC-6FC0-4560-A269-CFD0AF4023F8}" dt="2022-02-09T07:33:43.768" v="7050" actId="478"/>
          <ac:cxnSpMkLst>
            <pc:docMk/>
            <pc:sldMk cId="3149581358" sldId="1695"/>
            <ac:cxnSpMk id="192" creationId="{BA1A4B4F-4A14-43D4-8B88-2C7ED020E15F}"/>
          </ac:cxnSpMkLst>
        </pc:cxnChg>
        <pc:cxnChg chg="add mod topLvl">
          <ac:chgData name="Nicolas Delfosse" userId="d965f3d4-ea58-4afe-85b0-6f02e8cf3c22" providerId="ADAL" clId="{EC8726BC-6FC0-4560-A269-CFD0AF4023F8}" dt="2022-02-09T07:33:32.374" v="7049" actId="165"/>
          <ac:cxnSpMkLst>
            <pc:docMk/>
            <pc:sldMk cId="3149581358" sldId="1695"/>
            <ac:cxnSpMk id="204" creationId="{40020F5D-E66F-4EBC-910C-B29911C79D89}"/>
          </ac:cxnSpMkLst>
        </pc:cxnChg>
        <pc:cxnChg chg="add mod topLvl">
          <ac:chgData name="Nicolas Delfosse" userId="d965f3d4-ea58-4afe-85b0-6f02e8cf3c22" providerId="ADAL" clId="{EC8726BC-6FC0-4560-A269-CFD0AF4023F8}" dt="2022-02-09T07:33:32.374" v="7049" actId="165"/>
          <ac:cxnSpMkLst>
            <pc:docMk/>
            <pc:sldMk cId="3149581358" sldId="1695"/>
            <ac:cxnSpMk id="206" creationId="{5BCBC11C-91D0-4A39-9D2D-69214D95F51A}"/>
          </ac:cxnSpMkLst>
        </pc:cxnChg>
        <pc:cxnChg chg="add mod topLvl">
          <ac:chgData name="Nicolas Delfosse" userId="d965f3d4-ea58-4afe-85b0-6f02e8cf3c22" providerId="ADAL" clId="{EC8726BC-6FC0-4560-A269-CFD0AF4023F8}" dt="2022-02-09T07:33:32.374" v="7049" actId="165"/>
          <ac:cxnSpMkLst>
            <pc:docMk/>
            <pc:sldMk cId="3149581358" sldId="1695"/>
            <ac:cxnSpMk id="208" creationId="{7CB83FFB-4CC9-4D59-BC8F-FF350EB8A5C3}"/>
          </ac:cxnSpMkLst>
        </pc:cxnChg>
        <pc:cxnChg chg="add mod topLvl">
          <ac:chgData name="Nicolas Delfosse" userId="d965f3d4-ea58-4afe-85b0-6f02e8cf3c22" providerId="ADAL" clId="{EC8726BC-6FC0-4560-A269-CFD0AF4023F8}" dt="2022-02-09T07:33:32.374" v="7049" actId="165"/>
          <ac:cxnSpMkLst>
            <pc:docMk/>
            <pc:sldMk cId="3149581358" sldId="1695"/>
            <ac:cxnSpMk id="210" creationId="{5B9A2A9E-D053-48E2-A60C-E982650089C8}"/>
          </ac:cxnSpMkLst>
        </pc:cxnChg>
        <pc:cxnChg chg="add mod topLvl">
          <ac:chgData name="Nicolas Delfosse" userId="d965f3d4-ea58-4afe-85b0-6f02e8cf3c22" providerId="ADAL" clId="{EC8726BC-6FC0-4560-A269-CFD0AF4023F8}" dt="2022-02-09T07:33:32.374" v="7049" actId="165"/>
          <ac:cxnSpMkLst>
            <pc:docMk/>
            <pc:sldMk cId="3149581358" sldId="1695"/>
            <ac:cxnSpMk id="218" creationId="{6CAAD120-7B29-4552-A6BD-5D7E1D4CEFDC}"/>
          </ac:cxnSpMkLst>
        </pc:cxnChg>
        <pc:cxnChg chg="add mod topLvl">
          <ac:chgData name="Nicolas Delfosse" userId="d965f3d4-ea58-4afe-85b0-6f02e8cf3c22" providerId="ADAL" clId="{EC8726BC-6FC0-4560-A269-CFD0AF4023F8}" dt="2022-02-09T07:33:32.374" v="7049" actId="165"/>
          <ac:cxnSpMkLst>
            <pc:docMk/>
            <pc:sldMk cId="3149581358" sldId="1695"/>
            <ac:cxnSpMk id="220" creationId="{7ED8AFF3-04BC-4768-8686-3723EB30BC88}"/>
          </ac:cxnSpMkLst>
        </pc:cxnChg>
        <pc:cxnChg chg="add mod topLvl">
          <ac:chgData name="Nicolas Delfosse" userId="d965f3d4-ea58-4afe-85b0-6f02e8cf3c22" providerId="ADAL" clId="{EC8726BC-6FC0-4560-A269-CFD0AF4023F8}" dt="2022-02-09T07:33:32.374" v="7049" actId="165"/>
          <ac:cxnSpMkLst>
            <pc:docMk/>
            <pc:sldMk cId="3149581358" sldId="1695"/>
            <ac:cxnSpMk id="222" creationId="{0BA75F05-350B-4809-84F3-9A44D02DE9BB}"/>
          </ac:cxnSpMkLst>
        </pc:cxnChg>
        <pc:cxnChg chg="add mod topLvl">
          <ac:chgData name="Nicolas Delfosse" userId="d965f3d4-ea58-4afe-85b0-6f02e8cf3c22" providerId="ADAL" clId="{EC8726BC-6FC0-4560-A269-CFD0AF4023F8}" dt="2022-02-09T07:33:32.374" v="7049" actId="165"/>
          <ac:cxnSpMkLst>
            <pc:docMk/>
            <pc:sldMk cId="3149581358" sldId="1695"/>
            <ac:cxnSpMk id="224" creationId="{6545FB20-16C8-4070-82D1-95F152594CE4}"/>
          </ac:cxnSpMkLst>
        </pc:cxnChg>
        <pc:cxnChg chg="add del mod topLvl">
          <ac:chgData name="Nicolas Delfosse" userId="d965f3d4-ea58-4afe-85b0-6f02e8cf3c22" providerId="ADAL" clId="{EC8726BC-6FC0-4560-A269-CFD0AF4023F8}" dt="2022-02-09T07:33:58.301" v="7059" actId="478"/>
          <ac:cxnSpMkLst>
            <pc:docMk/>
            <pc:sldMk cId="3149581358" sldId="1695"/>
            <ac:cxnSpMk id="232" creationId="{9B170D37-66BD-4078-A43E-BE2D8371E68A}"/>
          </ac:cxnSpMkLst>
        </pc:cxnChg>
        <pc:cxnChg chg="add mod topLvl">
          <ac:chgData name="Nicolas Delfosse" userId="d965f3d4-ea58-4afe-85b0-6f02e8cf3c22" providerId="ADAL" clId="{EC8726BC-6FC0-4560-A269-CFD0AF4023F8}" dt="2022-02-09T07:33:32.374" v="7049" actId="165"/>
          <ac:cxnSpMkLst>
            <pc:docMk/>
            <pc:sldMk cId="3149581358" sldId="1695"/>
            <ac:cxnSpMk id="234" creationId="{87E53B4F-0721-4008-8F00-2EFA28CC812E}"/>
          </ac:cxnSpMkLst>
        </pc:cxnChg>
        <pc:cxnChg chg="add del mod topLvl">
          <ac:chgData name="Nicolas Delfosse" userId="d965f3d4-ea58-4afe-85b0-6f02e8cf3c22" providerId="ADAL" clId="{EC8726BC-6FC0-4560-A269-CFD0AF4023F8}" dt="2022-02-09T07:33:57.516" v="7058" actId="478"/>
          <ac:cxnSpMkLst>
            <pc:docMk/>
            <pc:sldMk cId="3149581358" sldId="1695"/>
            <ac:cxnSpMk id="236" creationId="{9F774E60-9B12-40CF-8B13-3E1894B79E81}"/>
          </ac:cxnSpMkLst>
        </pc:cxnChg>
        <pc:cxnChg chg="add mod topLvl">
          <ac:chgData name="Nicolas Delfosse" userId="d965f3d4-ea58-4afe-85b0-6f02e8cf3c22" providerId="ADAL" clId="{EC8726BC-6FC0-4560-A269-CFD0AF4023F8}" dt="2022-02-09T07:33:32.374" v="7049" actId="165"/>
          <ac:cxnSpMkLst>
            <pc:docMk/>
            <pc:sldMk cId="3149581358" sldId="1695"/>
            <ac:cxnSpMk id="238" creationId="{A5DBB8E9-74AF-442A-8452-3319E45BC51B}"/>
          </ac:cxnSpMkLst>
        </pc:cxnChg>
        <pc:cxnChg chg="add del mod topLvl">
          <ac:chgData name="Nicolas Delfosse" userId="d965f3d4-ea58-4afe-85b0-6f02e8cf3c22" providerId="ADAL" clId="{EC8726BC-6FC0-4560-A269-CFD0AF4023F8}" dt="2022-02-09T07:33:43.768" v="7050" actId="478"/>
          <ac:cxnSpMkLst>
            <pc:docMk/>
            <pc:sldMk cId="3149581358" sldId="1695"/>
            <ac:cxnSpMk id="246" creationId="{41E6A708-7CA3-4607-BB99-9F0225A740F0}"/>
          </ac:cxnSpMkLst>
        </pc:cxnChg>
        <pc:cxnChg chg="add del mod topLvl">
          <ac:chgData name="Nicolas Delfosse" userId="d965f3d4-ea58-4afe-85b0-6f02e8cf3c22" providerId="ADAL" clId="{EC8726BC-6FC0-4560-A269-CFD0AF4023F8}" dt="2022-02-09T07:33:43.768" v="7050" actId="478"/>
          <ac:cxnSpMkLst>
            <pc:docMk/>
            <pc:sldMk cId="3149581358" sldId="1695"/>
            <ac:cxnSpMk id="248" creationId="{7545DA88-9A2D-4E2B-9922-90F285A50770}"/>
          </ac:cxnSpMkLst>
        </pc:cxnChg>
        <pc:cxnChg chg="add del mod topLvl">
          <ac:chgData name="Nicolas Delfosse" userId="d965f3d4-ea58-4afe-85b0-6f02e8cf3c22" providerId="ADAL" clId="{EC8726BC-6FC0-4560-A269-CFD0AF4023F8}" dt="2022-02-09T07:33:43.768" v="7050" actId="478"/>
          <ac:cxnSpMkLst>
            <pc:docMk/>
            <pc:sldMk cId="3149581358" sldId="1695"/>
            <ac:cxnSpMk id="250" creationId="{5C984791-3486-46D4-AEBB-2773FA7A391B}"/>
          </ac:cxnSpMkLst>
        </pc:cxnChg>
        <pc:cxnChg chg="add del mod topLvl">
          <ac:chgData name="Nicolas Delfosse" userId="d965f3d4-ea58-4afe-85b0-6f02e8cf3c22" providerId="ADAL" clId="{EC8726BC-6FC0-4560-A269-CFD0AF4023F8}" dt="2022-02-09T07:33:43.768" v="7050" actId="478"/>
          <ac:cxnSpMkLst>
            <pc:docMk/>
            <pc:sldMk cId="3149581358" sldId="1695"/>
            <ac:cxnSpMk id="252" creationId="{4BD35E0D-6063-4370-BAA7-95841537C923}"/>
          </ac:cxnSpMkLst>
        </pc:cxnChg>
        <pc:cxnChg chg="add del mod">
          <ac:chgData name="Nicolas Delfosse" userId="d965f3d4-ea58-4afe-85b0-6f02e8cf3c22" providerId="ADAL" clId="{EC8726BC-6FC0-4560-A269-CFD0AF4023F8}" dt="2022-02-09T07:26:38.615" v="6995" actId="22"/>
          <ac:cxnSpMkLst>
            <pc:docMk/>
            <pc:sldMk cId="3149581358" sldId="1695"/>
            <ac:cxnSpMk id="260" creationId="{CD9D365F-9568-4A8C-B3F0-2CD4F50A19AB}"/>
          </ac:cxnSpMkLst>
        </pc:cxnChg>
        <pc:cxnChg chg="add del mod">
          <ac:chgData name="Nicolas Delfosse" userId="d965f3d4-ea58-4afe-85b0-6f02e8cf3c22" providerId="ADAL" clId="{EC8726BC-6FC0-4560-A269-CFD0AF4023F8}" dt="2022-02-09T07:26:38.615" v="6995" actId="22"/>
          <ac:cxnSpMkLst>
            <pc:docMk/>
            <pc:sldMk cId="3149581358" sldId="1695"/>
            <ac:cxnSpMk id="262" creationId="{4ECCA9A3-2141-42D9-8D7F-CBD0C13BBAE6}"/>
          </ac:cxnSpMkLst>
        </pc:cxnChg>
        <pc:cxnChg chg="add del mod">
          <ac:chgData name="Nicolas Delfosse" userId="d965f3d4-ea58-4afe-85b0-6f02e8cf3c22" providerId="ADAL" clId="{EC8726BC-6FC0-4560-A269-CFD0AF4023F8}" dt="2022-02-09T07:26:38.615" v="6995" actId="22"/>
          <ac:cxnSpMkLst>
            <pc:docMk/>
            <pc:sldMk cId="3149581358" sldId="1695"/>
            <ac:cxnSpMk id="264" creationId="{F7659A51-C3C9-404E-AC2A-2040B6F29C1F}"/>
          </ac:cxnSpMkLst>
        </pc:cxnChg>
        <pc:cxnChg chg="add del mod">
          <ac:chgData name="Nicolas Delfosse" userId="d965f3d4-ea58-4afe-85b0-6f02e8cf3c22" providerId="ADAL" clId="{EC8726BC-6FC0-4560-A269-CFD0AF4023F8}" dt="2022-02-09T07:26:38.615" v="6995" actId="22"/>
          <ac:cxnSpMkLst>
            <pc:docMk/>
            <pc:sldMk cId="3149581358" sldId="1695"/>
            <ac:cxnSpMk id="266" creationId="{E76916DD-8442-4B77-BB5A-E18BD2D227A7}"/>
          </ac:cxnSpMkLst>
        </pc:cxnChg>
        <pc:cxnChg chg="add del mod">
          <ac:chgData name="Nicolas Delfosse" userId="d965f3d4-ea58-4afe-85b0-6f02e8cf3c22" providerId="ADAL" clId="{EC8726BC-6FC0-4560-A269-CFD0AF4023F8}" dt="2022-02-09T07:26:38.615" v="6995" actId="22"/>
          <ac:cxnSpMkLst>
            <pc:docMk/>
            <pc:sldMk cId="3149581358" sldId="1695"/>
            <ac:cxnSpMk id="272" creationId="{20C3F92B-EEA3-4406-B216-2120A6A76BDB}"/>
          </ac:cxnSpMkLst>
        </pc:cxnChg>
        <pc:cxnChg chg="add del mod">
          <ac:chgData name="Nicolas Delfosse" userId="d965f3d4-ea58-4afe-85b0-6f02e8cf3c22" providerId="ADAL" clId="{EC8726BC-6FC0-4560-A269-CFD0AF4023F8}" dt="2022-02-09T07:26:38.615" v="6995" actId="22"/>
          <ac:cxnSpMkLst>
            <pc:docMk/>
            <pc:sldMk cId="3149581358" sldId="1695"/>
            <ac:cxnSpMk id="274" creationId="{00548AA8-488F-48BD-9EE6-3FB8EF2FEC24}"/>
          </ac:cxnSpMkLst>
        </pc:cxnChg>
        <pc:cxnChg chg="add del mod">
          <ac:chgData name="Nicolas Delfosse" userId="d965f3d4-ea58-4afe-85b0-6f02e8cf3c22" providerId="ADAL" clId="{EC8726BC-6FC0-4560-A269-CFD0AF4023F8}" dt="2022-02-09T07:26:38.615" v="6995" actId="22"/>
          <ac:cxnSpMkLst>
            <pc:docMk/>
            <pc:sldMk cId="3149581358" sldId="1695"/>
            <ac:cxnSpMk id="276" creationId="{104FA446-A0D5-475C-8600-31761089325F}"/>
          </ac:cxnSpMkLst>
        </pc:cxnChg>
        <pc:cxnChg chg="add del mod">
          <ac:chgData name="Nicolas Delfosse" userId="d965f3d4-ea58-4afe-85b0-6f02e8cf3c22" providerId="ADAL" clId="{EC8726BC-6FC0-4560-A269-CFD0AF4023F8}" dt="2022-02-09T07:26:38.615" v="6995" actId="22"/>
          <ac:cxnSpMkLst>
            <pc:docMk/>
            <pc:sldMk cId="3149581358" sldId="1695"/>
            <ac:cxnSpMk id="278" creationId="{1C1A198B-9053-4A8A-A262-66C141918A67}"/>
          </ac:cxnSpMkLst>
        </pc:cxnChg>
        <pc:cxnChg chg="add del mod">
          <ac:chgData name="Nicolas Delfosse" userId="d965f3d4-ea58-4afe-85b0-6f02e8cf3c22" providerId="ADAL" clId="{EC8726BC-6FC0-4560-A269-CFD0AF4023F8}" dt="2022-02-09T07:26:38.615" v="6995" actId="22"/>
          <ac:cxnSpMkLst>
            <pc:docMk/>
            <pc:sldMk cId="3149581358" sldId="1695"/>
            <ac:cxnSpMk id="284" creationId="{1F684085-E3A4-47C6-9C53-193403389636}"/>
          </ac:cxnSpMkLst>
        </pc:cxnChg>
        <pc:cxnChg chg="add del mod">
          <ac:chgData name="Nicolas Delfosse" userId="d965f3d4-ea58-4afe-85b0-6f02e8cf3c22" providerId="ADAL" clId="{EC8726BC-6FC0-4560-A269-CFD0AF4023F8}" dt="2022-02-09T07:26:38.615" v="6995" actId="22"/>
          <ac:cxnSpMkLst>
            <pc:docMk/>
            <pc:sldMk cId="3149581358" sldId="1695"/>
            <ac:cxnSpMk id="286" creationId="{3838E74B-5D63-4018-B2F0-6050886C9DC5}"/>
          </ac:cxnSpMkLst>
        </pc:cxnChg>
        <pc:cxnChg chg="add del mod">
          <ac:chgData name="Nicolas Delfosse" userId="d965f3d4-ea58-4afe-85b0-6f02e8cf3c22" providerId="ADAL" clId="{EC8726BC-6FC0-4560-A269-CFD0AF4023F8}" dt="2022-02-09T07:26:38.615" v="6995" actId="22"/>
          <ac:cxnSpMkLst>
            <pc:docMk/>
            <pc:sldMk cId="3149581358" sldId="1695"/>
            <ac:cxnSpMk id="288" creationId="{4CDB24FC-8604-489B-A37A-E1CD9C0CAF3E}"/>
          </ac:cxnSpMkLst>
        </pc:cxnChg>
        <pc:cxnChg chg="add del mod">
          <ac:chgData name="Nicolas Delfosse" userId="d965f3d4-ea58-4afe-85b0-6f02e8cf3c22" providerId="ADAL" clId="{EC8726BC-6FC0-4560-A269-CFD0AF4023F8}" dt="2022-02-09T07:26:38.615" v="6995" actId="22"/>
          <ac:cxnSpMkLst>
            <pc:docMk/>
            <pc:sldMk cId="3149581358" sldId="1695"/>
            <ac:cxnSpMk id="290" creationId="{9704BCAD-441B-430F-8530-D7A524DEAE12}"/>
          </ac:cxnSpMkLst>
        </pc:cxnChg>
        <pc:cxnChg chg="add del mod">
          <ac:chgData name="Nicolas Delfosse" userId="d965f3d4-ea58-4afe-85b0-6f02e8cf3c22" providerId="ADAL" clId="{EC8726BC-6FC0-4560-A269-CFD0AF4023F8}" dt="2022-02-09T07:26:38.615" v="6995" actId="22"/>
          <ac:cxnSpMkLst>
            <pc:docMk/>
            <pc:sldMk cId="3149581358" sldId="1695"/>
            <ac:cxnSpMk id="296" creationId="{469AE661-307B-45D6-B574-615372B78449}"/>
          </ac:cxnSpMkLst>
        </pc:cxnChg>
        <pc:cxnChg chg="add del mod">
          <ac:chgData name="Nicolas Delfosse" userId="d965f3d4-ea58-4afe-85b0-6f02e8cf3c22" providerId="ADAL" clId="{EC8726BC-6FC0-4560-A269-CFD0AF4023F8}" dt="2022-02-09T07:26:38.615" v="6995" actId="22"/>
          <ac:cxnSpMkLst>
            <pc:docMk/>
            <pc:sldMk cId="3149581358" sldId="1695"/>
            <ac:cxnSpMk id="298" creationId="{7AEEE7D9-303A-4A62-A7A4-79468EB71F11}"/>
          </ac:cxnSpMkLst>
        </pc:cxnChg>
        <pc:cxnChg chg="add del mod">
          <ac:chgData name="Nicolas Delfosse" userId="d965f3d4-ea58-4afe-85b0-6f02e8cf3c22" providerId="ADAL" clId="{EC8726BC-6FC0-4560-A269-CFD0AF4023F8}" dt="2022-02-09T07:26:38.615" v="6995" actId="22"/>
          <ac:cxnSpMkLst>
            <pc:docMk/>
            <pc:sldMk cId="3149581358" sldId="1695"/>
            <ac:cxnSpMk id="300" creationId="{5C7C7491-C31D-4391-A0AA-8E0AE470A47C}"/>
          </ac:cxnSpMkLst>
        </pc:cxnChg>
        <pc:cxnChg chg="add del mod">
          <ac:chgData name="Nicolas Delfosse" userId="d965f3d4-ea58-4afe-85b0-6f02e8cf3c22" providerId="ADAL" clId="{EC8726BC-6FC0-4560-A269-CFD0AF4023F8}" dt="2022-02-09T07:26:38.615" v="6995" actId="22"/>
          <ac:cxnSpMkLst>
            <pc:docMk/>
            <pc:sldMk cId="3149581358" sldId="1695"/>
            <ac:cxnSpMk id="302" creationId="{1E4DA807-028B-47B8-AAD6-D17DF8818309}"/>
          </ac:cxnSpMkLst>
        </pc:cxnChg>
        <pc:cxnChg chg="add del mod">
          <ac:chgData name="Nicolas Delfosse" userId="d965f3d4-ea58-4afe-85b0-6f02e8cf3c22" providerId="ADAL" clId="{EC8726BC-6FC0-4560-A269-CFD0AF4023F8}" dt="2022-02-09T07:26:38.615" v="6995" actId="22"/>
          <ac:cxnSpMkLst>
            <pc:docMk/>
            <pc:sldMk cId="3149581358" sldId="1695"/>
            <ac:cxnSpMk id="310" creationId="{60FCBE62-F1A6-4722-A958-414CCEF72257}"/>
          </ac:cxnSpMkLst>
        </pc:cxnChg>
        <pc:cxnChg chg="add del mod">
          <ac:chgData name="Nicolas Delfosse" userId="d965f3d4-ea58-4afe-85b0-6f02e8cf3c22" providerId="ADAL" clId="{EC8726BC-6FC0-4560-A269-CFD0AF4023F8}" dt="2022-02-09T07:26:38.615" v="6995" actId="22"/>
          <ac:cxnSpMkLst>
            <pc:docMk/>
            <pc:sldMk cId="3149581358" sldId="1695"/>
            <ac:cxnSpMk id="312" creationId="{1B81396D-863F-48E1-8B4B-B2B19DD64E60}"/>
          </ac:cxnSpMkLst>
        </pc:cxnChg>
        <pc:cxnChg chg="add del mod">
          <ac:chgData name="Nicolas Delfosse" userId="d965f3d4-ea58-4afe-85b0-6f02e8cf3c22" providerId="ADAL" clId="{EC8726BC-6FC0-4560-A269-CFD0AF4023F8}" dt="2022-02-09T07:26:38.615" v="6995" actId="22"/>
          <ac:cxnSpMkLst>
            <pc:docMk/>
            <pc:sldMk cId="3149581358" sldId="1695"/>
            <ac:cxnSpMk id="314" creationId="{8AF6422D-B9AE-462D-B5C9-9128C0DC06DD}"/>
          </ac:cxnSpMkLst>
        </pc:cxnChg>
        <pc:cxnChg chg="add del mod">
          <ac:chgData name="Nicolas Delfosse" userId="d965f3d4-ea58-4afe-85b0-6f02e8cf3c22" providerId="ADAL" clId="{EC8726BC-6FC0-4560-A269-CFD0AF4023F8}" dt="2022-02-09T07:26:38.615" v="6995" actId="22"/>
          <ac:cxnSpMkLst>
            <pc:docMk/>
            <pc:sldMk cId="3149581358" sldId="1695"/>
            <ac:cxnSpMk id="316" creationId="{19F5DE0D-C17B-46DF-ABD3-A5B4A3E59C31}"/>
          </ac:cxnSpMkLst>
        </pc:cxnChg>
        <pc:cxnChg chg="add del mod">
          <ac:chgData name="Nicolas Delfosse" userId="d965f3d4-ea58-4afe-85b0-6f02e8cf3c22" providerId="ADAL" clId="{EC8726BC-6FC0-4560-A269-CFD0AF4023F8}" dt="2022-02-09T07:26:38.615" v="6995" actId="22"/>
          <ac:cxnSpMkLst>
            <pc:docMk/>
            <pc:sldMk cId="3149581358" sldId="1695"/>
            <ac:cxnSpMk id="322" creationId="{EA9AFACD-D287-414E-B909-2EF79D4BDFD4}"/>
          </ac:cxnSpMkLst>
        </pc:cxnChg>
        <pc:cxnChg chg="add del mod">
          <ac:chgData name="Nicolas Delfosse" userId="d965f3d4-ea58-4afe-85b0-6f02e8cf3c22" providerId="ADAL" clId="{EC8726BC-6FC0-4560-A269-CFD0AF4023F8}" dt="2022-02-09T07:26:38.615" v="6995" actId="22"/>
          <ac:cxnSpMkLst>
            <pc:docMk/>
            <pc:sldMk cId="3149581358" sldId="1695"/>
            <ac:cxnSpMk id="324" creationId="{5F2BE94C-7806-4EFF-9BEC-E392031B72D2}"/>
          </ac:cxnSpMkLst>
        </pc:cxnChg>
        <pc:cxnChg chg="add del mod">
          <ac:chgData name="Nicolas Delfosse" userId="d965f3d4-ea58-4afe-85b0-6f02e8cf3c22" providerId="ADAL" clId="{EC8726BC-6FC0-4560-A269-CFD0AF4023F8}" dt="2022-02-09T07:26:38.615" v="6995" actId="22"/>
          <ac:cxnSpMkLst>
            <pc:docMk/>
            <pc:sldMk cId="3149581358" sldId="1695"/>
            <ac:cxnSpMk id="326" creationId="{14FCDC74-807D-4EB2-9C32-C44062416C6D}"/>
          </ac:cxnSpMkLst>
        </pc:cxnChg>
        <pc:cxnChg chg="add del mod">
          <ac:chgData name="Nicolas Delfosse" userId="d965f3d4-ea58-4afe-85b0-6f02e8cf3c22" providerId="ADAL" clId="{EC8726BC-6FC0-4560-A269-CFD0AF4023F8}" dt="2022-02-09T07:26:38.615" v="6995" actId="22"/>
          <ac:cxnSpMkLst>
            <pc:docMk/>
            <pc:sldMk cId="3149581358" sldId="1695"/>
            <ac:cxnSpMk id="328" creationId="{3F74D9CC-5EF8-419B-9240-5D375358B65D}"/>
          </ac:cxnSpMkLst>
        </pc:cxnChg>
        <pc:cxnChg chg="add del mod">
          <ac:chgData name="Nicolas Delfosse" userId="d965f3d4-ea58-4afe-85b0-6f02e8cf3c22" providerId="ADAL" clId="{EC8726BC-6FC0-4560-A269-CFD0AF4023F8}" dt="2022-02-09T07:26:38.615" v="6995" actId="22"/>
          <ac:cxnSpMkLst>
            <pc:docMk/>
            <pc:sldMk cId="3149581358" sldId="1695"/>
            <ac:cxnSpMk id="334" creationId="{E4029ABC-332C-4B2E-A615-2CD832DA3581}"/>
          </ac:cxnSpMkLst>
        </pc:cxnChg>
        <pc:cxnChg chg="add del mod">
          <ac:chgData name="Nicolas Delfosse" userId="d965f3d4-ea58-4afe-85b0-6f02e8cf3c22" providerId="ADAL" clId="{EC8726BC-6FC0-4560-A269-CFD0AF4023F8}" dt="2022-02-09T07:26:38.615" v="6995" actId="22"/>
          <ac:cxnSpMkLst>
            <pc:docMk/>
            <pc:sldMk cId="3149581358" sldId="1695"/>
            <ac:cxnSpMk id="336" creationId="{EC0D191C-6961-4B9B-99C7-D1C924D8FF05}"/>
          </ac:cxnSpMkLst>
        </pc:cxnChg>
        <pc:cxnChg chg="add del mod">
          <ac:chgData name="Nicolas Delfosse" userId="d965f3d4-ea58-4afe-85b0-6f02e8cf3c22" providerId="ADAL" clId="{EC8726BC-6FC0-4560-A269-CFD0AF4023F8}" dt="2022-02-09T07:26:38.615" v="6995" actId="22"/>
          <ac:cxnSpMkLst>
            <pc:docMk/>
            <pc:sldMk cId="3149581358" sldId="1695"/>
            <ac:cxnSpMk id="338" creationId="{70324AD4-46B5-4D33-A888-83C23DB4E2F7}"/>
          </ac:cxnSpMkLst>
        </pc:cxnChg>
        <pc:cxnChg chg="add del mod">
          <ac:chgData name="Nicolas Delfosse" userId="d965f3d4-ea58-4afe-85b0-6f02e8cf3c22" providerId="ADAL" clId="{EC8726BC-6FC0-4560-A269-CFD0AF4023F8}" dt="2022-02-09T07:26:38.615" v="6995" actId="22"/>
          <ac:cxnSpMkLst>
            <pc:docMk/>
            <pc:sldMk cId="3149581358" sldId="1695"/>
            <ac:cxnSpMk id="340" creationId="{D1AC69D4-3BB8-4BA1-A5F8-4CA2B328E2B3}"/>
          </ac:cxnSpMkLst>
        </pc:cxnChg>
        <pc:cxnChg chg="add del mod">
          <ac:chgData name="Nicolas Delfosse" userId="d965f3d4-ea58-4afe-85b0-6f02e8cf3c22" providerId="ADAL" clId="{EC8726BC-6FC0-4560-A269-CFD0AF4023F8}" dt="2022-02-09T07:26:38.615" v="6995" actId="22"/>
          <ac:cxnSpMkLst>
            <pc:docMk/>
            <pc:sldMk cId="3149581358" sldId="1695"/>
            <ac:cxnSpMk id="346" creationId="{DE25ED9A-A234-4FFA-843F-EBB10C46B8E7}"/>
          </ac:cxnSpMkLst>
        </pc:cxnChg>
        <pc:cxnChg chg="add del mod">
          <ac:chgData name="Nicolas Delfosse" userId="d965f3d4-ea58-4afe-85b0-6f02e8cf3c22" providerId="ADAL" clId="{EC8726BC-6FC0-4560-A269-CFD0AF4023F8}" dt="2022-02-09T07:26:38.615" v="6995" actId="22"/>
          <ac:cxnSpMkLst>
            <pc:docMk/>
            <pc:sldMk cId="3149581358" sldId="1695"/>
            <ac:cxnSpMk id="348" creationId="{D827F0CB-B566-413C-916E-CCED26A67AC0}"/>
          </ac:cxnSpMkLst>
        </pc:cxnChg>
        <pc:cxnChg chg="add del mod">
          <ac:chgData name="Nicolas Delfosse" userId="d965f3d4-ea58-4afe-85b0-6f02e8cf3c22" providerId="ADAL" clId="{EC8726BC-6FC0-4560-A269-CFD0AF4023F8}" dt="2022-02-09T07:26:38.615" v="6995" actId="22"/>
          <ac:cxnSpMkLst>
            <pc:docMk/>
            <pc:sldMk cId="3149581358" sldId="1695"/>
            <ac:cxnSpMk id="350" creationId="{0D05177B-0EFC-465E-AA92-74F763ED0865}"/>
          </ac:cxnSpMkLst>
        </pc:cxnChg>
        <pc:cxnChg chg="add del mod">
          <ac:chgData name="Nicolas Delfosse" userId="d965f3d4-ea58-4afe-85b0-6f02e8cf3c22" providerId="ADAL" clId="{EC8726BC-6FC0-4560-A269-CFD0AF4023F8}" dt="2022-02-09T07:26:38.615" v="6995" actId="22"/>
          <ac:cxnSpMkLst>
            <pc:docMk/>
            <pc:sldMk cId="3149581358" sldId="1695"/>
            <ac:cxnSpMk id="352" creationId="{3C85E8E3-CA00-4E51-B39A-A9E8A6DA1B86}"/>
          </ac:cxnSpMkLst>
        </pc:cxnChg>
        <pc:cxnChg chg="add del mod">
          <ac:chgData name="Nicolas Delfosse" userId="d965f3d4-ea58-4afe-85b0-6f02e8cf3c22" providerId="ADAL" clId="{EC8726BC-6FC0-4560-A269-CFD0AF4023F8}" dt="2022-02-09T07:26:59.481" v="6998" actId="478"/>
          <ac:cxnSpMkLst>
            <pc:docMk/>
            <pc:sldMk cId="3149581358" sldId="1695"/>
            <ac:cxnSpMk id="364" creationId="{B7047DC3-37EC-409D-8AEA-359954BBA988}"/>
          </ac:cxnSpMkLst>
        </pc:cxnChg>
        <pc:cxnChg chg="add del mod">
          <ac:chgData name="Nicolas Delfosse" userId="d965f3d4-ea58-4afe-85b0-6f02e8cf3c22" providerId="ADAL" clId="{EC8726BC-6FC0-4560-A269-CFD0AF4023F8}" dt="2022-02-09T07:26:59.481" v="6998" actId="478"/>
          <ac:cxnSpMkLst>
            <pc:docMk/>
            <pc:sldMk cId="3149581358" sldId="1695"/>
            <ac:cxnSpMk id="366" creationId="{23CCCF39-9AF1-4A1A-BB89-612CBB91FC84}"/>
          </ac:cxnSpMkLst>
        </pc:cxnChg>
        <pc:cxnChg chg="add del mod">
          <ac:chgData name="Nicolas Delfosse" userId="d965f3d4-ea58-4afe-85b0-6f02e8cf3c22" providerId="ADAL" clId="{EC8726BC-6FC0-4560-A269-CFD0AF4023F8}" dt="2022-02-09T07:26:59.481" v="6998" actId="478"/>
          <ac:cxnSpMkLst>
            <pc:docMk/>
            <pc:sldMk cId="3149581358" sldId="1695"/>
            <ac:cxnSpMk id="368" creationId="{CAFCD47E-7757-424D-84AE-B3FCB837E82C}"/>
          </ac:cxnSpMkLst>
        </pc:cxnChg>
        <pc:cxnChg chg="add del mod">
          <ac:chgData name="Nicolas Delfosse" userId="d965f3d4-ea58-4afe-85b0-6f02e8cf3c22" providerId="ADAL" clId="{EC8726BC-6FC0-4560-A269-CFD0AF4023F8}" dt="2022-02-09T07:26:59.481" v="6998" actId="478"/>
          <ac:cxnSpMkLst>
            <pc:docMk/>
            <pc:sldMk cId="3149581358" sldId="1695"/>
            <ac:cxnSpMk id="370" creationId="{1E1769DA-D44D-4B1C-A9B7-C6174CBB2952}"/>
          </ac:cxnSpMkLst>
        </pc:cxnChg>
        <pc:cxnChg chg="add del mod">
          <ac:chgData name="Nicolas Delfosse" userId="d965f3d4-ea58-4afe-85b0-6f02e8cf3c22" providerId="ADAL" clId="{EC8726BC-6FC0-4560-A269-CFD0AF4023F8}" dt="2022-02-09T07:26:59.481" v="6998" actId="478"/>
          <ac:cxnSpMkLst>
            <pc:docMk/>
            <pc:sldMk cId="3149581358" sldId="1695"/>
            <ac:cxnSpMk id="378" creationId="{F293EDCF-6653-4892-A212-F9E3EBA7C832}"/>
          </ac:cxnSpMkLst>
        </pc:cxnChg>
        <pc:cxnChg chg="add del mod">
          <ac:chgData name="Nicolas Delfosse" userId="d965f3d4-ea58-4afe-85b0-6f02e8cf3c22" providerId="ADAL" clId="{EC8726BC-6FC0-4560-A269-CFD0AF4023F8}" dt="2022-02-09T07:26:59.481" v="6998" actId="478"/>
          <ac:cxnSpMkLst>
            <pc:docMk/>
            <pc:sldMk cId="3149581358" sldId="1695"/>
            <ac:cxnSpMk id="380" creationId="{A07BD839-D38A-405A-AA26-BFE6C93272CE}"/>
          </ac:cxnSpMkLst>
        </pc:cxnChg>
        <pc:cxnChg chg="add del mod">
          <ac:chgData name="Nicolas Delfosse" userId="d965f3d4-ea58-4afe-85b0-6f02e8cf3c22" providerId="ADAL" clId="{EC8726BC-6FC0-4560-A269-CFD0AF4023F8}" dt="2022-02-09T07:26:59.481" v="6998" actId="478"/>
          <ac:cxnSpMkLst>
            <pc:docMk/>
            <pc:sldMk cId="3149581358" sldId="1695"/>
            <ac:cxnSpMk id="382" creationId="{E3A3BE3B-5EC9-4BF7-AD42-ECBC6BF5DFF6}"/>
          </ac:cxnSpMkLst>
        </pc:cxnChg>
        <pc:cxnChg chg="add del mod">
          <ac:chgData name="Nicolas Delfosse" userId="d965f3d4-ea58-4afe-85b0-6f02e8cf3c22" providerId="ADAL" clId="{EC8726BC-6FC0-4560-A269-CFD0AF4023F8}" dt="2022-02-09T07:26:59.481" v="6998" actId="478"/>
          <ac:cxnSpMkLst>
            <pc:docMk/>
            <pc:sldMk cId="3149581358" sldId="1695"/>
            <ac:cxnSpMk id="384" creationId="{2037A835-4C73-4880-9D8B-8E35E1D9CFB3}"/>
          </ac:cxnSpMkLst>
        </pc:cxnChg>
        <pc:cxnChg chg="add del mod">
          <ac:chgData name="Nicolas Delfosse" userId="d965f3d4-ea58-4afe-85b0-6f02e8cf3c22" providerId="ADAL" clId="{EC8726BC-6FC0-4560-A269-CFD0AF4023F8}" dt="2022-02-09T07:26:59.481" v="6998" actId="478"/>
          <ac:cxnSpMkLst>
            <pc:docMk/>
            <pc:sldMk cId="3149581358" sldId="1695"/>
            <ac:cxnSpMk id="392" creationId="{4F46B1D6-80DD-44C7-AF67-021A3C914781}"/>
          </ac:cxnSpMkLst>
        </pc:cxnChg>
        <pc:cxnChg chg="add del mod">
          <ac:chgData name="Nicolas Delfosse" userId="d965f3d4-ea58-4afe-85b0-6f02e8cf3c22" providerId="ADAL" clId="{EC8726BC-6FC0-4560-A269-CFD0AF4023F8}" dt="2022-02-09T07:26:59.481" v="6998" actId="478"/>
          <ac:cxnSpMkLst>
            <pc:docMk/>
            <pc:sldMk cId="3149581358" sldId="1695"/>
            <ac:cxnSpMk id="394" creationId="{49C2BDF7-E60F-48A7-BBAD-19063754D100}"/>
          </ac:cxnSpMkLst>
        </pc:cxnChg>
        <pc:cxnChg chg="add del mod">
          <ac:chgData name="Nicolas Delfosse" userId="d965f3d4-ea58-4afe-85b0-6f02e8cf3c22" providerId="ADAL" clId="{EC8726BC-6FC0-4560-A269-CFD0AF4023F8}" dt="2022-02-09T07:26:59.481" v="6998" actId="478"/>
          <ac:cxnSpMkLst>
            <pc:docMk/>
            <pc:sldMk cId="3149581358" sldId="1695"/>
            <ac:cxnSpMk id="396" creationId="{F22EC049-2987-4741-8B03-CCDF61CEE33C}"/>
          </ac:cxnSpMkLst>
        </pc:cxnChg>
        <pc:cxnChg chg="add del mod">
          <ac:chgData name="Nicolas Delfosse" userId="d965f3d4-ea58-4afe-85b0-6f02e8cf3c22" providerId="ADAL" clId="{EC8726BC-6FC0-4560-A269-CFD0AF4023F8}" dt="2022-02-09T07:26:59.481" v="6998" actId="478"/>
          <ac:cxnSpMkLst>
            <pc:docMk/>
            <pc:sldMk cId="3149581358" sldId="1695"/>
            <ac:cxnSpMk id="398" creationId="{98E0EC01-D456-47E8-B0F4-29AB4C885DEB}"/>
          </ac:cxnSpMkLst>
        </pc:cxnChg>
        <pc:cxnChg chg="add del mod">
          <ac:chgData name="Nicolas Delfosse" userId="d965f3d4-ea58-4afe-85b0-6f02e8cf3c22" providerId="ADAL" clId="{EC8726BC-6FC0-4560-A269-CFD0AF4023F8}" dt="2022-02-09T07:26:59.481" v="6998" actId="478"/>
          <ac:cxnSpMkLst>
            <pc:docMk/>
            <pc:sldMk cId="3149581358" sldId="1695"/>
            <ac:cxnSpMk id="406" creationId="{5EC6B869-7B55-4583-98BC-D45A48BE2BE8}"/>
          </ac:cxnSpMkLst>
        </pc:cxnChg>
        <pc:cxnChg chg="add del mod">
          <ac:chgData name="Nicolas Delfosse" userId="d965f3d4-ea58-4afe-85b0-6f02e8cf3c22" providerId="ADAL" clId="{EC8726BC-6FC0-4560-A269-CFD0AF4023F8}" dt="2022-02-09T07:26:59.481" v="6998" actId="478"/>
          <ac:cxnSpMkLst>
            <pc:docMk/>
            <pc:sldMk cId="3149581358" sldId="1695"/>
            <ac:cxnSpMk id="408" creationId="{22058FB6-1ABF-4EDB-BECD-023419D2D185}"/>
          </ac:cxnSpMkLst>
        </pc:cxnChg>
        <pc:cxnChg chg="add del mod">
          <ac:chgData name="Nicolas Delfosse" userId="d965f3d4-ea58-4afe-85b0-6f02e8cf3c22" providerId="ADAL" clId="{EC8726BC-6FC0-4560-A269-CFD0AF4023F8}" dt="2022-02-09T07:26:59.481" v="6998" actId="478"/>
          <ac:cxnSpMkLst>
            <pc:docMk/>
            <pc:sldMk cId="3149581358" sldId="1695"/>
            <ac:cxnSpMk id="410" creationId="{9BD7F745-E090-4141-837D-B8B9A21FF359}"/>
          </ac:cxnSpMkLst>
        </pc:cxnChg>
        <pc:cxnChg chg="add del mod">
          <ac:chgData name="Nicolas Delfosse" userId="d965f3d4-ea58-4afe-85b0-6f02e8cf3c22" providerId="ADAL" clId="{EC8726BC-6FC0-4560-A269-CFD0AF4023F8}" dt="2022-02-09T07:26:59.481" v="6998" actId="478"/>
          <ac:cxnSpMkLst>
            <pc:docMk/>
            <pc:sldMk cId="3149581358" sldId="1695"/>
            <ac:cxnSpMk id="412" creationId="{F34B0CD9-2F09-4F3A-8FEA-10AA9A528EF9}"/>
          </ac:cxnSpMkLst>
        </pc:cxnChg>
        <pc:cxnChg chg="add del mod">
          <ac:chgData name="Nicolas Delfosse" userId="d965f3d4-ea58-4afe-85b0-6f02e8cf3c22" providerId="ADAL" clId="{EC8726BC-6FC0-4560-A269-CFD0AF4023F8}" dt="2022-02-09T07:26:59.481" v="6998" actId="478"/>
          <ac:cxnSpMkLst>
            <pc:docMk/>
            <pc:sldMk cId="3149581358" sldId="1695"/>
            <ac:cxnSpMk id="420" creationId="{91ABCA5B-BD6E-4E77-A057-01B34D778CCA}"/>
          </ac:cxnSpMkLst>
        </pc:cxnChg>
        <pc:cxnChg chg="add del mod">
          <ac:chgData name="Nicolas Delfosse" userId="d965f3d4-ea58-4afe-85b0-6f02e8cf3c22" providerId="ADAL" clId="{EC8726BC-6FC0-4560-A269-CFD0AF4023F8}" dt="2022-02-09T07:26:59.481" v="6998" actId="478"/>
          <ac:cxnSpMkLst>
            <pc:docMk/>
            <pc:sldMk cId="3149581358" sldId="1695"/>
            <ac:cxnSpMk id="422" creationId="{F13DDF97-5AE5-4215-9B5B-BD3EEBC10407}"/>
          </ac:cxnSpMkLst>
        </pc:cxnChg>
        <pc:cxnChg chg="add del mod">
          <ac:chgData name="Nicolas Delfosse" userId="d965f3d4-ea58-4afe-85b0-6f02e8cf3c22" providerId="ADAL" clId="{EC8726BC-6FC0-4560-A269-CFD0AF4023F8}" dt="2022-02-09T07:26:59.481" v="6998" actId="478"/>
          <ac:cxnSpMkLst>
            <pc:docMk/>
            <pc:sldMk cId="3149581358" sldId="1695"/>
            <ac:cxnSpMk id="424" creationId="{2390023C-9C42-4EB2-9541-44D319F3FA8C}"/>
          </ac:cxnSpMkLst>
        </pc:cxnChg>
        <pc:cxnChg chg="add del mod">
          <ac:chgData name="Nicolas Delfosse" userId="d965f3d4-ea58-4afe-85b0-6f02e8cf3c22" providerId="ADAL" clId="{EC8726BC-6FC0-4560-A269-CFD0AF4023F8}" dt="2022-02-09T07:26:59.481" v="6998" actId="478"/>
          <ac:cxnSpMkLst>
            <pc:docMk/>
            <pc:sldMk cId="3149581358" sldId="1695"/>
            <ac:cxnSpMk id="426" creationId="{3A979829-5B3E-4DDD-9C6F-09AB7E57E4E4}"/>
          </ac:cxnSpMkLst>
        </pc:cxnChg>
        <pc:cxnChg chg="add del mod">
          <ac:chgData name="Nicolas Delfosse" userId="d965f3d4-ea58-4afe-85b0-6f02e8cf3c22" providerId="ADAL" clId="{EC8726BC-6FC0-4560-A269-CFD0AF4023F8}" dt="2022-02-09T07:26:59.481" v="6998" actId="478"/>
          <ac:cxnSpMkLst>
            <pc:docMk/>
            <pc:sldMk cId="3149581358" sldId="1695"/>
            <ac:cxnSpMk id="432" creationId="{AD68207D-6BF7-43BC-91AB-3650642E18E4}"/>
          </ac:cxnSpMkLst>
        </pc:cxnChg>
        <pc:cxnChg chg="add del mod">
          <ac:chgData name="Nicolas Delfosse" userId="d965f3d4-ea58-4afe-85b0-6f02e8cf3c22" providerId="ADAL" clId="{EC8726BC-6FC0-4560-A269-CFD0AF4023F8}" dt="2022-02-09T07:26:59.481" v="6998" actId="478"/>
          <ac:cxnSpMkLst>
            <pc:docMk/>
            <pc:sldMk cId="3149581358" sldId="1695"/>
            <ac:cxnSpMk id="434" creationId="{1BE779C7-2EAD-4231-AB1C-F28E22B041A9}"/>
          </ac:cxnSpMkLst>
        </pc:cxnChg>
        <pc:cxnChg chg="add del mod">
          <ac:chgData name="Nicolas Delfosse" userId="d965f3d4-ea58-4afe-85b0-6f02e8cf3c22" providerId="ADAL" clId="{EC8726BC-6FC0-4560-A269-CFD0AF4023F8}" dt="2022-02-09T07:26:59.481" v="6998" actId="478"/>
          <ac:cxnSpMkLst>
            <pc:docMk/>
            <pc:sldMk cId="3149581358" sldId="1695"/>
            <ac:cxnSpMk id="436" creationId="{16D57937-B8F6-40D6-87BA-65B900696CE7}"/>
          </ac:cxnSpMkLst>
        </pc:cxnChg>
        <pc:cxnChg chg="add del mod">
          <ac:chgData name="Nicolas Delfosse" userId="d965f3d4-ea58-4afe-85b0-6f02e8cf3c22" providerId="ADAL" clId="{EC8726BC-6FC0-4560-A269-CFD0AF4023F8}" dt="2022-02-09T07:26:59.481" v="6998" actId="478"/>
          <ac:cxnSpMkLst>
            <pc:docMk/>
            <pc:sldMk cId="3149581358" sldId="1695"/>
            <ac:cxnSpMk id="438" creationId="{D674474B-E165-49B1-8624-A5C281923637}"/>
          </ac:cxnSpMkLst>
        </pc:cxnChg>
        <pc:cxnChg chg="add del mod">
          <ac:chgData name="Nicolas Delfosse" userId="d965f3d4-ea58-4afe-85b0-6f02e8cf3c22" providerId="ADAL" clId="{EC8726BC-6FC0-4560-A269-CFD0AF4023F8}" dt="2022-02-09T07:26:59.481" v="6998" actId="478"/>
          <ac:cxnSpMkLst>
            <pc:docMk/>
            <pc:sldMk cId="3149581358" sldId="1695"/>
            <ac:cxnSpMk id="444" creationId="{F9D26DE5-6072-45E1-80EB-D3A6634CF374}"/>
          </ac:cxnSpMkLst>
        </pc:cxnChg>
        <pc:cxnChg chg="add del mod">
          <ac:chgData name="Nicolas Delfosse" userId="d965f3d4-ea58-4afe-85b0-6f02e8cf3c22" providerId="ADAL" clId="{EC8726BC-6FC0-4560-A269-CFD0AF4023F8}" dt="2022-02-09T07:26:59.481" v="6998" actId="478"/>
          <ac:cxnSpMkLst>
            <pc:docMk/>
            <pc:sldMk cId="3149581358" sldId="1695"/>
            <ac:cxnSpMk id="446" creationId="{87DBEA24-1BD8-4582-A598-B3E84BB32C59}"/>
          </ac:cxnSpMkLst>
        </pc:cxnChg>
        <pc:cxnChg chg="add del mod">
          <ac:chgData name="Nicolas Delfosse" userId="d965f3d4-ea58-4afe-85b0-6f02e8cf3c22" providerId="ADAL" clId="{EC8726BC-6FC0-4560-A269-CFD0AF4023F8}" dt="2022-02-09T07:26:59.481" v="6998" actId="478"/>
          <ac:cxnSpMkLst>
            <pc:docMk/>
            <pc:sldMk cId="3149581358" sldId="1695"/>
            <ac:cxnSpMk id="448" creationId="{DF28EC59-4354-4B29-AEA9-53C7FC3923D7}"/>
          </ac:cxnSpMkLst>
        </pc:cxnChg>
        <pc:cxnChg chg="add del mod">
          <ac:chgData name="Nicolas Delfosse" userId="d965f3d4-ea58-4afe-85b0-6f02e8cf3c22" providerId="ADAL" clId="{EC8726BC-6FC0-4560-A269-CFD0AF4023F8}" dt="2022-02-09T07:26:59.481" v="6998" actId="478"/>
          <ac:cxnSpMkLst>
            <pc:docMk/>
            <pc:sldMk cId="3149581358" sldId="1695"/>
            <ac:cxnSpMk id="450" creationId="{CB0AE8CB-7E42-4D54-BF40-E1FEA41112A4}"/>
          </ac:cxnSpMkLst>
        </pc:cxnChg>
        <pc:cxnChg chg="add del mod">
          <ac:chgData name="Nicolas Delfosse" userId="d965f3d4-ea58-4afe-85b0-6f02e8cf3c22" providerId="ADAL" clId="{EC8726BC-6FC0-4560-A269-CFD0AF4023F8}" dt="2022-02-09T07:26:59.481" v="6998" actId="478"/>
          <ac:cxnSpMkLst>
            <pc:docMk/>
            <pc:sldMk cId="3149581358" sldId="1695"/>
            <ac:cxnSpMk id="456" creationId="{D0B9E4B4-2546-43B0-AECD-1E52D01655B1}"/>
          </ac:cxnSpMkLst>
        </pc:cxnChg>
        <pc:cxnChg chg="add del mod">
          <ac:chgData name="Nicolas Delfosse" userId="d965f3d4-ea58-4afe-85b0-6f02e8cf3c22" providerId="ADAL" clId="{EC8726BC-6FC0-4560-A269-CFD0AF4023F8}" dt="2022-02-09T07:26:59.481" v="6998" actId="478"/>
          <ac:cxnSpMkLst>
            <pc:docMk/>
            <pc:sldMk cId="3149581358" sldId="1695"/>
            <ac:cxnSpMk id="458" creationId="{B9FCF90E-11C5-4BAC-AD8C-D83731E40786}"/>
          </ac:cxnSpMkLst>
        </pc:cxnChg>
        <pc:cxnChg chg="add del mod">
          <ac:chgData name="Nicolas Delfosse" userId="d965f3d4-ea58-4afe-85b0-6f02e8cf3c22" providerId="ADAL" clId="{EC8726BC-6FC0-4560-A269-CFD0AF4023F8}" dt="2022-02-09T07:26:59.481" v="6998" actId="478"/>
          <ac:cxnSpMkLst>
            <pc:docMk/>
            <pc:sldMk cId="3149581358" sldId="1695"/>
            <ac:cxnSpMk id="460" creationId="{EF780A62-8AC4-4B61-A052-CBDB018E0608}"/>
          </ac:cxnSpMkLst>
        </pc:cxnChg>
        <pc:cxnChg chg="add del mod">
          <ac:chgData name="Nicolas Delfosse" userId="d965f3d4-ea58-4afe-85b0-6f02e8cf3c22" providerId="ADAL" clId="{EC8726BC-6FC0-4560-A269-CFD0AF4023F8}" dt="2022-02-09T07:26:59.481" v="6998" actId="478"/>
          <ac:cxnSpMkLst>
            <pc:docMk/>
            <pc:sldMk cId="3149581358" sldId="1695"/>
            <ac:cxnSpMk id="462" creationId="{FE426AF5-826D-48AC-8E9D-AE33DC5F946F}"/>
          </ac:cxnSpMkLst>
        </pc:cxnChg>
        <pc:cxnChg chg="add mod topLvl">
          <ac:chgData name="Nicolas Delfosse" userId="d965f3d4-ea58-4afe-85b0-6f02e8cf3c22" providerId="ADAL" clId="{EC8726BC-6FC0-4560-A269-CFD0AF4023F8}" dt="2022-02-09T07:33:32.374" v="7049" actId="165"/>
          <ac:cxnSpMkLst>
            <pc:docMk/>
            <pc:sldMk cId="3149581358" sldId="1695"/>
            <ac:cxnSpMk id="474" creationId="{1137BFAE-EBBC-4291-A8AF-37E1699DEFAA}"/>
          </ac:cxnSpMkLst>
        </pc:cxnChg>
        <pc:cxnChg chg="add mod topLvl">
          <ac:chgData name="Nicolas Delfosse" userId="d965f3d4-ea58-4afe-85b0-6f02e8cf3c22" providerId="ADAL" clId="{EC8726BC-6FC0-4560-A269-CFD0AF4023F8}" dt="2022-02-09T07:33:32.374" v="7049" actId="165"/>
          <ac:cxnSpMkLst>
            <pc:docMk/>
            <pc:sldMk cId="3149581358" sldId="1695"/>
            <ac:cxnSpMk id="476" creationId="{AD51A873-9F7C-439C-8A5A-B0AA16C3F576}"/>
          </ac:cxnSpMkLst>
        </pc:cxnChg>
        <pc:cxnChg chg="add del mod topLvl">
          <ac:chgData name="Nicolas Delfosse" userId="d965f3d4-ea58-4afe-85b0-6f02e8cf3c22" providerId="ADAL" clId="{EC8726BC-6FC0-4560-A269-CFD0AF4023F8}" dt="2022-02-09T07:34:06.864" v="7062" actId="478"/>
          <ac:cxnSpMkLst>
            <pc:docMk/>
            <pc:sldMk cId="3149581358" sldId="1695"/>
            <ac:cxnSpMk id="478" creationId="{1B1A2A4C-7382-4D57-A29C-4AA7CB562AB3}"/>
          </ac:cxnSpMkLst>
        </pc:cxnChg>
        <pc:cxnChg chg="add del mod topLvl">
          <ac:chgData name="Nicolas Delfosse" userId="d965f3d4-ea58-4afe-85b0-6f02e8cf3c22" providerId="ADAL" clId="{EC8726BC-6FC0-4560-A269-CFD0AF4023F8}" dt="2022-02-09T07:34:06.864" v="7062" actId="478"/>
          <ac:cxnSpMkLst>
            <pc:docMk/>
            <pc:sldMk cId="3149581358" sldId="1695"/>
            <ac:cxnSpMk id="480" creationId="{5A852C1C-803D-4A68-A206-AD5BC0F7CBFF}"/>
          </ac:cxnSpMkLst>
        </pc:cxnChg>
        <pc:cxnChg chg="add del mod topLvl">
          <ac:chgData name="Nicolas Delfosse" userId="d965f3d4-ea58-4afe-85b0-6f02e8cf3c22" providerId="ADAL" clId="{EC8726BC-6FC0-4560-A269-CFD0AF4023F8}" dt="2022-02-09T07:34:24.776" v="7069" actId="478"/>
          <ac:cxnSpMkLst>
            <pc:docMk/>
            <pc:sldMk cId="3149581358" sldId="1695"/>
            <ac:cxnSpMk id="488" creationId="{5EB13226-8563-4275-B1ED-03672D1422C7}"/>
          </ac:cxnSpMkLst>
        </pc:cxnChg>
        <pc:cxnChg chg="add del mod topLvl">
          <ac:chgData name="Nicolas Delfosse" userId="d965f3d4-ea58-4afe-85b0-6f02e8cf3c22" providerId="ADAL" clId="{EC8726BC-6FC0-4560-A269-CFD0AF4023F8}" dt="2022-02-09T07:34:23.906" v="7068" actId="478"/>
          <ac:cxnSpMkLst>
            <pc:docMk/>
            <pc:sldMk cId="3149581358" sldId="1695"/>
            <ac:cxnSpMk id="490" creationId="{E63BF718-AFF0-4E16-B7FF-71B597CAEA76}"/>
          </ac:cxnSpMkLst>
        </pc:cxnChg>
        <pc:cxnChg chg="add del mod topLvl">
          <ac:chgData name="Nicolas Delfosse" userId="d965f3d4-ea58-4afe-85b0-6f02e8cf3c22" providerId="ADAL" clId="{EC8726BC-6FC0-4560-A269-CFD0AF4023F8}" dt="2022-02-09T07:34:06.864" v="7062" actId="478"/>
          <ac:cxnSpMkLst>
            <pc:docMk/>
            <pc:sldMk cId="3149581358" sldId="1695"/>
            <ac:cxnSpMk id="492" creationId="{278E6FB4-E397-43A4-B0D7-31C9B21AB1FB}"/>
          </ac:cxnSpMkLst>
        </pc:cxnChg>
        <pc:cxnChg chg="add del mod topLvl">
          <ac:chgData name="Nicolas Delfosse" userId="d965f3d4-ea58-4afe-85b0-6f02e8cf3c22" providerId="ADAL" clId="{EC8726BC-6FC0-4560-A269-CFD0AF4023F8}" dt="2022-02-09T07:34:06.864" v="7062" actId="478"/>
          <ac:cxnSpMkLst>
            <pc:docMk/>
            <pc:sldMk cId="3149581358" sldId="1695"/>
            <ac:cxnSpMk id="494" creationId="{62F02670-5931-4C2A-B939-F8B41F1F6FBC}"/>
          </ac:cxnSpMkLst>
        </pc:cxnChg>
        <pc:cxnChg chg="add del mod topLvl">
          <ac:chgData name="Nicolas Delfosse" userId="d965f3d4-ea58-4afe-85b0-6f02e8cf3c22" providerId="ADAL" clId="{EC8726BC-6FC0-4560-A269-CFD0AF4023F8}" dt="2022-02-09T07:33:56.753" v="7057" actId="478"/>
          <ac:cxnSpMkLst>
            <pc:docMk/>
            <pc:sldMk cId="3149581358" sldId="1695"/>
            <ac:cxnSpMk id="502" creationId="{EA95ABE4-B9A4-47F7-9934-067432C477B8}"/>
          </ac:cxnSpMkLst>
        </pc:cxnChg>
        <pc:cxnChg chg="add del mod topLvl">
          <ac:chgData name="Nicolas Delfosse" userId="d965f3d4-ea58-4afe-85b0-6f02e8cf3c22" providerId="ADAL" clId="{EC8726BC-6FC0-4560-A269-CFD0AF4023F8}" dt="2022-02-09T07:34:20.510" v="7065" actId="478"/>
          <ac:cxnSpMkLst>
            <pc:docMk/>
            <pc:sldMk cId="3149581358" sldId="1695"/>
            <ac:cxnSpMk id="504" creationId="{4D3D8CD1-0814-4E5D-8671-80386C331274}"/>
          </ac:cxnSpMkLst>
        </pc:cxnChg>
        <pc:cxnChg chg="add del mod topLvl">
          <ac:chgData name="Nicolas Delfosse" userId="d965f3d4-ea58-4afe-85b0-6f02e8cf3c22" providerId="ADAL" clId="{EC8726BC-6FC0-4560-A269-CFD0AF4023F8}" dt="2022-02-09T07:33:55.585" v="7056" actId="478"/>
          <ac:cxnSpMkLst>
            <pc:docMk/>
            <pc:sldMk cId="3149581358" sldId="1695"/>
            <ac:cxnSpMk id="506" creationId="{508C4EB8-C1BC-4A07-9EA6-CFEA110C20E4}"/>
          </ac:cxnSpMkLst>
        </pc:cxnChg>
        <pc:cxnChg chg="add del mod topLvl">
          <ac:chgData name="Nicolas Delfosse" userId="d965f3d4-ea58-4afe-85b0-6f02e8cf3c22" providerId="ADAL" clId="{EC8726BC-6FC0-4560-A269-CFD0AF4023F8}" dt="2022-02-09T07:34:06.864" v="7062" actId="478"/>
          <ac:cxnSpMkLst>
            <pc:docMk/>
            <pc:sldMk cId="3149581358" sldId="1695"/>
            <ac:cxnSpMk id="508" creationId="{A8C816EA-CA54-472C-9C3A-54D363D512F6}"/>
          </ac:cxnSpMkLst>
        </pc:cxnChg>
        <pc:cxnChg chg="add del mod topLvl">
          <ac:chgData name="Nicolas Delfosse" userId="d965f3d4-ea58-4afe-85b0-6f02e8cf3c22" providerId="ADAL" clId="{EC8726BC-6FC0-4560-A269-CFD0AF4023F8}" dt="2022-02-09T07:33:43.768" v="7050" actId="478"/>
          <ac:cxnSpMkLst>
            <pc:docMk/>
            <pc:sldMk cId="3149581358" sldId="1695"/>
            <ac:cxnSpMk id="516" creationId="{6251282E-1B75-41BF-90AD-36AC9A8D28EE}"/>
          </ac:cxnSpMkLst>
        </pc:cxnChg>
        <pc:cxnChg chg="add del mod topLvl">
          <ac:chgData name="Nicolas Delfosse" userId="d965f3d4-ea58-4afe-85b0-6f02e8cf3c22" providerId="ADAL" clId="{EC8726BC-6FC0-4560-A269-CFD0AF4023F8}" dt="2022-02-09T07:33:43.768" v="7050" actId="478"/>
          <ac:cxnSpMkLst>
            <pc:docMk/>
            <pc:sldMk cId="3149581358" sldId="1695"/>
            <ac:cxnSpMk id="518" creationId="{9A19A68A-5276-4F5A-A6F8-2FF841BC3B42}"/>
          </ac:cxnSpMkLst>
        </pc:cxnChg>
        <pc:cxnChg chg="add del mod topLvl">
          <ac:chgData name="Nicolas Delfosse" userId="d965f3d4-ea58-4afe-85b0-6f02e8cf3c22" providerId="ADAL" clId="{EC8726BC-6FC0-4560-A269-CFD0AF4023F8}" dt="2022-02-09T07:33:43.768" v="7050" actId="478"/>
          <ac:cxnSpMkLst>
            <pc:docMk/>
            <pc:sldMk cId="3149581358" sldId="1695"/>
            <ac:cxnSpMk id="520" creationId="{48A0B981-A866-4228-ACD8-E746FF6601A9}"/>
          </ac:cxnSpMkLst>
        </pc:cxnChg>
        <pc:cxnChg chg="add del mod topLvl">
          <ac:chgData name="Nicolas Delfosse" userId="d965f3d4-ea58-4afe-85b0-6f02e8cf3c22" providerId="ADAL" clId="{EC8726BC-6FC0-4560-A269-CFD0AF4023F8}" dt="2022-02-09T07:33:43.768" v="7050" actId="478"/>
          <ac:cxnSpMkLst>
            <pc:docMk/>
            <pc:sldMk cId="3149581358" sldId="1695"/>
            <ac:cxnSpMk id="522" creationId="{68B2369F-E811-4B47-B46A-362DB9ACCD47}"/>
          </ac:cxnSpMkLst>
        </pc:cxnChg>
        <pc:cxnChg chg="add del mod topLvl">
          <ac:chgData name="Nicolas Delfosse" userId="d965f3d4-ea58-4afe-85b0-6f02e8cf3c22" providerId="ADAL" clId="{EC8726BC-6FC0-4560-A269-CFD0AF4023F8}" dt="2022-02-09T07:34:06.864" v="7062" actId="478"/>
          <ac:cxnSpMkLst>
            <pc:docMk/>
            <pc:sldMk cId="3149581358" sldId="1695"/>
            <ac:cxnSpMk id="530" creationId="{64984AC8-43EB-4E9A-A4D4-C95E0142001E}"/>
          </ac:cxnSpMkLst>
        </pc:cxnChg>
        <pc:cxnChg chg="add del mod topLvl">
          <ac:chgData name="Nicolas Delfosse" userId="d965f3d4-ea58-4afe-85b0-6f02e8cf3c22" providerId="ADAL" clId="{EC8726BC-6FC0-4560-A269-CFD0AF4023F8}" dt="2022-02-09T07:34:06.864" v="7062" actId="478"/>
          <ac:cxnSpMkLst>
            <pc:docMk/>
            <pc:sldMk cId="3149581358" sldId="1695"/>
            <ac:cxnSpMk id="532" creationId="{4B7FD86B-F99F-40B6-978F-8E7B764609F9}"/>
          </ac:cxnSpMkLst>
        </pc:cxnChg>
        <pc:cxnChg chg="add del mod topLvl">
          <ac:chgData name="Nicolas Delfosse" userId="d965f3d4-ea58-4afe-85b0-6f02e8cf3c22" providerId="ADAL" clId="{EC8726BC-6FC0-4560-A269-CFD0AF4023F8}" dt="2022-02-09T07:34:06.864" v="7062" actId="478"/>
          <ac:cxnSpMkLst>
            <pc:docMk/>
            <pc:sldMk cId="3149581358" sldId="1695"/>
            <ac:cxnSpMk id="534" creationId="{734EEA86-42E2-4222-B388-49026CEF8832}"/>
          </ac:cxnSpMkLst>
        </pc:cxnChg>
        <pc:cxnChg chg="add del mod topLvl">
          <ac:chgData name="Nicolas Delfosse" userId="d965f3d4-ea58-4afe-85b0-6f02e8cf3c22" providerId="ADAL" clId="{EC8726BC-6FC0-4560-A269-CFD0AF4023F8}" dt="2022-02-09T07:34:06.864" v="7062" actId="478"/>
          <ac:cxnSpMkLst>
            <pc:docMk/>
            <pc:sldMk cId="3149581358" sldId="1695"/>
            <ac:cxnSpMk id="536" creationId="{B6B5DEDC-F9D4-4AD9-9507-5D6B797D67DE}"/>
          </ac:cxnSpMkLst>
        </pc:cxnChg>
        <pc:cxnChg chg="add del mod topLvl">
          <ac:chgData name="Nicolas Delfosse" userId="d965f3d4-ea58-4afe-85b0-6f02e8cf3c22" providerId="ADAL" clId="{EC8726BC-6FC0-4560-A269-CFD0AF4023F8}" dt="2022-02-09T07:34:06.864" v="7062" actId="478"/>
          <ac:cxnSpMkLst>
            <pc:docMk/>
            <pc:sldMk cId="3149581358" sldId="1695"/>
            <ac:cxnSpMk id="542" creationId="{FFE32A1C-DF25-4BE6-A101-5984D5B5E3A1}"/>
          </ac:cxnSpMkLst>
        </pc:cxnChg>
        <pc:cxnChg chg="add del mod topLvl">
          <ac:chgData name="Nicolas Delfosse" userId="d965f3d4-ea58-4afe-85b0-6f02e8cf3c22" providerId="ADAL" clId="{EC8726BC-6FC0-4560-A269-CFD0AF4023F8}" dt="2022-02-09T07:34:06.864" v="7062" actId="478"/>
          <ac:cxnSpMkLst>
            <pc:docMk/>
            <pc:sldMk cId="3149581358" sldId="1695"/>
            <ac:cxnSpMk id="544" creationId="{F5225391-6261-4DC3-9B1D-F8A8D8EAB2B2}"/>
          </ac:cxnSpMkLst>
        </pc:cxnChg>
        <pc:cxnChg chg="add del mod topLvl">
          <ac:chgData name="Nicolas Delfosse" userId="d965f3d4-ea58-4afe-85b0-6f02e8cf3c22" providerId="ADAL" clId="{EC8726BC-6FC0-4560-A269-CFD0AF4023F8}" dt="2022-02-09T07:34:06.864" v="7062" actId="478"/>
          <ac:cxnSpMkLst>
            <pc:docMk/>
            <pc:sldMk cId="3149581358" sldId="1695"/>
            <ac:cxnSpMk id="546" creationId="{67667BE6-8C4C-4A0B-BF70-839875AF7E65}"/>
          </ac:cxnSpMkLst>
        </pc:cxnChg>
        <pc:cxnChg chg="add del mod topLvl">
          <ac:chgData name="Nicolas Delfosse" userId="d965f3d4-ea58-4afe-85b0-6f02e8cf3c22" providerId="ADAL" clId="{EC8726BC-6FC0-4560-A269-CFD0AF4023F8}" dt="2022-02-09T07:34:06.864" v="7062" actId="478"/>
          <ac:cxnSpMkLst>
            <pc:docMk/>
            <pc:sldMk cId="3149581358" sldId="1695"/>
            <ac:cxnSpMk id="548" creationId="{29019B08-1071-42E3-8BA6-086EB349EA23}"/>
          </ac:cxnSpMkLst>
        </pc:cxnChg>
        <pc:cxnChg chg="add del mod topLvl">
          <ac:chgData name="Nicolas Delfosse" userId="d965f3d4-ea58-4afe-85b0-6f02e8cf3c22" providerId="ADAL" clId="{EC8726BC-6FC0-4560-A269-CFD0AF4023F8}" dt="2022-02-09T07:33:54.627" v="7055" actId="478"/>
          <ac:cxnSpMkLst>
            <pc:docMk/>
            <pc:sldMk cId="3149581358" sldId="1695"/>
            <ac:cxnSpMk id="554" creationId="{AC4F7FAA-C0B1-428A-BE7C-85320ED79289}"/>
          </ac:cxnSpMkLst>
        </pc:cxnChg>
        <pc:cxnChg chg="add del mod topLvl">
          <ac:chgData name="Nicolas Delfosse" userId="d965f3d4-ea58-4afe-85b0-6f02e8cf3c22" providerId="ADAL" clId="{EC8726BC-6FC0-4560-A269-CFD0AF4023F8}" dt="2022-02-09T07:34:06.864" v="7062" actId="478"/>
          <ac:cxnSpMkLst>
            <pc:docMk/>
            <pc:sldMk cId="3149581358" sldId="1695"/>
            <ac:cxnSpMk id="556" creationId="{746FFD28-1022-424E-A9EB-2CC7311947DD}"/>
          </ac:cxnSpMkLst>
        </pc:cxnChg>
        <pc:cxnChg chg="add del mod topLvl">
          <ac:chgData name="Nicolas Delfosse" userId="d965f3d4-ea58-4afe-85b0-6f02e8cf3c22" providerId="ADAL" clId="{EC8726BC-6FC0-4560-A269-CFD0AF4023F8}" dt="2022-02-09T07:33:50.410" v="7052" actId="478"/>
          <ac:cxnSpMkLst>
            <pc:docMk/>
            <pc:sldMk cId="3149581358" sldId="1695"/>
            <ac:cxnSpMk id="558" creationId="{24E51915-8A30-4111-AE10-4D86FF413156}"/>
          </ac:cxnSpMkLst>
        </pc:cxnChg>
        <pc:cxnChg chg="add del mod topLvl">
          <ac:chgData name="Nicolas Delfosse" userId="d965f3d4-ea58-4afe-85b0-6f02e8cf3c22" providerId="ADAL" clId="{EC8726BC-6FC0-4560-A269-CFD0AF4023F8}" dt="2022-02-09T07:34:06.864" v="7062" actId="478"/>
          <ac:cxnSpMkLst>
            <pc:docMk/>
            <pc:sldMk cId="3149581358" sldId="1695"/>
            <ac:cxnSpMk id="560" creationId="{9AE34BE5-C290-4770-913D-6582795062FC}"/>
          </ac:cxnSpMkLst>
        </pc:cxnChg>
        <pc:cxnChg chg="add del mod topLvl">
          <ac:chgData name="Nicolas Delfosse" userId="d965f3d4-ea58-4afe-85b0-6f02e8cf3c22" providerId="ADAL" clId="{EC8726BC-6FC0-4560-A269-CFD0AF4023F8}" dt="2022-02-09T07:33:43.768" v="7050" actId="478"/>
          <ac:cxnSpMkLst>
            <pc:docMk/>
            <pc:sldMk cId="3149581358" sldId="1695"/>
            <ac:cxnSpMk id="566" creationId="{A850088E-82E5-4461-8CAF-387926097BE7}"/>
          </ac:cxnSpMkLst>
        </pc:cxnChg>
        <pc:cxnChg chg="add del mod topLvl">
          <ac:chgData name="Nicolas Delfosse" userId="d965f3d4-ea58-4afe-85b0-6f02e8cf3c22" providerId="ADAL" clId="{EC8726BC-6FC0-4560-A269-CFD0AF4023F8}" dt="2022-02-09T07:33:43.768" v="7050" actId="478"/>
          <ac:cxnSpMkLst>
            <pc:docMk/>
            <pc:sldMk cId="3149581358" sldId="1695"/>
            <ac:cxnSpMk id="568" creationId="{4D4ACF6F-0CEE-43DA-AE93-B20E039BD249}"/>
          </ac:cxnSpMkLst>
        </pc:cxnChg>
        <pc:cxnChg chg="add del mod topLvl">
          <ac:chgData name="Nicolas Delfosse" userId="d965f3d4-ea58-4afe-85b0-6f02e8cf3c22" providerId="ADAL" clId="{EC8726BC-6FC0-4560-A269-CFD0AF4023F8}" dt="2022-02-09T07:33:43.768" v="7050" actId="478"/>
          <ac:cxnSpMkLst>
            <pc:docMk/>
            <pc:sldMk cId="3149581358" sldId="1695"/>
            <ac:cxnSpMk id="570" creationId="{5ABD6262-0810-4298-9E4D-DFBAAB151EC4}"/>
          </ac:cxnSpMkLst>
        </pc:cxnChg>
        <pc:cxnChg chg="add del mod topLvl">
          <ac:chgData name="Nicolas Delfosse" userId="d965f3d4-ea58-4afe-85b0-6f02e8cf3c22" providerId="ADAL" clId="{EC8726BC-6FC0-4560-A269-CFD0AF4023F8}" dt="2022-02-09T07:33:43.768" v="7050" actId="478"/>
          <ac:cxnSpMkLst>
            <pc:docMk/>
            <pc:sldMk cId="3149581358" sldId="1695"/>
            <ac:cxnSpMk id="572" creationId="{821BC0D5-6B3E-4C3F-8D2D-4BD120067068}"/>
          </ac:cxnSpMkLst>
        </pc:cxnChg>
        <pc:cxnChg chg="add mod topLvl">
          <ac:chgData name="Nicolas Delfosse" userId="d965f3d4-ea58-4afe-85b0-6f02e8cf3c22" providerId="ADAL" clId="{EC8726BC-6FC0-4560-A269-CFD0AF4023F8}" dt="2022-02-09T07:33:32.374" v="7049" actId="165"/>
          <ac:cxnSpMkLst>
            <pc:docMk/>
            <pc:sldMk cId="3149581358" sldId="1695"/>
            <ac:cxnSpMk id="580" creationId="{AF81CB68-12AB-4B8D-8615-05033B17592E}"/>
          </ac:cxnSpMkLst>
        </pc:cxnChg>
        <pc:cxnChg chg="add mod topLvl">
          <ac:chgData name="Nicolas Delfosse" userId="d965f3d4-ea58-4afe-85b0-6f02e8cf3c22" providerId="ADAL" clId="{EC8726BC-6FC0-4560-A269-CFD0AF4023F8}" dt="2022-02-09T07:33:32.374" v="7049" actId="165"/>
          <ac:cxnSpMkLst>
            <pc:docMk/>
            <pc:sldMk cId="3149581358" sldId="1695"/>
            <ac:cxnSpMk id="582" creationId="{5DDC4BA7-9238-4819-B0FB-6382CC025011}"/>
          </ac:cxnSpMkLst>
        </pc:cxnChg>
        <pc:cxnChg chg="add del mod topLvl">
          <ac:chgData name="Nicolas Delfosse" userId="d965f3d4-ea58-4afe-85b0-6f02e8cf3c22" providerId="ADAL" clId="{EC8726BC-6FC0-4560-A269-CFD0AF4023F8}" dt="2022-02-09T07:33:43.768" v="7050" actId="478"/>
          <ac:cxnSpMkLst>
            <pc:docMk/>
            <pc:sldMk cId="3149581358" sldId="1695"/>
            <ac:cxnSpMk id="590" creationId="{C51887CD-1CCA-485B-B0FE-83AF4F7985AA}"/>
          </ac:cxnSpMkLst>
        </pc:cxnChg>
        <pc:cxnChg chg="add del mod topLvl">
          <ac:chgData name="Nicolas Delfosse" userId="d965f3d4-ea58-4afe-85b0-6f02e8cf3c22" providerId="ADAL" clId="{EC8726BC-6FC0-4560-A269-CFD0AF4023F8}" dt="2022-02-09T07:33:43.768" v="7050" actId="478"/>
          <ac:cxnSpMkLst>
            <pc:docMk/>
            <pc:sldMk cId="3149581358" sldId="1695"/>
            <ac:cxnSpMk id="592" creationId="{AE861831-F8BE-4D64-9AEA-62AD8816829D}"/>
          </ac:cxnSpMkLst>
        </pc:cxnChg>
        <pc:cxnChg chg="add del mod topLvl">
          <ac:chgData name="Nicolas Delfosse" userId="d965f3d4-ea58-4afe-85b0-6f02e8cf3c22" providerId="ADAL" clId="{EC8726BC-6FC0-4560-A269-CFD0AF4023F8}" dt="2022-02-09T07:34:06.864" v="7062" actId="478"/>
          <ac:cxnSpMkLst>
            <pc:docMk/>
            <pc:sldMk cId="3149581358" sldId="1695"/>
            <ac:cxnSpMk id="604" creationId="{BEC70AAF-F268-4C14-90A8-8866B2DB6A18}"/>
          </ac:cxnSpMkLst>
        </pc:cxnChg>
        <pc:cxnChg chg="add del mod topLvl">
          <ac:chgData name="Nicolas Delfosse" userId="d965f3d4-ea58-4afe-85b0-6f02e8cf3c22" providerId="ADAL" clId="{EC8726BC-6FC0-4560-A269-CFD0AF4023F8}" dt="2022-02-09T07:34:06.864" v="7062" actId="478"/>
          <ac:cxnSpMkLst>
            <pc:docMk/>
            <pc:sldMk cId="3149581358" sldId="1695"/>
            <ac:cxnSpMk id="606" creationId="{C2326978-B79A-425E-8EBF-DBC40C620E6E}"/>
          </ac:cxnSpMkLst>
        </pc:cxnChg>
        <pc:cxnChg chg="add del mod topLvl">
          <ac:chgData name="Nicolas Delfosse" userId="d965f3d4-ea58-4afe-85b0-6f02e8cf3c22" providerId="ADAL" clId="{EC8726BC-6FC0-4560-A269-CFD0AF4023F8}" dt="2022-02-09T07:33:48.735" v="7051" actId="478"/>
          <ac:cxnSpMkLst>
            <pc:docMk/>
            <pc:sldMk cId="3149581358" sldId="1695"/>
            <ac:cxnSpMk id="610" creationId="{7CF438DF-7A35-4ECD-870F-CB23561B5997}"/>
          </ac:cxnSpMkLst>
        </pc:cxnChg>
        <pc:cxnChg chg="add del mod topLvl">
          <ac:chgData name="Nicolas Delfosse" userId="d965f3d4-ea58-4afe-85b0-6f02e8cf3c22" providerId="ADAL" clId="{EC8726BC-6FC0-4560-A269-CFD0AF4023F8}" dt="2022-02-09T07:33:52.362" v="7054" actId="478"/>
          <ac:cxnSpMkLst>
            <pc:docMk/>
            <pc:sldMk cId="3149581358" sldId="1695"/>
            <ac:cxnSpMk id="612" creationId="{095A5C65-3383-4494-8B70-3BFAB6D01FD3}"/>
          </ac:cxnSpMkLst>
        </pc:cxnChg>
        <pc:cxnChg chg="add del mod topLvl">
          <ac:chgData name="Nicolas Delfosse" userId="d965f3d4-ea58-4afe-85b0-6f02e8cf3c22" providerId="ADAL" clId="{EC8726BC-6FC0-4560-A269-CFD0AF4023F8}" dt="2022-02-09T07:33:43.768" v="7050" actId="478"/>
          <ac:cxnSpMkLst>
            <pc:docMk/>
            <pc:sldMk cId="3149581358" sldId="1695"/>
            <ac:cxnSpMk id="620" creationId="{26927ED4-2017-442C-884B-7D0D5B523926}"/>
          </ac:cxnSpMkLst>
        </pc:cxnChg>
        <pc:cxnChg chg="add del mod topLvl">
          <ac:chgData name="Nicolas Delfosse" userId="d965f3d4-ea58-4afe-85b0-6f02e8cf3c22" providerId="ADAL" clId="{EC8726BC-6FC0-4560-A269-CFD0AF4023F8}" dt="2022-02-09T07:33:43.768" v="7050" actId="478"/>
          <ac:cxnSpMkLst>
            <pc:docMk/>
            <pc:sldMk cId="3149581358" sldId="1695"/>
            <ac:cxnSpMk id="622" creationId="{7508515E-4F55-49CB-AB1B-585DD42605FC}"/>
          </ac:cxnSpMkLst>
        </pc:cxnChg>
        <pc:cxnChg chg="add del mod topLvl">
          <ac:chgData name="Nicolas Delfosse" userId="d965f3d4-ea58-4afe-85b0-6f02e8cf3c22" providerId="ADAL" clId="{EC8726BC-6FC0-4560-A269-CFD0AF4023F8}" dt="2022-02-09T07:33:43.768" v="7050" actId="478"/>
          <ac:cxnSpMkLst>
            <pc:docMk/>
            <pc:sldMk cId="3149581358" sldId="1695"/>
            <ac:cxnSpMk id="630" creationId="{93B4C5CA-C477-4570-AE15-F1CBD5D07984}"/>
          </ac:cxnSpMkLst>
        </pc:cxnChg>
        <pc:cxnChg chg="add del mod topLvl">
          <ac:chgData name="Nicolas Delfosse" userId="d965f3d4-ea58-4afe-85b0-6f02e8cf3c22" providerId="ADAL" clId="{EC8726BC-6FC0-4560-A269-CFD0AF4023F8}" dt="2022-02-09T07:33:43.768" v="7050" actId="478"/>
          <ac:cxnSpMkLst>
            <pc:docMk/>
            <pc:sldMk cId="3149581358" sldId="1695"/>
            <ac:cxnSpMk id="632" creationId="{25E87489-998C-4F1F-938F-1CDB46342E6E}"/>
          </ac:cxnSpMkLst>
        </pc:cxnChg>
        <pc:cxnChg chg="add mod topLvl">
          <ac:chgData name="Nicolas Delfosse" userId="d965f3d4-ea58-4afe-85b0-6f02e8cf3c22" providerId="ADAL" clId="{EC8726BC-6FC0-4560-A269-CFD0AF4023F8}" dt="2022-02-09T07:33:32.374" v="7049" actId="165"/>
          <ac:cxnSpMkLst>
            <pc:docMk/>
            <pc:sldMk cId="3149581358" sldId="1695"/>
            <ac:cxnSpMk id="640" creationId="{55532CA6-D7D6-4CAA-A256-50C806C519FF}"/>
          </ac:cxnSpMkLst>
        </pc:cxnChg>
        <pc:cxnChg chg="add mod topLvl">
          <ac:chgData name="Nicolas Delfosse" userId="d965f3d4-ea58-4afe-85b0-6f02e8cf3c22" providerId="ADAL" clId="{EC8726BC-6FC0-4560-A269-CFD0AF4023F8}" dt="2022-02-09T07:33:32.374" v="7049" actId="165"/>
          <ac:cxnSpMkLst>
            <pc:docMk/>
            <pc:sldMk cId="3149581358" sldId="1695"/>
            <ac:cxnSpMk id="642" creationId="{1ABFADE7-109A-4303-BFB5-881AEC009BC7}"/>
          </ac:cxnSpMkLst>
        </pc:cxnChg>
        <pc:cxnChg chg="add del mod topLvl">
          <ac:chgData name="Nicolas Delfosse" userId="d965f3d4-ea58-4afe-85b0-6f02e8cf3c22" providerId="ADAL" clId="{EC8726BC-6FC0-4560-A269-CFD0AF4023F8}" dt="2022-02-09T07:34:10.864" v="7064" actId="478"/>
          <ac:cxnSpMkLst>
            <pc:docMk/>
            <pc:sldMk cId="3149581358" sldId="1695"/>
            <ac:cxnSpMk id="650" creationId="{73CBFBF6-CF55-403A-8690-293E4A053666}"/>
          </ac:cxnSpMkLst>
        </pc:cxnChg>
        <pc:cxnChg chg="add del mod topLvl">
          <ac:chgData name="Nicolas Delfosse" userId="d965f3d4-ea58-4afe-85b0-6f02e8cf3c22" providerId="ADAL" clId="{EC8726BC-6FC0-4560-A269-CFD0AF4023F8}" dt="2022-02-09T07:34:06.864" v="7062" actId="478"/>
          <ac:cxnSpMkLst>
            <pc:docMk/>
            <pc:sldMk cId="3149581358" sldId="1695"/>
            <ac:cxnSpMk id="652" creationId="{901E4FB3-4F16-4828-868D-EB1242CFF970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660" creationId="{E58182AF-8452-43FF-AB3B-D594CAF1BD25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661" creationId="{8D8E25CD-3780-4342-A1A3-927F339BA379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662" creationId="{BB54EB4E-8B3F-45DF-A2AB-7ED050B4A056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663" creationId="{57F2B809-1CED-495F-AFDB-480A6E1D39A3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667" creationId="{B1DE8C63-A5EA-4687-A3E7-15C59A9D3BFF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668" creationId="{113ED248-72D0-4E2A-9BD6-6D0C4A04A6EA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669" creationId="{F6CF1FA0-0935-48CF-8FA4-97F67C4F98D8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670" creationId="{4ECF27C2-9B4D-411B-B126-660003A15724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674" creationId="{6D3B09DB-D2E1-4804-817A-61FE98E95A76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675" creationId="{A523EBF1-BC45-4979-9436-4006D9CBEEB3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676" creationId="{69560646-905B-421D-BDB2-75E09E781F05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677" creationId="{987CD2C6-ECAC-4E38-A9B8-4EB52F657CD7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681" creationId="{400BC6AE-A9A8-40A8-9FEE-77160CE4DC5E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682" creationId="{97F3553C-831B-4CDC-9E83-47E14A893BEE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683" creationId="{AE74F1C8-8E86-4652-A437-ADE948225A23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684" creationId="{7DF57BD3-138D-499E-903A-466921AE3F17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688" creationId="{9CF816FE-ED8B-43EC-B8EF-B4EC61DAE0D3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689" creationId="{24923BEE-0C50-4EC1-AC13-883F2684E910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690" creationId="{ACB154F3-8539-4E92-B34D-A52B7E3A2C82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691" creationId="{FFCEC3EA-6D09-4895-A193-3579ACFB9C61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694" creationId="{E5C1B359-C72E-434F-B0EC-B4612E0A5F57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695" creationId="{BFA79BA9-0C02-4F03-B796-53E50DC8396A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696" creationId="{8FE9A317-6D8D-4DC1-BB00-13EEF8C44955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697" creationId="{84781FD8-3658-4F60-9C8D-826FC97CE5B2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00" creationId="{5855A1B8-913C-43DD-B6FC-0DF5671BB4B3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01" creationId="{896D4DC7-D14A-4C95-8678-28CB3396E4E7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02" creationId="{99B58AC1-6E78-47D5-8394-9B08EFB54D44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03" creationId="{4BB37B29-901D-4297-A6EF-7FE260634EA3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06" creationId="{CAFECEBD-9000-454C-85CD-27332D53E065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07" creationId="{91CAB046-BC04-4299-9AAB-64FBF84752B1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08" creationId="{FE8BE1FC-F12A-4B17-BA28-AC966C6309B6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09" creationId="{9040987C-BFA7-4835-9B12-3F16866A8D41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13" creationId="{46DA23F5-B01C-486B-8C63-0DED8914CA3E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14" creationId="{D9BFACED-B1CD-4986-B374-FDD74371520E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15" creationId="{D3CE1E28-2417-4841-8E1F-012C420DA10A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16" creationId="{4F9A3C95-5AED-475E-BD38-AD1C01920065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19" creationId="{4132A909-9F89-424F-B2C4-00BB8BFB8FB8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20" creationId="{C68AA35E-5C18-4617-9D71-952AAA03B6B3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21" creationId="{CC63718C-C175-4ABF-972E-13E5031BAE12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22" creationId="{D4FC4A88-F5DB-46DD-9CE7-E24537A95BBA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25" creationId="{30B32467-7307-4703-9D1E-657714396A92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26" creationId="{3D3DC1FC-D657-453D-9700-DAF793E742EB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27" creationId="{0BA5965F-3274-48B2-9963-8010A6C596A3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28" creationId="{B635D053-4DE4-4BEA-9A80-DF68DA88B036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31" creationId="{CF8AF016-5BF2-40BE-A5EA-3DD87A2EECAC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32" creationId="{3BA801F7-82AE-484A-897E-7A3A63638D18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33" creationId="{C51BB102-0C41-421D-988D-8392353834FE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34" creationId="{D364246F-1027-435B-929F-8F31E129AF6F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38" creationId="{341732B8-C921-4052-A7E7-40D53BE08568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39" creationId="{4CD21437-4D2D-4B30-A628-EA330CA44AEC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40" creationId="{DAEE5F6A-C3B0-4157-897C-A24760C6BC6E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41" creationId="{1FEEA9A7-4B76-40D3-AED8-0796935A16CD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44" creationId="{2656BAC8-7C6B-410F-B5BC-1F7EB2D1075E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45" creationId="{7DA372F7-51BD-46BD-A089-F0DF45D9BC2E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46" creationId="{96F68340-8002-4BB8-AB41-D0F5301C0820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47" creationId="{BC8AA514-41FE-4FC3-BAA0-CECF88188398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50" creationId="{00DD3EB4-6345-4FE4-967C-8C3B91A05864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51" creationId="{D2210E0A-6DE5-46B1-9DE8-22AF549BC547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52" creationId="{697A1740-19E5-4610-8730-988C54B4177A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53" creationId="{1228CCFC-A82A-4487-A716-CC572E237887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56" creationId="{32483A77-0DF0-4E7E-82DF-EFE191859BC4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57" creationId="{010CF7E5-B6BB-4CC8-9E0A-78F027DF5FBE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58" creationId="{750751F5-03E5-448E-B84D-1B5FE72482FF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59" creationId="{40A2E252-128D-49F7-8E7F-015812D260B3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61" creationId="{273CB912-7B1B-4F0E-A2FC-7D06C64609BF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62" creationId="{298F6513-AB8F-4FE0-9C9D-D8B307A51B22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64" creationId="{499DE54C-4B93-4F70-8E9A-112344371AF3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65" creationId="{71D440F1-40E3-4080-8DCB-7CECDA64FE4C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67" creationId="{7A016324-33E9-48DC-97AE-A7E4F0AF24D8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68" creationId="{3E6836EA-3F3A-4244-9467-640E2765BACE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70" creationId="{EF569147-1DDE-4370-AE95-5756C407F7FF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71" creationId="{3668B206-0917-4AB4-A908-042D4A669791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73" creationId="{032EE716-0558-4B0C-9793-C6134144CA49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74" creationId="{EFDD29BE-CA32-436C-A4E8-98FAFA430D26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76" creationId="{791B2C10-334F-472E-B5CE-8DB6BBCB2ED8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77" creationId="{15F3FA2A-125C-4E57-BE52-57792AF11BED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79" creationId="{CFA548CA-8838-4C65-97FB-E08D4FA04C73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80" creationId="{0918FC4A-69EF-40A6-B323-6E1C8B427B76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82" creationId="{2C7B1BE4-86F3-4A90-98ED-24BD60AD84FE}"/>
          </ac:cxnSpMkLst>
        </pc:cxnChg>
        <pc:cxnChg chg="mod">
          <ac:chgData name="Nicolas Delfosse" userId="d965f3d4-ea58-4afe-85b0-6f02e8cf3c22" providerId="ADAL" clId="{EC8726BC-6FC0-4560-A269-CFD0AF4023F8}" dt="2022-02-09T07:33:22.799" v="7047"/>
          <ac:cxnSpMkLst>
            <pc:docMk/>
            <pc:sldMk cId="3149581358" sldId="1695"/>
            <ac:cxnSpMk id="783" creationId="{7FD3D110-DA4D-498C-A6FB-715FB3A739AE}"/>
          </ac:cxnSpMkLst>
        </pc:cxnChg>
      </pc:sldChg>
      <pc:sldChg chg="addSp delSp modSp new mod">
        <pc:chgData name="Nicolas Delfosse" userId="d965f3d4-ea58-4afe-85b0-6f02e8cf3c22" providerId="ADAL" clId="{EC8726BC-6FC0-4560-A269-CFD0AF4023F8}" dt="2022-02-09T17:59:26.534" v="12600" actId="20577"/>
        <pc:sldMkLst>
          <pc:docMk/>
          <pc:sldMk cId="1444403157" sldId="1696"/>
        </pc:sldMkLst>
        <pc:spChg chg="mod">
          <ac:chgData name="Nicolas Delfosse" userId="d965f3d4-ea58-4afe-85b0-6f02e8cf3c22" providerId="ADAL" clId="{EC8726BC-6FC0-4560-A269-CFD0AF4023F8}" dt="2022-02-09T08:04:38.296" v="7689" actId="20577"/>
          <ac:spMkLst>
            <pc:docMk/>
            <pc:sldMk cId="1444403157" sldId="1696"/>
            <ac:spMk id="2" creationId="{3772AA98-F724-4DC7-8744-2C15399A327F}"/>
          </ac:spMkLst>
        </pc:spChg>
        <pc:spChg chg="del">
          <ac:chgData name="Nicolas Delfosse" userId="d965f3d4-ea58-4afe-85b0-6f02e8cf3c22" providerId="ADAL" clId="{EC8726BC-6FC0-4560-A269-CFD0AF4023F8}" dt="2022-02-09T08:00:46.418" v="7526" actId="478"/>
          <ac:spMkLst>
            <pc:docMk/>
            <pc:sldMk cId="1444403157" sldId="1696"/>
            <ac:spMk id="3" creationId="{B1A2B66B-9854-46BF-98A2-D6CD6D2D729A}"/>
          </ac:spMkLst>
        </pc:spChg>
        <pc:spChg chg="mod topLvl">
          <ac:chgData name="Nicolas Delfosse" userId="d965f3d4-ea58-4afe-85b0-6f02e8cf3c22" providerId="ADAL" clId="{EC8726BC-6FC0-4560-A269-CFD0AF4023F8}" dt="2022-02-09T08:05:17.710" v="7693" actId="165"/>
          <ac:spMkLst>
            <pc:docMk/>
            <pc:sldMk cId="1444403157" sldId="1696"/>
            <ac:spMk id="5" creationId="{ADBC763A-80B9-42A6-991C-31CC311209BF}"/>
          </ac:spMkLst>
        </pc:spChg>
        <pc:spChg chg="mod topLvl">
          <ac:chgData name="Nicolas Delfosse" userId="d965f3d4-ea58-4afe-85b0-6f02e8cf3c22" providerId="ADAL" clId="{EC8726BC-6FC0-4560-A269-CFD0AF4023F8}" dt="2022-02-09T08:05:17.710" v="7693" actId="165"/>
          <ac:spMkLst>
            <pc:docMk/>
            <pc:sldMk cId="1444403157" sldId="1696"/>
            <ac:spMk id="6" creationId="{6042809F-83C6-45C0-BB84-963C4EB2247F}"/>
          </ac:spMkLst>
        </pc:spChg>
        <pc:spChg chg="mod topLvl">
          <ac:chgData name="Nicolas Delfosse" userId="d965f3d4-ea58-4afe-85b0-6f02e8cf3c22" providerId="ADAL" clId="{EC8726BC-6FC0-4560-A269-CFD0AF4023F8}" dt="2022-02-09T08:05:17.710" v="7693" actId="165"/>
          <ac:spMkLst>
            <pc:docMk/>
            <pc:sldMk cId="1444403157" sldId="1696"/>
            <ac:spMk id="7" creationId="{E76BBCED-46C8-4C84-B36E-C657BCCA393B}"/>
          </ac:spMkLst>
        </pc:spChg>
        <pc:spChg chg="mod topLvl">
          <ac:chgData name="Nicolas Delfosse" userId="d965f3d4-ea58-4afe-85b0-6f02e8cf3c22" providerId="ADAL" clId="{EC8726BC-6FC0-4560-A269-CFD0AF4023F8}" dt="2022-02-09T08:05:17.710" v="7693" actId="165"/>
          <ac:spMkLst>
            <pc:docMk/>
            <pc:sldMk cId="1444403157" sldId="1696"/>
            <ac:spMk id="8" creationId="{CD2AD111-C8AC-49A1-A3A6-C209234D65DF}"/>
          </ac:spMkLst>
        </pc:spChg>
        <pc:spChg chg="mod topLvl">
          <ac:chgData name="Nicolas Delfosse" userId="d965f3d4-ea58-4afe-85b0-6f02e8cf3c22" providerId="ADAL" clId="{EC8726BC-6FC0-4560-A269-CFD0AF4023F8}" dt="2022-02-09T08:05:17.710" v="7693" actId="165"/>
          <ac:spMkLst>
            <pc:docMk/>
            <pc:sldMk cId="1444403157" sldId="1696"/>
            <ac:spMk id="9" creationId="{AD044C72-B93F-4A9F-BF9C-61DA9304033E}"/>
          </ac:spMkLst>
        </pc:spChg>
        <pc:spChg chg="mod topLvl">
          <ac:chgData name="Nicolas Delfosse" userId="d965f3d4-ea58-4afe-85b0-6f02e8cf3c22" providerId="ADAL" clId="{EC8726BC-6FC0-4560-A269-CFD0AF4023F8}" dt="2022-02-09T08:05:17.710" v="7693" actId="165"/>
          <ac:spMkLst>
            <pc:docMk/>
            <pc:sldMk cId="1444403157" sldId="1696"/>
            <ac:spMk id="14" creationId="{E1F0299E-00F6-4128-9CED-632285410118}"/>
          </ac:spMkLst>
        </pc:spChg>
        <pc:spChg chg="mod topLvl">
          <ac:chgData name="Nicolas Delfosse" userId="d965f3d4-ea58-4afe-85b0-6f02e8cf3c22" providerId="ADAL" clId="{EC8726BC-6FC0-4560-A269-CFD0AF4023F8}" dt="2022-02-09T08:05:17.710" v="7693" actId="165"/>
          <ac:spMkLst>
            <pc:docMk/>
            <pc:sldMk cId="1444403157" sldId="1696"/>
            <ac:spMk id="15" creationId="{E68E5019-BE6D-4381-8719-F4EA8CB4F53F}"/>
          </ac:spMkLst>
        </pc:spChg>
        <pc:spChg chg="del mod topLvl">
          <ac:chgData name="Nicolas Delfosse" userId="d965f3d4-ea58-4afe-85b0-6f02e8cf3c22" providerId="ADAL" clId="{EC8726BC-6FC0-4560-A269-CFD0AF4023F8}" dt="2022-02-09T08:06:07.472" v="7732" actId="478"/>
          <ac:spMkLst>
            <pc:docMk/>
            <pc:sldMk cId="1444403157" sldId="1696"/>
            <ac:spMk id="16" creationId="{0B74A550-3391-4DE1-A51B-547A69E956EC}"/>
          </ac:spMkLst>
        </pc:spChg>
        <pc:spChg chg="mod topLvl">
          <ac:chgData name="Nicolas Delfosse" userId="d965f3d4-ea58-4afe-85b0-6f02e8cf3c22" providerId="ADAL" clId="{EC8726BC-6FC0-4560-A269-CFD0AF4023F8}" dt="2022-02-09T08:05:17.710" v="7693" actId="165"/>
          <ac:spMkLst>
            <pc:docMk/>
            <pc:sldMk cId="1444403157" sldId="1696"/>
            <ac:spMk id="21" creationId="{A5327163-9385-42A1-8E9E-F0E87527B428}"/>
          </ac:spMkLst>
        </pc:spChg>
        <pc:spChg chg="mod topLvl">
          <ac:chgData name="Nicolas Delfosse" userId="d965f3d4-ea58-4afe-85b0-6f02e8cf3c22" providerId="ADAL" clId="{EC8726BC-6FC0-4560-A269-CFD0AF4023F8}" dt="2022-02-09T08:05:17.710" v="7693" actId="165"/>
          <ac:spMkLst>
            <pc:docMk/>
            <pc:sldMk cId="1444403157" sldId="1696"/>
            <ac:spMk id="22" creationId="{462DBF3F-CEF0-4540-A10A-4B2946CA5C08}"/>
          </ac:spMkLst>
        </pc:spChg>
        <pc:spChg chg="mod topLvl">
          <ac:chgData name="Nicolas Delfosse" userId="d965f3d4-ea58-4afe-85b0-6f02e8cf3c22" providerId="ADAL" clId="{EC8726BC-6FC0-4560-A269-CFD0AF4023F8}" dt="2022-02-09T08:05:17.710" v="7693" actId="165"/>
          <ac:spMkLst>
            <pc:docMk/>
            <pc:sldMk cId="1444403157" sldId="1696"/>
            <ac:spMk id="23" creationId="{AC45A54D-38E0-488F-9F13-5CAE388AB48D}"/>
          </ac:spMkLst>
        </pc:spChg>
        <pc:spChg chg="mod topLvl">
          <ac:chgData name="Nicolas Delfosse" userId="d965f3d4-ea58-4afe-85b0-6f02e8cf3c22" providerId="ADAL" clId="{EC8726BC-6FC0-4560-A269-CFD0AF4023F8}" dt="2022-02-09T08:05:17.710" v="7693" actId="165"/>
          <ac:spMkLst>
            <pc:docMk/>
            <pc:sldMk cId="1444403157" sldId="1696"/>
            <ac:spMk id="28" creationId="{8EA80550-5768-42EE-AC51-F1C6E08A2F32}"/>
          </ac:spMkLst>
        </pc:spChg>
        <pc:spChg chg="mod topLvl">
          <ac:chgData name="Nicolas Delfosse" userId="d965f3d4-ea58-4afe-85b0-6f02e8cf3c22" providerId="ADAL" clId="{EC8726BC-6FC0-4560-A269-CFD0AF4023F8}" dt="2022-02-09T08:05:17.710" v="7693" actId="165"/>
          <ac:spMkLst>
            <pc:docMk/>
            <pc:sldMk cId="1444403157" sldId="1696"/>
            <ac:spMk id="29" creationId="{CD8C7197-B412-4AB2-9B1A-DF5F6558EA0A}"/>
          </ac:spMkLst>
        </pc:spChg>
        <pc:spChg chg="del mod topLvl">
          <ac:chgData name="Nicolas Delfosse" userId="d965f3d4-ea58-4afe-85b0-6f02e8cf3c22" providerId="ADAL" clId="{EC8726BC-6FC0-4560-A269-CFD0AF4023F8}" dt="2022-02-09T08:05:37.369" v="7701" actId="478"/>
          <ac:spMkLst>
            <pc:docMk/>
            <pc:sldMk cId="1444403157" sldId="1696"/>
            <ac:spMk id="30" creationId="{03749FDD-8477-4CD1-9649-7986E0AA1EAB}"/>
          </ac:spMkLst>
        </pc:spChg>
        <pc:spChg chg="mod topLvl">
          <ac:chgData name="Nicolas Delfosse" userId="d965f3d4-ea58-4afe-85b0-6f02e8cf3c22" providerId="ADAL" clId="{EC8726BC-6FC0-4560-A269-CFD0AF4023F8}" dt="2022-02-09T08:05:17.710" v="7693" actId="165"/>
          <ac:spMkLst>
            <pc:docMk/>
            <pc:sldMk cId="1444403157" sldId="1696"/>
            <ac:spMk id="35" creationId="{DA2413D4-FEA1-41E7-8767-824DA3656A2A}"/>
          </ac:spMkLst>
        </pc:spChg>
        <pc:spChg chg="mod topLvl">
          <ac:chgData name="Nicolas Delfosse" userId="d965f3d4-ea58-4afe-85b0-6f02e8cf3c22" providerId="ADAL" clId="{EC8726BC-6FC0-4560-A269-CFD0AF4023F8}" dt="2022-02-09T08:05:17.710" v="7693" actId="165"/>
          <ac:spMkLst>
            <pc:docMk/>
            <pc:sldMk cId="1444403157" sldId="1696"/>
            <ac:spMk id="36" creationId="{F9AAA689-2F34-4AFA-ACF4-288198EC8E35}"/>
          </ac:spMkLst>
        </pc:spChg>
        <pc:spChg chg="del mod topLvl">
          <ac:chgData name="Nicolas Delfosse" userId="d965f3d4-ea58-4afe-85b0-6f02e8cf3c22" providerId="ADAL" clId="{EC8726BC-6FC0-4560-A269-CFD0AF4023F8}" dt="2022-02-09T08:06:03.192" v="7727" actId="478"/>
          <ac:spMkLst>
            <pc:docMk/>
            <pc:sldMk cId="1444403157" sldId="1696"/>
            <ac:spMk id="37" creationId="{75514D1A-A009-453E-AA7E-E336C7D8AE02}"/>
          </ac:spMkLst>
        </pc:spChg>
        <pc:spChg chg="mod topLvl">
          <ac:chgData name="Nicolas Delfosse" userId="d965f3d4-ea58-4afe-85b0-6f02e8cf3c22" providerId="ADAL" clId="{EC8726BC-6FC0-4560-A269-CFD0AF4023F8}" dt="2022-02-09T08:05:17.710" v="7693" actId="165"/>
          <ac:spMkLst>
            <pc:docMk/>
            <pc:sldMk cId="1444403157" sldId="1696"/>
            <ac:spMk id="42" creationId="{148D6218-DDA4-4898-B101-7485FCD7BAF5}"/>
          </ac:spMkLst>
        </pc:spChg>
        <pc:spChg chg="mod topLvl">
          <ac:chgData name="Nicolas Delfosse" userId="d965f3d4-ea58-4afe-85b0-6f02e8cf3c22" providerId="ADAL" clId="{EC8726BC-6FC0-4560-A269-CFD0AF4023F8}" dt="2022-02-09T08:05:17.710" v="7693" actId="165"/>
          <ac:spMkLst>
            <pc:docMk/>
            <pc:sldMk cId="1444403157" sldId="1696"/>
            <ac:spMk id="43" creationId="{DB9BE83F-D7FD-4526-BB67-0FEFE09DF1BA}"/>
          </ac:spMkLst>
        </pc:spChg>
        <pc:spChg chg="mod topLvl">
          <ac:chgData name="Nicolas Delfosse" userId="d965f3d4-ea58-4afe-85b0-6f02e8cf3c22" providerId="ADAL" clId="{EC8726BC-6FC0-4560-A269-CFD0AF4023F8}" dt="2022-02-09T08:05:17.710" v="7693" actId="165"/>
          <ac:spMkLst>
            <pc:docMk/>
            <pc:sldMk cId="1444403157" sldId="1696"/>
            <ac:spMk id="48" creationId="{EDADDD32-2396-4B1E-AC87-7930DBA530F0}"/>
          </ac:spMkLst>
        </pc:spChg>
        <pc:spChg chg="del mod topLvl">
          <ac:chgData name="Nicolas Delfosse" userId="d965f3d4-ea58-4afe-85b0-6f02e8cf3c22" providerId="ADAL" clId="{EC8726BC-6FC0-4560-A269-CFD0AF4023F8}" dt="2022-02-09T08:05:44.826" v="7708" actId="478"/>
          <ac:spMkLst>
            <pc:docMk/>
            <pc:sldMk cId="1444403157" sldId="1696"/>
            <ac:spMk id="49" creationId="{EFAB8403-0BBE-4456-B407-0493BBC76582}"/>
          </ac:spMkLst>
        </pc:spChg>
        <pc:spChg chg="mod topLvl">
          <ac:chgData name="Nicolas Delfosse" userId="d965f3d4-ea58-4afe-85b0-6f02e8cf3c22" providerId="ADAL" clId="{EC8726BC-6FC0-4560-A269-CFD0AF4023F8}" dt="2022-02-09T08:05:17.710" v="7693" actId="165"/>
          <ac:spMkLst>
            <pc:docMk/>
            <pc:sldMk cId="1444403157" sldId="1696"/>
            <ac:spMk id="54" creationId="{6993DE91-381D-4352-8FD0-7469469A1327}"/>
          </ac:spMkLst>
        </pc:spChg>
        <pc:spChg chg="mod topLvl">
          <ac:chgData name="Nicolas Delfosse" userId="d965f3d4-ea58-4afe-85b0-6f02e8cf3c22" providerId="ADAL" clId="{EC8726BC-6FC0-4560-A269-CFD0AF4023F8}" dt="2022-02-09T08:05:17.710" v="7693" actId="165"/>
          <ac:spMkLst>
            <pc:docMk/>
            <pc:sldMk cId="1444403157" sldId="1696"/>
            <ac:spMk id="55" creationId="{F12B6C6C-79F8-4C22-B1AD-AE487D330595}"/>
          </ac:spMkLst>
        </pc:spChg>
        <pc:spChg chg="mod topLvl">
          <ac:chgData name="Nicolas Delfosse" userId="d965f3d4-ea58-4afe-85b0-6f02e8cf3c22" providerId="ADAL" clId="{EC8726BC-6FC0-4560-A269-CFD0AF4023F8}" dt="2022-02-09T08:05:17.710" v="7693" actId="165"/>
          <ac:spMkLst>
            <pc:docMk/>
            <pc:sldMk cId="1444403157" sldId="1696"/>
            <ac:spMk id="60" creationId="{9BFE98FB-CFA4-4C21-B69B-02F363715A66}"/>
          </ac:spMkLst>
        </pc:spChg>
        <pc:spChg chg="mod topLvl">
          <ac:chgData name="Nicolas Delfosse" userId="d965f3d4-ea58-4afe-85b0-6f02e8cf3c22" providerId="ADAL" clId="{EC8726BC-6FC0-4560-A269-CFD0AF4023F8}" dt="2022-02-09T08:05:17.710" v="7693" actId="165"/>
          <ac:spMkLst>
            <pc:docMk/>
            <pc:sldMk cId="1444403157" sldId="1696"/>
            <ac:spMk id="61" creationId="{52FE6FC6-5035-4D6A-B768-7D2E83821260}"/>
          </ac:spMkLst>
        </pc:spChg>
        <pc:spChg chg="mod topLvl">
          <ac:chgData name="Nicolas Delfosse" userId="d965f3d4-ea58-4afe-85b0-6f02e8cf3c22" providerId="ADAL" clId="{EC8726BC-6FC0-4560-A269-CFD0AF4023F8}" dt="2022-02-09T08:05:17.710" v="7693" actId="165"/>
          <ac:spMkLst>
            <pc:docMk/>
            <pc:sldMk cId="1444403157" sldId="1696"/>
            <ac:spMk id="62" creationId="{EFFCE099-1718-4945-B4FD-7F97D93CA93D}"/>
          </ac:spMkLst>
        </pc:spChg>
        <pc:spChg chg="mod topLvl">
          <ac:chgData name="Nicolas Delfosse" userId="d965f3d4-ea58-4afe-85b0-6f02e8cf3c22" providerId="ADAL" clId="{EC8726BC-6FC0-4560-A269-CFD0AF4023F8}" dt="2022-02-09T08:05:17.710" v="7693" actId="165"/>
          <ac:spMkLst>
            <pc:docMk/>
            <pc:sldMk cId="1444403157" sldId="1696"/>
            <ac:spMk id="67" creationId="{F5F8AE75-3165-481D-AB13-33AF75405CE1}"/>
          </ac:spMkLst>
        </pc:spChg>
        <pc:spChg chg="del mod topLvl">
          <ac:chgData name="Nicolas Delfosse" userId="d965f3d4-ea58-4afe-85b0-6f02e8cf3c22" providerId="ADAL" clId="{EC8726BC-6FC0-4560-A269-CFD0AF4023F8}" dt="2022-02-09T08:05:59.574" v="7723" actId="478"/>
          <ac:spMkLst>
            <pc:docMk/>
            <pc:sldMk cId="1444403157" sldId="1696"/>
            <ac:spMk id="68" creationId="{BA8DC639-2BE9-45C1-B3BB-DC27CBA757FA}"/>
          </ac:spMkLst>
        </pc:spChg>
        <pc:spChg chg="mod topLvl">
          <ac:chgData name="Nicolas Delfosse" userId="d965f3d4-ea58-4afe-85b0-6f02e8cf3c22" providerId="ADAL" clId="{EC8726BC-6FC0-4560-A269-CFD0AF4023F8}" dt="2022-02-09T08:05:17.710" v="7693" actId="165"/>
          <ac:spMkLst>
            <pc:docMk/>
            <pc:sldMk cId="1444403157" sldId="1696"/>
            <ac:spMk id="73" creationId="{93A45FBD-BD07-429D-B4A1-995019F5A033}"/>
          </ac:spMkLst>
        </pc:spChg>
        <pc:spChg chg="mod topLvl">
          <ac:chgData name="Nicolas Delfosse" userId="d965f3d4-ea58-4afe-85b0-6f02e8cf3c22" providerId="ADAL" clId="{EC8726BC-6FC0-4560-A269-CFD0AF4023F8}" dt="2022-02-09T08:05:17.710" v="7693" actId="165"/>
          <ac:spMkLst>
            <pc:docMk/>
            <pc:sldMk cId="1444403157" sldId="1696"/>
            <ac:spMk id="74" creationId="{2C74B59F-6964-4F5E-BE83-81DF3CC4D228}"/>
          </ac:spMkLst>
        </pc:spChg>
        <pc:spChg chg="mod topLvl">
          <ac:chgData name="Nicolas Delfosse" userId="d965f3d4-ea58-4afe-85b0-6f02e8cf3c22" providerId="ADAL" clId="{EC8726BC-6FC0-4560-A269-CFD0AF4023F8}" dt="2022-02-09T08:05:17.710" v="7693" actId="165"/>
          <ac:spMkLst>
            <pc:docMk/>
            <pc:sldMk cId="1444403157" sldId="1696"/>
            <ac:spMk id="79" creationId="{DD295BEB-1AA0-439F-852C-FB5D5B9B8408}"/>
          </ac:spMkLst>
        </pc:spChg>
        <pc:spChg chg="del mod topLvl">
          <ac:chgData name="Nicolas Delfosse" userId="d965f3d4-ea58-4afe-85b0-6f02e8cf3c22" providerId="ADAL" clId="{EC8726BC-6FC0-4560-A269-CFD0AF4023F8}" dt="2022-02-09T08:05:31.381" v="7696" actId="478"/>
          <ac:spMkLst>
            <pc:docMk/>
            <pc:sldMk cId="1444403157" sldId="1696"/>
            <ac:spMk id="80" creationId="{7E58283E-DC70-4504-8EE3-18C5258A8C16}"/>
          </ac:spMkLst>
        </pc:spChg>
        <pc:spChg chg="mod topLvl">
          <ac:chgData name="Nicolas Delfosse" userId="d965f3d4-ea58-4afe-85b0-6f02e8cf3c22" providerId="ADAL" clId="{EC8726BC-6FC0-4560-A269-CFD0AF4023F8}" dt="2022-02-09T08:05:17.710" v="7693" actId="165"/>
          <ac:spMkLst>
            <pc:docMk/>
            <pc:sldMk cId="1444403157" sldId="1696"/>
            <ac:spMk id="85" creationId="{C3454D46-6372-4FAA-B27E-7620D6836EDE}"/>
          </ac:spMkLst>
        </pc:spChg>
        <pc:spChg chg="mod topLvl">
          <ac:chgData name="Nicolas Delfosse" userId="d965f3d4-ea58-4afe-85b0-6f02e8cf3c22" providerId="ADAL" clId="{EC8726BC-6FC0-4560-A269-CFD0AF4023F8}" dt="2022-02-09T08:05:17.710" v="7693" actId="165"/>
          <ac:spMkLst>
            <pc:docMk/>
            <pc:sldMk cId="1444403157" sldId="1696"/>
            <ac:spMk id="86" creationId="{7E9E7DCF-5476-4E19-B63E-E3C8C7E92B24}"/>
          </ac:spMkLst>
        </pc:spChg>
        <pc:spChg chg="del mod topLvl">
          <ac:chgData name="Nicolas Delfosse" userId="d965f3d4-ea58-4afe-85b0-6f02e8cf3c22" providerId="ADAL" clId="{EC8726BC-6FC0-4560-A269-CFD0AF4023F8}" dt="2022-02-09T08:05:52.383" v="7716" actId="478"/>
          <ac:spMkLst>
            <pc:docMk/>
            <pc:sldMk cId="1444403157" sldId="1696"/>
            <ac:spMk id="87" creationId="{F00F51FB-CA4B-4EEF-AB88-C6E86E56E775}"/>
          </ac:spMkLst>
        </pc:spChg>
        <pc:spChg chg="mod topLvl">
          <ac:chgData name="Nicolas Delfosse" userId="d965f3d4-ea58-4afe-85b0-6f02e8cf3c22" providerId="ADAL" clId="{EC8726BC-6FC0-4560-A269-CFD0AF4023F8}" dt="2022-02-09T08:05:17.710" v="7693" actId="165"/>
          <ac:spMkLst>
            <pc:docMk/>
            <pc:sldMk cId="1444403157" sldId="1696"/>
            <ac:spMk id="92" creationId="{33A6D1D4-4BC6-45C3-991A-4C5C706C6BE2}"/>
          </ac:spMkLst>
        </pc:spChg>
        <pc:spChg chg="mod topLvl">
          <ac:chgData name="Nicolas Delfosse" userId="d965f3d4-ea58-4afe-85b0-6f02e8cf3c22" providerId="ADAL" clId="{EC8726BC-6FC0-4560-A269-CFD0AF4023F8}" dt="2022-02-09T08:05:17.710" v="7693" actId="165"/>
          <ac:spMkLst>
            <pc:docMk/>
            <pc:sldMk cId="1444403157" sldId="1696"/>
            <ac:spMk id="93" creationId="{69EAB09C-D8A6-4249-A26C-5905D8EA2B47}"/>
          </ac:spMkLst>
        </pc:spChg>
        <pc:spChg chg="mod topLvl">
          <ac:chgData name="Nicolas Delfosse" userId="d965f3d4-ea58-4afe-85b0-6f02e8cf3c22" providerId="ADAL" clId="{EC8726BC-6FC0-4560-A269-CFD0AF4023F8}" dt="2022-02-09T08:05:17.710" v="7693" actId="165"/>
          <ac:spMkLst>
            <pc:docMk/>
            <pc:sldMk cId="1444403157" sldId="1696"/>
            <ac:spMk id="98" creationId="{93B5BDE7-02B7-420B-8F0C-22088BB6715F}"/>
          </ac:spMkLst>
        </pc:spChg>
        <pc:spChg chg="del mod topLvl">
          <ac:chgData name="Nicolas Delfosse" userId="d965f3d4-ea58-4afe-85b0-6f02e8cf3c22" providerId="ADAL" clId="{EC8726BC-6FC0-4560-A269-CFD0AF4023F8}" dt="2022-02-09T08:05:48.483" v="7712" actId="478"/>
          <ac:spMkLst>
            <pc:docMk/>
            <pc:sldMk cId="1444403157" sldId="1696"/>
            <ac:spMk id="99" creationId="{BCC41F46-FFA8-4D33-BEF1-DC22DE02A336}"/>
          </ac:spMkLst>
        </pc:spChg>
        <pc:spChg chg="mod topLvl">
          <ac:chgData name="Nicolas Delfosse" userId="d965f3d4-ea58-4afe-85b0-6f02e8cf3c22" providerId="ADAL" clId="{EC8726BC-6FC0-4560-A269-CFD0AF4023F8}" dt="2022-02-09T08:05:17.710" v="7693" actId="165"/>
          <ac:spMkLst>
            <pc:docMk/>
            <pc:sldMk cId="1444403157" sldId="1696"/>
            <ac:spMk id="104" creationId="{110351D4-4EB0-4905-9092-1C393B37B87B}"/>
          </ac:spMkLst>
        </pc:spChg>
        <pc:spChg chg="mod topLvl">
          <ac:chgData name="Nicolas Delfosse" userId="d965f3d4-ea58-4afe-85b0-6f02e8cf3c22" providerId="ADAL" clId="{EC8726BC-6FC0-4560-A269-CFD0AF4023F8}" dt="2022-02-09T08:05:17.710" v="7693" actId="165"/>
          <ac:spMkLst>
            <pc:docMk/>
            <pc:sldMk cId="1444403157" sldId="1696"/>
            <ac:spMk id="105" creationId="{9DB36B67-4A3B-4E5A-8A1B-637BA65D37C7}"/>
          </ac:spMkLst>
        </pc:spChg>
        <pc:spChg chg="mod topLvl">
          <ac:chgData name="Nicolas Delfosse" userId="d965f3d4-ea58-4afe-85b0-6f02e8cf3c22" providerId="ADAL" clId="{EC8726BC-6FC0-4560-A269-CFD0AF4023F8}" dt="2022-02-09T08:05:17.710" v="7693" actId="165"/>
          <ac:spMkLst>
            <pc:docMk/>
            <pc:sldMk cId="1444403157" sldId="1696"/>
            <ac:spMk id="110" creationId="{43E63ACD-09B8-46F7-8D08-249CDDB2102E}"/>
          </ac:spMkLst>
        </pc:spChg>
        <pc:spChg chg="mod topLvl">
          <ac:chgData name="Nicolas Delfosse" userId="d965f3d4-ea58-4afe-85b0-6f02e8cf3c22" providerId="ADAL" clId="{EC8726BC-6FC0-4560-A269-CFD0AF4023F8}" dt="2022-02-09T08:05:17.710" v="7693" actId="165"/>
          <ac:spMkLst>
            <pc:docMk/>
            <pc:sldMk cId="1444403157" sldId="1696"/>
            <ac:spMk id="113" creationId="{C2D28F8E-EDBF-4C60-A0C2-F35122EDEE5C}"/>
          </ac:spMkLst>
        </pc:spChg>
        <pc:spChg chg="mod topLvl">
          <ac:chgData name="Nicolas Delfosse" userId="d965f3d4-ea58-4afe-85b0-6f02e8cf3c22" providerId="ADAL" clId="{EC8726BC-6FC0-4560-A269-CFD0AF4023F8}" dt="2022-02-09T08:05:17.710" v="7693" actId="165"/>
          <ac:spMkLst>
            <pc:docMk/>
            <pc:sldMk cId="1444403157" sldId="1696"/>
            <ac:spMk id="116" creationId="{42F779FA-AAA0-4CF6-A034-BEA65A13DEF0}"/>
          </ac:spMkLst>
        </pc:spChg>
        <pc:spChg chg="mod topLvl">
          <ac:chgData name="Nicolas Delfosse" userId="d965f3d4-ea58-4afe-85b0-6f02e8cf3c22" providerId="ADAL" clId="{EC8726BC-6FC0-4560-A269-CFD0AF4023F8}" dt="2022-02-09T08:05:17.710" v="7693" actId="165"/>
          <ac:spMkLst>
            <pc:docMk/>
            <pc:sldMk cId="1444403157" sldId="1696"/>
            <ac:spMk id="119" creationId="{338FC9A1-4AC2-4A09-9DEC-0E19444D8DA5}"/>
          </ac:spMkLst>
        </pc:spChg>
        <pc:spChg chg="del mod topLvl">
          <ac:chgData name="Nicolas Delfosse" userId="d965f3d4-ea58-4afe-85b0-6f02e8cf3c22" providerId="ADAL" clId="{EC8726BC-6FC0-4560-A269-CFD0AF4023F8}" dt="2022-02-09T08:05:27.424" v="7695" actId="478"/>
          <ac:spMkLst>
            <pc:docMk/>
            <pc:sldMk cId="1444403157" sldId="1696"/>
            <ac:spMk id="122" creationId="{3733FA6D-24EC-46E4-9CE7-02D88A6E476E}"/>
          </ac:spMkLst>
        </pc:spChg>
        <pc:spChg chg="del mod topLvl">
          <ac:chgData name="Nicolas Delfosse" userId="d965f3d4-ea58-4afe-85b0-6f02e8cf3c22" providerId="ADAL" clId="{EC8726BC-6FC0-4560-A269-CFD0AF4023F8}" dt="2022-02-09T08:05:27.424" v="7695" actId="478"/>
          <ac:spMkLst>
            <pc:docMk/>
            <pc:sldMk cId="1444403157" sldId="1696"/>
            <ac:spMk id="125" creationId="{8F07B4A1-0B77-4FA4-8239-B7C489348ACD}"/>
          </ac:spMkLst>
        </pc:spChg>
        <pc:spChg chg="del mod topLvl">
          <ac:chgData name="Nicolas Delfosse" userId="d965f3d4-ea58-4afe-85b0-6f02e8cf3c22" providerId="ADAL" clId="{EC8726BC-6FC0-4560-A269-CFD0AF4023F8}" dt="2022-02-09T08:05:22.371" v="7694" actId="478"/>
          <ac:spMkLst>
            <pc:docMk/>
            <pc:sldMk cId="1444403157" sldId="1696"/>
            <ac:spMk id="128" creationId="{03ED8AFB-D36E-4024-A011-FBF56AE28695}"/>
          </ac:spMkLst>
        </pc:spChg>
        <pc:spChg chg="del mod topLvl">
          <ac:chgData name="Nicolas Delfosse" userId="d965f3d4-ea58-4afe-85b0-6f02e8cf3c22" providerId="ADAL" clId="{EC8726BC-6FC0-4560-A269-CFD0AF4023F8}" dt="2022-02-09T08:05:22.371" v="7694" actId="478"/>
          <ac:spMkLst>
            <pc:docMk/>
            <pc:sldMk cId="1444403157" sldId="1696"/>
            <ac:spMk id="131" creationId="{4BB4BD3B-F74E-4902-9C68-0DDC9B536293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135" creationId="{BF0DF7BE-C6D2-478B-B191-45F3986147A4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136" creationId="{064D8773-CC03-49C2-B562-8CC8A9611D5E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137" creationId="{4E9552C4-C898-4A6B-96D8-CCDC9B17C674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138" creationId="{EA2BC7D6-1A0D-4F9F-BDAE-F50DAE8E09F2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139" creationId="{E9DC4EAD-2588-44C4-BAE8-2EF6E29D2415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144" creationId="{E1029D45-C24F-4E9F-8037-AA1D8DC38FFA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145" creationId="{C86E10BA-F0BD-403A-BE6D-F1B6D58A2502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146" creationId="{4EACE962-0787-41C0-BB73-12E4AD016AAA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151" creationId="{CF9F2B47-5BD9-487D-8DE7-CA8728AF5FC5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152" creationId="{AEFE25BD-5CA7-4CDA-A1FA-31E79A445A4F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153" creationId="{B17E13FD-B687-4274-A36E-1FEB4C7EB35E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158" creationId="{864EF95F-F641-4245-8C6B-E0DBED1EECA2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159" creationId="{00E50F38-8357-40DA-A35F-B199B35D4660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160" creationId="{935C95AE-F695-410E-8A3C-C94EB0E18A91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165" creationId="{A267A430-3984-4F8B-9088-8A8713A55341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166" creationId="{10968EB2-08CD-40F8-8E66-0BDF12AE8C82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167" creationId="{5126D1DD-79C3-44BD-945D-8637548277A0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172" creationId="{3E00BF2E-227C-45BB-9DEB-91340DA16307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173" creationId="{99DF5BFE-23D0-4C58-8D2E-E18B72EBF5F3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178" creationId="{B93E0CEB-88B6-48F2-B38B-906DBB7D7D28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179" creationId="{6C9FC3EB-2827-4070-8073-F7B51A71B794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184" creationId="{F36322F8-195E-484C-8032-09CDA692DC13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185" creationId="{6AE06582-0EE4-4DD7-B10B-9CB8E14143B1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190" creationId="{5203D708-7407-4D89-A7BB-B728A9E40DFA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191" creationId="{4DEFD606-4CDA-4EA5-8E1A-7F7AAF3D49A7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192" creationId="{23BA70C6-F664-4EBB-A6FA-1D43A217331A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197" creationId="{6C11D230-7403-445D-AC92-A4560EB49447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198" creationId="{174BFD94-981B-4FFD-950E-F167D699A7E4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203" creationId="{5BC7378B-CEAA-4C43-B43D-1A020D703050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204" creationId="{FD785DE7-285B-44CB-92DD-BF6555EA4D8A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209" creationId="{E84F6E3F-8C5A-492E-81C9-F376EA23C550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210" creationId="{DB7E67DD-7890-4DDD-913E-297802B6955D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215" creationId="{1E8B199E-5359-4612-B171-921567499174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216" creationId="{8E875DF8-0E6A-401D-952A-8C258C49076C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217" creationId="{356BCC67-E52D-41D1-BF96-46A2DE03D695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222" creationId="{F084EBEF-E48D-439C-A6BA-E60DA40AD445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223" creationId="{2A88EF1C-D457-4010-9796-9913869596B6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228" creationId="{E4CAFF0B-2E92-4A48-8BE2-51753F75EE07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229" creationId="{DC503CB0-1425-4E0C-8349-238F6BA1C886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234" creationId="{9C4C75C5-14D8-4BF4-BEBD-950F18076A26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235" creationId="{A60E4340-2DBE-42DD-BE71-7E4EC5CA0154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240" creationId="{5A95F9D3-E31E-4180-A47A-1132534A5954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243" creationId="{B8A924CF-B416-4D2E-863B-8FF281EB710B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246" creationId="{18C18B77-BBA4-4A01-8146-B12214C11B6B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249" creationId="{C82B2644-2A55-42A4-BA78-534D7E455185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252" creationId="{65978E51-BAC8-46CD-BEAC-251BD8620B03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255" creationId="{14B3B0E6-5F60-4BD3-A5AA-E43C2CFB374A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258" creationId="{F04D18D7-BC5A-4455-AF75-A2E4C3976F0E}"/>
          </ac:spMkLst>
        </pc:spChg>
        <pc:spChg chg="mod">
          <ac:chgData name="Nicolas Delfosse" userId="d965f3d4-ea58-4afe-85b0-6f02e8cf3c22" providerId="ADAL" clId="{EC8726BC-6FC0-4560-A269-CFD0AF4023F8}" dt="2022-02-09T08:04:43.136" v="7690"/>
          <ac:spMkLst>
            <pc:docMk/>
            <pc:sldMk cId="1444403157" sldId="1696"/>
            <ac:spMk id="261" creationId="{AE1D1721-9FF4-4666-A40A-B2866A371DEB}"/>
          </ac:spMkLst>
        </pc:spChg>
        <pc:spChg chg="add mod">
          <ac:chgData name="Nicolas Delfosse" userId="d965f3d4-ea58-4afe-85b0-6f02e8cf3c22" providerId="ADAL" clId="{EC8726BC-6FC0-4560-A269-CFD0AF4023F8}" dt="2022-02-09T17:59:26.534" v="12600" actId="20577"/>
          <ac:spMkLst>
            <pc:docMk/>
            <pc:sldMk cId="1444403157" sldId="1696"/>
            <ac:spMk id="266" creationId="{3B8EBFAA-4BEF-4646-8927-7BE5A790C7CA}"/>
          </ac:spMkLst>
        </pc:spChg>
        <pc:spChg chg="add mod">
          <ac:chgData name="Nicolas Delfosse" userId="d965f3d4-ea58-4afe-85b0-6f02e8cf3c22" providerId="ADAL" clId="{EC8726BC-6FC0-4560-A269-CFD0AF4023F8}" dt="2022-02-09T08:07:17.936" v="7833" actId="571"/>
          <ac:spMkLst>
            <pc:docMk/>
            <pc:sldMk cId="1444403157" sldId="1696"/>
            <ac:spMk id="267" creationId="{5AF7D0D2-A02D-417D-A1BF-A2EC63D3B125}"/>
          </ac:spMkLst>
        </pc:spChg>
        <pc:grpChg chg="add del mod">
          <ac:chgData name="Nicolas Delfosse" userId="d965f3d4-ea58-4afe-85b0-6f02e8cf3c22" providerId="ADAL" clId="{EC8726BC-6FC0-4560-A269-CFD0AF4023F8}" dt="2022-02-09T08:05:17.710" v="7693" actId="165"/>
          <ac:grpSpMkLst>
            <pc:docMk/>
            <pc:sldMk cId="1444403157" sldId="1696"/>
            <ac:grpSpMk id="4" creationId="{78C7014A-4D67-4893-B617-4A5AA2C7AEAB}"/>
          </ac:grpSpMkLst>
        </pc:grpChg>
        <pc:grpChg chg="add mod">
          <ac:chgData name="Nicolas Delfosse" userId="d965f3d4-ea58-4afe-85b0-6f02e8cf3c22" providerId="ADAL" clId="{EC8726BC-6FC0-4560-A269-CFD0AF4023F8}" dt="2022-02-09T08:05:11.393" v="7692" actId="12789"/>
          <ac:grpSpMkLst>
            <pc:docMk/>
            <pc:sldMk cId="1444403157" sldId="1696"/>
            <ac:grpSpMk id="134" creationId="{913185F5-E494-48DE-AC79-D01298630B1A}"/>
          </ac:grpSpMkLst>
        </pc:grpChg>
        <pc:grpChg chg="add">
          <ac:chgData name="Nicolas Delfosse" userId="d965f3d4-ea58-4afe-85b0-6f02e8cf3c22" providerId="ADAL" clId="{EC8726BC-6FC0-4560-A269-CFD0AF4023F8}" dt="2022-02-09T08:07:25.045" v="7834" actId="164"/>
          <ac:grpSpMkLst>
            <pc:docMk/>
            <pc:sldMk cId="1444403157" sldId="1696"/>
            <ac:grpSpMk id="268" creationId="{B13094AA-639D-4F77-B7DC-7C370F70A139}"/>
          </ac:grpSpMkLst>
        </pc:grpChg>
        <pc:cxnChg chg="mod topLvl">
          <ac:chgData name="Nicolas Delfosse" userId="d965f3d4-ea58-4afe-85b0-6f02e8cf3c22" providerId="ADAL" clId="{EC8726BC-6FC0-4560-A269-CFD0AF4023F8}" dt="2022-02-09T08:05:17.710" v="7693" actId="165"/>
          <ac:cxnSpMkLst>
            <pc:docMk/>
            <pc:sldMk cId="1444403157" sldId="1696"/>
            <ac:cxnSpMk id="10" creationId="{C6B51EB3-A20A-43FC-9DE9-D3BE6400841A}"/>
          </ac:cxnSpMkLst>
        </pc:cxnChg>
        <pc:cxnChg chg="mod topLvl">
          <ac:chgData name="Nicolas Delfosse" userId="d965f3d4-ea58-4afe-85b0-6f02e8cf3c22" providerId="ADAL" clId="{EC8726BC-6FC0-4560-A269-CFD0AF4023F8}" dt="2022-02-09T08:05:17.710" v="7693" actId="165"/>
          <ac:cxnSpMkLst>
            <pc:docMk/>
            <pc:sldMk cId="1444403157" sldId="1696"/>
            <ac:cxnSpMk id="11" creationId="{672E4B54-220E-4DFD-B682-F16C01661415}"/>
          </ac:cxnSpMkLst>
        </pc:cxnChg>
        <pc:cxnChg chg="mod topLvl">
          <ac:chgData name="Nicolas Delfosse" userId="d965f3d4-ea58-4afe-85b0-6f02e8cf3c22" providerId="ADAL" clId="{EC8726BC-6FC0-4560-A269-CFD0AF4023F8}" dt="2022-02-09T08:05:17.710" v="7693" actId="165"/>
          <ac:cxnSpMkLst>
            <pc:docMk/>
            <pc:sldMk cId="1444403157" sldId="1696"/>
            <ac:cxnSpMk id="12" creationId="{0FCAC112-89AD-468D-8584-23FDCB1AE76E}"/>
          </ac:cxnSpMkLst>
        </pc:cxnChg>
        <pc:cxnChg chg="mod topLvl">
          <ac:chgData name="Nicolas Delfosse" userId="d965f3d4-ea58-4afe-85b0-6f02e8cf3c22" providerId="ADAL" clId="{EC8726BC-6FC0-4560-A269-CFD0AF4023F8}" dt="2022-02-09T08:05:17.710" v="7693" actId="165"/>
          <ac:cxnSpMkLst>
            <pc:docMk/>
            <pc:sldMk cId="1444403157" sldId="1696"/>
            <ac:cxnSpMk id="13" creationId="{CEC6A57C-D044-4525-8B71-73F2E59EF0E0}"/>
          </ac:cxnSpMkLst>
        </pc:cxnChg>
        <pc:cxnChg chg="del mod topLvl">
          <ac:chgData name="Nicolas Delfosse" userId="d965f3d4-ea58-4afe-85b0-6f02e8cf3c22" providerId="ADAL" clId="{EC8726BC-6FC0-4560-A269-CFD0AF4023F8}" dt="2022-02-09T08:06:09.280" v="7734" actId="478"/>
          <ac:cxnSpMkLst>
            <pc:docMk/>
            <pc:sldMk cId="1444403157" sldId="1696"/>
            <ac:cxnSpMk id="17" creationId="{752E8E47-84D5-43D6-952E-7E939BE84FFF}"/>
          </ac:cxnSpMkLst>
        </pc:cxnChg>
        <pc:cxnChg chg="del mod topLvl">
          <ac:chgData name="Nicolas Delfosse" userId="d965f3d4-ea58-4afe-85b0-6f02e8cf3c22" providerId="ADAL" clId="{EC8726BC-6FC0-4560-A269-CFD0AF4023F8}" dt="2022-02-09T08:06:10.019" v="7735" actId="478"/>
          <ac:cxnSpMkLst>
            <pc:docMk/>
            <pc:sldMk cId="1444403157" sldId="1696"/>
            <ac:cxnSpMk id="18" creationId="{15856ADB-5950-4D07-82E2-D87ACC9715EC}"/>
          </ac:cxnSpMkLst>
        </pc:cxnChg>
        <pc:cxnChg chg="del mod topLvl">
          <ac:chgData name="Nicolas Delfosse" userId="d965f3d4-ea58-4afe-85b0-6f02e8cf3c22" providerId="ADAL" clId="{EC8726BC-6FC0-4560-A269-CFD0AF4023F8}" dt="2022-02-09T08:06:08.287" v="7733" actId="478"/>
          <ac:cxnSpMkLst>
            <pc:docMk/>
            <pc:sldMk cId="1444403157" sldId="1696"/>
            <ac:cxnSpMk id="19" creationId="{340B6830-8CD2-4D0C-BAFE-F5410E8F4DE2}"/>
          </ac:cxnSpMkLst>
        </pc:cxnChg>
        <pc:cxnChg chg="del mod topLvl">
          <ac:chgData name="Nicolas Delfosse" userId="d965f3d4-ea58-4afe-85b0-6f02e8cf3c22" providerId="ADAL" clId="{EC8726BC-6FC0-4560-A269-CFD0AF4023F8}" dt="2022-02-09T08:06:06.623" v="7731" actId="478"/>
          <ac:cxnSpMkLst>
            <pc:docMk/>
            <pc:sldMk cId="1444403157" sldId="1696"/>
            <ac:cxnSpMk id="20" creationId="{859E2620-9364-42B7-80CB-8386695A0D40}"/>
          </ac:cxnSpMkLst>
        </pc:cxnChg>
        <pc:cxnChg chg="mod topLvl">
          <ac:chgData name="Nicolas Delfosse" userId="d965f3d4-ea58-4afe-85b0-6f02e8cf3c22" providerId="ADAL" clId="{EC8726BC-6FC0-4560-A269-CFD0AF4023F8}" dt="2022-02-09T08:05:17.710" v="7693" actId="165"/>
          <ac:cxnSpMkLst>
            <pc:docMk/>
            <pc:sldMk cId="1444403157" sldId="1696"/>
            <ac:cxnSpMk id="24" creationId="{86011B15-BE53-43E1-BCE1-15AD94DB1618}"/>
          </ac:cxnSpMkLst>
        </pc:cxnChg>
        <pc:cxnChg chg="mod topLvl">
          <ac:chgData name="Nicolas Delfosse" userId="d965f3d4-ea58-4afe-85b0-6f02e8cf3c22" providerId="ADAL" clId="{EC8726BC-6FC0-4560-A269-CFD0AF4023F8}" dt="2022-02-09T08:05:17.710" v="7693" actId="165"/>
          <ac:cxnSpMkLst>
            <pc:docMk/>
            <pc:sldMk cId="1444403157" sldId="1696"/>
            <ac:cxnSpMk id="25" creationId="{69F26751-C3DF-4FD6-8D5D-DE052E523497}"/>
          </ac:cxnSpMkLst>
        </pc:cxnChg>
        <pc:cxnChg chg="mod topLvl">
          <ac:chgData name="Nicolas Delfosse" userId="d965f3d4-ea58-4afe-85b0-6f02e8cf3c22" providerId="ADAL" clId="{EC8726BC-6FC0-4560-A269-CFD0AF4023F8}" dt="2022-02-09T08:05:17.710" v="7693" actId="165"/>
          <ac:cxnSpMkLst>
            <pc:docMk/>
            <pc:sldMk cId="1444403157" sldId="1696"/>
            <ac:cxnSpMk id="26" creationId="{105BFD83-39BB-4886-8BAE-DC25CCCEBDA7}"/>
          </ac:cxnSpMkLst>
        </pc:cxnChg>
        <pc:cxnChg chg="mod topLvl">
          <ac:chgData name="Nicolas Delfosse" userId="d965f3d4-ea58-4afe-85b0-6f02e8cf3c22" providerId="ADAL" clId="{EC8726BC-6FC0-4560-A269-CFD0AF4023F8}" dt="2022-02-09T08:05:17.710" v="7693" actId="165"/>
          <ac:cxnSpMkLst>
            <pc:docMk/>
            <pc:sldMk cId="1444403157" sldId="1696"/>
            <ac:cxnSpMk id="27" creationId="{6F1022E7-F240-464F-89C8-026A46783482}"/>
          </ac:cxnSpMkLst>
        </pc:cxnChg>
        <pc:cxnChg chg="del mod topLvl">
          <ac:chgData name="Nicolas Delfosse" userId="d965f3d4-ea58-4afe-85b0-6f02e8cf3c22" providerId="ADAL" clId="{EC8726BC-6FC0-4560-A269-CFD0AF4023F8}" dt="2022-02-09T08:05:39.007" v="7703" actId="478"/>
          <ac:cxnSpMkLst>
            <pc:docMk/>
            <pc:sldMk cId="1444403157" sldId="1696"/>
            <ac:cxnSpMk id="31" creationId="{C78C4A6A-24FB-43F1-BCB7-2695371B70EC}"/>
          </ac:cxnSpMkLst>
        </pc:cxnChg>
        <pc:cxnChg chg="del mod topLvl">
          <ac:chgData name="Nicolas Delfosse" userId="d965f3d4-ea58-4afe-85b0-6f02e8cf3c22" providerId="ADAL" clId="{EC8726BC-6FC0-4560-A269-CFD0AF4023F8}" dt="2022-02-09T08:05:38.235" v="7702" actId="478"/>
          <ac:cxnSpMkLst>
            <pc:docMk/>
            <pc:sldMk cId="1444403157" sldId="1696"/>
            <ac:cxnSpMk id="32" creationId="{04F597E3-1FD4-4895-AB08-706BDD4D5C5B}"/>
          </ac:cxnSpMkLst>
        </pc:cxnChg>
        <pc:cxnChg chg="del mod topLvl">
          <ac:chgData name="Nicolas Delfosse" userId="d965f3d4-ea58-4afe-85b0-6f02e8cf3c22" providerId="ADAL" clId="{EC8726BC-6FC0-4560-A269-CFD0AF4023F8}" dt="2022-02-09T08:05:40.215" v="7704" actId="478"/>
          <ac:cxnSpMkLst>
            <pc:docMk/>
            <pc:sldMk cId="1444403157" sldId="1696"/>
            <ac:cxnSpMk id="33" creationId="{6581ADEA-7C3E-4C25-8ED9-8F9644385983}"/>
          </ac:cxnSpMkLst>
        </pc:cxnChg>
        <pc:cxnChg chg="del mod topLvl">
          <ac:chgData name="Nicolas Delfosse" userId="d965f3d4-ea58-4afe-85b0-6f02e8cf3c22" providerId="ADAL" clId="{EC8726BC-6FC0-4560-A269-CFD0AF4023F8}" dt="2022-02-09T08:05:41.171" v="7705" actId="478"/>
          <ac:cxnSpMkLst>
            <pc:docMk/>
            <pc:sldMk cId="1444403157" sldId="1696"/>
            <ac:cxnSpMk id="34" creationId="{A875CEBD-0492-4718-87FD-DDF1E547CD8F}"/>
          </ac:cxnSpMkLst>
        </pc:cxnChg>
        <pc:cxnChg chg="del mod topLvl">
          <ac:chgData name="Nicolas Delfosse" userId="d965f3d4-ea58-4afe-85b0-6f02e8cf3c22" providerId="ADAL" clId="{EC8726BC-6FC0-4560-A269-CFD0AF4023F8}" dt="2022-02-09T08:06:05.760" v="7730" actId="478"/>
          <ac:cxnSpMkLst>
            <pc:docMk/>
            <pc:sldMk cId="1444403157" sldId="1696"/>
            <ac:cxnSpMk id="38" creationId="{B26C1F39-F224-4EFF-94AF-908563441CED}"/>
          </ac:cxnSpMkLst>
        </pc:cxnChg>
        <pc:cxnChg chg="del mod topLvl">
          <ac:chgData name="Nicolas Delfosse" userId="d965f3d4-ea58-4afe-85b0-6f02e8cf3c22" providerId="ADAL" clId="{EC8726BC-6FC0-4560-A269-CFD0AF4023F8}" dt="2022-02-09T08:06:05.104" v="7729" actId="478"/>
          <ac:cxnSpMkLst>
            <pc:docMk/>
            <pc:sldMk cId="1444403157" sldId="1696"/>
            <ac:cxnSpMk id="39" creationId="{AD493F67-9DA8-4B7E-B554-4BDD90CB671B}"/>
          </ac:cxnSpMkLst>
        </pc:cxnChg>
        <pc:cxnChg chg="del mod topLvl">
          <ac:chgData name="Nicolas Delfosse" userId="d965f3d4-ea58-4afe-85b0-6f02e8cf3c22" providerId="ADAL" clId="{EC8726BC-6FC0-4560-A269-CFD0AF4023F8}" dt="2022-02-09T08:06:02.346" v="7726" actId="478"/>
          <ac:cxnSpMkLst>
            <pc:docMk/>
            <pc:sldMk cId="1444403157" sldId="1696"/>
            <ac:cxnSpMk id="40" creationId="{9351480E-2071-4CBD-B37C-9828F13DCD0D}"/>
          </ac:cxnSpMkLst>
        </pc:cxnChg>
        <pc:cxnChg chg="del mod topLvl">
          <ac:chgData name="Nicolas Delfosse" userId="d965f3d4-ea58-4afe-85b0-6f02e8cf3c22" providerId="ADAL" clId="{EC8726BC-6FC0-4560-A269-CFD0AF4023F8}" dt="2022-02-09T08:06:04.002" v="7728" actId="478"/>
          <ac:cxnSpMkLst>
            <pc:docMk/>
            <pc:sldMk cId="1444403157" sldId="1696"/>
            <ac:cxnSpMk id="41" creationId="{3999E98F-9A26-40EE-88C8-BD9EDE4C8F1B}"/>
          </ac:cxnSpMkLst>
        </pc:cxnChg>
        <pc:cxnChg chg="mod topLvl">
          <ac:chgData name="Nicolas Delfosse" userId="d965f3d4-ea58-4afe-85b0-6f02e8cf3c22" providerId="ADAL" clId="{EC8726BC-6FC0-4560-A269-CFD0AF4023F8}" dt="2022-02-09T08:05:17.710" v="7693" actId="165"/>
          <ac:cxnSpMkLst>
            <pc:docMk/>
            <pc:sldMk cId="1444403157" sldId="1696"/>
            <ac:cxnSpMk id="44" creationId="{77C5AC8C-F49A-4623-9838-0D814792FBD4}"/>
          </ac:cxnSpMkLst>
        </pc:cxnChg>
        <pc:cxnChg chg="mod topLvl">
          <ac:chgData name="Nicolas Delfosse" userId="d965f3d4-ea58-4afe-85b0-6f02e8cf3c22" providerId="ADAL" clId="{EC8726BC-6FC0-4560-A269-CFD0AF4023F8}" dt="2022-02-09T08:05:17.710" v="7693" actId="165"/>
          <ac:cxnSpMkLst>
            <pc:docMk/>
            <pc:sldMk cId="1444403157" sldId="1696"/>
            <ac:cxnSpMk id="45" creationId="{BE2688EE-C930-4698-BD3C-AB038AF02E9C}"/>
          </ac:cxnSpMkLst>
        </pc:cxnChg>
        <pc:cxnChg chg="mod topLvl">
          <ac:chgData name="Nicolas Delfosse" userId="d965f3d4-ea58-4afe-85b0-6f02e8cf3c22" providerId="ADAL" clId="{EC8726BC-6FC0-4560-A269-CFD0AF4023F8}" dt="2022-02-09T08:05:17.710" v="7693" actId="165"/>
          <ac:cxnSpMkLst>
            <pc:docMk/>
            <pc:sldMk cId="1444403157" sldId="1696"/>
            <ac:cxnSpMk id="46" creationId="{26E007D9-8481-4062-84FB-6FC6E006417D}"/>
          </ac:cxnSpMkLst>
        </pc:cxnChg>
        <pc:cxnChg chg="mod topLvl">
          <ac:chgData name="Nicolas Delfosse" userId="d965f3d4-ea58-4afe-85b0-6f02e8cf3c22" providerId="ADAL" clId="{EC8726BC-6FC0-4560-A269-CFD0AF4023F8}" dt="2022-02-09T08:05:17.710" v="7693" actId="165"/>
          <ac:cxnSpMkLst>
            <pc:docMk/>
            <pc:sldMk cId="1444403157" sldId="1696"/>
            <ac:cxnSpMk id="47" creationId="{966838CF-3BC3-4692-87D1-DF4F07220095}"/>
          </ac:cxnSpMkLst>
        </pc:cxnChg>
        <pc:cxnChg chg="del mod topLvl">
          <ac:chgData name="Nicolas Delfosse" userId="d965f3d4-ea58-4afe-85b0-6f02e8cf3c22" providerId="ADAL" clId="{EC8726BC-6FC0-4560-A269-CFD0AF4023F8}" dt="2022-02-09T08:05:43.284" v="7706" actId="478"/>
          <ac:cxnSpMkLst>
            <pc:docMk/>
            <pc:sldMk cId="1444403157" sldId="1696"/>
            <ac:cxnSpMk id="50" creationId="{59E7E145-C7AB-4FC3-B794-4D239F58691D}"/>
          </ac:cxnSpMkLst>
        </pc:cxnChg>
        <pc:cxnChg chg="del mod topLvl">
          <ac:chgData name="Nicolas Delfosse" userId="d965f3d4-ea58-4afe-85b0-6f02e8cf3c22" providerId="ADAL" clId="{EC8726BC-6FC0-4560-A269-CFD0AF4023F8}" dt="2022-02-09T08:05:44.068" v="7707" actId="478"/>
          <ac:cxnSpMkLst>
            <pc:docMk/>
            <pc:sldMk cId="1444403157" sldId="1696"/>
            <ac:cxnSpMk id="51" creationId="{4053F4A7-8D1E-4321-9F6B-4F13709BD8D6}"/>
          </ac:cxnSpMkLst>
        </pc:cxnChg>
        <pc:cxnChg chg="del mod topLvl">
          <ac:chgData name="Nicolas Delfosse" userId="d965f3d4-ea58-4afe-85b0-6f02e8cf3c22" providerId="ADAL" clId="{EC8726BC-6FC0-4560-A269-CFD0AF4023F8}" dt="2022-02-09T08:05:46.239" v="7710" actId="478"/>
          <ac:cxnSpMkLst>
            <pc:docMk/>
            <pc:sldMk cId="1444403157" sldId="1696"/>
            <ac:cxnSpMk id="52" creationId="{D4872F02-F5B9-4A95-AD83-E025A96B26E7}"/>
          </ac:cxnSpMkLst>
        </pc:cxnChg>
        <pc:cxnChg chg="del mod topLvl">
          <ac:chgData name="Nicolas Delfosse" userId="d965f3d4-ea58-4afe-85b0-6f02e8cf3c22" providerId="ADAL" clId="{EC8726BC-6FC0-4560-A269-CFD0AF4023F8}" dt="2022-02-09T08:05:45.545" v="7709" actId="478"/>
          <ac:cxnSpMkLst>
            <pc:docMk/>
            <pc:sldMk cId="1444403157" sldId="1696"/>
            <ac:cxnSpMk id="53" creationId="{0DD93E9C-BB6D-4F19-A21D-0A35A164DBE8}"/>
          </ac:cxnSpMkLst>
        </pc:cxnChg>
        <pc:cxnChg chg="mod topLvl">
          <ac:chgData name="Nicolas Delfosse" userId="d965f3d4-ea58-4afe-85b0-6f02e8cf3c22" providerId="ADAL" clId="{EC8726BC-6FC0-4560-A269-CFD0AF4023F8}" dt="2022-02-09T08:05:17.710" v="7693" actId="165"/>
          <ac:cxnSpMkLst>
            <pc:docMk/>
            <pc:sldMk cId="1444403157" sldId="1696"/>
            <ac:cxnSpMk id="56" creationId="{A4BB812D-47B7-4371-883D-6CE9CDEE344D}"/>
          </ac:cxnSpMkLst>
        </pc:cxnChg>
        <pc:cxnChg chg="mod topLvl">
          <ac:chgData name="Nicolas Delfosse" userId="d965f3d4-ea58-4afe-85b0-6f02e8cf3c22" providerId="ADAL" clId="{EC8726BC-6FC0-4560-A269-CFD0AF4023F8}" dt="2022-02-09T08:05:17.710" v="7693" actId="165"/>
          <ac:cxnSpMkLst>
            <pc:docMk/>
            <pc:sldMk cId="1444403157" sldId="1696"/>
            <ac:cxnSpMk id="57" creationId="{7A386C86-5098-4258-BC12-C4F5FECC5FFD}"/>
          </ac:cxnSpMkLst>
        </pc:cxnChg>
        <pc:cxnChg chg="mod topLvl">
          <ac:chgData name="Nicolas Delfosse" userId="d965f3d4-ea58-4afe-85b0-6f02e8cf3c22" providerId="ADAL" clId="{EC8726BC-6FC0-4560-A269-CFD0AF4023F8}" dt="2022-02-09T08:05:17.710" v="7693" actId="165"/>
          <ac:cxnSpMkLst>
            <pc:docMk/>
            <pc:sldMk cId="1444403157" sldId="1696"/>
            <ac:cxnSpMk id="58" creationId="{FB9BCDA7-BE65-400C-AEAB-823A24C9E562}"/>
          </ac:cxnSpMkLst>
        </pc:cxnChg>
        <pc:cxnChg chg="mod topLvl">
          <ac:chgData name="Nicolas Delfosse" userId="d965f3d4-ea58-4afe-85b0-6f02e8cf3c22" providerId="ADAL" clId="{EC8726BC-6FC0-4560-A269-CFD0AF4023F8}" dt="2022-02-09T08:05:17.710" v="7693" actId="165"/>
          <ac:cxnSpMkLst>
            <pc:docMk/>
            <pc:sldMk cId="1444403157" sldId="1696"/>
            <ac:cxnSpMk id="59" creationId="{8C1F3468-F6B7-4E0B-97A2-59DACF4B1087}"/>
          </ac:cxnSpMkLst>
        </pc:cxnChg>
        <pc:cxnChg chg="mod topLvl">
          <ac:chgData name="Nicolas Delfosse" userId="d965f3d4-ea58-4afe-85b0-6f02e8cf3c22" providerId="ADAL" clId="{EC8726BC-6FC0-4560-A269-CFD0AF4023F8}" dt="2022-02-09T08:05:17.710" v="7693" actId="165"/>
          <ac:cxnSpMkLst>
            <pc:docMk/>
            <pc:sldMk cId="1444403157" sldId="1696"/>
            <ac:cxnSpMk id="63" creationId="{F272A863-30B8-469A-878D-09AEC5A514A5}"/>
          </ac:cxnSpMkLst>
        </pc:cxnChg>
        <pc:cxnChg chg="mod topLvl">
          <ac:chgData name="Nicolas Delfosse" userId="d965f3d4-ea58-4afe-85b0-6f02e8cf3c22" providerId="ADAL" clId="{EC8726BC-6FC0-4560-A269-CFD0AF4023F8}" dt="2022-02-09T08:05:17.710" v="7693" actId="165"/>
          <ac:cxnSpMkLst>
            <pc:docMk/>
            <pc:sldMk cId="1444403157" sldId="1696"/>
            <ac:cxnSpMk id="64" creationId="{A03CB9C3-A7D5-4A76-BC0F-BC6A8977624C}"/>
          </ac:cxnSpMkLst>
        </pc:cxnChg>
        <pc:cxnChg chg="mod topLvl">
          <ac:chgData name="Nicolas Delfosse" userId="d965f3d4-ea58-4afe-85b0-6f02e8cf3c22" providerId="ADAL" clId="{EC8726BC-6FC0-4560-A269-CFD0AF4023F8}" dt="2022-02-09T08:05:17.710" v="7693" actId="165"/>
          <ac:cxnSpMkLst>
            <pc:docMk/>
            <pc:sldMk cId="1444403157" sldId="1696"/>
            <ac:cxnSpMk id="65" creationId="{FD4BA632-2BCB-4EE8-93C5-A004900D174D}"/>
          </ac:cxnSpMkLst>
        </pc:cxnChg>
        <pc:cxnChg chg="mod topLvl">
          <ac:chgData name="Nicolas Delfosse" userId="d965f3d4-ea58-4afe-85b0-6f02e8cf3c22" providerId="ADAL" clId="{EC8726BC-6FC0-4560-A269-CFD0AF4023F8}" dt="2022-02-09T08:05:17.710" v="7693" actId="165"/>
          <ac:cxnSpMkLst>
            <pc:docMk/>
            <pc:sldMk cId="1444403157" sldId="1696"/>
            <ac:cxnSpMk id="66" creationId="{2F9AB08D-E055-44D3-96E0-F322296904B5}"/>
          </ac:cxnSpMkLst>
        </pc:cxnChg>
        <pc:cxnChg chg="del mod topLvl">
          <ac:chgData name="Nicolas Delfosse" userId="d965f3d4-ea58-4afe-85b0-6f02e8cf3c22" providerId="ADAL" clId="{EC8726BC-6FC0-4560-A269-CFD0AF4023F8}" dt="2022-02-09T08:06:00.586" v="7724" actId="478"/>
          <ac:cxnSpMkLst>
            <pc:docMk/>
            <pc:sldMk cId="1444403157" sldId="1696"/>
            <ac:cxnSpMk id="69" creationId="{B36A45EC-2EEC-4E10-9314-566121D0F4AE}"/>
          </ac:cxnSpMkLst>
        </pc:cxnChg>
        <pc:cxnChg chg="del mod topLvl">
          <ac:chgData name="Nicolas Delfosse" userId="d965f3d4-ea58-4afe-85b0-6f02e8cf3c22" providerId="ADAL" clId="{EC8726BC-6FC0-4560-A269-CFD0AF4023F8}" dt="2022-02-09T08:06:01.316" v="7725" actId="478"/>
          <ac:cxnSpMkLst>
            <pc:docMk/>
            <pc:sldMk cId="1444403157" sldId="1696"/>
            <ac:cxnSpMk id="70" creationId="{3123D8D3-84F4-46DB-81B2-D7F09FC452E7}"/>
          </ac:cxnSpMkLst>
        </pc:cxnChg>
        <pc:cxnChg chg="del mod topLvl">
          <ac:chgData name="Nicolas Delfosse" userId="d965f3d4-ea58-4afe-85b0-6f02e8cf3c22" providerId="ADAL" clId="{EC8726BC-6FC0-4560-A269-CFD0AF4023F8}" dt="2022-02-09T08:05:58.879" v="7722" actId="478"/>
          <ac:cxnSpMkLst>
            <pc:docMk/>
            <pc:sldMk cId="1444403157" sldId="1696"/>
            <ac:cxnSpMk id="71" creationId="{2F92F618-4A9A-4EF8-9B15-531045D6BD21}"/>
          </ac:cxnSpMkLst>
        </pc:cxnChg>
        <pc:cxnChg chg="del mod topLvl">
          <ac:chgData name="Nicolas Delfosse" userId="d965f3d4-ea58-4afe-85b0-6f02e8cf3c22" providerId="ADAL" clId="{EC8726BC-6FC0-4560-A269-CFD0AF4023F8}" dt="2022-02-09T08:05:57.973" v="7721" actId="478"/>
          <ac:cxnSpMkLst>
            <pc:docMk/>
            <pc:sldMk cId="1444403157" sldId="1696"/>
            <ac:cxnSpMk id="72" creationId="{5A8F272F-361E-40F4-B0BE-542839471171}"/>
          </ac:cxnSpMkLst>
        </pc:cxnChg>
        <pc:cxnChg chg="mod topLvl">
          <ac:chgData name="Nicolas Delfosse" userId="d965f3d4-ea58-4afe-85b0-6f02e8cf3c22" providerId="ADAL" clId="{EC8726BC-6FC0-4560-A269-CFD0AF4023F8}" dt="2022-02-09T08:05:17.710" v="7693" actId="165"/>
          <ac:cxnSpMkLst>
            <pc:docMk/>
            <pc:sldMk cId="1444403157" sldId="1696"/>
            <ac:cxnSpMk id="75" creationId="{312AD044-E619-4C00-819A-3BB26824C06A}"/>
          </ac:cxnSpMkLst>
        </pc:cxnChg>
        <pc:cxnChg chg="mod topLvl">
          <ac:chgData name="Nicolas Delfosse" userId="d965f3d4-ea58-4afe-85b0-6f02e8cf3c22" providerId="ADAL" clId="{EC8726BC-6FC0-4560-A269-CFD0AF4023F8}" dt="2022-02-09T08:05:17.710" v="7693" actId="165"/>
          <ac:cxnSpMkLst>
            <pc:docMk/>
            <pc:sldMk cId="1444403157" sldId="1696"/>
            <ac:cxnSpMk id="76" creationId="{80C9F7D6-51A9-40A8-9CBD-1B5E297C27DF}"/>
          </ac:cxnSpMkLst>
        </pc:cxnChg>
        <pc:cxnChg chg="mod topLvl">
          <ac:chgData name="Nicolas Delfosse" userId="d965f3d4-ea58-4afe-85b0-6f02e8cf3c22" providerId="ADAL" clId="{EC8726BC-6FC0-4560-A269-CFD0AF4023F8}" dt="2022-02-09T08:05:17.710" v="7693" actId="165"/>
          <ac:cxnSpMkLst>
            <pc:docMk/>
            <pc:sldMk cId="1444403157" sldId="1696"/>
            <ac:cxnSpMk id="77" creationId="{804ADAAB-5BB2-4826-9D6D-D1B1668AF697}"/>
          </ac:cxnSpMkLst>
        </pc:cxnChg>
        <pc:cxnChg chg="mod topLvl">
          <ac:chgData name="Nicolas Delfosse" userId="d965f3d4-ea58-4afe-85b0-6f02e8cf3c22" providerId="ADAL" clId="{EC8726BC-6FC0-4560-A269-CFD0AF4023F8}" dt="2022-02-09T08:05:17.710" v="7693" actId="165"/>
          <ac:cxnSpMkLst>
            <pc:docMk/>
            <pc:sldMk cId="1444403157" sldId="1696"/>
            <ac:cxnSpMk id="78" creationId="{E8FAE6AB-14C2-470B-B53D-7AE07E53A2E9}"/>
          </ac:cxnSpMkLst>
        </pc:cxnChg>
        <pc:cxnChg chg="del mod topLvl">
          <ac:chgData name="Nicolas Delfosse" userId="d965f3d4-ea58-4afe-85b0-6f02e8cf3c22" providerId="ADAL" clId="{EC8726BC-6FC0-4560-A269-CFD0AF4023F8}" dt="2022-02-09T08:05:33.963" v="7698" actId="478"/>
          <ac:cxnSpMkLst>
            <pc:docMk/>
            <pc:sldMk cId="1444403157" sldId="1696"/>
            <ac:cxnSpMk id="81" creationId="{9F48E443-034D-473F-BC19-EFB17148200F}"/>
          </ac:cxnSpMkLst>
        </pc:cxnChg>
        <pc:cxnChg chg="del mod topLvl">
          <ac:chgData name="Nicolas Delfosse" userId="d965f3d4-ea58-4afe-85b0-6f02e8cf3c22" providerId="ADAL" clId="{EC8726BC-6FC0-4560-A269-CFD0AF4023F8}" dt="2022-02-09T08:05:33.089" v="7697" actId="478"/>
          <ac:cxnSpMkLst>
            <pc:docMk/>
            <pc:sldMk cId="1444403157" sldId="1696"/>
            <ac:cxnSpMk id="82" creationId="{5B5FB8D8-F8F8-4A96-A2C7-DFE2299F9107}"/>
          </ac:cxnSpMkLst>
        </pc:cxnChg>
        <pc:cxnChg chg="del mod topLvl">
          <ac:chgData name="Nicolas Delfosse" userId="d965f3d4-ea58-4afe-85b0-6f02e8cf3c22" providerId="ADAL" clId="{EC8726BC-6FC0-4560-A269-CFD0AF4023F8}" dt="2022-02-09T08:05:34.805" v="7699" actId="478"/>
          <ac:cxnSpMkLst>
            <pc:docMk/>
            <pc:sldMk cId="1444403157" sldId="1696"/>
            <ac:cxnSpMk id="83" creationId="{1FEDDE54-FEB4-4E45-BD8E-D238CEDB85CB}"/>
          </ac:cxnSpMkLst>
        </pc:cxnChg>
        <pc:cxnChg chg="del mod topLvl">
          <ac:chgData name="Nicolas Delfosse" userId="d965f3d4-ea58-4afe-85b0-6f02e8cf3c22" providerId="ADAL" clId="{EC8726BC-6FC0-4560-A269-CFD0AF4023F8}" dt="2022-02-09T08:05:35.793" v="7700" actId="478"/>
          <ac:cxnSpMkLst>
            <pc:docMk/>
            <pc:sldMk cId="1444403157" sldId="1696"/>
            <ac:cxnSpMk id="84" creationId="{E0827BFF-084D-420D-BDC4-C6FCCB4FFAFF}"/>
          </ac:cxnSpMkLst>
        </pc:cxnChg>
        <pc:cxnChg chg="del mod topLvl">
          <ac:chgData name="Nicolas Delfosse" userId="d965f3d4-ea58-4afe-85b0-6f02e8cf3c22" providerId="ADAL" clId="{EC8726BC-6FC0-4560-A269-CFD0AF4023F8}" dt="2022-02-09T08:05:54.042" v="7718" actId="478"/>
          <ac:cxnSpMkLst>
            <pc:docMk/>
            <pc:sldMk cId="1444403157" sldId="1696"/>
            <ac:cxnSpMk id="88" creationId="{99AD164E-8A54-4E8E-8D6C-463F23E6C7C2}"/>
          </ac:cxnSpMkLst>
        </pc:cxnChg>
        <pc:cxnChg chg="del mod topLvl">
          <ac:chgData name="Nicolas Delfosse" userId="d965f3d4-ea58-4afe-85b0-6f02e8cf3c22" providerId="ADAL" clId="{EC8726BC-6FC0-4560-A269-CFD0AF4023F8}" dt="2022-02-09T08:05:53.261" v="7717" actId="478"/>
          <ac:cxnSpMkLst>
            <pc:docMk/>
            <pc:sldMk cId="1444403157" sldId="1696"/>
            <ac:cxnSpMk id="89" creationId="{C9ADD682-498F-4747-9D7D-F0CA5F3E3852}"/>
          </ac:cxnSpMkLst>
        </pc:cxnChg>
        <pc:cxnChg chg="del mod topLvl">
          <ac:chgData name="Nicolas Delfosse" userId="d965f3d4-ea58-4afe-85b0-6f02e8cf3c22" providerId="ADAL" clId="{EC8726BC-6FC0-4560-A269-CFD0AF4023F8}" dt="2022-02-09T08:05:56.825" v="7720" actId="478"/>
          <ac:cxnSpMkLst>
            <pc:docMk/>
            <pc:sldMk cId="1444403157" sldId="1696"/>
            <ac:cxnSpMk id="90" creationId="{08BBD4CC-F16B-4F23-B20E-1AA59E934E2D}"/>
          </ac:cxnSpMkLst>
        </pc:cxnChg>
        <pc:cxnChg chg="del mod topLvl">
          <ac:chgData name="Nicolas Delfosse" userId="d965f3d4-ea58-4afe-85b0-6f02e8cf3c22" providerId="ADAL" clId="{EC8726BC-6FC0-4560-A269-CFD0AF4023F8}" dt="2022-02-09T08:05:56.104" v="7719" actId="478"/>
          <ac:cxnSpMkLst>
            <pc:docMk/>
            <pc:sldMk cId="1444403157" sldId="1696"/>
            <ac:cxnSpMk id="91" creationId="{171F7BF4-688D-4A27-A359-E42449C278C4}"/>
          </ac:cxnSpMkLst>
        </pc:cxnChg>
        <pc:cxnChg chg="mod topLvl">
          <ac:chgData name="Nicolas Delfosse" userId="d965f3d4-ea58-4afe-85b0-6f02e8cf3c22" providerId="ADAL" clId="{EC8726BC-6FC0-4560-A269-CFD0AF4023F8}" dt="2022-02-09T08:05:17.710" v="7693" actId="165"/>
          <ac:cxnSpMkLst>
            <pc:docMk/>
            <pc:sldMk cId="1444403157" sldId="1696"/>
            <ac:cxnSpMk id="94" creationId="{45EAD4A2-0B6D-4797-9498-6EA64E20E0AD}"/>
          </ac:cxnSpMkLst>
        </pc:cxnChg>
        <pc:cxnChg chg="mod topLvl">
          <ac:chgData name="Nicolas Delfosse" userId="d965f3d4-ea58-4afe-85b0-6f02e8cf3c22" providerId="ADAL" clId="{EC8726BC-6FC0-4560-A269-CFD0AF4023F8}" dt="2022-02-09T08:05:17.710" v="7693" actId="165"/>
          <ac:cxnSpMkLst>
            <pc:docMk/>
            <pc:sldMk cId="1444403157" sldId="1696"/>
            <ac:cxnSpMk id="95" creationId="{43C1CFA7-2E27-4AD4-97CE-FEC47F61425B}"/>
          </ac:cxnSpMkLst>
        </pc:cxnChg>
        <pc:cxnChg chg="mod topLvl">
          <ac:chgData name="Nicolas Delfosse" userId="d965f3d4-ea58-4afe-85b0-6f02e8cf3c22" providerId="ADAL" clId="{EC8726BC-6FC0-4560-A269-CFD0AF4023F8}" dt="2022-02-09T08:05:17.710" v="7693" actId="165"/>
          <ac:cxnSpMkLst>
            <pc:docMk/>
            <pc:sldMk cId="1444403157" sldId="1696"/>
            <ac:cxnSpMk id="96" creationId="{241EADD3-DBD4-486F-9041-F5B63CA40E86}"/>
          </ac:cxnSpMkLst>
        </pc:cxnChg>
        <pc:cxnChg chg="mod topLvl">
          <ac:chgData name="Nicolas Delfosse" userId="d965f3d4-ea58-4afe-85b0-6f02e8cf3c22" providerId="ADAL" clId="{EC8726BC-6FC0-4560-A269-CFD0AF4023F8}" dt="2022-02-09T08:05:17.710" v="7693" actId="165"/>
          <ac:cxnSpMkLst>
            <pc:docMk/>
            <pc:sldMk cId="1444403157" sldId="1696"/>
            <ac:cxnSpMk id="97" creationId="{68824C7F-BE29-478A-992A-C0961D04DF8A}"/>
          </ac:cxnSpMkLst>
        </pc:cxnChg>
        <pc:cxnChg chg="del mod topLvl">
          <ac:chgData name="Nicolas Delfosse" userId="d965f3d4-ea58-4afe-85b0-6f02e8cf3c22" providerId="ADAL" clId="{EC8726BC-6FC0-4560-A269-CFD0AF4023F8}" dt="2022-02-09T08:05:49.330" v="7713" actId="478"/>
          <ac:cxnSpMkLst>
            <pc:docMk/>
            <pc:sldMk cId="1444403157" sldId="1696"/>
            <ac:cxnSpMk id="100" creationId="{A75A2826-6CC9-4C00-BF0C-19D29C749344}"/>
          </ac:cxnSpMkLst>
        </pc:cxnChg>
        <pc:cxnChg chg="del mod topLvl">
          <ac:chgData name="Nicolas Delfosse" userId="d965f3d4-ea58-4afe-85b0-6f02e8cf3c22" providerId="ADAL" clId="{EC8726BC-6FC0-4560-A269-CFD0AF4023F8}" dt="2022-02-09T08:05:50.299" v="7714" actId="478"/>
          <ac:cxnSpMkLst>
            <pc:docMk/>
            <pc:sldMk cId="1444403157" sldId="1696"/>
            <ac:cxnSpMk id="101" creationId="{1FC8DBE2-D540-4BE4-B970-7FB739B26AA9}"/>
          </ac:cxnSpMkLst>
        </pc:cxnChg>
        <pc:cxnChg chg="del mod topLvl">
          <ac:chgData name="Nicolas Delfosse" userId="d965f3d4-ea58-4afe-85b0-6f02e8cf3c22" providerId="ADAL" clId="{EC8726BC-6FC0-4560-A269-CFD0AF4023F8}" dt="2022-02-09T08:05:51.347" v="7715" actId="478"/>
          <ac:cxnSpMkLst>
            <pc:docMk/>
            <pc:sldMk cId="1444403157" sldId="1696"/>
            <ac:cxnSpMk id="102" creationId="{6E3655E9-BD63-4136-BAA1-D72FD9DF57B9}"/>
          </ac:cxnSpMkLst>
        </pc:cxnChg>
        <pc:cxnChg chg="del mod topLvl">
          <ac:chgData name="Nicolas Delfosse" userId="d965f3d4-ea58-4afe-85b0-6f02e8cf3c22" providerId="ADAL" clId="{EC8726BC-6FC0-4560-A269-CFD0AF4023F8}" dt="2022-02-09T08:05:47.470" v="7711" actId="478"/>
          <ac:cxnSpMkLst>
            <pc:docMk/>
            <pc:sldMk cId="1444403157" sldId="1696"/>
            <ac:cxnSpMk id="103" creationId="{1C6DD822-A790-4806-963B-518E0CD79A76}"/>
          </ac:cxnSpMkLst>
        </pc:cxnChg>
        <pc:cxnChg chg="mod topLvl">
          <ac:chgData name="Nicolas Delfosse" userId="d965f3d4-ea58-4afe-85b0-6f02e8cf3c22" providerId="ADAL" clId="{EC8726BC-6FC0-4560-A269-CFD0AF4023F8}" dt="2022-02-09T08:05:17.710" v="7693" actId="165"/>
          <ac:cxnSpMkLst>
            <pc:docMk/>
            <pc:sldMk cId="1444403157" sldId="1696"/>
            <ac:cxnSpMk id="106" creationId="{456E70CA-6E32-43AB-80A9-CAC59D939199}"/>
          </ac:cxnSpMkLst>
        </pc:cxnChg>
        <pc:cxnChg chg="mod topLvl">
          <ac:chgData name="Nicolas Delfosse" userId="d965f3d4-ea58-4afe-85b0-6f02e8cf3c22" providerId="ADAL" clId="{EC8726BC-6FC0-4560-A269-CFD0AF4023F8}" dt="2022-02-09T08:05:17.710" v="7693" actId="165"/>
          <ac:cxnSpMkLst>
            <pc:docMk/>
            <pc:sldMk cId="1444403157" sldId="1696"/>
            <ac:cxnSpMk id="107" creationId="{0F5DCE44-AE8E-4D00-BED1-D184FF4A120F}"/>
          </ac:cxnSpMkLst>
        </pc:cxnChg>
        <pc:cxnChg chg="mod topLvl">
          <ac:chgData name="Nicolas Delfosse" userId="d965f3d4-ea58-4afe-85b0-6f02e8cf3c22" providerId="ADAL" clId="{EC8726BC-6FC0-4560-A269-CFD0AF4023F8}" dt="2022-02-09T08:05:17.710" v="7693" actId="165"/>
          <ac:cxnSpMkLst>
            <pc:docMk/>
            <pc:sldMk cId="1444403157" sldId="1696"/>
            <ac:cxnSpMk id="108" creationId="{64D19ACE-E848-4F79-A8AF-2DB62056C797}"/>
          </ac:cxnSpMkLst>
        </pc:cxnChg>
        <pc:cxnChg chg="mod topLvl">
          <ac:chgData name="Nicolas Delfosse" userId="d965f3d4-ea58-4afe-85b0-6f02e8cf3c22" providerId="ADAL" clId="{EC8726BC-6FC0-4560-A269-CFD0AF4023F8}" dt="2022-02-09T08:05:17.710" v="7693" actId="165"/>
          <ac:cxnSpMkLst>
            <pc:docMk/>
            <pc:sldMk cId="1444403157" sldId="1696"/>
            <ac:cxnSpMk id="109" creationId="{4ED41709-51D8-41B3-85F2-325848A28B97}"/>
          </ac:cxnSpMkLst>
        </pc:cxnChg>
        <pc:cxnChg chg="mod topLvl">
          <ac:chgData name="Nicolas Delfosse" userId="d965f3d4-ea58-4afe-85b0-6f02e8cf3c22" providerId="ADAL" clId="{EC8726BC-6FC0-4560-A269-CFD0AF4023F8}" dt="2022-02-09T08:05:17.710" v="7693" actId="165"/>
          <ac:cxnSpMkLst>
            <pc:docMk/>
            <pc:sldMk cId="1444403157" sldId="1696"/>
            <ac:cxnSpMk id="111" creationId="{1E9F169F-0D19-4C16-A16F-1D8CBABC2CB8}"/>
          </ac:cxnSpMkLst>
        </pc:cxnChg>
        <pc:cxnChg chg="mod topLvl">
          <ac:chgData name="Nicolas Delfosse" userId="d965f3d4-ea58-4afe-85b0-6f02e8cf3c22" providerId="ADAL" clId="{EC8726BC-6FC0-4560-A269-CFD0AF4023F8}" dt="2022-02-09T08:05:17.710" v="7693" actId="165"/>
          <ac:cxnSpMkLst>
            <pc:docMk/>
            <pc:sldMk cId="1444403157" sldId="1696"/>
            <ac:cxnSpMk id="112" creationId="{3258D5B1-5CF3-42D9-9A14-1CDB67D547C6}"/>
          </ac:cxnSpMkLst>
        </pc:cxnChg>
        <pc:cxnChg chg="mod topLvl">
          <ac:chgData name="Nicolas Delfosse" userId="d965f3d4-ea58-4afe-85b0-6f02e8cf3c22" providerId="ADAL" clId="{EC8726BC-6FC0-4560-A269-CFD0AF4023F8}" dt="2022-02-09T08:05:17.710" v="7693" actId="165"/>
          <ac:cxnSpMkLst>
            <pc:docMk/>
            <pc:sldMk cId="1444403157" sldId="1696"/>
            <ac:cxnSpMk id="114" creationId="{89C655E7-2DF3-4147-831D-9653466FC9E2}"/>
          </ac:cxnSpMkLst>
        </pc:cxnChg>
        <pc:cxnChg chg="mod topLvl">
          <ac:chgData name="Nicolas Delfosse" userId="d965f3d4-ea58-4afe-85b0-6f02e8cf3c22" providerId="ADAL" clId="{EC8726BC-6FC0-4560-A269-CFD0AF4023F8}" dt="2022-02-09T08:05:17.710" v="7693" actId="165"/>
          <ac:cxnSpMkLst>
            <pc:docMk/>
            <pc:sldMk cId="1444403157" sldId="1696"/>
            <ac:cxnSpMk id="115" creationId="{79EDE45C-2051-433E-AD7C-280F59B66076}"/>
          </ac:cxnSpMkLst>
        </pc:cxnChg>
        <pc:cxnChg chg="mod topLvl">
          <ac:chgData name="Nicolas Delfosse" userId="d965f3d4-ea58-4afe-85b0-6f02e8cf3c22" providerId="ADAL" clId="{EC8726BC-6FC0-4560-A269-CFD0AF4023F8}" dt="2022-02-09T08:05:17.710" v="7693" actId="165"/>
          <ac:cxnSpMkLst>
            <pc:docMk/>
            <pc:sldMk cId="1444403157" sldId="1696"/>
            <ac:cxnSpMk id="117" creationId="{27077DEC-18C9-4B90-9F9F-AA38E4361ABC}"/>
          </ac:cxnSpMkLst>
        </pc:cxnChg>
        <pc:cxnChg chg="mod topLvl">
          <ac:chgData name="Nicolas Delfosse" userId="d965f3d4-ea58-4afe-85b0-6f02e8cf3c22" providerId="ADAL" clId="{EC8726BC-6FC0-4560-A269-CFD0AF4023F8}" dt="2022-02-09T08:05:17.710" v="7693" actId="165"/>
          <ac:cxnSpMkLst>
            <pc:docMk/>
            <pc:sldMk cId="1444403157" sldId="1696"/>
            <ac:cxnSpMk id="118" creationId="{1676C45E-B966-4A5A-B033-0FAFD123876F}"/>
          </ac:cxnSpMkLst>
        </pc:cxnChg>
        <pc:cxnChg chg="mod topLvl">
          <ac:chgData name="Nicolas Delfosse" userId="d965f3d4-ea58-4afe-85b0-6f02e8cf3c22" providerId="ADAL" clId="{EC8726BC-6FC0-4560-A269-CFD0AF4023F8}" dt="2022-02-09T08:05:17.710" v="7693" actId="165"/>
          <ac:cxnSpMkLst>
            <pc:docMk/>
            <pc:sldMk cId="1444403157" sldId="1696"/>
            <ac:cxnSpMk id="120" creationId="{6C2A81CE-6DAE-4B11-B154-B2005009A5ED}"/>
          </ac:cxnSpMkLst>
        </pc:cxnChg>
        <pc:cxnChg chg="mod topLvl">
          <ac:chgData name="Nicolas Delfosse" userId="d965f3d4-ea58-4afe-85b0-6f02e8cf3c22" providerId="ADAL" clId="{EC8726BC-6FC0-4560-A269-CFD0AF4023F8}" dt="2022-02-09T08:05:17.710" v="7693" actId="165"/>
          <ac:cxnSpMkLst>
            <pc:docMk/>
            <pc:sldMk cId="1444403157" sldId="1696"/>
            <ac:cxnSpMk id="121" creationId="{6E084903-B467-4109-8234-E587741196D4}"/>
          </ac:cxnSpMkLst>
        </pc:cxnChg>
        <pc:cxnChg chg="del mod topLvl">
          <ac:chgData name="Nicolas Delfosse" userId="d965f3d4-ea58-4afe-85b0-6f02e8cf3c22" providerId="ADAL" clId="{EC8726BC-6FC0-4560-A269-CFD0AF4023F8}" dt="2022-02-09T08:05:27.424" v="7695" actId="478"/>
          <ac:cxnSpMkLst>
            <pc:docMk/>
            <pc:sldMk cId="1444403157" sldId="1696"/>
            <ac:cxnSpMk id="123" creationId="{1B5F1766-AAAA-459A-B231-03F6E4B14563}"/>
          </ac:cxnSpMkLst>
        </pc:cxnChg>
        <pc:cxnChg chg="del mod topLvl">
          <ac:chgData name="Nicolas Delfosse" userId="d965f3d4-ea58-4afe-85b0-6f02e8cf3c22" providerId="ADAL" clId="{EC8726BC-6FC0-4560-A269-CFD0AF4023F8}" dt="2022-02-09T08:05:27.424" v="7695" actId="478"/>
          <ac:cxnSpMkLst>
            <pc:docMk/>
            <pc:sldMk cId="1444403157" sldId="1696"/>
            <ac:cxnSpMk id="124" creationId="{C024E4AC-274E-4DBE-9A90-598B377446A5}"/>
          </ac:cxnSpMkLst>
        </pc:cxnChg>
        <pc:cxnChg chg="del mod topLvl">
          <ac:chgData name="Nicolas Delfosse" userId="d965f3d4-ea58-4afe-85b0-6f02e8cf3c22" providerId="ADAL" clId="{EC8726BC-6FC0-4560-A269-CFD0AF4023F8}" dt="2022-02-09T08:05:27.424" v="7695" actId="478"/>
          <ac:cxnSpMkLst>
            <pc:docMk/>
            <pc:sldMk cId="1444403157" sldId="1696"/>
            <ac:cxnSpMk id="126" creationId="{0D36D2BC-B62F-4030-AD57-68B30B328C48}"/>
          </ac:cxnSpMkLst>
        </pc:cxnChg>
        <pc:cxnChg chg="del mod topLvl">
          <ac:chgData name="Nicolas Delfosse" userId="d965f3d4-ea58-4afe-85b0-6f02e8cf3c22" providerId="ADAL" clId="{EC8726BC-6FC0-4560-A269-CFD0AF4023F8}" dt="2022-02-09T08:05:27.424" v="7695" actId="478"/>
          <ac:cxnSpMkLst>
            <pc:docMk/>
            <pc:sldMk cId="1444403157" sldId="1696"/>
            <ac:cxnSpMk id="127" creationId="{03AD03E3-D363-425C-A372-35122143E91A}"/>
          </ac:cxnSpMkLst>
        </pc:cxnChg>
        <pc:cxnChg chg="del mod topLvl">
          <ac:chgData name="Nicolas Delfosse" userId="d965f3d4-ea58-4afe-85b0-6f02e8cf3c22" providerId="ADAL" clId="{EC8726BC-6FC0-4560-A269-CFD0AF4023F8}" dt="2022-02-09T08:05:22.371" v="7694" actId="478"/>
          <ac:cxnSpMkLst>
            <pc:docMk/>
            <pc:sldMk cId="1444403157" sldId="1696"/>
            <ac:cxnSpMk id="129" creationId="{BCFDE16B-A129-490F-81EB-E784404A14DE}"/>
          </ac:cxnSpMkLst>
        </pc:cxnChg>
        <pc:cxnChg chg="del mod topLvl">
          <ac:chgData name="Nicolas Delfosse" userId="d965f3d4-ea58-4afe-85b0-6f02e8cf3c22" providerId="ADAL" clId="{EC8726BC-6FC0-4560-A269-CFD0AF4023F8}" dt="2022-02-09T08:05:22.371" v="7694" actId="478"/>
          <ac:cxnSpMkLst>
            <pc:docMk/>
            <pc:sldMk cId="1444403157" sldId="1696"/>
            <ac:cxnSpMk id="130" creationId="{9F9F1AA8-95C1-4199-BD1D-59F272048B9D}"/>
          </ac:cxnSpMkLst>
        </pc:cxnChg>
        <pc:cxnChg chg="del mod topLvl">
          <ac:chgData name="Nicolas Delfosse" userId="d965f3d4-ea58-4afe-85b0-6f02e8cf3c22" providerId="ADAL" clId="{EC8726BC-6FC0-4560-A269-CFD0AF4023F8}" dt="2022-02-09T08:05:22.371" v="7694" actId="478"/>
          <ac:cxnSpMkLst>
            <pc:docMk/>
            <pc:sldMk cId="1444403157" sldId="1696"/>
            <ac:cxnSpMk id="132" creationId="{FBDC7189-C372-4F2E-849F-6131670232CE}"/>
          </ac:cxnSpMkLst>
        </pc:cxnChg>
        <pc:cxnChg chg="del mod topLvl">
          <ac:chgData name="Nicolas Delfosse" userId="d965f3d4-ea58-4afe-85b0-6f02e8cf3c22" providerId="ADAL" clId="{EC8726BC-6FC0-4560-A269-CFD0AF4023F8}" dt="2022-02-09T08:05:22.371" v="7694" actId="478"/>
          <ac:cxnSpMkLst>
            <pc:docMk/>
            <pc:sldMk cId="1444403157" sldId="1696"/>
            <ac:cxnSpMk id="133" creationId="{0210BC93-C3B3-4468-A5A2-6B49BBE689AF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140" creationId="{E9DDFD35-D808-4D4C-B677-0777529FA4EA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141" creationId="{0977B40A-926D-4FFD-BDDB-C5E6B492BD33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142" creationId="{A327AD7E-ACD1-422A-AC1D-CF24E0A4CA20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143" creationId="{F2FE9311-B281-4F1C-9860-5F378B64D2FB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147" creationId="{4C69EA21-980F-4BE5-8BD5-874ED0932C32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148" creationId="{CB5B13F2-46E3-4ED9-8EB9-E2D5042491D4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149" creationId="{20827F28-77D2-40DE-8FD3-8F4B987B5DF1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150" creationId="{F820A801-8C2E-4155-B6EE-E4B41F0E6F3C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154" creationId="{BD42444C-2319-4DBB-AE1D-0D98796167AF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155" creationId="{422506E2-4138-4AF7-92D4-7F24A1BEE632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156" creationId="{40D6F74D-92F9-4949-9966-5825A57BE73D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157" creationId="{D676A920-6BBA-4A20-A7E5-BD0CF94F8415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161" creationId="{A8171D5E-7B2A-408F-B034-8D03788B9391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162" creationId="{F666822A-3784-4C5D-9731-6FEF8560A210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163" creationId="{8D924657-BF37-491D-8957-52FED36E2453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164" creationId="{74188595-4D16-4EEE-9120-883A22C8CCF4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168" creationId="{FD94EE4C-1FF5-4EF7-B154-8B5862D8D88D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169" creationId="{0F2AFD71-B8D5-49B1-879D-F17D2AE28DFF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170" creationId="{88118E3C-E579-43E5-8595-269D5A5B8AE9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171" creationId="{8C13D316-30C8-40E2-AFCC-9EAED47A5FFF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174" creationId="{42EE529E-7A5D-47F4-9574-5C8C2229F45A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175" creationId="{84E2991A-361E-49B1-A7A0-342A309C8DDF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176" creationId="{51B2927B-EA08-4461-92EE-99CD1D1AD74E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177" creationId="{A6AE2D06-9D12-416E-BADC-4763F4B5C97C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180" creationId="{FAD08132-08CC-4BE3-8086-CC1A44DD67FF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181" creationId="{A3E608FF-5C3A-4EA0-97A2-0F0F4422C78A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182" creationId="{E73D09C1-B5BA-4CA1-8D7C-CE3EA531A835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183" creationId="{98D28009-8CED-4126-B7ED-BE191F212C8F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186" creationId="{2B66DB51-906F-47C9-8AD7-517E2104E839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187" creationId="{FA04AF30-9AF1-49C2-8AE9-FF35FED7C30A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188" creationId="{34D42043-4B02-48A7-B1FE-6F141533641C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189" creationId="{67D2402E-825E-4663-BF63-62F58BCBA5E7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193" creationId="{F2AED45C-4C8D-42BE-BD05-FE6BF6CB91D2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194" creationId="{234545A5-F18B-4299-BF69-49437B46CDC8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195" creationId="{A6C68999-0006-417A-8E62-E34F206C47C5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196" creationId="{A674A0D8-469A-4EAD-8A4A-49E63865B031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199" creationId="{1F7D600B-2608-449B-BC4B-7AEB53913292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200" creationId="{F8476CB0-23E9-43C8-AD6F-5A485E8CC442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201" creationId="{41581B46-5502-46A6-B374-30C36AAF8262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202" creationId="{55E69DC9-857D-4FFD-B74B-6D655A8344AD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205" creationId="{D21A4F62-C9A0-4F21-9669-4B5428C26E60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206" creationId="{95AFC241-15EA-4858-A455-18B7CCE0EB83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207" creationId="{71484F8A-1091-4F8C-8FC1-BB738DD3C961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208" creationId="{4CBB7B91-C727-4348-920F-BA9C5447D577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211" creationId="{1BDE5B90-8BAD-4543-B3F4-5297DDB9F98A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212" creationId="{7D2E4D05-4A57-4A2A-A421-918FE2690053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213" creationId="{328653A6-78D7-4C54-A14A-53B9114750CC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214" creationId="{882E0F91-150E-4147-B8C0-DDE866C23D26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218" creationId="{F62B4401-7931-4816-BECB-57B96F4F69B8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219" creationId="{3616C626-831D-4277-92C5-64A7E3F312AD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220" creationId="{2350F6F7-5717-46D5-95CD-A97AB14DAA20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221" creationId="{DE366635-C24A-4EB3-900F-8F296C6DFED8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224" creationId="{5A2D9E68-3B3C-44AF-86EE-211D5DD94506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225" creationId="{6D9F650B-A6EE-495E-8652-6FEF9A341AD8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226" creationId="{C720A665-6AC6-481C-8CE3-F3A6E48E2BAA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227" creationId="{C41FFA46-A38A-40A0-8839-24089DB9ACD5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230" creationId="{9D448BB3-C371-4843-B28E-9852DAEFF909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231" creationId="{3ECE5E4B-9B53-4662-80AD-47E678B556E2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232" creationId="{D98F0642-4528-40B0-862F-C2F35AEDD67C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233" creationId="{C5EDAF37-5708-40D5-A484-5EC538F9B550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236" creationId="{A5CB3DD3-5008-4065-849C-49FF11D26948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237" creationId="{758B95CE-6576-472B-B1E2-20397E245B4B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238" creationId="{ABC69077-1502-47B6-9240-866E53BCD316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239" creationId="{2D8CFEB3-F1FB-44E9-99B8-C0A2F3A50D13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241" creationId="{F89F5539-2367-4233-B527-A165D341D59D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242" creationId="{40695D84-A67B-4354-B1DD-6B4AC152D174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244" creationId="{42482C11-91CC-46E9-9020-6DC0A768389E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245" creationId="{ADDD9DF7-632D-4E2C-9C4A-0CF486D30E1A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247" creationId="{F01AEAAA-FC46-4994-AC00-328B5A06A322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248" creationId="{125B7D3D-E32E-4609-8B42-799F594BCB5E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250" creationId="{AB2B88F5-E86F-42FA-99DB-D176E578C792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251" creationId="{5CEEF4D2-592F-4940-9C46-2E9DF99D9643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253" creationId="{CDE9435F-96DD-42F3-BDF0-BF1BBE2CC2FE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254" creationId="{2CC4031F-6523-4CD3-B338-52D012527AF5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256" creationId="{F254472C-A58B-415E-9937-FF5AA94FD7AD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257" creationId="{232DE672-B94D-41C6-9441-BF4CB7B1811A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259" creationId="{7FEAA27B-0FC6-48CD-B3B4-49E859D2A9C5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260" creationId="{5822ECF7-6892-4D32-8076-D4D700DCB5C0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262" creationId="{6E099721-F091-46B5-AC2B-02CDB386D708}"/>
          </ac:cxnSpMkLst>
        </pc:cxnChg>
        <pc:cxnChg chg="mod">
          <ac:chgData name="Nicolas Delfosse" userId="d965f3d4-ea58-4afe-85b0-6f02e8cf3c22" providerId="ADAL" clId="{EC8726BC-6FC0-4560-A269-CFD0AF4023F8}" dt="2022-02-09T08:04:43.136" v="7690"/>
          <ac:cxnSpMkLst>
            <pc:docMk/>
            <pc:sldMk cId="1444403157" sldId="1696"/>
            <ac:cxnSpMk id="263" creationId="{9287CA7A-9B3B-4B0F-974A-3D201BD6231F}"/>
          </ac:cxnSpMkLst>
        </pc:cxnChg>
        <pc:cxnChg chg="add mod">
          <ac:chgData name="Nicolas Delfosse" userId="d965f3d4-ea58-4afe-85b0-6f02e8cf3c22" providerId="ADAL" clId="{EC8726BC-6FC0-4560-A269-CFD0AF4023F8}" dt="2022-02-09T08:06:27.587" v="7738" actId="1582"/>
          <ac:cxnSpMkLst>
            <pc:docMk/>
            <pc:sldMk cId="1444403157" sldId="1696"/>
            <ac:cxnSpMk id="265" creationId="{5172FE1A-376E-4D70-9503-9C2499C812EE}"/>
          </ac:cxnSpMkLst>
        </pc:cxnChg>
      </pc:sldChg>
      <pc:sldChg chg="addSp delSp modSp add mod">
        <pc:chgData name="Nicolas Delfosse" userId="d965f3d4-ea58-4afe-85b0-6f02e8cf3c22" providerId="ADAL" clId="{EC8726BC-6FC0-4560-A269-CFD0AF4023F8}" dt="2022-02-09T08:40:46.837" v="8360" actId="20577"/>
        <pc:sldMkLst>
          <pc:docMk/>
          <pc:sldMk cId="4080369111" sldId="1697"/>
        </pc:sldMkLst>
        <pc:spChg chg="mod">
          <ac:chgData name="Nicolas Delfosse" userId="d965f3d4-ea58-4afe-85b0-6f02e8cf3c22" providerId="ADAL" clId="{EC8726BC-6FC0-4560-A269-CFD0AF4023F8}" dt="2022-02-09T08:40:46.837" v="8360" actId="20577"/>
          <ac:spMkLst>
            <pc:docMk/>
            <pc:sldMk cId="4080369111" sldId="1697"/>
            <ac:spMk id="2" creationId="{3772AA98-F724-4DC7-8744-2C15399A327F}"/>
          </ac:spMkLst>
        </pc:spChg>
        <pc:spChg chg="add mod">
          <ac:chgData name="Nicolas Delfosse" userId="d965f3d4-ea58-4afe-85b0-6f02e8cf3c22" providerId="ADAL" clId="{EC8726BC-6FC0-4560-A269-CFD0AF4023F8}" dt="2022-02-09T08:09:46.568" v="7876" actId="1076"/>
          <ac:spMkLst>
            <pc:docMk/>
            <pc:sldMk cId="4080369111" sldId="1697"/>
            <ac:spMk id="3" creationId="{19CFD0F6-C67E-45B0-94B3-018D7DC973A9}"/>
          </ac:spMkLst>
        </pc:spChg>
        <pc:spChg chg="add mod">
          <ac:chgData name="Nicolas Delfosse" userId="d965f3d4-ea58-4afe-85b0-6f02e8cf3c22" providerId="ADAL" clId="{EC8726BC-6FC0-4560-A269-CFD0AF4023F8}" dt="2022-02-09T08:40:17.406" v="8343" actId="1076"/>
          <ac:spMkLst>
            <pc:docMk/>
            <pc:sldMk cId="4080369111" sldId="1697"/>
            <ac:spMk id="4" creationId="{71EA3DDE-5D49-45E7-B99D-ECCE4EBE1521}"/>
          </ac:spMkLst>
        </pc:spChg>
        <pc:spChg chg="add mod">
          <ac:chgData name="Nicolas Delfosse" userId="d965f3d4-ea58-4afe-85b0-6f02e8cf3c22" providerId="ADAL" clId="{EC8726BC-6FC0-4560-A269-CFD0AF4023F8}" dt="2022-02-09T08:40:17.406" v="8343" actId="1076"/>
          <ac:spMkLst>
            <pc:docMk/>
            <pc:sldMk cId="4080369111" sldId="1697"/>
            <ac:spMk id="5" creationId="{321FA7BB-9F90-4826-8E0C-1197E4332339}"/>
          </ac:spMkLst>
        </pc:spChg>
        <pc:spChg chg="mod">
          <ac:chgData name="Nicolas Delfosse" userId="d965f3d4-ea58-4afe-85b0-6f02e8cf3c22" providerId="ADAL" clId="{EC8726BC-6FC0-4560-A269-CFD0AF4023F8}" dt="2022-02-09T08:07:32.912" v="7836"/>
          <ac:spMkLst>
            <pc:docMk/>
            <pc:sldMk cId="4080369111" sldId="1697"/>
            <ac:spMk id="135" creationId="{1E5CC100-A786-4F97-9A38-8C0D7C9170E9}"/>
          </ac:spMkLst>
        </pc:spChg>
        <pc:spChg chg="mod">
          <ac:chgData name="Nicolas Delfosse" userId="d965f3d4-ea58-4afe-85b0-6f02e8cf3c22" providerId="ADAL" clId="{EC8726BC-6FC0-4560-A269-CFD0AF4023F8}" dt="2022-02-09T08:07:32.912" v="7836"/>
          <ac:spMkLst>
            <pc:docMk/>
            <pc:sldMk cId="4080369111" sldId="1697"/>
            <ac:spMk id="136" creationId="{DD90E6D1-9B82-409D-A7CA-DCB11799F0DB}"/>
          </ac:spMkLst>
        </pc:spChg>
        <pc:spChg chg="mod">
          <ac:chgData name="Nicolas Delfosse" userId="d965f3d4-ea58-4afe-85b0-6f02e8cf3c22" providerId="ADAL" clId="{EC8726BC-6FC0-4560-A269-CFD0AF4023F8}" dt="2022-02-09T08:07:32.912" v="7836"/>
          <ac:spMkLst>
            <pc:docMk/>
            <pc:sldMk cId="4080369111" sldId="1697"/>
            <ac:spMk id="137" creationId="{61B82DC2-7B97-4795-9103-90DDCDDDECD5}"/>
          </ac:spMkLst>
        </pc:spChg>
        <pc:spChg chg="mod">
          <ac:chgData name="Nicolas Delfosse" userId="d965f3d4-ea58-4afe-85b0-6f02e8cf3c22" providerId="ADAL" clId="{EC8726BC-6FC0-4560-A269-CFD0AF4023F8}" dt="2022-02-09T08:07:32.912" v="7836"/>
          <ac:spMkLst>
            <pc:docMk/>
            <pc:sldMk cId="4080369111" sldId="1697"/>
            <ac:spMk id="138" creationId="{361CF673-3E90-4E4F-A842-3B8C5C6E4BB4}"/>
          </ac:spMkLst>
        </pc:spChg>
        <pc:spChg chg="mod">
          <ac:chgData name="Nicolas Delfosse" userId="d965f3d4-ea58-4afe-85b0-6f02e8cf3c22" providerId="ADAL" clId="{EC8726BC-6FC0-4560-A269-CFD0AF4023F8}" dt="2022-02-09T08:10:58.033" v="7881" actId="207"/>
          <ac:spMkLst>
            <pc:docMk/>
            <pc:sldMk cId="4080369111" sldId="1697"/>
            <ac:spMk id="139" creationId="{207BAF88-716F-4403-8677-B578D151079D}"/>
          </ac:spMkLst>
        </pc:spChg>
        <pc:spChg chg="mod">
          <ac:chgData name="Nicolas Delfosse" userId="d965f3d4-ea58-4afe-85b0-6f02e8cf3c22" providerId="ADAL" clId="{EC8726BC-6FC0-4560-A269-CFD0AF4023F8}" dt="2022-02-09T08:07:32.912" v="7836"/>
          <ac:spMkLst>
            <pc:docMk/>
            <pc:sldMk cId="4080369111" sldId="1697"/>
            <ac:spMk id="144" creationId="{8778C126-420E-420F-9D56-261ADA0DA053}"/>
          </ac:spMkLst>
        </pc:spChg>
        <pc:spChg chg="mod">
          <ac:chgData name="Nicolas Delfosse" userId="d965f3d4-ea58-4afe-85b0-6f02e8cf3c22" providerId="ADAL" clId="{EC8726BC-6FC0-4560-A269-CFD0AF4023F8}" dt="2022-02-09T08:07:32.912" v="7836"/>
          <ac:spMkLst>
            <pc:docMk/>
            <pc:sldMk cId="4080369111" sldId="1697"/>
            <ac:spMk id="145" creationId="{045BA3D8-59E6-48CF-8402-5345F84E907D}"/>
          </ac:spMkLst>
        </pc:spChg>
        <pc:spChg chg="mod">
          <ac:chgData name="Nicolas Delfosse" userId="d965f3d4-ea58-4afe-85b0-6f02e8cf3c22" providerId="ADAL" clId="{EC8726BC-6FC0-4560-A269-CFD0AF4023F8}" dt="2022-02-09T08:07:32.912" v="7836"/>
          <ac:spMkLst>
            <pc:docMk/>
            <pc:sldMk cId="4080369111" sldId="1697"/>
            <ac:spMk id="146" creationId="{087B89CE-07F4-4319-ABF1-753D10E5ABE1}"/>
          </ac:spMkLst>
        </pc:spChg>
        <pc:spChg chg="mod">
          <ac:chgData name="Nicolas Delfosse" userId="d965f3d4-ea58-4afe-85b0-6f02e8cf3c22" providerId="ADAL" clId="{EC8726BC-6FC0-4560-A269-CFD0AF4023F8}" dt="2022-02-09T08:07:32.912" v="7836"/>
          <ac:spMkLst>
            <pc:docMk/>
            <pc:sldMk cId="4080369111" sldId="1697"/>
            <ac:spMk id="147" creationId="{C010A127-BF00-4D58-B09D-C016F90355B3}"/>
          </ac:spMkLst>
        </pc:spChg>
        <pc:spChg chg="mod">
          <ac:chgData name="Nicolas Delfosse" userId="d965f3d4-ea58-4afe-85b0-6f02e8cf3c22" providerId="ADAL" clId="{EC8726BC-6FC0-4560-A269-CFD0AF4023F8}" dt="2022-02-09T08:07:32.912" v="7836"/>
          <ac:spMkLst>
            <pc:docMk/>
            <pc:sldMk cId="4080369111" sldId="1697"/>
            <ac:spMk id="148" creationId="{2EE954C3-E2F9-4254-9961-276524DE443B}"/>
          </ac:spMkLst>
        </pc:spChg>
        <pc:spChg chg="mod">
          <ac:chgData name="Nicolas Delfosse" userId="d965f3d4-ea58-4afe-85b0-6f02e8cf3c22" providerId="ADAL" clId="{EC8726BC-6FC0-4560-A269-CFD0AF4023F8}" dt="2022-02-09T08:07:32.912" v="7836"/>
          <ac:spMkLst>
            <pc:docMk/>
            <pc:sldMk cId="4080369111" sldId="1697"/>
            <ac:spMk id="153" creationId="{26BE8BB3-D68A-4678-9E88-A5E379E9B3FA}"/>
          </ac:spMkLst>
        </pc:spChg>
        <pc:spChg chg="mod">
          <ac:chgData name="Nicolas Delfosse" userId="d965f3d4-ea58-4afe-85b0-6f02e8cf3c22" providerId="ADAL" clId="{EC8726BC-6FC0-4560-A269-CFD0AF4023F8}" dt="2022-02-09T08:07:32.912" v="7836"/>
          <ac:spMkLst>
            <pc:docMk/>
            <pc:sldMk cId="4080369111" sldId="1697"/>
            <ac:spMk id="154" creationId="{EBA0D673-DA6D-4F72-8874-6CDEBF40FE9F}"/>
          </ac:spMkLst>
        </pc:spChg>
        <pc:spChg chg="mod">
          <ac:chgData name="Nicolas Delfosse" userId="d965f3d4-ea58-4afe-85b0-6f02e8cf3c22" providerId="ADAL" clId="{EC8726BC-6FC0-4560-A269-CFD0AF4023F8}" dt="2022-02-09T08:07:32.912" v="7836"/>
          <ac:spMkLst>
            <pc:docMk/>
            <pc:sldMk cId="4080369111" sldId="1697"/>
            <ac:spMk id="155" creationId="{EFD9E52D-A4FD-4480-990C-A0919D412A62}"/>
          </ac:spMkLst>
        </pc:spChg>
        <pc:spChg chg="mod">
          <ac:chgData name="Nicolas Delfosse" userId="d965f3d4-ea58-4afe-85b0-6f02e8cf3c22" providerId="ADAL" clId="{EC8726BC-6FC0-4560-A269-CFD0AF4023F8}" dt="2022-02-09T08:07:32.912" v="7836"/>
          <ac:spMkLst>
            <pc:docMk/>
            <pc:sldMk cId="4080369111" sldId="1697"/>
            <ac:spMk id="156" creationId="{97AB9D86-89DD-4815-AA49-6DC86882E6F4}"/>
          </ac:spMkLst>
        </pc:spChg>
        <pc:spChg chg="mod">
          <ac:chgData name="Nicolas Delfosse" userId="d965f3d4-ea58-4afe-85b0-6f02e8cf3c22" providerId="ADAL" clId="{EC8726BC-6FC0-4560-A269-CFD0AF4023F8}" dt="2022-02-09T08:07:32.912" v="7836"/>
          <ac:spMkLst>
            <pc:docMk/>
            <pc:sldMk cId="4080369111" sldId="1697"/>
            <ac:spMk id="157" creationId="{7470ACDE-324F-4615-A0FB-ABA7562638DC}"/>
          </ac:spMkLst>
        </pc:spChg>
        <pc:spChg chg="mod">
          <ac:chgData name="Nicolas Delfosse" userId="d965f3d4-ea58-4afe-85b0-6f02e8cf3c22" providerId="ADAL" clId="{EC8726BC-6FC0-4560-A269-CFD0AF4023F8}" dt="2022-02-09T08:07:32.912" v="7836"/>
          <ac:spMkLst>
            <pc:docMk/>
            <pc:sldMk cId="4080369111" sldId="1697"/>
            <ac:spMk id="158" creationId="{0BB1C81F-46B6-49DF-9552-E05C648D6B7F}"/>
          </ac:spMkLst>
        </pc:spChg>
        <pc:spChg chg="mod">
          <ac:chgData name="Nicolas Delfosse" userId="d965f3d4-ea58-4afe-85b0-6f02e8cf3c22" providerId="ADAL" clId="{EC8726BC-6FC0-4560-A269-CFD0AF4023F8}" dt="2022-02-09T08:07:32.912" v="7836"/>
          <ac:spMkLst>
            <pc:docMk/>
            <pc:sldMk cId="4080369111" sldId="1697"/>
            <ac:spMk id="163" creationId="{3FE3A8DC-4BC2-42DE-8DF6-4849850A2189}"/>
          </ac:spMkLst>
        </pc:spChg>
        <pc:spChg chg="mod">
          <ac:chgData name="Nicolas Delfosse" userId="d965f3d4-ea58-4afe-85b0-6f02e8cf3c22" providerId="ADAL" clId="{EC8726BC-6FC0-4560-A269-CFD0AF4023F8}" dt="2022-02-09T08:07:32.912" v="7836"/>
          <ac:spMkLst>
            <pc:docMk/>
            <pc:sldMk cId="4080369111" sldId="1697"/>
            <ac:spMk id="164" creationId="{5A2493A5-0AEE-44D9-BF56-CBEE2AA3EE7F}"/>
          </ac:spMkLst>
        </pc:spChg>
        <pc:spChg chg="mod">
          <ac:chgData name="Nicolas Delfosse" userId="d965f3d4-ea58-4afe-85b0-6f02e8cf3c22" providerId="ADAL" clId="{EC8726BC-6FC0-4560-A269-CFD0AF4023F8}" dt="2022-02-09T08:10:58.033" v="7881" actId="207"/>
          <ac:spMkLst>
            <pc:docMk/>
            <pc:sldMk cId="4080369111" sldId="1697"/>
            <ac:spMk id="165" creationId="{875E2DFC-5158-488F-BAD7-23A2EDF2BA4C}"/>
          </ac:spMkLst>
        </pc:spChg>
        <pc:spChg chg="mod">
          <ac:chgData name="Nicolas Delfosse" userId="d965f3d4-ea58-4afe-85b0-6f02e8cf3c22" providerId="ADAL" clId="{EC8726BC-6FC0-4560-A269-CFD0AF4023F8}" dt="2022-02-09T08:07:32.912" v="7836"/>
          <ac:spMkLst>
            <pc:docMk/>
            <pc:sldMk cId="4080369111" sldId="1697"/>
            <ac:spMk id="170" creationId="{8D40B94C-DAFC-4FC8-B590-727F168B41C9}"/>
          </ac:spMkLst>
        </pc:spChg>
        <pc:spChg chg="mod">
          <ac:chgData name="Nicolas Delfosse" userId="d965f3d4-ea58-4afe-85b0-6f02e8cf3c22" providerId="ADAL" clId="{EC8726BC-6FC0-4560-A269-CFD0AF4023F8}" dt="2022-02-09T08:07:32.912" v="7836"/>
          <ac:spMkLst>
            <pc:docMk/>
            <pc:sldMk cId="4080369111" sldId="1697"/>
            <ac:spMk id="171" creationId="{3BC8D95C-91BD-45F9-91BE-F9D79072F570}"/>
          </ac:spMkLst>
        </pc:spChg>
        <pc:spChg chg="mod">
          <ac:chgData name="Nicolas Delfosse" userId="d965f3d4-ea58-4afe-85b0-6f02e8cf3c22" providerId="ADAL" clId="{EC8726BC-6FC0-4560-A269-CFD0AF4023F8}" dt="2022-02-09T08:07:32.912" v="7836"/>
          <ac:spMkLst>
            <pc:docMk/>
            <pc:sldMk cId="4080369111" sldId="1697"/>
            <ac:spMk id="172" creationId="{AEDDB3E2-7736-4DDB-9B3B-E1266BDE6940}"/>
          </ac:spMkLst>
        </pc:spChg>
        <pc:spChg chg="mod">
          <ac:chgData name="Nicolas Delfosse" userId="d965f3d4-ea58-4afe-85b0-6f02e8cf3c22" providerId="ADAL" clId="{EC8726BC-6FC0-4560-A269-CFD0AF4023F8}" dt="2022-02-09T08:07:32.912" v="7836"/>
          <ac:spMkLst>
            <pc:docMk/>
            <pc:sldMk cId="4080369111" sldId="1697"/>
            <ac:spMk id="177" creationId="{E6FDD525-50C3-4AC3-97D2-885D2375E0BB}"/>
          </ac:spMkLst>
        </pc:spChg>
        <pc:spChg chg="mod">
          <ac:chgData name="Nicolas Delfosse" userId="d965f3d4-ea58-4afe-85b0-6f02e8cf3c22" providerId="ADAL" clId="{EC8726BC-6FC0-4560-A269-CFD0AF4023F8}" dt="2022-02-09T08:07:32.912" v="7836"/>
          <ac:spMkLst>
            <pc:docMk/>
            <pc:sldMk cId="4080369111" sldId="1697"/>
            <ac:spMk id="178" creationId="{0F72677F-435D-48D4-B546-42D7E1825804}"/>
          </ac:spMkLst>
        </pc:spChg>
        <pc:spChg chg="mod">
          <ac:chgData name="Nicolas Delfosse" userId="d965f3d4-ea58-4afe-85b0-6f02e8cf3c22" providerId="ADAL" clId="{EC8726BC-6FC0-4560-A269-CFD0AF4023F8}" dt="2022-02-09T08:07:32.912" v="7836"/>
          <ac:spMkLst>
            <pc:docMk/>
            <pc:sldMk cId="4080369111" sldId="1697"/>
            <ac:spMk id="179" creationId="{A37BCA06-40A5-4F50-80E1-391F2D726436}"/>
          </ac:spMkLst>
        </pc:spChg>
        <pc:spChg chg="mod">
          <ac:chgData name="Nicolas Delfosse" userId="d965f3d4-ea58-4afe-85b0-6f02e8cf3c22" providerId="ADAL" clId="{EC8726BC-6FC0-4560-A269-CFD0AF4023F8}" dt="2022-02-09T08:07:32.912" v="7836"/>
          <ac:spMkLst>
            <pc:docMk/>
            <pc:sldMk cId="4080369111" sldId="1697"/>
            <ac:spMk id="184" creationId="{8C83C468-FA02-4770-B39F-F6E33147077F}"/>
          </ac:spMkLst>
        </pc:spChg>
        <pc:spChg chg="mod">
          <ac:chgData name="Nicolas Delfosse" userId="d965f3d4-ea58-4afe-85b0-6f02e8cf3c22" providerId="ADAL" clId="{EC8726BC-6FC0-4560-A269-CFD0AF4023F8}" dt="2022-02-09T08:07:32.912" v="7836"/>
          <ac:spMkLst>
            <pc:docMk/>
            <pc:sldMk cId="4080369111" sldId="1697"/>
            <ac:spMk id="185" creationId="{092A8382-33D4-42FC-80FE-EFAF29CA43A8}"/>
          </ac:spMkLst>
        </pc:spChg>
        <pc:spChg chg="mod">
          <ac:chgData name="Nicolas Delfosse" userId="d965f3d4-ea58-4afe-85b0-6f02e8cf3c22" providerId="ADAL" clId="{EC8726BC-6FC0-4560-A269-CFD0AF4023F8}" dt="2022-02-09T08:07:32.912" v="7836"/>
          <ac:spMkLst>
            <pc:docMk/>
            <pc:sldMk cId="4080369111" sldId="1697"/>
            <ac:spMk id="186" creationId="{CE42BDEA-1986-4F79-BCD2-1EFA61479DE3}"/>
          </ac:spMkLst>
        </pc:spChg>
        <pc:spChg chg="mod">
          <ac:chgData name="Nicolas Delfosse" userId="d965f3d4-ea58-4afe-85b0-6f02e8cf3c22" providerId="ADAL" clId="{EC8726BC-6FC0-4560-A269-CFD0AF4023F8}" dt="2022-02-09T08:07:32.912" v="7836"/>
          <ac:spMkLst>
            <pc:docMk/>
            <pc:sldMk cId="4080369111" sldId="1697"/>
            <ac:spMk id="187" creationId="{B975A142-95F3-4CE4-8A05-CFAA4D968240}"/>
          </ac:spMkLst>
        </pc:spChg>
        <pc:spChg chg="mod">
          <ac:chgData name="Nicolas Delfosse" userId="d965f3d4-ea58-4afe-85b0-6f02e8cf3c22" providerId="ADAL" clId="{EC8726BC-6FC0-4560-A269-CFD0AF4023F8}" dt="2022-02-09T08:07:32.912" v="7836"/>
          <ac:spMkLst>
            <pc:docMk/>
            <pc:sldMk cId="4080369111" sldId="1697"/>
            <ac:spMk id="188" creationId="{6809C1E6-4AC3-4266-83C1-F67D6D61DEA5}"/>
          </ac:spMkLst>
        </pc:spChg>
        <pc:spChg chg="mod">
          <ac:chgData name="Nicolas Delfosse" userId="d965f3d4-ea58-4afe-85b0-6f02e8cf3c22" providerId="ADAL" clId="{EC8726BC-6FC0-4560-A269-CFD0AF4023F8}" dt="2022-02-09T08:07:32.912" v="7836"/>
          <ac:spMkLst>
            <pc:docMk/>
            <pc:sldMk cId="4080369111" sldId="1697"/>
            <ac:spMk id="193" creationId="{1A756841-231D-418D-A8FC-5910FF0CB510}"/>
          </ac:spMkLst>
        </pc:spChg>
        <pc:spChg chg="mod">
          <ac:chgData name="Nicolas Delfosse" userId="d965f3d4-ea58-4afe-85b0-6f02e8cf3c22" providerId="ADAL" clId="{EC8726BC-6FC0-4560-A269-CFD0AF4023F8}" dt="2022-02-09T08:07:32.912" v="7836"/>
          <ac:spMkLst>
            <pc:docMk/>
            <pc:sldMk cId="4080369111" sldId="1697"/>
            <ac:spMk id="194" creationId="{FF0A904F-503A-4711-91B7-244B90549385}"/>
          </ac:spMkLst>
        </pc:spChg>
        <pc:spChg chg="mod">
          <ac:chgData name="Nicolas Delfosse" userId="d965f3d4-ea58-4afe-85b0-6f02e8cf3c22" providerId="ADAL" clId="{EC8726BC-6FC0-4560-A269-CFD0AF4023F8}" dt="2022-02-09T08:07:32.912" v="7836"/>
          <ac:spMkLst>
            <pc:docMk/>
            <pc:sldMk cId="4080369111" sldId="1697"/>
            <ac:spMk id="195" creationId="{F8A76CF1-7C55-47F0-A5FB-5E7FC5C77C0B}"/>
          </ac:spMkLst>
        </pc:spChg>
        <pc:spChg chg="mod">
          <ac:chgData name="Nicolas Delfosse" userId="d965f3d4-ea58-4afe-85b0-6f02e8cf3c22" providerId="ADAL" clId="{EC8726BC-6FC0-4560-A269-CFD0AF4023F8}" dt="2022-02-09T08:07:32.912" v="7836"/>
          <ac:spMkLst>
            <pc:docMk/>
            <pc:sldMk cId="4080369111" sldId="1697"/>
            <ac:spMk id="200" creationId="{9A575169-EB92-4CF7-869C-41A70D3CB168}"/>
          </ac:spMkLst>
        </pc:spChg>
        <pc:spChg chg="mod">
          <ac:chgData name="Nicolas Delfosse" userId="d965f3d4-ea58-4afe-85b0-6f02e8cf3c22" providerId="ADAL" clId="{EC8726BC-6FC0-4560-A269-CFD0AF4023F8}" dt="2022-02-09T08:07:32.912" v="7836"/>
          <ac:spMkLst>
            <pc:docMk/>
            <pc:sldMk cId="4080369111" sldId="1697"/>
            <ac:spMk id="203" creationId="{DC3780CC-AE4D-47C6-B9C7-0FD8492F497A}"/>
          </ac:spMkLst>
        </pc:spChg>
        <pc:spChg chg="mod">
          <ac:chgData name="Nicolas Delfosse" userId="d965f3d4-ea58-4afe-85b0-6f02e8cf3c22" providerId="ADAL" clId="{EC8726BC-6FC0-4560-A269-CFD0AF4023F8}" dt="2022-02-09T08:07:32.912" v="7836"/>
          <ac:spMkLst>
            <pc:docMk/>
            <pc:sldMk cId="4080369111" sldId="1697"/>
            <ac:spMk id="206" creationId="{FE0BC635-297D-4EF5-B85F-4D18A46591DC}"/>
          </ac:spMkLst>
        </pc:spChg>
        <pc:spChg chg="mod">
          <ac:chgData name="Nicolas Delfosse" userId="d965f3d4-ea58-4afe-85b0-6f02e8cf3c22" providerId="ADAL" clId="{EC8726BC-6FC0-4560-A269-CFD0AF4023F8}" dt="2022-02-09T08:07:32.912" v="7836"/>
          <ac:spMkLst>
            <pc:docMk/>
            <pc:sldMk cId="4080369111" sldId="1697"/>
            <ac:spMk id="209" creationId="{5E62C8D8-B333-4A08-AF58-9BAF8A84584B}"/>
          </ac:spMkLst>
        </pc:spChg>
        <pc:spChg chg="mod">
          <ac:chgData name="Nicolas Delfosse" userId="d965f3d4-ea58-4afe-85b0-6f02e8cf3c22" providerId="ADAL" clId="{EC8726BC-6FC0-4560-A269-CFD0AF4023F8}" dt="2022-02-09T08:08:16.282" v="7842"/>
          <ac:spMkLst>
            <pc:docMk/>
            <pc:sldMk cId="4080369111" sldId="1697"/>
            <ac:spMk id="213" creationId="{B493DABA-6A38-4377-B7E2-E953E042AE5C}"/>
          </ac:spMkLst>
        </pc:spChg>
        <pc:spChg chg="mod">
          <ac:chgData name="Nicolas Delfosse" userId="d965f3d4-ea58-4afe-85b0-6f02e8cf3c22" providerId="ADAL" clId="{EC8726BC-6FC0-4560-A269-CFD0AF4023F8}" dt="2022-02-09T08:08:16.282" v="7842"/>
          <ac:spMkLst>
            <pc:docMk/>
            <pc:sldMk cId="4080369111" sldId="1697"/>
            <ac:spMk id="214" creationId="{7B37CD5E-B18A-426F-B111-2CBDA00B79D2}"/>
          </ac:spMkLst>
        </pc:spChg>
        <pc:spChg chg="mod">
          <ac:chgData name="Nicolas Delfosse" userId="d965f3d4-ea58-4afe-85b0-6f02e8cf3c22" providerId="ADAL" clId="{EC8726BC-6FC0-4560-A269-CFD0AF4023F8}" dt="2022-02-09T08:08:16.282" v="7842"/>
          <ac:spMkLst>
            <pc:docMk/>
            <pc:sldMk cId="4080369111" sldId="1697"/>
            <ac:spMk id="215" creationId="{2EC67622-9A4D-4A1B-A502-B3CDA7A567A6}"/>
          </ac:spMkLst>
        </pc:spChg>
        <pc:spChg chg="mod">
          <ac:chgData name="Nicolas Delfosse" userId="d965f3d4-ea58-4afe-85b0-6f02e8cf3c22" providerId="ADAL" clId="{EC8726BC-6FC0-4560-A269-CFD0AF4023F8}" dt="2022-02-09T08:08:16.282" v="7842"/>
          <ac:spMkLst>
            <pc:docMk/>
            <pc:sldMk cId="4080369111" sldId="1697"/>
            <ac:spMk id="216" creationId="{624857A2-46E2-4A9D-BA48-29B0A9F2E13C}"/>
          </ac:spMkLst>
        </pc:spChg>
        <pc:spChg chg="mod">
          <ac:chgData name="Nicolas Delfosse" userId="d965f3d4-ea58-4afe-85b0-6f02e8cf3c22" providerId="ADAL" clId="{EC8726BC-6FC0-4560-A269-CFD0AF4023F8}" dt="2022-02-09T08:08:16.282" v="7842"/>
          <ac:spMkLst>
            <pc:docMk/>
            <pc:sldMk cId="4080369111" sldId="1697"/>
            <ac:spMk id="217" creationId="{6C47B914-51FC-476B-890A-75FD4F846BEE}"/>
          </ac:spMkLst>
        </pc:spChg>
        <pc:spChg chg="mod">
          <ac:chgData name="Nicolas Delfosse" userId="d965f3d4-ea58-4afe-85b0-6f02e8cf3c22" providerId="ADAL" clId="{EC8726BC-6FC0-4560-A269-CFD0AF4023F8}" dt="2022-02-09T08:08:16.282" v="7842"/>
          <ac:spMkLst>
            <pc:docMk/>
            <pc:sldMk cId="4080369111" sldId="1697"/>
            <ac:spMk id="222" creationId="{3B3D3DCE-3A95-4136-8DAB-D7BB9159D3D6}"/>
          </ac:spMkLst>
        </pc:spChg>
        <pc:spChg chg="mod">
          <ac:chgData name="Nicolas Delfosse" userId="d965f3d4-ea58-4afe-85b0-6f02e8cf3c22" providerId="ADAL" clId="{EC8726BC-6FC0-4560-A269-CFD0AF4023F8}" dt="2022-02-09T08:08:16.282" v="7842"/>
          <ac:spMkLst>
            <pc:docMk/>
            <pc:sldMk cId="4080369111" sldId="1697"/>
            <ac:spMk id="223" creationId="{F94700C9-BDAA-41AC-B34A-C1237B6457EC}"/>
          </ac:spMkLst>
        </pc:spChg>
        <pc:spChg chg="mod">
          <ac:chgData name="Nicolas Delfosse" userId="d965f3d4-ea58-4afe-85b0-6f02e8cf3c22" providerId="ADAL" clId="{EC8726BC-6FC0-4560-A269-CFD0AF4023F8}" dt="2022-02-09T08:08:16.282" v="7842"/>
          <ac:spMkLst>
            <pc:docMk/>
            <pc:sldMk cId="4080369111" sldId="1697"/>
            <ac:spMk id="224" creationId="{B2530145-0E6C-457D-86D3-4C4469D12F3E}"/>
          </ac:spMkLst>
        </pc:spChg>
        <pc:spChg chg="mod">
          <ac:chgData name="Nicolas Delfosse" userId="d965f3d4-ea58-4afe-85b0-6f02e8cf3c22" providerId="ADAL" clId="{EC8726BC-6FC0-4560-A269-CFD0AF4023F8}" dt="2022-02-09T08:08:16.282" v="7842"/>
          <ac:spMkLst>
            <pc:docMk/>
            <pc:sldMk cId="4080369111" sldId="1697"/>
            <ac:spMk id="225" creationId="{4F7B67D8-C541-4FDF-B5A0-D4F16A904159}"/>
          </ac:spMkLst>
        </pc:spChg>
        <pc:spChg chg="mod">
          <ac:chgData name="Nicolas Delfosse" userId="d965f3d4-ea58-4afe-85b0-6f02e8cf3c22" providerId="ADAL" clId="{EC8726BC-6FC0-4560-A269-CFD0AF4023F8}" dt="2022-02-09T08:08:16.282" v="7842"/>
          <ac:spMkLst>
            <pc:docMk/>
            <pc:sldMk cId="4080369111" sldId="1697"/>
            <ac:spMk id="226" creationId="{2CD8876D-E07B-4227-AD77-6DF1B4FE0F1D}"/>
          </ac:spMkLst>
        </pc:spChg>
        <pc:spChg chg="mod">
          <ac:chgData name="Nicolas Delfosse" userId="d965f3d4-ea58-4afe-85b0-6f02e8cf3c22" providerId="ADAL" clId="{EC8726BC-6FC0-4560-A269-CFD0AF4023F8}" dt="2022-02-09T08:08:16.282" v="7842"/>
          <ac:spMkLst>
            <pc:docMk/>
            <pc:sldMk cId="4080369111" sldId="1697"/>
            <ac:spMk id="231" creationId="{E1418505-BC97-498C-A258-1CCA61538187}"/>
          </ac:spMkLst>
        </pc:spChg>
        <pc:spChg chg="mod">
          <ac:chgData name="Nicolas Delfosse" userId="d965f3d4-ea58-4afe-85b0-6f02e8cf3c22" providerId="ADAL" clId="{EC8726BC-6FC0-4560-A269-CFD0AF4023F8}" dt="2022-02-09T08:08:16.282" v="7842"/>
          <ac:spMkLst>
            <pc:docMk/>
            <pc:sldMk cId="4080369111" sldId="1697"/>
            <ac:spMk id="232" creationId="{E8C691D3-D168-4744-9FD5-FD425593D186}"/>
          </ac:spMkLst>
        </pc:spChg>
        <pc:spChg chg="mod">
          <ac:chgData name="Nicolas Delfosse" userId="d965f3d4-ea58-4afe-85b0-6f02e8cf3c22" providerId="ADAL" clId="{EC8726BC-6FC0-4560-A269-CFD0AF4023F8}" dt="2022-02-09T08:08:16.282" v="7842"/>
          <ac:spMkLst>
            <pc:docMk/>
            <pc:sldMk cId="4080369111" sldId="1697"/>
            <ac:spMk id="233" creationId="{7CB020F0-69CB-468F-954B-88A52BDE74A9}"/>
          </ac:spMkLst>
        </pc:spChg>
        <pc:spChg chg="mod">
          <ac:chgData name="Nicolas Delfosse" userId="d965f3d4-ea58-4afe-85b0-6f02e8cf3c22" providerId="ADAL" clId="{EC8726BC-6FC0-4560-A269-CFD0AF4023F8}" dt="2022-02-09T08:08:16.282" v="7842"/>
          <ac:spMkLst>
            <pc:docMk/>
            <pc:sldMk cId="4080369111" sldId="1697"/>
            <ac:spMk id="234" creationId="{AC58130A-116A-4FAC-BE0C-1FC1D6367BFA}"/>
          </ac:spMkLst>
        </pc:spChg>
        <pc:spChg chg="mod">
          <ac:chgData name="Nicolas Delfosse" userId="d965f3d4-ea58-4afe-85b0-6f02e8cf3c22" providerId="ADAL" clId="{EC8726BC-6FC0-4560-A269-CFD0AF4023F8}" dt="2022-02-09T08:08:16.282" v="7842"/>
          <ac:spMkLst>
            <pc:docMk/>
            <pc:sldMk cId="4080369111" sldId="1697"/>
            <ac:spMk id="235" creationId="{3515DEF1-2680-4B29-B40D-85314D4DC5DD}"/>
          </ac:spMkLst>
        </pc:spChg>
        <pc:spChg chg="mod">
          <ac:chgData name="Nicolas Delfosse" userId="d965f3d4-ea58-4afe-85b0-6f02e8cf3c22" providerId="ADAL" clId="{EC8726BC-6FC0-4560-A269-CFD0AF4023F8}" dt="2022-02-09T08:08:16.282" v="7842"/>
          <ac:spMkLst>
            <pc:docMk/>
            <pc:sldMk cId="4080369111" sldId="1697"/>
            <ac:spMk id="236" creationId="{BF491EFE-15A6-4B55-964D-8B87CAAD25E0}"/>
          </ac:spMkLst>
        </pc:spChg>
        <pc:spChg chg="mod">
          <ac:chgData name="Nicolas Delfosse" userId="d965f3d4-ea58-4afe-85b0-6f02e8cf3c22" providerId="ADAL" clId="{EC8726BC-6FC0-4560-A269-CFD0AF4023F8}" dt="2022-02-09T08:08:16.282" v="7842"/>
          <ac:spMkLst>
            <pc:docMk/>
            <pc:sldMk cId="4080369111" sldId="1697"/>
            <ac:spMk id="241" creationId="{5F1A3301-18E2-4860-8AAB-B9DC2B474484}"/>
          </ac:spMkLst>
        </pc:spChg>
        <pc:spChg chg="mod">
          <ac:chgData name="Nicolas Delfosse" userId="d965f3d4-ea58-4afe-85b0-6f02e8cf3c22" providerId="ADAL" clId="{EC8726BC-6FC0-4560-A269-CFD0AF4023F8}" dt="2022-02-09T08:08:16.282" v="7842"/>
          <ac:spMkLst>
            <pc:docMk/>
            <pc:sldMk cId="4080369111" sldId="1697"/>
            <ac:spMk id="242" creationId="{539A4A88-71F4-4A03-8616-C984A5674243}"/>
          </ac:spMkLst>
        </pc:spChg>
        <pc:spChg chg="mod">
          <ac:chgData name="Nicolas Delfosse" userId="d965f3d4-ea58-4afe-85b0-6f02e8cf3c22" providerId="ADAL" clId="{EC8726BC-6FC0-4560-A269-CFD0AF4023F8}" dt="2022-02-09T08:08:16.282" v="7842"/>
          <ac:spMkLst>
            <pc:docMk/>
            <pc:sldMk cId="4080369111" sldId="1697"/>
            <ac:spMk id="243" creationId="{63B0FA89-BDA5-4C43-AF6A-31B39C1429C5}"/>
          </ac:spMkLst>
        </pc:spChg>
        <pc:spChg chg="mod">
          <ac:chgData name="Nicolas Delfosse" userId="d965f3d4-ea58-4afe-85b0-6f02e8cf3c22" providerId="ADAL" clId="{EC8726BC-6FC0-4560-A269-CFD0AF4023F8}" dt="2022-02-09T08:08:16.282" v="7842"/>
          <ac:spMkLst>
            <pc:docMk/>
            <pc:sldMk cId="4080369111" sldId="1697"/>
            <ac:spMk id="248" creationId="{58B56463-2DCE-40DC-80CC-FA380AB2C160}"/>
          </ac:spMkLst>
        </pc:spChg>
        <pc:spChg chg="mod">
          <ac:chgData name="Nicolas Delfosse" userId="d965f3d4-ea58-4afe-85b0-6f02e8cf3c22" providerId="ADAL" clId="{EC8726BC-6FC0-4560-A269-CFD0AF4023F8}" dt="2022-02-09T08:08:16.282" v="7842"/>
          <ac:spMkLst>
            <pc:docMk/>
            <pc:sldMk cId="4080369111" sldId="1697"/>
            <ac:spMk id="249" creationId="{7EEFD33F-452E-4602-A0F2-8B7A251A5917}"/>
          </ac:spMkLst>
        </pc:spChg>
        <pc:spChg chg="mod">
          <ac:chgData name="Nicolas Delfosse" userId="d965f3d4-ea58-4afe-85b0-6f02e8cf3c22" providerId="ADAL" clId="{EC8726BC-6FC0-4560-A269-CFD0AF4023F8}" dt="2022-02-09T08:08:16.282" v="7842"/>
          <ac:spMkLst>
            <pc:docMk/>
            <pc:sldMk cId="4080369111" sldId="1697"/>
            <ac:spMk id="250" creationId="{E5885F0C-39ED-41A3-9D26-A79914A17D37}"/>
          </ac:spMkLst>
        </pc:spChg>
        <pc:spChg chg="mod">
          <ac:chgData name="Nicolas Delfosse" userId="d965f3d4-ea58-4afe-85b0-6f02e8cf3c22" providerId="ADAL" clId="{EC8726BC-6FC0-4560-A269-CFD0AF4023F8}" dt="2022-02-09T08:08:16.282" v="7842"/>
          <ac:spMkLst>
            <pc:docMk/>
            <pc:sldMk cId="4080369111" sldId="1697"/>
            <ac:spMk id="255" creationId="{85DF931A-95C8-4004-A066-658C38301EA1}"/>
          </ac:spMkLst>
        </pc:spChg>
        <pc:spChg chg="mod">
          <ac:chgData name="Nicolas Delfosse" userId="d965f3d4-ea58-4afe-85b0-6f02e8cf3c22" providerId="ADAL" clId="{EC8726BC-6FC0-4560-A269-CFD0AF4023F8}" dt="2022-02-09T08:08:16.282" v="7842"/>
          <ac:spMkLst>
            <pc:docMk/>
            <pc:sldMk cId="4080369111" sldId="1697"/>
            <ac:spMk id="256" creationId="{1D4FC5C7-6CB2-434F-A055-8E9E9D49DE5E}"/>
          </ac:spMkLst>
        </pc:spChg>
        <pc:spChg chg="mod">
          <ac:chgData name="Nicolas Delfosse" userId="d965f3d4-ea58-4afe-85b0-6f02e8cf3c22" providerId="ADAL" clId="{EC8726BC-6FC0-4560-A269-CFD0AF4023F8}" dt="2022-02-09T08:12:10.138" v="7886" actId="207"/>
          <ac:spMkLst>
            <pc:docMk/>
            <pc:sldMk cId="4080369111" sldId="1697"/>
            <ac:spMk id="257" creationId="{382AFBEB-A0DE-4931-B18F-71849B424700}"/>
          </ac:spMkLst>
        </pc:spChg>
        <pc:spChg chg="mod">
          <ac:chgData name="Nicolas Delfosse" userId="d965f3d4-ea58-4afe-85b0-6f02e8cf3c22" providerId="ADAL" clId="{EC8726BC-6FC0-4560-A269-CFD0AF4023F8}" dt="2022-02-09T08:08:16.282" v="7842"/>
          <ac:spMkLst>
            <pc:docMk/>
            <pc:sldMk cId="4080369111" sldId="1697"/>
            <ac:spMk id="262" creationId="{73509950-A8C9-417F-B715-9C527492D07F}"/>
          </ac:spMkLst>
        </pc:spChg>
        <pc:spChg chg="mod">
          <ac:chgData name="Nicolas Delfosse" userId="d965f3d4-ea58-4afe-85b0-6f02e8cf3c22" providerId="ADAL" clId="{EC8726BC-6FC0-4560-A269-CFD0AF4023F8}" dt="2022-02-09T08:08:16.282" v="7842"/>
          <ac:spMkLst>
            <pc:docMk/>
            <pc:sldMk cId="4080369111" sldId="1697"/>
            <ac:spMk id="263" creationId="{D5CB3961-49E5-447C-A509-E11EAE8A4AE1}"/>
          </ac:spMkLst>
        </pc:spChg>
        <pc:spChg chg="mod">
          <ac:chgData name="Nicolas Delfosse" userId="d965f3d4-ea58-4afe-85b0-6f02e8cf3c22" providerId="ADAL" clId="{EC8726BC-6FC0-4560-A269-CFD0AF4023F8}" dt="2022-02-09T08:08:16.282" v="7842"/>
          <ac:spMkLst>
            <pc:docMk/>
            <pc:sldMk cId="4080369111" sldId="1697"/>
            <ac:spMk id="264" creationId="{14F5D57A-E4BF-45F7-AF8D-26612679112C}"/>
          </ac:spMkLst>
        </pc:spChg>
        <pc:spChg chg="mod">
          <ac:chgData name="Nicolas Delfosse" userId="d965f3d4-ea58-4afe-85b0-6f02e8cf3c22" providerId="ADAL" clId="{EC8726BC-6FC0-4560-A269-CFD0AF4023F8}" dt="2022-02-09T08:08:16.282" v="7842"/>
          <ac:spMkLst>
            <pc:docMk/>
            <pc:sldMk cId="4080369111" sldId="1697"/>
            <ac:spMk id="265" creationId="{D585EEA0-B133-426A-9891-DE70D986E6B5}"/>
          </ac:spMkLst>
        </pc:spChg>
        <pc:spChg chg="mod">
          <ac:chgData name="Nicolas Delfosse" userId="d965f3d4-ea58-4afe-85b0-6f02e8cf3c22" providerId="ADAL" clId="{EC8726BC-6FC0-4560-A269-CFD0AF4023F8}" dt="2022-02-09T08:12:10.138" v="7886" actId="207"/>
          <ac:spMkLst>
            <pc:docMk/>
            <pc:sldMk cId="4080369111" sldId="1697"/>
            <ac:spMk id="266" creationId="{9FABA55B-5615-4045-A085-46600D4F748C}"/>
          </ac:spMkLst>
        </pc:spChg>
        <pc:spChg chg="mod">
          <ac:chgData name="Nicolas Delfosse" userId="d965f3d4-ea58-4afe-85b0-6f02e8cf3c22" providerId="ADAL" clId="{EC8726BC-6FC0-4560-A269-CFD0AF4023F8}" dt="2022-02-09T08:08:16.282" v="7842"/>
          <ac:spMkLst>
            <pc:docMk/>
            <pc:sldMk cId="4080369111" sldId="1697"/>
            <ac:spMk id="271" creationId="{79BBB07E-2D2B-471E-9335-BA4F14CDDAEC}"/>
          </ac:spMkLst>
        </pc:spChg>
        <pc:spChg chg="mod">
          <ac:chgData name="Nicolas Delfosse" userId="d965f3d4-ea58-4afe-85b0-6f02e8cf3c22" providerId="ADAL" clId="{EC8726BC-6FC0-4560-A269-CFD0AF4023F8}" dt="2022-02-09T08:08:16.282" v="7842"/>
          <ac:spMkLst>
            <pc:docMk/>
            <pc:sldMk cId="4080369111" sldId="1697"/>
            <ac:spMk id="272" creationId="{982F8661-D6F7-4DEC-8B2F-2347B8A8D0D8}"/>
          </ac:spMkLst>
        </pc:spChg>
        <pc:spChg chg="mod">
          <ac:chgData name="Nicolas Delfosse" userId="d965f3d4-ea58-4afe-85b0-6f02e8cf3c22" providerId="ADAL" clId="{EC8726BC-6FC0-4560-A269-CFD0AF4023F8}" dt="2022-02-09T08:08:16.282" v="7842"/>
          <ac:spMkLst>
            <pc:docMk/>
            <pc:sldMk cId="4080369111" sldId="1697"/>
            <ac:spMk id="273" creationId="{7335CD1C-8E98-4B80-8267-B4BCD5EB02BE}"/>
          </ac:spMkLst>
        </pc:spChg>
        <pc:spChg chg="mod">
          <ac:chgData name="Nicolas Delfosse" userId="d965f3d4-ea58-4afe-85b0-6f02e8cf3c22" providerId="ADAL" clId="{EC8726BC-6FC0-4560-A269-CFD0AF4023F8}" dt="2022-02-09T08:08:16.282" v="7842"/>
          <ac:spMkLst>
            <pc:docMk/>
            <pc:sldMk cId="4080369111" sldId="1697"/>
            <ac:spMk id="278" creationId="{E55FA123-6C24-4D16-BD92-05C6C368D3DF}"/>
          </ac:spMkLst>
        </pc:spChg>
        <pc:spChg chg="mod">
          <ac:chgData name="Nicolas Delfosse" userId="d965f3d4-ea58-4afe-85b0-6f02e8cf3c22" providerId="ADAL" clId="{EC8726BC-6FC0-4560-A269-CFD0AF4023F8}" dt="2022-02-09T08:08:16.282" v="7842"/>
          <ac:spMkLst>
            <pc:docMk/>
            <pc:sldMk cId="4080369111" sldId="1697"/>
            <ac:spMk id="281" creationId="{9E55AC12-9D5F-4572-947D-642B5A460B40}"/>
          </ac:spMkLst>
        </pc:spChg>
        <pc:spChg chg="mod">
          <ac:chgData name="Nicolas Delfosse" userId="d965f3d4-ea58-4afe-85b0-6f02e8cf3c22" providerId="ADAL" clId="{EC8726BC-6FC0-4560-A269-CFD0AF4023F8}" dt="2022-02-09T08:08:16.282" v="7842"/>
          <ac:spMkLst>
            <pc:docMk/>
            <pc:sldMk cId="4080369111" sldId="1697"/>
            <ac:spMk id="284" creationId="{73FA553B-3E65-4BD1-ACEF-AA3641AEC9DA}"/>
          </ac:spMkLst>
        </pc:spChg>
        <pc:spChg chg="mod">
          <ac:chgData name="Nicolas Delfosse" userId="d965f3d4-ea58-4afe-85b0-6f02e8cf3c22" providerId="ADAL" clId="{EC8726BC-6FC0-4560-A269-CFD0AF4023F8}" dt="2022-02-09T08:08:16.282" v="7842"/>
          <ac:spMkLst>
            <pc:docMk/>
            <pc:sldMk cId="4080369111" sldId="1697"/>
            <ac:spMk id="287" creationId="{9E3431AE-102D-449D-A43A-5E8E7F21EFB3}"/>
          </ac:spMkLst>
        </pc:spChg>
        <pc:spChg chg="add mod">
          <ac:chgData name="Nicolas Delfosse" userId="d965f3d4-ea58-4afe-85b0-6f02e8cf3c22" providerId="ADAL" clId="{EC8726BC-6FC0-4560-A269-CFD0AF4023F8}" dt="2022-02-09T08:09:42.901" v="7875" actId="1076"/>
          <ac:spMkLst>
            <pc:docMk/>
            <pc:sldMk cId="4080369111" sldId="1697"/>
            <ac:spMk id="291" creationId="{A293C143-9CA0-4C9E-B290-19801439F6D4}"/>
          </ac:spMkLst>
        </pc:spChg>
        <pc:spChg chg="add mod">
          <ac:chgData name="Nicolas Delfosse" userId="d965f3d4-ea58-4afe-85b0-6f02e8cf3c22" providerId="ADAL" clId="{EC8726BC-6FC0-4560-A269-CFD0AF4023F8}" dt="2022-02-09T08:09:53.968" v="7878" actId="1076"/>
          <ac:spMkLst>
            <pc:docMk/>
            <pc:sldMk cId="4080369111" sldId="1697"/>
            <ac:spMk id="293" creationId="{056C7D90-F142-4023-831D-751A787F2C94}"/>
          </ac:spMkLst>
        </pc:spChg>
        <pc:spChg chg="add mod">
          <ac:chgData name="Nicolas Delfosse" userId="d965f3d4-ea58-4afe-85b0-6f02e8cf3c22" providerId="ADAL" clId="{EC8726BC-6FC0-4560-A269-CFD0AF4023F8}" dt="2022-02-09T08:12:30.938" v="7888" actId="1076"/>
          <ac:spMkLst>
            <pc:docMk/>
            <pc:sldMk cId="4080369111" sldId="1697"/>
            <ac:spMk id="295" creationId="{7076B81C-4C69-4539-9A1D-57A961BB6088}"/>
          </ac:spMkLst>
        </pc:spChg>
        <pc:spChg chg="add mod">
          <ac:chgData name="Nicolas Delfosse" userId="d965f3d4-ea58-4afe-85b0-6f02e8cf3c22" providerId="ADAL" clId="{EC8726BC-6FC0-4560-A269-CFD0AF4023F8}" dt="2022-02-09T08:40:04.632" v="8341" actId="14100"/>
          <ac:spMkLst>
            <pc:docMk/>
            <pc:sldMk cId="4080369111" sldId="1697"/>
            <ac:spMk id="299" creationId="{B3589DF3-D33B-4B36-920C-3F0751745AB4}"/>
          </ac:spMkLst>
        </pc:spChg>
        <pc:spChg chg="add del mod">
          <ac:chgData name="Nicolas Delfosse" userId="d965f3d4-ea58-4afe-85b0-6f02e8cf3c22" providerId="ADAL" clId="{EC8726BC-6FC0-4560-A269-CFD0AF4023F8}" dt="2022-02-09T08:14:15.487" v="7922" actId="478"/>
          <ac:spMkLst>
            <pc:docMk/>
            <pc:sldMk cId="4080369111" sldId="1697"/>
            <ac:spMk id="305" creationId="{B4FAD4AC-BCFD-49C6-AC96-E1CD57D9093D}"/>
          </ac:spMkLst>
        </pc:spChg>
        <pc:spChg chg="add mod">
          <ac:chgData name="Nicolas Delfosse" userId="d965f3d4-ea58-4afe-85b0-6f02e8cf3c22" providerId="ADAL" clId="{EC8726BC-6FC0-4560-A269-CFD0AF4023F8}" dt="2022-02-09T08:14:33.081" v="7926" actId="688"/>
          <ac:spMkLst>
            <pc:docMk/>
            <pc:sldMk cId="4080369111" sldId="1697"/>
            <ac:spMk id="307" creationId="{B0D9BC39-4C70-4C6B-9534-B89A4BEA848B}"/>
          </ac:spMkLst>
        </pc:spChg>
        <pc:spChg chg="add mod">
          <ac:chgData name="Nicolas Delfosse" userId="d965f3d4-ea58-4afe-85b0-6f02e8cf3c22" providerId="ADAL" clId="{EC8726BC-6FC0-4560-A269-CFD0AF4023F8}" dt="2022-02-09T08:16:39.008" v="8004" actId="1076"/>
          <ac:spMkLst>
            <pc:docMk/>
            <pc:sldMk cId="4080369111" sldId="1697"/>
            <ac:spMk id="314" creationId="{3058E582-7CDA-460B-A40E-00B07F6E41D1}"/>
          </ac:spMkLst>
        </pc:spChg>
        <pc:spChg chg="add mod">
          <ac:chgData name="Nicolas Delfosse" userId="d965f3d4-ea58-4afe-85b0-6f02e8cf3c22" providerId="ADAL" clId="{EC8726BC-6FC0-4560-A269-CFD0AF4023F8}" dt="2022-02-09T08:16:39.008" v="8004" actId="1076"/>
          <ac:spMkLst>
            <pc:docMk/>
            <pc:sldMk cId="4080369111" sldId="1697"/>
            <ac:spMk id="322" creationId="{5DBE728A-6E64-45CA-ACFF-0F2579E03EC8}"/>
          </ac:spMkLst>
        </pc:spChg>
        <pc:spChg chg="add mod">
          <ac:chgData name="Nicolas Delfosse" userId="d965f3d4-ea58-4afe-85b0-6f02e8cf3c22" providerId="ADAL" clId="{EC8726BC-6FC0-4560-A269-CFD0AF4023F8}" dt="2022-02-09T08:40:26.648" v="8344" actId="207"/>
          <ac:spMkLst>
            <pc:docMk/>
            <pc:sldMk cId="4080369111" sldId="1697"/>
            <ac:spMk id="324" creationId="{CC155860-AB9F-42BD-A8BE-EC51544A81DC}"/>
          </ac:spMkLst>
        </pc:spChg>
        <pc:spChg chg="add mod">
          <ac:chgData name="Nicolas Delfosse" userId="d965f3d4-ea58-4afe-85b0-6f02e8cf3c22" providerId="ADAL" clId="{EC8726BC-6FC0-4560-A269-CFD0AF4023F8}" dt="2022-02-09T08:40:28.963" v="8345" actId="20577"/>
          <ac:spMkLst>
            <pc:docMk/>
            <pc:sldMk cId="4080369111" sldId="1697"/>
            <ac:spMk id="326" creationId="{AF013C89-1483-4C07-A208-90318BA3FB9A}"/>
          </ac:spMkLst>
        </pc:spChg>
        <pc:grpChg chg="del">
          <ac:chgData name="Nicolas Delfosse" userId="d965f3d4-ea58-4afe-85b0-6f02e8cf3c22" providerId="ADAL" clId="{EC8726BC-6FC0-4560-A269-CFD0AF4023F8}" dt="2022-02-09T08:07:32.092" v="7835" actId="478"/>
          <ac:grpSpMkLst>
            <pc:docMk/>
            <pc:sldMk cId="4080369111" sldId="1697"/>
            <ac:grpSpMk id="4" creationId="{78C7014A-4D67-4893-B617-4A5AA2C7AEAB}"/>
          </ac:grpSpMkLst>
        </pc:grpChg>
        <pc:grpChg chg="add mod">
          <ac:chgData name="Nicolas Delfosse" userId="d965f3d4-ea58-4afe-85b0-6f02e8cf3c22" providerId="ADAL" clId="{EC8726BC-6FC0-4560-A269-CFD0AF4023F8}" dt="2022-02-09T08:08:25.038" v="7845" actId="1076"/>
          <ac:grpSpMkLst>
            <pc:docMk/>
            <pc:sldMk cId="4080369111" sldId="1697"/>
            <ac:grpSpMk id="134" creationId="{A2A0E307-D021-4DA2-93B3-E123C7D57DDA}"/>
          </ac:grpSpMkLst>
        </pc:grpChg>
        <pc:grpChg chg="add mod">
          <ac:chgData name="Nicolas Delfosse" userId="d965f3d4-ea58-4afe-85b0-6f02e8cf3c22" providerId="ADAL" clId="{EC8726BC-6FC0-4560-A269-CFD0AF4023F8}" dt="2022-02-09T08:08:22.470" v="7844" actId="1076"/>
          <ac:grpSpMkLst>
            <pc:docMk/>
            <pc:sldMk cId="4080369111" sldId="1697"/>
            <ac:grpSpMk id="212" creationId="{A19E302C-4505-4D81-943F-8F89FC607CD2}"/>
          </ac:grpSpMkLst>
        </pc:grpChg>
        <pc:grpChg chg="add mod">
          <ac:chgData name="Nicolas Delfosse" userId="d965f3d4-ea58-4afe-85b0-6f02e8cf3c22" providerId="ADAL" clId="{EC8726BC-6FC0-4560-A269-CFD0AF4023F8}" dt="2022-02-09T08:39:53.882" v="8337" actId="1076"/>
          <ac:grpSpMkLst>
            <pc:docMk/>
            <pc:sldMk cId="4080369111" sldId="1697"/>
            <ac:grpSpMk id="296" creationId="{47A29A9E-FC70-4D91-AF68-F799454106AE}"/>
          </ac:grpSpMkLst>
        </pc:grpChg>
        <pc:grpChg chg="add mod">
          <ac:chgData name="Nicolas Delfosse" userId="d965f3d4-ea58-4afe-85b0-6f02e8cf3c22" providerId="ADAL" clId="{EC8726BC-6FC0-4560-A269-CFD0AF4023F8}" dt="2022-02-09T08:13:45.529" v="7918" actId="1076"/>
          <ac:grpSpMkLst>
            <pc:docMk/>
            <pc:sldMk cId="4080369111" sldId="1697"/>
            <ac:grpSpMk id="297" creationId="{89FF561F-335E-4065-A294-1090FE8482DB}"/>
          </ac:grpSpMkLst>
        </pc:grpChg>
        <pc:grpChg chg="add del mod">
          <ac:chgData name="Nicolas Delfosse" userId="d965f3d4-ea58-4afe-85b0-6f02e8cf3c22" providerId="ADAL" clId="{EC8726BC-6FC0-4560-A269-CFD0AF4023F8}" dt="2022-02-09T08:15:57.733" v="7966" actId="478"/>
          <ac:grpSpMkLst>
            <pc:docMk/>
            <pc:sldMk cId="4080369111" sldId="1697"/>
            <ac:grpSpMk id="310" creationId="{7434C5A2-21C7-4E71-9615-25D439AAE1D6}"/>
          </ac:grpSpMkLst>
        </pc:grp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10" creationId="{C6B51EB3-A20A-43FC-9DE9-D3BE6400841A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11" creationId="{672E4B54-220E-4DFD-B682-F16C01661415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12" creationId="{0FCAC112-89AD-468D-8584-23FDCB1AE76E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13" creationId="{CEC6A57C-D044-4525-8B71-73F2E59EF0E0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17" creationId="{752E8E47-84D5-43D6-952E-7E939BE84FFF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18" creationId="{15856ADB-5950-4D07-82E2-D87ACC9715EC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19" creationId="{340B6830-8CD2-4D0C-BAFE-F5410E8F4DE2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20" creationId="{859E2620-9364-42B7-80CB-8386695A0D40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24" creationId="{86011B15-BE53-43E1-BCE1-15AD94DB1618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25" creationId="{69F26751-C3DF-4FD6-8D5D-DE052E523497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26" creationId="{105BFD83-39BB-4886-8BAE-DC25CCCEBDA7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27" creationId="{6F1022E7-F240-464F-89C8-026A46783482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31" creationId="{C78C4A6A-24FB-43F1-BCB7-2695371B70EC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32" creationId="{04F597E3-1FD4-4895-AB08-706BDD4D5C5B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33" creationId="{6581ADEA-7C3E-4C25-8ED9-8F9644385983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34" creationId="{A875CEBD-0492-4718-87FD-DDF1E547CD8F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38" creationId="{B26C1F39-F224-4EFF-94AF-908563441CED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39" creationId="{AD493F67-9DA8-4B7E-B554-4BDD90CB671B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40" creationId="{9351480E-2071-4CBD-B37C-9828F13DCD0D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41" creationId="{3999E98F-9A26-40EE-88C8-BD9EDE4C8F1B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44" creationId="{77C5AC8C-F49A-4623-9838-0D814792FBD4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45" creationId="{BE2688EE-C930-4698-BD3C-AB038AF02E9C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46" creationId="{26E007D9-8481-4062-84FB-6FC6E006417D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47" creationId="{966838CF-3BC3-4692-87D1-DF4F07220095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50" creationId="{59E7E145-C7AB-4FC3-B794-4D239F58691D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51" creationId="{4053F4A7-8D1E-4321-9F6B-4F13709BD8D6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52" creationId="{D4872F02-F5B9-4A95-AD83-E025A96B26E7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53" creationId="{0DD93E9C-BB6D-4F19-A21D-0A35A164DBE8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56" creationId="{A4BB812D-47B7-4371-883D-6CE9CDEE344D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57" creationId="{7A386C86-5098-4258-BC12-C4F5FECC5FFD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58" creationId="{FB9BCDA7-BE65-400C-AEAB-823A24C9E562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59" creationId="{8C1F3468-F6B7-4E0B-97A2-59DACF4B1087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63" creationId="{F272A863-30B8-469A-878D-09AEC5A514A5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64" creationId="{A03CB9C3-A7D5-4A76-BC0F-BC6A8977624C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65" creationId="{FD4BA632-2BCB-4EE8-93C5-A004900D174D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66" creationId="{2F9AB08D-E055-44D3-96E0-F322296904B5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69" creationId="{B36A45EC-2EEC-4E10-9314-566121D0F4AE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70" creationId="{3123D8D3-84F4-46DB-81B2-D7F09FC452E7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71" creationId="{2F92F618-4A9A-4EF8-9B15-531045D6BD21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72" creationId="{5A8F272F-361E-40F4-B0BE-542839471171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75" creationId="{312AD044-E619-4C00-819A-3BB26824C06A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76" creationId="{80C9F7D6-51A9-40A8-9CBD-1B5E297C27DF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77" creationId="{804ADAAB-5BB2-4826-9D6D-D1B1668AF697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78" creationId="{E8FAE6AB-14C2-470B-B53D-7AE07E53A2E9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81" creationId="{9F48E443-034D-473F-BC19-EFB17148200F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82" creationId="{5B5FB8D8-F8F8-4A96-A2C7-DFE2299F9107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83" creationId="{1FEDDE54-FEB4-4E45-BD8E-D238CEDB85CB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84" creationId="{E0827BFF-084D-420D-BDC4-C6FCCB4FFAFF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88" creationId="{99AD164E-8A54-4E8E-8D6C-463F23E6C7C2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89" creationId="{C9ADD682-498F-4747-9D7D-F0CA5F3E3852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90" creationId="{08BBD4CC-F16B-4F23-B20E-1AA59E934E2D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91" creationId="{171F7BF4-688D-4A27-A359-E42449C278C4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94" creationId="{45EAD4A2-0B6D-4797-9498-6EA64E20E0AD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95" creationId="{43C1CFA7-2E27-4AD4-97CE-FEC47F61425B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96" creationId="{241EADD3-DBD4-486F-9041-F5B63CA40E86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97" creationId="{68824C7F-BE29-478A-992A-C0961D04DF8A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100" creationId="{A75A2826-6CC9-4C00-BF0C-19D29C749344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101" creationId="{1FC8DBE2-D540-4BE4-B970-7FB739B26AA9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102" creationId="{6E3655E9-BD63-4136-BAA1-D72FD9DF57B9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103" creationId="{1C6DD822-A790-4806-963B-518E0CD79A76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106" creationId="{456E70CA-6E32-43AB-80A9-CAC59D939199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107" creationId="{0F5DCE44-AE8E-4D00-BED1-D184FF4A120F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108" creationId="{64D19ACE-E848-4F79-A8AF-2DB62056C797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109" creationId="{4ED41709-51D8-41B3-85F2-325848A28B97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111" creationId="{1E9F169F-0D19-4C16-A16F-1D8CBABC2CB8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112" creationId="{3258D5B1-5CF3-42D9-9A14-1CDB67D547C6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114" creationId="{89C655E7-2DF3-4147-831D-9653466FC9E2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115" creationId="{79EDE45C-2051-433E-AD7C-280F59B66076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117" creationId="{27077DEC-18C9-4B90-9F9F-AA38E4361ABC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118" creationId="{1676C45E-B966-4A5A-B033-0FAFD123876F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120" creationId="{6C2A81CE-6DAE-4B11-B154-B2005009A5ED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121" creationId="{6E084903-B467-4109-8234-E587741196D4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123" creationId="{1B5F1766-AAAA-459A-B231-03F6E4B14563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124" creationId="{C024E4AC-274E-4DBE-9A90-598B377446A5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126" creationId="{0D36D2BC-B62F-4030-AD57-68B30B328C48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127" creationId="{03AD03E3-D363-425C-A372-35122143E91A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129" creationId="{BCFDE16B-A129-490F-81EB-E784404A14DE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130" creationId="{9F9F1AA8-95C1-4199-BD1D-59F272048B9D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132" creationId="{FBDC7189-C372-4F2E-849F-6131670232CE}"/>
          </ac:cxnSpMkLst>
        </pc:cxnChg>
        <pc:cxnChg chg="mod">
          <ac:chgData name="Nicolas Delfosse" userId="d965f3d4-ea58-4afe-85b0-6f02e8cf3c22" providerId="ADAL" clId="{EC8726BC-6FC0-4560-A269-CFD0AF4023F8}" dt="2022-02-09T08:07:32.092" v="7835" actId="478"/>
          <ac:cxnSpMkLst>
            <pc:docMk/>
            <pc:sldMk cId="4080369111" sldId="1697"/>
            <ac:cxnSpMk id="133" creationId="{0210BC93-C3B3-4468-A5A2-6B49BBE689AF}"/>
          </ac:cxnSpMkLst>
        </pc:cxnChg>
        <pc:cxnChg chg="mod">
          <ac:chgData name="Nicolas Delfosse" userId="d965f3d4-ea58-4afe-85b0-6f02e8cf3c22" providerId="ADAL" clId="{EC8726BC-6FC0-4560-A269-CFD0AF4023F8}" dt="2022-02-09T08:07:32.912" v="7836"/>
          <ac:cxnSpMkLst>
            <pc:docMk/>
            <pc:sldMk cId="4080369111" sldId="1697"/>
            <ac:cxnSpMk id="140" creationId="{BD271FA7-AD7B-4FC4-85DC-07EB538ABA35}"/>
          </ac:cxnSpMkLst>
        </pc:cxnChg>
        <pc:cxnChg chg="mod">
          <ac:chgData name="Nicolas Delfosse" userId="d965f3d4-ea58-4afe-85b0-6f02e8cf3c22" providerId="ADAL" clId="{EC8726BC-6FC0-4560-A269-CFD0AF4023F8}" dt="2022-02-09T08:07:32.912" v="7836"/>
          <ac:cxnSpMkLst>
            <pc:docMk/>
            <pc:sldMk cId="4080369111" sldId="1697"/>
            <ac:cxnSpMk id="141" creationId="{DAB5EDBC-3CB8-4CF6-985A-9EB12DC1C757}"/>
          </ac:cxnSpMkLst>
        </pc:cxnChg>
        <pc:cxnChg chg="mod">
          <ac:chgData name="Nicolas Delfosse" userId="d965f3d4-ea58-4afe-85b0-6f02e8cf3c22" providerId="ADAL" clId="{EC8726BC-6FC0-4560-A269-CFD0AF4023F8}" dt="2022-02-09T08:11:15.536" v="7883" actId="1582"/>
          <ac:cxnSpMkLst>
            <pc:docMk/>
            <pc:sldMk cId="4080369111" sldId="1697"/>
            <ac:cxnSpMk id="142" creationId="{CE06032C-8D0A-4580-8279-1D7A53D16192}"/>
          </ac:cxnSpMkLst>
        </pc:cxnChg>
        <pc:cxnChg chg="mod">
          <ac:chgData name="Nicolas Delfosse" userId="d965f3d4-ea58-4afe-85b0-6f02e8cf3c22" providerId="ADAL" clId="{EC8726BC-6FC0-4560-A269-CFD0AF4023F8}" dt="2022-02-09T08:07:32.912" v="7836"/>
          <ac:cxnSpMkLst>
            <pc:docMk/>
            <pc:sldMk cId="4080369111" sldId="1697"/>
            <ac:cxnSpMk id="143" creationId="{E44CC849-A99B-4870-81A1-4C0295996DFE}"/>
          </ac:cxnSpMkLst>
        </pc:cxnChg>
        <pc:cxnChg chg="mod">
          <ac:chgData name="Nicolas Delfosse" userId="d965f3d4-ea58-4afe-85b0-6f02e8cf3c22" providerId="ADAL" clId="{EC8726BC-6FC0-4560-A269-CFD0AF4023F8}" dt="2022-02-09T08:07:32.912" v="7836"/>
          <ac:cxnSpMkLst>
            <pc:docMk/>
            <pc:sldMk cId="4080369111" sldId="1697"/>
            <ac:cxnSpMk id="149" creationId="{4E39EC65-AB91-4DD5-A5C5-5EC99E391794}"/>
          </ac:cxnSpMkLst>
        </pc:cxnChg>
        <pc:cxnChg chg="mod">
          <ac:chgData name="Nicolas Delfosse" userId="d965f3d4-ea58-4afe-85b0-6f02e8cf3c22" providerId="ADAL" clId="{EC8726BC-6FC0-4560-A269-CFD0AF4023F8}" dt="2022-02-09T08:07:32.912" v="7836"/>
          <ac:cxnSpMkLst>
            <pc:docMk/>
            <pc:sldMk cId="4080369111" sldId="1697"/>
            <ac:cxnSpMk id="150" creationId="{01DBD404-ED89-4C88-BC99-E8EBEF72FE45}"/>
          </ac:cxnSpMkLst>
        </pc:cxnChg>
        <pc:cxnChg chg="mod">
          <ac:chgData name="Nicolas Delfosse" userId="d965f3d4-ea58-4afe-85b0-6f02e8cf3c22" providerId="ADAL" clId="{EC8726BC-6FC0-4560-A269-CFD0AF4023F8}" dt="2022-02-09T08:07:32.912" v="7836"/>
          <ac:cxnSpMkLst>
            <pc:docMk/>
            <pc:sldMk cId="4080369111" sldId="1697"/>
            <ac:cxnSpMk id="151" creationId="{3DBE7816-EF27-4F22-A33E-F306423E5466}"/>
          </ac:cxnSpMkLst>
        </pc:cxnChg>
        <pc:cxnChg chg="mod">
          <ac:chgData name="Nicolas Delfosse" userId="d965f3d4-ea58-4afe-85b0-6f02e8cf3c22" providerId="ADAL" clId="{EC8726BC-6FC0-4560-A269-CFD0AF4023F8}" dt="2022-02-09T08:07:32.912" v="7836"/>
          <ac:cxnSpMkLst>
            <pc:docMk/>
            <pc:sldMk cId="4080369111" sldId="1697"/>
            <ac:cxnSpMk id="152" creationId="{510D0AA3-08BB-471C-8E32-D744B594B91F}"/>
          </ac:cxnSpMkLst>
        </pc:cxnChg>
        <pc:cxnChg chg="mod">
          <ac:chgData name="Nicolas Delfosse" userId="d965f3d4-ea58-4afe-85b0-6f02e8cf3c22" providerId="ADAL" clId="{EC8726BC-6FC0-4560-A269-CFD0AF4023F8}" dt="2022-02-09T08:07:32.912" v="7836"/>
          <ac:cxnSpMkLst>
            <pc:docMk/>
            <pc:sldMk cId="4080369111" sldId="1697"/>
            <ac:cxnSpMk id="159" creationId="{978B45A1-E403-49CB-9C8A-2FAAB7E0AA42}"/>
          </ac:cxnSpMkLst>
        </pc:cxnChg>
        <pc:cxnChg chg="mod">
          <ac:chgData name="Nicolas Delfosse" userId="d965f3d4-ea58-4afe-85b0-6f02e8cf3c22" providerId="ADAL" clId="{EC8726BC-6FC0-4560-A269-CFD0AF4023F8}" dt="2022-02-09T08:11:15.536" v="7883" actId="1582"/>
          <ac:cxnSpMkLst>
            <pc:docMk/>
            <pc:sldMk cId="4080369111" sldId="1697"/>
            <ac:cxnSpMk id="160" creationId="{AC6866B4-FCBD-47DE-A65E-B8ACA6AB541B}"/>
          </ac:cxnSpMkLst>
        </pc:cxnChg>
        <pc:cxnChg chg="mod">
          <ac:chgData name="Nicolas Delfosse" userId="d965f3d4-ea58-4afe-85b0-6f02e8cf3c22" providerId="ADAL" clId="{EC8726BC-6FC0-4560-A269-CFD0AF4023F8}" dt="2022-02-09T08:11:15.536" v="7883" actId="1582"/>
          <ac:cxnSpMkLst>
            <pc:docMk/>
            <pc:sldMk cId="4080369111" sldId="1697"/>
            <ac:cxnSpMk id="161" creationId="{57FBF6A3-0ED8-4B28-A19D-DB471E317D6A}"/>
          </ac:cxnSpMkLst>
        </pc:cxnChg>
        <pc:cxnChg chg="mod">
          <ac:chgData name="Nicolas Delfosse" userId="d965f3d4-ea58-4afe-85b0-6f02e8cf3c22" providerId="ADAL" clId="{EC8726BC-6FC0-4560-A269-CFD0AF4023F8}" dt="2022-02-09T08:07:32.912" v="7836"/>
          <ac:cxnSpMkLst>
            <pc:docMk/>
            <pc:sldMk cId="4080369111" sldId="1697"/>
            <ac:cxnSpMk id="162" creationId="{7A98B0C7-7BBC-4E91-BE2F-7BCDC01ECBFF}"/>
          </ac:cxnSpMkLst>
        </pc:cxnChg>
        <pc:cxnChg chg="mod">
          <ac:chgData name="Nicolas Delfosse" userId="d965f3d4-ea58-4afe-85b0-6f02e8cf3c22" providerId="ADAL" clId="{EC8726BC-6FC0-4560-A269-CFD0AF4023F8}" dt="2022-02-09T08:07:32.912" v="7836"/>
          <ac:cxnSpMkLst>
            <pc:docMk/>
            <pc:sldMk cId="4080369111" sldId="1697"/>
            <ac:cxnSpMk id="166" creationId="{54894B55-B589-4160-9EFC-6F4187E3FE44}"/>
          </ac:cxnSpMkLst>
        </pc:cxnChg>
        <pc:cxnChg chg="mod">
          <ac:chgData name="Nicolas Delfosse" userId="d965f3d4-ea58-4afe-85b0-6f02e8cf3c22" providerId="ADAL" clId="{EC8726BC-6FC0-4560-A269-CFD0AF4023F8}" dt="2022-02-09T08:07:32.912" v="7836"/>
          <ac:cxnSpMkLst>
            <pc:docMk/>
            <pc:sldMk cId="4080369111" sldId="1697"/>
            <ac:cxnSpMk id="167" creationId="{48277DFC-6FE8-4C28-A863-C2AEE5A7AF84}"/>
          </ac:cxnSpMkLst>
        </pc:cxnChg>
        <pc:cxnChg chg="mod">
          <ac:chgData name="Nicolas Delfosse" userId="d965f3d4-ea58-4afe-85b0-6f02e8cf3c22" providerId="ADAL" clId="{EC8726BC-6FC0-4560-A269-CFD0AF4023F8}" dt="2022-02-09T08:07:32.912" v="7836"/>
          <ac:cxnSpMkLst>
            <pc:docMk/>
            <pc:sldMk cId="4080369111" sldId="1697"/>
            <ac:cxnSpMk id="168" creationId="{AEF8361E-E3EA-41A1-BB75-6F4A0A38CE03}"/>
          </ac:cxnSpMkLst>
        </pc:cxnChg>
        <pc:cxnChg chg="mod">
          <ac:chgData name="Nicolas Delfosse" userId="d965f3d4-ea58-4afe-85b0-6f02e8cf3c22" providerId="ADAL" clId="{EC8726BC-6FC0-4560-A269-CFD0AF4023F8}" dt="2022-02-09T08:11:15.536" v="7883" actId="1582"/>
          <ac:cxnSpMkLst>
            <pc:docMk/>
            <pc:sldMk cId="4080369111" sldId="1697"/>
            <ac:cxnSpMk id="169" creationId="{CFDF2198-3130-4BCC-BB9C-C3BC21FB7CB9}"/>
          </ac:cxnSpMkLst>
        </pc:cxnChg>
        <pc:cxnChg chg="mod">
          <ac:chgData name="Nicolas Delfosse" userId="d965f3d4-ea58-4afe-85b0-6f02e8cf3c22" providerId="ADAL" clId="{EC8726BC-6FC0-4560-A269-CFD0AF4023F8}" dt="2022-02-09T08:07:32.912" v="7836"/>
          <ac:cxnSpMkLst>
            <pc:docMk/>
            <pc:sldMk cId="4080369111" sldId="1697"/>
            <ac:cxnSpMk id="173" creationId="{F1DA6CF4-FD67-43CA-BBE0-62CFB7D62AAF}"/>
          </ac:cxnSpMkLst>
        </pc:cxnChg>
        <pc:cxnChg chg="mod">
          <ac:chgData name="Nicolas Delfosse" userId="d965f3d4-ea58-4afe-85b0-6f02e8cf3c22" providerId="ADAL" clId="{EC8726BC-6FC0-4560-A269-CFD0AF4023F8}" dt="2022-02-09T08:07:32.912" v="7836"/>
          <ac:cxnSpMkLst>
            <pc:docMk/>
            <pc:sldMk cId="4080369111" sldId="1697"/>
            <ac:cxnSpMk id="174" creationId="{573A7771-EC2E-4248-B0A0-70B47C9911C1}"/>
          </ac:cxnSpMkLst>
        </pc:cxnChg>
        <pc:cxnChg chg="mod">
          <ac:chgData name="Nicolas Delfosse" userId="d965f3d4-ea58-4afe-85b0-6f02e8cf3c22" providerId="ADAL" clId="{EC8726BC-6FC0-4560-A269-CFD0AF4023F8}" dt="2022-02-09T08:07:32.912" v="7836"/>
          <ac:cxnSpMkLst>
            <pc:docMk/>
            <pc:sldMk cId="4080369111" sldId="1697"/>
            <ac:cxnSpMk id="175" creationId="{7118F1F1-1A76-4C00-B9A3-EDB2AF5AC91E}"/>
          </ac:cxnSpMkLst>
        </pc:cxnChg>
        <pc:cxnChg chg="mod">
          <ac:chgData name="Nicolas Delfosse" userId="d965f3d4-ea58-4afe-85b0-6f02e8cf3c22" providerId="ADAL" clId="{EC8726BC-6FC0-4560-A269-CFD0AF4023F8}" dt="2022-02-09T08:07:32.912" v="7836"/>
          <ac:cxnSpMkLst>
            <pc:docMk/>
            <pc:sldMk cId="4080369111" sldId="1697"/>
            <ac:cxnSpMk id="176" creationId="{74B76AB2-6F11-4C25-8E45-23CA2B18CA2F}"/>
          </ac:cxnSpMkLst>
        </pc:cxnChg>
        <pc:cxnChg chg="mod">
          <ac:chgData name="Nicolas Delfosse" userId="d965f3d4-ea58-4afe-85b0-6f02e8cf3c22" providerId="ADAL" clId="{EC8726BC-6FC0-4560-A269-CFD0AF4023F8}" dt="2022-02-09T08:11:15.536" v="7883" actId="1582"/>
          <ac:cxnSpMkLst>
            <pc:docMk/>
            <pc:sldMk cId="4080369111" sldId="1697"/>
            <ac:cxnSpMk id="180" creationId="{2B33C7FC-4776-4D4F-9262-33DAE529E0E9}"/>
          </ac:cxnSpMkLst>
        </pc:cxnChg>
        <pc:cxnChg chg="mod">
          <ac:chgData name="Nicolas Delfosse" userId="d965f3d4-ea58-4afe-85b0-6f02e8cf3c22" providerId="ADAL" clId="{EC8726BC-6FC0-4560-A269-CFD0AF4023F8}" dt="2022-02-09T08:11:15.536" v="7883" actId="1582"/>
          <ac:cxnSpMkLst>
            <pc:docMk/>
            <pc:sldMk cId="4080369111" sldId="1697"/>
            <ac:cxnSpMk id="181" creationId="{1CDC5540-1ABF-4F6B-8547-3292C2741605}"/>
          </ac:cxnSpMkLst>
        </pc:cxnChg>
        <pc:cxnChg chg="mod">
          <ac:chgData name="Nicolas Delfosse" userId="d965f3d4-ea58-4afe-85b0-6f02e8cf3c22" providerId="ADAL" clId="{EC8726BC-6FC0-4560-A269-CFD0AF4023F8}" dt="2022-02-09T08:07:32.912" v="7836"/>
          <ac:cxnSpMkLst>
            <pc:docMk/>
            <pc:sldMk cId="4080369111" sldId="1697"/>
            <ac:cxnSpMk id="182" creationId="{E079E2CE-1BD2-47BE-A5B6-9D20DACD9E29}"/>
          </ac:cxnSpMkLst>
        </pc:cxnChg>
        <pc:cxnChg chg="mod">
          <ac:chgData name="Nicolas Delfosse" userId="d965f3d4-ea58-4afe-85b0-6f02e8cf3c22" providerId="ADAL" clId="{EC8726BC-6FC0-4560-A269-CFD0AF4023F8}" dt="2022-02-09T08:07:32.912" v="7836"/>
          <ac:cxnSpMkLst>
            <pc:docMk/>
            <pc:sldMk cId="4080369111" sldId="1697"/>
            <ac:cxnSpMk id="183" creationId="{87C4B304-DDDE-4D6D-A062-2CA4FA2C193B}"/>
          </ac:cxnSpMkLst>
        </pc:cxnChg>
        <pc:cxnChg chg="mod">
          <ac:chgData name="Nicolas Delfosse" userId="d965f3d4-ea58-4afe-85b0-6f02e8cf3c22" providerId="ADAL" clId="{EC8726BC-6FC0-4560-A269-CFD0AF4023F8}" dt="2022-02-09T08:07:32.912" v="7836"/>
          <ac:cxnSpMkLst>
            <pc:docMk/>
            <pc:sldMk cId="4080369111" sldId="1697"/>
            <ac:cxnSpMk id="189" creationId="{1946E215-C496-4B71-969C-4631C7F31173}"/>
          </ac:cxnSpMkLst>
        </pc:cxnChg>
        <pc:cxnChg chg="mod">
          <ac:chgData name="Nicolas Delfosse" userId="d965f3d4-ea58-4afe-85b0-6f02e8cf3c22" providerId="ADAL" clId="{EC8726BC-6FC0-4560-A269-CFD0AF4023F8}" dt="2022-02-09T08:07:32.912" v="7836"/>
          <ac:cxnSpMkLst>
            <pc:docMk/>
            <pc:sldMk cId="4080369111" sldId="1697"/>
            <ac:cxnSpMk id="190" creationId="{F4BFBFDA-6300-4AC2-8900-E26EBA4CB5DE}"/>
          </ac:cxnSpMkLst>
        </pc:cxnChg>
        <pc:cxnChg chg="mod">
          <ac:chgData name="Nicolas Delfosse" userId="d965f3d4-ea58-4afe-85b0-6f02e8cf3c22" providerId="ADAL" clId="{EC8726BC-6FC0-4560-A269-CFD0AF4023F8}" dt="2022-02-09T08:07:32.912" v="7836"/>
          <ac:cxnSpMkLst>
            <pc:docMk/>
            <pc:sldMk cId="4080369111" sldId="1697"/>
            <ac:cxnSpMk id="191" creationId="{C159B88F-B4AC-4DDA-84DA-24B70F5D8F0A}"/>
          </ac:cxnSpMkLst>
        </pc:cxnChg>
        <pc:cxnChg chg="mod">
          <ac:chgData name="Nicolas Delfosse" userId="d965f3d4-ea58-4afe-85b0-6f02e8cf3c22" providerId="ADAL" clId="{EC8726BC-6FC0-4560-A269-CFD0AF4023F8}" dt="2022-02-09T08:07:32.912" v="7836"/>
          <ac:cxnSpMkLst>
            <pc:docMk/>
            <pc:sldMk cId="4080369111" sldId="1697"/>
            <ac:cxnSpMk id="192" creationId="{3C3A85A1-D66B-42F8-8EAE-56C3130FDCD7}"/>
          </ac:cxnSpMkLst>
        </pc:cxnChg>
        <pc:cxnChg chg="mod">
          <ac:chgData name="Nicolas Delfosse" userId="d965f3d4-ea58-4afe-85b0-6f02e8cf3c22" providerId="ADAL" clId="{EC8726BC-6FC0-4560-A269-CFD0AF4023F8}" dt="2022-02-09T08:07:32.912" v="7836"/>
          <ac:cxnSpMkLst>
            <pc:docMk/>
            <pc:sldMk cId="4080369111" sldId="1697"/>
            <ac:cxnSpMk id="196" creationId="{E48402F3-F599-4217-9659-F83AC5A8DB19}"/>
          </ac:cxnSpMkLst>
        </pc:cxnChg>
        <pc:cxnChg chg="mod">
          <ac:chgData name="Nicolas Delfosse" userId="d965f3d4-ea58-4afe-85b0-6f02e8cf3c22" providerId="ADAL" clId="{EC8726BC-6FC0-4560-A269-CFD0AF4023F8}" dt="2022-02-09T08:07:32.912" v="7836"/>
          <ac:cxnSpMkLst>
            <pc:docMk/>
            <pc:sldMk cId="4080369111" sldId="1697"/>
            <ac:cxnSpMk id="197" creationId="{232F141E-6C04-4D9F-98CA-DA2A9F83DAB7}"/>
          </ac:cxnSpMkLst>
        </pc:cxnChg>
        <pc:cxnChg chg="mod">
          <ac:chgData name="Nicolas Delfosse" userId="d965f3d4-ea58-4afe-85b0-6f02e8cf3c22" providerId="ADAL" clId="{EC8726BC-6FC0-4560-A269-CFD0AF4023F8}" dt="2022-02-09T08:07:32.912" v="7836"/>
          <ac:cxnSpMkLst>
            <pc:docMk/>
            <pc:sldMk cId="4080369111" sldId="1697"/>
            <ac:cxnSpMk id="198" creationId="{70FE4A6D-F28F-400B-9513-7C2D827C8DF7}"/>
          </ac:cxnSpMkLst>
        </pc:cxnChg>
        <pc:cxnChg chg="mod">
          <ac:chgData name="Nicolas Delfosse" userId="d965f3d4-ea58-4afe-85b0-6f02e8cf3c22" providerId="ADAL" clId="{EC8726BC-6FC0-4560-A269-CFD0AF4023F8}" dt="2022-02-09T08:07:32.912" v="7836"/>
          <ac:cxnSpMkLst>
            <pc:docMk/>
            <pc:sldMk cId="4080369111" sldId="1697"/>
            <ac:cxnSpMk id="199" creationId="{413B9EE2-D4A3-4CF3-92BD-B385FBF3D4E9}"/>
          </ac:cxnSpMkLst>
        </pc:cxnChg>
        <pc:cxnChg chg="mod">
          <ac:chgData name="Nicolas Delfosse" userId="d965f3d4-ea58-4afe-85b0-6f02e8cf3c22" providerId="ADAL" clId="{EC8726BC-6FC0-4560-A269-CFD0AF4023F8}" dt="2022-02-09T08:07:32.912" v="7836"/>
          <ac:cxnSpMkLst>
            <pc:docMk/>
            <pc:sldMk cId="4080369111" sldId="1697"/>
            <ac:cxnSpMk id="201" creationId="{A4355CA4-9C68-4609-A1DD-607D224DA3BB}"/>
          </ac:cxnSpMkLst>
        </pc:cxnChg>
        <pc:cxnChg chg="mod">
          <ac:chgData name="Nicolas Delfosse" userId="d965f3d4-ea58-4afe-85b0-6f02e8cf3c22" providerId="ADAL" clId="{EC8726BC-6FC0-4560-A269-CFD0AF4023F8}" dt="2022-02-09T08:07:32.912" v="7836"/>
          <ac:cxnSpMkLst>
            <pc:docMk/>
            <pc:sldMk cId="4080369111" sldId="1697"/>
            <ac:cxnSpMk id="202" creationId="{A1FE24A5-2BAD-41B9-96C1-F564609576FA}"/>
          </ac:cxnSpMkLst>
        </pc:cxnChg>
        <pc:cxnChg chg="mod">
          <ac:chgData name="Nicolas Delfosse" userId="d965f3d4-ea58-4afe-85b0-6f02e8cf3c22" providerId="ADAL" clId="{EC8726BC-6FC0-4560-A269-CFD0AF4023F8}" dt="2022-02-09T08:07:32.912" v="7836"/>
          <ac:cxnSpMkLst>
            <pc:docMk/>
            <pc:sldMk cId="4080369111" sldId="1697"/>
            <ac:cxnSpMk id="204" creationId="{A08F5186-5508-4B0D-8DAD-BC572A0FF966}"/>
          </ac:cxnSpMkLst>
        </pc:cxnChg>
        <pc:cxnChg chg="mod">
          <ac:chgData name="Nicolas Delfosse" userId="d965f3d4-ea58-4afe-85b0-6f02e8cf3c22" providerId="ADAL" clId="{EC8726BC-6FC0-4560-A269-CFD0AF4023F8}" dt="2022-02-09T08:07:32.912" v="7836"/>
          <ac:cxnSpMkLst>
            <pc:docMk/>
            <pc:sldMk cId="4080369111" sldId="1697"/>
            <ac:cxnSpMk id="205" creationId="{B45A2D61-27CA-46C7-8336-E2C540B3F17E}"/>
          </ac:cxnSpMkLst>
        </pc:cxnChg>
        <pc:cxnChg chg="mod">
          <ac:chgData name="Nicolas Delfosse" userId="d965f3d4-ea58-4afe-85b0-6f02e8cf3c22" providerId="ADAL" clId="{EC8726BC-6FC0-4560-A269-CFD0AF4023F8}" dt="2022-02-09T08:07:32.912" v="7836"/>
          <ac:cxnSpMkLst>
            <pc:docMk/>
            <pc:sldMk cId="4080369111" sldId="1697"/>
            <ac:cxnSpMk id="207" creationId="{6E5F2F2A-5E84-4E29-9CE0-46320AEA2B05}"/>
          </ac:cxnSpMkLst>
        </pc:cxnChg>
        <pc:cxnChg chg="mod">
          <ac:chgData name="Nicolas Delfosse" userId="d965f3d4-ea58-4afe-85b0-6f02e8cf3c22" providerId="ADAL" clId="{EC8726BC-6FC0-4560-A269-CFD0AF4023F8}" dt="2022-02-09T08:07:32.912" v="7836"/>
          <ac:cxnSpMkLst>
            <pc:docMk/>
            <pc:sldMk cId="4080369111" sldId="1697"/>
            <ac:cxnSpMk id="208" creationId="{5DD5EB95-D614-47B9-BD0F-6AFD6C40E0D5}"/>
          </ac:cxnSpMkLst>
        </pc:cxnChg>
        <pc:cxnChg chg="mod">
          <ac:chgData name="Nicolas Delfosse" userId="d965f3d4-ea58-4afe-85b0-6f02e8cf3c22" providerId="ADAL" clId="{EC8726BC-6FC0-4560-A269-CFD0AF4023F8}" dt="2022-02-09T08:07:32.912" v="7836"/>
          <ac:cxnSpMkLst>
            <pc:docMk/>
            <pc:sldMk cId="4080369111" sldId="1697"/>
            <ac:cxnSpMk id="210" creationId="{123A92A6-BC02-4F52-823A-0AC174787152}"/>
          </ac:cxnSpMkLst>
        </pc:cxnChg>
        <pc:cxnChg chg="mod">
          <ac:chgData name="Nicolas Delfosse" userId="d965f3d4-ea58-4afe-85b0-6f02e8cf3c22" providerId="ADAL" clId="{EC8726BC-6FC0-4560-A269-CFD0AF4023F8}" dt="2022-02-09T08:07:32.912" v="7836"/>
          <ac:cxnSpMkLst>
            <pc:docMk/>
            <pc:sldMk cId="4080369111" sldId="1697"/>
            <ac:cxnSpMk id="211" creationId="{927AFC89-DB08-47CC-941C-30FD54F4E76E}"/>
          </ac:cxnSpMkLst>
        </pc:cxnChg>
        <pc:cxnChg chg="mod">
          <ac:chgData name="Nicolas Delfosse" userId="d965f3d4-ea58-4afe-85b0-6f02e8cf3c22" providerId="ADAL" clId="{EC8726BC-6FC0-4560-A269-CFD0AF4023F8}" dt="2022-02-09T08:08:16.282" v="7842"/>
          <ac:cxnSpMkLst>
            <pc:docMk/>
            <pc:sldMk cId="4080369111" sldId="1697"/>
            <ac:cxnSpMk id="218" creationId="{6134900A-7D61-414B-9363-14421956B936}"/>
          </ac:cxnSpMkLst>
        </pc:cxnChg>
        <pc:cxnChg chg="mod">
          <ac:chgData name="Nicolas Delfosse" userId="d965f3d4-ea58-4afe-85b0-6f02e8cf3c22" providerId="ADAL" clId="{EC8726BC-6FC0-4560-A269-CFD0AF4023F8}" dt="2022-02-09T08:08:16.282" v="7842"/>
          <ac:cxnSpMkLst>
            <pc:docMk/>
            <pc:sldMk cId="4080369111" sldId="1697"/>
            <ac:cxnSpMk id="219" creationId="{5D36C31D-9F20-49CC-A58C-D6F662590E1F}"/>
          </ac:cxnSpMkLst>
        </pc:cxnChg>
        <pc:cxnChg chg="mod">
          <ac:chgData name="Nicolas Delfosse" userId="d965f3d4-ea58-4afe-85b0-6f02e8cf3c22" providerId="ADAL" clId="{EC8726BC-6FC0-4560-A269-CFD0AF4023F8}" dt="2022-02-09T08:08:16.282" v="7842"/>
          <ac:cxnSpMkLst>
            <pc:docMk/>
            <pc:sldMk cId="4080369111" sldId="1697"/>
            <ac:cxnSpMk id="220" creationId="{71025822-39FF-4DD1-98FF-1ADC78C57EE9}"/>
          </ac:cxnSpMkLst>
        </pc:cxnChg>
        <pc:cxnChg chg="mod">
          <ac:chgData name="Nicolas Delfosse" userId="d965f3d4-ea58-4afe-85b0-6f02e8cf3c22" providerId="ADAL" clId="{EC8726BC-6FC0-4560-A269-CFD0AF4023F8}" dt="2022-02-09T08:08:16.282" v="7842"/>
          <ac:cxnSpMkLst>
            <pc:docMk/>
            <pc:sldMk cId="4080369111" sldId="1697"/>
            <ac:cxnSpMk id="221" creationId="{F08711D7-30CC-4661-9D9C-0AAC98DED52F}"/>
          </ac:cxnSpMkLst>
        </pc:cxnChg>
        <pc:cxnChg chg="mod">
          <ac:chgData name="Nicolas Delfosse" userId="d965f3d4-ea58-4afe-85b0-6f02e8cf3c22" providerId="ADAL" clId="{EC8726BC-6FC0-4560-A269-CFD0AF4023F8}" dt="2022-02-09T08:08:16.282" v="7842"/>
          <ac:cxnSpMkLst>
            <pc:docMk/>
            <pc:sldMk cId="4080369111" sldId="1697"/>
            <ac:cxnSpMk id="227" creationId="{D7D1C5AD-684A-4C45-AB9A-8F827F979A60}"/>
          </ac:cxnSpMkLst>
        </pc:cxnChg>
        <pc:cxnChg chg="mod">
          <ac:chgData name="Nicolas Delfosse" userId="d965f3d4-ea58-4afe-85b0-6f02e8cf3c22" providerId="ADAL" clId="{EC8726BC-6FC0-4560-A269-CFD0AF4023F8}" dt="2022-02-09T08:08:16.282" v="7842"/>
          <ac:cxnSpMkLst>
            <pc:docMk/>
            <pc:sldMk cId="4080369111" sldId="1697"/>
            <ac:cxnSpMk id="228" creationId="{E42DE7A5-55FD-4D14-BAB5-E238830A5B4D}"/>
          </ac:cxnSpMkLst>
        </pc:cxnChg>
        <pc:cxnChg chg="mod">
          <ac:chgData name="Nicolas Delfosse" userId="d965f3d4-ea58-4afe-85b0-6f02e8cf3c22" providerId="ADAL" clId="{EC8726BC-6FC0-4560-A269-CFD0AF4023F8}" dt="2022-02-09T08:08:16.282" v="7842"/>
          <ac:cxnSpMkLst>
            <pc:docMk/>
            <pc:sldMk cId="4080369111" sldId="1697"/>
            <ac:cxnSpMk id="229" creationId="{0961654F-6269-4706-9ABC-AE0FE1895A97}"/>
          </ac:cxnSpMkLst>
        </pc:cxnChg>
        <pc:cxnChg chg="mod">
          <ac:chgData name="Nicolas Delfosse" userId="d965f3d4-ea58-4afe-85b0-6f02e8cf3c22" providerId="ADAL" clId="{EC8726BC-6FC0-4560-A269-CFD0AF4023F8}" dt="2022-02-09T08:08:16.282" v="7842"/>
          <ac:cxnSpMkLst>
            <pc:docMk/>
            <pc:sldMk cId="4080369111" sldId="1697"/>
            <ac:cxnSpMk id="230" creationId="{9E96AC88-7E7E-46E9-90A0-DA4C25DCC3DD}"/>
          </ac:cxnSpMkLst>
        </pc:cxnChg>
        <pc:cxnChg chg="mod">
          <ac:chgData name="Nicolas Delfosse" userId="d965f3d4-ea58-4afe-85b0-6f02e8cf3c22" providerId="ADAL" clId="{EC8726BC-6FC0-4560-A269-CFD0AF4023F8}" dt="2022-02-09T08:08:16.282" v="7842"/>
          <ac:cxnSpMkLst>
            <pc:docMk/>
            <pc:sldMk cId="4080369111" sldId="1697"/>
            <ac:cxnSpMk id="237" creationId="{032A44E5-EE95-4589-B4F9-EC6C2A45C276}"/>
          </ac:cxnSpMkLst>
        </pc:cxnChg>
        <pc:cxnChg chg="mod">
          <ac:chgData name="Nicolas Delfosse" userId="d965f3d4-ea58-4afe-85b0-6f02e8cf3c22" providerId="ADAL" clId="{EC8726BC-6FC0-4560-A269-CFD0AF4023F8}" dt="2022-02-09T08:08:16.282" v="7842"/>
          <ac:cxnSpMkLst>
            <pc:docMk/>
            <pc:sldMk cId="4080369111" sldId="1697"/>
            <ac:cxnSpMk id="238" creationId="{23828976-3A7A-42A0-828F-1419B8BAACD6}"/>
          </ac:cxnSpMkLst>
        </pc:cxnChg>
        <pc:cxnChg chg="mod">
          <ac:chgData name="Nicolas Delfosse" userId="d965f3d4-ea58-4afe-85b0-6f02e8cf3c22" providerId="ADAL" clId="{EC8726BC-6FC0-4560-A269-CFD0AF4023F8}" dt="2022-02-09T08:08:16.282" v="7842"/>
          <ac:cxnSpMkLst>
            <pc:docMk/>
            <pc:sldMk cId="4080369111" sldId="1697"/>
            <ac:cxnSpMk id="239" creationId="{F002913F-2CF1-40B3-B534-498380EF87E3}"/>
          </ac:cxnSpMkLst>
        </pc:cxnChg>
        <pc:cxnChg chg="mod">
          <ac:chgData name="Nicolas Delfosse" userId="d965f3d4-ea58-4afe-85b0-6f02e8cf3c22" providerId="ADAL" clId="{EC8726BC-6FC0-4560-A269-CFD0AF4023F8}" dt="2022-02-09T08:08:16.282" v="7842"/>
          <ac:cxnSpMkLst>
            <pc:docMk/>
            <pc:sldMk cId="4080369111" sldId="1697"/>
            <ac:cxnSpMk id="240" creationId="{C8412D14-2DBA-41A5-BAA1-531CD16379DE}"/>
          </ac:cxnSpMkLst>
        </pc:cxnChg>
        <pc:cxnChg chg="mod">
          <ac:chgData name="Nicolas Delfosse" userId="d965f3d4-ea58-4afe-85b0-6f02e8cf3c22" providerId="ADAL" clId="{EC8726BC-6FC0-4560-A269-CFD0AF4023F8}" dt="2022-02-09T08:08:16.282" v="7842"/>
          <ac:cxnSpMkLst>
            <pc:docMk/>
            <pc:sldMk cId="4080369111" sldId="1697"/>
            <ac:cxnSpMk id="244" creationId="{A9EB9127-70F7-4107-B6E2-0382097CA35B}"/>
          </ac:cxnSpMkLst>
        </pc:cxnChg>
        <pc:cxnChg chg="mod">
          <ac:chgData name="Nicolas Delfosse" userId="d965f3d4-ea58-4afe-85b0-6f02e8cf3c22" providerId="ADAL" clId="{EC8726BC-6FC0-4560-A269-CFD0AF4023F8}" dt="2022-02-09T08:08:16.282" v="7842"/>
          <ac:cxnSpMkLst>
            <pc:docMk/>
            <pc:sldMk cId="4080369111" sldId="1697"/>
            <ac:cxnSpMk id="245" creationId="{BBB3E9B9-0110-4D46-9B8D-D941F7EC5C29}"/>
          </ac:cxnSpMkLst>
        </pc:cxnChg>
        <pc:cxnChg chg="mod">
          <ac:chgData name="Nicolas Delfosse" userId="d965f3d4-ea58-4afe-85b0-6f02e8cf3c22" providerId="ADAL" clId="{EC8726BC-6FC0-4560-A269-CFD0AF4023F8}" dt="2022-02-09T08:08:16.282" v="7842"/>
          <ac:cxnSpMkLst>
            <pc:docMk/>
            <pc:sldMk cId="4080369111" sldId="1697"/>
            <ac:cxnSpMk id="246" creationId="{B78BC131-017F-4D15-86E5-51CE57760C38}"/>
          </ac:cxnSpMkLst>
        </pc:cxnChg>
        <pc:cxnChg chg="mod">
          <ac:chgData name="Nicolas Delfosse" userId="d965f3d4-ea58-4afe-85b0-6f02e8cf3c22" providerId="ADAL" clId="{EC8726BC-6FC0-4560-A269-CFD0AF4023F8}" dt="2022-02-09T08:08:16.282" v="7842"/>
          <ac:cxnSpMkLst>
            <pc:docMk/>
            <pc:sldMk cId="4080369111" sldId="1697"/>
            <ac:cxnSpMk id="247" creationId="{DC7C9F89-E7D3-4484-975A-0B0C0FA80B2D}"/>
          </ac:cxnSpMkLst>
        </pc:cxnChg>
        <pc:cxnChg chg="mod">
          <ac:chgData name="Nicolas Delfosse" userId="d965f3d4-ea58-4afe-85b0-6f02e8cf3c22" providerId="ADAL" clId="{EC8726BC-6FC0-4560-A269-CFD0AF4023F8}" dt="2022-02-09T08:08:16.282" v="7842"/>
          <ac:cxnSpMkLst>
            <pc:docMk/>
            <pc:sldMk cId="4080369111" sldId="1697"/>
            <ac:cxnSpMk id="251" creationId="{FE5DE277-AEFF-4E38-85A6-73344E07FB43}"/>
          </ac:cxnSpMkLst>
        </pc:cxnChg>
        <pc:cxnChg chg="mod">
          <ac:chgData name="Nicolas Delfosse" userId="d965f3d4-ea58-4afe-85b0-6f02e8cf3c22" providerId="ADAL" clId="{EC8726BC-6FC0-4560-A269-CFD0AF4023F8}" dt="2022-02-09T08:08:16.282" v="7842"/>
          <ac:cxnSpMkLst>
            <pc:docMk/>
            <pc:sldMk cId="4080369111" sldId="1697"/>
            <ac:cxnSpMk id="252" creationId="{BB26B51A-FDB6-4C06-B2C9-6BB67161686C}"/>
          </ac:cxnSpMkLst>
        </pc:cxnChg>
        <pc:cxnChg chg="mod">
          <ac:chgData name="Nicolas Delfosse" userId="d965f3d4-ea58-4afe-85b0-6f02e8cf3c22" providerId="ADAL" clId="{EC8726BC-6FC0-4560-A269-CFD0AF4023F8}" dt="2022-02-09T08:08:16.282" v="7842"/>
          <ac:cxnSpMkLst>
            <pc:docMk/>
            <pc:sldMk cId="4080369111" sldId="1697"/>
            <ac:cxnSpMk id="253" creationId="{20943A29-04BB-4917-84FB-9A2E0CEAC916}"/>
          </ac:cxnSpMkLst>
        </pc:cxnChg>
        <pc:cxnChg chg="mod">
          <ac:chgData name="Nicolas Delfosse" userId="d965f3d4-ea58-4afe-85b0-6f02e8cf3c22" providerId="ADAL" clId="{EC8726BC-6FC0-4560-A269-CFD0AF4023F8}" dt="2022-02-09T08:08:16.282" v="7842"/>
          <ac:cxnSpMkLst>
            <pc:docMk/>
            <pc:sldMk cId="4080369111" sldId="1697"/>
            <ac:cxnSpMk id="254" creationId="{7DA90F73-C44D-41FD-8851-97F155122548}"/>
          </ac:cxnSpMkLst>
        </pc:cxnChg>
        <pc:cxnChg chg="mod">
          <ac:chgData name="Nicolas Delfosse" userId="d965f3d4-ea58-4afe-85b0-6f02e8cf3c22" providerId="ADAL" clId="{EC8726BC-6FC0-4560-A269-CFD0AF4023F8}" dt="2022-02-09T08:08:16.282" v="7842"/>
          <ac:cxnSpMkLst>
            <pc:docMk/>
            <pc:sldMk cId="4080369111" sldId="1697"/>
            <ac:cxnSpMk id="258" creationId="{1A96600D-85D1-4481-A8C4-745CC67C55BD}"/>
          </ac:cxnSpMkLst>
        </pc:cxnChg>
        <pc:cxnChg chg="mod">
          <ac:chgData name="Nicolas Delfosse" userId="d965f3d4-ea58-4afe-85b0-6f02e8cf3c22" providerId="ADAL" clId="{EC8726BC-6FC0-4560-A269-CFD0AF4023F8}" dt="2022-02-09T08:08:16.282" v="7842"/>
          <ac:cxnSpMkLst>
            <pc:docMk/>
            <pc:sldMk cId="4080369111" sldId="1697"/>
            <ac:cxnSpMk id="259" creationId="{46EF42C8-C833-41A8-A670-5135EF51C78F}"/>
          </ac:cxnSpMkLst>
        </pc:cxnChg>
        <pc:cxnChg chg="mod">
          <ac:chgData name="Nicolas Delfosse" userId="d965f3d4-ea58-4afe-85b0-6f02e8cf3c22" providerId="ADAL" clId="{EC8726BC-6FC0-4560-A269-CFD0AF4023F8}" dt="2022-02-09T08:08:16.282" v="7842"/>
          <ac:cxnSpMkLst>
            <pc:docMk/>
            <pc:sldMk cId="4080369111" sldId="1697"/>
            <ac:cxnSpMk id="260" creationId="{689751AA-CA32-405A-BFF7-A6461497DB90}"/>
          </ac:cxnSpMkLst>
        </pc:cxnChg>
        <pc:cxnChg chg="mod">
          <ac:chgData name="Nicolas Delfosse" userId="d965f3d4-ea58-4afe-85b0-6f02e8cf3c22" providerId="ADAL" clId="{EC8726BC-6FC0-4560-A269-CFD0AF4023F8}" dt="2022-02-09T08:11:58.175" v="7885" actId="1582"/>
          <ac:cxnSpMkLst>
            <pc:docMk/>
            <pc:sldMk cId="4080369111" sldId="1697"/>
            <ac:cxnSpMk id="261" creationId="{32202349-56B7-4AB4-BCFF-53507895E1E5}"/>
          </ac:cxnSpMkLst>
        </pc:cxnChg>
        <pc:cxnChg chg="mod">
          <ac:chgData name="Nicolas Delfosse" userId="d965f3d4-ea58-4afe-85b0-6f02e8cf3c22" providerId="ADAL" clId="{EC8726BC-6FC0-4560-A269-CFD0AF4023F8}" dt="2022-02-09T08:11:58.175" v="7885" actId="1582"/>
          <ac:cxnSpMkLst>
            <pc:docMk/>
            <pc:sldMk cId="4080369111" sldId="1697"/>
            <ac:cxnSpMk id="267" creationId="{E510F1C3-5498-4DD1-8C94-072471FA6232}"/>
          </ac:cxnSpMkLst>
        </pc:cxnChg>
        <pc:cxnChg chg="mod">
          <ac:chgData name="Nicolas Delfosse" userId="d965f3d4-ea58-4afe-85b0-6f02e8cf3c22" providerId="ADAL" clId="{EC8726BC-6FC0-4560-A269-CFD0AF4023F8}" dt="2022-02-09T08:08:16.282" v="7842"/>
          <ac:cxnSpMkLst>
            <pc:docMk/>
            <pc:sldMk cId="4080369111" sldId="1697"/>
            <ac:cxnSpMk id="268" creationId="{466A34E0-4BC8-4B34-A2EE-3AD3D1DD3523}"/>
          </ac:cxnSpMkLst>
        </pc:cxnChg>
        <pc:cxnChg chg="mod">
          <ac:chgData name="Nicolas Delfosse" userId="d965f3d4-ea58-4afe-85b0-6f02e8cf3c22" providerId="ADAL" clId="{EC8726BC-6FC0-4560-A269-CFD0AF4023F8}" dt="2022-02-09T08:08:16.282" v="7842"/>
          <ac:cxnSpMkLst>
            <pc:docMk/>
            <pc:sldMk cId="4080369111" sldId="1697"/>
            <ac:cxnSpMk id="269" creationId="{ABD08A2D-0121-4526-9C52-E9A23045BB00}"/>
          </ac:cxnSpMkLst>
        </pc:cxnChg>
        <pc:cxnChg chg="mod">
          <ac:chgData name="Nicolas Delfosse" userId="d965f3d4-ea58-4afe-85b0-6f02e8cf3c22" providerId="ADAL" clId="{EC8726BC-6FC0-4560-A269-CFD0AF4023F8}" dt="2022-02-09T08:08:16.282" v="7842"/>
          <ac:cxnSpMkLst>
            <pc:docMk/>
            <pc:sldMk cId="4080369111" sldId="1697"/>
            <ac:cxnSpMk id="270" creationId="{61091E01-C3CD-49E6-9DDF-4776015A75EE}"/>
          </ac:cxnSpMkLst>
        </pc:cxnChg>
        <pc:cxnChg chg="mod">
          <ac:chgData name="Nicolas Delfosse" userId="d965f3d4-ea58-4afe-85b0-6f02e8cf3c22" providerId="ADAL" clId="{EC8726BC-6FC0-4560-A269-CFD0AF4023F8}" dt="2022-02-09T08:08:16.282" v="7842"/>
          <ac:cxnSpMkLst>
            <pc:docMk/>
            <pc:sldMk cId="4080369111" sldId="1697"/>
            <ac:cxnSpMk id="274" creationId="{703E2354-9759-4F92-86A6-322A3F815696}"/>
          </ac:cxnSpMkLst>
        </pc:cxnChg>
        <pc:cxnChg chg="mod">
          <ac:chgData name="Nicolas Delfosse" userId="d965f3d4-ea58-4afe-85b0-6f02e8cf3c22" providerId="ADAL" clId="{EC8726BC-6FC0-4560-A269-CFD0AF4023F8}" dt="2022-02-09T08:08:16.282" v="7842"/>
          <ac:cxnSpMkLst>
            <pc:docMk/>
            <pc:sldMk cId="4080369111" sldId="1697"/>
            <ac:cxnSpMk id="275" creationId="{C127EBB6-6143-4FEC-80A7-3226A8A77FE5}"/>
          </ac:cxnSpMkLst>
        </pc:cxnChg>
        <pc:cxnChg chg="mod">
          <ac:chgData name="Nicolas Delfosse" userId="d965f3d4-ea58-4afe-85b0-6f02e8cf3c22" providerId="ADAL" clId="{EC8726BC-6FC0-4560-A269-CFD0AF4023F8}" dt="2022-02-09T08:08:16.282" v="7842"/>
          <ac:cxnSpMkLst>
            <pc:docMk/>
            <pc:sldMk cId="4080369111" sldId="1697"/>
            <ac:cxnSpMk id="276" creationId="{778614F9-4217-4C4B-AEC6-08B86892E525}"/>
          </ac:cxnSpMkLst>
        </pc:cxnChg>
        <pc:cxnChg chg="mod">
          <ac:chgData name="Nicolas Delfosse" userId="d965f3d4-ea58-4afe-85b0-6f02e8cf3c22" providerId="ADAL" clId="{EC8726BC-6FC0-4560-A269-CFD0AF4023F8}" dt="2022-02-09T08:08:16.282" v="7842"/>
          <ac:cxnSpMkLst>
            <pc:docMk/>
            <pc:sldMk cId="4080369111" sldId="1697"/>
            <ac:cxnSpMk id="277" creationId="{A790DF82-867A-4047-BCBF-816F18DDEF53}"/>
          </ac:cxnSpMkLst>
        </pc:cxnChg>
        <pc:cxnChg chg="mod">
          <ac:chgData name="Nicolas Delfosse" userId="d965f3d4-ea58-4afe-85b0-6f02e8cf3c22" providerId="ADAL" clId="{EC8726BC-6FC0-4560-A269-CFD0AF4023F8}" dt="2022-02-09T08:08:16.282" v="7842"/>
          <ac:cxnSpMkLst>
            <pc:docMk/>
            <pc:sldMk cId="4080369111" sldId="1697"/>
            <ac:cxnSpMk id="279" creationId="{C99FB94E-A96A-4F58-8489-D506D223CB5C}"/>
          </ac:cxnSpMkLst>
        </pc:cxnChg>
        <pc:cxnChg chg="mod">
          <ac:chgData name="Nicolas Delfosse" userId="d965f3d4-ea58-4afe-85b0-6f02e8cf3c22" providerId="ADAL" clId="{EC8726BC-6FC0-4560-A269-CFD0AF4023F8}" dt="2022-02-09T08:08:16.282" v="7842"/>
          <ac:cxnSpMkLst>
            <pc:docMk/>
            <pc:sldMk cId="4080369111" sldId="1697"/>
            <ac:cxnSpMk id="280" creationId="{B7B28EBD-ADED-4430-AEA0-6461F66501C0}"/>
          </ac:cxnSpMkLst>
        </pc:cxnChg>
        <pc:cxnChg chg="mod">
          <ac:chgData name="Nicolas Delfosse" userId="d965f3d4-ea58-4afe-85b0-6f02e8cf3c22" providerId="ADAL" clId="{EC8726BC-6FC0-4560-A269-CFD0AF4023F8}" dt="2022-02-09T08:08:16.282" v="7842"/>
          <ac:cxnSpMkLst>
            <pc:docMk/>
            <pc:sldMk cId="4080369111" sldId="1697"/>
            <ac:cxnSpMk id="282" creationId="{1AA05A34-456E-4AA5-826E-98BF7AE835EE}"/>
          </ac:cxnSpMkLst>
        </pc:cxnChg>
        <pc:cxnChg chg="mod">
          <ac:chgData name="Nicolas Delfosse" userId="d965f3d4-ea58-4afe-85b0-6f02e8cf3c22" providerId="ADAL" clId="{EC8726BC-6FC0-4560-A269-CFD0AF4023F8}" dt="2022-02-09T08:08:16.282" v="7842"/>
          <ac:cxnSpMkLst>
            <pc:docMk/>
            <pc:sldMk cId="4080369111" sldId="1697"/>
            <ac:cxnSpMk id="283" creationId="{934FACE1-0309-4C8E-BDDC-FAF8ADAC9257}"/>
          </ac:cxnSpMkLst>
        </pc:cxnChg>
        <pc:cxnChg chg="mod">
          <ac:chgData name="Nicolas Delfosse" userId="d965f3d4-ea58-4afe-85b0-6f02e8cf3c22" providerId="ADAL" clId="{EC8726BC-6FC0-4560-A269-CFD0AF4023F8}" dt="2022-02-09T08:08:16.282" v="7842"/>
          <ac:cxnSpMkLst>
            <pc:docMk/>
            <pc:sldMk cId="4080369111" sldId="1697"/>
            <ac:cxnSpMk id="285" creationId="{D136F8F8-694A-4A2E-BEF2-52F35E800EB0}"/>
          </ac:cxnSpMkLst>
        </pc:cxnChg>
        <pc:cxnChg chg="mod">
          <ac:chgData name="Nicolas Delfosse" userId="d965f3d4-ea58-4afe-85b0-6f02e8cf3c22" providerId="ADAL" clId="{EC8726BC-6FC0-4560-A269-CFD0AF4023F8}" dt="2022-02-09T08:08:16.282" v="7842"/>
          <ac:cxnSpMkLst>
            <pc:docMk/>
            <pc:sldMk cId="4080369111" sldId="1697"/>
            <ac:cxnSpMk id="286" creationId="{CF3208EB-9280-46F1-95B0-470F251510CB}"/>
          </ac:cxnSpMkLst>
        </pc:cxnChg>
        <pc:cxnChg chg="mod">
          <ac:chgData name="Nicolas Delfosse" userId="d965f3d4-ea58-4afe-85b0-6f02e8cf3c22" providerId="ADAL" clId="{EC8726BC-6FC0-4560-A269-CFD0AF4023F8}" dt="2022-02-09T08:08:16.282" v="7842"/>
          <ac:cxnSpMkLst>
            <pc:docMk/>
            <pc:sldMk cId="4080369111" sldId="1697"/>
            <ac:cxnSpMk id="288" creationId="{4FB7DD71-693B-47B1-9E9A-29DB75AA6F90}"/>
          </ac:cxnSpMkLst>
        </pc:cxnChg>
        <pc:cxnChg chg="mod">
          <ac:chgData name="Nicolas Delfosse" userId="d965f3d4-ea58-4afe-85b0-6f02e8cf3c22" providerId="ADAL" clId="{EC8726BC-6FC0-4560-A269-CFD0AF4023F8}" dt="2022-02-09T08:08:16.282" v="7842"/>
          <ac:cxnSpMkLst>
            <pc:docMk/>
            <pc:sldMk cId="4080369111" sldId="1697"/>
            <ac:cxnSpMk id="289" creationId="{9E624BC9-2476-4625-8194-02228BFAD221}"/>
          </ac:cxnSpMkLst>
        </pc:cxnChg>
        <pc:cxnChg chg="add mod">
          <ac:chgData name="Nicolas Delfosse" userId="d965f3d4-ea58-4afe-85b0-6f02e8cf3c22" providerId="ADAL" clId="{EC8726BC-6FC0-4560-A269-CFD0AF4023F8}" dt="2022-02-09T08:14:52.328" v="7931" actId="14100"/>
          <ac:cxnSpMkLst>
            <pc:docMk/>
            <pc:sldMk cId="4080369111" sldId="1697"/>
            <ac:cxnSpMk id="301" creationId="{6CC89EDC-3DCF-4980-B0C1-C656B0E59574}"/>
          </ac:cxnSpMkLst>
        </pc:cxnChg>
        <pc:cxnChg chg="add mod">
          <ac:chgData name="Nicolas Delfosse" userId="d965f3d4-ea58-4afe-85b0-6f02e8cf3c22" providerId="ADAL" clId="{EC8726BC-6FC0-4560-A269-CFD0AF4023F8}" dt="2022-02-09T08:14:52.794" v="7932" actId="14100"/>
          <ac:cxnSpMkLst>
            <pc:docMk/>
            <pc:sldMk cId="4080369111" sldId="1697"/>
            <ac:cxnSpMk id="303" creationId="{C8E49D9A-2377-4656-9C41-2CBE3C9D73FB}"/>
          </ac:cxnSpMkLst>
        </pc:cxnChg>
        <pc:cxnChg chg="add mod">
          <ac:chgData name="Nicolas Delfosse" userId="d965f3d4-ea58-4afe-85b0-6f02e8cf3c22" providerId="ADAL" clId="{EC8726BC-6FC0-4560-A269-CFD0AF4023F8}" dt="2022-02-09T08:16:39.008" v="8004" actId="1076"/>
          <ac:cxnSpMkLst>
            <pc:docMk/>
            <pc:sldMk cId="4080369111" sldId="1697"/>
            <ac:cxnSpMk id="316" creationId="{50B2F689-6FC5-4159-A528-40D1067B4624}"/>
          </ac:cxnSpMkLst>
        </pc:cxnChg>
        <pc:cxnChg chg="add mod">
          <ac:chgData name="Nicolas Delfosse" userId="d965f3d4-ea58-4afe-85b0-6f02e8cf3c22" providerId="ADAL" clId="{EC8726BC-6FC0-4560-A269-CFD0AF4023F8}" dt="2022-02-09T08:16:39.008" v="8004" actId="1076"/>
          <ac:cxnSpMkLst>
            <pc:docMk/>
            <pc:sldMk cId="4080369111" sldId="1697"/>
            <ac:cxnSpMk id="320" creationId="{F9155165-CE44-4308-B8CC-E1E282247F32}"/>
          </ac:cxnSpMkLst>
        </pc:cxnChg>
      </pc:sldChg>
      <pc:sldChg chg="addSp modSp add mod">
        <pc:chgData name="Nicolas Delfosse" userId="d965f3d4-ea58-4afe-85b0-6f02e8cf3c22" providerId="ADAL" clId="{EC8726BC-6FC0-4560-A269-CFD0AF4023F8}" dt="2022-02-09T08:41:02.530" v="8396" actId="20577"/>
        <pc:sldMkLst>
          <pc:docMk/>
          <pc:sldMk cId="602761088" sldId="1698"/>
        </pc:sldMkLst>
        <pc:spChg chg="mod">
          <ac:chgData name="Nicolas Delfosse" userId="d965f3d4-ea58-4afe-85b0-6f02e8cf3c22" providerId="ADAL" clId="{EC8726BC-6FC0-4560-A269-CFD0AF4023F8}" dt="2022-02-09T08:41:02.530" v="8396" actId="20577"/>
          <ac:spMkLst>
            <pc:docMk/>
            <pc:sldMk cId="602761088" sldId="1698"/>
            <ac:spMk id="2" creationId="{3772AA98-F724-4DC7-8744-2C15399A327F}"/>
          </ac:spMkLst>
        </pc:spChg>
        <pc:spChg chg="add mod">
          <ac:chgData name="Nicolas Delfosse" userId="d965f3d4-ea58-4afe-85b0-6f02e8cf3c22" providerId="ADAL" clId="{EC8726BC-6FC0-4560-A269-CFD0AF4023F8}" dt="2022-02-09T08:39:25.719" v="8336" actId="20577"/>
          <ac:spMkLst>
            <pc:docMk/>
            <pc:sldMk cId="602761088" sldId="1698"/>
            <ac:spMk id="3" creationId="{C50E16C0-06EE-4674-87F1-BFD34A1FC9CF}"/>
          </ac:spMkLst>
        </pc:spChg>
        <pc:spChg chg="add mod">
          <ac:chgData name="Nicolas Delfosse" userId="d965f3d4-ea58-4afe-85b0-6f02e8cf3c22" providerId="ADAL" clId="{EC8726BC-6FC0-4560-A269-CFD0AF4023F8}" dt="2022-02-09T08:38:12.084" v="8276" actId="1076"/>
          <ac:spMkLst>
            <pc:docMk/>
            <pc:sldMk cId="602761088" sldId="1698"/>
            <ac:spMk id="4" creationId="{7F8B1065-5FBF-4B56-BFBD-1869C7E0E938}"/>
          </ac:spMkLst>
        </pc:spChg>
        <pc:spChg chg="add mod">
          <ac:chgData name="Nicolas Delfosse" userId="d965f3d4-ea58-4afe-85b0-6f02e8cf3c22" providerId="ADAL" clId="{EC8726BC-6FC0-4560-A269-CFD0AF4023F8}" dt="2022-02-09T08:38:50.721" v="8284" actId="1076"/>
          <ac:spMkLst>
            <pc:docMk/>
            <pc:sldMk cId="602761088" sldId="1698"/>
            <ac:spMk id="5" creationId="{F990BD4E-06C5-494C-975E-EC9CDAF3FE76}"/>
          </ac:spMkLst>
        </pc:spChg>
        <pc:spChg chg="add mod">
          <ac:chgData name="Nicolas Delfosse" userId="d965f3d4-ea58-4afe-85b0-6f02e8cf3c22" providerId="ADAL" clId="{EC8726BC-6FC0-4560-A269-CFD0AF4023F8}" dt="2022-02-09T08:39:07.492" v="8295" actId="1076"/>
          <ac:spMkLst>
            <pc:docMk/>
            <pc:sldMk cId="602761088" sldId="1698"/>
            <ac:spMk id="6" creationId="{544AAFB8-E210-45EC-A7FB-908F8A89E493}"/>
          </ac:spMkLst>
        </pc:spChg>
        <pc:spChg chg="mod">
          <ac:chgData name="Nicolas Delfosse" userId="d965f3d4-ea58-4afe-85b0-6f02e8cf3c22" providerId="ADAL" clId="{EC8726BC-6FC0-4560-A269-CFD0AF4023F8}" dt="2022-02-09T08:34:18.261" v="8169"/>
          <ac:spMkLst>
            <pc:docMk/>
            <pc:sldMk cId="602761088" sldId="1698"/>
            <ac:spMk id="291" creationId="{3520A3A6-00A3-43B3-85C0-D7BA43D287D1}"/>
          </ac:spMkLst>
        </pc:spChg>
        <pc:spChg chg="mod">
          <ac:chgData name="Nicolas Delfosse" userId="d965f3d4-ea58-4afe-85b0-6f02e8cf3c22" providerId="ADAL" clId="{EC8726BC-6FC0-4560-A269-CFD0AF4023F8}" dt="2022-02-09T08:34:18.261" v="8169"/>
          <ac:spMkLst>
            <pc:docMk/>
            <pc:sldMk cId="602761088" sldId="1698"/>
            <ac:spMk id="292" creationId="{3001C7C1-8B71-4859-96DA-B9A727844DC7}"/>
          </ac:spMkLst>
        </pc:spChg>
        <pc:spChg chg="mod">
          <ac:chgData name="Nicolas Delfosse" userId="d965f3d4-ea58-4afe-85b0-6f02e8cf3c22" providerId="ADAL" clId="{EC8726BC-6FC0-4560-A269-CFD0AF4023F8}" dt="2022-02-09T08:34:18.261" v="8169"/>
          <ac:spMkLst>
            <pc:docMk/>
            <pc:sldMk cId="602761088" sldId="1698"/>
            <ac:spMk id="293" creationId="{248ABF65-0353-412A-BAA0-C33085F9FEC6}"/>
          </ac:spMkLst>
        </pc:spChg>
        <pc:spChg chg="mod">
          <ac:chgData name="Nicolas Delfosse" userId="d965f3d4-ea58-4afe-85b0-6f02e8cf3c22" providerId="ADAL" clId="{EC8726BC-6FC0-4560-A269-CFD0AF4023F8}" dt="2022-02-09T08:34:18.261" v="8169"/>
          <ac:spMkLst>
            <pc:docMk/>
            <pc:sldMk cId="602761088" sldId="1698"/>
            <ac:spMk id="294" creationId="{2543065E-0631-48DE-BC67-00A8A299A653}"/>
          </ac:spMkLst>
        </pc:spChg>
        <pc:spChg chg="mod">
          <ac:chgData name="Nicolas Delfosse" userId="d965f3d4-ea58-4afe-85b0-6f02e8cf3c22" providerId="ADAL" clId="{EC8726BC-6FC0-4560-A269-CFD0AF4023F8}" dt="2022-02-09T08:34:18.261" v="8169"/>
          <ac:spMkLst>
            <pc:docMk/>
            <pc:sldMk cId="602761088" sldId="1698"/>
            <ac:spMk id="295" creationId="{BF4B7F17-E980-4444-8FBB-E0A49854E0AB}"/>
          </ac:spMkLst>
        </pc:spChg>
        <pc:spChg chg="mod">
          <ac:chgData name="Nicolas Delfosse" userId="d965f3d4-ea58-4afe-85b0-6f02e8cf3c22" providerId="ADAL" clId="{EC8726BC-6FC0-4560-A269-CFD0AF4023F8}" dt="2022-02-09T08:34:18.261" v="8169"/>
          <ac:spMkLst>
            <pc:docMk/>
            <pc:sldMk cId="602761088" sldId="1698"/>
            <ac:spMk id="300" creationId="{CF17F3CA-4D3D-4AB6-A8D5-02B862DBF20B}"/>
          </ac:spMkLst>
        </pc:spChg>
        <pc:spChg chg="mod">
          <ac:chgData name="Nicolas Delfosse" userId="d965f3d4-ea58-4afe-85b0-6f02e8cf3c22" providerId="ADAL" clId="{EC8726BC-6FC0-4560-A269-CFD0AF4023F8}" dt="2022-02-09T08:34:18.261" v="8169"/>
          <ac:spMkLst>
            <pc:docMk/>
            <pc:sldMk cId="602761088" sldId="1698"/>
            <ac:spMk id="301" creationId="{B3EBA303-2ABA-4BAD-8C7B-8E685ED32984}"/>
          </ac:spMkLst>
        </pc:spChg>
        <pc:spChg chg="mod">
          <ac:chgData name="Nicolas Delfosse" userId="d965f3d4-ea58-4afe-85b0-6f02e8cf3c22" providerId="ADAL" clId="{EC8726BC-6FC0-4560-A269-CFD0AF4023F8}" dt="2022-02-09T08:34:18.261" v="8169"/>
          <ac:spMkLst>
            <pc:docMk/>
            <pc:sldMk cId="602761088" sldId="1698"/>
            <ac:spMk id="302" creationId="{B6BF8410-FAF8-4D51-8402-10217B361DB1}"/>
          </ac:spMkLst>
        </pc:spChg>
        <pc:spChg chg="mod">
          <ac:chgData name="Nicolas Delfosse" userId="d965f3d4-ea58-4afe-85b0-6f02e8cf3c22" providerId="ADAL" clId="{EC8726BC-6FC0-4560-A269-CFD0AF4023F8}" dt="2022-02-09T08:34:18.261" v="8169"/>
          <ac:spMkLst>
            <pc:docMk/>
            <pc:sldMk cId="602761088" sldId="1698"/>
            <ac:spMk id="303" creationId="{3E943236-C14E-4F22-A068-88579E9DA191}"/>
          </ac:spMkLst>
        </pc:spChg>
        <pc:spChg chg="mod">
          <ac:chgData name="Nicolas Delfosse" userId="d965f3d4-ea58-4afe-85b0-6f02e8cf3c22" providerId="ADAL" clId="{EC8726BC-6FC0-4560-A269-CFD0AF4023F8}" dt="2022-02-09T08:34:18.261" v="8169"/>
          <ac:spMkLst>
            <pc:docMk/>
            <pc:sldMk cId="602761088" sldId="1698"/>
            <ac:spMk id="304" creationId="{87DC8A8A-FFD8-4B88-A32B-E6A7FDD0C1C8}"/>
          </ac:spMkLst>
        </pc:spChg>
        <pc:spChg chg="mod">
          <ac:chgData name="Nicolas Delfosse" userId="d965f3d4-ea58-4afe-85b0-6f02e8cf3c22" providerId="ADAL" clId="{EC8726BC-6FC0-4560-A269-CFD0AF4023F8}" dt="2022-02-09T08:34:18.261" v="8169"/>
          <ac:spMkLst>
            <pc:docMk/>
            <pc:sldMk cId="602761088" sldId="1698"/>
            <ac:spMk id="309" creationId="{6948FC03-2A7E-4273-B398-69989612AA53}"/>
          </ac:spMkLst>
        </pc:spChg>
        <pc:spChg chg="mod">
          <ac:chgData name="Nicolas Delfosse" userId="d965f3d4-ea58-4afe-85b0-6f02e8cf3c22" providerId="ADAL" clId="{EC8726BC-6FC0-4560-A269-CFD0AF4023F8}" dt="2022-02-09T08:34:18.261" v="8169"/>
          <ac:spMkLst>
            <pc:docMk/>
            <pc:sldMk cId="602761088" sldId="1698"/>
            <ac:spMk id="310" creationId="{DBBB69A5-0C0A-4020-BF79-DBDE748C6BA9}"/>
          </ac:spMkLst>
        </pc:spChg>
        <pc:spChg chg="mod">
          <ac:chgData name="Nicolas Delfosse" userId="d965f3d4-ea58-4afe-85b0-6f02e8cf3c22" providerId="ADAL" clId="{EC8726BC-6FC0-4560-A269-CFD0AF4023F8}" dt="2022-02-09T08:34:18.261" v="8169"/>
          <ac:spMkLst>
            <pc:docMk/>
            <pc:sldMk cId="602761088" sldId="1698"/>
            <ac:spMk id="311" creationId="{923A36B0-F78E-4B44-A7B9-30B4F8F89217}"/>
          </ac:spMkLst>
        </pc:spChg>
        <pc:spChg chg="mod">
          <ac:chgData name="Nicolas Delfosse" userId="d965f3d4-ea58-4afe-85b0-6f02e8cf3c22" providerId="ADAL" clId="{EC8726BC-6FC0-4560-A269-CFD0AF4023F8}" dt="2022-02-09T08:34:18.261" v="8169"/>
          <ac:spMkLst>
            <pc:docMk/>
            <pc:sldMk cId="602761088" sldId="1698"/>
            <ac:spMk id="312" creationId="{25260356-82BB-4DB1-88CB-51BC9BCBE3D5}"/>
          </ac:spMkLst>
        </pc:spChg>
        <pc:spChg chg="mod">
          <ac:chgData name="Nicolas Delfosse" userId="d965f3d4-ea58-4afe-85b0-6f02e8cf3c22" providerId="ADAL" clId="{EC8726BC-6FC0-4560-A269-CFD0AF4023F8}" dt="2022-02-09T08:34:18.261" v="8169"/>
          <ac:spMkLst>
            <pc:docMk/>
            <pc:sldMk cId="602761088" sldId="1698"/>
            <ac:spMk id="313" creationId="{ACD4E0AF-DAB1-4BD9-B49A-C844F1C248FD}"/>
          </ac:spMkLst>
        </pc:spChg>
        <pc:spChg chg="mod">
          <ac:chgData name="Nicolas Delfosse" userId="d965f3d4-ea58-4afe-85b0-6f02e8cf3c22" providerId="ADAL" clId="{EC8726BC-6FC0-4560-A269-CFD0AF4023F8}" dt="2022-02-09T08:34:18.261" v="8169"/>
          <ac:spMkLst>
            <pc:docMk/>
            <pc:sldMk cId="602761088" sldId="1698"/>
            <ac:spMk id="314" creationId="{1169BD65-5B55-40AD-9CC8-5CEEBD71443A}"/>
          </ac:spMkLst>
        </pc:spChg>
        <pc:spChg chg="mod">
          <ac:chgData name="Nicolas Delfosse" userId="d965f3d4-ea58-4afe-85b0-6f02e8cf3c22" providerId="ADAL" clId="{EC8726BC-6FC0-4560-A269-CFD0AF4023F8}" dt="2022-02-09T08:34:18.261" v="8169"/>
          <ac:spMkLst>
            <pc:docMk/>
            <pc:sldMk cId="602761088" sldId="1698"/>
            <ac:spMk id="319" creationId="{7FC42569-F68B-4FDD-848B-7102DECEE591}"/>
          </ac:spMkLst>
        </pc:spChg>
        <pc:spChg chg="mod">
          <ac:chgData name="Nicolas Delfosse" userId="d965f3d4-ea58-4afe-85b0-6f02e8cf3c22" providerId="ADAL" clId="{EC8726BC-6FC0-4560-A269-CFD0AF4023F8}" dt="2022-02-09T08:34:18.261" v="8169"/>
          <ac:spMkLst>
            <pc:docMk/>
            <pc:sldMk cId="602761088" sldId="1698"/>
            <ac:spMk id="320" creationId="{DB9FA42A-8F16-4BFC-A654-B2926C092FB3}"/>
          </ac:spMkLst>
        </pc:spChg>
        <pc:spChg chg="mod">
          <ac:chgData name="Nicolas Delfosse" userId="d965f3d4-ea58-4afe-85b0-6f02e8cf3c22" providerId="ADAL" clId="{EC8726BC-6FC0-4560-A269-CFD0AF4023F8}" dt="2022-02-09T08:34:18.261" v="8169"/>
          <ac:spMkLst>
            <pc:docMk/>
            <pc:sldMk cId="602761088" sldId="1698"/>
            <ac:spMk id="321" creationId="{FD905D18-2C1E-49BC-8328-D3560927DBD5}"/>
          </ac:spMkLst>
        </pc:spChg>
        <pc:spChg chg="mod">
          <ac:chgData name="Nicolas Delfosse" userId="d965f3d4-ea58-4afe-85b0-6f02e8cf3c22" providerId="ADAL" clId="{EC8726BC-6FC0-4560-A269-CFD0AF4023F8}" dt="2022-02-09T08:34:18.261" v="8169"/>
          <ac:spMkLst>
            <pc:docMk/>
            <pc:sldMk cId="602761088" sldId="1698"/>
            <ac:spMk id="326" creationId="{EC916A34-8387-4954-B2FC-97F7B0DCAF43}"/>
          </ac:spMkLst>
        </pc:spChg>
        <pc:spChg chg="mod">
          <ac:chgData name="Nicolas Delfosse" userId="d965f3d4-ea58-4afe-85b0-6f02e8cf3c22" providerId="ADAL" clId="{EC8726BC-6FC0-4560-A269-CFD0AF4023F8}" dt="2022-02-09T08:34:18.261" v="8169"/>
          <ac:spMkLst>
            <pc:docMk/>
            <pc:sldMk cId="602761088" sldId="1698"/>
            <ac:spMk id="327" creationId="{6B6E87C9-C76B-4D59-9FA2-6025D4286BEF}"/>
          </ac:spMkLst>
        </pc:spChg>
        <pc:spChg chg="mod">
          <ac:chgData name="Nicolas Delfosse" userId="d965f3d4-ea58-4afe-85b0-6f02e8cf3c22" providerId="ADAL" clId="{EC8726BC-6FC0-4560-A269-CFD0AF4023F8}" dt="2022-02-09T08:34:18.261" v="8169"/>
          <ac:spMkLst>
            <pc:docMk/>
            <pc:sldMk cId="602761088" sldId="1698"/>
            <ac:spMk id="328" creationId="{118D426B-46F6-4856-A774-DFE72F9F46E6}"/>
          </ac:spMkLst>
        </pc:spChg>
        <pc:spChg chg="mod">
          <ac:chgData name="Nicolas Delfosse" userId="d965f3d4-ea58-4afe-85b0-6f02e8cf3c22" providerId="ADAL" clId="{EC8726BC-6FC0-4560-A269-CFD0AF4023F8}" dt="2022-02-09T08:34:18.261" v="8169"/>
          <ac:spMkLst>
            <pc:docMk/>
            <pc:sldMk cId="602761088" sldId="1698"/>
            <ac:spMk id="333" creationId="{CD897DBF-C4A9-4253-BF1E-E78B99466517}"/>
          </ac:spMkLst>
        </pc:spChg>
        <pc:spChg chg="mod">
          <ac:chgData name="Nicolas Delfosse" userId="d965f3d4-ea58-4afe-85b0-6f02e8cf3c22" providerId="ADAL" clId="{EC8726BC-6FC0-4560-A269-CFD0AF4023F8}" dt="2022-02-09T08:34:18.261" v="8169"/>
          <ac:spMkLst>
            <pc:docMk/>
            <pc:sldMk cId="602761088" sldId="1698"/>
            <ac:spMk id="334" creationId="{9053591D-A799-4F45-9CD5-4BE6818EF5FA}"/>
          </ac:spMkLst>
        </pc:spChg>
        <pc:spChg chg="mod">
          <ac:chgData name="Nicolas Delfosse" userId="d965f3d4-ea58-4afe-85b0-6f02e8cf3c22" providerId="ADAL" clId="{EC8726BC-6FC0-4560-A269-CFD0AF4023F8}" dt="2022-02-09T08:34:18.261" v="8169"/>
          <ac:spMkLst>
            <pc:docMk/>
            <pc:sldMk cId="602761088" sldId="1698"/>
            <ac:spMk id="335" creationId="{249FE232-2395-422B-A20B-65678CBB29DD}"/>
          </ac:spMkLst>
        </pc:spChg>
        <pc:spChg chg="mod">
          <ac:chgData name="Nicolas Delfosse" userId="d965f3d4-ea58-4afe-85b0-6f02e8cf3c22" providerId="ADAL" clId="{EC8726BC-6FC0-4560-A269-CFD0AF4023F8}" dt="2022-02-09T08:34:18.261" v="8169"/>
          <ac:spMkLst>
            <pc:docMk/>
            <pc:sldMk cId="602761088" sldId="1698"/>
            <ac:spMk id="340" creationId="{4F0DBE7B-9AD9-4EDC-BC11-F42204429849}"/>
          </ac:spMkLst>
        </pc:spChg>
        <pc:spChg chg="mod">
          <ac:chgData name="Nicolas Delfosse" userId="d965f3d4-ea58-4afe-85b0-6f02e8cf3c22" providerId="ADAL" clId="{EC8726BC-6FC0-4560-A269-CFD0AF4023F8}" dt="2022-02-09T08:34:18.261" v="8169"/>
          <ac:spMkLst>
            <pc:docMk/>
            <pc:sldMk cId="602761088" sldId="1698"/>
            <ac:spMk id="341" creationId="{F07252B1-F62A-4962-A8E4-7BB7EDEB7B4E}"/>
          </ac:spMkLst>
        </pc:spChg>
        <pc:spChg chg="mod">
          <ac:chgData name="Nicolas Delfosse" userId="d965f3d4-ea58-4afe-85b0-6f02e8cf3c22" providerId="ADAL" clId="{EC8726BC-6FC0-4560-A269-CFD0AF4023F8}" dt="2022-02-09T08:34:18.261" v="8169"/>
          <ac:spMkLst>
            <pc:docMk/>
            <pc:sldMk cId="602761088" sldId="1698"/>
            <ac:spMk id="342" creationId="{9B18740C-F436-4574-A32B-8611D9610A9B}"/>
          </ac:spMkLst>
        </pc:spChg>
        <pc:spChg chg="mod">
          <ac:chgData name="Nicolas Delfosse" userId="d965f3d4-ea58-4afe-85b0-6f02e8cf3c22" providerId="ADAL" clId="{EC8726BC-6FC0-4560-A269-CFD0AF4023F8}" dt="2022-02-09T08:34:18.261" v="8169"/>
          <ac:spMkLst>
            <pc:docMk/>
            <pc:sldMk cId="602761088" sldId="1698"/>
            <ac:spMk id="343" creationId="{F587C88B-451D-4F61-B3CB-BE28F015DB75}"/>
          </ac:spMkLst>
        </pc:spChg>
        <pc:spChg chg="mod">
          <ac:chgData name="Nicolas Delfosse" userId="d965f3d4-ea58-4afe-85b0-6f02e8cf3c22" providerId="ADAL" clId="{EC8726BC-6FC0-4560-A269-CFD0AF4023F8}" dt="2022-02-09T08:34:18.261" v="8169"/>
          <ac:spMkLst>
            <pc:docMk/>
            <pc:sldMk cId="602761088" sldId="1698"/>
            <ac:spMk id="344" creationId="{4D2FB9DD-C473-4738-B54B-C28142778ACD}"/>
          </ac:spMkLst>
        </pc:spChg>
        <pc:spChg chg="mod">
          <ac:chgData name="Nicolas Delfosse" userId="d965f3d4-ea58-4afe-85b0-6f02e8cf3c22" providerId="ADAL" clId="{EC8726BC-6FC0-4560-A269-CFD0AF4023F8}" dt="2022-02-09T08:34:18.261" v="8169"/>
          <ac:spMkLst>
            <pc:docMk/>
            <pc:sldMk cId="602761088" sldId="1698"/>
            <ac:spMk id="349" creationId="{1C43DC4B-37FC-4005-BADA-DA1DDAEB116C}"/>
          </ac:spMkLst>
        </pc:spChg>
        <pc:spChg chg="mod">
          <ac:chgData name="Nicolas Delfosse" userId="d965f3d4-ea58-4afe-85b0-6f02e8cf3c22" providerId="ADAL" clId="{EC8726BC-6FC0-4560-A269-CFD0AF4023F8}" dt="2022-02-09T08:34:18.261" v="8169"/>
          <ac:spMkLst>
            <pc:docMk/>
            <pc:sldMk cId="602761088" sldId="1698"/>
            <ac:spMk id="350" creationId="{058644A7-3EA3-4BD8-898C-339A1A054654}"/>
          </ac:spMkLst>
        </pc:spChg>
        <pc:spChg chg="mod">
          <ac:chgData name="Nicolas Delfosse" userId="d965f3d4-ea58-4afe-85b0-6f02e8cf3c22" providerId="ADAL" clId="{EC8726BC-6FC0-4560-A269-CFD0AF4023F8}" dt="2022-02-09T08:34:18.261" v="8169"/>
          <ac:spMkLst>
            <pc:docMk/>
            <pc:sldMk cId="602761088" sldId="1698"/>
            <ac:spMk id="351" creationId="{5A93314B-A772-4FCE-85A1-A88C75202745}"/>
          </ac:spMkLst>
        </pc:spChg>
        <pc:spChg chg="mod">
          <ac:chgData name="Nicolas Delfosse" userId="d965f3d4-ea58-4afe-85b0-6f02e8cf3c22" providerId="ADAL" clId="{EC8726BC-6FC0-4560-A269-CFD0AF4023F8}" dt="2022-02-09T08:34:18.261" v="8169"/>
          <ac:spMkLst>
            <pc:docMk/>
            <pc:sldMk cId="602761088" sldId="1698"/>
            <ac:spMk id="356" creationId="{54EB97DB-4B13-4C1B-AEBF-E5EDDAE87E28}"/>
          </ac:spMkLst>
        </pc:spChg>
        <pc:spChg chg="mod">
          <ac:chgData name="Nicolas Delfosse" userId="d965f3d4-ea58-4afe-85b0-6f02e8cf3c22" providerId="ADAL" clId="{EC8726BC-6FC0-4560-A269-CFD0AF4023F8}" dt="2022-02-09T08:34:18.261" v="8169"/>
          <ac:spMkLst>
            <pc:docMk/>
            <pc:sldMk cId="602761088" sldId="1698"/>
            <ac:spMk id="359" creationId="{CFCE327D-C1FA-400C-97E7-D931137274DB}"/>
          </ac:spMkLst>
        </pc:spChg>
        <pc:spChg chg="mod">
          <ac:chgData name="Nicolas Delfosse" userId="d965f3d4-ea58-4afe-85b0-6f02e8cf3c22" providerId="ADAL" clId="{EC8726BC-6FC0-4560-A269-CFD0AF4023F8}" dt="2022-02-09T08:34:18.261" v="8169"/>
          <ac:spMkLst>
            <pc:docMk/>
            <pc:sldMk cId="602761088" sldId="1698"/>
            <ac:spMk id="362" creationId="{78D510D3-ECB8-4B7A-B2CD-120C959A5690}"/>
          </ac:spMkLst>
        </pc:spChg>
        <pc:spChg chg="mod">
          <ac:chgData name="Nicolas Delfosse" userId="d965f3d4-ea58-4afe-85b0-6f02e8cf3c22" providerId="ADAL" clId="{EC8726BC-6FC0-4560-A269-CFD0AF4023F8}" dt="2022-02-09T08:34:18.261" v="8169"/>
          <ac:spMkLst>
            <pc:docMk/>
            <pc:sldMk cId="602761088" sldId="1698"/>
            <ac:spMk id="365" creationId="{29A5B633-3155-4343-84A0-446FDD7DA521}"/>
          </ac:spMkLst>
        </pc:spChg>
        <pc:spChg chg="add mod">
          <ac:chgData name="Nicolas Delfosse" userId="d965f3d4-ea58-4afe-85b0-6f02e8cf3c22" providerId="ADAL" clId="{EC8726BC-6FC0-4560-A269-CFD0AF4023F8}" dt="2022-02-09T08:39:21.868" v="8329" actId="20577"/>
          <ac:spMkLst>
            <pc:docMk/>
            <pc:sldMk cId="602761088" sldId="1698"/>
            <ac:spMk id="368" creationId="{0E292C8A-8446-4BD6-89B2-C834678389D5}"/>
          </ac:spMkLst>
        </pc:spChg>
        <pc:grpChg chg="mod">
          <ac:chgData name="Nicolas Delfosse" userId="d965f3d4-ea58-4afe-85b0-6f02e8cf3c22" providerId="ADAL" clId="{EC8726BC-6FC0-4560-A269-CFD0AF4023F8}" dt="2022-02-09T08:34:10.329" v="8168" actId="1076"/>
          <ac:grpSpMkLst>
            <pc:docMk/>
            <pc:sldMk cId="602761088" sldId="1698"/>
            <ac:grpSpMk id="134" creationId="{A2A0E307-D021-4DA2-93B3-E123C7D57DDA}"/>
          </ac:grpSpMkLst>
        </pc:grpChg>
        <pc:grpChg chg="mod">
          <ac:chgData name="Nicolas Delfosse" userId="d965f3d4-ea58-4afe-85b0-6f02e8cf3c22" providerId="ADAL" clId="{EC8726BC-6FC0-4560-A269-CFD0AF4023F8}" dt="2022-02-09T08:38:12.084" v="8276" actId="1076"/>
          <ac:grpSpMkLst>
            <pc:docMk/>
            <pc:sldMk cId="602761088" sldId="1698"/>
            <ac:grpSpMk id="212" creationId="{A19E302C-4505-4D81-943F-8F89FC607CD2}"/>
          </ac:grpSpMkLst>
        </pc:grpChg>
        <pc:grpChg chg="add mod">
          <ac:chgData name="Nicolas Delfosse" userId="d965f3d4-ea58-4afe-85b0-6f02e8cf3c22" providerId="ADAL" clId="{EC8726BC-6FC0-4560-A269-CFD0AF4023F8}" dt="2022-02-09T08:38:00.450" v="8274" actId="1076"/>
          <ac:grpSpMkLst>
            <pc:docMk/>
            <pc:sldMk cId="602761088" sldId="1698"/>
            <ac:grpSpMk id="290" creationId="{AF858B5B-6840-4FBC-96AE-EE001BBC86C9}"/>
          </ac:grpSpMkLst>
        </pc:grpChg>
        <pc:cxnChg chg="mod">
          <ac:chgData name="Nicolas Delfosse" userId="d965f3d4-ea58-4afe-85b0-6f02e8cf3c22" providerId="ADAL" clId="{EC8726BC-6FC0-4560-A269-CFD0AF4023F8}" dt="2022-02-09T08:17:59.502" v="8010" actId="1582"/>
          <ac:cxnSpMkLst>
            <pc:docMk/>
            <pc:sldMk cId="602761088" sldId="1698"/>
            <ac:cxnSpMk id="151" creationId="{3DBE7816-EF27-4F22-A33E-F306423E5466}"/>
          </ac:cxnSpMkLst>
        </pc:cxnChg>
        <pc:cxnChg chg="mod">
          <ac:chgData name="Nicolas Delfosse" userId="d965f3d4-ea58-4afe-85b0-6f02e8cf3c22" providerId="ADAL" clId="{EC8726BC-6FC0-4560-A269-CFD0AF4023F8}" dt="2022-02-09T08:17:59.502" v="8010" actId="1582"/>
          <ac:cxnSpMkLst>
            <pc:docMk/>
            <pc:sldMk cId="602761088" sldId="1698"/>
            <ac:cxnSpMk id="152" creationId="{510D0AA3-08BB-471C-8E32-D744B594B91F}"/>
          </ac:cxnSpMkLst>
        </pc:cxnChg>
        <pc:cxnChg chg="mod">
          <ac:chgData name="Nicolas Delfosse" userId="d965f3d4-ea58-4afe-85b0-6f02e8cf3c22" providerId="ADAL" clId="{EC8726BC-6FC0-4560-A269-CFD0AF4023F8}" dt="2022-02-09T08:17:59.502" v="8010" actId="1582"/>
          <ac:cxnSpMkLst>
            <pc:docMk/>
            <pc:sldMk cId="602761088" sldId="1698"/>
            <ac:cxnSpMk id="159" creationId="{978B45A1-E403-49CB-9C8A-2FAAB7E0AA42}"/>
          </ac:cxnSpMkLst>
        </pc:cxnChg>
        <pc:cxnChg chg="mod">
          <ac:chgData name="Nicolas Delfosse" userId="d965f3d4-ea58-4afe-85b0-6f02e8cf3c22" providerId="ADAL" clId="{EC8726BC-6FC0-4560-A269-CFD0AF4023F8}" dt="2022-02-09T08:17:59.502" v="8010" actId="1582"/>
          <ac:cxnSpMkLst>
            <pc:docMk/>
            <pc:sldMk cId="602761088" sldId="1698"/>
            <ac:cxnSpMk id="162" creationId="{7A98B0C7-7BBC-4E91-BE2F-7BCDC01ECBFF}"/>
          </ac:cxnSpMkLst>
        </pc:cxnChg>
        <pc:cxnChg chg="mod">
          <ac:chgData name="Nicolas Delfosse" userId="d965f3d4-ea58-4afe-85b0-6f02e8cf3c22" providerId="ADAL" clId="{EC8726BC-6FC0-4560-A269-CFD0AF4023F8}" dt="2022-02-09T08:17:59.502" v="8010" actId="1582"/>
          <ac:cxnSpMkLst>
            <pc:docMk/>
            <pc:sldMk cId="602761088" sldId="1698"/>
            <ac:cxnSpMk id="167" creationId="{48277DFC-6FE8-4C28-A863-C2AEE5A7AF84}"/>
          </ac:cxnSpMkLst>
        </pc:cxnChg>
        <pc:cxnChg chg="mod">
          <ac:chgData name="Nicolas Delfosse" userId="d965f3d4-ea58-4afe-85b0-6f02e8cf3c22" providerId="ADAL" clId="{EC8726BC-6FC0-4560-A269-CFD0AF4023F8}" dt="2022-02-09T08:17:59.502" v="8010" actId="1582"/>
          <ac:cxnSpMkLst>
            <pc:docMk/>
            <pc:sldMk cId="602761088" sldId="1698"/>
            <ac:cxnSpMk id="169" creationId="{CFDF2198-3130-4BCC-BB9C-C3BC21FB7CB9}"/>
          </ac:cxnSpMkLst>
        </pc:cxnChg>
        <pc:cxnChg chg="mod">
          <ac:chgData name="Nicolas Delfosse" userId="d965f3d4-ea58-4afe-85b0-6f02e8cf3c22" providerId="ADAL" clId="{EC8726BC-6FC0-4560-A269-CFD0AF4023F8}" dt="2022-02-09T08:17:59.502" v="8010" actId="1582"/>
          <ac:cxnSpMkLst>
            <pc:docMk/>
            <pc:sldMk cId="602761088" sldId="1698"/>
            <ac:cxnSpMk id="173" creationId="{F1DA6CF4-FD67-43CA-BBE0-62CFB7D62AAF}"/>
          </ac:cxnSpMkLst>
        </pc:cxnChg>
        <pc:cxnChg chg="mod">
          <ac:chgData name="Nicolas Delfosse" userId="d965f3d4-ea58-4afe-85b0-6f02e8cf3c22" providerId="ADAL" clId="{EC8726BC-6FC0-4560-A269-CFD0AF4023F8}" dt="2022-02-09T08:17:59.502" v="8010" actId="1582"/>
          <ac:cxnSpMkLst>
            <pc:docMk/>
            <pc:sldMk cId="602761088" sldId="1698"/>
            <ac:cxnSpMk id="175" creationId="{7118F1F1-1A76-4C00-B9A3-EDB2AF5AC91E}"/>
          </ac:cxnSpMkLst>
        </pc:cxnChg>
        <pc:cxnChg chg="mod">
          <ac:chgData name="Nicolas Delfosse" userId="d965f3d4-ea58-4afe-85b0-6f02e8cf3c22" providerId="ADAL" clId="{EC8726BC-6FC0-4560-A269-CFD0AF4023F8}" dt="2022-02-09T08:17:59.502" v="8010" actId="1582"/>
          <ac:cxnSpMkLst>
            <pc:docMk/>
            <pc:sldMk cId="602761088" sldId="1698"/>
            <ac:cxnSpMk id="180" creationId="{2B33C7FC-4776-4D4F-9262-33DAE529E0E9}"/>
          </ac:cxnSpMkLst>
        </pc:cxnChg>
        <pc:cxnChg chg="mod">
          <ac:chgData name="Nicolas Delfosse" userId="d965f3d4-ea58-4afe-85b0-6f02e8cf3c22" providerId="ADAL" clId="{EC8726BC-6FC0-4560-A269-CFD0AF4023F8}" dt="2022-02-09T08:17:59.502" v="8010" actId="1582"/>
          <ac:cxnSpMkLst>
            <pc:docMk/>
            <pc:sldMk cId="602761088" sldId="1698"/>
            <ac:cxnSpMk id="183" creationId="{87C4B304-DDDE-4D6D-A062-2CA4FA2C193B}"/>
          </ac:cxnSpMkLst>
        </pc:cxnChg>
        <pc:cxnChg chg="mod">
          <ac:chgData name="Nicolas Delfosse" userId="d965f3d4-ea58-4afe-85b0-6f02e8cf3c22" providerId="ADAL" clId="{EC8726BC-6FC0-4560-A269-CFD0AF4023F8}" dt="2022-02-09T08:17:59.502" v="8010" actId="1582"/>
          <ac:cxnSpMkLst>
            <pc:docMk/>
            <pc:sldMk cId="602761088" sldId="1698"/>
            <ac:cxnSpMk id="189" creationId="{1946E215-C496-4B71-969C-4631C7F31173}"/>
          </ac:cxnSpMkLst>
        </pc:cxnChg>
        <pc:cxnChg chg="mod">
          <ac:chgData name="Nicolas Delfosse" userId="d965f3d4-ea58-4afe-85b0-6f02e8cf3c22" providerId="ADAL" clId="{EC8726BC-6FC0-4560-A269-CFD0AF4023F8}" dt="2022-02-09T08:17:59.502" v="8010" actId="1582"/>
          <ac:cxnSpMkLst>
            <pc:docMk/>
            <pc:sldMk cId="602761088" sldId="1698"/>
            <ac:cxnSpMk id="190" creationId="{F4BFBFDA-6300-4AC2-8900-E26EBA4CB5DE}"/>
          </ac:cxnSpMkLst>
        </pc:cxnChg>
        <pc:cxnChg chg="mod">
          <ac:chgData name="Nicolas Delfosse" userId="d965f3d4-ea58-4afe-85b0-6f02e8cf3c22" providerId="ADAL" clId="{EC8726BC-6FC0-4560-A269-CFD0AF4023F8}" dt="2022-02-09T08:19:57.013" v="8128" actId="1582"/>
          <ac:cxnSpMkLst>
            <pc:docMk/>
            <pc:sldMk cId="602761088" sldId="1698"/>
            <ac:cxnSpMk id="252" creationId="{BB26B51A-FDB6-4C06-B2C9-6BB67161686C}"/>
          </ac:cxnSpMkLst>
        </pc:cxnChg>
        <pc:cxnChg chg="mod">
          <ac:chgData name="Nicolas Delfosse" userId="d965f3d4-ea58-4afe-85b0-6f02e8cf3c22" providerId="ADAL" clId="{EC8726BC-6FC0-4560-A269-CFD0AF4023F8}" dt="2022-02-09T08:19:57.013" v="8128" actId="1582"/>
          <ac:cxnSpMkLst>
            <pc:docMk/>
            <pc:sldMk cId="602761088" sldId="1698"/>
            <ac:cxnSpMk id="253" creationId="{20943A29-04BB-4917-84FB-9A2E0CEAC916}"/>
          </ac:cxnSpMkLst>
        </pc:cxnChg>
        <pc:cxnChg chg="mod">
          <ac:chgData name="Nicolas Delfosse" userId="d965f3d4-ea58-4afe-85b0-6f02e8cf3c22" providerId="ADAL" clId="{EC8726BC-6FC0-4560-A269-CFD0AF4023F8}" dt="2022-02-09T08:19:57.013" v="8128" actId="1582"/>
          <ac:cxnSpMkLst>
            <pc:docMk/>
            <pc:sldMk cId="602761088" sldId="1698"/>
            <ac:cxnSpMk id="260" creationId="{689751AA-CA32-405A-BFF7-A6461497DB90}"/>
          </ac:cxnSpMkLst>
        </pc:cxnChg>
        <pc:cxnChg chg="mod">
          <ac:chgData name="Nicolas Delfosse" userId="d965f3d4-ea58-4afe-85b0-6f02e8cf3c22" providerId="ADAL" clId="{EC8726BC-6FC0-4560-A269-CFD0AF4023F8}" dt="2022-02-09T08:19:57.013" v="8128" actId="1582"/>
          <ac:cxnSpMkLst>
            <pc:docMk/>
            <pc:sldMk cId="602761088" sldId="1698"/>
            <ac:cxnSpMk id="261" creationId="{32202349-56B7-4AB4-BCFF-53507895E1E5}"/>
          </ac:cxnSpMkLst>
        </pc:cxnChg>
        <pc:cxnChg chg="mod">
          <ac:chgData name="Nicolas Delfosse" userId="d965f3d4-ea58-4afe-85b0-6f02e8cf3c22" providerId="ADAL" clId="{EC8726BC-6FC0-4560-A269-CFD0AF4023F8}" dt="2022-02-09T08:19:57.013" v="8128" actId="1582"/>
          <ac:cxnSpMkLst>
            <pc:docMk/>
            <pc:sldMk cId="602761088" sldId="1698"/>
            <ac:cxnSpMk id="267" creationId="{E510F1C3-5498-4DD1-8C94-072471FA6232}"/>
          </ac:cxnSpMkLst>
        </pc:cxnChg>
        <pc:cxnChg chg="mod">
          <ac:chgData name="Nicolas Delfosse" userId="d965f3d4-ea58-4afe-85b0-6f02e8cf3c22" providerId="ADAL" clId="{EC8726BC-6FC0-4560-A269-CFD0AF4023F8}" dt="2022-02-09T08:19:57.013" v="8128" actId="1582"/>
          <ac:cxnSpMkLst>
            <pc:docMk/>
            <pc:sldMk cId="602761088" sldId="1698"/>
            <ac:cxnSpMk id="268" creationId="{466A34E0-4BC8-4B34-A2EE-3AD3D1DD3523}"/>
          </ac:cxnSpMkLst>
        </pc:cxnChg>
        <pc:cxnChg chg="mod">
          <ac:chgData name="Nicolas Delfosse" userId="d965f3d4-ea58-4afe-85b0-6f02e8cf3c22" providerId="ADAL" clId="{EC8726BC-6FC0-4560-A269-CFD0AF4023F8}" dt="2022-02-09T08:19:57.013" v="8128" actId="1582"/>
          <ac:cxnSpMkLst>
            <pc:docMk/>
            <pc:sldMk cId="602761088" sldId="1698"/>
            <ac:cxnSpMk id="275" creationId="{C127EBB6-6143-4FEC-80A7-3226A8A77FE5}"/>
          </ac:cxnSpMkLst>
        </pc:cxnChg>
        <pc:cxnChg chg="mod">
          <ac:chgData name="Nicolas Delfosse" userId="d965f3d4-ea58-4afe-85b0-6f02e8cf3c22" providerId="ADAL" clId="{EC8726BC-6FC0-4560-A269-CFD0AF4023F8}" dt="2022-02-09T08:19:57.013" v="8128" actId="1582"/>
          <ac:cxnSpMkLst>
            <pc:docMk/>
            <pc:sldMk cId="602761088" sldId="1698"/>
            <ac:cxnSpMk id="276" creationId="{778614F9-4217-4C4B-AEC6-08B86892E525}"/>
          </ac:cxnSpMkLst>
        </pc:cxnChg>
        <pc:cxnChg chg="mod">
          <ac:chgData name="Nicolas Delfosse" userId="d965f3d4-ea58-4afe-85b0-6f02e8cf3c22" providerId="ADAL" clId="{EC8726BC-6FC0-4560-A269-CFD0AF4023F8}" dt="2022-02-09T08:34:18.261" v="8169"/>
          <ac:cxnSpMkLst>
            <pc:docMk/>
            <pc:sldMk cId="602761088" sldId="1698"/>
            <ac:cxnSpMk id="296" creationId="{2750EFCD-B8D6-4309-A1EA-224191E722D8}"/>
          </ac:cxnSpMkLst>
        </pc:cxnChg>
        <pc:cxnChg chg="mod">
          <ac:chgData name="Nicolas Delfosse" userId="d965f3d4-ea58-4afe-85b0-6f02e8cf3c22" providerId="ADAL" clId="{EC8726BC-6FC0-4560-A269-CFD0AF4023F8}" dt="2022-02-09T08:34:18.261" v="8169"/>
          <ac:cxnSpMkLst>
            <pc:docMk/>
            <pc:sldMk cId="602761088" sldId="1698"/>
            <ac:cxnSpMk id="297" creationId="{D13E9DC9-8361-43CB-80D5-D5DC4E87698B}"/>
          </ac:cxnSpMkLst>
        </pc:cxnChg>
        <pc:cxnChg chg="mod">
          <ac:chgData name="Nicolas Delfosse" userId="d965f3d4-ea58-4afe-85b0-6f02e8cf3c22" providerId="ADAL" clId="{EC8726BC-6FC0-4560-A269-CFD0AF4023F8}" dt="2022-02-09T08:34:18.261" v="8169"/>
          <ac:cxnSpMkLst>
            <pc:docMk/>
            <pc:sldMk cId="602761088" sldId="1698"/>
            <ac:cxnSpMk id="298" creationId="{8824916C-C795-42A5-B5C2-BA0EC7F11BA4}"/>
          </ac:cxnSpMkLst>
        </pc:cxnChg>
        <pc:cxnChg chg="mod">
          <ac:chgData name="Nicolas Delfosse" userId="d965f3d4-ea58-4afe-85b0-6f02e8cf3c22" providerId="ADAL" clId="{EC8726BC-6FC0-4560-A269-CFD0AF4023F8}" dt="2022-02-09T08:34:18.261" v="8169"/>
          <ac:cxnSpMkLst>
            <pc:docMk/>
            <pc:sldMk cId="602761088" sldId="1698"/>
            <ac:cxnSpMk id="299" creationId="{42AF9119-04C4-48D0-AB77-4B4836DDE329}"/>
          </ac:cxnSpMkLst>
        </pc:cxnChg>
        <pc:cxnChg chg="mod">
          <ac:chgData name="Nicolas Delfosse" userId="d965f3d4-ea58-4afe-85b0-6f02e8cf3c22" providerId="ADAL" clId="{EC8726BC-6FC0-4560-A269-CFD0AF4023F8}" dt="2022-02-09T08:34:18.261" v="8169"/>
          <ac:cxnSpMkLst>
            <pc:docMk/>
            <pc:sldMk cId="602761088" sldId="1698"/>
            <ac:cxnSpMk id="305" creationId="{8E0CC03F-D0C4-400B-A631-58CDE97C132A}"/>
          </ac:cxnSpMkLst>
        </pc:cxnChg>
        <pc:cxnChg chg="mod">
          <ac:chgData name="Nicolas Delfosse" userId="d965f3d4-ea58-4afe-85b0-6f02e8cf3c22" providerId="ADAL" clId="{EC8726BC-6FC0-4560-A269-CFD0AF4023F8}" dt="2022-02-09T08:34:18.261" v="8169"/>
          <ac:cxnSpMkLst>
            <pc:docMk/>
            <pc:sldMk cId="602761088" sldId="1698"/>
            <ac:cxnSpMk id="306" creationId="{14998221-0D76-4400-BCA5-0F410D72634D}"/>
          </ac:cxnSpMkLst>
        </pc:cxnChg>
        <pc:cxnChg chg="mod">
          <ac:chgData name="Nicolas Delfosse" userId="d965f3d4-ea58-4afe-85b0-6f02e8cf3c22" providerId="ADAL" clId="{EC8726BC-6FC0-4560-A269-CFD0AF4023F8}" dt="2022-02-09T08:35:47.803" v="8180" actId="1582"/>
          <ac:cxnSpMkLst>
            <pc:docMk/>
            <pc:sldMk cId="602761088" sldId="1698"/>
            <ac:cxnSpMk id="307" creationId="{1113F632-3179-41F2-8D92-42C7C2E97236}"/>
          </ac:cxnSpMkLst>
        </pc:cxnChg>
        <pc:cxnChg chg="mod">
          <ac:chgData name="Nicolas Delfosse" userId="d965f3d4-ea58-4afe-85b0-6f02e8cf3c22" providerId="ADAL" clId="{EC8726BC-6FC0-4560-A269-CFD0AF4023F8}" dt="2022-02-09T08:35:47.803" v="8180" actId="1582"/>
          <ac:cxnSpMkLst>
            <pc:docMk/>
            <pc:sldMk cId="602761088" sldId="1698"/>
            <ac:cxnSpMk id="308" creationId="{C49C7BBC-05AC-477B-8323-293D6B6E29BA}"/>
          </ac:cxnSpMkLst>
        </pc:cxnChg>
        <pc:cxnChg chg="mod">
          <ac:chgData name="Nicolas Delfosse" userId="d965f3d4-ea58-4afe-85b0-6f02e8cf3c22" providerId="ADAL" clId="{EC8726BC-6FC0-4560-A269-CFD0AF4023F8}" dt="2022-02-09T08:35:47.803" v="8180" actId="1582"/>
          <ac:cxnSpMkLst>
            <pc:docMk/>
            <pc:sldMk cId="602761088" sldId="1698"/>
            <ac:cxnSpMk id="315" creationId="{7A6AD44F-AEF6-4F57-954F-2CC005370BA1}"/>
          </ac:cxnSpMkLst>
        </pc:cxnChg>
        <pc:cxnChg chg="mod">
          <ac:chgData name="Nicolas Delfosse" userId="d965f3d4-ea58-4afe-85b0-6f02e8cf3c22" providerId="ADAL" clId="{EC8726BC-6FC0-4560-A269-CFD0AF4023F8}" dt="2022-02-09T08:34:18.261" v="8169"/>
          <ac:cxnSpMkLst>
            <pc:docMk/>
            <pc:sldMk cId="602761088" sldId="1698"/>
            <ac:cxnSpMk id="316" creationId="{671400F4-FB87-4AB8-9AD7-D3B2AC8F45B1}"/>
          </ac:cxnSpMkLst>
        </pc:cxnChg>
        <pc:cxnChg chg="mod">
          <ac:chgData name="Nicolas Delfosse" userId="d965f3d4-ea58-4afe-85b0-6f02e8cf3c22" providerId="ADAL" clId="{EC8726BC-6FC0-4560-A269-CFD0AF4023F8}" dt="2022-02-09T08:34:18.261" v="8169"/>
          <ac:cxnSpMkLst>
            <pc:docMk/>
            <pc:sldMk cId="602761088" sldId="1698"/>
            <ac:cxnSpMk id="317" creationId="{D1FB51CD-B7CE-4D0E-A2BB-5D0AA3D7700D}"/>
          </ac:cxnSpMkLst>
        </pc:cxnChg>
        <pc:cxnChg chg="mod">
          <ac:chgData name="Nicolas Delfosse" userId="d965f3d4-ea58-4afe-85b0-6f02e8cf3c22" providerId="ADAL" clId="{EC8726BC-6FC0-4560-A269-CFD0AF4023F8}" dt="2022-02-09T08:35:29.240" v="8178" actId="1582"/>
          <ac:cxnSpMkLst>
            <pc:docMk/>
            <pc:sldMk cId="602761088" sldId="1698"/>
            <ac:cxnSpMk id="318" creationId="{FF13F400-A3E2-4650-914C-815E26604A7B}"/>
          </ac:cxnSpMkLst>
        </pc:cxnChg>
        <pc:cxnChg chg="mod">
          <ac:chgData name="Nicolas Delfosse" userId="d965f3d4-ea58-4afe-85b0-6f02e8cf3c22" providerId="ADAL" clId="{EC8726BC-6FC0-4560-A269-CFD0AF4023F8}" dt="2022-02-09T08:34:18.261" v="8169"/>
          <ac:cxnSpMkLst>
            <pc:docMk/>
            <pc:sldMk cId="602761088" sldId="1698"/>
            <ac:cxnSpMk id="322" creationId="{026FA0C0-27EE-4ACE-B052-C9FB3AD76F7D}"/>
          </ac:cxnSpMkLst>
        </pc:cxnChg>
        <pc:cxnChg chg="mod">
          <ac:chgData name="Nicolas Delfosse" userId="d965f3d4-ea58-4afe-85b0-6f02e8cf3c22" providerId="ADAL" clId="{EC8726BC-6FC0-4560-A269-CFD0AF4023F8}" dt="2022-02-09T08:35:47.803" v="8180" actId="1582"/>
          <ac:cxnSpMkLst>
            <pc:docMk/>
            <pc:sldMk cId="602761088" sldId="1698"/>
            <ac:cxnSpMk id="323" creationId="{997BA66D-5CF7-4149-9BA5-B5529F5260DF}"/>
          </ac:cxnSpMkLst>
        </pc:cxnChg>
        <pc:cxnChg chg="mod">
          <ac:chgData name="Nicolas Delfosse" userId="d965f3d4-ea58-4afe-85b0-6f02e8cf3c22" providerId="ADAL" clId="{EC8726BC-6FC0-4560-A269-CFD0AF4023F8}" dt="2022-02-09T08:34:18.261" v="8169"/>
          <ac:cxnSpMkLst>
            <pc:docMk/>
            <pc:sldMk cId="602761088" sldId="1698"/>
            <ac:cxnSpMk id="324" creationId="{9D7A00B4-23FF-41C7-9327-C2F2EE26FB29}"/>
          </ac:cxnSpMkLst>
        </pc:cxnChg>
        <pc:cxnChg chg="mod">
          <ac:chgData name="Nicolas Delfosse" userId="d965f3d4-ea58-4afe-85b0-6f02e8cf3c22" providerId="ADAL" clId="{EC8726BC-6FC0-4560-A269-CFD0AF4023F8}" dt="2022-02-09T08:35:47.803" v="8180" actId="1582"/>
          <ac:cxnSpMkLst>
            <pc:docMk/>
            <pc:sldMk cId="602761088" sldId="1698"/>
            <ac:cxnSpMk id="325" creationId="{A00F127F-5503-41C1-994E-AB4EDCA93CA2}"/>
          </ac:cxnSpMkLst>
        </pc:cxnChg>
        <pc:cxnChg chg="mod">
          <ac:chgData name="Nicolas Delfosse" userId="d965f3d4-ea58-4afe-85b0-6f02e8cf3c22" providerId="ADAL" clId="{EC8726BC-6FC0-4560-A269-CFD0AF4023F8}" dt="2022-02-09T08:35:29.240" v="8178" actId="1582"/>
          <ac:cxnSpMkLst>
            <pc:docMk/>
            <pc:sldMk cId="602761088" sldId="1698"/>
            <ac:cxnSpMk id="329" creationId="{67E801D5-A234-4BD2-854B-85EF938A71CC}"/>
          </ac:cxnSpMkLst>
        </pc:cxnChg>
        <pc:cxnChg chg="mod">
          <ac:chgData name="Nicolas Delfosse" userId="d965f3d4-ea58-4afe-85b0-6f02e8cf3c22" providerId="ADAL" clId="{EC8726BC-6FC0-4560-A269-CFD0AF4023F8}" dt="2022-02-09T08:35:16.487" v="8176" actId="1582"/>
          <ac:cxnSpMkLst>
            <pc:docMk/>
            <pc:sldMk cId="602761088" sldId="1698"/>
            <ac:cxnSpMk id="330" creationId="{20675D1B-B305-4AE3-9B1D-D4198E0A8EA4}"/>
          </ac:cxnSpMkLst>
        </pc:cxnChg>
        <pc:cxnChg chg="mod">
          <ac:chgData name="Nicolas Delfosse" userId="d965f3d4-ea58-4afe-85b0-6f02e8cf3c22" providerId="ADAL" clId="{EC8726BC-6FC0-4560-A269-CFD0AF4023F8}" dt="2022-02-09T08:34:18.261" v="8169"/>
          <ac:cxnSpMkLst>
            <pc:docMk/>
            <pc:sldMk cId="602761088" sldId="1698"/>
            <ac:cxnSpMk id="331" creationId="{361D7F54-8AEE-44A9-A588-1AB82957B48F}"/>
          </ac:cxnSpMkLst>
        </pc:cxnChg>
        <pc:cxnChg chg="mod">
          <ac:chgData name="Nicolas Delfosse" userId="d965f3d4-ea58-4afe-85b0-6f02e8cf3c22" providerId="ADAL" clId="{EC8726BC-6FC0-4560-A269-CFD0AF4023F8}" dt="2022-02-09T08:34:18.261" v="8169"/>
          <ac:cxnSpMkLst>
            <pc:docMk/>
            <pc:sldMk cId="602761088" sldId="1698"/>
            <ac:cxnSpMk id="332" creationId="{173E165E-768E-41CB-B34A-BD33B5B92274}"/>
          </ac:cxnSpMkLst>
        </pc:cxnChg>
        <pc:cxnChg chg="mod">
          <ac:chgData name="Nicolas Delfosse" userId="d965f3d4-ea58-4afe-85b0-6f02e8cf3c22" providerId="ADAL" clId="{EC8726BC-6FC0-4560-A269-CFD0AF4023F8}" dt="2022-02-09T08:35:47.803" v="8180" actId="1582"/>
          <ac:cxnSpMkLst>
            <pc:docMk/>
            <pc:sldMk cId="602761088" sldId="1698"/>
            <ac:cxnSpMk id="336" creationId="{5BFAEE0A-EA30-48C8-9D09-4949B32279D2}"/>
          </ac:cxnSpMkLst>
        </pc:cxnChg>
        <pc:cxnChg chg="mod">
          <ac:chgData name="Nicolas Delfosse" userId="d965f3d4-ea58-4afe-85b0-6f02e8cf3c22" providerId="ADAL" clId="{EC8726BC-6FC0-4560-A269-CFD0AF4023F8}" dt="2022-02-09T08:34:18.261" v="8169"/>
          <ac:cxnSpMkLst>
            <pc:docMk/>
            <pc:sldMk cId="602761088" sldId="1698"/>
            <ac:cxnSpMk id="337" creationId="{B927A13F-1520-4ADE-996C-8340D9873BF1}"/>
          </ac:cxnSpMkLst>
        </pc:cxnChg>
        <pc:cxnChg chg="mod">
          <ac:chgData name="Nicolas Delfosse" userId="d965f3d4-ea58-4afe-85b0-6f02e8cf3c22" providerId="ADAL" clId="{EC8726BC-6FC0-4560-A269-CFD0AF4023F8}" dt="2022-02-09T08:34:18.261" v="8169"/>
          <ac:cxnSpMkLst>
            <pc:docMk/>
            <pc:sldMk cId="602761088" sldId="1698"/>
            <ac:cxnSpMk id="338" creationId="{6E2DBF20-E6BA-4757-A153-07C4882F4E02}"/>
          </ac:cxnSpMkLst>
        </pc:cxnChg>
        <pc:cxnChg chg="mod">
          <ac:chgData name="Nicolas Delfosse" userId="d965f3d4-ea58-4afe-85b0-6f02e8cf3c22" providerId="ADAL" clId="{EC8726BC-6FC0-4560-A269-CFD0AF4023F8}" dt="2022-02-09T08:35:29.240" v="8178" actId="1582"/>
          <ac:cxnSpMkLst>
            <pc:docMk/>
            <pc:sldMk cId="602761088" sldId="1698"/>
            <ac:cxnSpMk id="339" creationId="{21F9946B-CDDD-4508-B783-8EF80D1B65E9}"/>
          </ac:cxnSpMkLst>
        </pc:cxnChg>
        <pc:cxnChg chg="mod">
          <ac:chgData name="Nicolas Delfosse" userId="d965f3d4-ea58-4afe-85b0-6f02e8cf3c22" providerId="ADAL" clId="{EC8726BC-6FC0-4560-A269-CFD0AF4023F8}" dt="2022-02-09T08:35:29.240" v="8178" actId="1582"/>
          <ac:cxnSpMkLst>
            <pc:docMk/>
            <pc:sldMk cId="602761088" sldId="1698"/>
            <ac:cxnSpMk id="345" creationId="{1F69C854-A56D-4AA4-91B2-B1811BDFFF44}"/>
          </ac:cxnSpMkLst>
        </pc:cxnChg>
        <pc:cxnChg chg="mod">
          <ac:chgData name="Nicolas Delfosse" userId="d965f3d4-ea58-4afe-85b0-6f02e8cf3c22" providerId="ADAL" clId="{EC8726BC-6FC0-4560-A269-CFD0AF4023F8}" dt="2022-02-09T08:34:18.261" v="8169"/>
          <ac:cxnSpMkLst>
            <pc:docMk/>
            <pc:sldMk cId="602761088" sldId="1698"/>
            <ac:cxnSpMk id="346" creationId="{48AE25F8-89CF-4F96-AC45-173F2A90A1EF}"/>
          </ac:cxnSpMkLst>
        </pc:cxnChg>
        <pc:cxnChg chg="mod">
          <ac:chgData name="Nicolas Delfosse" userId="d965f3d4-ea58-4afe-85b0-6f02e8cf3c22" providerId="ADAL" clId="{EC8726BC-6FC0-4560-A269-CFD0AF4023F8}" dt="2022-02-09T08:34:18.261" v="8169"/>
          <ac:cxnSpMkLst>
            <pc:docMk/>
            <pc:sldMk cId="602761088" sldId="1698"/>
            <ac:cxnSpMk id="347" creationId="{3811C40E-B740-452D-B3D5-88C91DF15ECE}"/>
          </ac:cxnSpMkLst>
        </pc:cxnChg>
        <pc:cxnChg chg="mod">
          <ac:chgData name="Nicolas Delfosse" userId="d965f3d4-ea58-4afe-85b0-6f02e8cf3c22" providerId="ADAL" clId="{EC8726BC-6FC0-4560-A269-CFD0AF4023F8}" dt="2022-02-09T08:35:00.765" v="8174" actId="1582"/>
          <ac:cxnSpMkLst>
            <pc:docMk/>
            <pc:sldMk cId="602761088" sldId="1698"/>
            <ac:cxnSpMk id="348" creationId="{26A84F8F-129C-4C40-80B8-F9B5269D436F}"/>
          </ac:cxnSpMkLst>
        </pc:cxnChg>
        <pc:cxnChg chg="mod">
          <ac:chgData name="Nicolas Delfosse" userId="d965f3d4-ea58-4afe-85b0-6f02e8cf3c22" providerId="ADAL" clId="{EC8726BC-6FC0-4560-A269-CFD0AF4023F8}" dt="2022-02-09T08:34:18.261" v="8169"/>
          <ac:cxnSpMkLst>
            <pc:docMk/>
            <pc:sldMk cId="602761088" sldId="1698"/>
            <ac:cxnSpMk id="352" creationId="{88AEC0E9-18D7-4A07-A0CB-44F136C105CA}"/>
          </ac:cxnSpMkLst>
        </pc:cxnChg>
        <pc:cxnChg chg="mod">
          <ac:chgData name="Nicolas Delfosse" userId="d965f3d4-ea58-4afe-85b0-6f02e8cf3c22" providerId="ADAL" clId="{EC8726BC-6FC0-4560-A269-CFD0AF4023F8}" dt="2022-02-09T08:34:18.261" v="8169"/>
          <ac:cxnSpMkLst>
            <pc:docMk/>
            <pc:sldMk cId="602761088" sldId="1698"/>
            <ac:cxnSpMk id="353" creationId="{4857BD64-DA88-4538-A084-29AF950D469A}"/>
          </ac:cxnSpMkLst>
        </pc:cxnChg>
        <pc:cxnChg chg="mod">
          <ac:chgData name="Nicolas Delfosse" userId="d965f3d4-ea58-4afe-85b0-6f02e8cf3c22" providerId="ADAL" clId="{EC8726BC-6FC0-4560-A269-CFD0AF4023F8}" dt="2022-02-09T08:34:18.261" v="8169"/>
          <ac:cxnSpMkLst>
            <pc:docMk/>
            <pc:sldMk cId="602761088" sldId="1698"/>
            <ac:cxnSpMk id="354" creationId="{80462718-263B-4361-8105-4D84E44CAF5D}"/>
          </ac:cxnSpMkLst>
        </pc:cxnChg>
        <pc:cxnChg chg="mod">
          <ac:chgData name="Nicolas Delfosse" userId="d965f3d4-ea58-4afe-85b0-6f02e8cf3c22" providerId="ADAL" clId="{EC8726BC-6FC0-4560-A269-CFD0AF4023F8}" dt="2022-02-09T08:34:18.261" v="8169"/>
          <ac:cxnSpMkLst>
            <pc:docMk/>
            <pc:sldMk cId="602761088" sldId="1698"/>
            <ac:cxnSpMk id="355" creationId="{442BC072-0381-455B-B561-6DA5D1D6DA87}"/>
          </ac:cxnSpMkLst>
        </pc:cxnChg>
        <pc:cxnChg chg="mod">
          <ac:chgData name="Nicolas Delfosse" userId="d965f3d4-ea58-4afe-85b0-6f02e8cf3c22" providerId="ADAL" clId="{EC8726BC-6FC0-4560-A269-CFD0AF4023F8}" dt="2022-02-09T08:34:18.261" v="8169"/>
          <ac:cxnSpMkLst>
            <pc:docMk/>
            <pc:sldMk cId="602761088" sldId="1698"/>
            <ac:cxnSpMk id="357" creationId="{2F08E308-41C2-485B-AC8C-825B7DF93250}"/>
          </ac:cxnSpMkLst>
        </pc:cxnChg>
        <pc:cxnChg chg="mod">
          <ac:chgData name="Nicolas Delfosse" userId="d965f3d4-ea58-4afe-85b0-6f02e8cf3c22" providerId="ADAL" clId="{EC8726BC-6FC0-4560-A269-CFD0AF4023F8}" dt="2022-02-09T08:34:18.261" v="8169"/>
          <ac:cxnSpMkLst>
            <pc:docMk/>
            <pc:sldMk cId="602761088" sldId="1698"/>
            <ac:cxnSpMk id="358" creationId="{B226211F-42E2-40E9-BE1F-A898E69E05D7}"/>
          </ac:cxnSpMkLst>
        </pc:cxnChg>
        <pc:cxnChg chg="mod">
          <ac:chgData name="Nicolas Delfosse" userId="d965f3d4-ea58-4afe-85b0-6f02e8cf3c22" providerId="ADAL" clId="{EC8726BC-6FC0-4560-A269-CFD0AF4023F8}" dt="2022-02-09T08:34:18.261" v="8169"/>
          <ac:cxnSpMkLst>
            <pc:docMk/>
            <pc:sldMk cId="602761088" sldId="1698"/>
            <ac:cxnSpMk id="360" creationId="{F282E92C-CCF8-4CB1-8C34-171705E0F7B0}"/>
          </ac:cxnSpMkLst>
        </pc:cxnChg>
        <pc:cxnChg chg="mod">
          <ac:chgData name="Nicolas Delfosse" userId="d965f3d4-ea58-4afe-85b0-6f02e8cf3c22" providerId="ADAL" clId="{EC8726BC-6FC0-4560-A269-CFD0AF4023F8}" dt="2022-02-09T08:34:18.261" v="8169"/>
          <ac:cxnSpMkLst>
            <pc:docMk/>
            <pc:sldMk cId="602761088" sldId="1698"/>
            <ac:cxnSpMk id="361" creationId="{BACC226F-5E22-414F-BB94-BE85F25C8F1F}"/>
          </ac:cxnSpMkLst>
        </pc:cxnChg>
        <pc:cxnChg chg="mod">
          <ac:chgData name="Nicolas Delfosse" userId="d965f3d4-ea58-4afe-85b0-6f02e8cf3c22" providerId="ADAL" clId="{EC8726BC-6FC0-4560-A269-CFD0AF4023F8}" dt="2022-02-09T08:35:00.765" v="8174" actId="1582"/>
          <ac:cxnSpMkLst>
            <pc:docMk/>
            <pc:sldMk cId="602761088" sldId="1698"/>
            <ac:cxnSpMk id="363" creationId="{BEF10B78-0EF0-43F5-85E6-2BDCDF470464}"/>
          </ac:cxnSpMkLst>
        </pc:cxnChg>
        <pc:cxnChg chg="mod">
          <ac:chgData name="Nicolas Delfosse" userId="d965f3d4-ea58-4afe-85b0-6f02e8cf3c22" providerId="ADAL" clId="{EC8726BC-6FC0-4560-A269-CFD0AF4023F8}" dt="2022-02-09T08:35:00.765" v="8174" actId="1582"/>
          <ac:cxnSpMkLst>
            <pc:docMk/>
            <pc:sldMk cId="602761088" sldId="1698"/>
            <ac:cxnSpMk id="364" creationId="{D41F7C88-A610-4D83-8C2C-A287EAE6384B}"/>
          </ac:cxnSpMkLst>
        </pc:cxnChg>
        <pc:cxnChg chg="mod">
          <ac:chgData name="Nicolas Delfosse" userId="d965f3d4-ea58-4afe-85b0-6f02e8cf3c22" providerId="ADAL" clId="{EC8726BC-6FC0-4560-A269-CFD0AF4023F8}" dt="2022-02-09T08:34:18.261" v="8169"/>
          <ac:cxnSpMkLst>
            <pc:docMk/>
            <pc:sldMk cId="602761088" sldId="1698"/>
            <ac:cxnSpMk id="366" creationId="{0BF1F81F-0514-406F-B069-54C9D472DC2B}"/>
          </ac:cxnSpMkLst>
        </pc:cxnChg>
        <pc:cxnChg chg="mod">
          <ac:chgData name="Nicolas Delfosse" userId="d965f3d4-ea58-4afe-85b0-6f02e8cf3c22" providerId="ADAL" clId="{EC8726BC-6FC0-4560-A269-CFD0AF4023F8}" dt="2022-02-09T08:34:18.261" v="8169"/>
          <ac:cxnSpMkLst>
            <pc:docMk/>
            <pc:sldMk cId="602761088" sldId="1698"/>
            <ac:cxnSpMk id="367" creationId="{39612C88-0CC1-4719-95B5-65E9252B76F2}"/>
          </ac:cxnSpMkLst>
        </pc:cxnChg>
      </pc:sldChg>
      <pc:sldChg chg="addSp delSp modSp new mod">
        <pc:chgData name="Nicolas Delfosse" userId="d965f3d4-ea58-4afe-85b0-6f02e8cf3c22" providerId="ADAL" clId="{EC8726BC-6FC0-4560-A269-CFD0AF4023F8}" dt="2022-02-09T09:00:30.141" v="8669" actId="1076"/>
        <pc:sldMkLst>
          <pc:docMk/>
          <pc:sldMk cId="1335056944" sldId="1699"/>
        </pc:sldMkLst>
        <pc:spChg chg="mod">
          <ac:chgData name="Nicolas Delfosse" userId="d965f3d4-ea58-4afe-85b0-6f02e8cf3c22" providerId="ADAL" clId="{EC8726BC-6FC0-4560-A269-CFD0AF4023F8}" dt="2022-02-09T08:59:11.583" v="8652"/>
          <ac:spMkLst>
            <pc:docMk/>
            <pc:sldMk cId="1335056944" sldId="1699"/>
            <ac:spMk id="2" creationId="{136D36DE-7891-437A-A6EE-FB12A9FFD233}"/>
          </ac:spMkLst>
        </pc:spChg>
        <pc:spChg chg="del">
          <ac:chgData name="Nicolas Delfosse" userId="d965f3d4-ea58-4afe-85b0-6f02e8cf3c22" providerId="ADAL" clId="{EC8726BC-6FC0-4560-A269-CFD0AF4023F8}" dt="2022-02-09T08:22:46.610" v="8131" actId="478"/>
          <ac:spMkLst>
            <pc:docMk/>
            <pc:sldMk cId="1335056944" sldId="1699"/>
            <ac:spMk id="3" creationId="{0ACD57DD-5CE6-4BEB-B162-1D987235D569}"/>
          </ac:spMkLst>
        </pc:spChg>
        <pc:spChg chg="add mod">
          <ac:chgData name="Nicolas Delfosse" userId="d965f3d4-ea58-4afe-85b0-6f02e8cf3c22" providerId="ADAL" clId="{EC8726BC-6FC0-4560-A269-CFD0AF4023F8}" dt="2022-02-09T08:50:32.184" v="8523" actId="1076"/>
          <ac:spMkLst>
            <pc:docMk/>
            <pc:sldMk cId="1335056944" sldId="1699"/>
            <ac:spMk id="3" creationId="{5816B483-59C2-4F1A-B83C-E6A8D4DC3013}"/>
          </ac:spMkLst>
        </pc:spChg>
        <pc:spChg chg="del mod topLvl">
          <ac:chgData name="Nicolas Delfosse" userId="d965f3d4-ea58-4afe-85b0-6f02e8cf3c22" providerId="ADAL" clId="{EC8726BC-6FC0-4560-A269-CFD0AF4023F8}" dt="2022-02-09T08:22:55.185" v="8134" actId="478"/>
          <ac:spMkLst>
            <pc:docMk/>
            <pc:sldMk cId="1335056944" sldId="1699"/>
            <ac:spMk id="6" creationId="{F339A412-61B0-4236-8C3D-6C08371138BA}"/>
          </ac:spMkLst>
        </pc:spChg>
        <pc:spChg chg="mod">
          <ac:chgData name="Nicolas Delfosse" userId="d965f3d4-ea58-4afe-85b0-6f02e8cf3c22" providerId="ADAL" clId="{EC8726BC-6FC0-4560-A269-CFD0AF4023F8}" dt="2022-02-09T08:22:47.387" v="8132"/>
          <ac:spMkLst>
            <pc:docMk/>
            <pc:sldMk cId="1335056944" sldId="1699"/>
            <ac:spMk id="7" creationId="{8E1F7A73-06BE-45EC-A9F0-815F532D5485}"/>
          </ac:spMkLst>
        </pc:spChg>
        <pc:spChg chg="mod">
          <ac:chgData name="Nicolas Delfosse" userId="d965f3d4-ea58-4afe-85b0-6f02e8cf3c22" providerId="ADAL" clId="{EC8726BC-6FC0-4560-A269-CFD0AF4023F8}" dt="2022-02-09T08:22:47.387" v="8132"/>
          <ac:spMkLst>
            <pc:docMk/>
            <pc:sldMk cId="1335056944" sldId="1699"/>
            <ac:spMk id="8" creationId="{049DEFE2-8F29-44EE-A842-8F96CBADC5F1}"/>
          </ac:spMkLst>
        </pc:spChg>
        <pc:spChg chg="mod">
          <ac:chgData name="Nicolas Delfosse" userId="d965f3d4-ea58-4afe-85b0-6f02e8cf3c22" providerId="ADAL" clId="{EC8726BC-6FC0-4560-A269-CFD0AF4023F8}" dt="2022-02-09T08:22:47.387" v="8132"/>
          <ac:spMkLst>
            <pc:docMk/>
            <pc:sldMk cId="1335056944" sldId="1699"/>
            <ac:spMk id="9" creationId="{E132D70F-74C8-4FE3-B913-06B66C567817}"/>
          </ac:spMkLst>
        </pc:spChg>
        <pc:spChg chg="mod">
          <ac:chgData name="Nicolas Delfosse" userId="d965f3d4-ea58-4afe-85b0-6f02e8cf3c22" providerId="ADAL" clId="{EC8726BC-6FC0-4560-A269-CFD0AF4023F8}" dt="2022-02-09T08:22:47.387" v="8132"/>
          <ac:spMkLst>
            <pc:docMk/>
            <pc:sldMk cId="1335056944" sldId="1699"/>
            <ac:spMk id="10" creationId="{2DA63EFD-187D-42B8-8C50-3D471A784E02}"/>
          </ac:spMkLst>
        </pc:spChg>
        <pc:spChg chg="mod">
          <ac:chgData name="Nicolas Delfosse" userId="d965f3d4-ea58-4afe-85b0-6f02e8cf3c22" providerId="ADAL" clId="{EC8726BC-6FC0-4560-A269-CFD0AF4023F8}" dt="2022-02-09T08:22:47.387" v="8132"/>
          <ac:spMkLst>
            <pc:docMk/>
            <pc:sldMk cId="1335056944" sldId="1699"/>
            <ac:spMk id="11" creationId="{03BC1F45-EFD3-4F58-BA4F-9F37079F3E4D}"/>
          </ac:spMkLst>
        </pc:spChg>
        <pc:spChg chg="mod">
          <ac:chgData name="Nicolas Delfosse" userId="d965f3d4-ea58-4afe-85b0-6f02e8cf3c22" providerId="ADAL" clId="{EC8726BC-6FC0-4560-A269-CFD0AF4023F8}" dt="2022-02-09T08:22:47.387" v="8132"/>
          <ac:spMkLst>
            <pc:docMk/>
            <pc:sldMk cId="1335056944" sldId="1699"/>
            <ac:spMk id="16" creationId="{D662C219-789F-4C37-9587-5CD15EDEB359}"/>
          </ac:spMkLst>
        </pc:spChg>
        <pc:spChg chg="mod">
          <ac:chgData name="Nicolas Delfosse" userId="d965f3d4-ea58-4afe-85b0-6f02e8cf3c22" providerId="ADAL" clId="{EC8726BC-6FC0-4560-A269-CFD0AF4023F8}" dt="2022-02-09T08:22:47.387" v="8132"/>
          <ac:spMkLst>
            <pc:docMk/>
            <pc:sldMk cId="1335056944" sldId="1699"/>
            <ac:spMk id="17" creationId="{FBCC5B4B-4BFC-4B43-AAA8-3A38B4A64B60}"/>
          </ac:spMkLst>
        </pc:spChg>
        <pc:spChg chg="mod">
          <ac:chgData name="Nicolas Delfosse" userId="d965f3d4-ea58-4afe-85b0-6f02e8cf3c22" providerId="ADAL" clId="{EC8726BC-6FC0-4560-A269-CFD0AF4023F8}" dt="2022-02-09T08:22:47.387" v="8132"/>
          <ac:spMkLst>
            <pc:docMk/>
            <pc:sldMk cId="1335056944" sldId="1699"/>
            <ac:spMk id="18" creationId="{FE7ABFEF-E180-4983-A97C-82E21775B90C}"/>
          </ac:spMkLst>
        </pc:spChg>
        <pc:spChg chg="mod">
          <ac:chgData name="Nicolas Delfosse" userId="d965f3d4-ea58-4afe-85b0-6f02e8cf3c22" providerId="ADAL" clId="{EC8726BC-6FC0-4560-A269-CFD0AF4023F8}" dt="2022-02-09T08:22:47.387" v="8132"/>
          <ac:spMkLst>
            <pc:docMk/>
            <pc:sldMk cId="1335056944" sldId="1699"/>
            <ac:spMk id="19" creationId="{301321E6-17AF-4ABF-85E8-FE6FDAAFF20E}"/>
          </ac:spMkLst>
        </pc:spChg>
        <pc:spChg chg="mod">
          <ac:chgData name="Nicolas Delfosse" userId="d965f3d4-ea58-4afe-85b0-6f02e8cf3c22" providerId="ADAL" clId="{EC8726BC-6FC0-4560-A269-CFD0AF4023F8}" dt="2022-02-09T08:23:31.246" v="8138" actId="207"/>
          <ac:spMkLst>
            <pc:docMk/>
            <pc:sldMk cId="1335056944" sldId="1699"/>
            <ac:spMk id="20" creationId="{42789D08-296B-415D-B567-C0B8255ADB5E}"/>
          </ac:spMkLst>
        </pc:spChg>
        <pc:spChg chg="mod">
          <ac:chgData name="Nicolas Delfosse" userId="d965f3d4-ea58-4afe-85b0-6f02e8cf3c22" providerId="ADAL" clId="{EC8726BC-6FC0-4560-A269-CFD0AF4023F8}" dt="2022-02-09T08:22:47.387" v="8132"/>
          <ac:spMkLst>
            <pc:docMk/>
            <pc:sldMk cId="1335056944" sldId="1699"/>
            <ac:spMk id="25" creationId="{CDE5BBC6-8B47-43D7-AC00-F8252A9734E5}"/>
          </ac:spMkLst>
        </pc:spChg>
        <pc:spChg chg="mod">
          <ac:chgData name="Nicolas Delfosse" userId="d965f3d4-ea58-4afe-85b0-6f02e8cf3c22" providerId="ADAL" clId="{EC8726BC-6FC0-4560-A269-CFD0AF4023F8}" dt="2022-02-09T08:22:47.387" v="8132"/>
          <ac:spMkLst>
            <pc:docMk/>
            <pc:sldMk cId="1335056944" sldId="1699"/>
            <ac:spMk id="26" creationId="{CDEBC43C-1C87-418D-9414-4A39CAC0DCE4}"/>
          </ac:spMkLst>
        </pc:spChg>
        <pc:spChg chg="mod">
          <ac:chgData name="Nicolas Delfosse" userId="d965f3d4-ea58-4afe-85b0-6f02e8cf3c22" providerId="ADAL" clId="{EC8726BC-6FC0-4560-A269-CFD0AF4023F8}" dt="2022-02-09T08:22:47.387" v="8132"/>
          <ac:spMkLst>
            <pc:docMk/>
            <pc:sldMk cId="1335056944" sldId="1699"/>
            <ac:spMk id="27" creationId="{88BFABB9-9E03-491D-899F-885E5E75F3ED}"/>
          </ac:spMkLst>
        </pc:spChg>
        <pc:spChg chg="mod">
          <ac:chgData name="Nicolas Delfosse" userId="d965f3d4-ea58-4afe-85b0-6f02e8cf3c22" providerId="ADAL" clId="{EC8726BC-6FC0-4560-A269-CFD0AF4023F8}" dt="2022-02-09T08:22:47.387" v="8132"/>
          <ac:spMkLst>
            <pc:docMk/>
            <pc:sldMk cId="1335056944" sldId="1699"/>
            <ac:spMk id="28" creationId="{B55E92EB-A13A-4D38-9F96-4DF96BB7EC3C}"/>
          </ac:spMkLst>
        </pc:spChg>
        <pc:spChg chg="mod">
          <ac:chgData name="Nicolas Delfosse" userId="d965f3d4-ea58-4afe-85b0-6f02e8cf3c22" providerId="ADAL" clId="{EC8726BC-6FC0-4560-A269-CFD0AF4023F8}" dt="2022-02-09T08:22:47.387" v="8132"/>
          <ac:spMkLst>
            <pc:docMk/>
            <pc:sldMk cId="1335056944" sldId="1699"/>
            <ac:spMk id="29" creationId="{5F563C42-FF7C-446E-9E56-21C52CFF8857}"/>
          </ac:spMkLst>
        </pc:spChg>
        <pc:spChg chg="mod">
          <ac:chgData name="Nicolas Delfosse" userId="d965f3d4-ea58-4afe-85b0-6f02e8cf3c22" providerId="ADAL" clId="{EC8726BC-6FC0-4560-A269-CFD0AF4023F8}" dt="2022-02-09T08:23:31.246" v="8138" actId="207"/>
          <ac:spMkLst>
            <pc:docMk/>
            <pc:sldMk cId="1335056944" sldId="1699"/>
            <ac:spMk id="30" creationId="{EB6FE8C0-F24C-4250-8FE2-F99BF32B370E}"/>
          </ac:spMkLst>
        </pc:spChg>
        <pc:spChg chg="mod">
          <ac:chgData name="Nicolas Delfosse" userId="d965f3d4-ea58-4afe-85b0-6f02e8cf3c22" providerId="ADAL" clId="{EC8726BC-6FC0-4560-A269-CFD0AF4023F8}" dt="2022-02-09T08:22:47.387" v="8132"/>
          <ac:spMkLst>
            <pc:docMk/>
            <pc:sldMk cId="1335056944" sldId="1699"/>
            <ac:spMk id="35" creationId="{F48D1DCF-CF4C-41FA-BD60-3220CBFC3CF5}"/>
          </ac:spMkLst>
        </pc:spChg>
        <pc:spChg chg="mod">
          <ac:chgData name="Nicolas Delfosse" userId="d965f3d4-ea58-4afe-85b0-6f02e8cf3c22" providerId="ADAL" clId="{EC8726BC-6FC0-4560-A269-CFD0AF4023F8}" dt="2022-02-09T08:22:47.387" v="8132"/>
          <ac:spMkLst>
            <pc:docMk/>
            <pc:sldMk cId="1335056944" sldId="1699"/>
            <ac:spMk id="36" creationId="{FF6BFB77-71C7-469D-AB44-E3D9FE52F5EE}"/>
          </ac:spMkLst>
        </pc:spChg>
        <pc:spChg chg="mod">
          <ac:chgData name="Nicolas Delfosse" userId="d965f3d4-ea58-4afe-85b0-6f02e8cf3c22" providerId="ADAL" clId="{EC8726BC-6FC0-4560-A269-CFD0AF4023F8}" dt="2022-02-09T08:22:47.387" v="8132"/>
          <ac:spMkLst>
            <pc:docMk/>
            <pc:sldMk cId="1335056944" sldId="1699"/>
            <ac:spMk id="37" creationId="{9CA52269-D622-41D9-9F8E-2476F4BB806F}"/>
          </ac:spMkLst>
        </pc:spChg>
        <pc:spChg chg="mod">
          <ac:chgData name="Nicolas Delfosse" userId="d965f3d4-ea58-4afe-85b0-6f02e8cf3c22" providerId="ADAL" clId="{EC8726BC-6FC0-4560-A269-CFD0AF4023F8}" dt="2022-02-09T08:22:47.387" v="8132"/>
          <ac:spMkLst>
            <pc:docMk/>
            <pc:sldMk cId="1335056944" sldId="1699"/>
            <ac:spMk id="42" creationId="{B356963A-6520-4F89-8FA3-26F67925E3ED}"/>
          </ac:spMkLst>
        </pc:spChg>
        <pc:spChg chg="mod">
          <ac:chgData name="Nicolas Delfosse" userId="d965f3d4-ea58-4afe-85b0-6f02e8cf3c22" providerId="ADAL" clId="{EC8726BC-6FC0-4560-A269-CFD0AF4023F8}" dt="2022-02-09T08:22:47.387" v="8132"/>
          <ac:spMkLst>
            <pc:docMk/>
            <pc:sldMk cId="1335056944" sldId="1699"/>
            <ac:spMk id="43" creationId="{A53975E5-FC9C-49DD-B0E4-C2F6012C0B8D}"/>
          </ac:spMkLst>
        </pc:spChg>
        <pc:spChg chg="mod">
          <ac:chgData name="Nicolas Delfosse" userId="d965f3d4-ea58-4afe-85b0-6f02e8cf3c22" providerId="ADAL" clId="{EC8726BC-6FC0-4560-A269-CFD0AF4023F8}" dt="2022-02-09T08:23:31.246" v="8138" actId="207"/>
          <ac:spMkLst>
            <pc:docMk/>
            <pc:sldMk cId="1335056944" sldId="1699"/>
            <ac:spMk id="44" creationId="{7367F939-8BFB-43BD-BAFE-6CB16C1EBF12}"/>
          </ac:spMkLst>
        </pc:spChg>
        <pc:spChg chg="mod">
          <ac:chgData name="Nicolas Delfosse" userId="d965f3d4-ea58-4afe-85b0-6f02e8cf3c22" providerId="ADAL" clId="{EC8726BC-6FC0-4560-A269-CFD0AF4023F8}" dt="2022-02-09T08:22:47.387" v="8132"/>
          <ac:spMkLst>
            <pc:docMk/>
            <pc:sldMk cId="1335056944" sldId="1699"/>
            <ac:spMk id="49" creationId="{11D57EC8-00C3-4470-BF0F-284BA13A1653}"/>
          </ac:spMkLst>
        </pc:spChg>
        <pc:spChg chg="mod">
          <ac:chgData name="Nicolas Delfosse" userId="d965f3d4-ea58-4afe-85b0-6f02e8cf3c22" providerId="ADAL" clId="{EC8726BC-6FC0-4560-A269-CFD0AF4023F8}" dt="2022-02-09T08:22:47.387" v="8132"/>
          <ac:spMkLst>
            <pc:docMk/>
            <pc:sldMk cId="1335056944" sldId="1699"/>
            <ac:spMk id="50" creationId="{ECA99B38-3445-47B9-BAD6-36A793CB7BE6}"/>
          </ac:spMkLst>
        </pc:spChg>
        <pc:spChg chg="mod">
          <ac:chgData name="Nicolas Delfosse" userId="d965f3d4-ea58-4afe-85b0-6f02e8cf3c22" providerId="ADAL" clId="{EC8726BC-6FC0-4560-A269-CFD0AF4023F8}" dt="2022-02-09T08:22:47.387" v="8132"/>
          <ac:spMkLst>
            <pc:docMk/>
            <pc:sldMk cId="1335056944" sldId="1699"/>
            <ac:spMk id="51" creationId="{DEBC4753-235D-4207-9ABB-D6C9532C79E1}"/>
          </ac:spMkLst>
        </pc:spChg>
        <pc:spChg chg="mod">
          <ac:chgData name="Nicolas Delfosse" userId="d965f3d4-ea58-4afe-85b0-6f02e8cf3c22" providerId="ADAL" clId="{EC8726BC-6FC0-4560-A269-CFD0AF4023F8}" dt="2022-02-09T08:22:47.387" v="8132"/>
          <ac:spMkLst>
            <pc:docMk/>
            <pc:sldMk cId="1335056944" sldId="1699"/>
            <ac:spMk id="56" creationId="{9B9E96AE-F01C-4171-821A-28B6840474B9}"/>
          </ac:spMkLst>
        </pc:spChg>
        <pc:spChg chg="mod">
          <ac:chgData name="Nicolas Delfosse" userId="d965f3d4-ea58-4afe-85b0-6f02e8cf3c22" providerId="ADAL" clId="{EC8726BC-6FC0-4560-A269-CFD0AF4023F8}" dt="2022-02-09T08:22:47.387" v="8132"/>
          <ac:spMkLst>
            <pc:docMk/>
            <pc:sldMk cId="1335056944" sldId="1699"/>
            <ac:spMk id="57" creationId="{683D0D62-8783-4ED1-8E35-BA04D1E76272}"/>
          </ac:spMkLst>
        </pc:spChg>
        <pc:spChg chg="mod">
          <ac:chgData name="Nicolas Delfosse" userId="d965f3d4-ea58-4afe-85b0-6f02e8cf3c22" providerId="ADAL" clId="{EC8726BC-6FC0-4560-A269-CFD0AF4023F8}" dt="2022-02-09T08:22:47.387" v="8132"/>
          <ac:spMkLst>
            <pc:docMk/>
            <pc:sldMk cId="1335056944" sldId="1699"/>
            <ac:spMk id="58" creationId="{2AADCBBD-4BF0-4B8F-9C67-3A8620062F8F}"/>
          </ac:spMkLst>
        </pc:spChg>
        <pc:spChg chg="mod">
          <ac:chgData name="Nicolas Delfosse" userId="d965f3d4-ea58-4afe-85b0-6f02e8cf3c22" providerId="ADAL" clId="{EC8726BC-6FC0-4560-A269-CFD0AF4023F8}" dt="2022-02-09T08:22:47.387" v="8132"/>
          <ac:spMkLst>
            <pc:docMk/>
            <pc:sldMk cId="1335056944" sldId="1699"/>
            <ac:spMk id="59" creationId="{389B3D8A-F41A-47F1-8F1F-C377A532A8F7}"/>
          </ac:spMkLst>
        </pc:spChg>
        <pc:spChg chg="mod">
          <ac:chgData name="Nicolas Delfosse" userId="d965f3d4-ea58-4afe-85b0-6f02e8cf3c22" providerId="ADAL" clId="{EC8726BC-6FC0-4560-A269-CFD0AF4023F8}" dt="2022-02-09T08:23:21.973" v="8137" actId="207"/>
          <ac:spMkLst>
            <pc:docMk/>
            <pc:sldMk cId="1335056944" sldId="1699"/>
            <ac:spMk id="60" creationId="{46194FBC-4DD0-4586-B7AF-75A88B53B5B5}"/>
          </ac:spMkLst>
        </pc:spChg>
        <pc:spChg chg="mod">
          <ac:chgData name="Nicolas Delfosse" userId="d965f3d4-ea58-4afe-85b0-6f02e8cf3c22" providerId="ADAL" clId="{EC8726BC-6FC0-4560-A269-CFD0AF4023F8}" dt="2022-02-09T08:22:47.387" v="8132"/>
          <ac:spMkLst>
            <pc:docMk/>
            <pc:sldMk cId="1335056944" sldId="1699"/>
            <ac:spMk id="65" creationId="{ED9904A8-7D05-41EA-9EFD-0C46360F6DDF}"/>
          </ac:spMkLst>
        </pc:spChg>
        <pc:spChg chg="mod">
          <ac:chgData name="Nicolas Delfosse" userId="d965f3d4-ea58-4afe-85b0-6f02e8cf3c22" providerId="ADAL" clId="{EC8726BC-6FC0-4560-A269-CFD0AF4023F8}" dt="2022-02-09T08:22:47.387" v="8132"/>
          <ac:spMkLst>
            <pc:docMk/>
            <pc:sldMk cId="1335056944" sldId="1699"/>
            <ac:spMk id="66" creationId="{8C165BC1-099D-4391-BABE-1323102CA318}"/>
          </ac:spMkLst>
        </pc:spChg>
        <pc:spChg chg="mod">
          <ac:chgData name="Nicolas Delfosse" userId="d965f3d4-ea58-4afe-85b0-6f02e8cf3c22" providerId="ADAL" clId="{EC8726BC-6FC0-4560-A269-CFD0AF4023F8}" dt="2022-02-09T08:22:47.387" v="8132"/>
          <ac:spMkLst>
            <pc:docMk/>
            <pc:sldMk cId="1335056944" sldId="1699"/>
            <ac:spMk id="67" creationId="{AA99E872-17DB-4E58-95CF-DE3E3B82E734}"/>
          </ac:spMkLst>
        </pc:spChg>
        <pc:spChg chg="mod">
          <ac:chgData name="Nicolas Delfosse" userId="d965f3d4-ea58-4afe-85b0-6f02e8cf3c22" providerId="ADAL" clId="{EC8726BC-6FC0-4560-A269-CFD0AF4023F8}" dt="2022-02-09T08:22:47.387" v="8132"/>
          <ac:spMkLst>
            <pc:docMk/>
            <pc:sldMk cId="1335056944" sldId="1699"/>
            <ac:spMk id="72" creationId="{A19D5F01-3936-43FE-8464-373AFDEAD7C9}"/>
          </ac:spMkLst>
        </pc:spChg>
        <pc:spChg chg="mod">
          <ac:chgData name="Nicolas Delfosse" userId="d965f3d4-ea58-4afe-85b0-6f02e8cf3c22" providerId="ADAL" clId="{EC8726BC-6FC0-4560-A269-CFD0AF4023F8}" dt="2022-02-09T08:22:47.387" v="8132"/>
          <ac:spMkLst>
            <pc:docMk/>
            <pc:sldMk cId="1335056944" sldId="1699"/>
            <ac:spMk id="75" creationId="{914E7F1E-2F0C-4D65-8D03-FD4EFE444EC3}"/>
          </ac:spMkLst>
        </pc:spChg>
        <pc:spChg chg="mod">
          <ac:chgData name="Nicolas Delfosse" userId="d965f3d4-ea58-4afe-85b0-6f02e8cf3c22" providerId="ADAL" clId="{EC8726BC-6FC0-4560-A269-CFD0AF4023F8}" dt="2022-02-09T08:22:47.387" v="8132"/>
          <ac:spMkLst>
            <pc:docMk/>
            <pc:sldMk cId="1335056944" sldId="1699"/>
            <ac:spMk id="78" creationId="{77F74E5A-C2FD-484E-A006-F5E2595C6372}"/>
          </ac:spMkLst>
        </pc:spChg>
        <pc:spChg chg="mod">
          <ac:chgData name="Nicolas Delfosse" userId="d965f3d4-ea58-4afe-85b0-6f02e8cf3c22" providerId="ADAL" clId="{EC8726BC-6FC0-4560-A269-CFD0AF4023F8}" dt="2022-02-09T08:22:47.387" v="8132"/>
          <ac:spMkLst>
            <pc:docMk/>
            <pc:sldMk cId="1335056944" sldId="1699"/>
            <ac:spMk id="81" creationId="{4E9A577D-57A7-4C67-9907-BCAC2CA55DF2}"/>
          </ac:spMkLst>
        </pc:spChg>
        <pc:spChg chg="add mod">
          <ac:chgData name="Nicolas Delfosse" userId="d965f3d4-ea58-4afe-85b0-6f02e8cf3c22" providerId="ADAL" clId="{EC8726BC-6FC0-4560-A269-CFD0AF4023F8}" dt="2022-02-09T08:24:03.215" v="8153" actId="1076"/>
          <ac:spMkLst>
            <pc:docMk/>
            <pc:sldMk cId="1335056944" sldId="1699"/>
            <ac:spMk id="84" creationId="{B07D3996-2E8B-4D11-A6D7-5D303AF9E200}"/>
          </ac:spMkLst>
        </pc:spChg>
        <pc:spChg chg="add mod">
          <ac:chgData name="Nicolas Delfosse" userId="d965f3d4-ea58-4afe-85b0-6f02e8cf3c22" providerId="ADAL" clId="{EC8726BC-6FC0-4560-A269-CFD0AF4023F8}" dt="2022-02-09T08:24:18.147" v="8158" actId="20577"/>
          <ac:spMkLst>
            <pc:docMk/>
            <pc:sldMk cId="1335056944" sldId="1699"/>
            <ac:spMk id="86" creationId="{52FA1366-4115-4D4B-9463-02CA548D5DB3}"/>
          </ac:spMkLst>
        </pc:spChg>
        <pc:spChg chg="add mod">
          <ac:chgData name="Nicolas Delfosse" userId="d965f3d4-ea58-4afe-85b0-6f02e8cf3c22" providerId="ADAL" clId="{EC8726BC-6FC0-4560-A269-CFD0AF4023F8}" dt="2022-02-09T08:24:16.005" v="8157" actId="1076"/>
          <ac:spMkLst>
            <pc:docMk/>
            <pc:sldMk cId="1335056944" sldId="1699"/>
            <ac:spMk id="88" creationId="{B5719092-826B-4EE3-9EBA-BFF43B6785FE}"/>
          </ac:spMkLst>
        </pc:spChg>
        <pc:spChg chg="add mod">
          <ac:chgData name="Nicolas Delfosse" userId="d965f3d4-ea58-4afe-85b0-6f02e8cf3c22" providerId="ADAL" clId="{EC8726BC-6FC0-4560-A269-CFD0AF4023F8}" dt="2022-02-09T08:24:20.568" v="8159" actId="571"/>
          <ac:spMkLst>
            <pc:docMk/>
            <pc:sldMk cId="1335056944" sldId="1699"/>
            <ac:spMk id="89" creationId="{230A8A74-2821-49D9-A9B5-3193DD531D5B}"/>
          </ac:spMkLst>
        </pc:spChg>
        <pc:spChg chg="mod topLvl">
          <ac:chgData name="Nicolas Delfosse" userId="d965f3d4-ea58-4afe-85b0-6f02e8cf3c22" providerId="ADAL" clId="{EC8726BC-6FC0-4560-A269-CFD0AF4023F8}" dt="2022-02-09T08:48:28.201" v="8493" actId="165"/>
          <ac:spMkLst>
            <pc:docMk/>
            <pc:sldMk cId="1335056944" sldId="1699"/>
            <ac:spMk id="90" creationId="{5D72EAF7-F9BE-43AF-B6E0-79DCEB42EA47}"/>
          </ac:spMkLst>
        </pc:spChg>
        <pc:spChg chg="add mod">
          <ac:chgData name="Nicolas Delfosse" userId="d965f3d4-ea58-4afe-85b0-6f02e8cf3c22" providerId="ADAL" clId="{EC8726BC-6FC0-4560-A269-CFD0AF4023F8}" dt="2022-02-09T08:24:24.799" v="8162" actId="20577"/>
          <ac:spMkLst>
            <pc:docMk/>
            <pc:sldMk cId="1335056944" sldId="1699"/>
            <ac:spMk id="91" creationId="{4BF0B1A4-DA2E-4D0C-9A7F-9EAE75AF5523}"/>
          </ac:spMkLst>
        </pc:spChg>
        <pc:spChg chg="mod topLvl">
          <ac:chgData name="Nicolas Delfosse" userId="d965f3d4-ea58-4afe-85b0-6f02e8cf3c22" providerId="ADAL" clId="{EC8726BC-6FC0-4560-A269-CFD0AF4023F8}" dt="2022-02-09T08:48:28.201" v="8493" actId="165"/>
          <ac:spMkLst>
            <pc:docMk/>
            <pc:sldMk cId="1335056944" sldId="1699"/>
            <ac:spMk id="92" creationId="{F4EDA603-1175-469B-95F8-1C4169656114}"/>
          </ac:spMkLst>
        </pc:spChg>
        <pc:spChg chg="mod topLvl">
          <ac:chgData name="Nicolas Delfosse" userId="d965f3d4-ea58-4afe-85b0-6f02e8cf3c22" providerId="ADAL" clId="{EC8726BC-6FC0-4560-A269-CFD0AF4023F8}" dt="2022-02-09T08:48:28.201" v="8493" actId="165"/>
          <ac:spMkLst>
            <pc:docMk/>
            <pc:sldMk cId="1335056944" sldId="1699"/>
            <ac:spMk id="93" creationId="{9AB37D4C-7028-42E0-9FDF-44BE5B7443BB}"/>
          </ac:spMkLst>
        </pc:spChg>
        <pc:spChg chg="mod topLvl">
          <ac:chgData name="Nicolas Delfosse" userId="d965f3d4-ea58-4afe-85b0-6f02e8cf3c22" providerId="ADAL" clId="{EC8726BC-6FC0-4560-A269-CFD0AF4023F8}" dt="2022-02-09T08:48:28.201" v="8493" actId="165"/>
          <ac:spMkLst>
            <pc:docMk/>
            <pc:sldMk cId="1335056944" sldId="1699"/>
            <ac:spMk id="94" creationId="{B2DE2CBB-C0C3-43B2-9924-8E9492B8015E}"/>
          </ac:spMkLst>
        </pc:spChg>
        <pc:spChg chg="mod topLvl">
          <ac:chgData name="Nicolas Delfosse" userId="d965f3d4-ea58-4afe-85b0-6f02e8cf3c22" providerId="ADAL" clId="{EC8726BC-6FC0-4560-A269-CFD0AF4023F8}" dt="2022-02-09T08:48:28.201" v="8493" actId="165"/>
          <ac:spMkLst>
            <pc:docMk/>
            <pc:sldMk cId="1335056944" sldId="1699"/>
            <ac:spMk id="95" creationId="{69AFCE9F-43FF-4550-830B-87F9B47ED8F5}"/>
          </ac:spMkLst>
        </pc:spChg>
        <pc:spChg chg="mod topLvl">
          <ac:chgData name="Nicolas Delfosse" userId="d965f3d4-ea58-4afe-85b0-6f02e8cf3c22" providerId="ADAL" clId="{EC8726BC-6FC0-4560-A269-CFD0AF4023F8}" dt="2022-02-09T08:48:28.201" v="8493" actId="165"/>
          <ac:spMkLst>
            <pc:docMk/>
            <pc:sldMk cId="1335056944" sldId="1699"/>
            <ac:spMk id="96" creationId="{E5DD8966-7CBC-4EC6-94FD-BF2923FB85D2}"/>
          </ac:spMkLst>
        </pc:spChg>
        <pc:spChg chg="mod topLvl">
          <ac:chgData name="Nicolas Delfosse" userId="d965f3d4-ea58-4afe-85b0-6f02e8cf3c22" providerId="ADAL" clId="{EC8726BC-6FC0-4560-A269-CFD0AF4023F8}" dt="2022-02-09T08:48:28.201" v="8493" actId="165"/>
          <ac:spMkLst>
            <pc:docMk/>
            <pc:sldMk cId="1335056944" sldId="1699"/>
            <ac:spMk id="97" creationId="{91AF71E1-C5F3-42FA-9FCD-3363BC1E96F5}"/>
          </ac:spMkLst>
        </pc:spChg>
        <pc:spChg chg="mod topLvl">
          <ac:chgData name="Nicolas Delfosse" userId="d965f3d4-ea58-4afe-85b0-6f02e8cf3c22" providerId="ADAL" clId="{EC8726BC-6FC0-4560-A269-CFD0AF4023F8}" dt="2022-02-09T08:48:28.201" v="8493" actId="165"/>
          <ac:spMkLst>
            <pc:docMk/>
            <pc:sldMk cId="1335056944" sldId="1699"/>
            <ac:spMk id="98" creationId="{73E12BD0-EB17-4DFD-8D14-F028027CB2E8}"/>
          </ac:spMkLst>
        </pc:spChg>
        <pc:spChg chg="mod topLvl">
          <ac:chgData name="Nicolas Delfosse" userId="d965f3d4-ea58-4afe-85b0-6f02e8cf3c22" providerId="ADAL" clId="{EC8726BC-6FC0-4560-A269-CFD0AF4023F8}" dt="2022-02-09T08:48:28.201" v="8493" actId="165"/>
          <ac:spMkLst>
            <pc:docMk/>
            <pc:sldMk cId="1335056944" sldId="1699"/>
            <ac:spMk id="105" creationId="{5E6745F8-0FEF-4D11-B375-4BB58F1C8865}"/>
          </ac:spMkLst>
        </pc:spChg>
        <pc:spChg chg="mod topLvl">
          <ac:chgData name="Nicolas Delfosse" userId="d965f3d4-ea58-4afe-85b0-6f02e8cf3c22" providerId="ADAL" clId="{EC8726BC-6FC0-4560-A269-CFD0AF4023F8}" dt="2022-02-09T08:48:28.201" v="8493" actId="165"/>
          <ac:spMkLst>
            <pc:docMk/>
            <pc:sldMk cId="1335056944" sldId="1699"/>
            <ac:spMk id="106" creationId="{31D8DBF0-F129-4DA6-B7A6-0C3E71A93D09}"/>
          </ac:spMkLst>
        </pc:spChg>
        <pc:spChg chg="mod topLvl">
          <ac:chgData name="Nicolas Delfosse" userId="d965f3d4-ea58-4afe-85b0-6f02e8cf3c22" providerId="ADAL" clId="{EC8726BC-6FC0-4560-A269-CFD0AF4023F8}" dt="2022-02-09T08:48:28.201" v="8493" actId="165"/>
          <ac:spMkLst>
            <pc:docMk/>
            <pc:sldMk cId="1335056944" sldId="1699"/>
            <ac:spMk id="107" creationId="{B6D8FC9D-052E-44EE-A541-2CA7AF3D7196}"/>
          </ac:spMkLst>
        </pc:spChg>
        <pc:spChg chg="mod topLvl">
          <ac:chgData name="Nicolas Delfosse" userId="d965f3d4-ea58-4afe-85b0-6f02e8cf3c22" providerId="ADAL" clId="{EC8726BC-6FC0-4560-A269-CFD0AF4023F8}" dt="2022-02-09T08:48:28.201" v="8493" actId="165"/>
          <ac:spMkLst>
            <pc:docMk/>
            <pc:sldMk cId="1335056944" sldId="1699"/>
            <ac:spMk id="108" creationId="{529CFB60-5ECE-4EFA-AF1D-4384AACFACAA}"/>
          </ac:spMkLst>
        </pc:spChg>
        <pc:spChg chg="mod topLvl">
          <ac:chgData name="Nicolas Delfosse" userId="d965f3d4-ea58-4afe-85b0-6f02e8cf3c22" providerId="ADAL" clId="{EC8726BC-6FC0-4560-A269-CFD0AF4023F8}" dt="2022-02-09T08:48:28.201" v="8493" actId="165"/>
          <ac:spMkLst>
            <pc:docMk/>
            <pc:sldMk cId="1335056944" sldId="1699"/>
            <ac:spMk id="109" creationId="{BBF23CB2-6353-4B4B-933F-6DA7E6FA0D77}"/>
          </ac:spMkLst>
        </pc:spChg>
        <pc:spChg chg="mod topLvl">
          <ac:chgData name="Nicolas Delfosse" userId="d965f3d4-ea58-4afe-85b0-6f02e8cf3c22" providerId="ADAL" clId="{EC8726BC-6FC0-4560-A269-CFD0AF4023F8}" dt="2022-02-09T08:48:28.201" v="8493" actId="165"/>
          <ac:spMkLst>
            <pc:docMk/>
            <pc:sldMk cId="1335056944" sldId="1699"/>
            <ac:spMk id="110" creationId="{701DB354-9E5D-48B8-8832-EFB6DA727195}"/>
          </ac:spMkLst>
        </pc:spChg>
        <pc:spChg chg="del mod topLvl">
          <ac:chgData name="Nicolas Delfosse" userId="d965f3d4-ea58-4afe-85b0-6f02e8cf3c22" providerId="ADAL" clId="{EC8726BC-6FC0-4560-A269-CFD0AF4023F8}" dt="2022-02-09T08:48:31.136" v="8494" actId="478"/>
          <ac:spMkLst>
            <pc:docMk/>
            <pc:sldMk cId="1335056944" sldId="1699"/>
            <ac:spMk id="111" creationId="{F3BF2C6E-304E-4C50-9546-E15D23C6B869}"/>
          </ac:spMkLst>
        </pc:spChg>
        <pc:spChg chg="del mod topLvl">
          <ac:chgData name="Nicolas Delfosse" userId="d965f3d4-ea58-4afe-85b0-6f02e8cf3c22" providerId="ADAL" clId="{EC8726BC-6FC0-4560-A269-CFD0AF4023F8}" dt="2022-02-09T08:45:18.640" v="8453" actId="478"/>
          <ac:spMkLst>
            <pc:docMk/>
            <pc:sldMk cId="1335056944" sldId="1699"/>
            <ac:spMk id="113" creationId="{B38DB592-6AAC-4A58-9E02-4E6760F82527}"/>
          </ac:spMkLst>
        </pc:spChg>
        <pc:spChg chg="del mod topLvl">
          <ac:chgData name="Nicolas Delfosse" userId="d965f3d4-ea58-4afe-85b0-6f02e8cf3c22" providerId="ADAL" clId="{EC8726BC-6FC0-4560-A269-CFD0AF4023F8}" dt="2022-02-09T08:45:21.141" v="8454" actId="478"/>
          <ac:spMkLst>
            <pc:docMk/>
            <pc:sldMk cId="1335056944" sldId="1699"/>
            <ac:spMk id="114" creationId="{FF3FE2E6-37B5-4DF4-958E-99620DDB40BE}"/>
          </ac:spMkLst>
        </pc:spChg>
        <pc:spChg chg="del mod topLvl">
          <ac:chgData name="Nicolas Delfosse" userId="d965f3d4-ea58-4afe-85b0-6f02e8cf3c22" providerId="ADAL" clId="{EC8726BC-6FC0-4560-A269-CFD0AF4023F8}" dt="2022-02-09T08:45:21.141" v="8454" actId="478"/>
          <ac:spMkLst>
            <pc:docMk/>
            <pc:sldMk cId="1335056944" sldId="1699"/>
            <ac:spMk id="115" creationId="{CA9D9154-336A-4233-934E-71EA355D1B65}"/>
          </ac:spMkLst>
        </pc:spChg>
        <pc:spChg chg="del mod topLvl">
          <ac:chgData name="Nicolas Delfosse" userId="d965f3d4-ea58-4afe-85b0-6f02e8cf3c22" providerId="ADAL" clId="{EC8726BC-6FC0-4560-A269-CFD0AF4023F8}" dt="2022-02-09T08:45:18.640" v="8453" actId="478"/>
          <ac:spMkLst>
            <pc:docMk/>
            <pc:sldMk cId="1335056944" sldId="1699"/>
            <ac:spMk id="116" creationId="{5DE0E12A-69AE-4011-AFAE-5E5B7F15CD4B}"/>
          </ac:spMkLst>
        </pc:spChg>
        <pc:spChg chg="del mod topLvl">
          <ac:chgData name="Nicolas Delfosse" userId="d965f3d4-ea58-4afe-85b0-6f02e8cf3c22" providerId="ADAL" clId="{EC8726BC-6FC0-4560-A269-CFD0AF4023F8}" dt="2022-02-09T08:45:18.640" v="8453" actId="478"/>
          <ac:spMkLst>
            <pc:docMk/>
            <pc:sldMk cId="1335056944" sldId="1699"/>
            <ac:spMk id="117" creationId="{E7E3027E-B3B4-4D8F-B0BE-E9EA473ABB02}"/>
          </ac:spMkLst>
        </pc:spChg>
        <pc:spChg chg="del mod topLvl">
          <ac:chgData name="Nicolas Delfosse" userId="d965f3d4-ea58-4afe-85b0-6f02e8cf3c22" providerId="ADAL" clId="{EC8726BC-6FC0-4560-A269-CFD0AF4023F8}" dt="2022-02-09T08:45:18.640" v="8453" actId="478"/>
          <ac:spMkLst>
            <pc:docMk/>
            <pc:sldMk cId="1335056944" sldId="1699"/>
            <ac:spMk id="118" creationId="{14A22262-83C6-43DC-B9C8-542D153DCAE0}"/>
          </ac:spMkLst>
        </pc:spChg>
        <pc:spChg chg="del mod topLvl">
          <ac:chgData name="Nicolas Delfosse" userId="d965f3d4-ea58-4afe-85b0-6f02e8cf3c22" providerId="ADAL" clId="{EC8726BC-6FC0-4560-A269-CFD0AF4023F8}" dt="2022-02-09T08:45:18.640" v="8453" actId="478"/>
          <ac:spMkLst>
            <pc:docMk/>
            <pc:sldMk cId="1335056944" sldId="1699"/>
            <ac:spMk id="119" creationId="{8FF0A245-8AD9-49D5-817D-8E9787102F53}"/>
          </ac:spMkLst>
        </pc:spChg>
        <pc:spChg chg="del mod topLvl">
          <ac:chgData name="Nicolas Delfosse" userId="d965f3d4-ea58-4afe-85b0-6f02e8cf3c22" providerId="ADAL" clId="{EC8726BC-6FC0-4560-A269-CFD0AF4023F8}" dt="2022-02-09T08:45:18.640" v="8453" actId="478"/>
          <ac:spMkLst>
            <pc:docMk/>
            <pc:sldMk cId="1335056944" sldId="1699"/>
            <ac:spMk id="120" creationId="{4B154FEF-C5C9-4466-939F-1AF30792EDDD}"/>
          </ac:spMkLst>
        </pc:spChg>
        <pc:spChg chg="del mod topLvl">
          <ac:chgData name="Nicolas Delfosse" userId="d965f3d4-ea58-4afe-85b0-6f02e8cf3c22" providerId="ADAL" clId="{EC8726BC-6FC0-4560-A269-CFD0AF4023F8}" dt="2022-02-09T08:45:18.640" v="8453" actId="478"/>
          <ac:spMkLst>
            <pc:docMk/>
            <pc:sldMk cId="1335056944" sldId="1699"/>
            <ac:spMk id="123" creationId="{172F666D-7047-4918-9E1C-3B31E5F632A4}"/>
          </ac:spMkLst>
        </pc:spChg>
        <pc:spChg chg="del mod topLvl">
          <ac:chgData name="Nicolas Delfosse" userId="d965f3d4-ea58-4afe-85b0-6f02e8cf3c22" providerId="ADAL" clId="{EC8726BC-6FC0-4560-A269-CFD0AF4023F8}" dt="2022-02-09T08:45:18.640" v="8453" actId="478"/>
          <ac:spMkLst>
            <pc:docMk/>
            <pc:sldMk cId="1335056944" sldId="1699"/>
            <ac:spMk id="124" creationId="{89771A1E-FA6B-44BF-9FCE-077810CB225C}"/>
          </ac:spMkLst>
        </pc:spChg>
        <pc:spChg chg="mod topLvl">
          <ac:chgData name="Nicolas Delfosse" userId="d965f3d4-ea58-4afe-85b0-6f02e8cf3c22" providerId="ADAL" clId="{EC8726BC-6FC0-4560-A269-CFD0AF4023F8}" dt="2022-02-09T09:00:30.141" v="8669" actId="1076"/>
          <ac:spMkLst>
            <pc:docMk/>
            <pc:sldMk cId="1335056944" sldId="1699"/>
            <ac:spMk id="125" creationId="{E2083B9F-4E81-48C7-8B25-6BDB83EEC803}"/>
          </ac:spMkLst>
        </pc:spChg>
        <pc:spChg chg="add mod">
          <ac:chgData name="Nicolas Delfosse" userId="d965f3d4-ea58-4afe-85b0-6f02e8cf3c22" providerId="ADAL" clId="{EC8726BC-6FC0-4560-A269-CFD0AF4023F8}" dt="2022-02-09T09:00:16.457" v="8667" actId="1076"/>
          <ac:spMkLst>
            <pc:docMk/>
            <pc:sldMk cId="1335056944" sldId="1699"/>
            <ac:spMk id="126" creationId="{CCF24578-D5A1-49B1-9181-FFD29931761F}"/>
          </ac:spMkLst>
        </pc:spChg>
        <pc:spChg chg="mod topLvl">
          <ac:chgData name="Nicolas Delfosse" userId="d965f3d4-ea58-4afe-85b0-6f02e8cf3c22" providerId="ADAL" clId="{EC8726BC-6FC0-4560-A269-CFD0AF4023F8}" dt="2022-02-09T08:48:55.695" v="8499" actId="165"/>
          <ac:spMkLst>
            <pc:docMk/>
            <pc:sldMk cId="1335056944" sldId="1699"/>
            <ac:spMk id="129" creationId="{63C4E599-0D5B-4F7D-B70D-6F901A188306}"/>
          </ac:spMkLst>
        </pc:spChg>
        <pc:spChg chg="mod topLvl">
          <ac:chgData name="Nicolas Delfosse" userId="d965f3d4-ea58-4afe-85b0-6f02e8cf3c22" providerId="ADAL" clId="{EC8726BC-6FC0-4560-A269-CFD0AF4023F8}" dt="2022-02-09T08:48:55.695" v="8499" actId="165"/>
          <ac:spMkLst>
            <pc:docMk/>
            <pc:sldMk cId="1335056944" sldId="1699"/>
            <ac:spMk id="130" creationId="{7DABABA9-83C4-4F5A-9640-C0AF760D15A1}"/>
          </ac:spMkLst>
        </pc:spChg>
        <pc:spChg chg="mod topLvl">
          <ac:chgData name="Nicolas Delfosse" userId="d965f3d4-ea58-4afe-85b0-6f02e8cf3c22" providerId="ADAL" clId="{EC8726BC-6FC0-4560-A269-CFD0AF4023F8}" dt="2022-02-09T08:48:55.695" v="8499" actId="165"/>
          <ac:spMkLst>
            <pc:docMk/>
            <pc:sldMk cId="1335056944" sldId="1699"/>
            <ac:spMk id="131" creationId="{30BF0965-54BC-4C01-BF67-44D52E1590BA}"/>
          </ac:spMkLst>
        </pc:spChg>
        <pc:spChg chg="mod topLvl">
          <ac:chgData name="Nicolas Delfosse" userId="d965f3d4-ea58-4afe-85b0-6f02e8cf3c22" providerId="ADAL" clId="{EC8726BC-6FC0-4560-A269-CFD0AF4023F8}" dt="2022-02-09T08:48:55.695" v="8499" actId="165"/>
          <ac:spMkLst>
            <pc:docMk/>
            <pc:sldMk cId="1335056944" sldId="1699"/>
            <ac:spMk id="132" creationId="{5B2DFBDD-909E-4B8B-A019-7C5D80F3C281}"/>
          </ac:spMkLst>
        </pc:spChg>
        <pc:spChg chg="mod topLvl">
          <ac:chgData name="Nicolas Delfosse" userId="d965f3d4-ea58-4afe-85b0-6f02e8cf3c22" providerId="ADAL" clId="{EC8726BC-6FC0-4560-A269-CFD0AF4023F8}" dt="2022-02-09T08:48:55.695" v="8499" actId="165"/>
          <ac:spMkLst>
            <pc:docMk/>
            <pc:sldMk cId="1335056944" sldId="1699"/>
            <ac:spMk id="133" creationId="{89DB34E5-7595-4EA1-B091-FF3F39AA3F08}"/>
          </ac:spMkLst>
        </pc:spChg>
        <pc:spChg chg="mod topLvl">
          <ac:chgData name="Nicolas Delfosse" userId="d965f3d4-ea58-4afe-85b0-6f02e8cf3c22" providerId="ADAL" clId="{EC8726BC-6FC0-4560-A269-CFD0AF4023F8}" dt="2022-02-09T08:48:55.695" v="8499" actId="165"/>
          <ac:spMkLst>
            <pc:docMk/>
            <pc:sldMk cId="1335056944" sldId="1699"/>
            <ac:spMk id="134" creationId="{EEAB80BC-1C82-442B-B6DB-0E60850DE48B}"/>
          </ac:spMkLst>
        </pc:spChg>
        <pc:spChg chg="mod topLvl">
          <ac:chgData name="Nicolas Delfosse" userId="d965f3d4-ea58-4afe-85b0-6f02e8cf3c22" providerId="ADAL" clId="{EC8726BC-6FC0-4560-A269-CFD0AF4023F8}" dt="2022-02-09T08:48:55.695" v="8499" actId="165"/>
          <ac:spMkLst>
            <pc:docMk/>
            <pc:sldMk cId="1335056944" sldId="1699"/>
            <ac:spMk id="135" creationId="{A7875AB8-C648-4369-8C16-5C07D92BB260}"/>
          </ac:spMkLst>
        </pc:spChg>
        <pc:spChg chg="mod topLvl">
          <ac:chgData name="Nicolas Delfosse" userId="d965f3d4-ea58-4afe-85b0-6f02e8cf3c22" providerId="ADAL" clId="{EC8726BC-6FC0-4560-A269-CFD0AF4023F8}" dt="2022-02-09T08:48:55.695" v="8499" actId="165"/>
          <ac:spMkLst>
            <pc:docMk/>
            <pc:sldMk cId="1335056944" sldId="1699"/>
            <ac:spMk id="136" creationId="{C6FC6AE7-3EE1-439E-8D59-5B0CF2557435}"/>
          </ac:spMkLst>
        </pc:spChg>
        <pc:spChg chg="del mod topLvl">
          <ac:chgData name="Nicolas Delfosse" userId="d965f3d4-ea58-4afe-85b0-6f02e8cf3c22" providerId="ADAL" clId="{EC8726BC-6FC0-4560-A269-CFD0AF4023F8}" dt="2022-02-09T08:46:03.809" v="8469" actId="478"/>
          <ac:spMkLst>
            <pc:docMk/>
            <pc:sldMk cId="1335056944" sldId="1699"/>
            <ac:spMk id="143" creationId="{6F136F9F-2E8E-42D5-A23E-8D83CD24A765}"/>
          </ac:spMkLst>
        </pc:spChg>
        <pc:spChg chg="del mod topLvl">
          <ac:chgData name="Nicolas Delfosse" userId="d965f3d4-ea58-4afe-85b0-6f02e8cf3c22" providerId="ADAL" clId="{EC8726BC-6FC0-4560-A269-CFD0AF4023F8}" dt="2022-02-09T08:45:55.203" v="8463" actId="478"/>
          <ac:spMkLst>
            <pc:docMk/>
            <pc:sldMk cId="1335056944" sldId="1699"/>
            <ac:spMk id="144" creationId="{502B0E01-2A46-41C5-8B1A-3BFF2052A347}"/>
          </ac:spMkLst>
        </pc:spChg>
        <pc:spChg chg="del mod topLvl">
          <ac:chgData name="Nicolas Delfosse" userId="d965f3d4-ea58-4afe-85b0-6f02e8cf3c22" providerId="ADAL" clId="{EC8726BC-6FC0-4560-A269-CFD0AF4023F8}" dt="2022-02-09T08:45:44.379" v="8461"/>
          <ac:spMkLst>
            <pc:docMk/>
            <pc:sldMk cId="1335056944" sldId="1699"/>
            <ac:spMk id="145" creationId="{F86C275A-0FE7-435B-9647-438AB92D7700}"/>
          </ac:spMkLst>
        </pc:spChg>
        <pc:spChg chg="del mod topLvl">
          <ac:chgData name="Nicolas Delfosse" userId="d965f3d4-ea58-4afe-85b0-6f02e8cf3c22" providerId="ADAL" clId="{EC8726BC-6FC0-4560-A269-CFD0AF4023F8}" dt="2022-02-09T08:46:07.984" v="8472" actId="478"/>
          <ac:spMkLst>
            <pc:docMk/>
            <pc:sldMk cId="1335056944" sldId="1699"/>
            <ac:spMk id="146" creationId="{2C81D55D-F689-4152-A374-A21C665FF07C}"/>
          </ac:spMkLst>
        </pc:spChg>
        <pc:spChg chg="del mod topLvl">
          <ac:chgData name="Nicolas Delfosse" userId="d965f3d4-ea58-4afe-85b0-6f02e8cf3c22" providerId="ADAL" clId="{EC8726BC-6FC0-4560-A269-CFD0AF4023F8}" dt="2022-02-09T08:46:06.625" v="8471" actId="478"/>
          <ac:spMkLst>
            <pc:docMk/>
            <pc:sldMk cId="1335056944" sldId="1699"/>
            <ac:spMk id="147" creationId="{13C2752B-ABFB-4EFD-8B4B-B5C4FC9E15F1}"/>
          </ac:spMkLst>
        </pc:spChg>
        <pc:spChg chg="del mod topLvl">
          <ac:chgData name="Nicolas Delfosse" userId="d965f3d4-ea58-4afe-85b0-6f02e8cf3c22" providerId="ADAL" clId="{EC8726BC-6FC0-4560-A269-CFD0AF4023F8}" dt="2022-02-09T08:46:00.245" v="8466" actId="478"/>
          <ac:spMkLst>
            <pc:docMk/>
            <pc:sldMk cId="1335056944" sldId="1699"/>
            <ac:spMk id="148" creationId="{5C27DE5C-D2F9-4877-8146-5A5516D58C5F}"/>
          </ac:spMkLst>
        </pc:spChg>
        <pc:spChg chg="del mod topLvl">
          <ac:chgData name="Nicolas Delfosse" userId="d965f3d4-ea58-4afe-85b0-6f02e8cf3c22" providerId="ADAL" clId="{EC8726BC-6FC0-4560-A269-CFD0AF4023F8}" dt="2022-02-09T08:45:38.406" v="8458" actId="478"/>
          <ac:spMkLst>
            <pc:docMk/>
            <pc:sldMk cId="1335056944" sldId="1699"/>
            <ac:spMk id="149" creationId="{684AEF8A-7BB6-44BF-BC47-5E947ADD874D}"/>
          </ac:spMkLst>
        </pc:spChg>
        <pc:spChg chg="mod">
          <ac:chgData name="Nicolas Delfosse" userId="d965f3d4-ea58-4afe-85b0-6f02e8cf3c22" providerId="ADAL" clId="{EC8726BC-6FC0-4560-A269-CFD0AF4023F8}" dt="2022-02-09T08:47:11.799" v="8480"/>
          <ac:spMkLst>
            <pc:docMk/>
            <pc:sldMk cId="1335056944" sldId="1699"/>
            <ac:spMk id="151" creationId="{8973F4B3-5F12-4291-9B8D-30A59B38A32A}"/>
          </ac:spMkLst>
        </pc:spChg>
        <pc:spChg chg="mod">
          <ac:chgData name="Nicolas Delfosse" userId="d965f3d4-ea58-4afe-85b0-6f02e8cf3c22" providerId="ADAL" clId="{EC8726BC-6FC0-4560-A269-CFD0AF4023F8}" dt="2022-02-09T08:47:11.799" v="8480"/>
          <ac:spMkLst>
            <pc:docMk/>
            <pc:sldMk cId="1335056944" sldId="1699"/>
            <ac:spMk id="152" creationId="{C2E8741C-D921-46B2-A730-B97C746AFD70}"/>
          </ac:spMkLst>
        </pc:spChg>
        <pc:spChg chg="mod">
          <ac:chgData name="Nicolas Delfosse" userId="d965f3d4-ea58-4afe-85b0-6f02e8cf3c22" providerId="ADAL" clId="{EC8726BC-6FC0-4560-A269-CFD0AF4023F8}" dt="2022-02-09T08:47:11.799" v="8480"/>
          <ac:spMkLst>
            <pc:docMk/>
            <pc:sldMk cId="1335056944" sldId="1699"/>
            <ac:spMk id="153" creationId="{39267324-1873-4A5D-8301-A289A2BBB456}"/>
          </ac:spMkLst>
        </pc:spChg>
        <pc:spChg chg="mod">
          <ac:chgData name="Nicolas Delfosse" userId="d965f3d4-ea58-4afe-85b0-6f02e8cf3c22" providerId="ADAL" clId="{EC8726BC-6FC0-4560-A269-CFD0AF4023F8}" dt="2022-02-09T08:47:11.799" v="8480"/>
          <ac:spMkLst>
            <pc:docMk/>
            <pc:sldMk cId="1335056944" sldId="1699"/>
            <ac:spMk id="154" creationId="{A36CC60A-86AC-4B7D-8BA2-144D2AA1298C}"/>
          </ac:spMkLst>
        </pc:spChg>
        <pc:spChg chg="mod">
          <ac:chgData name="Nicolas Delfosse" userId="d965f3d4-ea58-4afe-85b0-6f02e8cf3c22" providerId="ADAL" clId="{EC8726BC-6FC0-4560-A269-CFD0AF4023F8}" dt="2022-02-09T08:47:11.799" v="8480"/>
          <ac:spMkLst>
            <pc:docMk/>
            <pc:sldMk cId="1335056944" sldId="1699"/>
            <ac:spMk id="155" creationId="{57718821-FFBC-4D55-A531-515DF27815DF}"/>
          </ac:spMkLst>
        </pc:spChg>
        <pc:spChg chg="mod">
          <ac:chgData name="Nicolas Delfosse" userId="d965f3d4-ea58-4afe-85b0-6f02e8cf3c22" providerId="ADAL" clId="{EC8726BC-6FC0-4560-A269-CFD0AF4023F8}" dt="2022-02-09T08:47:11.799" v="8480"/>
          <ac:spMkLst>
            <pc:docMk/>
            <pc:sldMk cId="1335056944" sldId="1699"/>
            <ac:spMk id="160" creationId="{293E052D-A1C0-49AF-AB38-34D2F8DBCA97}"/>
          </ac:spMkLst>
        </pc:spChg>
        <pc:spChg chg="mod">
          <ac:chgData name="Nicolas Delfosse" userId="d965f3d4-ea58-4afe-85b0-6f02e8cf3c22" providerId="ADAL" clId="{EC8726BC-6FC0-4560-A269-CFD0AF4023F8}" dt="2022-02-09T08:47:11.799" v="8480"/>
          <ac:spMkLst>
            <pc:docMk/>
            <pc:sldMk cId="1335056944" sldId="1699"/>
            <ac:spMk id="161" creationId="{9B082E7A-0B72-4805-9FAB-6035156A9052}"/>
          </ac:spMkLst>
        </pc:spChg>
        <pc:spChg chg="mod">
          <ac:chgData name="Nicolas Delfosse" userId="d965f3d4-ea58-4afe-85b0-6f02e8cf3c22" providerId="ADAL" clId="{EC8726BC-6FC0-4560-A269-CFD0AF4023F8}" dt="2022-02-09T08:47:11.799" v="8480"/>
          <ac:spMkLst>
            <pc:docMk/>
            <pc:sldMk cId="1335056944" sldId="1699"/>
            <ac:spMk id="162" creationId="{AB2CE6CD-1939-4629-AEED-368588CF6833}"/>
          </ac:spMkLst>
        </pc:spChg>
        <pc:spChg chg="mod">
          <ac:chgData name="Nicolas Delfosse" userId="d965f3d4-ea58-4afe-85b0-6f02e8cf3c22" providerId="ADAL" clId="{EC8726BC-6FC0-4560-A269-CFD0AF4023F8}" dt="2022-02-09T08:47:11.799" v="8480"/>
          <ac:spMkLst>
            <pc:docMk/>
            <pc:sldMk cId="1335056944" sldId="1699"/>
            <ac:spMk id="163" creationId="{F1DAAE72-8BBB-483B-9818-C7B29CDF53F7}"/>
          </ac:spMkLst>
        </pc:spChg>
        <pc:spChg chg="mod">
          <ac:chgData name="Nicolas Delfosse" userId="d965f3d4-ea58-4afe-85b0-6f02e8cf3c22" providerId="ADAL" clId="{EC8726BC-6FC0-4560-A269-CFD0AF4023F8}" dt="2022-02-09T08:47:11.799" v="8480"/>
          <ac:spMkLst>
            <pc:docMk/>
            <pc:sldMk cId="1335056944" sldId="1699"/>
            <ac:spMk id="164" creationId="{22011CD1-E187-44BA-913B-314D4AE68626}"/>
          </ac:spMkLst>
        </pc:spChg>
        <pc:spChg chg="mod">
          <ac:chgData name="Nicolas Delfosse" userId="d965f3d4-ea58-4afe-85b0-6f02e8cf3c22" providerId="ADAL" clId="{EC8726BC-6FC0-4560-A269-CFD0AF4023F8}" dt="2022-02-09T08:47:11.799" v="8480"/>
          <ac:spMkLst>
            <pc:docMk/>
            <pc:sldMk cId="1335056944" sldId="1699"/>
            <ac:spMk id="169" creationId="{3D5CFDFD-9FA0-4849-862A-6754873B4170}"/>
          </ac:spMkLst>
        </pc:spChg>
        <pc:spChg chg="mod">
          <ac:chgData name="Nicolas Delfosse" userId="d965f3d4-ea58-4afe-85b0-6f02e8cf3c22" providerId="ADAL" clId="{EC8726BC-6FC0-4560-A269-CFD0AF4023F8}" dt="2022-02-09T08:47:11.799" v="8480"/>
          <ac:spMkLst>
            <pc:docMk/>
            <pc:sldMk cId="1335056944" sldId="1699"/>
            <ac:spMk id="170" creationId="{6C5601F7-201C-4343-A357-E75FF82A64A4}"/>
          </ac:spMkLst>
        </pc:spChg>
        <pc:spChg chg="mod">
          <ac:chgData name="Nicolas Delfosse" userId="d965f3d4-ea58-4afe-85b0-6f02e8cf3c22" providerId="ADAL" clId="{EC8726BC-6FC0-4560-A269-CFD0AF4023F8}" dt="2022-02-09T08:47:11.799" v="8480"/>
          <ac:spMkLst>
            <pc:docMk/>
            <pc:sldMk cId="1335056944" sldId="1699"/>
            <ac:spMk id="171" creationId="{7494BD45-E311-4EF4-BEA9-4DF11F00A40E}"/>
          </ac:spMkLst>
        </pc:spChg>
        <pc:spChg chg="mod">
          <ac:chgData name="Nicolas Delfosse" userId="d965f3d4-ea58-4afe-85b0-6f02e8cf3c22" providerId="ADAL" clId="{EC8726BC-6FC0-4560-A269-CFD0AF4023F8}" dt="2022-02-09T08:47:11.799" v="8480"/>
          <ac:spMkLst>
            <pc:docMk/>
            <pc:sldMk cId="1335056944" sldId="1699"/>
            <ac:spMk id="172" creationId="{3AB279ED-B8F1-40B5-898B-671953236902}"/>
          </ac:spMkLst>
        </pc:spChg>
        <pc:spChg chg="mod">
          <ac:chgData name="Nicolas Delfosse" userId="d965f3d4-ea58-4afe-85b0-6f02e8cf3c22" providerId="ADAL" clId="{EC8726BC-6FC0-4560-A269-CFD0AF4023F8}" dt="2022-02-09T08:47:11.799" v="8480"/>
          <ac:spMkLst>
            <pc:docMk/>
            <pc:sldMk cId="1335056944" sldId="1699"/>
            <ac:spMk id="173" creationId="{4D2F5D6E-5AB0-4238-8D5C-26630C864386}"/>
          </ac:spMkLst>
        </pc:spChg>
        <pc:spChg chg="mod">
          <ac:chgData name="Nicolas Delfosse" userId="d965f3d4-ea58-4afe-85b0-6f02e8cf3c22" providerId="ADAL" clId="{EC8726BC-6FC0-4560-A269-CFD0AF4023F8}" dt="2022-02-09T08:47:11.799" v="8480"/>
          <ac:spMkLst>
            <pc:docMk/>
            <pc:sldMk cId="1335056944" sldId="1699"/>
            <ac:spMk id="174" creationId="{D6C4E116-387F-4859-9BAB-BB1158E3D55C}"/>
          </ac:spMkLst>
        </pc:spChg>
        <pc:spChg chg="mod">
          <ac:chgData name="Nicolas Delfosse" userId="d965f3d4-ea58-4afe-85b0-6f02e8cf3c22" providerId="ADAL" clId="{EC8726BC-6FC0-4560-A269-CFD0AF4023F8}" dt="2022-02-09T08:47:11.799" v="8480"/>
          <ac:spMkLst>
            <pc:docMk/>
            <pc:sldMk cId="1335056944" sldId="1699"/>
            <ac:spMk id="179" creationId="{43FF9442-0B89-44FC-8404-487C1ED42DBE}"/>
          </ac:spMkLst>
        </pc:spChg>
        <pc:spChg chg="mod">
          <ac:chgData name="Nicolas Delfosse" userId="d965f3d4-ea58-4afe-85b0-6f02e8cf3c22" providerId="ADAL" clId="{EC8726BC-6FC0-4560-A269-CFD0AF4023F8}" dt="2022-02-09T08:47:11.799" v="8480"/>
          <ac:spMkLst>
            <pc:docMk/>
            <pc:sldMk cId="1335056944" sldId="1699"/>
            <ac:spMk id="180" creationId="{D5D2CFFF-C8B3-46DC-A385-8042C6E41131}"/>
          </ac:spMkLst>
        </pc:spChg>
        <pc:spChg chg="mod">
          <ac:chgData name="Nicolas Delfosse" userId="d965f3d4-ea58-4afe-85b0-6f02e8cf3c22" providerId="ADAL" clId="{EC8726BC-6FC0-4560-A269-CFD0AF4023F8}" dt="2022-02-09T08:47:11.799" v="8480"/>
          <ac:spMkLst>
            <pc:docMk/>
            <pc:sldMk cId="1335056944" sldId="1699"/>
            <ac:spMk id="181" creationId="{C54F7E36-EBB7-412B-9E52-4EC4F68C483E}"/>
          </ac:spMkLst>
        </pc:spChg>
        <pc:spChg chg="mod">
          <ac:chgData name="Nicolas Delfosse" userId="d965f3d4-ea58-4afe-85b0-6f02e8cf3c22" providerId="ADAL" clId="{EC8726BC-6FC0-4560-A269-CFD0AF4023F8}" dt="2022-02-09T08:47:11.799" v="8480"/>
          <ac:spMkLst>
            <pc:docMk/>
            <pc:sldMk cId="1335056944" sldId="1699"/>
            <ac:spMk id="186" creationId="{C42BCC4F-BF8D-432A-9BF3-3A900C350363}"/>
          </ac:spMkLst>
        </pc:spChg>
        <pc:spChg chg="mod">
          <ac:chgData name="Nicolas Delfosse" userId="d965f3d4-ea58-4afe-85b0-6f02e8cf3c22" providerId="ADAL" clId="{EC8726BC-6FC0-4560-A269-CFD0AF4023F8}" dt="2022-02-09T08:47:11.799" v="8480"/>
          <ac:spMkLst>
            <pc:docMk/>
            <pc:sldMk cId="1335056944" sldId="1699"/>
            <ac:spMk id="187" creationId="{0F457D67-C881-4097-B50A-AA3FF9E2B0D5}"/>
          </ac:spMkLst>
        </pc:spChg>
        <pc:spChg chg="mod">
          <ac:chgData name="Nicolas Delfosse" userId="d965f3d4-ea58-4afe-85b0-6f02e8cf3c22" providerId="ADAL" clId="{EC8726BC-6FC0-4560-A269-CFD0AF4023F8}" dt="2022-02-09T08:47:11.799" v="8480"/>
          <ac:spMkLst>
            <pc:docMk/>
            <pc:sldMk cId="1335056944" sldId="1699"/>
            <ac:spMk id="188" creationId="{77EFDEC6-019E-47FF-A3DF-A893A3229F91}"/>
          </ac:spMkLst>
        </pc:spChg>
        <pc:spChg chg="mod">
          <ac:chgData name="Nicolas Delfosse" userId="d965f3d4-ea58-4afe-85b0-6f02e8cf3c22" providerId="ADAL" clId="{EC8726BC-6FC0-4560-A269-CFD0AF4023F8}" dt="2022-02-09T08:47:11.799" v="8480"/>
          <ac:spMkLst>
            <pc:docMk/>
            <pc:sldMk cId="1335056944" sldId="1699"/>
            <ac:spMk id="193" creationId="{044499D9-69B6-481E-9BF0-5D1C958B8EA0}"/>
          </ac:spMkLst>
        </pc:spChg>
        <pc:spChg chg="mod">
          <ac:chgData name="Nicolas Delfosse" userId="d965f3d4-ea58-4afe-85b0-6f02e8cf3c22" providerId="ADAL" clId="{EC8726BC-6FC0-4560-A269-CFD0AF4023F8}" dt="2022-02-09T08:47:11.799" v="8480"/>
          <ac:spMkLst>
            <pc:docMk/>
            <pc:sldMk cId="1335056944" sldId="1699"/>
            <ac:spMk id="194" creationId="{65B14AA8-DDF2-439A-91ED-2CEE7AE132E8}"/>
          </ac:spMkLst>
        </pc:spChg>
        <pc:spChg chg="mod">
          <ac:chgData name="Nicolas Delfosse" userId="d965f3d4-ea58-4afe-85b0-6f02e8cf3c22" providerId="ADAL" clId="{EC8726BC-6FC0-4560-A269-CFD0AF4023F8}" dt="2022-02-09T08:47:11.799" v="8480"/>
          <ac:spMkLst>
            <pc:docMk/>
            <pc:sldMk cId="1335056944" sldId="1699"/>
            <ac:spMk id="195" creationId="{AAF83358-CB7E-4606-B6C2-E5E1CA4D7822}"/>
          </ac:spMkLst>
        </pc:spChg>
        <pc:spChg chg="mod">
          <ac:chgData name="Nicolas Delfosse" userId="d965f3d4-ea58-4afe-85b0-6f02e8cf3c22" providerId="ADAL" clId="{EC8726BC-6FC0-4560-A269-CFD0AF4023F8}" dt="2022-02-09T08:47:11.799" v="8480"/>
          <ac:spMkLst>
            <pc:docMk/>
            <pc:sldMk cId="1335056944" sldId="1699"/>
            <ac:spMk id="200" creationId="{5E7B94CA-3D26-489F-998E-24E2B5BF65ED}"/>
          </ac:spMkLst>
        </pc:spChg>
        <pc:spChg chg="mod">
          <ac:chgData name="Nicolas Delfosse" userId="d965f3d4-ea58-4afe-85b0-6f02e8cf3c22" providerId="ADAL" clId="{EC8726BC-6FC0-4560-A269-CFD0AF4023F8}" dt="2022-02-09T08:47:11.799" v="8480"/>
          <ac:spMkLst>
            <pc:docMk/>
            <pc:sldMk cId="1335056944" sldId="1699"/>
            <ac:spMk id="201" creationId="{AAD3DF64-9B9F-42A9-8DA1-9DAD15573420}"/>
          </ac:spMkLst>
        </pc:spChg>
        <pc:spChg chg="mod">
          <ac:chgData name="Nicolas Delfosse" userId="d965f3d4-ea58-4afe-85b0-6f02e8cf3c22" providerId="ADAL" clId="{EC8726BC-6FC0-4560-A269-CFD0AF4023F8}" dt="2022-02-09T08:47:11.799" v="8480"/>
          <ac:spMkLst>
            <pc:docMk/>
            <pc:sldMk cId="1335056944" sldId="1699"/>
            <ac:spMk id="202" creationId="{267F82DB-AB5C-4C29-9231-D4C93EA6FC4F}"/>
          </ac:spMkLst>
        </pc:spChg>
        <pc:spChg chg="mod">
          <ac:chgData name="Nicolas Delfosse" userId="d965f3d4-ea58-4afe-85b0-6f02e8cf3c22" providerId="ADAL" clId="{EC8726BC-6FC0-4560-A269-CFD0AF4023F8}" dt="2022-02-09T08:47:11.799" v="8480"/>
          <ac:spMkLst>
            <pc:docMk/>
            <pc:sldMk cId="1335056944" sldId="1699"/>
            <ac:spMk id="203" creationId="{AD16327D-5AEA-4298-9A03-7C77D1B39FE4}"/>
          </ac:spMkLst>
        </pc:spChg>
        <pc:spChg chg="mod">
          <ac:chgData name="Nicolas Delfosse" userId="d965f3d4-ea58-4afe-85b0-6f02e8cf3c22" providerId="ADAL" clId="{EC8726BC-6FC0-4560-A269-CFD0AF4023F8}" dt="2022-02-09T08:47:11.799" v="8480"/>
          <ac:spMkLst>
            <pc:docMk/>
            <pc:sldMk cId="1335056944" sldId="1699"/>
            <ac:spMk id="204" creationId="{82AC6C9C-A96E-4187-8E4F-86489BA872F1}"/>
          </ac:spMkLst>
        </pc:spChg>
        <pc:spChg chg="mod">
          <ac:chgData name="Nicolas Delfosse" userId="d965f3d4-ea58-4afe-85b0-6f02e8cf3c22" providerId="ADAL" clId="{EC8726BC-6FC0-4560-A269-CFD0AF4023F8}" dt="2022-02-09T08:47:11.799" v="8480"/>
          <ac:spMkLst>
            <pc:docMk/>
            <pc:sldMk cId="1335056944" sldId="1699"/>
            <ac:spMk id="209" creationId="{FDF21568-7FC9-40E8-8A7E-BAA674637856}"/>
          </ac:spMkLst>
        </pc:spChg>
        <pc:spChg chg="mod">
          <ac:chgData name="Nicolas Delfosse" userId="d965f3d4-ea58-4afe-85b0-6f02e8cf3c22" providerId="ADAL" clId="{EC8726BC-6FC0-4560-A269-CFD0AF4023F8}" dt="2022-02-09T08:47:11.799" v="8480"/>
          <ac:spMkLst>
            <pc:docMk/>
            <pc:sldMk cId="1335056944" sldId="1699"/>
            <ac:spMk id="210" creationId="{D274B57B-7B72-40B9-87E8-12B19E4B3C0D}"/>
          </ac:spMkLst>
        </pc:spChg>
        <pc:spChg chg="mod">
          <ac:chgData name="Nicolas Delfosse" userId="d965f3d4-ea58-4afe-85b0-6f02e8cf3c22" providerId="ADAL" clId="{EC8726BC-6FC0-4560-A269-CFD0AF4023F8}" dt="2022-02-09T08:47:11.799" v="8480"/>
          <ac:spMkLst>
            <pc:docMk/>
            <pc:sldMk cId="1335056944" sldId="1699"/>
            <ac:spMk id="211" creationId="{2A92F9DE-3971-4FA5-AB24-3D91D50FEC96}"/>
          </ac:spMkLst>
        </pc:spChg>
        <pc:spChg chg="mod">
          <ac:chgData name="Nicolas Delfosse" userId="d965f3d4-ea58-4afe-85b0-6f02e8cf3c22" providerId="ADAL" clId="{EC8726BC-6FC0-4560-A269-CFD0AF4023F8}" dt="2022-02-09T08:47:11.799" v="8480"/>
          <ac:spMkLst>
            <pc:docMk/>
            <pc:sldMk cId="1335056944" sldId="1699"/>
            <ac:spMk id="216" creationId="{D8C4E207-E240-456E-ADB7-1376030C66E9}"/>
          </ac:spMkLst>
        </pc:spChg>
        <pc:spChg chg="mod">
          <ac:chgData name="Nicolas Delfosse" userId="d965f3d4-ea58-4afe-85b0-6f02e8cf3c22" providerId="ADAL" clId="{EC8726BC-6FC0-4560-A269-CFD0AF4023F8}" dt="2022-02-09T08:47:11.799" v="8480"/>
          <ac:spMkLst>
            <pc:docMk/>
            <pc:sldMk cId="1335056944" sldId="1699"/>
            <ac:spMk id="219" creationId="{E75C7793-DF22-4D7E-A2CF-91FC237FA50A}"/>
          </ac:spMkLst>
        </pc:spChg>
        <pc:spChg chg="mod">
          <ac:chgData name="Nicolas Delfosse" userId="d965f3d4-ea58-4afe-85b0-6f02e8cf3c22" providerId="ADAL" clId="{EC8726BC-6FC0-4560-A269-CFD0AF4023F8}" dt="2022-02-09T08:47:11.799" v="8480"/>
          <ac:spMkLst>
            <pc:docMk/>
            <pc:sldMk cId="1335056944" sldId="1699"/>
            <ac:spMk id="222" creationId="{281EC1FB-4982-49AD-9BE3-9E4177C8DE2D}"/>
          </ac:spMkLst>
        </pc:spChg>
        <pc:spChg chg="mod">
          <ac:chgData name="Nicolas Delfosse" userId="d965f3d4-ea58-4afe-85b0-6f02e8cf3c22" providerId="ADAL" clId="{EC8726BC-6FC0-4560-A269-CFD0AF4023F8}" dt="2022-02-09T08:47:11.799" v="8480"/>
          <ac:spMkLst>
            <pc:docMk/>
            <pc:sldMk cId="1335056944" sldId="1699"/>
            <ac:spMk id="225" creationId="{53E3AD53-EED2-4922-93D7-462A97C4917B}"/>
          </ac:spMkLst>
        </pc:spChg>
        <pc:spChg chg="add mod">
          <ac:chgData name="Nicolas Delfosse" userId="d965f3d4-ea58-4afe-85b0-6f02e8cf3c22" providerId="ADAL" clId="{EC8726BC-6FC0-4560-A269-CFD0AF4023F8}" dt="2022-02-09T08:58:09.515" v="8646" actId="1076"/>
          <ac:spMkLst>
            <pc:docMk/>
            <pc:sldMk cId="1335056944" sldId="1699"/>
            <ac:spMk id="228" creationId="{A4FAB884-FBE2-4C9C-AEF9-9254A34FAEFF}"/>
          </ac:spMkLst>
        </pc:spChg>
        <pc:spChg chg="add mod">
          <ac:chgData name="Nicolas Delfosse" userId="d965f3d4-ea58-4afe-85b0-6f02e8cf3c22" providerId="ADAL" clId="{EC8726BC-6FC0-4560-A269-CFD0AF4023F8}" dt="2022-02-09T08:58:17.759" v="8648" actId="1076"/>
          <ac:spMkLst>
            <pc:docMk/>
            <pc:sldMk cId="1335056944" sldId="1699"/>
            <ac:spMk id="232" creationId="{0C245BBD-7FFE-4AFB-9D21-44532CA7BEF1}"/>
          </ac:spMkLst>
        </pc:spChg>
        <pc:spChg chg="mod">
          <ac:chgData name="Nicolas Delfosse" userId="d965f3d4-ea58-4afe-85b0-6f02e8cf3c22" providerId="ADAL" clId="{EC8726BC-6FC0-4560-A269-CFD0AF4023F8}" dt="2022-02-09T08:52:19.439" v="8548"/>
          <ac:spMkLst>
            <pc:docMk/>
            <pc:sldMk cId="1335056944" sldId="1699"/>
            <ac:spMk id="234" creationId="{1F3A0EF7-A89E-4728-A228-EE461A38F0BB}"/>
          </ac:spMkLst>
        </pc:spChg>
        <pc:spChg chg="mod">
          <ac:chgData name="Nicolas Delfosse" userId="d965f3d4-ea58-4afe-85b0-6f02e8cf3c22" providerId="ADAL" clId="{EC8726BC-6FC0-4560-A269-CFD0AF4023F8}" dt="2022-02-09T08:52:19.439" v="8548"/>
          <ac:spMkLst>
            <pc:docMk/>
            <pc:sldMk cId="1335056944" sldId="1699"/>
            <ac:spMk id="235" creationId="{67696024-75E9-4882-BEF1-A55C2014E51D}"/>
          </ac:spMkLst>
        </pc:spChg>
        <pc:spChg chg="mod">
          <ac:chgData name="Nicolas Delfosse" userId="d965f3d4-ea58-4afe-85b0-6f02e8cf3c22" providerId="ADAL" clId="{EC8726BC-6FC0-4560-A269-CFD0AF4023F8}" dt="2022-02-09T08:52:19.439" v="8548"/>
          <ac:spMkLst>
            <pc:docMk/>
            <pc:sldMk cId="1335056944" sldId="1699"/>
            <ac:spMk id="236" creationId="{DC1AECD5-4A2C-4A6B-BEBC-95619BE433AC}"/>
          </ac:spMkLst>
        </pc:spChg>
        <pc:spChg chg="mod">
          <ac:chgData name="Nicolas Delfosse" userId="d965f3d4-ea58-4afe-85b0-6f02e8cf3c22" providerId="ADAL" clId="{EC8726BC-6FC0-4560-A269-CFD0AF4023F8}" dt="2022-02-09T08:52:19.439" v="8548"/>
          <ac:spMkLst>
            <pc:docMk/>
            <pc:sldMk cId="1335056944" sldId="1699"/>
            <ac:spMk id="237" creationId="{3EE4C139-5911-4C3D-A9A9-7C58AD63673A}"/>
          </ac:spMkLst>
        </pc:spChg>
        <pc:spChg chg="mod">
          <ac:chgData name="Nicolas Delfosse" userId="d965f3d4-ea58-4afe-85b0-6f02e8cf3c22" providerId="ADAL" clId="{EC8726BC-6FC0-4560-A269-CFD0AF4023F8}" dt="2022-02-09T08:52:19.439" v="8548"/>
          <ac:spMkLst>
            <pc:docMk/>
            <pc:sldMk cId="1335056944" sldId="1699"/>
            <ac:spMk id="238" creationId="{33D8AA28-DD3A-44D9-A674-5536D52DDAD6}"/>
          </ac:spMkLst>
        </pc:spChg>
        <pc:spChg chg="mod">
          <ac:chgData name="Nicolas Delfosse" userId="d965f3d4-ea58-4afe-85b0-6f02e8cf3c22" providerId="ADAL" clId="{EC8726BC-6FC0-4560-A269-CFD0AF4023F8}" dt="2022-02-09T08:52:19.439" v="8548"/>
          <ac:spMkLst>
            <pc:docMk/>
            <pc:sldMk cId="1335056944" sldId="1699"/>
            <ac:spMk id="243" creationId="{AA95B7E5-DCFF-45FC-BBAE-F1E086F331BD}"/>
          </ac:spMkLst>
        </pc:spChg>
        <pc:spChg chg="mod">
          <ac:chgData name="Nicolas Delfosse" userId="d965f3d4-ea58-4afe-85b0-6f02e8cf3c22" providerId="ADAL" clId="{EC8726BC-6FC0-4560-A269-CFD0AF4023F8}" dt="2022-02-09T08:52:19.439" v="8548"/>
          <ac:spMkLst>
            <pc:docMk/>
            <pc:sldMk cId="1335056944" sldId="1699"/>
            <ac:spMk id="244" creationId="{2026F16D-B8EE-4271-8D3E-1DB2A3B0F75C}"/>
          </ac:spMkLst>
        </pc:spChg>
        <pc:spChg chg="mod">
          <ac:chgData name="Nicolas Delfosse" userId="d965f3d4-ea58-4afe-85b0-6f02e8cf3c22" providerId="ADAL" clId="{EC8726BC-6FC0-4560-A269-CFD0AF4023F8}" dt="2022-02-09T08:52:19.439" v="8548"/>
          <ac:spMkLst>
            <pc:docMk/>
            <pc:sldMk cId="1335056944" sldId="1699"/>
            <ac:spMk id="245" creationId="{F287862F-572A-4E88-B59B-29E1BEF97990}"/>
          </ac:spMkLst>
        </pc:spChg>
        <pc:spChg chg="mod">
          <ac:chgData name="Nicolas Delfosse" userId="d965f3d4-ea58-4afe-85b0-6f02e8cf3c22" providerId="ADAL" clId="{EC8726BC-6FC0-4560-A269-CFD0AF4023F8}" dt="2022-02-09T08:52:19.439" v="8548"/>
          <ac:spMkLst>
            <pc:docMk/>
            <pc:sldMk cId="1335056944" sldId="1699"/>
            <ac:spMk id="246" creationId="{AB868F65-A41E-4AB3-B997-A226B767A08D}"/>
          </ac:spMkLst>
        </pc:spChg>
        <pc:spChg chg="mod">
          <ac:chgData name="Nicolas Delfosse" userId="d965f3d4-ea58-4afe-85b0-6f02e8cf3c22" providerId="ADAL" clId="{EC8726BC-6FC0-4560-A269-CFD0AF4023F8}" dt="2022-02-09T08:52:19.439" v="8548"/>
          <ac:spMkLst>
            <pc:docMk/>
            <pc:sldMk cId="1335056944" sldId="1699"/>
            <ac:spMk id="247" creationId="{01DACDBA-E7F2-4551-B716-FB72A0CDD117}"/>
          </ac:spMkLst>
        </pc:spChg>
        <pc:spChg chg="mod">
          <ac:chgData name="Nicolas Delfosse" userId="d965f3d4-ea58-4afe-85b0-6f02e8cf3c22" providerId="ADAL" clId="{EC8726BC-6FC0-4560-A269-CFD0AF4023F8}" dt="2022-02-09T08:52:19.439" v="8548"/>
          <ac:spMkLst>
            <pc:docMk/>
            <pc:sldMk cId="1335056944" sldId="1699"/>
            <ac:spMk id="252" creationId="{70B8477D-DADC-436C-9A62-5BBA74396B65}"/>
          </ac:spMkLst>
        </pc:spChg>
        <pc:spChg chg="mod">
          <ac:chgData name="Nicolas Delfosse" userId="d965f3d4-ea58-4afe-85b0-6f02e8cf3c22" providerId="ADAL" clId="{EC8726BC-6FC0-4560-A269-CFD0AF4023F8}" dt="2022-02-09T08:52:19.439" v="8548"/>
          <ac:spMkLst>
            <pc:docMk/>
            <pc:sldMk cId="1335056944" sldId="1699"/>
            <ac:spMk id="253" creationId="{784CEBA2-F79C-4ADB-9686-0722ABADAF22}"/>
          </ac:spMkLst>
        </pc:spChg>
        <pc:spChg chg="mod">
          <ac:chgData name="Nicolas Delfosse" userId="d965f3d4-ea58-4afe-85b0-6f02e8cf3c22" providerId="ADAL" clId="{EC8726BC-6FC0-4560-A269-CFD0AF4023F8}" dt="2022-02-09T08:52:19.439" v="8548"/>
          <ac:spMkLst>
            <pc:docMk/>
            <pc:sldMk cId="1335056944" sldId="1699"/>
            <ac:spMk id="254" creationId="{62323E7E-4C6F-47EF-8CDD-0C263E661DAA}"/>
          </ac:spMkLst>
        </pc:spChg>
        <pc:spChg chg="mod">
          <ac:chgData name="Nicolas Delfosse" userId="d965f3d4-ea58-4afe-85b0-6f02e8cf3c22" providerId="ADAL" clId="{EC8726BC-6FC0-4560-A269-CFD0AF4023F8}" dt="2022-02-09T08:52:19.439" v="8548"/>
          <ac:spMkLst>
            <pc:docMk/>
            <pc:sldMk cId="1335056944" sldId="1699"/>
            <ac:spMk id="255" creationId="{30519B1B-47DD-480A-8CE6-4FF1B87E86DF}"/>
          </ac:spMkLst>
        </pc:spChg>
        <pc:spChg chg="mod">
          <ac:chgData name="Nicolas Delfosse" userId="d965f3d4-ea58-4afe-85b0-6f02e8cf3c22" providerId="ADAL" clId="{EC8726BC-6FC0-4560-A269-CFD0AF4023F8}" dt="2022-02-09T08:52:19.439" v="8548"/>
          <ac:spMkLst>
            <pc:docMk/>
            <pc:sldMk cId="1335056944" sldId="1699"/>
            <ac:spMk id="256" creationId="{33AA0D90-FB97-464C-ADA3-6F2176CB59A2}"/>
          </ac:spMkLst>
        </pc:spChg>
        <pc:spChg chg="mod">
          <ac:chgData name="Nicolas Delfosse" userId="d965f3d4-ea58-4afe-85b0-6f02e8cf3c22" providerId="ADAL" clId="{EC8726BC-6FC0-4560-A269-CFD0AF4023F8}" dt="2022-02-09T08:52:19.439" v="8548"/>
          <ac:spMkLst>
            <pc:docMk/>
            <pc:sldMk cId="1335056944" sldId="1699"/>
            <ac:spMk id="257" creationId="{89D3F348-4452-4F91-86C2-1C2E0B27BDBA}"/>
          </ac:spMkLst>
        </pc:spChg>
        <pc:spChg chg="mod">
          <ac:chgData name="Nicolas Delfosse" userId="d965f3d4-ea58-4afe-85b0-6f02e8cf3c22" providerId="ADAL" clId="{EC8726BC-6FC0-4560-A269-CFD0AF4023F8}" dt="2022-02-09T08:52:19.439" v="8548"/>
          <ac:spMkLst>
            <pc:docMk/>
            <pc:sldMk cId="1335056944" sldId="1699"/>
            <ac:spMk id="262" creationId="{36499EA6-21D8-4E07-B182-FC286BE0FC63}"/>
          </ac:spMkLst>
        </pc:spChg>
        <pc:spChg chg="mod">
          <ac:chgData name="Nicolas Delfosse" userId="d965f3d4-ea58-4afe-85b0-6f02e8cf3c22" providerId="ADAL" clId="{EC8726BC-6FC0-4560-A269-CFD0AF4023F8}" dt="2022-02-09T08:52:19.439" v="8548"/>
          <ac:spMkLst>
            <pc:docMk/>
            <pc:sldMk cId="1335056944" sldId="1699"/>
            <ac:spMk id="263" creationId="{599A7332-96B1-45AC-8626-343E1704740E}"/>
          </ac:spMkLst>
        </pc:spChg>
        <pc:spChg chg="mod">
          <ac:chgData name="Nicolas Delfosse" userId="d965f3d4-ea58-4afe-85b0-6f02e8cf3c22" providerId="ADAL" clId="{EC8726BC-6FC0-4560-A269-CFD0AF4023F8}" dt="2022-02-09T08:52:19.439" v="8548"/>
          <ac:spMkLst>
            <pc:docMk/>
            <pc:sldMk cId="1335056944" sldId="1699"/>
            <ac:spMk id="264" creationId="{49115B13-2816-40EB-A56B-AAE720A07CE3}"/>
          </ac:spMkLst>
        </pc:spChg>
        <pc:spChg chg="mod">
          <ac:chgData name="Nicolas Delfosse" userId="d965f3d4-ea58-4afe-85b0-6f02e8cf3c22" providerId="ADAL" clId="{EC8726BC-6FC0-4560-A269-CFD0AF4023F8}" dt="2022-02-09T08:52:19.439" v="8548"/>
          <ac:spMkLst>
            <pc:docMk/>
            <pc:sldMk cId="1335056944" sldId="1699"/>
            <ac:spMk id="269" creationId="{0AA6BF21-ABC1-44B4-8BD8-011F0C2D6D41}"/>
          </ac:spMkLst>
        </pc:spChg>
        <pc:spChg chg="mod">
          <ac:chgData name="Nicolas Delfosse" userId="d965f3d4-ea58-4afe-85b0-6f02e8cf3c22" providerId="ADAL" clId="{EC8726BC-6FC0-4560-A269-CFD0AF4023F8}" dt="2022-02-09T08:52:19.439" v="8548"/>
          <ac:spMkLst>
            <pc:docMk/>
            <pc:sldMk cId="1335056944" sldId="1699"/>
            <ac:spMk id="270" creationId="{17E59F8F-2CE5-4D30-ADF2-02AE6530C313}"/>
          </ac:spMkLst>
        </pc:spChg>
        <pc:spChg chg="mod">
          <ac:chgData name="Nicolas Delfosse" userId="d965f3d4-ea58-4afe-85b0-6f02e8cf3c22" providerId="ADAL" clId="{EC8726BC-6FC0-4560-A269-CFD0AF4023F8}" dt="2022-02-09T08:52:19.439" v="8548"/>
          <ac:spMkLst>
            <pc:docMk/>
            <pc:sldMk cId="1335056944" sldId="1699"/>
            <ac:spMk id="271" creationId="{2C397DCB-4058-404A-B9F1-01B19F47DA20}"/>
          </ac:spMkLst>
        </pc:spChg>
        <pc:spChg chg="mod">
          <ac:chgData name="Nicolas Delfosse" userId="d965f3d4-ea58-4afe-85b0-6f02e8cf3c22" providerId="ADAL" clId="{EC8726BC-6FC0-4560-A269-CFD0AF4023F8}" dt="2022-02-09T08:52:19.439" v="8548"/>
          <ac:spMkLst>
            <pc:docMk/>
            <pc:sldMk cId="1335056944" sldId="1699"/>
            <ac:spMk id="276" creationId="{5B0A0F31-1649-4B73-8D45-99B62420D841}"/>
          </ac:spMkLst>
        </pc:spChg>
        <pc:spChg chg="mod">
          <ac:chgData name="Nicolas Delfosse" userId="d965f3d4-ea58-4afe-85b0-6f02e8cf3c22" providerId="ADAL" clId="{EC8726BC-6FC0-4560-A269-CFD0AF4023F8}" dt="2022-02-09T08:52:19.439" v="8548"/>
          <ac:spMkLst>
            <pc:docMk/>
            <pc:sldMk cId="1335056944" sldId="1699"/>
            <ac:spMk id="277" creationId="{803B87C6-7F6C-42DF-A460-D65BB2F5047A}"/>
          </ac:spMkLst>
        </pc:spChg>
        <pc:spChg chg="mod">
          <ac:chgData name="Nicolas Delfosse" userId="d965f3d4-ea58-4afe-85b0-6f02e8cf3c22" providerId="ADAL" clId="{EC8726BC-6FC0-4560-A269-CFD0AF4023F8}" dt="2022-02-09T08:52:19.439" v="8548"/>
          <ac:spMkLst>
            <pc:docMk/>
            <pc:sldMk cId="1335056944" sldId="1699"/>
            <ac:spMk id="278" creationId="{4CED39BB-5195-4D7E-9540-C6A5F6C38592}"/>
          </ac:spMkLst>
        </pc:spChg>
        <pc:spChg chg="mod">
          <ac:chgData name="Nicolas Delfosse" userId="d965f3d4-ea58-4afe-85b0-6f02e8cf3c22" providerId="ADAL" clId="{EC8726BC-6FC0-4560-A269-CFD0AF4023F8}" dt="2022-02-09T08:52:19.439" v="8548"/>
          <ac:spMkLst>
            <pc:docMk/>
            <pc:sldMk cId="1335056944" sldId="1699"/>
            <ac:spMk id="283" creationId="{1CEA6F9C-B7FE-4A1D-8385-75215F075865}"/>
          </ac:spMkLst>
        </pc:spChg>
        <pc:spChg chg="mod">
          <ac:chgData name="Nicolas Delfosse" userId="d965f3d4-ea58-4afe-85b0-6f02e8cf3c22" providerId="ADAL" clId="{EC8726BC-6FC0-4560-A269-CFD0AF4023F8}" dt="2022-02-09T08:52:19.439" v="8548"/>
          <ac:spMkLst>
            <pc:docMk/>
            <pc:sldMk cId="1335056944" sldId="1699"/>
            <ac:spMk id="284" creationId="{E80BF5AA-31F2-420E-B119-5E209C693176}"/>
          </ac:spMkLst>
        </pc:spChg>
        <pc:spChg chg="mod">
          <ac:chgData name="Nicolas Delfosse" userId="d965f3d4-ea58-4afe-85b0-6f02e8cf3c22" providerId="ADAL" clId="{EC8726BC-6FC0-4560-A269-CFD0AF4023F8}" dt="2022-02-09T08:52:19.439" v="8548"/>
          <ac:spMkLst>
            <pc:docMk/>
            <pc:sldMk cId="1335056944" sldId="1699"/>
            <ac:spMk id="285" creationId="{58733B88-B829-4E70-A5D7-BEAD2D13C719}"/>
          </ac:spMkLst>
        </pc:spChg>
        <pc:spChg chg="mod">
          <ac:chgData name="Nicolas Delfosse" userId="d965f3d4-ea58-4afe-85b0-6f02e8cf3c22" providerId="ADAL" clId="{EC8726BC-6FC0-4560-A269-CFD0AF4023F8}" dt="2022-02-09T08:52:19.439" v="8548"/>
          <ac:spMkLst>
            <pc:docMk/>
            <pc:sldMk cId="1335056944" sldId="1699"/>
            <ac:spMk id="286" creationId="{5E56A0B5-550A-4243-A93F-D2BDC2E3B1EF}"/>
          </ac:spMkLst>
        </pc:spChg>
        <pc:spChg chg="mod">
          <ac:chgData name="Nicolas Delfosse" userId="d965f3d4-ea58-4afe-85b0-6f02e8cf3c22" providerId="ADAL" clId="{EC8726BC-6FC0-4560-A269-CFD0AF4023F8}" dt="2022-02-09T08:52:19.439" v="8548"/>
          <ac:spMkLst>
            <pc:docMk/>
            <pc:sldMk cId="1335056944" sldId="1699"/>
            <ac:spMk id="287" creationId="{19B4B40C-C4B0-4FF4-BD93-A413AE69052C}"/>
          </ac:spMkLst>
        </pc:spChg>
        <pc:spChg chg="mod">
          <ac:chgData name="Nicolas Delfosse" userId="d965f3d4-ea58-4afe-85b0-6f02e8cf3c22" providerId="ADAL" clId="{EC8726BC-6FC0-4560-A269-CFD0AF4023F8}" dt="2022-02-09T08:52:19.439" v="8548"/>
          <ac:spMkLst>
            <pc:docMk/>
            <pc:sldMk cId="1335056944" sldId="1699"/>
            <ac:spMk id="292" creationId="{D48423D4-1C82-4214-8531-3EC7D56063D2}"/>
          </ac:spMkLst>
        </pc:spChg>
        <pc:spChg chg="mod">
          <ac:chgData name="Nicolas Delfosse" userId="d965f3d4-ea58-4afe-85b0-6f02e8cf3c22" providerId="ADAL" clId="{EC8726BC-6FC0-4560-A269-CFD0AF4023F8}" dt="2022-02-09T08:52:19.439" v="8548"/>
          <ac:spMkLst>
            <pc:docMk/>
            <pc:sldMk cId="1335056944" sldId="1699"/>
            <ac:spMk id="293" creationId="{EAE1D83A-D3CE-44C2-8E01-6E52EC263AF0}"/>
          </ac:spMkLst>
        </pc:spChg>
        <pc:spChg chg="mod">
          <ac:chgData name="Nicolas Delfosse" userId="d965f3d4-ea58-4afe-85b0-6f02e8cf3c22" providerId="ADAL" clId="{EC8726BC-6FC0-4560-A269-CFD0AF4023F8}" dt="2022-02-09T08:52:19.439" v="8548"/>
          <ac:spMkLst>
            <pc:docMk/>
            <pc:sldMk cId="1335056944" sldId="1699"/>
            <ac:spMk id="294" creationId="{1EFA8204-E617-4FC3-8334-977C71ABEAC4}"/>
          </ac:spMkLst>
        </pc:spChg>
        <pc:spChg chg="mod">
          <ac:chgData name="Nicolas Delfosse" userId="d965f3d4-ea58-4afe-85b0-6f02e8cf3c22" providerId="ADAL" clId="{EC8726BC-6FC0-4560-A269-CFD0AF4023F8}" dt="2022-02-09T08:52:19.439" v="8548"/>
          <ac:spMkLst>
            <pc:docMk/>
            <pc:sldMk cId="1335056944" sldId="1699"/>
            <ac:spMk id="299" creationId="{EAA4FCD7-2E8A-4D68-9DB8-B5F5C4B22EE8}"/>
          </ac:spMkLst>
        </pc:spChg>
        <pc:spChg chg="mod">
          <ac:chgData name="Nicolas Delfosse" userId="d965f3d4-ea58-4afe-85b0-6f02e8cf3c22" providerId="ADAL" clId="{EC8726BC-6FC0-4560-A269-CFD0AF4023F8}" dt="2022-02-09T08:52:19.439" v="8548"/>
          <ac:spMkLst>
            <pc:docMk/>
            <pc:sldMk cId="1335056944" sldId="1699"/>
            <ac:spMk id="302" creationId="{D167B6CD-44BE-4253-A662-1A6D0BA34A48}"/>
          </ac:spMkLst>
        </pc:spChg>
        <pc:spChg chg="mod">
          <ac:chgData name="Nicolas Delfosse" userId="d965f3d4-ea58-4afe-85b0-6f02e8cf3c22" providerId="ADAL" clId="{EC8726BC-6FC0-4560-A269-CFD0AF4023F8}" dt="2022-02-09T08:52:19.439" v="8548"/>
          <ac:spMkLst>
            <pc:docMk/>
            <pc:sldMk cId="1335056944" sldId="1699"/>
            <ac:spMk id="305" creationId="{439385B2-0E62-42F5-ADF3-626BE61B9A82}"/>
          </ac:spMkLst>
        </pc:spChg>
        <pc:spChg chg="mod">
          <ac:chgData name="Nicolas Delfosse" userId="d965f3d4-ea58-4afe-85b0-6f02e8cf3c22" providerId="ADAL" clId="{EC8726BC-6FC0-4560-A269-CFD0AF4023F8}" dt="2022-02-09T08:52:19.439" v="8548"/>
          <ac:spMkLst>
            <pc:docMk/>
            <pc:sldMk cId="1335056944" sldId="1699"/>
            <ac:spMk id="308" creationId="{E5D48029-1B47-472C-BE1F-A59C6CA77268}"/>
          </ac:spMkLst>
        </pc:spChg>
        <pc:spChg chg="add mod">
          <ac:chgData name="Nicolas Delfosse" userId="d965f3d4-ea58-4afe-85b0-6f02e8cf3c22" providerId="ADAL" clId="{EC8726BC-6FC0-4560-A269-CFD0AF4023F8}" dt="2022-02-09T08:55:32.387" v="8583" actId="1076"/>
          <ac:spMkLst>
            <pc:docMk/>
            <pc:sldMk cId="1335056944" sldId="1699"/>
            <ac:spMk id="311" creationId="{AD2BDCF5-4AEC-4658-85A4-7BA00C6D77EA}"/>
          </ac:spMkLst>
        </pc:spChg>
        <pc:spChg chg="mod">
          <ac:chgData name="Nicolas Delfosse" userId="d965f3d4-ea58-4afe-85b0-6f02e8cf3c22" providerId="ADAL" clId="{EC8726BC-6FC0-4560-A269-CFD0AF4023F8}" dt="2022-02-09T08:53:21.389" v="8567"/>
          <ac:spMkLst>
            <pc:docMk/>
            <pc:sldMk cId="1335056944" sldId="1699"/>
            <ac:spMk id="313" creationId="{F19F6F2F-FB79-4DD8-874C-B1C5F2EBBED6}"/>
          </ac:spMkLst>
        </pc:spChg>
        <pc:spChg chg="mod">
          <ac:chgData name="Nicolas Delfosse" userId="d965f3d4-ea58-4afe-85b0-6f02e8cf3c22" providerId="ADAL" clId="{EC8726BC-6FC0-4560-A269-CFD0AF4023F8}" dt="2022-02-09T08:53:21.389" v="8567"/>
          <ac:spMkLst>
            <pc:docMk/>
            <pc:sldMk cId="1335056944" sldId="1699"/>
            <ac:spMk id="314" creationId="{E0DB8D1F-4901-48CC-8D91-23D09BA4E185}"/>
          </ac:spMkLst>
        </pc:spChg>
        <pc:spChg chg="mod">
          <ac:chgData name="Nicolas Delfosse" userId="d965f3d4-ea58-4afe-85b0-6f02e8cf3c22" providerId="ADAL" clId="{EC8726BC-6FC0-4560-A269-CFD0AF4023F8}" dt="2022-02-09T08:53:21.389" v="8567"/>
          <ac:spMkLst>
            <pc:docMk/>
            <pc:sldMk cId="1335056944" sldId="1699"/>
            <ac:spMk id="315" creationId="{2489D12A-3DCA-4F57-A0C6-CFDA95C05701}"/>
          </ac:spMkLst>
        </pc:spChg>
        <pc:spChg chg="mod">
          <ac:chgData name="Nicolas Delfosse" userId="d965f3d4-ea58-4afe-85b0-6f02e8cf3c22" providerId="ADAL" clId="{EC8726BC-6FC0-4560-A269-CFD0AF4023F8}" dt="2022-02-09T08:53:21.389" v="8567"/>
          <ac:spMkLst>
            <pc:docMk/>
            <pc:sldMk cId="1335056944" sldId="1699"/>
            <ac:spMk id="316" creationId="{EC9F0132-A2D9-4A05-9E58-EB87025F2218}"/>
          </ac:spMkLst>
        </pc:spChg>
        <pc:spChg chg="mod">
          <ac:chgData name="Nicolas Delfosse" userId="d965f3d4-ea58-4afe-85b0-6f02e8cf3c22" providerId="ADAL" clId="{EC8726BC-6FC0-4560-A269-CFD0AF4023F8}" dt="2022-02-09T08:53:21.389" v="8567"/>
          <ac:spMkLst>
            <pc:docMk/>
            <pc:sldMk cId="1335056944" sldId="1699"/>
            <ac:spMk id="317" creationId="{CEC1BA90-B194-4FB9-A6E7-840DC6CD10AD}"/>
          </ac:spMkLst>
        </pc:spChg>
        <pc:spChg chg="mod">
          <ac:chgData name="Nicolas Delfosse" userId="d965f3d4-ea58-4afe-85b0-6f02e8cf3c22" providerId="ADAL" clId="{EC8726BC-6FC0-4560-A269-CFD0AF4023F8}" dt="2022-02-09T08:53:21.389" v="8567"/>
          <ac:spMkLst>
            <pc:docMk/>
            <pc:sldMk cId="1335056944" sldId="1699"/>
            <ac:spMk id="322" creationId="{BF5E701A-4C36-4300-8BA6-DDAAE9C47209}"/>
          </ac:spMkLst>
        </pc:spChg>
        <pc:spChg chg="mod">
          <ac:chgData name="Nicolas Delfosse" userId="d965f3d4-ea58-4afe-85b0-6f02e8cf3c22" providerId="ADAL" clId="{EC8726BC-6FC0-4560-A269-CFD0AF4023F8}" dt="2022-02-09T08:53:21.389" v="8567"/>
          <ac:spMkLst>
            <pc:docMk/>
            <pc:sldMk cId="1335056944" sldId="1699"/>
            <ac:spMk id="323" creationId="{B7779529-B9B4-4A20-8B43-DE77F1A04A1B}"/>
          </ac:spMkLst>
        </pc:spChg>
        <pc:spChg chg="mod">
          <ac:chgData name="Nicolas Delfosse" userId="d965f3d4-ea58-4afe-85b0-6f02e8cf3c22" providerId="ADAL" clId="{EC8726BC-6FC0-4560-A269-CFD0AF4023F8}" dt="2022-02-09T08:53:21.389" v="8567"/>
          <ac:spMkLst>
            <pc:docMk/>
            <pc:sldMk cId="1335056944" sldId="1699"/>
            <ac:spMk id="324" creationId="{3379B1C8-D4BD-4BE5-8275-1FD3BE8EB1B1}"/>
          </ac:spMkLst>
        </pc:spChg>
        <pc:spChg chg="mod">
          <ac:chgData name="Nicolas Delfosse" userId="d965f3d4-ea58-4afe-85b0-6f02e8cf3c22" providerId="ADAL" clId="{EC8726BC-6FC0-4560-A269-CFD0AF4023F8}" dt="2022-02-09T08:53:21.389" v="8567"/>
          <ac:spMkLst>
            <pc:docMk/>
            <pc:sldMk cId="1335056944" sldId="1699"/>
            <ac:spMk id="325" creationId="{9B5DFCF7-90CE-4D40-A8B7-D1E30B091A87}"/>
          </ac:spMkLst>
        </pc:spChg>
        <pc:spChg chg="mod">
          <ac:chgData name="Nicolas Delfosse" userId="d965f3d4-ea58-4afe-85b0-6f02e8cf3c22" providerId="ADAL" clId="{EC8726BC-6FC0-4560-A269-CFD0AF4023F8}" dt="2022-02-09T08:54:27.290" v="8572" actId="207"/>
          <ac:spMkLst>
            <pc:docMk/>
            <pc:sldMk cId="1335056944" sldId="1699"/>
            <ac:spMk id="326" creationId="{09420C3C-96CC-4A3D-98F0-5099C6A59CB1}"/>
          </ac:spMkLst>
        </pc:spChg>
        <pc:spChg chg="mod">
          <ac:chgData name="Nicolas Delfosse" userId="d965f3d4-ea58-4afe-85b0-6f02e8cf3c22" providerId="ADAL" clId="{EC8726BC-6FC0-4560-A269-CFD0AF4023F8}" dt="2022-02-09T08:53:21.389" v="8567"/>
          <ac:spMkLst>
            <pc:docMk/>
            <pc:sldMk cId="1335056944" sldId="1699"/>
            <ac:spMk id="331" creationId="{A3CBD557-71BC-4507-9BF3-699AFBFEA2A0}"/>
          </ac:spMkLst>
        </pc:spChg>
        <pc:spChg chg="mod">
          <ac:chgData name="Nicolas Delfosse" userId="d965f3d4-ea58-4afe-85b0-6f02e8cf3c22" providerId="ADAL" clId="{EC8726BC-6FC0-4560-A269-CFD0AF4023F8}" dt="2022-02-09T08:53:21.389" v="8567"/>
          <ac:spMkLst>
            <pc:docMk/>
            <pc:sldMk cId="1335056944" sldId="1699"/>
            <ac:spMk id="332" creationId="{426C3201-9FE6-4E3C-8D3A-68A5DCFD753A}"/>
          </ac:spMkLst>
        </pc:spChg>
        <pc:spChg chg="mod">
          <ac:chgData name="Nicolas Delfosse" userId="d965f3d4-ea58-4afe-85b0-6f02e8cf3c22" providerId="ADAL" clId="{EC8726BC-6FC0-4560-A269-CFD0AF4023F8}" dt="2022-02-09T08:53:21.389" v="8567"/>
          <ac:spMkLst>
            <pc:docMk/>
            <pc:sldMk cId="1335056944" sldId="1699"/>
            <ac:spMk id="333" creationId="{813D96CA-0428-4A90-AD3C-6DD2C4C2AAFB}"/>
          </ac:spMkLst>
        </pc:spChg>
        <pc:spChg chg="mod">
          <ac:chgData name="Nicolas Delfosse" userId="d965f3d4-ea58-4afe-85b0-6f02e8cf3c22" providerId="ADAL" clId="{EC8726BC-6FC0-4560-A269-CFD0AF4023F8}" dt="2022-02-09T08:53:21.389" v="8567"/>
          <ac:spMkLst>
            <pc:docMk/>
            <pc:sldMk cId="1335056944" sldId="1699"/>
            <ac:spMk id="334" creationId="{A203C48F-7BA2-4D35-8794-F6F265E47948}"/>
          </ac:spMkLst>
        </pc:spChg>
        <pc:spChg chg="mod">
          <ac:chgData name="Nicolas Delfosse" userId="d965f3d4-ea58-4afe-85b0-6f02e8cf3c22" providerId="ADAL" clId="{EC8726BC-6FC0-4560-A269-CFD0AF4023F8}" dt="2022-02-09T08:53:21.389" v="8567"/>
          <ac:spMkLst>
            <pc:docMk/>
            <pc:sldMk cId="1335056944" sldId="1699"/>
            <ac:spMk id="335" creationId="{195E4140-775F-4DA8-B979-DDE1108F00F1}"/>
          </ac:spMkLst>
        </pc:spChg>
        <pc:spChg chg="mod">
          <ac:chgData name="Nicolas Delfosse" userId="d965f3d4-ea58-4afe-85b0-6f02e8cf3c22" providerId="ADAL" clId="{EC8726BC-6FC0-4560-A269-CFD0AF4023F8}" dt="2022-02-09T08:54:27.290" v="8572" actId="207"/>
          <ac:spMkLst>
            <pc:docMk/>
            <pc:sldMk cId="1335056944" sldId="1699"/>
            <ac:spMk id="336" creationId="{2573C98F-5923-440B-8979-C9C450A41DD2}"/>
          </ac:spMkLst>
        </pc:spChg>
        <pc:spChg chg="mod">
          <ac:chgData name="Nicolas Delfosse" userId="d965f3d4-ea58-4afe-85b0-6f02e8cf3c22" providerId="ADAL" clId="{EC8726BC-6FC0-4560-A269-CFD0AF4023F8}" dt="2022-02-09T08:53:21.389" v="8567"/>
          <ac:spMkLst>
            <pc:docMk/>
            <pc:sldMk cId="1335056944" sldId="1699"/>
            <ac:spMk id="341" creationId="{51115B00-B746-4640-A224-C01649042340}"/>
          </ac:spMkLst>
        </pc:spChg>
        <pc:spChg chg="mod">
          <ac:chgData name="Nicolas Delfosse" userId="d965f3d4-ea58-4afe-85b0-6f02e8cf3c22" providerId="ADAL" clId="{EC8726BC-6FC0-4560-A269-CFD0AF4023F8}" dt="2022-02-09T08:53:21.389" v="8567"/>
          <ac:spMkLst>
            <pc:docMk/>
            <pc:sldMk cId="1335056944" sldId="1699"/>
            <ac:spMk id="342" creationId="{E2145580-3B7C-4DA3-87D8-EFB5F82A3F1B}"/>
          </ac:spMkLst>
        </pc:spChg>
        <pc:spChg chg="mod">
          <ac:chgData name="Nicolas Delfosse" userId="d965f3d4-ea58-4afe-85b0-6f02e8cf3c22" providerId="ADAL" clId="{EC8726BC-6FC0-4560-A269-CFD0AF4023F8}" dt="2022-02-09T08:53:21.389" v="8567"/>
          <ac:spMkLst>
            <pc:docMk/>
            <pc:sldMk cId="1335056944" sldId="1699"/>
            <ac:spMk id="343" creationId="{D297241D-C336-492E-BFBD-AB454FB50993}"/>
          </ac:spMkLst>
        </pc:spChg>
        <pc:spChg chg="mod">
          <ac:chgData name="Nicolas Delfosse" userId="d965f3d4-ea58-4afe-85b0-6f02e8cf3c22" providerId="ADAL" clId="{EC8726BC-6FC0-4560-A269-CFD0AF4023F8}" dt="2022-02-09T08:53:21.389" v="8567"/>
          <ac:spMkLst>
            <pc:docMk/>
            <pc:sldMk cId="1335056944" sldId="1699"/>
            <ac:spMk id="348" creationId="{8E83A2D1-7EC2-4F66-87A2-3F300E6EF12E}"/>
          </ac:spMkLst>
        </pc:spChg>
        <pc:spChg chg="mod">
          <ac:chgData name="Nicolas Delfosse" userId="d965f3d4-ea58-4afe-85b0-6f02e8cf3c22" providerId="ADAL" clId="{EC8726BC-6FC0-4560-A269-CFD0AF4023F8}" dt="2022-02-09T08:53:21.389" v="8567"/>
          <ac:spMkLst>
            <pc:docMk/>
            <pc:sldMk cId="1335056944" sldId="1699"/>
            <ac:spMk id="349" creationId="{03D5257A-5935-4EFF-90BB-D160CA8D3941}"/>
          </ac:spMkLst>
        </pc:spChg>
        <pc:spChg chg="mod">
          <ac:chgData name="Nicolas Delfosse" userId="d965f3d4-ea58-4afe-85b0-6f02e8cf3c22" providerId="ADAL" clId="{EC8726BC-6FC0-4560-A269-CFD0AF4023F8}" dt="2022-02-09T08:54:27.290" v="8572" actId="207"/>
          <ac:spMkLst>
            <pc:docMk/>
            <pc:sldMk cId="1335056944" sldId="1699"/>
            <ac:spMk id="350" creationId="{5A1BBAC3-5804-4781-AEFC-EAE3FB04628B}"/>
          </ac:spMkLst>
        </pc:spChg>
        <pc:spChg chg="mod">
          <ac:chgData name="Nicolas Delfosse" userId="d965f3d4-ea58-4afe-85b0-6f02e8cf3c22" providerId="ADAL" clId="{EC8726BC-6FC0-4560-A269-CFD0AF4023F8}" dt="2022-02-09T08:53:21.389" v="8567"/>
          <ac:spMkLst>
            <pc:docMk/>
            <pc:sldMk cId="1335056944" sldId="1699"/>
            <ac:spMk id="355" creationId="{59AA47BB-7986-4912-AE12-94FB0570B7B6}"/>
          </ac:spMkLst>
        </pc:spChg>
        <pc:spChg chg="mod">
          <ac:chgData name="Nicolas Delfosse" userId="d965f3d4-ea58-4afe-85b0-6f02e8cf3c22" providerId="ADAL" clId="{EC8726BC-6FC0-4560-A269-CFD0AF4023F8}" dt="2022-02-09T08:53:21.389" v="8567"/>
          <ac:spMkLst>
            <pc:docMk/>
            <pc:sldMk cId="1335056944" sldId="1699"/>
            <ac:spMk id="356" creationId="{4FFF00BB-09EA-4F29-AE20-D401C2F02E76}"/>
          </ac:spMkLst>
        </pc:spChg>
        <pc:spChg chg="mod">
          <ac:chgData name="Nicolas Delfosse" userId="d965f3d4-ea58-4afe-85b0-6f02e8cf3c22" providerId="ADAL" clId="{EC8726BC-6FC0-4560-A269-CFD0AF4023F8}" dt="2022-02-09T08:54:27.290" v="8572" actId="207"/>
          <ac:spMkLst>
            <pc:docMk/>
            <pc:sldMk cId="1335056944" sldId="1699"/>
            <ac:spMk id="357" creationId="{314C93F6-F7C7-4C6C-BF55-A067369892E7}"/>
          </ac:spMkLst>
        </pc:spChg>
        <pc:spChg chg="mod">
          <ac:chgData name="Nicolas Delfosse" userId="d965f3d4-ea58-4afe-85b0-6f02e8cf3c22" providerId="ADAL" clId="{EC8726BC-6FC0-4560-A269-CFD0AF4023F8}" dt="2022-02-09T08:53:21.389" v="8567"/>
          <ac:spMkLst>
            <pc:docMk/>
            <pc:sldMk cId="1335056944" sldId="1699"/>
            <ac:spMk id="362" creationId="{DB5139E0-DB27-4E21-8142-7E735DD91BE4}"/>
          </ac:spMkLst>
        </pc:spChg>
        <pc:spChg chg="mod">
          <ac:chgData name="Nicolas Delfosse" userId="d965f3d4-ea58-4afe-85b0-6f02e8cf3c22" providerId="ADAL" clId="{EC8726BC-6FC0-4560-A269-CFD0AF4023F8}" dt="2022-02-09T08:53:21.389" v="8567"/>
          <ac:spMkLst>
            <pc:docMk/>
            <pc:sldMk cId="1335056944" sldId="1699"/>
            <ac:spMk id="363" creationId="{9912ED3C-676F-433D-B62C-58FE0E9F312A}"/>
          </ac:spMkLst>
        </pc:spChg>
        <pc:spChg chg="mod">
          <ac:chgData name="Nicolas Delfosse" userId="d965f3d4-ea58-4afe-85b0-6f02e8cf3c22" providerId="ADAL" clId="{EC8726BC-6FC0-4560-A269-CFD0AF4023F8}" dt="2022-02-09T08:53:21.389" v="8567"/>
          <ac:spMkLst>
            <pc:docMk/>
            <pc:sldMk cId="1335056944" sldId="1699"/>
            <ac:spMk id="364" creationId="{715A2EF1-7318-42E9-8A36-FFD63DD78494}"/>
          </ac:spMkLst>
        </pc:spChg>
        <pc:spChg chg="mod">
          <ac:chgData name="Nicolas Delfosse" userId="d965f3d4-ea58-4afe-85b0-6f02e8cf3c22" providerId="ADAL" clId="{EC8726BC-6FC0-4560-A269-CFD0AF4023F8}" dt="2022-02-09T08:53:21.389" v="8567"/>
          <ac:spMkLst>
            <pc:docMk/>
            <pc:sldMk cId="1335056944" sldId="1699"/>
            <ac:spMk id="365" creationId="{43C65012-3D7D-4AE9-972E-5EA756907A32}"/>
          </ac:spMkLst>
        </pc:spChg>
        <pc:spChg chg="mod">
          <ac:chgData name="Nicolas Delfosse" userId="d965f3d4-ea58-4afe-85b0-6f02e8cf3c22" providerId="ADAL" clId="{EC8726BC-6FC0-4560-A269-CFD0AF4023F8}" dt="2022-02-09T08:53:21.389" v="8567"/>
          <ac:spMkLst>
            <pc:docMk/>
            <pc:sldMk cId="1335056944" sldId="1699"/>
            <ac:spMk id="366" creationId="{EDDE6C16-7341-4C52-8325-17BAD6A85F85}"/>
          </ac:spMkLst>
        </pc:spChg>
        <pc:spChg chg="mod">
          <ac:chgData name="Nicolas Delfosse" userId="d965f3d4-ea58-4afe-85b0-6f02e8cf3c22" providerId="ADAL" clId="{EC8726BC-6FC0-4560-A269-CFD0AF4023F8}" dt="2022-02-09T08:53:21.389" v="8567"/>
          <ac:spMkLst>
            <pc:docMk/>
            <pc:sldMk cId="1335056944" sldId="1699"/>
            <ac:spMk id="371" creationId="{14671C30-81DF-4055-BD8B-909FCA071033}"/>
          </ac:spMkLst>
        </pc:spChg>
        <pc:spChg chg="mod">
          <ac:chgData name="Nicolas Delfosse" userId="d965f3d4-ea58-4afe-85b0-6f02e8cf3c22" providerId="ADAL" clId="{EC8726BC-6FC0-4560-A269-CFD0AF4023F8}" dt="2022-02-09T08:53:21.389" v="8567"/>
          <ac:spMkLst>
            <pc:docMk/>
            <pc:sldMk cId="1335056944" sldId="1699"/>
            <ac:spMk id="372" creationId="{0CC6C4D9-4719-4D74-A958-39C95179D72B}"/>
          </ac:spMkLst>
        </pc:spChg>
        <pc:spChg chg="mod">
          <ac:chgData name="Nicolas Delfosse" userId="d965f3d4-ea58-4afe-85b0-6f02e8cf3c22" providerId="ADAL" clId="{EC8726BC-6FC0-4560-A269-CFD0AF4023F8}" dt="2022-02-09T08:53:21.389" v="8567"/>
          <ac:spMkLst>
            <pc:docMk/>
            <pc:sldMk cId="1335056944" sldId="1699"/>
            <ac:spMk id="373" creationId="{22DE8CF7-F8C1-4EF8-8C24-C61FD748D334}"/>
          </ac:spMkLst>
        </pc:spChg>
        <pc:spChg chg="mod">
          <ac:chgData name="Nicolas Delfosse" userId="d965f3d4-ea58-4afe-85b0-6f02e8cf3c22" providerId="ADAL" clId="{EC8726BC-6FC0-4560-A269-CFD0AF4023F8}" dt="2022-02-09T08:53:21.389" v="8567"/>
          <ac:spMkLst>
            <pc:docMk/>
            <pc:sldMk cId="1335056944" sldId="1699"/>
            <ac:spMk id="378" creationId="{FD60A3DE-076B-476D-A6BF-72A2789416C4}"/>
          </ac:spMkLst>
        </pc:spChg>
        <pc:spChg chg="mod">
          <ac:chgData name="Nicolas Delfosse" userId="d965f3d4-ea58-4afe-85b0-6f02e8cf3c22" providerId="ADAL" clId="{EC8726BC-6FC0-4560-A269-CFD0AF4023F8}" dt="2022-02-09T08:53:21.389" v="8567"/>
          <ac:spMkLst>
            <pc:docMk/>
            <pc:sldMk cId="1335056944" sldId="1699"/>
            <ac:spMk id="381" creationId="{D07E7294-70F0-4A2A-9CBB-792267228BBB}"/>
          </ac:spMkLst>
        </pc:spChg>
        <pc:spChg chg="mod">
          <ac:chgData name="Nicolas Delfosse" userId="d965f3d4-ea58-4afe-85b0-6f02e8cf3c22" providerId="ADAL" clId="{EC8726BC-6FC0-4560-A269-CFD0AF4023F8}" dt="2022-02-09T08:53:21.389" v="8567"/>
          <ac:spMkLst>
            <pc:docMk/>
            <pc:sldMk cId="1335056944" sldId="1699"/>
            <ac:spMk id="384" creationId="{0215398C-3B75-4104-A43D-12477571C0A0}"/>
          </ac:spMkLst>
        </pc:spChg>
        <pc:spChg chg="mod">
          <ac:chgData name="Nicolas Delfosse" userId="d965f3d4-ea58-4afe-85b0-6f02e8cf3c22" providerId="ADAL" clId="{EC8726BC-6FC0-4560-A269-CFD0AF4023F8}" dt="2022-02-09T08:53:21.389" v="8567"/>
          <ac:spMkLst>
            <pc:docMk/>
            <pc:sldMk cId="1335056944" sldId="1699"/>
            <ac:spMk id="387" creationId="{E50D010A-9F6B-4FF7-AE97-B021BD4FB435}"/>
          </ac:spMkLst>
        </pc:spChg>
        <pc:spChg chg="add mod">
          <ac:chgData name="Nicolas Delfosse" userId="d965f3d4-ea58-4afe-85b0-6f02e8cf3c22" providerId="ADAL" clId="{EC8726BC-6FC0-4560-A269-CFD0AF4023F8}" dt="2022-02-09T08:55:22.154" v="8581" actId="1076"/>
          <ac:spMkLst>
            <pc:docMk/>
            <pc:sldMk cId="1335056944" sldId="1699"/>
            <ac:spMk id="391" creationId="{164B5B2D-5C7B-4072-AE2E-8C6A0E0C2685}"/>
          </ac:spMkLst>
        </pc:spChg>
        <pc:spChg chg="add mod">
          <ac:chgData name="Nicolas Delfosse" userId="d965f3d4-ea58-4afe-85b0-6f02e8cf3c22" providerId="ADAL" clId="{EC8726BC-6FC0-4560-A269-CFD0AF4023F8}" dt="2022-02-09T08:59:47.410" v="8661" actId="1076"/>
          <ac:spMkLst>
            <pc:docMk/>
            <pc:sldMk cId="1335056944" sldId="1699"/>
            <ac:spMk id="393" creationId="{F8077C9E-520B-454B-8239-622E5FB4A605}"/>
          </ac:spMkLst>
        </pc:spChg>
        <pc:spChg chg="add mod">
          <ac:chgData name="Nicolas Delfosse" userId="d965f3d4-ea58-4afe-85b0-6f02e8cf3c22" providerId="ADAL" clId="{EC8726BC-6FC0-4560-A269-CFD0AF4023F8}" dt="2022-02-09T08:58:56.867" v="8651" actId="1076"/>
          <ac:spMkLst>
            <pc:docMk/>
            <pc:sldMk cId="1335056944" sldId="1699"/>
            <ac:spMk id="395" creationId="{EAC9DA37-5DBF-4C64-B2C9-24DB25781339}"/>
          </ac:spMkLst>
        </pc:spChg>
        <pc:grpChg chg="add del mod">
          <ac:chgData name="Nicolas Delfosse" userId="d965f3d4-ea58-4afe-85b0-6f02e8cf3c22" providerId="ADAL" clId="{EC8726BC-6FC0-4560-A269-CFD0AF4023F8}" dt="2022-02-09T08:48:55.695" v="8499" actId="165"/>
          <ac:grpSpMkLst>
            <pc:docMk/>
            <pc:sldMk cId="1335056944" sldId="1699"/>
            <ac:grpSpMk id="4" creationId="{BF4A4BFD-707C-4D6F-94EA-DD2267A29726}"/>
          </ac:grpSpMkLst>
        </pc:grpChg>
        <pc:grpChg chg="add del mod">
          <ac:chgData name="Nicolas Delfosse" userId="d965f3d4-ea58-4afe-85b0-6f02e8cf3c22" providerId="ADAL" clId="{EC8726BC-6FC0-4560-A269-CFD0AF4023F8}" dt="2022-02-09T08:22:55.185" v="8134" actId="478"/>
          <ac:grpSpMkLst>
            <pc:docMk/>
            <pc:sldMk cId="1335056944" sldId="1699"/>
            <ac:grpSpMk id="4" creationId="{E0B64FB1-ADBF-457F-ADCE-BC6C5F60E452}"/>
          </ac:grpSpMkLst>
        </pc:grpChg>
        <pc:grpChg chg="mod topLvl">
          <ac:chgData name="Nicolas Delfosse" userId="d965f3d4-ea58-4afe-85b0-6f02e8cf3c22" providerId="ADAL" clId="{EC8726BC-6FC0-4560-A269-CFD0AF4023F8}" dt="2022-02-09T08:47:31.098" v="8483" actId="1076"/>
          <ac:grpSpMkLst>
            <pc:docMk/>
            <pc:sldMk cId="1335056944" sldId="1699"/>
            <ac:grpSpMk id="5" creationId="{84A3B495-4F8E-42DA-AB24-698FD0527A96}"/>
          </ac:grpSpMkLst>
        </pc:grpChg>
        <pc:grpChg chg="add mod">
          <ac:chgData name="Nicolas Delfosse" userId="d965f3d4-ea58-4afe-85b0-6f02e8cf3c22" providerId="ADAL" clId="{EC8726BC-6FC0-4560-A269-CFD0AF4023F8}" dt="2022-02-09T08:47:44.967" v="8485" actId="1076"/>
          <ac:grpSpMkLst>
            <pc:docMk/>
            <pc:sldMk cId="1335056944" sldId="1699"/>
            <ac:grpSpMk id="6" creationId="{A7D9AB6B-6E93-4F92-81DB-92BBD261718A}"/>
          </ac:grpSpMkLst>
        </pc:grpChg>
        <pc:grpChg chg="add del mod">
          <ac:chgData name="Nicolas Delfosse" userId="d965f3d4-ea58-4afe-85b0-6f02e8cf3c22" providerId="ADAL" clId="{EC8726BC-6FC0-4560-A269-CFD0AF4023F8}" dt="2022-02-09T08:48:28.201" v="8493" actId="165"/>
          <ac:grpSpMkLst>
            <pc:docMk/>
            <pc:sldMk cId="1335056944" sldId="1699"/>
            <ac:grpSpMk id="87" creationId="{EEDC021A-B094-4EEF-AE1C-04D40DA66126}"/>
          </ac:grpSpMkLst>
        </pc:grpChg>
        <pc:grpChg chg="add del mod">
          <ac:chgData name="Nicolas Delfosse" userId="d965f3d4-ea58-4afe-85b0-6f02e8cf3c22" providerId="ADAL" clId="{EC8726BC-6FC0-4560-A269-CFD0AF4023F8}" dt="2022-02-09T08:44:55.518" v="8452" actId="165"/>
          <ac:grpSpMkLst>
            <pc:docMk/>
            <pc:sldMk cId="1335056944" sldId="1699"/>
            <ac:grpSpMk id="112" creationId="{F7ACF018-8D6B-4DAB-8D89-6BADFEBF202C}"/>
          </ac:grpSpMkLst>
        </pc:grpChg>
        <pc:grpChg chg="add del mod">
          <ac:chgData name="Nicolas Delfosse" userId="d965f3d4-ea58-4afe-85b0-6f02e8cf3c22" providerId="ADAL" clId="{EC8726BC-6FC0-4560-A269-CFD0AF4023F8}" dt="2022-02-09T08:45:35.102" v="8457" actId="165"/>
          <ac:grpSpMkLst>
            <pc:docMk/>
            <pc:sldMk cId="1335056944" sldId="1699"/>
            <ac:grpSpMk id="128" creationId="{697F4B71-B2CB-4ACB-AB6C-4CCEAA2AF776}"/>
          </ac:grpSpMkLst>
        </pc:grpChg>
        <pc:grpChg chg="add mod">
          <ac:chgData name="Nicolas Delfosse" userId="d965f3d4-ea58-4afe-85b0-6f02e8cf3c22" providerId="ADAL" clId="{EC8726BC-6FC0-4560-A269-CFD0AF4023F8}" dt="2022-02-09T08:55:15.676" v="8579" actId="1076"/>
          <ac:grpSpMkLst>
            <pc:docMk/>
            <pc:sldMk cId="1335056944" sldId="1699"/>
            <ac:grpSpMk id="150" creationId="{2D93E5AC-C640-45D2-BA53-64EB2C387F20}"/>
          </ac:grpSpMkLst>
        </pc:grpChg>
        <pc:grpChg chg="add mod">
          <ac:chgData name="Nicolas Delfosse" userId="d965f3d4-ea58-4afe-85b0-6f02e8cf3c22" providerId="ADAL" clId="{EC8726BC-6FC0-4560-A269-CFD0AF4023F8}" dt="2022-02-09T08:58:09.515" v="8646" actId="1076"/>
          <ac:grpSpMkLst>
            <pc:docMk/>
            <pc:sldMk cId="1335056944" sldId="1699"/>
            <ac:grpSpMk id="229" creationId="{E1E2868D-EF42-4B20-AC0E-F21033A514BB}"/>
          </ac:grpSpMkLst>
        </pc:grpChg>
        <pc:grpChg chg="add mod">
          <ac:chgData name="Nicolas Delfosse" userId="d965f3d4-ea58-4afe-85b0-6f02e8cf3c22" providerId="ADAL" clId="{EC8726BC-6FC0-4560-A269-CFD0AF4023F8}" dt="2022-02-09T09:00:10.126" v="8665" actId="1076"/>
          <ac:grpSpMkLst>
            <pc:docMk/>
            <pc:sldMk cId="1335056944" sldId="1699"/>
            <ac:grpSpMk id="230" creationId="{55FCE6A9-B22A-4267-875C-FAE27CE09B54}"/>
          </ac:grpSpMkLst>
        </pc:grpChg>
        <pc:grpChg chg="add del mod">
          <ac:chgData name="Nicolas Delfosse" userId="d965f3d4-ea58-4afe-85b0-6f02e8cf3c22" providerId="ADAL" clId="{EC8726BC-6FC0-4560-A269-CFD0AF4023F8}" dt="2022-02-09T08:53:18.020" v="8566" actId="478"/>
          <ac:grpSpMkLst>
            <pc:docMk/>
            <pc:sldMk cId="1335056944" sldId="1699"/>
            <ac:grpSpMk id="233" creationId="{C2322C6C-AABC-4394-A676-C1D3860681A3}"/>
          </ac:grpSpMkLst>
        </pc:grpChg>
        <pc:grpChg chg="add mod">
          <ac:chgData name="Nicolas Delfosse" userId="d965f3d4-ea58-4afe-85b0-6f02e8cf3c22" providerId="ADAL" clId="{EC8726BC-6FC0-4560-A269-CFD0AF4023F8}" dt="2022-02-09T08:59:29.180" v="8655" actId="1076"/>
          <ac:grpSpMkLst>
            <pc:docMk/>
            <pc:sldMk cId="1335056944" sldId="1699"/>
            <ac:grpSpMk id="312" creationId="{E49CFC72-797A-4927-88C3-F6FA744C5A5F}"/>
          </ac:grpSpMkLst>
        </pc:grpChg>
        <pc:cxnChg chg="mod">
          <ac:chgData name="Nicolas Delfosse" userId="d965f3d4-ea58-4afe-85b0-6f02e8cf3c22" providerId="ADAL" clId="{EC8726BC-6FC0-4560-A269-CFD0AF4023F8}" dt="2022-02-09T08:22:47.387" v="8132"/>
          <ac:cxnSpMkLst>
            <pc:docMk/>
            <pc:sldMk cId="1335056944" sldId="1699"/>
            <ac:cxnSpMk id="12" creationId="{3D2029CA-2F5E-4EFB-8B4D-2E5557250381}"/>
          </ac:cxnSpMkLst>
        </pc:cxnChg>
        <pc:cxnChg chg="mod">
          <ac:chgData name="Nicolas Delfosse" userId="d965f3d4-ea58-4afe-85b0-6f02e8cf3c22" providerId="ADAL" clId="{EC8726BC-6FC0-4560-A269-CFD0AF4023F8}" dt="2022-02-09T08:22:47.387" v="8132"/>
          <ac:cxnSpMkLst>
            <pc:docMk/>
            <pc:sldMk cId="1335056944" sldId="1699"/>
            <ac:cxnSpMk id="13" creationId="{52D9563C-6F52-4968-8BF4-5B76E68EC9B8}"/>
          </ac:cxnSpMkLst>
        </pc:cxnChg>
        <pc:cxnChg chg="mod">
          <ac:chgData name="Nicolas Delfosse" userId="d965f3d4-ea58-4afe-85b0-6f02e8cf3c22" providerId="ADAL" clId="{EC8726BC-6FC0-4560-A269-CFD0AF4023F8}" dt="2022-02-09T08:22:47.387" v="8132"/>
          <ac:cxnSpMkLst>
            <pc:docMk/>
            <pc:sldMk cId="1335056944" sldId="1699"/>
            <ac:cxnSpMk id="14" creationId="{1A5BD942-C625-4DE8-A4D7-DF1577055EFD}"/>
          </ac:cxnSpMkLst>
        </pc:cxnChg>
        <pc:cxnChg chg="mod">
          <ac:chgData name="Nicolas Delfosse" userId="d965f3d4-ea58-4afe-85b0-6f02e8cf3c22" providerId="ADAL" clId="{EC8726BC-6FC0-4560-A269-CFD0AF4023F8}" dt="2022-02-09T08:22:47.387" v="8132"/>
          <ac:cxnSpMkLst>
            <pc:docMk/>
            <pc:sldMk cId="1335056944" sldId="1699"/>
            <ac:cxnSpMk id="15" creationId="{6848789C-9395-4A64-B6C4-02CCCB67637C}"/>
          </ac:cxnSpMkLst>
        </pc:cxnChg>
        <pc:cxnChg chg="mod">
          <ac:chgData name="Nicolas Delfosse" userId="d965f3d4-ea58-4afe-85b0-6f02e8cf3c22" providerId="ADAL" clId="{EC8726BC-6FC0-4560-A269-CFD0AF4023F8}" dt="2022-02-09T08:22:47.387" v="8132"/>
          <ac:cxnSpMkLst>
            <pc:docMk/>
            <pc:sldMk cId="1335056944" sldId="1699"/>
            <ac:cxnSpMk id="21" creationId="{2D53F648-E991-446B-BF31-CB344988E896}"/>
          </ac:cxnSpMkLst>
        </pc:cxnChg>
        <pc:cxnChg chg="mod">
          <ac:chgData name="Nicolas Delfosse" userId="d965f3d4-ea58-4afe-85b0-6f02e8cf3c22" providerId="ADAL" clId="{EC8726BC-6FC0-4560-A269-CFD0AF4023F8}" dt="2022-02-09T08:22:47.387" v="8132"/>
          <ac:cxnSpMkLst>
            <pc:docMk/>
            <pc:sldMk cId="1335056944" sldId="1699"/>
            <ac:cxnSpMk id="22" creationId="{2E77FDA0-85C5-4FBB-AFDA-984FAB05E78B}"/>
          </ac:cxnSpMkLst>
        </pc:cxnChg>
        <pc:cxnChg chg="mod">
          <ac:chgData name="Nicolas Delfosse" userId="d965f3d4-ea58-4afe-85b0-6f02e8cf3c22" providerId="ADAL" clId="{EC8726BC-6FC0-4560-A269-CFD0AF4023F8}" dt="2022-02-09T08:22:47.387" v="8132"/>
          <ac:cxnSpMkLst>
            <pc:docMk/>
            <pc:sldMk cId="1335056944" sldId="1699"/>
            <ac:cxnSpMk id="23" creationId="{24A8F326-2184-4FED-B1DB-D7693C39E40F}"/>
          </ac:cxnSpMkLst>
        </pc:cxnChg>
        <pc:cxnChg chg="mod">
          <ac:chgData name="Nicolas Delfosse" userId="d965f3d4-ea58-4afe-85b0-6f02e8cf3c22" providerId="ADAL" clId="{EC8726BC-6FC0-4560-A269-CFD0AF4023F8}" dt="2022-02-09T08:23:13.306" v="8136" actId="1582"/>
          <ac:cxnSpMkLst>
            <pc:docMk/>
            <pc:sldMk cId="1335056944" sldId="1699"/>
            <ac:cxnSpMk id="24" creationId="{1E67B370-B0D3-4682-A2A9-FC78511C66F2}"/>
          </ac:cxnSpMkLst>
        </pc:cxnChg>
        <pc:cxnChg chg="mod">
          <ac:chgData name="Nicolas Delfosse" userId="d965f3d4-ea58-4afe-85b0-6f02e8cf3c22" providerId="ADAL" clId="{EC8726BC-6FC0-4560-A269-CFD0AF4023F8}" dt="2022-02-09T08:23:13.306" v="8136" actId="1582"/>
          <ac:cxnSpMkLst>
            <pc:docMk/>
            <pc:sldMk cId="1335056944" sldId="1699"/>
            <ac:cxnSpMk id="31" creationId="{9BF6CC43-2346-46E8-BEC4-784E490D2656}"/>
          </ac:cxnSpMkLst>
        </pc:cxnChg>
        <pc:cxnChg chg="mod">
          <ac:chgData name="Nicolas Delfosse" userId="d965f3d4-ea58-4afe-85b0-6f02e8cf3c22" providerId="ADAL" clId="{EC8726BC-6FC0-4560-A269-CFD0AF4023F8}" dt="2022-02-09T08:22:47.387" v="8132"/>
          <ac:cxnSpMkLst>
            <pc:docMk/>
            <pc:sldMk cId="1335056944" sldId="1699"/>
            <ac:cxnSpMk id="32" creationId="{E7498DAE-09B4-4D7F-A168-D4A3889E9178}"/>
          </ac:cxnSpMkLst>
        </pc:cxnChg>
        <pc:cxnChg chg="mod">
          <ac:chgData name="Nicolas Delfosse" userId="d965f3d4-ea58-4afe-85b0-6f02e8cf3c22" providerId="ADAL" clId="{EC8726BC-6FC0-4560-A269-CFD0AF4023F8}" dt="2022-02-09T08:22:47.387" v="8132"/>
          <ac:cxnSpMkLst>
            <pc:docMk/>
            <pc:sldMk cId="1335056944" sldId="1699"/>
            <ac:cxnSpMk id="33" creationId="{9C9774BE-5CDB-406A-8A9B-CAA0E659E5F6}"/>
          </ac:cxnSpMkLst>
        </pc:cxnChg>
        <pc:cxnChg chg="mod">
          <ac:chgData name="Nicolas Delfosse" userId="d965f3d4-ea58-4afe-85b0-6f02e8cf3c22" providerId="ADAL" clId="{EC8726BC-6FC0-4560-A269-CFD0AF4023F8}" dt="2022-02-09T08:22:47.387" v="8132"/>
          <ac:cxnSpMkLst>
            <pc:docMk/>
            <pc:sldMk cId="1335056944" sldId="1699"/>
            <ac:cxnSpMk id="34" creationId="{BD436100-4A7C-449B-B788-2CBDAB7759C0}"/>
          </ac:cxnSpMkLst>
        </pc:cxnChg>
        <pc:cxnChg chg="mod">
          <ac:chgData name="Nicolas Delfosse" userId="d965f3d4-ea58-4afe-85b0-6f02e8cf3c22" providerId="ADAL" clId="{EC8726BC-6FC0-4560-A269-CFD0AF4023F8}" dt="2022-02-09T08:22:47.387" v="8132"/>
          <ac:cxnSpMkLst>
            <pc:docMk/>
            <pc:sldMk cId="1335056944" sldId="1699"/>
            <ac:cxnSpMk id="38" creationId="{1578D437-25F1-4F4E-AEBA-B6E451B6FF56}"/>
          </ac:cxnSpMkLst>
        </pc:cxnChg>
        <pc:cxnChg chg="mod">
          <ac:chgData name="Nicolas Delfosse" userId="d965f3d4-ea58-4afe-85b0-6f02e8cf3c22" providerId="ADAL" clId="{EC8726BC-6FC0-4560-A269-CFD0AF4023F8}" dt="2022-02-09T08:22:47.387" v="8132"/>
          <ac:cxnSpMkLst>
            <pc:docMk/>
            <pc:sldMk cId="1335056944" sldId="1699"/>
            <ac:cxnSpMk id="39" creationId="{2C5A4471-A459-44AB-A16B-91EAE6F4B79D}"/>
          </ac:cxnSpMkLst>
        </pc:cxnChg>
        <pc:cxnChg chg="mod">
          <ac:chgData name="Nicolas Delfosse" userId="d965f3d4-ea58-4afe-85b0-6f02e8cf3c22" providerId="ADAL" clId="{EC8726BC-6FC0-4560-A269-CFD0AF4023F8}" dt="2022-02-09T08:22:47.387" v="8132"/>
          <ac:cxnSpMkLst>
            <pc:docMk/>
            <pc:sldMk cId="1335056944" sldId="1699"/>
            <ac:cxnSpMk id="40" creationId="{33AEA4A0-2D9B-4E31-824E-9C810C9D121F}"/>
          </ac:cxnSpMkLst>
        </pc:cxnChg>
        <pc:cxnChg chg="mod">
          <ac:chgData name="Nicolas Delfosse" userId="d965f3d4-ea58-4afe-85b0-6f02e8cf3c22" providerId="ADAL" clId="{EC8726BC-6FC0-4560-A269-CFD0AF4023F8}" dt="2022-02-09T08:22:47.387" v="8132"/>
          <ac:cxnSpMkLst>
            <pc:docMk/>
            <pc:sldMk cId="1335056944" sldId="1699"/>
            <ac:cxnSpMk id="41" creationId="{541E8D7D-81F3-4B2B-B7B8-32F8FD5850DC}"/>
          </ac:cxnSpMkLst>
        </pc:cxnChg>
        <pc:cxnChg chg="mod">
          <ac:chgData name="Nicolas Delfosse" userId="d965f3d4-ea58-4afe-85b0-6f02e8cf3c22" providerId="ADAL" clId="{EC8726BC-6FC0-4560-A269-CFD0AF4023F8}" dt="2022-02-09T08:22:47.387" v="8132"/>
          <ac:cxnSpMkLst>
            <pc:docMk/>
            <pc:sldMk cId="1335056944" sldId="1699"/>
            <ac:cxnSpMk id="45" creationId="{18F92D68-C1C3-4DAA-BF88-F2E4172D56E7}"/>
          </ac:cxnSpMkLst>
        </pc:cxnChg>
        <pc:cxnChg chg="mod">
          <ac:chgData name="Nicolas Delfosse" userId="d965f3d4-ea58-4afe-85b0-6f02e8cf3c22" providerId="ADAL" clId="{EC8726BC-6FC0-4560-A269-CFD0AF4023F8}" dt="2022-02-09T08:22:47.387" v="8132"/>
          <ac:cxnSpMkLst>
            <pc:docMk/>
            <pc:sldMk cId="1335056944" sldId="1699"/>
            <ac:cxnSpMk id="46" creationId="{F28B0C2F-C990-428B-A89D-5E68E3673DBC}"/>
          </ac:cxnSpMkLst>
        </pc:cxnChg>
        <pc:cxnChg chg="mod">
          <ac:chgData name="Nicolas Delfosse" userId="d965f3d4-ea58-4afe-85b0-6f02e8cf3c22" providerId="ADAL" clId="{EC8726BC-6FC0-4560-A269-CFD0AF4023F8}" dt="2022-02-09T08:23:13.306" v="8136" actId="1582"/>
          <ac:cxnSpMkLst>
            <pc:docMk/>
            <pc:sldMk cId="1335056944" sldId="1699"/>
            <ac:cxnSpMk id="47" creationId="{8EC4A2B8-F3E8-44A9-B248-874C6DEE040C}"/>
          </ac:cxnSpMkLst>
        </pc:cxnChg>
        <pc:cxnChg chg="mod">
          <ac:chgData name="Nicolas Delfosse" userId="d965f3d4-ea58-4afe-85b0-6f02e8cf3c22" providerId="ADAL" clId="{EC8726BC-6FC0-4560-A269-CFD0AF4023F8}" dt="2022-02-09T08:22:47.387" v="8132"/>
          <ac:cxnSpMkLst>
            <pc:docMk/>
            <pc:sldMk cId="1335056944" sldId="1699"/>
            <ac:cxnSpMk id="48" creationId="{4C80CE6D-63D6-43A7-ADC7-59C88297CD29}"/>
          </ac:cxnSpMkLst>
        </pc:cxnChg>
        <pc:cxnChg chg="mod">
          <ac:chgData name="Nicolas Delfosse" userId="d965f3d4-ea58-4afe-85b0-6f02e8cf3c22" providerId="ADAL" clId="{EC8726BC-6FC0-4560-A269-CFD0AF4023F8}" dt="2022-02-09T08:22:47.387" v="8132"/>
          <ac:cxnSpMkLst>
            <pc:docMk/>
            <pc:sldMk cId="1335056944" sldId="1699"/>
            <ac:cxnSpMk id="52" creationId="{9F6B64B6-4BDE-4BFE-8A4E-806B64307966}"/>
          </ac:cxnSpMkLst>
        </pc:cxnChg>
        <pc:cxnChg chg="mod">
          <ac:chgData name="Nicolas Delfosse" userId="d965f3d4-ea58-4afe-85b0-6f02e8cf3c22" providerId="ADAL" clId="{EC8726BC-6FC0-4560-A269-CFD0AF4023F8}" dt="2022-02-09T08:22:47.387" v="8132"/>
          <ac:cxnSpMkLst>
            <pc:docMk/>
            <pc:sldMk cId="1335056944" sldId="1699"/>
            <ac:cxnSpMk id="53" creationId="{15606B6E-358B-41F2-BEB2-49EA092BBA14}"/>
          </ac:cxnSpMkLst>
        </pc:cxnChg>
        <pc:cxnChg chg="mod">
          <ac:chgData name="Nicolas Delfosse" userId="d965f3d4-ea58-4afe-85b0-6f02e8cf3c22" providerId="ADAL" clId="{EC8726BC-6FC0-4560-A269-CFD0AF4023F8}" dt="2022-02-09T08:22:47.387" v="8132"/>
          <ac:cxnSpMkLst>
            <pc:docMk/>
            <pc:sldMk cId="1335056944" sldId="1699"/>
            <ac:cxnSpMk id="54" creationId="{431BA817-8519-4496-A8D1-AFFE710AB5D0}"/>
          </ac:cxnSpMkLst>
        </pc:cxnChg>
        <pc:cxnChg chg="mod">
          <ac:chgData name="Nicolas Delfosse" userId="d965f3d4-ea58-4afe-85b0-6f02e8cf3c22" providerId="ADAL" clId="{EC8726BC-6FC0-4560-A269-CFD0AF4023F8}" dt="2022-02-09T08:22:47.387" v="8132"/>
          <ac:cxnSpMkLst>
            <pc:docMk/>
            <pc:sldMk cId="1335056944" sldId="1699"/>
            <ac:cxnSpMk id="55" creationId="{C82FD9F8-662E-4FD4-8AB0-8EFE96652A7B}"/>
          </ac:cxnSpMkLst>
        </pc:cxnChg>
        <pc:cxnChg chg="mod">
          <ac:chgData name="Nicolas Delfosse" userId="d965f3d4-ea58-4afe-85b0-6f02e8cf3c22" providerId="ADAL" clId="{EC8726BC-6FC0-4560-A269-CFD0AF4023F8}" dt="2022-02-09T08:22:47.387" v="8132"/>
          <ac:cxnSpMkLst>
            <pc:docMk/>
            <pc:sldMk cId="1335056944" sldId="1699"/>
            <ac:cxnSpMk id="61" creationId="{42EAEF53-09BD-4579-A5A7-8E41D61EAD41}"/>
          </ac:cxnSpMkLst>
        </pc:cxnChg>
        <pc:cxnChg chg="mod">
          <ac:chgData name="Nicolas Delfosse" userId="d965f3d4-ea58-4afe-85b0-6f02e8cf3c22" providerId="ADAL" clId="{EC8726BC-6FC0-4560-A269-CFD0AF4023F8}" dt="2022-02-09T08:23:13.306" v="8136" actId="1582"/>
          <ac:cxnSpMkLst>
            <pc:docMk/>
            <pc:sldMk cId="1335056944" sldId="1699"/>
            <ac:cxnSpMk id="62" creationId="{A8964E41-DB55-4572-AF07-123027F7C662}"/>
          </ac:cxnSpMkLst>
        </pc:cxnChg>
        <pc:cxnChg chg="mod">
          <ac:chgData name="Nicolas Delfosse" userId="d965f3d4-ea58-4afe-85b0-6f02e8cf3c22" providerId="ADAL" clId="{EC8726BC-6FC0-4560-A269-CFD0AF4023F8}" dt="2022-02-09T08:22:47.387" v="8132"/>
          <ac:cxnSpMkLst>
            <pc:docMk/>
            <pc:sldMk cId="1335056944" sldId="1699"/>
            <ac:cxnSpMk id="63" creationId="{5B2DAA76-8966-4AC7-B9DB-66EACA549CAE}"/>
          </ac:cxnSpMkLst>
        </pc:cxnChg>
        <pc:cxnChg chg="mod">
          <ac:chgData name="Nicolas Delfosse" userId="d965f3d4-ea58-4afe-85b0-6f02e8cf3c22" providerId="ADAL" clId="{EC8726BC-6FC0-4560-A269-CFD0AF4023F8}" dt="2022-02-09T08:22:47.387" v="8132"/>
          <ac:cxnSpMkLst>
            <pc:docMk/>
            <pc:sldMk cId="1335056944" sldId="1699"/>
            <ac:cxnSpMk id="64" creationId="{5E2B2A8C-2DE9-460F-9C58-24BBB1B4D111}"/>
          </ac:cxnSpMkLst>
        </pc:cxnChg>
        <pc:cxnChg chg="mod">
          <ac:chgData name="Nicolas Delfosse" userId="d965f3d4-ea58-4afe-85b0-6f02e8cf3c22" providerId="ADAL" clId="{EC8726BC-6FC0-4560-A269-CFD0AF4023F8}" dt="2022-02-09T08:22:47.387" v="8132"/>
          <ac:cxnSpMkLst>
            <pc:docMk/>
            <pc:sldMk cId="1335056944" sldId="1699"/>
            <ac:cxnSpMk id="68" creationId="{96E1A1D2-ABE1-4EE3-8790-D5160CEB9831}"/>
          </ac:cxnSpMkLst>
        </pc:cxnChg>
        <pc:cxnChg chg="mod">
          <ac:chgData name="Nicolas Delfosse" userId="d965f3d4-ea58-4afe-85b0-6f02e8cf3c22" providerId="ADAL" clId="{EC8726BC-6FC0-4560-A269-CFD0AF4023F8}" dt="2022-02-09T08:22:47.387" v="8132"/>
          <ac:cxnSpMkLst>
            <pc:docMk/>
            <pc:sldMk cId="1335056944" sldId="1699"/>
            <ac:cxnSpMk id="69" creationId="{C80C8424-B340-426E-95C3-769DEBE3428D}"/>
          </ac:cxnSpMkLst>
        </pc:cxnChg>
        <pc:cxnChg chg="mod">
          <ac:chgData name="Nicolas Delfosse" userId="d965f3d4-ea58-4afe-85b0-6f02e8cf3c22" providerId="ADAL" clId="{EC8726BC-6FC0-4560-A269-CFD0AF4023F8}" dt="2022-02-09T08:22:47.387" v="8132"/>
          <ac:cxnSpMkLst>
            <pc:docMk/>
            <pc:sldMk cId="1335056944" sldId="1699"/>
            <ac:cxnSpMk id="70" creationId="{55F6A27E-D69D-4D6C-8487-B791247BF45D}"/>
          </ac:cxnSpMkLst>
        </pc:cxnChg>
        <pc:cxnChg chg="mod">
          <ac:chgData name="Nicolas Delfosse" userId="d965f3d4-ea58-4afe-85b0-6f02e8cf3c22" providerId="ADAL" clId="{EC8726BC-6FC0-4560-A269-CFD0AF4023F8}" dt="2022-02-09T08:22:47.387" v="8132"/>
          <ac:cxnSpMkLst>
            <pc:docMk/>
            <pc:sldMk cId="1335056944" sldId="1699"/>
            <ac:cxnSpMk id="71" creationId="{ACECCD29-ABF8-44F0-8ED5-12CCB9BADB34}"/>
          </ac:cxnSpMkLst>
        </pc:cxnChg>
        <pc:cxnChg chg="mod">
          <ac:chgData name="Nicolas Delfosse" userId="d965f3d4-ea58-4afe-85b0-6f02e8cf3c22" providerId="ADAL" clId="{EC8726BC-6FC0-4560-A269-CFD0AF4023F8}" dt="2022-02-09T08:22:47.387" v="8132"/>
          <ac:cxnSpMkLst>
            <pc:docMk/>
            <pc:sldMk cId="1335056944" sldId="1699"/>
            <ac:cxnSpMk id="73" creationId="{18E6936A-65F6-456B-87A3-F4417BBB7AF0}"/>
          </ac:cxnSpMkLst>
        </pc:cxnChg>
        <pc:cxnChg chg="mod">
          <ac:chgData name="Nicolas Delfosse" userId="d965f3d4-ea58-4afe-85b0-6f02e8cf3c22" providerId="ADAL" clId="{EC8726BC-6FC0-4560-A269-CFD0AF4023F8}" dt="2022-02-09T08:22:47.387" v="8132"/>
          <ac:cxnSpMkLst>
            <pc:docMk/>
            <pc:sldMk cId="1335056944" sldId="1699"/>
            <ac:cxnSpMk id="74" creationId="{4F0A3F60-FD58-453E-899D-6F0F7718C2CC}"/>
          </ac:cxnSpMkLst>
        </pc:cxnChg>
        <pc:cxnChg chg="mod">
          <ac:chgData name="Nicolas Delfosse" userId="d965f3d4-ea58-4afe-85b0-6f02e8cf3c22" providerId="ADAL" clId="{EC8726BC-6FC0-4560-A269-CFD0AF4023F8}" dt="2022-02-09T08:22:47.387" v="8132"/>
          <ac:cxnSpMkLst>
            <pc:docMk/>
            <pc:sldMk cId="1335056944" sldId="1699"/>
            <ac:cxnSpMk id="76" creationId="{7C157370-205F-4C94-A01E-B9C92CCB4115}"/>
          </ac:cxnSpMkLst>
        </pc:cxnChg>
        <pc:cxnChg chg="mod">
          <ac:chgData name="Nicolas Delfosse" userId="d965f3d4-ea58-4afe-85b0-6f02e8cf3c22" providerId="ADAL" clId="{EC8726BC-6FC0-4560-A269-CFD0AF4023F8}" dt="2022-02-09T08:22:47.387" v="8132"/>
          <ac:cxnSpMkLst>
            <pc:docMk/>
            <pc:sldMk cId="1335056944" sldId="1699"/>
            <ac:cxnSpMk id="77" creationId="{4455EB08-49A9-4B23-BFD3-64776F6F7CF5}"/>
          </ac:cxnSpMkLst>
        </pc:cxnChg>
        <pc:cxnChg chg="mod">
          <ac:chgData name="Nicolas Delfosse" userId="d965f3d4-ea58-4afe-85b0-6f02e8cf3c22" providerId="ADAL" clId="{EC8726BC-6FC0-4560-A269-CFD0AF4023F8}" dt="2022-02-09T08:22:47.387" v="8132"/>
          <ac:cxnSpMkLst>
            <pc:docMk/>
            <pc:sldMk cId="1335056944" sldId="1699"/>
            <ac:cxnSpMk id="79" creationId="{669E122D-25B8-4A41-AA42-D8BE847D2B3B}"/>
          </ac:cxnSpMkLst>
        </pc:cxnChg>
        <pc:cxnChg chg="mod">
          <ac:chgData name="Nicolas Delfosse" userId="d965f3d4-ea58-4afe-85b0-6f02e8cf3c22" providerId="ADAL" clId="{EC8726BC-6FC0-4560-A269-CFD0AF4023F8}" dt="2022-02-09T08:22:47.387" v="8132"/>
          <ac:cxnSpMkLst>
            <pc:docMk/>
            <pc:sldMk cId="1335056944" sldId="1699"/>
            <ac:cxnSpMk id="80" creationId="{5FDAF736-5CB0-4988-9A7F-9F59E929F772}"/>
          </ac:cxnSpMkLst>
        </pc:cxnChg>
        <pc:cxnChg chg="mod">
          <ac:chgData name="Nicolas Delfosse" userId="d965f3d4-ea58-4afe-85b0-6f02e8cf3c22" providerId="ADAL" clId="{EC8726BC-6FC0-4560-A269-CFD0AF4023F8}" dt="2022-02-09T08:22:47.387" v="8132"/>
          <ac:cxnSpMkLst>
            <pc:docMk/>
            <pc:sldMk cId="1335056944" sldId="1699"/>
            <ac:cxnSpMk id="82" creationId="{5A96B1FF-442A-44C0-B587-BD6255A605B1}"/>
          </ac:cxnSpMkLst>
        </pc:cxnChg>
        <pc:cxnChg chg="mod">
          <ac:chgData name="Nicolas Delfosse" userId="d965f3d4-ea58-4afe-85b0-6f02e8cf3c22" providerId="ADAL" clId="{EC8726BC-6FC0-4560-A269-CFD0AF4023F8}" dt="2022-02-09T08:22:47.387" v="8132"/>
          <ac:cxnSpMkLst>
            <pc:docMk/>
            <pc:sldMk cId="1335056944" sldId="1699"/>
            <ac:cxnSpMk id="83" creationId="{2C93EDBB-8CC3-4585-BA55-63F8DCB3BBAA}"/>
          </ac:cxnSpMkLst>
        </pc:cxnChg>
        <pc:cxnChg chg="mod topLvl">
          <ac:chgData name="Nicolas Delfosse" userId="d965f3d4-ea58-4afe-85b0-6f02e8cf3c22" providerId="ADAL" clId="{EC8726BC-6FC0-4560-A269-CFD0AF4023F8}" dt="2022-02-09T08:48:28.201" v="8493" actId="165"/>
          <ac:cxnSpMkLst>
            <pc:docMk/>
            <pc:sldMk cId="1335056944" sldId="1699"/>
            <ac:cxnSpMk id="99" creationId="{1C94E2AB-F91A-4DFD-A1B3-AC2EED71F267}"/>
          </ac:cxnSpMkLst>
        </pc:cxnChg>
        <pc:cxnChg chg="mod topLvl">
          <ac:chgData name="Nicolas Delfosse" userId="d965f3d4-ea58-4afe-85b0-6f02e8cf3c22" providerId="ADAL" clId="{EC8726BC-6FC0-4560-A269-CFD0AF4023F8}" dt="2022-02-09T08:48:28.201" v="8493" actId="165"/>
          <ac:cxnSpMkLst>
            <pc:docMk/>
            <pc:sldMk cId="1335056944" sldId="1699"/>
            <ac:cxnSpMk id="100" creationId="{66F2008D-BCBD-4FAB-A6C5-D3C1BD17EEB6}"/>
          </ac:cxnSpMkLst>
        </pc:cxnChg>
        <pc:cxnChg chg="mod topLvl">
          <ac:chgData name="Nicolas Delfosse" userId="d965f3d4-ea58-4afe-85b0-6f02e8cf3c22" providerId="ADAL" clId="{EC8726BC-6FC0-4560-A269-CFD0AF4023F8}" dt="2022-02-09T08:48:28.201" v="8493" actId="165"/>
          <ac:cxnSpMkLst>
            <pc:docMk/>
            <pc:sldMk cId="1335056944" sldId="1699"/>
            <ac:cxnSpMk id="101" creationId="{61AB6ACC-8F4F-470B-9861-73AF2CCDB1FC}"/>
          </ac:cxnSpMkLst>
        </pc:cxnChg>
        <pc:cxnChg chg="mod topLvl">
          <ac:chgData name="Nicolas Delfosse" userId="d965f3d4-ea58-4afe-85b0-6f02e8cf3c22" providerId="ADAL" clId="{EC8726BC-6FC0-4560-A269-CFD0AF4023F8}" dt="2022-02-09T08:48:28.201" v="8493" actId="165"/>
          <ac:cxnSpMkLst>
            <pc:docMk/>
            <pc:sldMk cId="1335056944" sldId="1699"/>
            <ac:cxnSpMk id="102" creationId="{9BE86159-2FC5-4D3A-86C5-A1E66473E7FE}"/>
          </ac:cxnSpMkLst>
        </pc:cxnChg>
        <pc:cxnChg chg="mod topLvl">
          <ac:chgData name="Nicolas Delfosse" userId="d965f3d4-ea58-4afe-85b0-6f02e8cf3c22" providerId="ADAL" clId="{EC8726BC-6FC0-4560-A269-CFD0AF4023F8}" dt="2022-02-09T08:48:28.201" v="8493" actId="165"/>
          <ac:cxnSpMkLst>
            <pc:docMk/>
            <pc:sldMk cId="1335056944" sldId="1699"/>
            <ac:cxnSpMk id="103" creationId="{C1101351-2C0E-4321-931A-4EAF19491CA2}"/>
          </ac:cxnSpMkLst>
        </pc:cxnChg>
        <pc:cxnChg chg="mod topLvl">
          <ac:chgData name="Nicolas Delfosse" userId="d965f3d4-ea58-4afe-85b0-6f02e8cf3c22" providerId="ADAL" clId="{EC8726BC-6FC0-4560-A269-CFD0AF4023F8}" dt="2022-02-09T08:48:28.201" v="8493" actId="165"/>
          <ac:cxnSpMkLst>
            <pc:docMk/>
            <pc:sldMk cId="1335056944" sldId="1699"/>
            <ac:cxnSpMk id="104" creationId="{2E55319E-BE5B-455A-977A-4E80D0B7C576}"/>
          </ac:cxnSpMkLst>
        </pc:cxnChg>
        <pc:cxnChg chg="del mod topLvl">
          <ac:chgData name="Nicolas Delfosse" userId="d965f3d4-ea58-4afe-85b0-6f02e8cf3c22" providerId="ADAL" clId="{EC8726BC-6FC0-4560-A269-CFD0AF4023F8}" dt="2022-02-09T08:45:18.640" v="8453" actId="478"/>
          <ac:cxnSpMkLst>
            <pc:docMk/>
            <pc:sldMk cId="1335056944" sldId="1699"/>
            <ac:cxnSpMk id="121" creationId="{8456815A-CEAD-48D1-ADC6-150F19D1D917}"/>
          </ac:cxnSpMkLst>
        </pc:cxnChg>
        <pc:cxnChg chg="del mod topLvl">
          <ac:chgData name="Nicolas Delfosse" userId="d965f3d4-ea58-4afe-85b0-6f02e8cf3c22" providerId="ADAL" clId="{EC8726BC-6FC0-4560-A269-CFD0AF4023F8}" dt="2022-02-09T08:45:18.640" v="8453" actId="478"/>
          <ac:cxnSpMkLst>
            <pc:docMk/>
            <pc:sldMk cId="1335056944" sldId="1699"/>
            <ac:cxnSpMk id="122" creationId="{BD5A4A0C-F544-4CDC-BA24-09FA9CA65EC2}"/>
          </ac:cxnSpMkLst>
        </pc:cxnChg>
        <pc:cxnChg chg="del mod topLvl">
          <ac:chgData name="Nicolas Delfosse" userId="d965f3d4-ea58-4afe-85b0-6f02e8cf3c22" providerId="ADAL" clId="{EC8726BC-6FC0-4560-A269-CFD0AF4023F8}" dt="2022-02-09T08:45:56.087" v="8464" actId="478"/>
          <ac:cxnSpMkLst>
            <pc:docMk/>
            <pc:sldMk cId="1335056944" sldId="1699"/>
            <ac:cxnSpMk id="137" creationId="{4383A35E-7434-4D89-A3E1-42AFC518E0EC}"/>
          </ac:cxnSpMkLst>
        </pc:cxnChg>
        <pc:cxnChg chg="mod topLvl">
          <ac:chgData name="Nicolas Delfosse" userId="d965f3d4-ea58-4afe-85b0-6f02e8cf3c22" providerId="ADAL" clId="{EC8726BC-6FC0-4560-A269-CFD0AF4023F8}" dt="2022-02-09T08:48:55.695" v="8499" actId="165"/>
          <ac:cxnSpMkLst>
            <pc:docMk/>
            <pc:sldMk cId="1335056944" sldId="1699"/>
            <ac:cxnSpMk id="138" creationId="{AA1E26B7-3E59-4A26-B564-338C77C6473A}"/>
          </ac:cxnSpMkLst>
        </pc:cxnChg>
        <pc:cxnChg chg="del mod topLvl">
          <ac:chgData name="Nicolas Delfosse" userId="d965f3d4-ea58-4afe-85b0-6f02e8cf3c22" providerId="ADAL" clId="{EC8726BC-6FC0-4560-A269-CFD0AF4023F8}" dt="2022-02-09T08:45:54.027" v="8462" actId="478"/>
          <ac:cxnSpMkLst>
            <pc:docMk/>
            <pc:sldMk cId="1335056944" sldId="1699"/>
            <ac:cxnSpMk id="139" creationId="{1A9EF5C9-ACF0-4114-9803-F6A2C7BFC9C4}"/>
          </ac:cxnSpMkLst>
        </pc:cxnChg>
        <pc:cxnChg chg="del mod topLvl">
          <ac:chgData name="Nicolas Delfosse" userId="d965f3d4-ea58-4afe-85b0-6f02e8cf3c22" providerId="ADAL" clId="{EC8726BC-6FC0-4560-A269-CFD0AF4023F8}" dt="2022-02-09T08:46:01.354" v="8467" actId="478"/>
          <ac:cxnSpMkLst>
            <pc:docMk/>
            <pc:sldMk cId="1335056944" sldId="1699"/>
            <ac:cxnSpMk id="140" creationId="{F4164DFF-696B-4308-884F-78153BD3BF06}"/>
          </ac:cxnSpMkLst>
        </pc:cxnChg>
        <pc:cxnChg chg="mod topLvl">
          <ac:chgData name="Nicolas Delfosse" userId="d965f3d4-ea58-4afe-85b0-6f02e8cf3c22" providerId="ADAL" clId="{EC8726BC-6FC0-4560-A269-CFD0AF4023F8}" dt="2022-02-09T08:48:55.695" v="8499" actId="165"/>
          <ac:cxnSpMkLst>
            <pc:docMk/>
            <pc:sldMk cId="1335056944" sldId="1699"/>
            <ac:cxnSpMk id="141" creationId="{17216279-CE93-4972-B070-FFCC783052AE}"/>
          </ac:cxnSpMkLst>
        </pc:cxnChg>
        <pc:cxnChg chg="del mod topLvl">
          <ac:chgData name="Nicolas Delfosse" userId="d965f3d4-ea58-4afe-85b0-6f02e8cf3c22" providerId="ADAL" clId="{EC8726BC-6FC0-4560-A269-CFD0AF4023F8}" dt="2022-02-09T08:45:57.216" v="8465" actId="478"/>
          <ac:cxnSpMkLst>
            <pc:docMk/>
            <pc:sldMk cId="1335056944" sldId="1699"/>
            <ac:cxnSpMk id="142" creationId="{EB5E05B8-2FAA-420F-8289-E629ED667904}"/>
          </ac:cxnSpMkLst>
        </pc:cxnChg>
        <pc:cxnChg chg="mod">
          <ac:chgData name="Nicolas Delfosse" userId="d965f3d4-ea58-4afe-85b0-6f02e8cf3c22" providerId="ADAL" clId="{EC8726BC-6FC0-4560-A269-CFD0AF4023F8}" dt="2022-02-09T08:47:11.799" v="8480"/>
          <ac:cxnSpMkLst>
            <pc:docMk/>
            <pc:sldMk cId="1335056944" sldId="1699"/>
            <ac:cxnSpMk id="156" creationId="{8498AB4B-EDE8-4BAD-ABE5-93F9E71968F9}"/>
          </ac:cxnSpMkLst>
        </pc:cxnChg>
        <pc:cxnChg chg="mod">
          <ac:chgData name="Nicolas Delfosse" userId="d965f3d4-ea58-4afe-85b0-6f02e8cf3c22" providerId="ADAL" clId="{EC8726BC-6FC0-4560-A269-CFD0AF4023F8}" dt="2022-02-09T08:47:11.799" v="8480"/>
          <ac:cxnSpMkLst>
            <pc:docMk/>
            <pc:sldMk cId="1335056944" sldId="1699"/>
            <ac:cxnSpMk id="157" creationId="{BFAAA80A-D35B-4714-9A75-F8B6F0751737}"/>
          </ac:cxnSpMkLst>
        </pc:cxnChg>
        <pc:cxnChg chg="mod">
          <ac:chgData name="Nicolas Delfosse" userId="d965f3d4-ea58-4afe-85b0-6f02e8cf3c22" providerId="ADAL" clId="{EC8726BC-6FC0-4560-A269-CFD0AF4023F8}" dt="2022-02-09T08:47:11.799" v="8480"/>
          <ac:cxnSpMkLst>
            <pc:docMk/>
            <pc:sldMk cId="1335056944" sldId="1699"/>
            <ac:cxnSpMk id="158" creationId="{8909DA29-A407-4CDA-8135-61BCB877B9C1}"/>
          </ac:cxnSpMkLst>
        </pc:cxnChg>
        <pc:cxnChg chg="mod">
          <ac:chgData name="Nicolas Delfosse" userId="d965f3d4-ea58-4afe-85b0-6f02e8cf3c22" providerId="ADAL" clId="{EC8726BC-6FC0-4560-A269-CFD0AF4023F8}" dt="2022-02-09T08:47:11.799" v="8480"/>
          <ac:cxnSpMkLst>
            <pc:docMk/>
            <pc:sldMk cId="1335056944" sldId="1699"/>
            <ac:cxnSpMk id="159" creationId="{2582B3CB-F286-427A-A9E4-F512A81E830F}"/>
          </ac:cxnSpMkLst>
        </pc:cxnChg>
        <pc:cxnChg chg="mod">
          <ac:chgData name="Nicolas Delfosse" userId="d965f3d4-ea58-4afe-85b0-6f02e8cf3c22" providerId="ADAL" clId="{EC8726BC-6FC0-4560-A269-CFD0AF4023F8}" dt="2022-02-09T08:47:11.799" v="8480"/>
          <ac:cxnSpMkLst>
            <pc:docMk/>
            <pc:sldMk cId="1335056944" sldId="1699"/>
            <ac:cxnSpMk id="165" creationId="{7A69F35D-C327-4B50-A27C-5859AD284F3B}"/>
          </ac:cxnSpMkLst>
        </pc:cxnChg>
        <pc:cxnChg chg="mod">
          <ac:chgData name="Nicolas Delfosse" userId="d965f3d4-ea58-4afe-85b0-6f02e8cf3c22" providerId="ADAL" clId="{EC8726BC-6FC0-4560-A269-CFD0AF4023F8}" dt="2022-02-09T08:47:11.799" v="8480"/>
          <ac:cxnSpMkLst>
            <pc:docMk/>
            <pc:sldMk cId="1335056944" sldId="1699"/>
            <ac:cxnSpMk id="166" creationId="{12C37EB4-F0A5-4BB3-846D-70F2B7A986F5}"/>
          </ac:cxnSpMkLst>
        </pc:cxnChg>
        <pc:cxnChg chg="mod">
          <ac:chgData name="Nicolas Delfosse" userId="d965f3d4-ea58-4afe-85b0-6f02e8cf3c22" providerId="ADAL" clId="{EC8726BC-6FC0-4560-A269-CFD0AF4023F8}" dt="2022-02-09T08:54:08.754" v="8571" actId="1582"/>
          <ac:cxnSpMkLst>
            <pc:docMk/>
            <pc:sldMk cId="1335056944" sldId="1699"/>
            <ac:cxnSpMk id="167" creationId="{9C781B81-6278-4164-8EE0-9F24DEE66D96}"/>
          </ac:cxnSpMkLst>
        </pc:cxnChg>
        <pc:cxnChg chg="mod">
          <ac:chgData name="Nicolas Delfosse" userId="d965f3d4-ea58-4afe-85b0-6f02e8cf3c22" providerId="ADAL" clId="{EC8726BC-6FC0-4560-A269-CFD0AF4023F8}" dt="2022-02-09T08:53:16.041" v="8565" actId="1582"/>
          <ac:cxnSpMkLst>
            <pc:docMk/>
            <pc:sldMk cId="1335056944" sldId="1699"/>
            <ac:cxnSpMk id="168" creationId="{406C3CFD-EE0B-43A9-8559-BB9BF32AFD32}"/>
          </ac:cxnSpMkLst>
        </pc:cxnChg>
        <pc:cxnChg chg="mod">
          <ac:chgData name="Nicolas Delfosse" userId="d965f3d4-ea58-4afe-85b0-6f02e8cf3c22" providerId="ADAL" clId="{EC8726BC-6FC0-4560-A269-CFD0AF4023F8}" dt="2022-02-09T08:53:16.041" v="8565" actId="1582"/>
          <ac:cxnSpMkLst>
            <pc:docMk/>
            <pc:sldMk cId="1335056944" sldId="1699"/>
            <ac:cxnSpMk id="175" creationId="{39010B41-C33C-4D8E-BB83-C8026DF0E0F2}"/>
          </ac:cxnSpMkLst>
        </pc:cxnChg>
        <pc:cxnChg chg="mod">
          <ac:chgData name="Nicolas Delfosse" userId="d965f3d4-ea58-4afe-85b0-6f02e8cf3c22" providerId="ADAL" clId="{EC8726BC-6FC0-4560-A269-CFD0AF4023F8}" dt="2022-02-09T08:47:11.799" v="8480"/>
          <ac:cxnSpMkLst>
            <pc:docMk/>
            <pc:sldMk cId="1335056944" sldId="1699"/>
            <ac:cxnSpMk id="176" creationId="{0F196DD8-77F5-4B29-990A-D5EBF07A9CB5}"/>
          </ac:cxnSpMkLst>
        </pc:cxnChg>
        <pc:cxnChg chg="mod">
          <ac:chgData name="Nicolas Delfosse" userId="d965f3d4-ea58-4afe-85b0-6f02e8cf3c22" providerId="ADAL" clId="{EC8726BC-6FC0-4560-A269-CFD0AF4023F8}" dt="2022-02-09T08:47:11.799" v="8480"/>
          <ac:cxnSpMkLst>
            <pc:docMk/>
            <pc:sldMk cId="1335056944" sldId="1699"/>
            <ac:cxnSpMk id="177" creationId="{A415616A-91D4-4313-B3E0-542BB45F92D3}"/>
          </ac:cxnSpMkLst>
        </pc:cxnChg>
        <pc:cxnChg chg="mod">
          <ac:chgData name="Nicolas Delfosse" userId="d965f3d4-ea58-4afe-85b0-6f02e8cf3c22" providerId="ADAL" clId="{EC8726BC-6FC0-4560-A269-CFD0AF4023F8}" dt="2022-02-09T08:54:08.754" v="8571" actId="1582"/>
          <ac:cxnSpMkLst>
            <pc:docMk/>
            <pc:sldMk cId="1335056944" sldId="1699"/>
            <ac:cxnSpMk id="178" creationId="{0233C482-EE82-46BB-AF9C-6F347B34D019}"/>
          </ac:cxnSpMkLst>
        </pc:cxnChg>
        <pc:cxnChg chg="mod">
          <ac:chgData name="Nicolas Delfosse" userId="d965f3d4-ea58-4afe-85b0-6f02e8cf3c22" providerId="ADAL" clId="{EC8726BC-6FC0-4560-A269-CFD0AF4023F8}" dt="2022-02-09T08:47:11.799" v="8480"/>
          <ac:cxnSpMkLst>
            <pc:docMk/>
            <pc:sldMk cId="1335056944" sldId="1699"/>
            <ac:cxnSpMk id="182" creationId="{0F591156-999E-4D0C-B13B-5F015BED7049}"/>
          </ac:cxnSpMkLst>
        </pc:cxnChg>
        <pc:cxnChg chg="mod">
          <ac:chgData name="Nicolas Delfosse" userId="d965f3d4-ea58-4afe-85b0-6f02e8cf3c22" providerId="ADAL" clId="{EC8726BC-6FC0-4560-A269-CFD0AF4023F8}" dt="2022-02-09T08:54:08.754" v="8571" actId="1582"/>
          <ac:cxnSpMkLst>
            <pc:docMk/>
            <pc:sldMk cId="1335056944" sldId="1699"/>
            <ac:cxnSpMk id="183" creationId="{0D8B4F2B-6520-4DE0-ABBD-CE18E4D6720A}"/>
          </ac:cxnSpMkLst>
        </pc:cxnChg>
        <pc:cxnChg chg="mod">
          <ac:chgData name="Nicolas Delfosse" userId="d965f3d4-ea58-4afe-85b0-6f02e8cf3c22" providerId="ADAL" clId="{EC8726BC-6FC0-4560-A269-CFD0AF4023F8}" dt="2022-02-09T08:47:11.799" v="8480"/>
          <ac:cxnSpMkLst>
            <pc:docMk/>
            <pc:sldMk cId="1335056944" sldId="1699"/>
            <ac:cxnSpMk id="184" creationId="{4FB59E42-02F1-4633-A872-D0744FDF7A07}"/>
          </ac:cxnSpMkLst>
        </pc:cxnChg>
        <pc:cxnChg chg="mod">
          <ac:chgData name="Nicolas Delfosse" userId="d965f3d4-ea58-4afe-85b0-6f02e8cf3c22" providerId="ADAL" clId="{EC8726BC-6FC0-4560-A269-CFD0AF4023F8}" dt="2022-02-09T08:54:08.754" v="8571" actId="1582"/>
          <ac:cxnSpMkLst>
            <pc:docMk/>
            <pc:sldMk cId="1335056944" sldId="1699"/>
            <ac:cxnSpMk id="185" creationId="{B99A5236-B7A5-41CB-8B50-6DE2D5B4656B}"/>
          </ac:cxnSpMkLst>
        </pc:cxnChg>
        <pc:cxnChg chg="mod">
          <ac:chgData name="Nicolas Delfosse" userId="d965f3d4-ea58-4afe-85b0-6f02e8cf3c22" providerId="ADAL" clId="{EC8726BC-6FC0-4560-A269-CFD0AF4023F8}" dt="2022-02-09T08:54:08.754" v="8571" actId="1582"/>
          <ac:cxnSpMkLst>
            <pc:docMk/>
            <pc:sldMk cId="1335056944" sldId="1699"/>
            <ac:cxnSpMk id="189" creationId="{7B9E0C4C-7CFE-4E8C-AE59-B6F159F19B6D}"/>
          </ac:cxnSpMkLst>
        </pc:cxnChg>
        <pc:cxnChg chg="mod">
          <ac:chgData name="Nicolas Delfosse" userId="d965f3d4-ea58-4afe-85b0-6f02e8cf3c22" providerId="ADAL" clId="{EC8726BC-6FC0-4560-A269-CFD0AF4023F8}" dt="2022-02-09T08:47:11.799" v="8480"/>
          <ac:cxnSpMkLst>
            <pc:docMk/>
            <pc:sldMk cId="1335056944" sldId="1699"/>
            <ac:cxnSpMk id="190" creationId="{E18265AC-2FED-4812-AF34-CD37E4597CFB}"/>
          </ac:cxnSpMkLst>
        </pc:cxnChg>
        <pc:cxnChg chg="mod">
          <ac:chgData name="Nicolas Delfosse" userId="d965f3d4-ea58-4afe-85b0-6f02e8cf3c22" providerId="ADAL" clId="{EC8726BC-6FC0-4560-A269-CFD0AF4023F8}" dt="2022-02-09T08:53:16.041" v="8565" actId="1582"/>
          <ac:cxnSpMkLst>
            <pc:docMk/>
            <pc:sldMk cId="1335056944" sldId="1699"/>
            <ac:cxnSpMk id="191" creationId="{9EFB848D-CA15-44AA-8BAD-3147174D5550}"/>
          </ac:cxnSpMkLst>
        </pc:cxnChg>
        <pc:cxnChg chg="mod">
          <ac:chgData name="Nicolas Delfosse" userId="d965f3d4-ea58-4afe-85b0-6f02e8cf3c22" providerId="ADAL" clId="{EC8726BC-6FC0-4560-A269-CFD0AF4023F8}" dt="2022-02-09T08:47:11.799" v="8480"/>
          <ac:cxnSpMkLst>
            <pc:docMk/>
            <pc:sldMk cId="1335056944" sldId="1699"/>
            <ac:cxnSpMk id="192" creationId="{B0750117-E371-43FE-90E6-D470E58F85EA}"/>
          </ac:cxnSpMkLst>
        </pc:cxnChg>
        <pc:cxnChg chg="mod">
          <ac:chgData name="Nicolas Delfosse" userId="d965f3d4-ea58-4afe-85b0-6f02e8cf3c22" providerId="ADAL" clId="{EC8726BC-6FC0-4560-A269-CFD0AF4023F8}" dt="2022-02-09T08:54:08.754" v="8571" actId="1582"/>
          <ac:cxnSpMkLst>
            <pc:docMk/>
            <pc:sldMk cId="1335056944" sldId="1699"/>
            <ac:cxnSpMk id="196" creationId="{8EAA9148-51C5-4617-97A7-A0111D9C54FE}"/>
          </ac:cxnSpMkLst>
        </pc:cxnChg>
        <pc:cxnChg chg="mod">
          <ac:chgData name="Nicolas Delfosse" userId="d965f3d4-ea58-4afe-85b0-6f02e8cf3c22" providerId="ADAL" clId="{EC8726BC-6FC0-4560-A269-CFD0AF4023F8}" dt="2022-02-09T08:47:11.799" v="8480"/>
          <ac:cxnSpMkLst>
            <pc:docMk/>
            <pc:sldMk cId="1335056944" sldId="1699"/>
            <ac:cxnSpMk id="197" creationId="{BFFC2195-145F-40FE-B392-E39E7FEC541D}"/>
          </ac:cxnSpMkLst>
        </pc:cxnChg>
        <pc:cxnChg chg="mod">
          <ac:chgData name="Nicolas Delfosse" userId="d965f3d4-ea58-4afe-85b0-6f02e8cf3c22" providerId="ADAL" clId="{EC8726BC-6FC0-4560-A269-CFD0AF4023F8}" dt="2022-02-09T08:47:11.799" v="8480"/>
          <ac:cxnSpMkLst>
            <pc:docMk/>
            <pc:sldMk cId="1335056944" sldId="1699"/>
            <ac:cxnSpMk id="198" creationId="{F5E8964A-1E1D-4B23-9F27-D697BF35E6EC}"/>
          </ac:cxnSpMkLst>
        </pc:cxnChg>
        <pc:cxnChg chg="mod">
          <ac:chgData name="Nicolas Delfosse" userId="d965f3d4-ea58-4afe-85b0-6f02e8cf3c22" providerId="ADAL" clId="{EC8726BC-6FC0-4560-A269-CFD0AF4023F8}" dt="2022-02-09T08:53:16.041" v="8565" actId="1582"/>
          <ac:cxnSpMkLst>
            <pc:docMk/>
            <pc:sldMk cId="1335056944" sldId="1699"/>
            <ac:cxnSpMk id="199" creationId="{999B6996-E465-4598-8D1A-84EF21E7E130}"/>
          </ac:cxnSpMkLst>
        </pc:cxnChg>
        <pc:cxnChg chg="mod">
          <ac:chgData name="Nicolas Delfosse" userId="d965f3d4-ea58-4afe-85b0-6f02e8cf3c22" providerId="ADAL" clId="{EC8726BC-6FC0-4560-A269-CFD0AF4023F8}" dt="2022-02-09T08:53:16.041" v="8565" actId="1582"/>
          <ac:cxnSpMkLst>
            <pc:docMk/>
            <pc:sldMk cId="1335056944" sldId="1699"/>
            <ac:cxnSpMk id="205" creationId="{F7ED968C-78D8-4AAA-8471-E3364D56ED6C}"/>
          </ac:cxnSpMkLst>
        </pc:cxnChg>
        <pc:cxnChg chg="mod">
          <ac:chgData name="Nicolas Delfosse" userId="d965f3d4-ea58-4afe-85b0-6f02e8cf3c22" providerId="ADAL" clId="{EC8726BC-6FC0-4560-A269-CFD0AF4023F8}" dt="2022-02-09T08:53:16.041" v="8565" actId="1582"/>
          <ac:cxnSpMkLst>
            <pc:docMk/>
            <pc:sldMk cId="1335056944" sldId="1699"/>
            <ac:cxnSpMk id="206" creationId="{B5CC4F1F-30D2-40DB-B429-C8606CDA1FBA}"/>
          </ac:cxnSpMkLst>
        </pc:cxnChg>
        <pc:cxnChg chg="mod">
          <ac:chgData name="Nicolas Delfosse" userId="d965f3d4-ea58-4afe-85b0-6f02e8cf3c22" providerId="ADAL" clId="{EC8726BC-6FC0-4560-A269-CFD0AF4023F8}" dt="2022-02-09T08:47:11.799" v="8480"/>
          <ac:cxnSpMkLst>
            <pc:docMk/>
            <pc:sldMk cId="1335056944" sldId="1699"/>
            <ac:cxnSpMk id="207" creationId="{DCDD013F-3946-458E-93EE-A5A6CC19E192}"/>
          </ac:cxnSpMkLst>
        </pc:cxnChg>
        <pc:cxnChg chg="mod">
          <ac:chgData name="Nicolas Delfosse" userId="d965f3d4-ea58-4afe-85b0-6f02e8cf3c22" providerId="ADAL" clId="{EC8726BC-6FC0-4560-A269-CFD0AF4023F8}" dt="2022-02-09T08:47:11.799" v="8480"/>
          <ac:cxnSpMkLst>
            <pc:docMk/>
            <pc:sldMk cId="1335056944" sldId="1699"/>
            <ac:cxnSpMk id="208" creationId="{C722C243-D3E6-4C06-A94B-645D7A3FA9A2}"/>
          </ac:cxnSpMkLst>
        </pc:cxnChg>
        <pc:cxnChg chg="mod">
          <ac:chgData name="Nicolas Delfosse" userId="d965f3d4-ea58-4afe-85b0-6f02e8cf3c22" providerId="ADAL" clId="{EC8726BC-6FC0-4560-A269-CFD0AF4023F8}" dt="2022-02-09T08:47:11.799" v="8480"/>
          <ac:cxnSpMkLst>
            <pc:docMk/>
            <pc:sldMk cId="1335056944" sldId="1699"/>
            <ac:cxnSpMk id="212" creationId="{4E3F4E6B-F29B-4540-B112-E0C3C4E1F2DE}"/>
          </ac:cxnSpMkLst>
        </pc:cxnChg>
        <pc:cxnChg chg="mod">
          <ac:chgData name="Nicolas Delfosse" userId="d965f3d4-ea58-4afe-85b0-6f02e8cf3c22" providerId="ADAL" clId="{EC8726BC-6FC0-4560-A269-CFD0AF4023F8}" dt="2022-02-09T08:47:11.799" v="8480"/>
          <ac:cxnSpMkLst>
            <pc:docMk/>
            <pc:sldMk cId="1335056944" sldId="1699"/>
            <ac:cxnSpMk id="213" creationId="{5BF7BF23-F68F-4811-8256-BBCAE0027BF1}"/>
          </ac:cxnSpMkLst>
        </pc:cxnChg>
        <pc:cxnChg chg="mod">
          <ac:chgData name="Nicolas Delfosse" userId="d965f3d4-ea58-4afe-85b0-6f02e8cf3c22" providerId="ADAL" clId="{EC8726BC-6FC0-4560-A269-CFD0AF4023F8}" dt="2022-02-09T08:47:11.799" v="8480"/>
          <ac:cxnSpMkLst>
            <pc:docMk/>
            <pc:sldMk cId="1335056944" sldId="1699"/>
            <ac:cxnSpMk id="214" creationId="{6F60FE82-92B7-4616-8243-E594984BEF35}"/>
          </ac:cxnSpMkLst>
        </pc:cxnChg>
        <pc:cxnChg chg="mod">
          <ac:chgData name="Nicolas Delfosse" userId="d965f3d4-ea58-4afe-85b0-6f02e8cf3c22" providerId="ADAL" clId="{EC8726BC-6FC0-4560-A269-CFD0AF4023F8}" dt="2022-02-09T08:47:11.799" v="8480"/>
          <ac:cxnSpMkLst>
            <pc:docMk/>
            <pc:sldMk cId="1335056944" sldId="1699"/>
            <ac:cxnSpMk id="215" creationId="{99D73531-D045-423A-99BD-341DC7B567A3}"/>
          </ac:cxnSpMkLst>
        </pc:cxnChg>
        <pc:cxnChg chg="mod">
          <ac:chgData name="Nicolas Delfosse" userId="d965f3d4-ea58-4afe-85b0-6f02e8cf3c22" providerId="ADAL" clId="{EC8726BC-6FC0-4560-A269-CFD0AF4023F8}" dt="2022-02-09T08:47:11.799" v="8480"/>
          <ac:cxnSpMkLst>
            <pc:docMk/>
            <pc:sldMk cId="1335056944" sldId="1699"/>
            <ac:cxnSpMk id="217" creationId="{A9A3B578-D7FB-4535-8897-FB657D8BAFE5}"/>
          </ac:cxnSpMkLst>
        </pc:cxnChg>
        <pc:cxnChg chg="mod">
          <ac:chgData name="Nicolas Delfosse" userId="d965f3d4-ea58-4afe-85b0-6f02e8cf3c22" providerId="ADAL" clId="{EC8726BC-6FC0-4560-A269-CFD0AF4023F8}" dt="2022-02-09T08:47:11.799" v="8480"/>
          <ac:cxnSpMkLst>
            <pc:docMk/>
            <pc:sldMk cId="1335056944" sldId="1699"/>
            <ac:cxnSpMk id="218" creationId="{4C7504B5-17DC-4DE6-93CD-2F1112CBC4F9}"/>
          </ac:cxnSpMkLst>
        </pc:cxnChg>
        <pc:cxnChg chg="mod">
          <ac:chgData name="Nicolas Delfosse" userId="d965f3d4-ea58-4afe-85b0-6f02e8cf3c22" providerId="ADAL" clId="{EC8726BC-6FC0-4560-A269-CFD0AF4023F8}" dt="2022-02-09T08:47:11.799" v="8480"/>
          <ac:cxnSpMkLst>
            <pc:docMk/>
            <pc:sldMk cId="1335056944" sldId="1699"/>
            <ac:cxnSpMk id="220" creationId="{9BCF08E7-4367-46E5-9D2B-477CADD6494A}"/>
          </ac:cxnSpMkLst>
        </pc:cxnChg>
        <pc:cxnChg chg="mod">
          <ac:chgData name="Nicolas Delfosse" userId="d965f3d4-ea58-4afe-85b0-6f02e8cf3c22" providerId="ADAL" clId="{EC8726BC-6FC0-4560-A269-CFD0AF4023F8}" dt="2022-02-09T08:47:11.799" v="8480"/>
          <ac:cxnSpMkLst>
            <pc:docMk/>
            <pc:sldMk cId="1335056944" sldId="1699"/>
            <ac:cxnSpMk id="221" creationId="{A2485E9F-A079-4ACD-B161-DFE5311851F8}"/>
          </ac:cxnSpMkLst>
        </pc:cxnChg>
        <pc:cxnChg chg="mod">
          <ac:chgData name="Nicolas Delfosse" userId="d965f3d4-ea58-4afe-85b0-6f02e8cf3c22" providerId="ADAL" clId="{EC8726BC-6FC0-4560-A269-CFD0AF4023F8}" dt="2022-02-09T08:47:11.799" v="8480"/>
          <ac:cxnSpMkLst>
            <pc:docMk/>
            <pc:sldMk cId="1335056944" sldId="1699"/>
            <ac:cxnSpMk id="223" creationId="{D057EC63-AEE3-435A-A397-D128CA7AD83D}"/>
          </ac:cxnSpMkLst>
        </pc:cxnChg>
        <pc:cxnChg chg="mod">
          <ac:chgData name="Nicolas Delfosse" userId="d965f3d4-ea58-4afe-85b0-6f02e8cf3c22" providerId="ADAL" clId="{EC8726BC-6FC0-4560-A269-CFD0AF4023F8}" dt="2022-02-09T08:47:11.799" v="8480"/>
          <ac:cxnSpMkLst>
            <pc:docMk/>
            <pc:sldMk cId="1335056944" sldId="1699"/>
            <ac:cxnSpMk id="224" creationId="{9B506438-2DA7-4505-9B12-C67CB47206F2}"/>
          </ac:cxnSpMkLst>
        </pc:cxnChg>
        <pc:cxnChg chg="mod">
          <ac:chgData name="Nicolas Delfosse" userId="d965f3d4-ea58-4afe-85b0-6f02e8cf3c22" providerId="ADAL" clId="{EC8726BC-6FC0-4560-A269-CFD0AF4023F8}" dt="2022-02-09T08:47:11.799" v="8480"/>
          <ac:cxnSpMkLst>
            <pc:docMk/>
            <pc:sldMk cId="1335056944" sldId="1699"/>
            <ac:cxnSpMk id="226" creationId="{6CEB10D6-617F-4874-8F32-DF2305BACBFA}"/>
          </ac:cxnSpMkLst>
        </pc:cxnChg>
        <pc:cxnChg chg="mod">
          <ac:chgData name="Nicolas Delfosse" userId="d965f3d4-ea58-4afe-85b0-6f02e8cf3c22" providerId="ADAL" clId="{EC8726BC-6FC0-4560-A269-CFD0AF4023F8}" dt="2022-02-09T08:47:11.799" v="8480"/>
          <ac:cxnSpMkLst>
            <pc:docMk/>
            <pc:sldMk cId="1335056944" sldId="1699"/>
            <ac:cxnSpMk id="227" creationId="{655E72D0-1AE8-4A26-A493-09689243AAC4}"/>
          </ac:cxnSpMkLst>
        </pc:cxnChg>
        <pc:cxnChg chg="mod">
          <ac:chgData name="Nicolas Delfosse" userId="d965f3d4-ea58-4afe-85b0-6f02e8cf3c22" providerId="ADAL" clId="{EC8726BC-6FC0-4560-A269-CFD0AF4023F8}" dt="2022-02-09T08:53:18.020" v="8566" actId="478"/>
          <ac:cxnSpMkLst>
            <pc:docMk/>
            <pc:sldMk cId="1335056944" sldId="1699"/>
            <ac:cxnSpMk id="239" creationId="{93DD808C-FA57-4B06-9881-D7455B7482DA}"/>
          </ac:cxnSpMkLst>
        </pc:cxnChg>
        <pc:cxnChg chg="mod">
          <ac:chgData name="Nicolas Delfosse" userId="d965f3d4-ea58-4afe-85b0-6f02e8cf3c22" providerId="ADAL" clId="{EC8726BC-6FC0-4560-A269-CFD0AF4023F8}" dt="2022-02-09T08:53:18.020" v="8566" actId="478"/>
          <ac:cxnSpMkLst>
            <pc:docMk/>
            <pc:sldMk cId="1335056944" sldId="1699"/>
            <ac:cxnSpMk id="240" creationId="{A9703914-F316-4CB2-A407-752F8765B5EC}"/>
          </ac:cxnSpMkLst>
        </pc:cxnChg>
        <pc:cxnChg chg="mod">
          <ac:chgData name="Nicolas Delfosse" userId="d965f3d4-ea58-4afe-85b0-6f02e8cf3c22" providerId="ADAL" clId="{EC8726BC-6FC0-4560-A269-CFD0AF4023F8}" dt="2022-02-09T08:53:18.020" v="8566" actId="478"/>
          <ac:cxnSpMkLst>
            <pc:docMk/>
            <pc:sldMk cId="1335056944" sldId="1699"/>
            <ac:cxnSpMk id="241" creationId="{F01B6D57-99E0-41CD-8664-DA551971C04E}"/>
          </ac:cxnSpMkLst>
        </pc:cxnChg>
        <pc:cxnChg chg="mod">
          <ac:chgData name="Nicolas Delfosse" userId="d965f3d4-ea58-4afe-85b0-6f02e8cf3c22" providerId="ADAL" clId="{EC8726BC-6FC0-4560-A269-CFD0AF4023F8}" dt="2022-02-09T08:53:18.020" v="8566" actId="478"/>
          <ac:cxnSpMkLst>
            <pc:docMk/>
            <pc:sldMk cId="1335056944" sldId="1699"/>
            <ac:cxnSpMk id="242" creationId="{94189E3A-5DF1-4A06-8110-415A1772ED63}"/>
          </ac:cxnSpMkLst>
        </pc:cxnChg>
        <pc:cxnChg chg="mod">
          <ac:chgData name="Nicolas Delfosse" userId="d965f3d4-ea58-4afe-85b0-6f02e8cf3c22" providerId="ADAL" clId="{EC8726BC-6FC0-4560-A269-CFD0AF4023F8}" dt="2022-02-09T08:53:18.020" v="8566" actId="478"/>
          <ac:cxnSpMkLst>
            <pc:docMk/>
            <pc:sldMk cId="1335056944" sldId="1699"/>
            <ac:cxnSpMk id="248" creationId="{1F5F99AD-DCED-4D75-A9E5-F68439D43AA2}"/>
          </ac:cxnSpMkLst>
        </pc:cxnChg>
        <pc:cxnChg chg="mod">
          <ac:chgData name="Nicolas Delfosse" userId="d965f3d4-ea58-4afe-85b0-6f02e8cf3c22" providerId="ADAL" clId="{EC8726BC-6FC0-4560-A269-CFD0AF4023F8}" dt="2022-02-09T08:53:18.020" v="8566" actId="478"/>
          <ac:cxnSpMkLst>
            <pc:docMk/>
            <pc:sldMk cId="1335056944" sldId="1699"/>
            <ac:cxnSpMk id="249" creationId="{894A1823-B8EA-427A-9769-CE87D0F7D4C6}"/>
          </ac:cxnSpMkLst>
        </pc:cxnChg>
        <pc:cxnChg chg="mod">
          <ac:chgData name="Nicolas Delfosse" userId="d965f3d4-ea58-4afe-85b0-6f02e8cf3c22" providerId="ADAL" clId="{EC8726BC-6FC0-4560-A269-CFD0AF4023F8}" dt="2022-02-09T08:53:18.020" v="8566" actId="478"/>
          <ac:cxnSpMkLst>
            <pc:docMk/>
            <pc:sldMk cId="1335056944" sldId="1699"/>
            <ac:cxnSpMk id="250" creationId="{CB6E1E47-523F-4552-8B71-6454E043B274}"/>
          </ac:cxnSpMkLst>
        </pc:cxnChg>
        <pc:cxnChg chg="mod">
          <ac:chgData name="Nicolas Delfosse" userId="d965f3d4-ea58-4afe-85b0-6f02e8cf3c22" providerId="ADAL" clId="{EC8726BC-6FC0-4560-A269-CFD0AF4023F8}" dt="2022-02-09T08:53:18.020" v="8566" actId="478"/>
          <ac:cxnSpMkLst>
            <pc:docMk/>
            <pc:sldMk cId="1335056944" sldId="1699"/>
            <ac:cxnSpMk id="251" creationId="{1838CA8A-6011-4D2A-AE78-ED3642212900}"/>
          </ac:cxnSpMkLst>
        </pc:cxnChg>
        <pc:cxnChg chg="mod">
          <ac:chgData name="Nicolas Delfosse" userId="d965f3d4-ea58-4afe-85b0-6f02e8cf3c22" providerId="ADAL" clId="{EC8726BC-6FC0-4560-A269-CFD0AF4023F8}" dt="2022-02-09T08:53:18.020" v="8566" actId="478"/>
          <ac:cxnSpMkLst>
            <pc:docMk/>
            <pc:sldMk cId="1335056944" sldId="1699"/>
            <ac:cxnSpMk id="258" creationId="{1C60A47B-30ED-4C5E-93C8-8782F50C4EB4}"/>
          </ac:cxnSpMkLst>
        </pc:cxnChg>
        <pc:cxnChg chg="mod">
          <ac:chgData name="Nicolas Delfosse" userId="d965f3d4-ea58-4afe-85b0-6f02e8cf3c22" providerId="ADAL" clId="{EC8726BC-6FC0-4560-A269-CFD0AF4023F8}" dt="2022-02-09T08:53:18.020" v="8566" actId="478"/>
          <ac:cxnSpMkLst>
            <pc:docMk/>
            <pc:sldMk cId="1335056944" sldId="1699"/>
            <ac:cxnSpMk id="259" creationId="{0A443EF6-FAC6-4E1F-ACE5-262C29CC8BE3}"/>
          </ac:cxnSpMkLst>
        </pc:cxnChg>
        <pc:cxnChg chg="mod">
          <ac:chgData name="Nicolas Delfosse" userId="d965f3d4-ea58-4afe-85b0-6f02e8cf3c22" providerId="ADAL" clId="{EC8726BC-6FC0-4560-A269-CFD0AF4023F8}" dt="2022-02-09T08:53:18.020" v="8566" actId="478"/>
          <ac:cxnSpMkLst>
            <pc:docMk/>
            <pc:sldMk cId="1335056944" sldId="1699"/>
            <ac:cxnSpMk id="260" creationId="{8C4F0A13-4546-4836-ABB6-BE3B0AE5A33A}"/>
          </ac:cxnSpMkLst>
        </pc:cxnChg>
        <pc:cxnChg chg="mod">
          <ac:chgData name="Nicolas Delfosse" userId="d965f3d4-ea58-4afe-85b0-6f02e8cf3c22" providerId="ADAL" clId="{EC8726BC-6FC0-4560-A269-CFD0AF4023F8}" dt="2022-02-09T08:53:18.020" v="8566" actId="478"/>
          <ac:cxnSpMkLst>
            <pc:docMk/>
            <pc:sldMk cId="1335056944" sldId="1699"/>
            <ac:cxnSpMk id="261" creationId="{974F0385-F15C-4508-9827-1CF6301D032B}"/>
          </ac:cxnSpMkLst>
        </pc:cxnChg>
        <pc:cxnChg chg="mod">
          <ac:chgData name="Nicolas Delfosse" userId="d965f3d4-ea58-4afe-85b0-6f02e8cf3c22" providerId="ADAL" clId="{EC8726BC-6FC0-4560-A269-CFD0AF4023F8}" dt="2022-02-09T08:53:18.020" v="8566" actId="478"/>
          <ac:cxnSpMkLst>
            <pc:docMk/>
            <pc:sldMk cId="1335056944" sldId="1699"/>
            <ac:cxnSpMk id="265" creationId="{EC849AE8-D92A-40FF-B225-332C9A8713A8}"/>
          </ac:cxnSpMkLst>
        </pc:cxnChg>
        <pc:cxnChg chg="mod">
          <ac:chgData name="Nicolas Delfosse" userId="d965f3d4-ea58-4afe-85b0-6f02e8cf3c22" providerId="ADAL" clId="{EC8726BC-6FC0-4560-A269-CFD0AF4023F8}" dt="2022-02-09T08:53:18.020" v="8566" actId="478"/>
          <ac:cxnSpMkLst>
            <pc:docMk/>
            <pc:sldMk cId="1335056944" sldId="1699"/>
            <ac:cxnSpMk id="266" creationId="{42669732-726F-42A9-A1EE-95B13A6D7DA2}"/>
          </ac:cxnSpMkLst>
        </pc:cxnChg>
        <pc:cxnChg chg="mod">
          <ac:chgData name="Nicolas Delfosse" userId="d965f3d4-ea58-4afe-85b0-6f02e8cf3c22" providerId="ADAL" clId="{EC8726BC-6FC0-4560-A269-CFD0AF4023F8}" dt="2022-02-09T08:53:18.020" v="8566" actId="478"/>
          <ac:cxnSpMkLst>
            <pc:docMk/>
            <pc:sldMk cId="1335056944" sldId="1699"/>
            <ac:cxnSpMk id="267" creationId="{BD75CD71-113A-491D-93C1-5220020B95D9}"/>
          </ac:cxnSpMkLst>
        </pc:cxnChg>
        <pc:cxnChg chg="mod">
          <ac:chgData name="Nicolas Delfosse" userId="d965f3d4-ea58-4afe-85b0-6f02e8cf3c22" providerId="ADAL" clId="{EC8726BC-6FC0-4560-A269-CFD0AF4023F8}" dt="2022-02-09T08:53:18.020" v="8566" actId="478"/>
          <ac:cxnSpMkLst>
            <pc:docMk/>
            <pc:sldMk cId="1335056944" sldId="1699"/>
            <ac:cxnSpMk id="268" creationId="{9DC8B847-B04A-4618-9806-627D20B79AF2}"/>
          </ac:cxnSpMkLst>
        </pc:cxnChg>
        <pc:cxnChg chg="mod">
          <ac:chgData name="Nicolas Delfosse" userId="d965f3d4-ea58-4afe-85b0-6f02e8cf3c22" providerId="ADAL" clId="{EC8726BC-6FC0-4560-A269-CFD0AF4023F8}" dt="2022-02-09T08:53:18.020" v="8566" actId="478"/>
          <ac:cxnSpMkLst>
            <pc:docMk/>
            <pc:sldMk cId="1335056944" sldId="1699"/>
            <ac:cxnSpMk id="272" creationId="{7E898248-00C7-44CD-989C-59D62DF8A205}"/>
          </ac:cxnSpMkLst>
        </pc:cxnChg>
        <pc:cxnChg chg="mod">
          <ac:chgData name="Nicolas Delfosse" userId="d965f3d4-ea58-4afe-85b0-6f02e8cf3c22" providerId="ADAL" clId="{EC8726BC-6FC0-4560-A269-CFD0AF4023F8}" dt="2022-02-09T08:53:18.020" v="8566" actId="478"/>
          <ac:cxnSpMkLst>
            <pc:docMk/>
            <pc:sldMk cId="1335056944" sldId="1699"/>
            <ac:cxnSpMk id="273" creationId="{B00409CC-5B81-45B2-9BEF-4B056A90BBAA}"/>
          </ac:cxnSpMkLst>
        </pc:cxnChg>
        <pc:cxnChg chg="mod">
          <ac:chgData name="Nicolas Delfosse" userId="d965f3d4-ea58-4afe-85b0-6f02e8cf3c22" providerId="ADAL" clId="{EC8726BC-6FC0-4560-A269-CFD0AF4023F8}" dt="2022-02-09T08:53:18.020" v="8566" actId="478"/>
          <ac:cxnSpMkLst>
            <pc:docMk/>
            <pc:sldMk cId="1335056944" sldId="1699"/>
            <ac:cxnSpMk id="274" creationId="{E3047DCA-A622-45DF-9772-4072595CAAC4}"/>
          </ac:cxnSpMkLst>
        </pc:cxnChg>
        <pc:cxnChg chg="mod">
          <ac:chgData name="Nicolas Delfosse" userId="d965f3d4-ea58-4afe-85b0-6f02e8cf3c22" providerId="ADAL" clId="{EC8726BC-6FC0-4560-A269-CFD0AF4023F8}" dt="2022-02-09T08:53:18.020" v="8566" actId="478"/>
          <ac:cxnSpMkLst>
            <pc:docMk/>
            <pc:sldMk cId="1335056944" sldId="1699"/>
            <ac:cxnSpMk id="275" creationId="{B31E0457-5AE9-404F-BC96-FA100A0E980A}"/>
          </ac:cxnSpMkLst>
        </pc:cxnChg>
        <pc:cxnChg chg="mod">
          <ac:chgData name="Nicolas Delfosse" userId="d965f3d4-ea58-4afe-85b0-6f02e8cf3c22" providerId="ADAL" clId="{EC8726BC-6FC0-4560-A269-CFD0AF4023F8}" dt="2022-02-09T08:53:18.020" v="8566" actId="478"/>
          <ac:cxnSpMkLst>
            <pc:docMk/>
            <pc:sldMk cId="1335056944" sldId="1699"/>
            <ac:cxnSpMk id="279" creationId="{FD537C6E-F8A4-4A2C-8B44-FA398A394B95}"/>
          </ac:cxnSpMkLst>
        </pc:cxnChg>
        <pc:cxnChg chg="mod">
          <ac:chgData name="Nicolas Delfosse" userId="d965f3d4-ea58-4afe-85b0-6f02e8cf3c22" providerId="ADAL" clId="{EC8726BC-6FC0-4560-A269-CFD0AF4023F8}" dt="2022-02-09T08:53:18.020" v="8566" actId="478"/>
          <ac:cxnSpMkLst>
            <pc:docMk/>
            <pc:sldMk cId="1335056944" sldId="1699"/>
            <ac:cxnSpMk id="280" creationId="{250DFABF-B256-4818-BCD3-BA19E3DFF7A4}"/>
          </ac:cxnSpMkLst>
        </pc:cxnChg>
        <pc:cxnChg chg="mod">
          <ac:chgData name="Nicolas Delfosse" userId="d965f3d4-ea58-4afe-85b0-6f02e8cf3c22" providerId="ADAL" clId="{EC8726BC-6FC0-4560-A269-CFD0AF4023F8}" dt="2022-02-09T08:53:18.020" v="8566" actId="478"/>
          <ac:cxnSpMkLst>
            <pc:docMk/>
            <pc:sldMk cId="1335056944" sldId="1699"/>
            <ac:cxnSpMk id="281" creationId="{97093313-C3C7-4DC4-A68E-80F9A9653CBF}"/>
          </ac:cxnSpMkLst>
        </pc:cxnChg>
        <pc:cxnChg chg="mod">
          <ac:chgData name="Nicolas Delfosse" userId="d965f3d4-ea58-4afe-85b0-6f02e8cf3c22" providerId="ADAL" clId="{EC8726BC-6FC0-4560-A269-CFD0AF4023F8}" dt="2022-02-09T08:53:18.020" v="8566" actId="478"/>
          <ac:cxnSpMkLst>
            <pc:docMk/>
            <pc:sldMk cId="1335056944" sldId="1699"/>
            <ac:cxnSpMk id="282" creationId="{84576202-1C01-4911-8005-23870CDD930C}"/>
          </ac:cxnSpMkLst>
        </pc:cxnChg>
        <pc:cxnChg chg="mod">
          <ac:chgData name="Nicolas Delfosse" userId="d965f3d4-ea58-4afe-85b0-6f02e8cf3c22" providerId="ADAL" clId="{EC8726BC-6FC0-4560-A269-CFD0AF4023F8}" dt="2022-02-09T08:53:18.020" v="8566" actId="478"/>
          <ac:cxnSpMkLst>
            <pc:docMk/>
            <pc:sldMk cId="1335056944" sldId="1699"/>
            <ac:cxnSpMk id="288" creationId="{FB4FBAED-38CD-4FA7-872B-F902F19D0EB3}"/>
          </ac:cxnSpMkLst>
        </pc:cxnChg>
        <pc:cxnChg chg="mod">
          <ac:chgData name="Nicolas Delfosse" userId="d965f3d4-ea58-4afe-85b0-6f02e8cf3c22" providerId="ADAL" clId="{EC8726BC-6FC0-4560-A269-CFD0AF4023F8}" dt="2022-02-09T08:53:18.020" v="8566" actId="478"/>
          <ac:cxnSpMkLst>
            <pc:docMk/>
            <pc:sldMk cId="1335056944" sldId="1699"/>
            <ac:cxnSpMk id="289" creationId="{479B5FB8-31E6-42EC-BDAE-C2F8EC0F1F79}"/>
          </ac:cxnSpMkLst>
        </pc:cxnChg>
        <pc:cxnChg chg="mod">
          <ac:chgData name="Nicolas Delfosse" userId="d965f3d4-ea58-4afe-85b0-6f02e8cf3c22" providerId="ADAL" clId="{EC8726BC-6FC0-4560-A269-CFD0AF4023F8}" dt="2022-02-09T08:53:18.020" v="8566" actId="478"/>
          <ac:cxnSpMkLst>
            <pc:docMk/>
            <pc:sldMk cId="1335056944" sldId="1699"/>
            <ac:cxnSpMk id="290" creationId="{847D07BE-1810-4025-BD8B-1C2B87C08E0C}"/>
          </ac:cxnSpMkLst>
        </pc:cxnChg>
        <pc:cxnChg chg="mod">
          <ac:chgData name="Nicolas Delfosse" userId="d965f3d4-ea58-4afe-85b0-6f02e8cf3c22" providerId="ADAL" clId="{EC8726BC-6FC0-4560-A269-CFD0AF4023F8}" dt="2022-02-09T08:53:18.020" v="8566" actId="478"/>
          <ac:cxnSpMkLst>
            <pc:docMk/>
            <pc:sldMk cId="1335056944" sldId="1699"/>
            <ac:cxnSpMk id="291" creationId="{4A495A0D-AA67-4CBA-9A48-64FE1C6CA621}"/>
          </ac:cxnSpMkLst>
        </pc:cxnChg>
        <pc:cxnChg chg="mod">
          <ac:chgData name="Nicolas Delfosse" userId="d965f3d4-ea58-4afe-85b0-6f02e8cf3c22" providerId="ADAL" clId="{EC8726BC-6FC0-4560-A269-CFD0AF4023F8}" dt="2022-02-09T08:53:18.020" v="8566" actId="478"/>
          <ac:cxnSpMkLst>
            <pc:docMk/>
            <pc:sldMk cId="1335056944" sldId="1699"/>
            <ac:cxnSpMk id="295" creationId="{6AE7DFDE-153C-4D43-80BF-DE17527A3788}"/>
          </ac:cxnSpMkLst>
        </pc:cxnChg>
        <pc:cxnChg chg="mod">
          <ac:chgData name="Nicolas Delfosse" userId="d965f3d4-ea58-4afe-85b0-6f02e8cf3c22" providerId="ADAL" clId="{EC8726BC-6FC0-4560-A269-CFD0AF4023F8}" dt="2022-02-09T08:53:18.020" v="8566" actId="478"/>
          <ac:cxnSpMkLst>
            <pc:docMk/>
            <pc:sldMk cId="1335056944" sldId="1699"/>
            <ac:cxnSpMk id="296" creationId="{6374621F-259B-4290-A1F7-DD38B0D51601}"/>
          </ac:cxnSpMkLst>
        </pc:cxnChg>
        <pc:cxnChg chg="mod">
          <ac:chgData name="Nicolas Delfosse" userId="d965f3d4-ea58-4afe-85b0-6f02e8cf3c22" providerId="ADAL" clId="{EC8726BC-6FC0-4560-A269-CFD0AF4023F8}" dt="2022-02-09T08:53:18.020" v="8566" actId="478"/>
          <ac:cxnSpMkLst>
            <pc:docMk/>
            <pc:sldMk cId="1335056944" sldId="1699"/>
            <ac:cxnSpMk id="297" creationId="{87789373-2A42-454D-A846-418B8E4A706C}"/>
          </ac:cxnSpMkLst>
        </pc:cxnChg>
        <pc:cxnChg chg="mod">
          <ac:chgData name="Nicolas Delfosse" userId="d965f3d4-ea58-4afe-85b0-6f02e8cf3c22" providerId="ADAL" clId="{EC8726BC-6FC0-4560-A269-CFD0AF4023F8}" dt="2022-02-09T08:53:18.020" v="8566" actId="478"/>
          <ac:cxnSpMkLst>
            <pc:docMk/>
            <pc:sldMk cId="1335056944" sldId="1699"/>
            <ac:cxnSpMk id="298" creationId="{C7A45DEC-16CB-431F-8D5F-936C78483537}"/>
          </ac:cxnSpMkLst>
        </pc:cxnChg>
        <pc:cxnChg chg="mod">
          <ac:chgData name="Nicolas Delfosse" userId="d965f3d4-ea58-4afe-85b0-6f02e8cf3c22" providerId="ADAL" clId="{EC8726BC-6FC0-4560-A269-CFD0AF4023F8}" dt="2022-02-09T08:53:18.020" v="8566" actId="478"/>
          <ac:cxnSpMkLst>
            <pc:docMk/>
            <pc:sldMk cId="1335056944" sldId="1699"/>
            <ac:cxnSpMk id="300" creationId="{C503B43D-DC18-4F2E-9D6D-F0CA7F2CE21C}"/>
          </ac:cxnSpMkLst>
        </pc:cxnChg>
        <pc:cxnChg chg="mod">
          <ac:chgData name="Nicolas Delfosse" userId="d965f3d4-ea58-4afe-85b0-6f02e8cf3c22" providerId="ADAL" clId="{EC8726BC-6FC0-4560-A269-CFD0AF4023F8}" dt="2022-02-09T08:53:18.020" v="8566" actId="478"/>
          <ac:cxnSpMkLst>
            <pc:docMk/>
            <pc:sldMk cId="1335056944" sldId="1699"/>
            <ac:cxnSpMk id="301" creationId="{A1ADD6C0-DC49-48A3-A4CB-5B0C5A469CB1}"/>
          </ac:cxnSpMkLst>
        </pc:cxnChg>
        <pc:cxnChg chg="mod">
          <ac:chgData name="Nicolas Delfosse" userId="d965f3d4-ea58-4afe-85b0-6f02e8cf3c22" providerId="ADAL" clId="{EC8726BC-6FC0-4560-A269-CFD0AF4023F8}" dt="2022-02-09T08:53:18.020" v="8566" actId="478"/>
          <ac:cxnSpMkLst>
            <pc:docMk/>
            <pc:sldMk cId="1335056944" sldId="1699"/>
            <ac:cxnSpMk id="303" creationId="{B66A7A44-5A01-41C9-AC9C-E7FCFBB267C3}"/>
          </ac:cxnSpMkLst>
        </pc:cxnChg>
        <pc:cxnChg chg="mod">
          <ac:chgData name="Nicolas Delfosse" userId="d965f3d4-ea58-4afe-85b0-6f02e8cf3c22" providerId="ADAL" clId="{EC8726BC-6FC0-4560-A269-CFD0AF4023F8}" dt="2022-02-09T08:53:18.020" v="8566" actId="478"/>
          <ac:cxnSpMkLst>
            <pc:docMk/>
            <pc:sldMk cId="1335056944" sldId="1699"/>
            <ac:cxnSpMk id="304" creationId="{DBA956FE-59BB-42F5-BCDE-BBD9EA4FBC96}"/>
          </ac:cxnSpMkLst>
        </pc:cxnChg>
        <pc:cxnChg chg="mod">
          <ac:chgData name="Nicolas Delfosse" userId="d965f3d4-ea58-4afe-85b0-6f02e8cf3c22" providerId="ADAL" clId="{EC8726BC-6FC0-4560-A269-CFD0AF4023F8}" dt="2022-02-09T08:53:18.020" v="8566" actId="478"/>
          <ac:cxnSpMkLst>
            <pc:docMk/>
            <pc:sldMk cId="1335056944" sldId="1699"/>
            <ac:cxnSpMk id="306" creationId="{D6C85C15-992F-497C-9325-96556C037BE8}"/>
          </ac:cxnSpMkLst>
        </pc:cxnChg>
        <pc:cxnChg chg="mod">
          <ac:chgData name="Nicolas Delfosse" userId="d965f3d4-ea58-4afe-85b0-6f02e8cf3c22" providerId="ADAL" clId="{EC8726BC-6FC0-4560-A269-CFD0AF4023F8}" dt="2022-02-09T08:53:18.020" v="8566" actId="478"/>
          <ac:cxnSpMkLst>
            <pc:docMk/>
            <pc:sldMk cId="1335056944" sldId="1699"/>
            <ac:cxnSpMk id="307" creationId="{0D4E0174-C9F8-4F6C-B455-7547BCF5A181}"/>
          </ac:cxnSpMkLst>
        </pc:cxnChg>
        <pc:cxnChg chg="mod">
          <ac:chgData name="Nicolas Delfosse" userId="d965f3d4-ea58-4afe-85b0-6f02e8cf3c22" providerId="ADAL" clId="{EC8726BC-6FC0-4560-A269-CFD0AF4023F8}" dt="2022-02-09T08:53:18.020" v="8566" actId="478"/>
          <ac:cxnSpMkLst>
            <pc:docMk/>
            <pc:sldMk cId="1335056944" sldId="1699"/>
            <ac:cxnSpMk id="309" creationId="{1E2FDE24-C473-4E7F-9442-20C832E36073}"/>
          </ac:cxnSpMkLst>
        </pc:cxnChg>
        <pc:cxnChg chg="mod">
          <ac:chgData name="Nicolas Delfosse" userId="d965f3d4-ea58-4afe-85b0-6f02e8cf3c22" providerId="ADAL" clId="{EC8726BC-6FC0-4560-A269-CFD0AF4023F8}" dt="2022-02-09T08:53:18.020" v="8566" actId="478"/>
          <ac:cxnSpMkLst>
            <pc:docMk/>
            <pc:sldMk cId="1335056944" sldId="1699"/>
            <ac:cxnSpMk id="310" creationId="{F78068E9-4BB2-4420-AC78-C396C5AA5F22}"/>
          </ac:cxnSpMkLst>
        </pc:cxnChg>
        <pc:cxnChg chg="mod">
          <ac:chgData name="Nicolas Delfosse" userId="d965f3d4-ea58-4afe-85b0-6f02e8cf3c22" providerId="ADAL" clId="{EC8726BC-6FC0-4560-A269-CFD0AF4023F8}" dt="2022-02-09T08:53:21.389" v="8567"/>
          <ac:cxnSpMkLst>
            <pc:docMk/>
            <pc:sldMk cId="1335056944" sldId="1699"/>
            <ac:cxnSpMk id="318" creationId="{B70FE44D-C0D3-48AB-B55C-B361B98C6B13}"/>
          </ac:cxnSpMkLst>
        </pc:cxnChg>
        <pc:cxnChg chg="mod">
          <ac:chgData name="Nicolas Delfosse" userId="d965f3d4-ea58-4afe-85b0-6f02e8cf3c22" providerId="ADAL" clId="{EC8726BC-6FC0-4560-A269-CFD0AF4023F8}" dt="2022-02-09T08:53:21.389" v="8567"/>
          <ac:cxnSpMkLst>
            <pc:docMk/>
            <pc:sldMk cId="1335056944" sldId="1699"/>
            <ac:cxnSpMk id="319" creationId="{AA4BB819-E9F2-4F24-B83E-83B315D29E41}"/>
          </ac:cxnSpMkLst>
        </pc:cxnChg>
        <pc:cxnChg chg="mod">
          <ac:chgData name="Nicolas Delfosse" userId="d965f3d4-ea58-4afe-85b0-6f02e8cf3c22" providerId="ADAL" clId="{EC8726BC-6FC0-4560-A269-CFD0AF4023F8}" dt="2022-02-09T08:53:21.389" v="8567"/>
          <ac:cxnSpMkLst>
            <pc:docMk/>
            <pc:sldMk cId="1335056944" sldId="1699"/>
            <ac:cxnSpMk id="320" creationId="{7FFA0E05-245C-415F-9D47-2F29BC952FBD}"/>
          </ac:cxnSpMkLst>
        </pc:cxnChg>
        <pc:cxnChg chg="mod">
          <ac:chgData name="Nicolas Delfosse" userId="d965f3d4-ea58-4afe-85b0-6f02e8cf3c22" providerId="ADAL" clId="{EC8726BC-6FC0-4560-A269-CFD0AF4023F8}" dt="2022-02-09T08:53:21.389" v="8567"/>
          <ac:cxnSpMkLst>
            <pc:docMk/>
            <pc:sldMk cId="1335056944" sldId="1699"/>
            <ac:cxnSpMk id="321" creationId="{3CA5AC6D-035F-4B2C-81F8-FE5BB3DDE136}"/>
          </ac:cxnSpMkLst>
        </pc:cxnChg>
        <pc:cxnChg chg="mod">
          <ac:chgData name="Nicolas Delfosse" userId="d965f3d4-ea58-4afe-85b0-6f02e8cf3c22" providerId="ADAL" clId="{EC8726BC-6FC0-4560-A269-CFD0AF4023F8}" dt="2022-02-09T08:53:21.389" v="8567"/>
          <ac:cxnSpMkLst>
            <pc:docMk/>
            <pc:sldMk cId="1335056944" sldId="1699"/>
            <ac:cxnSpMk id="327" creationId="{63DA9DDB-61EA-4F6F-B95A-86F8A92DFB10}"/>
          </ac:cxnSpMkLst>
        </pc:cxnChg>
        <pc:cxnChg chg="mod">
          <ac:chgData name="Nicolas Delfosse" userId="d965f3d4-ea58-4afe-85b0-6f02e8cf3c22" providerId="ADAL" clId="{EC8726BC-6FC0-4560-A269-CFD0AF4023F8}" dt="2022-02-09T08:53:21.389" v="8567"/>
          <ac:cxnSpMkLst>
            <pc:docMk/>
            <pc:sldMk cId="1335056944" sldId="1699"/>
            <ac:cxnSpMk id="328" creationId="{A884657B-922F-4396-B84F-7A2ADC7B7DB5}"/>
          </ac:cxnSpMkLst>
        </pc:cxnChg>
        <pc:cxnChg chg="mod">
          <ac:chgData name="Nicolas Delfosse" userId="d965f3d4-ea58-4afe-85b0-6f02e8cf3c22" providerId="ADAL" clId="{EC8726BC-6FC0-4560-A269-CFD0AF4023F8}" dt="2022-02-09T08:54:47.626" v="8574" actId="1582"/>
          <ac:cxnSpMkLst>
            <pc:docMk/>
            <pc:sldMk cId="1335056944" sldId="1699"/>
            <ac:cxnSpMk id="329" creationId="{AEC9061D-EC0D-442B-8096-F2F95E184842}"/>
          </ac:cxnSpMkLst>
        </pc:cxnChg>
        <pc:cxnChg chg="mod">
          <ac:chgData name="Nicolas Delfosse" userId="d965f3d4-ea58-4afe-85b0-6f02e8cf3c22" providerId="ADAL" clId="{EC8726BC-6FC0-4560-A269-CFD0AF4023F8}" dt="2022-02-09T08:54:47.626" v="8574" actId="1582"/>
          <ac:cxnSpMkLst>
            <pc:docMk/>
            <pc:sldMk cId="1335056944" sldId="1699"/>
            <ac:cxnSpMk id="330" creationId="{96C90E7E-23E3-4402-8008-C5064E76957E}"/>
          </ac:cxnSpMkLst>
        </pc:cxnChg>
        <pc:cxnChg chg="mod">
          <ac:chgData name="Nicolas Delfosse" userId="d965f3d4-ea58-4afe-85b0-6f02e8cf3c22" providerId="ADAL" clId="{EC8726BC-6FC0-4560-A269-CFD0AF4023F8}" dt="2022-02-09T08:54:47.626" v="8574" actId="1582"/>
          <ac:cxnSpMkLst>
            <pc:docMk/>
            <pc:sldMk cId="1335056944" sldId="1699"/>
            <ac:cxnSpMk id="337" creationId="{4788A4D7-0A5A-41C2-B6E0-33AB41D87F9E}"/>
          </ac:cxnSpMkLst>
        </pc:cxnChg>
        <pc:cxnChg chg="mod">
          <ac:chgData name="Nicolas Delfosse" userId="d965f3d4-ea58-4afe-85b0-6f02e8cf3c22" providerId="ADAL" clId="{EC8726BC-6FC0-4560-A269-CFD0AF4023F8}" dt="2022-02-09T08:53:21.389" v="8567"/>
          <ac:cxnSpMkLst>
            <pc:docMk/>
            <pc:sldMk cId="1335056944" sldId="1699"/>
            <ac:cxnSpMk id="338" creationId="{A43B7ED6-4B6D-4CB7-BC99-AACF979F61E7}"/>
          </ac:cxnSpMkLst>
        </pc:cxnChg>
        <pc:cxnChg chg="mod">
          <ac:chgData name="Nicolas Delfosse" userId="d965f3d4-ea58-4afe-85b0-6f02e8cf3c22" providerId="ADAL" clId="{EC8726BC-6FC0-4560-A269-CFD0AF4023F8}" dt="2022-02-09T08:53:21.389" v="8567"/>
          <ac:cxnSpMkLst>
            <pc:docMk/>
            <pc:sldMk cId="1335056944" sldId="1699"/>
            <ac:cxnSpMk id="339" creationId="{C8FD7CC1-6EA5-4155-95FB-D92A3165ABC2}"/>
          </ac:cxnSpMkLst>
        </pc:cxnChg>
        <pc:cxnChg chg="mod">
          <ac:chgData name="Nicolas Delfosse" userId="d965f3d4-ea58-4afe-85b0-6f02e8cf3c22" providerId="ADAL" clId="{EC8726BC-6FC0-4560-A269-CFD0AF4023F8}" dt="2022-02-09T08:54:47.626" v="8574" actId="1582"/>
          <ac:cxnSpMkLst>
            <pc:docMk/>
            <pc:sldMk cId="1335056944" sldId="1699"/>
            <ac:cxnSpMk id="340" creationId="{464CC9C8-DBB8-4F43-984C-7B5230160A46}"/>
          </ac:cxnSpMkLst>
        </pc:cxnChg>
        <pc:cxnChg chg="mod">
          <ac:chgData name="Nicolas Delfosse" userId="d965f3d4-ea58-4afe-85b0-6f02e8cf3c22" providerId="ADAL" clId="{EC8726BC-6FC0-4560-A269-CFD0AF4023F8}" dt="2022-02-09T08:53:21.389" v="8567"/>
          <ac:cxnSpMkLst>
            <pc:docMk/>
            <pc:sldMk cId="1335056944" sldId="1699"/>
            <ac:cxnSpMk id="344" creationId="{ED1FBFE6-8C69-4BFD-B474-5D6E6CE333E2}"/>
          </ac:cxnSpMkLst>
        </pc:cxnChg>
        <pc:cxnChg chg="mod">
          <ac:chgData name="Nicolas Delfosse" userId="d965f3d4-ea58-4afe-85b0-6f02e8cf3c22" providerId="ADAL" clId="{EC8726BC-6FC0-4560-A269-CFD0AF4023F8}" dt="2022-02-09T08:54:47.626" v="8574" actId="1582"/>
          <ac:cxnSpMkLst>
            <pc:docMk/>
            <pc:sldMk cId="1335056944" sldId="1699"/>
            <ac:cxnSpMk id="345" creationId="{A13593DD-0C2C-49E6-A31A-4D80EB00E1AE}"/>
          </ac:cxnSpMkLst>
        </pc:cxnChg>
        <pc:cxnChg chg="mod">
          <ac:chgData name="Nicolas Delfosse" userId="d965f3d4-ea58-4afe-85b0-6f02e8cf3c22" providerId="ADAL" clId="{EC8726BC-6FC0-4560-A269-CFD0AF4023F8}" dt="2022-02-09T08:53:21.389" v="8567"/>
          <ac:cxnSpMkLst>
            <pc:docMk/>
            <pc:sldMk cId="1335056944" sldId="1699"/>
            <ac:cxnSpMk id="346" creationId="{E03F1B18-1339-4A71-B78F-52BFEEE99E6F}"/>
          </ac:cxnSpMkLst>
        </pc:cxnChg>
        <pc:cxnChg chg="mod">
          <ac:chgData name="Nicolas Delfosse" userId="d965f3d4-ea58-4afe-85b0-6f02e8cf3c22" providerId="ADAL" clId="{EC8726BC-6FC0-4560-A269-CFD0AF4023F8}" dt="2022-02-09T08:54:47.626" v="8574" actId="1582"/>
          <ac:cxnSpMkLst>
            <pc:docMk/>
            <pc:sldMk cId="1335056944" sldId="1699"/>
            <ac:cxnSpMk id="347" creationId="{75B03E75-F303-43D7-B4F5-F682163FB4FB}"/>
          </ac:cxnSpMkLst>
        </pc:cxnChg>
        <pc:cxnChg chg="mod">
          <ac:chgData name="Nicolas Delfosse" userId="d965f3d4-ea58-4afe-85b0-6f02e8cf3c22" providerId="ADAL" clId="{EC8726BC-6FC0-4560-A269-CFD0AF4023F8}" dt="2022-02-09T08:54:47.626" v="8574" actId="1582"/>
          <ac:cxnSpMkLst>
            <pc:docMk/>
            <pc:sldMk cId="1335056944" sldId="1699"/>
            <ac:cxnSpMk id="351" creationId="{1D70A905-0412-461D-9123-C9E43C6FDFE8}"/>
          </ac:cxnSpMkLst>
        </pc:cxnChg>
        <pc:cxnChg chg="mod">
          <ac:chgData name="Nicolas Delfosse" userId="d965f3d4-ea58-4afe-85b0-6f02e8cf3c22" providerId="ADAL" clId="{EC8726BC-6FC0-4560-A269-CFD0AF4023F8}" dt="2022-02-09T08:53:21.389" v="8567"/>
          <ac:cxnSpMkLst>
            <pc:docMk/>
            <pc:sldMk cId="1335056944" sldId="1699"/>
            <ac:cxnSpMk id="352" creationId="{F68F7458-CEDD-4F5A-90AD-1F44896B1437}"/>
          </ac:cxnSpMkLst>
        </pc:cxnChg>
        <pc:cxnChg chg="mod">
          <ac:chgData name="Nicolas Delfosse" userId="d965f3d4-ea58-4afe-85b0-6f02e8cf3c22" providerId="ADAL" clId="{EC8726BC-6FC0-4560-A269-CFD0AF4023F8}" dt="2022-02-09T08:54:47.626" v="8574" actId="1582"/>
          <ac:cxnSpMkLst>
            <pc:docMk/>
            <pc:sldMk cId="1335056944" sldId="1699"/>
            <ac:cxnSpMk id="353" creationId="{505CC61B-6E07-4D95-AC75-CAC53B02D387}"/>
          </ac:cxnSpMkLst>
        </pc:cxnChg>
        <pc:cxnChg chg="mod">
          <ac:chgData name="Nicolas Delfosse" userId="d965f3d4-ea58-4afe-85b0-6f02e8cf3c22" providerId="ADAL" clId="{EC8726BC-6FC0-4560-A269-CFD0AF4023F8}" dt="2022-02-09T08:53:21.389" v="8567"/>
          <ac:cxnSpMkLst>
            <pc:docMk/>
            <pc:sldMk cId="1335056944" sldId="1699"/>
            <ac:cxnSpMk id="354" creationId="{402F114A-650E-4666-BEA0-72202516E189}"/>
          </ac:cxnSpMkLst>
        </pc:cxnChg>
        <pc:cxnChg chg="mod">
          <ac:chgData name="Nicolas Delfosse" userId="d965f3d4-ea58-4afe-85b0-6f02e8cf3c22" providerId="ADAL" clId="{EC8726BC-6FC0-4560-A269-CFD0AF4023F8}" dt="2022-02-09T08:54:47.626" v="8574" actId="1582"/>
          <ac:cxnSpMkLst>
            <pc:docMk/>
            <pc:sldMk cId="1335056944" sldId="1699"/>
            <ac:cxnSpMk id="358" creationId="{DB8D3E18-4D1B-469E-9A7E-54CF9D7FE613}"/>
          </ac:cxnSpMkLst>
        </pc:cxnChg>
        <pc:cxnChg chg="mod">
          <ac:chgData name="Nicolas Delfosse" userId="d965f3d4-ea58-4afe-85b0-6f02e8cf3c22" providerId="ADAL" clId="{EC8726BC-6FC0-4560-A269-CFD0AF4023F8}" dt="2022-02-09T08:53:21.389" v="8567"/>
          <ac:cxnSpMkLst>
            <pc:docMk/>
            <pc:sldMk cId="1335056944" sldId="1699"/>
            <ac:cxnSpMk id="359" creationId="{A1EA5E82-566A-490F-8DF9-C9CBFA8D9C70}"/>
          </ac:cxnSpMkLst>
        </pc:cxnChg>
        <pc:cxnChg chg="mod">
          <ac:chgData name="Nicolas Delfosse" userId="d965f3d4-ea58-4afe-85b0-6f02e8cf3c22" providerId="ADAL" clId="{EC8726BC-6FC0-4560-A269-CFD0AF4023F8}" dt="2022-02-09T08:53:21.389" v="8567"/>
          <ac:cxnSpMkLst>
            <pc:docMk/>
            <pc:sldMk cId="1335056944" sldId="1699"/>
            <ac:cxnSpMk id="360" creationId="{90F8ABB2-A4B1-4895-B73C-4F25FC339B4D}"/>
          </ac:cxnSpMkLst>
        </pc:cxnChg>
        <pc:cxnChg chg="mod">
          <ac:chgData name="Nicolas Delfosse" userId="d965f3d4-ea58-4afe-85b0-6f02e8cf3c22" providerId="ADAL" clId="{EC8726BC-6FC0-4560-A269-CFD0AF4023F8}" dt="2022-02-09T08:54:47.626" v="8574" actId="1582"/>
          <ac:cxnSpMkLst>
            <pc:docMk/>
            <pc:sldMk cId="1335056944" sldId="1699"/>
            <ac:cxnSpMk id="361" creationId="{DF0CAFFB-3538-4A6D-B111-933D26014EA0}"/>
          </ac:cxnSpMkLst>
        </pc:cxnChg>
        <pc:cxnChg chg="mod">
          <ac:chgData name="Nicolas Delfosse" userId="d965f3d4-ea58-4afe-85b0-6f02e8cf3c22" providerId="ADAL" clId="{EC8726BC-6FC0-4560-A269-CFD0AF4023F8}" dt="2022-02-09T08:54:47.626" v="8574" actId="1582"/>
          <ac:cxnSpMkLst>
            <pc:docMk/>
            <pc:sldMk cId="1335056944" sldId="1699"/>
            <ac:cxnSpMk id="367" creationId="{0FC25BBB-DD0C-4AE3-903F-863E3F95F284}"/>
          </ac:cxnSpMkLst>
        </pc:cxnChg>
        <pc:cxnChg chg="mod">
          <ac:chgData name="Nicolas Delfosse" userId="d965f3d4-ea58-4afe-85b0-6f02e8cf3c22" providerId="ADAL" clId="{EC8726BC-6FC0-4560-A269-CFD0AF4023F8}" dt="2022-02-09T08:54:47.626" v="8574" actId="1582"/>
          <ac:cxnSpMkLst>
            <pc:docMk/>
            <pc:sldMk cId="1335056944" sldId="1699"/>
            <ac:cxnSpMk id="368" creationId="{535D6DE0-BA4C-4DA0-BEB0-1589FA0B15EE}"/>
          </ac:cxnSpMkLst>
        </pc:cxnChg>
        <pc:cxnChg chg="mod">
          <ac:chgData name="Nicolas Delfosse" userId="d965f3d4-ea58-4afe-85b0-6f02e8cf3c22" providerId="ADAL" clId="{EC8726BC-6FC0-4560-A269-CFD0AF4023F8}" dt="2022-02-09T08:53:21.389" v="8567"/>
          <ac:cxnSpMkLst>
            <pc:docMk/>
            <pc:sldMk cId="1335056944" sldId="1699"/>
            <ac:cxnSpMk id="369" creationId="{0F260A42-E404-4BBC-95B8-BC6380251766}"/>
          </ac:cxnSpMkLst>
        </pc:cxnChg>
        <pc:cxnChg chg="mod">
          <ac:chgData name="Nicolas Delfosse" userId="d965f3d4-ea58-4afe-85b0-6f02e8cf3c22" providerId="ADAL" clId="{EC8726BC-6FC0-4560-A269-CFD0AF4023F8}" dt="2022-02-09T08:53:21.389" v="8567"/>
          <ac:cxnSpMkLst>
            <pc:docMk/>
            <pc:sldMk cId="1335056944" sldId="1699"/>
            <ac:cxnSpMk id="370" creationId="{48C1FF57-06E2-481F-B2C6-AE7B00918D50}"/>
          </ac:cxnSpMkLst>
        </pc:cxnChg>
        <pc:cxnChg chg="mod">
          <ac:chgData name="Nicolas Delfosse" userId="d965f3d4-ea58-4afe-85b0-6f02e8cf3c22" providerId="ADAL" clId="{EC8726BC-6FC0-4560-A269-CFD0AF4023F8}" dt="2022-02-09T08:53:21.389" v="8567"/>
          <ac:cxnSpMkLst>
            <pc:docMk/>
            <pc:sldMk cId="1335056944" sldId="1699"/>
            <ac:cxnSpMk id="374" creationId="{0CC2D386-7538-45EF-8CEE-B9DCB4166E0E}"/>
          </ac:cxnSpMkLst>
        </pc:cxnChg>
        <pc:cxnChg chg="mod">
          <ac:chgData name="Nicolas Delfosse" userId="d965f3d4-ea58-4afe-85b0-6f02e8cf3c22" providerId="ADAL" clId="{EC8726BC-6FC0-4560-A269-CFD0AF4023F8}" dt="2022-02-09T08:53:21.389" v="8567"/>
          <ac:cxnSpMkLst>
            <pc:docMk/>
            <pc:sldMk cId="1335056944" sldId="1699"/>
            <ac:cxnSpMk id="375" creationId="{D4FF0564-2725-45D6-8F84-87F05F6DDAFD}"/>
          </ac:cxnSpMkLst>
        </pc:cxnChg>
        <pc:cxnChg chg="mod">
          <ac:chgData name="Nicolas Delfosse" userId="d965f3d4-ea58-4afe-85b0-6f02e8cf3c22" providerId="ADAL" clId="{EC8726BC-6FC0-4560-A269-CFD0AF4023F8}" dt="2022-02-09T08:53:21.389" v="8567"/>
          <ac:cxnSpMkLst>
            <pc:docMk/>
            <pc:sldMk cId="1335056944" sldId="1699"/>
            <ac:cxnSpMk id="376" creationId="{7C7505CF-C76E-4EA1-9E68-07BD4990BEB5}"/>
          </ac:cxnSpMkLst>
        </pc:cxnChg>
        <pc:cxnChg chg="mod">
          <ac:chgData name="Nicolas Delfosse" userId="d965f3d4-ea58-4afe-85b0-6f02e8cf3c22" providerId="ADAL" clId="{EC8726BC-6FC0-4560-A269-CFD0AF4023F8}" dt="2022-02-09T08:53:21.389" v="8567"/>
          <ac:cxnSpMkLst>
            <pc:docMk/>
            <pc:sldMk cId="1335056944" sldId="1699"/>
            <ac:cxnSpMk id="377" creationId="{25110BFF-5EDC-4A9C-B538-7B4207177D29}"/>
          </ac:cxnSpMkLst>
        </pc:cxnChg>
        <pc:cxnChg chg="mod">
          <ac:chgData name="Nicolas Delfosse" userId="d965f3d4-ea58-4afe-85b0-6f02e8cf3c22" providerId="ADAL" clId="{EC8726BC-6FC0-4560-A269-CFD0AF4023F8}" dt="2022-02-09T08:53:21.389" v="8567"/>
          <ac:cxnSpMkLst>
            <pc:docMk/>
            <pc:sldMk cId="1335056944" sldId="1699"/>
            <ac:cxnSpMk id="379" creationId="{4F300A56-F79E-4B5E-893F-32EA2699B1C9}"/>
          </ac:cxnSpMkLst>
        </pc:cxnChg>
        <pc:cxnChg chg="mod">
          <ac:chgData name="Nicolas Delfosse" userId="d965f3d4-ea58-4afe-85b0-6f02e8cf3c22" providerId="ADAL" clId="{EC8726BC-6FC0-4560-A269-CFD0AF4023F8}" dt="2022-02-09T08:53:21.389" v="8567"/>
          <ac:cxnSpMkLst>
            <pc:docMk/>
            <pc:sldMk cId="1335056944" sldId="1699"/>
            <ac:cxnSpMk id="380" creationId="{1FC92D81-662E-4008-A682-294E54CF9643}"/>
          </ac:cxnSpMkLst>
        </pc:cxnChg>
        <pc:cxnChg chg="mod">
          <ac:chgData name="Nicolas Delfosse" userId="d965f3d4-ea58-4afe-85b0-6f02e8cf3c22" providerId="ADAL" clId="{EC8726BC-6FC0-4560-A269-CFD0AF4023F8}" dt="2022-02-09T08:53:21.389" v="8567"/>
          <ac:cxnSpMkLst>
            <pc:docMk/>
            <pc:sldMk cId="1335056944" sldId="1699"/>
            <ac:cxnSpMk id="382" creationId="{5D85D374-A0E7-460B-A489-0DD5890C90D3}"/>
          </ac:cxnSpMkLst>
        </pc:cxnChg>
        <pc:cxnChg chg="mod">
          <ac:chgData name="Nicolas Delfosse" userId="d965f3d4-ea58-4afe-85b0-6f02e8cf3c22" providerId="ADAL" clId="{EC8726BC-6FC0-4560-A269-CFD0AF4023F8}" dt="2022-02-09T08:53:21.389" v="8567"/>
          <ac:cxnSpMkLst>
            <pc:docMk/>
            <pc:sldMk cId="1335056944" sldId="1699"/>
            <ac:cxnSpMk id="383" creationId="{8B241288-3E4D-4213-877A-D3EC252547E0}"/>
          </ac:cxnSpMkLst>
        </pc:cxnChg>
        <pc:cxnChg chg="mod">
          <ac:chgData name="Nicolas Delfosse" userId="d965f3d4-ea58-4afe-85b0-6f02e8cf3c22" providerId="ADAL" clId="{EC8726BC-6FC0-4560-A269-CFD0AF4023F8}" dt="2022-02-09T08:53:21.389" v="8567"/>
          <ac:cxnSpMkLst>
            <pc:docMk/>
            <pc:sldMk cId="1335056944" sldId="1699"/>
            <ac:cxnSpMk id="385" creationId="{EF827E66-E386-41DF-9162-52E3D57379E4}"/>
          </ac:cxnSpMkLst>
        </pc:cxnChg>
        <pc:cxnChg chg="mod">
          <ac:chgData name="Nicolas Delfosse" userId="d965f3d4-ea58-4afe-85b0-6f02e8cf3c22" providerId="ADAL" clId="{EC8726BC-6FC0-4560-A269-CFD0AF4023F8}" dt="2022-02-09T08:53:21.389" v="8567"/>
          <ac:cxnSpMkLst>
            <pc:docMk/>
            <pc:sldMk cId="1335056944" sldId="1699"/>
            <ac:cxnSpMk id="386" creationId="{015C7B78-B7AC-4F99-8A36-CA4892CBE720}"/>
          </ac:cxnSpMkLst>
        </pc:cxnChg>
        <pc:cxnChg chg="mod">
          <ac:chgData name="Nicolas Delfosse" userId="d965f3d4-ea58-4afe-85b0-6f02e8cf3c22" providerId="ADAL" clId="{EC8726BC-6FC0-4560-A269-CFD0AF4023F8}" dt="2022-02-09T08:53:21.389" v="8567"/>
          <ac:cxnSpMkLst>
            <pc:docMk/>
            <pc:sldMk cId="1335056944" sldId="1699"/>
            <ac:cxnSpMk id="388" creationId="{417253FE-4DDC-4B68-B1CF-C60DC6596C65}"/>
          </ac:cxnSpMkLst>
        </pc:cxnChg>
        <pc:cxnChg chg="mod">
          <ac:chgData name="Nicolas Delfosse" userId="d965f3d4-ea58-4afe-85b0-6f02e8cf3c22" providerId="ADAL" clId="{EC8726BC-6FC0-4560-A269-CFD0AF4023F8}" dt="2022-02-09T08:53:21.389" v="8567"/>
          <ac:cxnSpMkLst>
            <pc:docMk/>
            <pc:sldMk cId="1335056944" sldId="1699"/>
            <ac:cxnSpMk id="389" creationId="{504695C7-8FE8-46E9-A74E-C4E7B9CE88CF}"/>
          </ac:cxnSpMkLst>
        </pc:cxnChg>
      </pc:sldChg>
      <pc:sldChg chg="addSp delSp modSp new mod">
        <pc:chgData name="Nicolas Delfosse" userId="d965f3d4-ea58-4afe-85b0-6f02e8cf3c22" providerId="ADAL" clId="{EC8726BC-6FC0-4560-A269-CFD0AF4023F8}" dt="2022-02-09T17:17:58.490" v="12006" actId="113"/>
        <pc:sldMkLst>
          <pc:docMk/>
          <pc:sldMk cId="1785129651" sldId="1700"/>
        </pc:sldMkLst>
        <pc:spChg chg="mod">
          <ac:chgData name="Nicolas Delfosse" userId="d965f3d4-ea58-4afe-85b0-6f02e8cf3c22" providerId="ADAL" clId="{EC8726BC-6FC0-4560-A269-CFD0AF4023F8}" dt="2022-02-09T09:02:57.079" v="8693" actId="20577"/>
          <ac:spMkLst>
            <pc:docMk/>
            <pc:sldMk cId="1785129651" sldId="1700"/>
            <ac:spMk id="2" creationId="{3679D635-6414-4DA4-9A12-5C0B955FFF2F}"/>
          </ac:spMkLst>
        </pc:spChg>
        <pc:spChg chg="add del mod">
          <ac:chgData name="Nicolas Delfosse" userId="d965f3d4-ea58-4afe-85b0-6f02e8cf3c22" providerId="ADAL" clId="{EC8726BC-6FC0-4560-A269-CFD0AF4023F8}" dt="2022-02-09T17:17:58.490" v="12006" actId="113"/>
          <ac:spMkLst>
            <pc:docMk/>
            <pc:sldMk cId="1785129651" sldId="1700"/>
            <ac:spMk id="3" creationId="{3A14598D-3912-4C23-B7D7-96FA2E592959}"/>
          </ac:spMkLst>
        </pc:spChg>
      </pc:sldChg>
      <pc:sldChg chg="addSp delSp modSp add mod">
        <pc:chgData name="Nicolas Delfosse" userId="d965f3d4-ea58-4afe-85b0-6f02e8cf3c22" providerId="ADAL" clId="{EC8726BC-6FC0-4560-A269-CFD0AF4023F8}" dt="2022-02-09T17:17:46.226" v="12005" actId="1076"/>
        <pc:sldMkLst>
          <pc:docMk/>
          <pc:sldMk cId="1333014901" sldId="1701"/>
        </pc:sldMkLst>
        <pc:spChg chg="mod">
          <ac:chgData name="Nicolas Delfosse" userId="d965f3d4-ea58-4afe-85b0-6f02e8cf3c22" providerId="ADAL" clId="{EC8726BC-6FC0-4560-A269-CFD0AF4023F8}" dt="2022-02-09T16:14:35.474" v="9131" actId="20577"/>
          <ac:spMkLst>
            <pc:docMk/>
            <pc:sldMk cId="1333014901" sldId="1701"/>
            <ac:spMk id="2" creationId="{612C5B91-1285-4C96-B59D-D45BBF2D0E65}"/>
          </ac:spMkLst>
        </pc:spChg>
        <pc:spChg chg="del">
          <ac:chgData name="Nicolas Delfosse" userId="d965f3d4-ea58-4afe-85b0-6f02e8cf3c22" providerId="ADAL" clId="{EC8726BC-6FC0-4560-A269-CFD0AF4023F8}" dt="2022-02-09T16:14:16.801" v="9121" actId="478"/>
          <ac:spMkLst>
            <pc:docMk/>
            <pc:sldMk cId="1333014901" sldId="1701"/>
            <ac:spMk id="785" creationId="{E4D0079D-2EE4-4EBA-B2C2-327AFDE874A3}"/>
          </ac:spMkLst>
        </pc:spChg>
        <pc:spChg chg="del">
          <ac:chgData name="Nicolas Delfosse" userId="d965f3d4-ea58-4afe-85b0-6f02e8cf3c22" providerId="ADAL" clId="{EC8726BC-6FC0-4560-A269-CFD0AF4023F8}" dt="2022-02-09T16:14:16.801" v="9121" actId="478"/>
          <ac:spMkLst>
            <pc:docMk/>
            <pc:sldMk cId="1333014901" sldId="1701"/>
            <ac:spMk id="787" creationId="{E3C9329E-3B6F-44A5-94B2-645BF311BCD5}"/>
          </ac:spMkLst>
        </pc:spChg>
        <pc:spChg chg="del">
          <ac:chgData name="Nicolas Delfosse" userId="d965f3d4-ea58-4afe-85b0-6f02e8cf3c22" providerId="ADAL" clId="{EC8726BC-6FC0-4560-A269-CFD0AF4023F8}" dt="2022-02-09T16:14:16.801" v="9121" actId="478"/>
          <ac:spMkLst>
            <pc:docMk/>
            <pc:sldMk cId="1333014901" sldId="1701"/>
            <ac:spMk id="788" creationId="{5003803A-7179-4E4A-ACEF-42FC1B3F4F1F}"/>
          </ac:spMkLst>
        </pc:spChg>
        <pc:spChg chg="del mod">
          <ac:chgData name="Nicolas Delfosse" userId="d965f3d4-ea58-4afe-85b0-6f02e8cf3c22" providerId="ADAL" clId="{EC8726BC-6FC0-4560-A269-CFD0AF4023F8}" dt="2022-02-09T16:14:36.525" v="9133"/>
          <ac:spMkLst>
            <pc:docMk/>
            <pc:sldMk cId="1333014901" sldId="1701"/>
            <ac:spMk id="790" creationId="{13012404-D5A4-437A-BB53-28B27A9D9114}"/>
          </ac:spMkLst>
        </pc:spChg>
        <pc:spChg chg="add del mod">
          <ac:chgData name="Nicolas Delfosse" userId="d965f3d4-ea58-4afe-85b0-6f02e8cf3c22" providerId="ADAL" clId="{EC8726BC-6FC0-4560-A269-CFD0AF4023F8}" dt="2022-02-09T17:17:46.226" v="12005" actId="1076"/>
          <ac:spMkLst>
            <pc:docMk/>
            <pc:sldMk cId="1333014901" sldId="1701"/>
            <ac:spMk id="791" creationId="{7181A1FB-42F6-47DC-BFE9-EB6ECDF88E26}"/>
          </ac:spMkLst>
        </pc:spChg>
        <pc:grpChg chg="del">
          <ac:chgData name="Nicolas Delfosse" userId="d965f3d4-ea58-4afe-85b0-6f02e8cf3c22" providerId="ADAL" clId="{EC8726BC-6FC0-4560-A269-CFD0AF4023F8}" dt="2022-02-09T16:14:16.801" v="9121" actId="478"/>
          <ac:grpSpMkLst>
            <pc:docMk/>
            <pc:sldMk cId="1333014901" sldId="1701"/>
            <ac:grpSpMk id="4" creationId="{91F01607-1309-4E0D-ADC3-E83491AE6D09}"/>
          </ac:grpSpMkLst>
        </pc:grpChg>
        <pc:grpChg chg="del">
          <ac:chgData name="Nicolas Delfosse" userId="d965f3d4-ea58-4afe-85b0-6f02e8cf3c22" providerId="ADAL" clId="{EC8726BC-6FC0-4560-A269-CFD0AF4023F8}" dt="2022-02-09T16:14:16.801" v="9121" actId="478"/>
          <ac:grpSpMkLst>
            <pc:docMk/>
            <pc:sldMk cId="1333014901" sldId="1701"/>
            <ac:grpSpMk id="654" creationId="{39A0A936-D943-4FE2-BAA0-FCCF0E77306E}"/>
          </ac:grpSpMkLst>
        </pc:grpChg>
        <pc:grpChg chg="del">
          <ac:chgData name="Nicolas Delfosse" userId="d965f3d4-ea58-4afe-85b0-6f02e8cf3c22" providerId="ADAL" clId="{EC8726BC-6FC0-4560-A269-CFD0AF4023F8}" dt="2022-02-09T16:14:16.801" v="9121" actId="478"/>
          <ac:grpSpMkLst>
            <pc:docMk/>
            <pc:sldMk cId="1333014901" sldId="1701"/>
            <ac:grpSpMk id="784" creationId="{14EFE37E-122D-441B-BFCD-E9B2F0AA3E2A}"/>
          </ac:grpSpMkLst>
        </pc:grp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25" creationId="{2C6B6A34-63C0-4D9E-B1FB-50DC7D0F2FDF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26" creationId="{86DD8694-AD4C-4477-8355-26EF7F2C5276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27" creationId="{6F19306A-1EC9-4033-B47E-959CD005D383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28" creationId="{9523E938-7508-475E-99AB-A1F839AFA9CE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29" creationId="{E4FD7E07-D8F4-4A37-BFE7-50A260703802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30" creationId="{8CEC6A8C-F416-422B-9BF0-357C2274E311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31" creationId="{1C2F138E-C4CD-4DD3-A403-3C438F4ED327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37" creationId="{BE3F4F4A-7371-48A5-BFA1-6AF1355D7364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38" creationId="{292C60E6-9F6F-42D1-B093-138E4E1411C2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49" creationId="{060B1D19-BF6B-4435-8AD9-2945D841ADA3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136" creationId="{FE12B09F-D290-40AB-AEE0-864D85931DD2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138" creationId="{40AF8FC6-D614-4CCE-A5D3-8D08603E8B93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140" creationId="{CE1CDA25-6BB5-41AC-B0CB-DA5970DB616C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142" creationId="{2D17A36D-CE65-46A7-A005-40692D1D0731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154" creationId="{BD1C9B27-27B8-4213-9752-BD7C40B94C77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156" creationId="{A26F44FD-8480-437B-9558-679FD12D229B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158" creationId="{C04B654E-3BEE-4A4C-9E02-C2CF21A81B0F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160" creationId="{1F6AEE3A-DCA7-4105-A21C-9F099B0F35E0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204" creationId="{40020F5D-E66F-4EBC-910C-B29911C79D89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206" creationId="{5BCBC11C-91D0-4A39-9D2D-69214D95F51A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208" creationId="{7CB83FFB-4CC9-4D59-BC8F-FF350EB8A5C3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210" creationId="{5B9A2A9E-D053-48E2-A60C-E982650089C8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218" creationId="{6CAAD120-7B29-4552-A6BD-5D7E1D4CEFDC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220" creationId="{7ED8AFF3-04BC-4768-8686-3723EB30BC88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222" creationId="{0BA75F05-350B-4809-84F3-9A44D02DE9BB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224" creationId="{6545FB20-16C8-4070-82D1-95F152594CE4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234" creationId="{87E53B4F-0721-4008-8F00-2EFA28CC812E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238" creationId="{A5DBB8E9-74AF-442A-8452-3319E45BC51B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474" creationId="{1137BFAE-EBBC-4291-A8AF-37E1699DEFAA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476" creationId="{AD51A873-9F7C-439C-8A5A-B0AA16C3F576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580" creationId="{AF81CB68-12AB-4B8D-8615-05033B17592E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582" creationId="{5DDC4BA7-9238-4819-B0FB-6382CC025011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640" creationId="{55532CA6-D7D6-4CAA-A256-50C806C519FF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642" creationId="{1ABFADE7-109A-4303-BFB5-881AEC009BC7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660" creationId="{E58182AF-8452-43FF-AB3B-D594CAF1BD25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661" creationId="{8D8E25CD-3780-4342-A1A3-927F339BA379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662" creationId="{BB54EB4E-8B3F-45DF-A2AB-7ED050B4A056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663" creationId="{57F2B809-1CED-495F-AFDB-480A6E1D39A3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667" creationId="{B1DE8C63-A5EA-4687-A3E7-15C59A9D3BFF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668" creationId="{113ED248-72D0-4E2A-9BD6-6D0C4A04A6EA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669" creationId="{F6CF1FA0-0935-48CF-8FA4-97F67C4F98D8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670" creationId="{4ECF27C2-9B4D-411B-B126-660003A15724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674" creationId="{6D3B09DB-D2E1-4804-817A-61FE98E95A76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675" creationId="{A523EBF1-BC45-4979-9436-4006D9CBEEB3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676" creationId="{69560646-905B-421D-BDB2-75E09E781F05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677" creationId="{987CD2C6-ECAC-4E38-A9B8-4EB52F657CD7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681" creationId="{400BC6AE-A9A8-40A8-9FEE-77160CE4DC5E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682" creationId="{97F3553C-831B-4CDC-9E83-47E14A893BEE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683" creationId="{AE74F1C8-8E86-4652-A437-ADE948225A23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684" creationId="{7DF57BD3-138D-499E-903A-466921AE3F17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688" creationId="{9CF816FE-ED8B-43EC-B8EF-B4EC61DAE0D3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689" creationId="{24923BEE-0C50-4EC1-AC13-883F2684E910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690" creationId="{ACB154F3-8539-4E92-B34D-A52B7E3A2C82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691" creationId="{FFCEC3EA-6D09-4895-A193-3579ACFB9C61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694" creationId="{E5C1B359-C72E-434F-B0EC-B4612E0A5F57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695" creationId="{BFA79BA9-0C02-4F03-B796-53E50DC8396A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696" creationId="{8FE9A317-6D8D-4DC1-BB00-13EEF8C44955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697" creationId="{84781FD8-3658-4F60-9C8D-826FC97CE5B2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00" creationId="{5855A1B8-913C-43DD-B6FC-0DF5671BB4B3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01" creationId="{896D4DC7-D14A-4C95-8678-28CB3396E4E7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02" creationId="{99B58AC1-6E78-47D5-8394-9B08EFB54D44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03" creationId="{4BB37B29-901D-4297-A6EF-7FE260634EA3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06" creationId="{CAFECEBD-9000-454C-85CD-27332D53E065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07" creationId="{91CAB046-BC04-4299-9AAB-64FBF84752B1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08" creationId="{FE8BE1FC-F12A-4B17-BA28-AC966C6309B6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09" creationId="{9040987C-BFA7-4835-9B12-3F16866A8D41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13" creationId="{46DA23F5-B01C-486B-8C63-0DED8914CA3E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14" creationId="{D9BFACED-B1CD-4986-B374-FDD74371520E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15" creationId="{D3CE1E28-2417-4841-8E1F-012C420DA10A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16" creationId="{4F9A3C95-5AED-475E-BD38-AD1C01920065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19" creationId="{4132A909-9F89-424F-B2C4-00BB8BFB8FB8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20" creationId="{C68AA35E-5C18-4617-9D71-952AAA03B6B3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21" creationId="{CC63718C-C175-4ABF-972E-13E5031BAE12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22" creationId="{D4FC4A88-F5DB-46DD-9CE7-E24537A95BBA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25" creationId="{30B32467-7307-4703-9D1E-657714396A92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26" creationId="{3D3DC1FC-D657-453D-9700-DAF793E742EB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27" creationId="{0BA5965F-3274-48B2-9963-8010A6C596A3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28" creationId="{B635D053-4DE4-4BEA-9A80-DF68DA88B036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31" creationId="{CF8AF016-5BF2-40BE-A5EA-3DD87A2EECAC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32" creationId="{3BA801F7-82AE-484A-897E-7A3A63638D18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33" creationId="{C51BB102-0C41-421D-988D-8392353834FE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34" creationId="{D364246F-1027-435B-929F-8F31E129AF6F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38" creationId="{341732B8-C921-4052-A7E7-40D53BE08568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39" creationId="{4CD21437-4D2D-4B30-A628-EA330CA44AEC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40" creationId="{DAEE5F6A-C3B0-4157-897C-A24760C6BC6E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41" creationId="{1FEEA9A7-4B76-40D3-AED8-0796935A16CD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44" creationId="{2656BAC8-7C6B-410F-B5BC-1F7EB2D1075E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45" creationId="{7DA372F7-51BD-46BD-A089-F0DF45D9BC2E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46" creationId="{96F68340-8002-4BB8-AB41-D0F5301C0820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47" creationId="{BC8AA514-41FE-4FC3-BAA0-CECF88188398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50" creationId="{00DD3EB4-6345-4FE4-967C-8C3B91A05864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51" creationId="{D2210E0A-6DE5-46B1-9DE8-22AF549BC547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52" creationId="{697A1740-19E5-4610-8730-988C54B4177A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53" creationId="{1228CCFC-A82A-4487-A716-CC572E237887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56" creationId="{32483A77-0DF0-4E7E-82DF-EFE191859BC4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57" creationId="{010CF7E5-B6BB-4CC8-9E0A-78F027DF5FBE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58" creationId="{750751F5-03E5-448E-B84D-1B5FE72482FF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59" creationId="{40A2E252-128D-49F7-8E7F-015812D260B3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61" creationId="{273CB912-7B1B-4F0E-A2FC-7D06C64609BF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62" creationId="{298F6513-AB8F-4FE0-9C9D-D8B307A51B22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64" creationId="{499DE54C-4B93-4F70-8E9A-112344371AF3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65" creationId="{71D440F1-40E3-4080-8DCB-7CECDA64FE4C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67" creationId="{7A016324-33E9-48DC-97AE-A7E4F0AF24D8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68" creationId="{3E6836EA-3F3A-4244-9467-640E2765BACE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70" creationId="{EF569147-1DDE-4370-AE95-5756C407F7FF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71" creationId="{3668B206-0917-4AB4-A908-042D4A669791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73" creationId="{032EE716-0558-4B0C-9793-C6134144CA49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74" creationId="{EFDD29BE-CA32-436C-A4E8-98FAFA430D26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76" creationId="{791B2C10-334F-472E-B5CE-8DB6BBCB2ED8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77" creationId="{15F3FA2A-125C-4E57-BE52-57792AF11BED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79" creationId="{CFA548CA-8838-4C65-97FB-E08D4FA04C73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80" creationId="{0918FC4A-69EF-40A6-B323-6E1C8B427B76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82" creationId="{2C7B1BE4-86F3-4A90-98ED-24BD60AD84FE}"/>
          </ac:cxnSpMkLst>
        </pc:cxnChg>
        <pc:cxnChg chg="mod">
          <ac:chgData name="Nicolas Delfosse" userId="d965f3d4-ea58-4afe-85b0-6f02e8cf3c22" providerId="ADAL" clId="{EC8726BC-6FC0-4560-A269-CFD0AF4023F8}" dt="2022-02-09T16:14:16.801" v="9121" actId="478"/>
          <ac:cxnSpMkLst>
            <pc:docMk/>
            <pc:sldMk cId="1333014901" sldId="1701"/>
            <ac:cxnSpMk id="783" creationId="{7FD3D110-DA4D-498C-A6FB-715FB3A739AE}"/>
          </ac:cxnSpMkLst>
        </pc:cxnChg>
      </pc:sldChg>
      <pc:sldChg chg="addSp delSp modSp new mod modAnim">
        <pc:chgData name="Nicolas Delfosse" userId="d965f3d4-ea58-4afe-85b0-6f02e8cf3c22" providerId="ADAL" clId="{EC8726BC-6FC0-4560-A269-CFD0AF4023F8}" dt="2022-02-09T16:38:00.257" v="9953" actId="20577"/>
        <pc:sldMkLst>
          <pc:docMk/>
          <pc:sldMk cId="3994377244" sldId="1702"/>
        </pc:sldMkLst>
        <pc:spChg chg="mod">
          <ac:chgData name="Nicolas Delfosse" userId="d965f3d4-ea58-4afe-85b0-6f02e8cf3c22" providerId="ADAL" clId="{EC8726BC-6FC0-4560-A269-CFD0AF4023F8}" dt="2022-02-09T16:37:38.446" v="9945" actId="20577"/>
          <ac:spMkLst>
            <pc:docMk/>
            <pc:sldMk cId="3994377244" sldId="1702"/>
            <ac:spMk id="2" creationId="{FB3CF787-2656-41BF-998E-F57976C81669}"/>
          </ac:spMkLst>
        </pc:spChg>
        <pc:spChg chg="mod">
          <ac:chgData name="Nicolas Delfosse" userId="d965f3d4-ea58-4afe-85b0-6f02e8cf3c22" providerId="ADAL" clId="{EC8726BC-6FC0-4560-A269-CFD0AF4023F8}" dt="2022-02-09T16:37:44.537" v="9946" actId="20577"/>
          <ac:spMkLst>
            <pc:docMk/>
            <pc:sldMk cId="3994377244" sldId="1702"/>
            <ac:spMk id="3" creationId="{64EAE54A-17D1-487D-BEDD-227FFC76AE9A}"/>
          </ac:spMkLst>
        </pc:spChg>
        <pc:spChg chg="mod">
          <ac:chgData name="Nicolas Delfosse" userId="d965f3d4-ea58-4afe-85b0-6f02e8cf3c22" providerId="ADAL" clId="{EC8726BC-6FC0-4560-A269-CFD0AF4023F8}" dt="2022-02-09T16:24:04.751" v="9587"/>
          <ac:spMkLst>
            <pc:docMk/>
            <pc:sldMk cId="3994377244" sldId="1702"/>
            <ac:spMk id="11" creationId="{40936DA8-B59E-4EA9-AC4F-21C72386002B}"/>
          </ac:spMkLst>
        </pc:spChg>
        <pc:spChg chg="mod">
          <ac:chgData name="Nicolas Delfosse" userId="d965f3d4-ea58-4afe-85b0-6f02e8cf3c22" providerId="ADAL" clId="{EC8726BC-6FC0-4560-A269-CFD0AF4023F8}" dt="2022-02-09T16:24:04.751" v="9587"/>
          <ac:spMkLst>
            <pc:docMk/>
            <pc:sldMk cId="3994377244" sldId="1702"/>
            <ac:spMk id="16" creationId="{4BF56B80-1696-42CF-9FF5-AE6245BAD231}"/>
          </ac:spMkLst>
        </pc:spChg>
        <pc:spChg chg="mod">
          <ac:chgData name="Nicolas Delfosse" userId="d965f3d4-ea58-4afe-85b0-6f02e8cf3c22" providerId="ADAL" clId="{EC8726BC-6FC0-4560-A269-CFD0AF4023F8}" dt="2022-02-09T16:24:04.751" v="9587"/>
          <ac:spMkLst>
            <pc:docMk/>
            <pc:sldMk cId="3994377244" sldId="1702"/>
            <ac:spMk id="17" creationId="{7EE89C69-09EC-49E8-AE01-3967C5FA74AA}"/>
          </ac:spMkLst>
        </pc:spChg>
        <pc:spChg chg="mod">
          <ac:chgData name="Nicolas Delfosse" userId="d965f3d4-ea58-4afe-85b0-6f02e8cf3c22" providerId="ADAL" clId="{EC8726BC-6FC0-4560-A269-CFD0AF4023F8}" dt="2022-02-09T16:24:04.751" v="9587"/>
          <ac:spMkLst>
            <pc:docMk/>
            <pc:sldMk cId="3994377244" sldId="1702"/>
            <ac:spMk id="19" creationId="{852E0CE7-8849-43AB-AFF7-6E11D37835BF}"/>
          </ac:spMkLst>
        </pc:spChg>
        <pc:spChg chg="mod">
          <ac:chgData name="Nicolas Delfosse" userId="d965f3d4-ea58-4afe-85b0-6f02e8cf3c22" providerId="ADAL" clId="{EC8726BC-6FC0-4560-A269-CFD0AF4023F8}" dt="2022-02-09T16:24:04.751" v="9587"/>
          <ac:spMkLst>
            <pc:docMk/>
            <pc:sldMk cId="3994377244" sldId="1702"/>
            <ac:spMk id="20" creationId="{BA956913-4DB8-47C9-9D17-58DC03E1E4DB}"/>
          </ac:spMkLst>
        </pc:spChg>
        <pc:spChg chg="mod">
          <ac:chgData name="Nicolas Delfosse" userId="d965f3d4-ea58-4afe-85b0-6f02e8cf3c22" providerId="ADAL" clId="{EC8726BC-6FC0-4560-A269-CFD0AF4023F8}" dt="2022-02-09T16:24:04.751" v="9587"/>
          <ac:spMkLst>
            <pc:docMk/>
            <pc:sldMk cId="3994377244" sldId="1702"/>
            <ac:spMk id="21" creationId="{E8A0794B-00E4-4073-8BA6-4131E4E6CEE0}"/>
          </ac:spMkLst>
        </pc:spChg>
        <pc:spChg chg="mod">
          <ac:chgData name="Nicolas Delfosse" userId="d965f3d4-ea58-4afe-85b0-6f02e8cf3c22" providerId="ADAL" clId="{EC8726BC-6FC0-4560-A269-CFD0AF4023F8}" dt="2022-02-09T16:24:04.751" v="9587"/>
          <ac:spMkLst>
            <pc:docMk/>
            <pc:sldMk cId="3994377244" sldId="1702"/>
            <ac:spMk id="24" creationId="{59148452-03FC-41A1-BED7-376295D10A6F}"/>
          </ac:spMkLst>
        </pc:spChg>
        <pc:spChg chg="mod">
          <ac:chgData name="Nicolas Delfosse" userId="d965f3d4-ea58-4afe-85b0-6f02e8cf3c22" providerId="ADAL" clId="{EC8726BC-6FC0-4560-A269-CFD0AF4023F8}" dt="2022-02-09T16:24:04.751" v="9587"/>
          <ac:spMkLst>
            <pc:docMk/>
            <pc:sldMk cId="3994377244" sldId="1702"/>
            <ac:spMk id="25" creationId="{5811ECC7-9629-4E39-8504-2875D9049191}"/>
          </ac:spMkLst>
        </pc:spChg>
        <pc:spChg chg="mod">
          <ac:chgData name="Nicolas Delfosse" userId="d965f3d4-ea58-4afe-85b0-6f02e8cf3c22" providerId="ADAL" clId="{EC8726BC-6FC0-4560-A269-CFD0AF4023F8}" dt="2022-02-09T16:24:04.751" v="9587"/>
          <ac:spMkLst>
            <pc:docMk/>
            <pc:sldMk cId="3994377244" sldId="1702"/>
            <ac:spMk id="28" creationId="{97D163C7-A67F-43FB-9E01-2F9D0188320C}"/>
          </ac:spMkLst>
        </pc:spChg>
        <pc:spChg chg="mod">
          <ac:chgData name="Nicolas Delfosse" userId="d965f3d4-ea58-4afe-85b0-6f02e8cf3c22" providerId="ADAL" clId="{EC8726BC-6FC0-4560-A269-CFD0AF4023F8}" dt="2022-02-09T16:24:04.751" v="9587"/>
          <ac:spMkLst>
            <pc:docMk/>
            <pc:sldMk cId="3994377244" sldId="1702"/>
            <ac:spMk id="29" creationId="{09D3433F-3B96-4860-8F29-88EF78A1E080}"/>
          </ac:spMkLst>
        </pc:spChg>
        <pc:spChg chg="mod">
          <ac:chgData name="Nicolas Delfosse" userId="d965f3d4-ea58-4afe-85b0-6f02e8cf3c22" providerId="ADAL" clId="{EC8726BC-6FC0-4560-A269-CFD0AF4023F8}" dt="2022-02-09T16:24:04.751" v="9587"/>
          <ac:spMkLst>
            <pc:docMk/>
            <pc:sldMk cId="3994377244" sldId="1702"/>
            <ac:spMk id="32" creationId="{1D362A6F-8D85-46C3-AC5A-5F109E84A0EC}"/>
          </ac:spMkLst>
        </pc:spChg>
        <pc:spChg chg="mod">
          <ac:chgData name="Nicolas Delfosse" userId="d965f3d4-ea58-4afe-85b0-6f02e8cf3c22" providerId="ADAL" clId="{EC8726BC-6FC0-4560-A269-CFD0AF4023F8}" dt="2022-02-09T16:24:04.751" v="9587"/>
          <ac:spMkLst>
            <pc:docMk/>
            <pc:sldMk cId="3994377244" sldId="1702"/>
            <ac:spMk id="33" creationId="{214C38E2-BE62-4F10-BE2A-F48B0AB475CD}"/>
          </ac:spMkLst>
        </pc:spChg>
        <pc:spChg chg="add del mod topLvl">
          <ac:chgData name="Nicolas Delfosse" userId="d965f3d4-ea58-4afe-85b0-6f02e8cf3c22" providerId="ADAL" clId="{EC8726BC-6FC0-4560-A269-CFD0AF4023F8}" dt="2022-02-09T16:24:26.805" v="9594"/>
          <ac:spMkLst>
            <pc:docMk/>
            <pc:sldMk cId="3994377244" sldId="1702"/>
            <ac:spMk id="36" creationId="{5B0FCC66-9713-4FF8-B9A0-3327BA48AC4D}"/>
          </ac:spMkLst>
        </pc:spChg>
        <pc:spChg chg="add del mod topLvl">
          <ac:chgData name="Nicolas Delfosse" userId="d965f3d4-ea58-4afe-85b0-6f02e8cf3c22" providerId="ADAL" clId="{EC8726BC-6FC0-4560-A269-CFD0AF4023F8}" dt="2022-02-09T16:24:26.805" v="9594"/>
          <ac:spMkLst>
            <pc:docMk/>
            <pc:sldMk cId="3994377244" sldId="1702"/>
            <ac:spMk id="37" creationId="{AF75FFFA-550C-481E-B2B3-8556D90A21FC}"/>
          </ac:spMkLst>
        </pc:spChg>
        <pc:spChg chg="add del mod topLvl">
          <ac:chgData name="Nicolas Delfosse" userId="d965f3d4-ea58-4afe-85b0-6f02e8cf3c22" providerId="ADAL" clId="{EC8726BC-6FC0-4560-A269-CFD0AF4023F8}" dt="2022-02-09T16:24:26.805" v="9594"/>
          <ac:spMkLst>
            <pc:docMk/>
            <pc:sldMk cId="3994377244" sldId="1702"/>
            <ac:spMk id="38" creationId="{4C18645B-4B20-48C6-9BCF-1684D830D1F2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41" creationId="{59DBDAB0-6D58-4D69-865D-DDCBDBD98D01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42" creationId="{6AECF0C2-DD76-4BE4-BE51-4AF9A24DD89F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43" creationId="{77455F65-423F-409C-B932-982D0BD14B47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44" creationId="{0061246F-7879-42CD-A096-9B5CAED36E97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45" creationId="{9BAA1527-27E9-4BCC-9600-5B7AE6A4A3FF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46" creationId="{F7829ACF-FEE7-4B61-9A83-787507E67E14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47" creationId="{B12A52C5-25DE-40AA-A9AF-185E64B8FF85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48" creationId="{E0967579-6A52-47C9-8C45-3C93D57117F0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50" creationId="{63EC53C3-4C13-49A6-B885-6883BC01275C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51" creationId="{55340688-7124-4947-9125-3D947F37C7E8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52" creationId="{FF547CE1-5154-430C-ACF7-D53DB46B830B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53" creationId="{C79DB020-FB4A-4C9D-A0AC-F9FFD7E479DF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54" creationId="{A0E03478-D5CF-4165-87DB-CABE6DA2E6B3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55" creationId="{9748D166-1C60-40CD-801D-5289D3796D77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56" creationId="{D7E908E0-0A8E-475F-9AA5-DDD684B771B1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57" creationId="{FEC5A65A-A794-4078-8F62-4D5A7F4345F1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58" creationId="{437F25C1-57DC-487F-A074-C048707DEBE9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60" creationId="{4CEA049A-1F18-48D3-93B7-2306F6996D27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61" creationId="{A1A8E29E-D511-4172-84EC-310BB479C3FD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62" creationId="{05504D13-E5EC-4A26-A901-C2936B484A96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63" creationId="{E661B98F-76DF-4E86-ACE0-38CE8E4F18EB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64" creationId="{233E8469-5078-4103-8619-A92C4A2BEF98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65" creationId="{E4775026-3194-4BBA-BFEB-3DD6FB08235A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66" creationId="{464A98E7-71A0-4E7E-9B33-17DDB7B7AAB7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67" creationId="{A1B7CA6F-23DF-4585-93A7-AE2A9675F255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76" creationId="{6EB6C4AF-04AA-45CC-8F01-C51C54B5FEFE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77" creationId="{BD31E275-4576-467C-9F3F-DDCBD204D248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80" creationId="{19F35862-594D-42A2-8C52-219BD14A1225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81" creationId="{9AC04F96-90CE-473F-9F5B-64F26C7127C6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83" creationId="{795313CC-3BAB-4FAB-9015-B9EC636AF260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84" creationId="{441849E1-9532-4F25-882B-987A102959CC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87" creationId="{D28ADBF0-3C02-4D5C-817C-6E8AD585E2FB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88" creationId="{9ABF52F6-C8A7-466D-9090-3C57649715F9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92" creationId="{538E75A3-FFE6-49F3-884C-0B6A96ED4683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93" creationId="{1FB5349E-DC31-40A6-972D-7D36F94160C7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95" creationId="{E77B5052-8756-4DB1-9E38-F5EBE0976EF5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96" creationId="{4A955771-23EF-4C4A-A69B-6E65A46883E6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107" creationId="{F23E6104-4FCC-4B94-928B-EDED7DC3840B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108" creationId="{1E9611C5-E160-4E0D-BA70-3510788E031A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111" creationId="{E73BC78A-B709-498C-BAB8-20C35BA9C887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112" creationId="{93BB2F82-784E-4269-A20C-19162C9C6483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115" creationId="{B642094D-44BE-4FDF-80B7-11FD695CB89B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116" creationId="{98D3ABE8-10DF-457E-BBA9-3C2C962764ED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118" creationId="{979B68CF-44EC-4E3D-98EC-8EFC501B3CDE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119" creationId="{A91C2C88-A8B1-4E4D-B31B-23098EA46D6D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122" creationId="{4D5F824E-341C-44A9-8FDD-E79F06A2B8B9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123" creationId="{0BA1BDFD-8AA5-460F-9F0F-E22BD13CCA06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126" creationId="{B5CED426-61A1-4E2D-84C4-4B04E9B48A11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127" creationId="{C518DC25-7A34-44DD-8A74-A61CD4A426E7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138" creationId="{21412E34-7CFB-48B5-AB86-818C632DBCDD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139" creationId="{29DC2565-A03F-4EA4-B8DC-1316DECDF1DF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142" creationId="{B2EC58D7-A856-47EA-803C-F302E712F534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143" creationId="{18856B80-1C1C-4F72-9F38-D47CE4093665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146" creationId="{2487E739-DED2-4B50-B574-B2F4C08B1E06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147" creationId="{E505135C-1F88-454C-9C03-6AEB1DCB853C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149" creationId="{D3632CC9-3DD0-4CF6-BD13-1024B57153E1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150" creationId="{333B7C76-EE81-4A02-A683-462C979F44F3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153" creationId="{F68F4020-C1B5-431F-9997-25110A1521E6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154" creationId="{FAF18839-4241-4809-B7F7-7744E8ACCD89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157" creationId="{A0D385EE-7315-4B41-BE9C-24B5ABAD4063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158" creationId="{27B9DC64-8951-48A4-9135-EA6F6B5E216A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169" creationId="{F5A7BEF4-A387-4BEB-A926-BB530AC19A12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170" creationId="{375312A0-5892-4FCC-8EC1-EA56385F193C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173" creationId="{ADC160BC-B425-46E0-8785-5AE82E61643F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174" creationId="{89988284-E45E-441C-AEB5-3CC1CBEE941B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177" creationId="{B087AD91-ED2D-4F71-9AEF-4CD791CE02EC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178" creationId="{FC414E86-4BBB-4034-9DD9-969DBB91D51E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180" creationId="{2CD290BA-7929-4961-A92B-56133BDE5DAA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181" creationId="{FA1C2AC8-8193-4D75-94B5-29EF05573B01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184" creationId="{C3F245DB-E945-4A85-890A-4E90D60B4DBB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185" creationId="{9214B650-0A66-4B45-B4A5-34E2F9BB100C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188" creationId="{47C91D5B-B604-4F08-8D27-C76AF1DDCF33}"/>
          </ac:spMkLst>
        </pc:spChg>
        <pc:spChg chg="mod">
          <ac:chgData name="Nicolas Delfosse" userId="d965f3d4-ea58-4afe-85b0-6f02e8cf3c22" providerId="ADAL" clId="{EC8726BC-6FC0-4560-A269-CFD0AF4023F8}" dt="2022-02-09T16:24:17.409" v="9590"/>
          <ac:spMkLst>
            <pc:docMk/>
            <pc:sldMk cId="3994377244" sldId="1702"/>
            <ac:spMk id="189" creationId="{56C4C7D4-0FFB-473C-908B-084130AA14E1}"/>
          </ac:spMkLst>
        </pc:spChg>
        <pc:spChg chg="mod">
          <ac:chgData name="Nicolas Delfosse" userId="d965f3d4-ea58-4afe-85b0-6f02e8cf3c22" providerId="ADAL" clId="{EC8726BC-6FC0-4560-A269-CFD0AF4023F8}" dt="2022-02-09T16:24:53.940" v="9595"/>
          <ac:spMkLst>
            <pc:docMk/>
            <pc:sldMk cId="3994377244" sldId="1702"/>
            <ac:spMk id="199" creationId="{729A75D7-1290-4E50-BFA6-B503B2E19AFA}"/>
          </ac:spMkLst>
        </pc:spChg>
        <pc:spChg chg="mod">
          <ac:chgData name="Nicolas Delfosse" userId="d965f3d4-ea58-4afe-85b0-6f02e8cf3c22" providerId="ADAL" clId="{EC8726BC-6FC0-4560-A269-CFD0AF4023F8}" dt="2022-02-09T16:38:00.257" v="9953" actId="20577"/>
          <ac:spMkLst>
            <pc:docMk/>
            <pc:sldMk cId="3994377244" sldId="1702"/>
            <ac:spMk id="204" creationId="{F288529C-0C92-4235-86A2-706F7C875975}"/>
          </ac:spMkLst>
        </pc:spChg>
        <pc:spChg chg="mod">
          <ac:chgData name="Nicolas Delfosse" userId="d965f3d4-ea58-4afe-85b0-6f02e8cf3c22" providerId="ADAL" clId="{EC8726BC-6FC0-4560-A269-CFD0AF4023F8}" dt="2022-02-09T16:24:53.940" v="9595"/>
          <ac:spMkLst>
            <pc:docMk/>
            <pc:sldMk cId="3994377244" sldId="1702"/>
            <ac:spMk id="205" creationId="{04FA157E-338B-4D07-881D-778145A11F83}"/>
          </ac:spMkLst>
        </pc:spChg>
        <pc:spChg chg="mod">
          <ac:chgData name="Nicolas Delfosse" userId="d965f3d4-ea58-4afe-85b0-6f02e8cf3c22" providerId="ADAL" clId="{EC8726BC-6FC0-4560-A269-CFD0AF4023F8}" dt="2022-02-09T16:24:53.940" v="9595"/>
          <ac:spMkLst>
            <pc:docMk/>
            <pc:sldMk cId="3994377244" sldId="1702"/>
            <ac:spMk id="207" creationId="{AE2EEEFF-B28C-4A09-91BA-D62C2A2DB6C0}"/>
          </ac:spMkLst>
        </pc:spChg>
        <pc:spChg chg="mod">
          <ac:chgData name="Nicolas Delfosse" userId="d965f3d4-ea58-4afe-85b0-6f02e8cf3c22" providerId="ADAL" clId="{EC8726BC-6FC0-4560-A269-CFD0AF4023F8}" dt="2022-02-09T16:24:53.940" v="9595"/>
          <ac:spMkLst>
            <pc:docMk/>
            <pc:sldMk cId="3994377244" sldId="1702"/>
            <ac:spMk id="208" creationId="{B148045A-102A-4615-8752-AD38D81E9921}"/>
          </ac:spMkLst>
        </pc:spChg>
        <pc:spChg chg="mod">
          <ac:chgData name="Nicolas Delfosse" userId="d965f3d4-ea58-4afe-85b0-6f02e8cf3c22" providerId="ADAL" clId="{EC8726BC-6FC0-4560-A269-CFD0AF4023F8}" dt="2022-02-09T16:24:53.940" v="9595"/>
          <ac:spMkLst>
            <pc:docMk/>
            <pc:sldMk cId="3994377244" sldId="1702"/>
            <ac:spMk id="209" creationId="{EC00C034-6F6C-45B8-A3C3-15367F735A1D}"/>
          </ac:spMkLst>
        </pc:spChg>
        <pc:spChg chg="mod">
          <ac:chgData name="Nicolas Delfosse" userId="d965f3d4-ea58-4afe-85b0-6f02e8cf3c22" providerId="ADAL" clId="{EC8726BC-6FC0-4560-A269-CFD0AF4023F8}" dt="2022-02-09T16:24:53.940" v="9595"/>
          <ac:spMkLst>
            <pc:docMk/>
            <pc:sldMk cId="3994377244" sldId="1702"/>
            <ac:spMk id="212" creationId="{A8E7F92E-4E7D-4B7B-B55C-3413830ACFED}"/>
          </ac:spMkLst>
        </pc:spChg>
        <pc:spChg chg="mod">
          <ac:chgData name="Nicolas Delfosse" userId="d965f3d4-ea58-4afe-85b0-6f02e8cf3c22" providerId="ADAL" clId="{EC8726BC-6FC0-4560-A269-CFD0AF4023F8}" dt="2022-02-09T16:24:53.940" v="9595"/>
          <ac:spMkLst>
            <pc:docMk/>
            <pc:sldMk cId="3994377244" sldId="1702"/>
            <ac:spMk id="213" creationId="{45F4BAE2-FED0-4D0A-968F-3CA9C1C7C014}"/>
          </ac:spMkLst>
        </pc:spChg>
        <pc:spChg chg="mod">
          <ac:chgData name="Nicolas Delfosse" userId="d965f3d4-ea58-4afe-85b0-6f02e8cf3c22" providerId="ADAL" clId="{EC8726BC-6FC0-4560-A269-CFD0AF4023F8}" dt="2022-02-09T16:24:53.940" v="9595"/>
          <ac:spMkLst>
            <pc:docMk/>
            <pc:sldMk cId="3994377244" sldId="1702"/>
            <ac:spMk id="216" creationId="{23370EDF-6E09-4AAE-A59A-E3D4662AB08C}"/>
          </ac:spMkLst>
        </pc:spChg>
        <pc:spChg chg="mod">
          <ac:chgData name="Nicolas Delfosse" userId="d965f3d4-ea58-4afe-85b0-6f02e8cf3c22" providerId="ADAL" clId="{EC8726BC-6FC0-4560-A269-CFD0AF4023F8}" dt="2022-02-09T16:24:53.940" v="9595"/>
          <ac:spMkLst>
            <pc:docMk/>
            <pc:sldMk cId="3994377244" sldId="1702"/>
            <ac:spMk id="217" creationId="{D86891B1-B331-4575-ABE6-F4233BFB2BBB}"/>
          </ac:spMkLst>
        </pc:spChg>
        <pc:spChg chg="mod">
          <ac:chgData name="Nicolas Delfosse" userId="d965f3d4-ea58-4afe-85b0-6f02e8cf3c22" providerId="ADAL" clId="{EC8726BC-6FC0-4560-A269-CFD0AF4023F8}" dt="2022-02-09T16:24:53.940" v="9595"/>
          <ac:spMkLst>
            <pc:docMk/>
            <pc:sldMk cId="3994377244" sldId="1702"/>
            <ac:spMk id="220" creationId="{F321E59D-A53F-44A3-B1F2-0BCDBAE624E1}"/>
          </ac:spMkLst>
        </pc:spChg>
        <pc:spChg chg="mod">
          <ac:chgData name="Nicolas Delfosse" userId="d965f3d4-ea58-4afe-85b0-6f02e8cf3c22" providerId="ADAL" clId="{EC8726BC-6FC0-4560-A269-CFD0AF4023F8}" dt="2022-02-09T16:24:53.940" v="9595"/>
          <ac:spMkLst>
            <pc:docMk/>
            <pc:sldMk cId="3994377244" sldId="1702"/>
            <ac:spMk id="221" creationId="{449205EC-A932-486D-9012-CA0E3733D5DA}"/>
          </ac:spMkLst>
        </pc:spChg>
        <pc:spChg chg="add mod">
          <ac:chgData name="Nicolas Delfosse" userId="d965f3d4-ea58-4afe-85b0-6f02e8cf3c22" providerId="ADAL" clId="{EC8726BC-6FC0-4560-A269-CFD0AF4023F8}" dt="2022-02-09T16:24:56.691" v="9596" actId="1076"/>
          <ac:spMkLst>
            <pc:docMk/>
            <pc:sldMk cId="3994377244" sldId="1702"/>
            <ac:spMk id="224" creationId="{59D0A3B6-B0DD-46E9-8074-91F28FB7A386}"/>
          </ac:spMkLst>
        </pc:spChg>
        <pc:spChg chg="add mod">
          <ac:chgData name="Nicolas Delfosse" userId="d965f3d4-ea58-4afe-85b0-6f02e8cf3c22" providerId="ADAL" clId="{EC8726BC-6FC0-4560-A269-CFD0AF4023F8}" dt="2022-02-09T16:24:56.691" v="9596" actId="1076"/>
          <ac:spMkLst>
            <pc:docMk/>
            <pc:sldMk cId="3994377244" sldId="1702"/>
            <ac:spMk id="225" creationId="{C263FF49-15F3-480F-ADE9-1FD5DF1F5E1E}"/>
          </ac:spMkLst>
        </pc:spChg>
        <pc:spChg chg="add mod">
          <ac:chgData name="Nicolas Delfosse" userId="d965f3d4-ea58-4afe-85b0-6f02e8cf3c22" providerId="ADAL" clId="{EC8726BC-6FC0-4560-A269-CFD0AF4023F8}" dt="2022-02-09T16:24:56.691" v="9596" actId="1076"/>
          <ac:spMkLst>
            <pc:docMk/>
            <pc:sldMk cId="3994377244" sldId="1702"/>
            <ac:spMk id="226" creationId="{1041EDE4-C2F8-4577-B727-9DDE5DE60F93}"/>
          </ac:spMkLst>
        </pc:spChg>
        <pc:grpChg chg="add del mod topLvl">
          <ac:chgData name="Nicolas Delfosse" userId="d965f3d4-ea58-4afe-85b0-6f02e8cf3c22" providerId="ADAL" clId="{EC8726BC-6FC0-4560-A269-CFD0AF4023F8}" dt="2022-02-09T16:24:26.805" v="9594"/>
          <ac:grpSpMkLst>
            <pc:docMk/>
            <pc:sldMk cId="3994377244" sldId="1702"/>
            <ac:grpSpMk id="4" creationId="{FC2D999C-4D8C-463A-B29A-5EBD767A87FE}"/>
          </ac:grpSpMkLst>
        </pc:grpChg>
        <pc:grpChg chg="mod">
          <ac:chgData name="Nicolas Delfosse" userId="d965f3d4-ea58-4afe-85b0-6f02e8cf3c22" providerId="ADAL" clId="{EC8726BC-6FC0-4560-A269-CFD0AF4023F8}" dt="2022-02-09T16:24:04.751" v="9587"/>
          <ac:grpSpMkLst>
            <pc:docMk/>
            <pc:sldMk cId="3994377244" sldId="1702"/>
            <ac:grpSpMk id="5" creationId="{EDD39318-F7B5-465D-9914-C0CF8EE50785}"/>
          </ac:grpSpMkLst>
        </pc:grpChg>
        <pc:grpChg chg="mod">
          <ac:chgData name="Nicolas Delfosse" userId="d965f3d4-ea58-4afe-85b0-6f02e8cf3c22" providerId="ADAL" clId="{EC8726BC-6FC0-4560-A269-CFD0AF4023F8}" dt="2022-02-09T16:24:04.751" v="9587"/>
          <ac:grpSpMkLst>
            <pc:docMk/>
            <pc:sldMk cId="3994377244" sldId="1702"/>
            <ac:grpSpMk id="12" creationId="{ACE833ED-B105-413F-8926-C8551676C169}"/>
          </ac:grpSpMkLst>
        </pc:grpChg>
        <pc:grpChg chg="mod">
          <ac:chgData name="Nicolas Delfosse" userId="d965f3d4-ea58-4afe-85b0-6f02e8cf3c22" providerId="ADAL" clId="{EC8726BC-6FC0-4560-A269-CFD0AF4023F8}" dt="2022-02-09T16:24:04.751" v="9587"/>
          <ac:grpSpMkLst>
            <pc:docMk/>
            <pc:sldMk cId="3994377244" sldId="1702"/>
            <ac:grpSpMk id="13" creationId="{6A56FC7C-A789-460B-A463-7BF2474F3CA0}"/>
          </ac:grpSpMkLst>
        </pc:grpChg>
        <pc:grpChg chg="mod">
          <ac:chgData name="Nicolas Delfosse" userId="d965f3d4-ea58-4afe-85b0-6f02e8cf3c22" providerId="ADAL" clId="{EC8726BC-6FC0-4560-A269-CFD0AF4023F8}" dt="2022-02-09T16:24:04.751" v="9587"/>
          <ac:grpSpMkLst>
            <pc:docMk/>
            <pc:sldMk cId="3994377244" sldId="1702"/>
            <ac:grpSpMk id="14" creationId="{4B68D228-4B9B-40FA-AC22-0D13A5D01DA7}"/>
          </ac:grpSpMkLst>
        </pc:grpChg>
        <pc:grpChg chg="mod">
          <ac:chgData name="Nicolas Delfosse" userId="d965f3d4-ea58-4afe-85b0-6f02e8cf3c22" providerId="ADAL" clId="{EC8726BC-6FC0-4560-A269-CFD0AF4023F8}" dt="2022-02-09T16:24:04.751" v="9587"/>
          <ac:grpSpMkLst>
            <pc:docMk/>
            <pc:sldMk cId="3994377244" sldId="1702"/>
            <ac:grpSpMk id="15" creationId="{1847AF97-6ACA-4EF7-B490-0AFE509D6AB0}"/>
          </ac:grpSpMkLst>
        </pc:grpChg>
        <pc:grpChg chg="add del">
          <ac:chgData name="Nicolas Delfosse" userId="d965f3d4-ea58-4afe-85b0-6f02e8cf3c22" providerId="ADAL" clId="{EC8726BC-6FC0-4560-A269-CFD0AF4023F8}" dt="2022-02-09T16:24:25.774" v="9592" actId="164"/>
          <ac:grpSpMkLst>
            <pc:docMk/>
            <pc:sldMk cId="3994377244" sldId="1702"/>
            <ac:grpSpMk id="39" creationId="{421325F9-ED1C-4A5D-95D6-82BDB89521F0}"/>
          </ac:grpSpMkLst>
        </pc:grpChg>
        <pc:grpChg chg="add del mod">
          <ac:chgData name="Nicolas Delfosse" userId="d965f3d4-ea58-4afe-85b0-6f02e8cf3c22" providerId="ADAL" clId="{EC8726BC-6FC0-4560-A269-CFD0AF4023F8}" dt="2022-02-09T16:24:25.374" v="9591"/>
          <ac:grpSpMkLst>
            <pc:docMk/>
            <pc:sldMk cId="3994377244" sldId="1702"/>
            <ac:grpSpMk id="40" creationId="{D691E3DE-36BD-4A17-8E2C-70277F51DD4B}"/>
          </ac:grpSpMkLst>
        </pc:grpChg>
        <pc:grpChg chg="mod">
          <ac:chgData name="Nicolas Delfosse" userId="d965f3d4-ea58-4afe-85b0-6f02e8cf3c22" providerId="ADAL" clId="{EC8726BC-6FC0-4560-A269-CFD0AF4023F8}" dt="2022-02-09T16:24:17.409" v="9590"/>
          <ac:grpSpMkLst>
            <pc:docMk/>
            <pc:sldMk cId="3994377244" sldId="1702"/>
            <ac:grpSpMk id="49" creationId="{B3345A0B-9E71-4A8C-B032-D0B545D8E1CD}"/>
          </ac:grpSpMkLst>
        </pc:grpChg>
        <pc:grpChg chg="add del mod">
          <ac:chgData name="Nicolas Delfosse" userId="d965f3d4-ea58-4afe-85b0-6f02e8cf3c22" providerId="ADAL" clId="{EC8726BC-6FC0-4560-A269-CFD0AF4023F8}" dt="2022-02-09T16:24:25.374" v="9591"/>
          <ac:grpSpMkLst>
            <pc:docMk/>
            <pc:sldMk cId="3994377244" sldId="1702"/>
            <ac:grpSpMk id="59" creationId="{1FC3ADEA-F0D7-4507-8A92-F0AEAC18EFFB}"/>
          </ac:grpSpMkLst>
        </pc:grpChg>
        <pc:grpChg chg="add del mod">
          <ac:chgData name="Nicolas Delfosse" userId="d965f3d4-ea58-4afe-85b0-6f02e8cf3c22" providerId="ADAL" clId="{EC8726BC-6FC0-4560-A269-CFD0AF4023F8}" dt="2022-02-09T16:24:25.374" v="9591"/>
          <ac:grpSpMkLst>
            <pc:docMk/>
            <pc:sldMk cId="3994377244" sldId="1702"/>
            <ac:grpSpMk id="68" creationId="{95B169C5-3482-4567-BA7D-318F2D980F30}"/>
          </ac:grpSpMkLst>
        </pc:grpChg>
        <pc:grpChg chg="mod">
          <ac:chgData name="Nicolas Delfosse" userId="d965f3d4-ea58-4afe-85b0-6f02e8cf3c22" providerId="ADAL" clId="{EC8726BC-6FC0-4560-A269-CFD0AF4023F8}" dt="2022-02-09T16:24:17.409" v="9590"/>
          <ac:grpSpMkLst>
            <pc:docMk/>
            <pc:sldMk cId="3994377244" sldId="1702"/>
            <ac:grpSpMk id="69" creationId="{42905C92-E871-4B40-8D54-7A50191D7C87}"/>
          </ac:grpSpMkLst>
        </pc:grpChg>
        <pc:grpChg chg="mod">
          <ac:chgData name="Nicolas Delfosse" userId="d965f3d4-ea58-4afe-85b0-6f02e8cf3c22" providerId="ADAL" clId="{EC8726BC-6FC0-4560-A269-CFD0AF4023F8}" dt="2022-02-09T16:24:17.409" v="9590"/>
          <ac:grpSpMkLst>
            <pc:docMk/>
            <pc:sldMk cId="3994377244" sldId="1702"/>
            <ac:grpSpMk id="70" creationId="{1E4DD57B-2416-46AC-8A10-050EEAE13130}"/>
          </ac:grpSpMkLst>
        </pc:grpChg>
        <pc:grpChg chg="mod">
          <ac:chgData name="Nicolas Delfosse" userId="d965f3d4-ea58-4afe-85b0-6f02e8cf3c22" providerId="ADAL" clId="{EC8726BC-6FC0-4560-A269-CFD0AF4023F8}" dt="2022-02-09T16:24:17.409" v="9590"/>
          <ac:grpSpMkLst>
            <pc:docMk/>
            <pc:sldMk cId="3994377244" sldId="1702"/>
            <ac:grpSpMk id="71" creationId="{9194D38F-EABA-436B-84EC-41D8AC67CD3E}"/>
          </ac:grpSpMkLst>
        </pc:grpChg>
        <pc:grpChg chg="mod">
          <ac:chgData name="Nicolas Delfosse" userId="d965f3d4-ea58-4afe-85b0-6f02e8cf3c22" providerId="ADAL" clId="{EC8726BC-6FC0-4560-A269-CFD0AF4023F8}" dt="2022-02-09T16:24:17.409" v="9590"/>
          <ac:grpSpMkLst>
            <pc:docMk/>
            <pc:sldMk cId="3994377244" sldId="1702"/>
            <ac:grpSpMk id="72" creationId="{D5487CF6-AD4E-473C-A01B-06CE60BF4520}"/>
          </ac:grpSpMkLst>
        </pc:grpChg>
        <pc:grpChg chg="mod">
          <ac:chgData name="Nicolas Delfosse" userId="d965f3d4-ea58-4afe-85b0-6f02e8cf3c22" providerId="ADAL" clId="{EC8726BC-6FC0-4560-A269-CFD0AF4023F8}" dt="2022-02-09T16:24:17.409" v="9590"/>
          <ac:grpSpMkLst>
            <pc:docMk/>
            <pc:sldMk cId="3994377244" sldId="1702"/>
            <ac:grpSpMk id="73" creationId="{C6B273AE-8D21-4DEC-9A86-A3C38BE0CF19}"/>
          </ac:grpSpMkLst>
        </pc:grpChg>
        <pc:grpChg chg="mod">
          <ac:chgData name="Nicolas Delfosse" userId="d965f3d4-ea58-4afe-85b0-6f02e8cf3c22" providerId="ADAL" clId="{EC8726BC-6FC0-4560-A269-CFD0AF4023F8}" dt="2022-02-09T16:24:17.409" v="9590"/>
          <ac:grpSpMkLst>
            <pc:docMk/>
            <pc:sldMk cId="3994377244" sldId="1702"/>
            <ac:grpSpMk id="74" creationId="{33166220-DC9B-4580-9DF1-D3E66436E30C}"/>
          </ac:grpSpMkLst>
        </pc:grpChg>
        <pc:grpChg chg="mod">
          <ac:chgData name="Nicolas Delfosse" userId="d965f3d4-ea58-4afe-85b0-6f02e8cf3c22" providerId="ADAL" clId="{EC8726BC-6FC0-4560-A269-CFD0AF4023F8}" dt="2022-02-09T16:24:17.409" v="9590"/>
          <ac:grpSpMkLst>
            <pc:docMk/>
            <pc:sldMk cId="3994377244" sldId="1702"/>
            <ac:grpSpMk id="75" creationId="{2E87F48E-8FE6-44C2-B1A7-F675D357C2F1}"/>
          </ac:grpSpMkLst>
        </pc:grpChg>
        <pc:grpChg chg="mod">
          <ac:chgData name="Nicolas Delfosse" userId="d965f3d4-ea58-4afe-85b0-6f02e8cf3c22" providerId="ADAL" clId="{EC8726BC-6FC0-4560-A269-CFD0AF4023F8}" dt="2022-02-09T16:24:17.409" v="9590"/>
          <ac:grpSpMkLst>
            <pc:docMk/>
            <pc:sldMk cId="3994377244" sldId="1702"/>
            <ac:grpSpMk id="79" creationId="{9815CFD0-D222-4EE1-BE80-0F484BDC839A}"/>
          </ac:grpSpMkLst>
        </pc:grpChg>
        <pc:grpChg chg="mod">
          <ac:chgData name="Nicolas Delfosse" userId="d965f3d4-ea58-4afe-85b0-6f02e8cf3c22" providerId="ADAL" clId="{EC8726BC-6FC0-4560-A269-CFD0AF4023F8}" dt="2022-02-09T16:24:17.409" v="9590"/>
          <ac:grpSpMkLst>
            <pc:docMk/>
            <pc:sldMk cId="3994377244" sldId="1702"/>
            <ac:grpSpMk id="91" creationId="{AF98ADC4-3ADA-4A9F-A969-26F1B3EDAEA7}"/>
          </ac:grpSpMkLst>
        </pc:grpChg>
        <pc:grpChg chg="add del mod">
          <ac:chgData name="Nicolas Delfosse" userId="d965f3d4-ea58-4afe-85b0-6f02e8cf3c22" providerId="ADAL" clId="{EC8726BC-6FC0-4560-A269-CFD0AF4023F8}" dt="2022-02-09T16:24:25.374" v="9591"/>
          <ac:grpSpMkLst>
            <pc:docMk/>
            <pc:sldMk cId="3994377244" sldId="1702"/>
            <ac:grpSpMk id="99" creationId="{8C1C41E1-3C21-43FE-A732-7F19609F8A07}"/>
          </ac:grpSpMkLst>
        </pc:grpChg>
        <pc:grpChg chg="mod">
          <ac:chgData name="Nicolas Delfosse" userId="d965f3d4-ea58-4afe-85b0-6f02e8cf3c22" providerId="ADAL" clId="{EC8726BC-6FC0-4560-A269-CFD0AF4023F8}" dt="2022-02-09T16:24:17.409" v="9590"/>
          <ac:grpSpMkLst>
            <pc:docMk/>
            <pc:sldMk cId="3994377244" sldId="1702"/>
            <ac:grpSpMk id="100" creationId="{C660B4E9-CB6A-4115-9C31-14F354E0E669}"/>
          </ac:grpSpMkLst>
        </pc:grpChg>
        <pc:grpChg chg="mod">
          <ac:chgData name="Nicolas Delfosse" userId="d965f3d4-ea58-4afe-85b0-6f02e8cf3c22" providerId="ADAL" clId="{EC8726BC-6FC0-4560-A269-CFD0AF4023F8}" dt="2022-02-09T16:24:17.409" v="9590"/>
          <ac:grpSpMkLst>
            <pc:docMk/>
            <pc:sldMk cId="3994377244" sldId="1702"/>
            <ac:grpSpMk id="101" creationId="{9DB6A9ED-7167-4EE5-9D70-532C364BAA7D}"/>
          </ac:grpSpMkLst>
        </pc:grpChg>
        <pc:grpChg chg="mod">
          <ac:chgData name="Nicolas Delfosse" userId="d965f3d4-ea58-4afe-85b0-6f02e8cf3c22" providerId="ADAL" clId="{EC8726BC-6FC0-4560-A269-CFD0AF4023F8}" dt="2022-02-09T16:24:17.409" v="9590"/>
          <ac:grpSpMkLst>
            <pc:docMk/>
            <pc:sldMk cId="3994377244" sldId="1702"/>
            <ac:grpSpMk id="102" creationId="{1F720A08-3D35-4398-897D-7F56E1EB6601}"/>
          </ac:grpSpMkLst>
        </pc:grpChg>
        <pc:grpChg chg="mod">
          <ac:chgData name="Nicolas Delfosse" userId="d965f3d4-ea58-4afe-85b0-6f02e8cf3c22" providerId="ADAL" clId="{EC8726BC-6FC0-4560-A269-CFD0AF4023F8}" dt="2022-02-09T16:24:17.409" v="9590"/>
          <ac:grpSpMkLst>
            <pc:docMk/>
            <pc:sldMk cId="3994377244" sldId="1702"/>
            <ac:grpSpMk id="103" creationId="{619F917F-F810-424C-B769-71C807764548}"/>
          </ac:grpSpMkLst>
        </pc:grpChg>
        <pc:grpChg chg="mod">
          <ac:chgData name="Nicolas Delfosse" userId="d965f3d4-ea58-4afe-85b0-6f02e8cf3c22" providerId="ADAL" clId="{EC8726BC-6FC0-4560-A269-CFD0AF4023F8}" dt="2022-02-09T16:24:17.409" v="9590"/>
          <ac:grpSpMkLst>
            <pc:docMk/>
            <pc:sldMk cId="3994377244" sldId="1702"/>
            <ac:grpSpMk id="104" creationId="{F8FC6246-2D52-430D-9205-9746D122CFA1}"/>
          </ac:grpSpMkLst>
        </pc:grpChg>
        <pc:grpChg chg="mod">
          <ac:chgData name="Nicolas Delfosse" userId="d965f3d4-ea58-4afe-85b0-6f02e8cf3c22" providerId="ADAL" clId="{EC8726BC-6FC0-4560-A269-CFD0AF4023F8}" dt="2022-02-09T16:24:17.409" v="9590"/>
          <ac:grpSpMkLst>
            <pc:docMk/>
            <pc:sldMk cId="3994377244" sldId="1702"/>
            <ac:grpSpMk id="105" creationId="{FAAB8F5D-CC9C-4512-A636-B34BC3A27D45}"/>
          </ac:grpSpMkLst>
        </pc:grpChg>
        <pc:grpChg chg="mod">
          <ac:chgData name="Nicolas Delfosse" userId="d965f3d4-ea58-4afe-85b0-6f02e8cf3c22" providerId="ADAL" clId="{EC8726BC-6FC0-4560-A269-CFD0AF4023F8}" dt="2022-02-09T16:24:17.409" v="9590"/>
          <ac:grpSpMkLst>
            <pc:docMk/>
            <pc:sldMk cId="3994377244" sldId="1702"/>
            <ac:grpSpMk id="106" creationId="{FA0F32FB-ED2C-453F-9B38-57936351C097}"/>
          </ac:grpSpMkLst>
        </pc:grpChg>
        <pc:grpChg chg="mod">
          <ac:chgData name="Nicolas Delfosse" userId="d965f3d4-ea58-4afe-85b0-6f02e8cf3c22" providerId="ADAL" clId="{EC8726BC-6FC0-4560-A269-CFD0AF4023F8}" dt="2022-02-09T16:24:17.409" v="9590"/>
          <ac:grpSpMkLst>
            <pc:docMk/>
            <pc:sldMk cId="3994377244" sldId="1702"/>
            <ac:grpSpMk id="110" creationId="{4B4A8E3C-865C-4881-8898-0165367C134F}"/>
          </ac:grpSpMkLst>
        </pc:grpChg>
        <pc:grpChg chg="mod">
          <ac:chgData name="Nicolas Delfosse" userId="d965f3d4-ea58-4afe-85b0-6f02e8cf3c22" providerId="ADAL" clId="{EC8726BC-6FC0-4560-A269-CFD0AF4023F8}" dt="2022-02-09T16:24:17.409" v="9590"/>
          <ac:grpSpMkLst>
            <pc:docMk/>
            <pc:sldMk cId="3994377244" sldId="1702"/>
            <ac:grpSpMk id="114" creationId="{03483464-1270-433C-A67C-C7201F2DD39A}"/>
          </ac:grpSpMkLst>
        </pc:grpChg>
        <pc:grpChg chg="add del mod">
          <ac:chgData name="Nicolas Delfosse" userId="d965f3d4-ea58-4afe-85b0-6f02e8cf3c22" providerId="ADAL" clId="{EC8726BC-6FC0-4560-A269-CFD0AF4023F8}" dt="2022-02-09T16:24:25.374" v="9591"/>
          <ac:grpSpMkLst>
            <pc:docMk/>
            <pc:sldMk cId="3994377244" sldId="1702"/>
            <ac:grpSpMk id="130" creationId="{A3A346D6-6823-49EA-AF52-7361CB5E27A7}"/>
          </ac:grpSpMkLst>
        </pc:grpChg>
        <pc:grpChg chg="mod">
          <ac:chgData name="Nicolas Delfosse" userId="d965f3d4-ea58-4afe-85b0-6f02e8cf3c22" providerId="ADAL" clId="{EC8726BC-6FC0-4560-A269-CFD0AF4023F8}" dt="2022-02-09T16:24:17.409" v="9590"/>
          <ac:grpSpMkLst>
            <pc:docMk/>
            <pc:sldMk cId="3994377244" sldId="1702"/>
            <ac:grpSpMk id="131" creationId="{AACC0586-C71D-4B05-B89F-1388ACA53424}"/>
          </ac:grpSpMkLst>
        </pc:grpChg>
        <pc:grpChg chg="mod">
          <ac:chgData name="Nicolas Delfosse" userId="d965f3d4-ea58-4afe-85b0-6f02e8cf3c22" providerId="ADAL" clId="{EC8726BC-6FC0-4560-A269-CFD0AF4023F8}" dt="2022-02-09T16:24:17.409" v="9590"/>
          <ac:grpSpMkLst>
            <pc:docMk/>
            <pc:sldMk cId="3994377244" sldId="1702"/>
            <ac:grpSpMk id="132" creationId="{1BE1AF9A-9C95-41CC-8700-871CA2372FEE}"/>
          </ac:grpSpMkLst>
        </pc:grpChg>
        <pc:grpChg chg="mod">
          <ac:chgData name="Nicolas Delfosse" userId="d965f3d4-ea58-4afe-85b0-6f02e8cf3c22" providerId="ADAL" clId="{EC8726BC-6FC0-4560-A269-CFD0AF4023F8}" dt="2022-02-09T16:24:17.409" v="9590"/>
          <ac:grpSpMkLst>
            <pc:docMk/>
            <pc:sldMk cId="3994377244" sldId="1702"/>
            <ac:grpSpMk id="133" creationId="{27CA25F8-A7A1-451B-A95B-34A5228B6377}"/>
          </ac:grpSpMkLst>
        </pc:grpChg>
        <pc:grpChg chg="mod">
          <ac:chgData name="Nicolas Delfosse" userId="d965f3d4-ea58-4afe-85b0-6f02e8cf3c22" providerId="ADAL" clId="{EC8726BC-6FC0-4560-A269-CFD0AF4023F8}" dt="2022-02-09T16:24:17.409" v="9590"/>
          <ac:grpSpMkLst>
            <pc:docMk/>
            <pc:sldMk cId="3994377244" sldId="1702"/>
            <ac:grpSpMk id="134" creationId="{1E4DE284-67E5-4842-972A-D2EEE2492A18}"/>
          </ac:grpSpMkLst>
        </pc:grpChg>
        <pc:grpChg chg="mod">
          <ac:chgData name="Nicolas Delfosse" userId="d965f3d4-ea58-4afe-85b0-6f02e8cf3c22" providerId="ADAL" clId="{EC8726BC-6FC0-4560-A269-CFD0AF4023F8}" dt="2022-02-09T16:24:17.409" v="9590"/>
          <ac:grpSpMkLst>
            <pc:docMk/>
            <pc:sldMk cId="3994377244" sldId="1702"/>
            <ac:grpSpMk id="135" creationId="{0D690F7C-288F-41E7-B657-C9ECDFFA56D4}"/>
          </ac:grpSpMkLst>
        </pc:grpChg>
        <pc:grpChg chg="mod">
          <ac:chgData name="Nicolas Delfosse" userId="d965f3d4-ea58-4afe-85b0-6f02e8cf3c22" providerId="ADAL" clId="{EC8726BC-6FC0-4560-A269-CFD0AF4023F8}" dt="2022-02-09T16:24:17.409" v="9590"/>
          <ac:grpSpMkLst>
            <pc:docMk/>
            <pc:sldMk cId="3994377244" sldId="1702"/>
            <ac:grpSpMk id="136" creationId="{FE8B2471-79E8-4DC7-8729-13B18FC42FAF}"/>
          </ac:grpSpMkLst>
        </pc:grpChg>
        <pc:grpChg chg="mod">
          <ac:chgData name="Nicolas Delfosse" userId="d965f3d4-ea58-4afe-85b0-6f02e8cf3c22" providerId="ADAL" clId="{EC8726BC-6FC0-4560-A269-CFD0AF4023F8}" dt="2022-02-09T16:24:17.409" v="9590"/>
          <ac:grpSpMkLst>
            <pc:docMk/>
            <pc:sldMk cId="3994377244" sldId="1702"/>
            <ac:grpSpMk id="137" creationId="{8F4C9867-2201-4DF1-A176-F010BC2D629F}"/>
          </ac:grpSpMkLst>
        </pc:grpChg>
        <pc:grpChg chg="mod">
          <ac:chgData name="Nicolas Delfosse" userId="d965f3d4-ea58-4afe-85b0-6f02e8cf3c22" providerId="ADAL" clId="{EC8726BC-6FC0-4560-A269-CFD0AF4023F8}" dt="2022-02-09T16:24:17.409" v="9590"/>
          <ac:grpSpMkLst>
            <pc:docMk/>
            <pc:sldMk cId="3994377244" sldId="1702"/>
            <ac:grpSpMk id="141" creationId="{DD62C798-9554-4226-9880-F1830ED30CFB}"/>
          </ac:grpSpMkLst>
        </pc:grpChg>
        <pc:grpChg chg="mod">
          <ac:chgData name="Nicolas Delfosse" userId="d965f3d4-ea58-4afe-85b0-6f02e8cf3c22" providerId="ADAL" clId="{EC8726BC-6FC0-4560-A269-CFD0AF4023F8}" dt="2022-02-09T16:24:17.409" v="9590"/>
          <ac:grpSpMkLst>
            <pc:docMk/>
            <pc:sldMk cId="3994377244" sldId="1702"/>
            <ac:grpSpMk id="145" creationId="{B0F1AE2A-DB4C-4D36-8A5C-D69EE613535D}"/>
          </ac:grpSpMkLst>
        </pc:grpChg>
        <pc:grpChg chg="add del mod">
          <ac:chgData name="Nicolas Delfosse" userId="d965f3d4-ea58-4afe-85b0-6f02e8cf3c22" providerId="ADAL" clId="{EC8726BC-6FC0-4560-A269-CFD0AF4023F8}" dt="2022-02-09T16:24:25.374" v="9591"/>
          <ac:grpSpMkLst>
            <pc:docMk/>
            <pc:sldMk cId="3994377244" sldId="1702"/>
            <ac:grpSpMk id="161" creationId="{BF615556-BF04-4860-AC33-4262F3CC31DE}"/>
          </ac:grpSpMkLst>
        </pc:grpChg>
        <pc:grpChg chg="mod">
          <ac:chgData name="Nicolas Delfosse" userId="d965f3d4-ea58-4afe-85b0-6f02e8cf3c22" providerId="ADAL" clId="{EC8726BC-6FC0-4560-A269-CFD0AF4023F8}" dt="2022-02-09T16:24:17.409" v="9590"/>
          <ac:grpSpMkLst>
            <pc:docMk/>
            <pc:sldMk cId="3994377244" sldId="1702"/>
            <ac:grpSpMk id="162" creationId="{CEBE2F7D-87A7-4722-A20C-0776F532804B}"/>
          </ac:grpSpMkLst>
        </pc:grpChg>
        <pc:grpChg chg="mod">
          <ac:chgData name="Nicolas Delfosse" userId="d965f3d4-ea58-4afe-85b0-6f02e8cf3c22" providerId="ADAL" clId="{EC8726BC-6FC0-4560-A269-CFD0AF4023F8}" dt="2022-02-09T16:24:17.409" v="9590"/>
          <ac:grpSpMkLst>
            <pc:docMk/>
            <pc:sldMk cId="3994377244" sldId="1702"/>
            <ac:grpSpMk id="163" creationId="{7EEFD61A-FDF3-4F04-91C9-9AAC9A80924A}"/>
          </ac:grpSpMkLst>
        </pc:grpChg>
        <pc:grpChg chg="mod">
          <ac:chgData name="Nicolas Delfosse" userId="d965f3d4-ea58-4afe-85b0-6f02e8cf3c22" providerId="ADAL" clId="{EC8726BC-6FC0-4560-A269-CFD0AF4023F8}" dt="2022-02-09T16:24:17.409" v="9590"/>
          <ac:grpSpMkLst>
            <pc:docMk/>
            <pc:sldMk cId="3994377244" sldId="1702"/>
            <ac:grpSpMk id="164" creationId="{86FBC34E-3C74-48AA-923A-CC18F5DB5F29}"/>
          </ac:grpSpMkLst>
        </pc:grpChg>
        <pc:grpChg chg="mod">
          <ac:chgData name="Nicolas Delfosse" userId="d965f3d4-ea58-4afe-85b0-6f02e8cf3c22" providerId="ADAL" clId="{EC8726BC-6FC0-4560-A269-CFD0AF4023F8}" dt="2022-02-09T16:24:17.409" v="9590"/>
          <ac:grpSpMkLst>
            <pc:docMk/>
            <pc:sldMk cId="3994377244" sldId="1702"/>
            <ac:grpSpMk id="165" creationId="{FBEF162D-058A-46B6-8DEC-83670100E66A}"/>
          </ac:grpSpMkLst>
        </pc:grpChg>
        <pc:grpChg chg="mod">
          <ac:chgData name="Nicolas Delfosse" userId="d965f3d4-ea58-4afe-85b0-6f02e8cf3c22" providerId="ADAL" clId="{EC8726BC-6FC0-4560-A269-CFD0AF4023F8}" dt="2022-02-09T16:24:17.409" v="9590"/>
          <ac:grpSpMkLst>
            <pc:docMk/>
            <pc:sldMk cId="3994377244" sldId="1702"/>
            <ac:grpSpMk id="166" creationId="{64CF06C4-126D-4DB1-BF2F-03D4A52364F3}"/>
          </ac:grpSpMkLst>
        </pc:grpChg>
        <pc:grpChg chg="mod">
          <ac:chgData name="Nicolas Delfosse" userId="d965f3d4-ea58-4afe-85b0-6f02e8cf3c22" providerId="ADAL" clId="{EC8726BC-6FC0-4560-A269-CFD0AF4023F8}" dt="2022-02-09T16:24:17.409" v="9590"/>
          <ac:grpSpMkLst>
            <pc:docMk/>
            <pc:sldMk cId="3994377244" sldId="1702"/>
            <ac:grpSpMk id="167" creationId="{1C3E0740-7613-40E9-AC8E-F2A0869B5427}"/>
          </ac:grpSpMkLst>
        </pc:grpChg>
        <pc:grpChg chg="mod">
          <ac:chgData name="Nicolas Delfosse" userId="d965f3d4-ea58-4afe-85b0-6f02e8cf3c22" providerId="ADAL" clId="{EC8726BC-6FC0-4560-A269-CFD0AF4023F8}" dt="2022-02-09T16:24:17.409" v="9590"/>
          <ac:grpSpMkLst>
            <pc:docMk/>
            <pc:sldMk cId="3994377244" sldId="1702"/>
            <ac:grpSpMk id="168" creationId="{D08B9E2C-1B92-48FF-8CB0-99F368E48E3F}"/>
          </ac:grpSpMkLst>
        </pc:grpChg>
        <pc:grpChg chg="mod">
          <ac:chgData name="Nicolas Delfosse" userId="d965f3d4-ea58-4afe-85b0-6f02e8cf3c22" providerId="ADAL" clId="{EC8726BC-6FC0-4560-A269-CFD0AF4023F8}" dt="2022-02-09T16:24:17.409" v="9590"/>
          <ac:grpSpMkLst>
            <pc:docMk/>
            <pc:sldMk cId="3994377244" sldId="1702"/>
            <ac:grpSpMk id="172" creationId="{34E33054-E457-4DCF-AE27-F1BEE59377DA}"/>
          </ac:grpSpMkLst>
        </pc:grpChg>
        <pc:grpChg chg="mod">
          <ac:chgData name="Nicolas Delfosse" userId="d965f3d4-ea58-4afe-85b0-6f02e8cf3c22" providerId="ADAL" clId="{EC8726BC-6FC0-4560-A269-CFD0AF4023F8}" dt="2022-02-09T16:24:17.409" v="9590"/>
          <ac:grpSpMkLst>
            <pc:docMk/>
            <pc:sldMk cId="3994377244" sldId="1702"/>
            <ac:grpSpMk id="176" creationId="{D485AD2A-0ED3-4728-A030-CC2D7E29050C}"/>
          </ac:grpSpMkLst>
        </pc:grpChg>
        <pc:grpChg chg="add mod">
          <ac:chgData name="Nicolas Delfosse" userId="d965f3d4-ea58-4afe-85b0-6f02e8cf3c22" providerId="ADAL" clId="{EC8726BC-6FC0-4560-A269-CFD0AF4023F8}" dt="2022-02-09T16:24:56.691" v="9596" actId="1076"/>
          <ac:grpSpMkLst>
            <pc:docMk/>
            <pc:sldMk cId="3994377244" sldId="1702"/>
            <ac:grpSpMk id="192" creationId="{A650E6CD-0E9D-4DCC-AF1B-35003EF8D316}"/>
          </ac:grpSpMkLst>
        </pc:grpChg>
        <pc:grpChg chg="mod">
          <ac:chgData name="Nicolas Delfosse" userId="d965f3d4-ea58-4afe-85b0-6f02e8cf3c22" providerId="ADAL" clId="{EC8726BC-6FC0-4560-A269-CFD0AF4023F8}" dt="2022-02-09T16:24:53.940" v="9595"/>
          <ac:grpSpMkLst>
            <pc:docMk/>
            <pc:sldMk cId="3994377244" sldId="1702"/>
            <ac:grpSpMk id="193" creationId="{565EF063-267F-459C-82DB-E772D7ADFAA1}"/>
          </ac:grpSpMkLst>
        </pc:grpChg>
        <pc:grpChg chg="mod">
          <ac:chgData name="Nicolas Delfosse" userId="d965f3d4-ea58-4afe-85b0-6f02e8cf3c22" providerId="ADAL" clId="{EC8726BC-6FC0-4560-A269-CFD0AF4023F8}" dt="2022-02-09T16:24:53.940" v="9595"/>
          <ac:grpSpMkLst>
            <pc:docMk/>
            <pc:sldMk cId="3994377244" sldId="1702"/>
            <ac:grpSpMk id="200" creationId="{1D0FD16B-331A-43CD-81DE-B9CAB514A578}"/>
          </ac:grpSpMkLst>
        </pc:grpChg>
        <pc:grpChg chg="mod">
          <ac:chgData name="Nicolas Delfosse" userId="d965f3d4-ea58-4afe-85b0-6f02e8cf3c22" providerId="ADAL" clId="{EC8726BC-6FC0-4560-A269-CFD0AF4023F8}" dt="2022-02-09T16:24:53.940" v="9595"/>
          <ac:grpSpMkLst>
            <pc:docMk/>
            <pc:sldMk cId="3994377244" sldId="1702"/>
            <ac:grpSpMk id="201" creationId="{20490D93-866E-493B-8704-29D8CE8A8D8C}"/>
          </ac:grpSpMkLst>
        </pc:grpChg>
        <pc:grpChg chg="mod">
          <ac:chgData name="Nicolas Delfosse" userId="d965f3d4-ea58-4afe-85b0-6f02e8cf3c22" providerId="ADAL" clId="{EC8726BC-6FC0-4560-A269-CFD0AF4023F8}" dt="2022-02-09T16:24:53.940" v="9595"/>
          <ac:grpSpMkLst>
            <pc:docMk/>
            <pc:sldMk cId="3994377244" sldId="1702"/>
            <ac:grpSpMk id="202" creationId="{FA5F6D62-2212-4EBB-A0FE-7165737890DC}"/>
          </ac:grpSpMkLst>
        </pc:grpChg>
        <pc:grpChg chg="mod">
          <ac:chgData name="Nicolas Delfosse" userId="d965f3d4-ea58-4afe-85b0-6f02e8cf3c22" providerId="ADAL" clId="{EC8726BC-6FC0-4560-A269-CFD0AF4023F8}" dt="2022-02-09T16:24:53.940" v="9595"/>
          <ac:grpSpMkLst>
            <pc:docMk/>
            <pc:sldMk cId="3994377244" sldId="1702"/>
            <ac:grpSpMk id="203" creationId="{9BD6873F-A13F-4810-9A89-2DBEAADE030E}"/>
          </ac:grpSpMkLst>
        </pc:grpChg>
        <pc:grpChg chg="add mod">
          <ac:chgData name="Nicolas Delfosse" userId="d965f3d4-ea58-4afe-85b0-6f02e8cf3c22" providerId="ADAL" clId="{EC8726BC-6FC0-4560-A269-CFD0AF4023F8}" dt="2022-02-09T16:37:50.077" v="9947" actId="1076"/>
          <ac:grpSpMkLst>
            <pc:docMk/>
            <pc:sldMk cId="3994377244" sldId="1702"/>
            <ac:grpSpMk id="227" creationId="{BED178F0-536F-4AF1-B165-45BC9EBCF514}"/>
          </ac:grpSpMkLst>
        </pc:grpChg>
        <pc:cxnChg chg="mod">
          <ac:chgData name="Nicolas Delfosse" userId="d965f3d4-ea58-4afe-85b0-6f02e8cf3c22" providerId="ADAL" clId="{EC8726BC-6FC0-4560-A269-CFD0AF4023F8}" dt="2022-02-09T16:24:04.751" v="9587"/>
          <ac:cxnSpMkLst>
            <pc:docMk/>
            <pc:sldMk cId="3994377244" sldId="1702"/>
            <ac:cxnSpMk id="6" creationId="{7E111656-93E3-496D-9904-D78F2E527D25}"/>
          </ac:cxnSpMkLst>
        </pc:cxnChg>
        <pc:cxnChg chg="mod">
          <ac:chgData name="Nicolas Delfosse" userId="d965f3d4-ea58-4afe-85b0-6f02e8cf3c22" providerId="ADAL" clId="{EC8726BC-6FC0-4560-A269-CFD0AF4023F8}" dt="2022-02-09T16:24:04.751" v="9587"/>
          <ac:cxnSpMkLst>
            <pc:docMk/>
            <pc:sldMk cId="3994377244" sldId="1702"/>
            <ac:cxnSpMk id="7" creationId="{9D78E68E-8F79-4158-9BD7-50C7EF8F16C6}"/>
          </ac:cxnSpMkLst>
        </pc:cxnChg>
        <pc:cxnChg chg="mod">
          <ac:chgData name="Nicolas Delfosse" userId="d965f3d4-ea58-4afe-85b0-6f02e8cf3c22" providerId="ADAL" clId="{EC8726BC-6FC0-4560-A269-CFD0AF4023F8}" dt="2022-02-09T16:24:04.751" v="9587"/>
          <ac:cxnSpMkLst>
            <pc:docMk/>
            <pc:sldMk cId="3994377244" sldId="1702"/>
            <ac:cxnSpMk id="8" creationId="{7D63C04E-8BF6-4DB2-A7E2-5552D7B7CB56}"/>
          </ac:cxnSpMkLst>
        </pc:cxnChg>
        <pc:cxnChg chg="mod">
          <ac:chgData name="Nicolas Delfosse" userId="d965f3d4-ea58-4afe-85b0-6f02e8cf3c22" providerId="ADAL" clId="{EC8726BC-6FC0-4560-A269-CFD0AF4023F8}" dt="2022-02-09T16:24:04.751" v="9587"/>
          <ac:cxnSpMkLst>
            <pc:docMk/>
            <pc:sldMk cId="3994377244" sldId="1702"/>
            <ac:cxnSpMk id="9" creationId="{2C508944-96CF-4652-BA23-EB635904E1B1}"/>
          </ac:cxnSpMkLst>
        </pc:cxnChg>
        <pc:cxnChg chg="mod">
          <ac:chgData name="Nicolas Delfosse" userId="d965f3d4-ea58-4afe-85b0-6f02e8cf3c22" providerId="ADAL" clId="{EC8726BC-6FC0-4560-A269-CFD0AF4023F8}" dt="2022-02-09T16:24:04.751" v="9587"/>
          <ac:cxnSpMkLst>
            <pc:docMk/>
            <pc:sldMk cId="3994377244" sldId="1702"/>
            <ac:cxnSpMk id="10" creationId="{126AA0ED-86A1-4E29-B42E-B9771D2CAA68}"/>
          </ac:cxnSpMkLst>
        </pc:cxnChg>
        <pc:cxnChg chg="mod">
          <ac:chgData name="Nicolas Delfosse" userId="d965f3d4-ea58-4afe-85b0-6f02e8cf3c22" providerId="ADAL" clId="{EC8726BC-6FC0-4560-A269-CFD0AF4023F8}" dt="2022-02-09T16:24:04.751" v="9587"/>
          <ac:cxnSpMkLst>
            <pc:docMk/>
            <pc:sldMk cId="3994377244" sldId="1702"/>
            <ac:cxnSpMk id="18" creationId="{C6554B49-A6E7-4178-8A0E-8E40177F4120}"/>
          </ac:cxnSpMkLst>
        </pc:cxnChg>
        <pc:cxnChg chg="mod">
          <ac:chgData name="Nicolas Delfosse" userId="d965f3d4-ea58-4afe-85b0-6f02e8cf3c22" providerId="ADAL" clId="{EC8726BC-6FC0-4560-A269-CFD0AF4023F8}" dt="2022-02-09T16:24:04.751" v="9587"/>
          <ac:cxnSpMkLst>
            <pc:docMk/>
            <pc:sldMk cId="3994377244" sldId="1702"/>
            <ac:cxnSpMk id="22" creationId="{49F96A03-DA79-49FD-B585-B2098E81FBD4}"/>
          </ac:cxnSpMkLst>
        </pc:cxnChg>
        <pc:cxnChg chg="mod">
          <ac:chgData name="Nicolas Delfosse" userId="d965f3d4-ea58-4afe-85b0-6f02e8cf3c22" providerId="ADAL" clId="{EC8726BC-6FC0-4560-A269-CFD0AF4023F8}" dt="2022-02-09T16:24:04.751" v="9587"/>
          <ac:cxnSpMkLst>
            <pc:docMk/>
            <pc:sldMk cId="3994377244" sldId="1702"/>
            <ac:cxnSpMk id="23" creationId="{E0DA3012-0C35-4ACD-AC4E-0D58E5F2D8F0}"/>
          </ac:cxnSpMkLst>
        </pc:cxnChg>
        <pc:cxnChg chg="mod">
          <ac:chgData name="Nicolas Delfosse" userId="d965f3d4-ea58-4afe-85b0-6f02e8cf3c22" providerId="ADAL" clId="{EC8726BC-6FC0-4560-A269-CFD0AF4023F8}" dt="2022-02-09T16:24:04.751" v="9587"/>
          <ac:cxnSpMkLst>
            <pc:docMk/>
            <pc:sldMk cId="3994377244" sldId="1702"/>
            <ac:cxnSpMk id="26" creationId="{EC33310F-F0A6-46D4-AED1-8F060D117ABE}"/>
          </ac:cxnSpMkLst>
        </pc:cxnChg>
        <pc:cxnChg chg="mod">
          <ac:chgData name="Nicolas Delfosse" userId="d965f3d4-ea58-4afe-85b0-6f02e8cf3c22" providerId="ADAL" clId="{EC8726BC-6FC0-4560-A269-CFD0AF4023F8}" dt="2022-02-09T16:24:04.751" v="9587"/>
          <ac:cxnSpMkLst>
            <pc:docMk/>
            <pc:sldMk cId="3994377244" sldId="1702"/>
            <ac:cxnSpMk id="27" creationId="{A4DF2100-FB54-47EB-A7C9-DA13A2136B73}"/>
          </ac:cxnSpMkLst>
        </pc:cxnChg>
        <pc:cxnChg chg="mod">
          <ac:chgData name="Nicolas Delfosse" userId="d965f3d4-ea58-4afe-85b0-6f02e8cf3c22" providerId="ADAL" clId="{EC8726BC-6FC0-4560-A269-CFD0AF4023F8}" dt="2022-02-09T16:24:04.751" v="9587"/>
          <ac:cxnSpMkLst>
            <pc:docMk/>
            <pc:sldMk cId="3994377244" sldId="1702"/>
            <ac:cxnSpMk id="30" creationId="{8B19643E-A24C-466D-932C-E149CE2E9BFC}"/>
          </ac:cxnSpMkLst>
        </pc:cxnChg>
        <pc:cxnChg chg="mod">
          <ac:chgData name="Nicolas Delfosse" userId="d965f3d4-ea58-4afe-85b0-6f02e8cf3c22" providerId="ADAL" clId="{EC8726BC-6FC0-4560-A269-CFD0AF4023F8}" dt="2022-02-09T16:24:04.751" v="9587"/>
          <ac:cxnSpMkLst>
            <pc:docMk/>
            <pc:sldMk cId="3994377244" sldId="1702"/>
            <ac:cxnSpMk id="31" creationId="{F8C4EA8A-75F4-4C89-9B8E-D66712ABA04E}"/>
          </ac:cxnSpMkLst>
        </pc:cxnChg>
        <pc:cxnChg chg="mod">
          <ac:chgData name="Nicolas Delfosse" userId="d965f3d4-ea58-4afe-85b0-6f02e8cf3c22" providerId="ADAL" clId="{EC8726BC-6FC0-4560-A269-CFD0AF4023F8}" dt="2022-02-09T16:24:04.751" v="9587"/>
          <ac:cxnSpMkLst>
            <pc:docMk/>
            <pc:sldMk cId="3994377244" sldId="1702"/>
            <ac:cxnSpMk id="34" creationId="{60816EAC-BB33-4875-8D4F-A55609BC03B2}"/>
          </ac:cxnSpMkLst>
        </pc:cxnChg>
        <pc:cxnChg chg="mod">
          <ac:chgData name="Nicolas Delfosse" userId="d965f3d4-ea58-4afe-85b0-6f02e8cf3c22" providerId="ADAL" clId="{EC8726BC-6FC0-4560-A269-CFD0AF4023F8}" dt="2022-02-09T16:24:04.751" v="9587"/>
          <ac:cxnSpMkLst>
            <pc:docMk/>
            <pc:sldMk cId="3994377244" sldId="1702"/>
            <ac:cxnSpMk id="35" creationId="{74DF96BC-CBB2-47B7-B88B-B526B5A97FFB}"/>
          </ac:cxnSpMkLst>
        </pc:cxnChg>
        <pc:cxnChg chg="mod">
          <ac:chgData name="Nicolas Delfosse" userId="d965f3d4-ea58-4afe-85b0-6f02e8cf3c22" providerId="ADAL" clId="{EC8726BC-6FC0-4560-A269-CFD0AF4023F8}" dt="2022-02-09T16:24:17.409" v="9590"/>
          <ac:cxnSpMkLst>
            <pc:docMk/>
            <pc:sldMk cId="3994377244" sldId="1702"/>
            <ac:cxnSpMk id="78" creationId="{BA6201C9-58FF-4747-AF72-84D0F5236CB9}"/>
          </ac:cxnSpMkLst>
        </pc:cxnChg>
        <pc:cxnChg chg="mod">
          <ac:chgData name="Nicolas Delfosse" userId="d965f3d4-ea58-4afe-85b0-6f02e8cf3c22" providerId="ADAL" clId="{EC8726BC-6FC0-4560-A269-CFD0AF4023F8}" dt="2022-02-09T16:24:17.409" v="9590"/>
          <ac:cxnSpMkLst>
            <pc:docMk/>
            <pc:sldMk cId="3994377244" sldId="1702"/>
            <ac:cxnSpMk id="82" creationId="{1521505B-B897-481C-83E0-9D08E88F67B0}"/>
          </ac:cxnSpMkLst>
        </pc:cxnChg>
        <pc:cxnChg chg="mod">
          <ac:chgData name="Nicolas Delfosse" userId="d965f3d4-ea58-4afe-85b0-6f02e8cf3c22" providerId="ADAL" clId="{EC8726BC-6FC0-4560-A269-CFD0AF4023F8}" dt="2022-02-09T16:24:17.409" v="9590"/>
          <ac:cxnSpMkLst>
            <pc:docMk/>
            <pc:sldMk cId="3994377244" sldId="1702"/>
            <ac:cxnSpMk id="85" creationId="{72FF240A-8754-41D1-A704-BA3059AB6DEF}"/>
          </ac:cxnSpMkLst>
        </pc:cxnChg>
        <pc:cxnChg chg="mod">
          <ac:chgData name="Nicolas Delfosse" userId="d965f3d4-ea58-4afe-85b0-6f02e8cf3c22" providerId="ADAL" clId="{EC8726BC-6FC0-4560-A269-CFD0AF4023F8}" dt="2022-02-09T16:24:17.409" v="9590"/>
          <ac:cxnSpMkLst>
            <pc:docMk/>
            <pc:sldMk cId="3994377244" sldId="1702"/>
            <ac:cxnSpMk id="86" creationId="{77E4A936-4D63-433B-97E8-9E610E505008}"/>
          </ac:cxnSpMkLst>
        </pc:cxnChg>
        <pc:cxnChg chg="mod">
          <ac:chgData name="Nicolas Delfosse" userId="d965f3d4-ea58-4afe-85b0-6f02e8cf3c22" providerId="ADAL" clId="{EC8726BC-6FC0-4560-A269-CFD0AF4023F8}" dt="2022-02-09T16:24:17.409" v="9590"/>
          <ac:cxnSpMkLst>
            <pc:docMk/>
            <pc:sldMk cId="3994377244" sldId="1702"/>
            <ac:cxnSpMk id="89" creationId="{538582B5-D02D-4171-81D9-E7F808F22D3D}"/>
          </ac:cxnSpMkLst>
        </pc:cxnChg>
        <pc:cxnChg chg="mod">
          <ac:chgData name="Nicolas Delfosse" userId="d965f3d4-ea58-4afe-85b0-6f02e8cf3c22" providerId="ADAL" clId="{EC8726BC-6FC0-4560-A269-CFD0AF4023F8}" dt="2022-02-09T16:24:17.409" v="9590"/>
          <ac:cxnSpMkLst>
            <pc:docMk/>
            <pc:sldMk cId="3994377244" sldId="1702"/>
            <ac:cxnSpMk id="90" creationId="{BDC3C266-9F20-474D-BEBB-15737A6EF1D4}"/>
          </ac:cxnSpMkLst>
        </pc:cxnChg>
        <pc:cxnChg chg="mod">
          <ac:chgData name="Nicolas Delfosse" userId="d965f3d4-ea58-4afe-85b0-6f02e8cf3c22" providerId="ADAL" clId="{EC8726BC-6FC0-4560-A269-CFD0AF4023F8}" dt="2022-02-09T16:24:17.409" v="9590"/>
          <ac:cxnSpMkLst>
            <pc:docMk/>
            <pc:sldMk cId="3994377244" sldId="1702"/>
            <ac:cxnSpMk id="94" creationId="{46FF5617-2B22-466E-A9EA-5EE7A9696E9F}"/>
          </ac:cxnSpMkLst>
        </pc:cxnChg>
        <pc:cxnChg chg="mod">
          <ac:chgData name="Nicolas Delfosse" userId="d965f3d4-ea58-4afe-85b0-6f02e8cf3c22" providerId="ADAL" clId="{EC8726BC-6FC0-4560-A269-CFD0AF4023F8}" dt="2022-02-09T16:24:17.409" v="9590"/>
          <ac:cxnSpMkLst>
            <pc:docMk/>
            <pc:sldMk cId="3994377244" sldId="1702"/>
            <ac:cxnSpMk id="97" creationId="{5D0F7BC5-CE08-4358-AD6C-810EBF06E562}"/>
          </ac:cxnSpMkLst>
        </pc:cxnChg>
        <pc:cxnChg chg="mod">
          <ac:chgData name="Nicolas Delfosse" userId="d965f3d4-ea58-4afe-85b0-6f02e8cf3c22" providerId="ADAL" clId="{EC8726BC-6FC0-4560-A269-CFD0AF4023F8}" dt="2022-02-09T16:24:17.409" v="9590"/>
          <ac:cxnSpMkLst>
            <pc:docMk/>
            <pc:sldMk cId="3994377244" sldId="1702"/>
            <ac:cxnSpMk id="98" creationId="{C4070341-3A4D-4635-A303-7C7455A5B4A5}"/>
          </ac:cxnSpMkLst>
        </pc:cxnChg>
        <pc:cxnChg chg="mod">
          <ac:chgData name="Nicolas Delfosse" userId="d965f3d4-ea58-4afe-85b0-6f02e8cf3c22" providerId="ADAL" clId="{EC8726BC-6FC0-4560-A269-CFD0AF4023F8}" dt="2022-02-09T16:24:17.409" v="9590"/>
          <ac:cxnSpMkLst>
            <pc:docMk/>
            <pc:sldMk cId="3994377244" sldId="1702"/>
            <ac:cxnSpMk id="109" creationId="{E82D1BD7-BF96-4CB8-88FF-4CAEC8C94CE5}"/>
          </ac:cxnSpMkLst>
        </pc:cxnChg>
        <pc:cxnChg chg="mod">
          <ac:chgData name="Nicolas Delfosse" userId="d965f3d4-ea58-4afe-85b0-6f02e8cf3c22" providerId="ADAL" clId="{EC8726BC-6FC0-4560-A269-CFD0AF4023F8}" dt="2022-02-09T16:24:17.409" v="9590"/>
          <ac:cxnSpMkLst>
            <pc:docMk/>
            <pc:sldMk cId="3994377244" sldId="1702"/>
            <ac:cxnSpMk id="113" creationId="{B2F0DCBD-A642-48F7-8346-81156311197A}"/>
          </ac:cxnSpMkLst>
        </pc:cxnChg>
        <pc:cxnChg chg="mod">
          <ac:chgData name="Nicolas Delfosse" userId="d965f3d4-ea58-4afe-85b0-6f02e8cf3c22" providerId="ADAL" clId="{EC8726BC-6FC0-4560-A269-CFD0AF4023F8}" dt="2022-02-09T16:24:17.409" v="9590"/>
          <ac:cxnSpMkLst>
            <pc:docMk/>
            <pc:sldMk cId="3994377244" sldId="1702"/>
            <ac:cxnSpMk id="117" creationId="{990EDEB0-B695-4B20-AE17-6EC5A4CB46F5}"/>
          </ac:cxnSpMkLst>
        </pc:cxnChg>
        <pc:cxnChg chg="mod">
          <ac:chgData name="Nicolas Delfosse" userId="d965f3d4-ea58-4afe-85b0-6f02e8cf3c22" providerId="ADAL" clId="{EC8726BC-6FC0-4560-A269-CFD0AF4023F8}" dt="2022-02-09T16:24:17.409" v="9590"/>
          <ac:cxnSpMkLst>
            <pc:docMk/>
            <pc:sldMk cId="3994377244" sldId="1702"/>
            <ac:cxnSpMk id="120" creationId="{654A4932-7C3C-42BF-81FB-75EDDB953EDD}"/>
          </ac:cxnSpMkLst>
        </pc:cxnChg>
        <pc:cxnChg chg="mod">
          <ac:chgData name="Nicolas Delfosse" userId="d965f3d4-ea58-4afe-85b0-6f02e8cf3c22" providerId="ADAL" clId="{EC8726BC-6FC0-4560-A269-CFD0AF4023F8}" dt="2022-02-09T16:24:17.409" v="9590"/>
          <ac:cxnSpMkLst>
            <pc:docMk/>
            <pc:sldMk cId="3994377244" sldId="1702"/>
            <ac:cxnSpMk id="121" creationId="{81FE8D0B-56EC-4B22-A8C0-B27C7794D3F5}"/>
          </ac:cxnSpMkLst>
        </pc:cxnChg>
        <pc:cxnChg chg="mod">
          <ac:chgData name="Nicolas Delfosse" userId="d965f3d4-ea58-4afe-85b0-6f02e8cf3c22" providerId="ADAL" clId="{EC8726BC-6FC0-4560-A269-CFD0AF4023F8}" dt="2022-02-09T16:24:17.409" v="9590"/>
          <ac:cxnSpMkLst>
            <pc:docMk/>
            <pc:sldMk cId="3994377244" sldId="1702"/>
            <ac:cxnSpMk id="124" creationId="{B8F22833-B4C1-4A0E-8315-5FE3EAECF74A}"/>
          </ac:cxnSpMkLst>
        </pc:cxnChg>
        <pc:cxnChg chg="mod">
          <ac:chgData name="Nicolas Delfosse" userId="d965f3d4-ea58-4afe-85b0-6f02e8cf3c22" providerId="ADAL" clId="{EC8726BC-6FC0-4560-A269-CFD0AF4023F8}" dt="2022-02-09T16:24:17.409" v="9590"/>
          <ac:cxnSpMkLst>
            <pc:docMk/>
            <pc:sldMk cId="3994377244" sldId="1702"/>
            <ac:cxnSpMk id="125" creationId="{57BA86DD-B3BD-41CC-814E-5E2624964C7F}"/>
          </ac:cxnSpMkLst>
        </pc:cxnChg>
        <pc:cxnChg chg="mod">
          <ac:chgData name="Nicolas Delfosse" userId="d965f3d4-ea58-4afe-85b0-6f02e8cf3c22" providerId="ADAL" clId="{EC8726BC-6FC0-4560-A269-CFD0AF4023F8}" dt="2022-02-09T16:24:17.409" v="9590"/>
          <ac:cxnSpMkLst>
            <pc:docMk/>
            <pc:sldMk cId="3994377244" sldId="1702"/>
            <ac:cxnSpMk id="128" creationId="{9657A8F4-BD44-4074-9D3B-5960E6004D88}"/>
          </ac:cxnSpMkLst>
        </pc:cxnChg>
        <pc:cxnChg chg="mod">
          <ac:chgData name="Nicolas Delfosse" userId="d965f3d4-ea58-4afe-85b0-6f02e8cf3c22" providerId="ADAL" clId="{EC8726BC-6FC0-4560-A269-CFD0AF4023F8}" dt="2022-02-09T16:24:17.409" v="9590"/>
          <ac:cxnSpMkLst>
            <pc:docMk/>
            <pc:sldMk cId="3994377244" sldId="1702"/>
            <ac:cxnSpMk id="129" creationId="{08B35884-84FF-4E8F-9DB6-EEF094E9D2CA}"/>
          </ac:cxnSpMkLst>
        </pc:cxnChg>
        <pc:cxnChg chg="mod">
          <ac:chgData name="Nicolas Delfosse" userId="d965f3d4-ea58-4afe-85b0-6f02e8cf3c22" providerId="ADAL" clId="{EC8726BC-6FC0-4560-A269-CFD0AF4023F8}" dt="2022-02-09T16:24:17.409" v="9590"/>
          <ac:cxnSpMkLst>
            <pc:docMk/>
            <pc:sldMk cId="3994377244" sldId="1702"/>
            <ac:cxnSpMk id="140" creationId="{EFBF2516-5E4A-4E99-9117-E573B86DCE5E}"/>
          </ac:cxnSpMkLst>
        </pc:cxnChg>
        <pc:cxnChg chg="mod">
          <ac:chgData name="Nicolas Delfosse" userId="d965f3d4-ea58-4afe-85b0-6f02e8cf3c22" providerId="ADAL" clId="{EC8726BC-6FC0-4560-A269-CFD0AF4023F8}" dt="2022-02-09T16:24:17.409" v="9590"/>
          <ac:cxnSpMkLst>
            <pc:docMk/>
            <pc:sldMk cId="3994377244" sldId="1702"/>
            <ac:cxnSpMk id="144" creationId="{07E140D7-2656-4AAC-B3BE-7E3E63F03C99}"/>
          </ac:cxnSpMkLst>
        </pc:cxnChg>
        <pc:cxnChg chg="mod">
          <ac:chgData name="Nicolas Delfosse" userId="d965f3d4-ea58-4afe-85b0-6f02e8cf3c22" providerId="ADAL" clId="{EC8726BC-6FC0-4560-A269-CFD0AF4023F8}" dt="2022-02-09T16:24:17.409" v="9590"/>
          <ac:cxnSpMkLst>
            <pc:docMk/>
            <pc:sldMk cId="3994377244" sldId="1702"/>
            <ac:cxnSpMk id="148" creationId="{7755D37D-ECD7-43AC-966E-599323E20BD5}"/>
          </ac:cxnSpMkLst>
        </pc:cxnChg>
        <pc:cxnChg chg="mod">
          <ac:chgData name="Nicolas Delfosse" userId="d965f3d4-ea58-4afe-85b0-6f02e8cf3c22" providerId="ADAL" clId="{EC8726BC-6FC0-4560-A269-CFD0AF4023F8}" dt="2022-02-09T16:24:17.409" v="9590"/>
          <ac:cxnSpMkLst>
            <pc:docMk/>
            <pc:sldMk cId="3994377244" sldId="1702"/>
            <ac:cxnSpMk id="151" creationId="{EC8B4B57-795C-4380-B339-FD146FB0AEEA}"/>
          </ac:cxnSpMkLst>
        </pc:cxnChg>
        <pc:cxnChg chg="mod">
          <ac:chgData name="Nicolas Delfosse" userId="d965f3d4-ea58-4afe-85b0-6f02e8cf3c22" providerId="ADAL" clId="{EC8726BC-6FC0-4560-A269-CFD0AF4023F8}" dt="2022-02-09T16:24:17.409" v="9590"/>
          <ac:cxnSpMkLst>
            <pc:docMk/>
            <pc:sldMk cId="3994377244" sldId="1702"/>
            <ac:cxnSpMk id="152" creationId="{FCBBCDF4-9026-4C62-A421-EF598097B327}"/>
          </ac:cxnSpMkLst>
        </pc:cxnChg>
        <pc:cxnChg chg="mod">
          <ac:chgData name="Nicolas Delfosse" userId="d965f3d4-ea58-4afe-85b0-6f02e8cf3c22" providerId="ADAL" clId="{EC8726BC-6FC0-4560-A269-CFD0AF4023F8}" dt="2022-02-09T16:24:17.409" v="9590"/>
          <ac:cxnSpMkLst>
            <pc:docMk/>
            <pc:sldMk cId="3994377244" sldId="1702"/>
            <ac:cxnSpMk id="155" creationId="{7BE4D784-A3EB-4AA7-918F-E9352435E624}"/>
          </ac:cxnSpMkLst>
        </pc:cxnChg>
        <pc:cxnChg chg="mod">
          <ac:chgData name="Nicolas Delfosse" userId="d965f3d4-ea58-4afe-85b0-6f02e8cf3c22" providerId="ADAL" clId="{EC8726BC-6FC0-4560-A269-CFD0AF4023F8}" dt="2022-02-09T16:24:17.409" v="9590"/>
          <ac:cxnSpMkLst>
            <pc:docMk/>
            <pc:sldMk cId="3994377244" sldId="1702"/>
            <ac:cxnSpMk id="156" creationId="{2D3D84BE-3461-4963-ACF0-1B8749CDFE92}"/>
          </ac:cxnSpMkLst>
        </pc:cxnChg>
        <pc:cxnChg chg="mod">
          <ac:chgData name="Nicolas Delfosse" userId="d965f3d4-ea58-4afe-85b0-6f02e8cf3c22" providerId="ADAL" clId="{EC8726BC-6FC0-4560-A269-CFD0AF4023F8}" dt="2022-02-09T16:24:17.409" v="9590"/>
          <ac:cxnSpMkLst>
            <pc:docMk/>
            <pc:sldMk cId="3994377244" sldId="1702"/>
            <ac:cxnSpMk id="159" creationId="{A70CF5C3-0657-463E-BE62-391A3868D1FC}"/>
          </ac:cxnSpMkLst>
        </pc:cxnChg>
        <pc:cxnChg chg="mod">
          <ac:chgData name="Nicolas Delfosse" userId="d965f3d4-ea58-4afe-85b0-6f02e8cf3c22" providerId="ADAL" clId="{EC8726BC-6FC0-4560-A269-CFD0AF4023F8}" dt="2022-02-09T16:24:17.409" v="9590"/>
          <ac:cxnSpMkLst>
            <pc:docMk/>
            <pc:sldMk cId="3994377244" sldId="1702"/>
            <ac:cxnSpMk id="160" creationId="{3C2FF883-C7F9-4C9B-8CF5-AF7D9A7FE276}"/>
          </ac:cxnSpMkLst>
        </pc:cxnChg>
        <pc:cxnChg chg="mod">
          <ac:chgData name="Nicolas Delfosse" userId="d965f3d4-ea58-4afe-85b0-6f02e8cf3c22" providerId="ADAL" clId="{EC8726BC-6FC0-4560-A269-CFD0AF4023F8}" dt="2022-02-09T16:24:17.409" v="9590"/>
          <ac:cxnSpMkLst>
            <pc:docMk/>
            <pc:sldMk cId="3994377244" sldId="1702"/>
            <ac:cxnSpMk id="171" creationId="{F5E88BEE-5352-460C-81BC-84C8559DF2C8}"/>
          </ac:cxnSpMkLst>
        </pc:cxnChg>
        <pc:cxnChg chg="mod">
          <ac:chgData name="Nicolas Delfosse" userId="d965f3d4-ea58-4afe-85b0-6f02e8cf3c22" providerId="ADAL" clId="{EC8726BC-6FC0-4560-A269-CFD0AF4023F8}" dt="2022-02-09T16:24:17.409" v="9590"/>
          <ac:cxnSpMkLst>
            <pc:docMk/>
            <pc:sldMk cId="3994377244" sldId="1702"/>
            <ac:cxnSpMk id="175" creationId="{AA83AE19-FB3D-4BBC-86E0-7691C0F3BADB}"/>
          </ac:cxnSpMkLst>
        </pc:cxnChg>
        <pc:cxnChg chg="mod">
          <ac:chgData name="Nicolas Delfosse" userId="d965f3d4-ea58-4afe-85b0-6f02e8cf3c22" providerId="ADAL" clId="{EC8726BC-6FC0-4560-A269-CFD0AF4023F8}" dt="2022-02-09T16:24:17.409" v="9590"/>
          <ac:cxnSpMkLst>
            <pc:docMk/>
            <pc:sldMk cId="3994377244" sldId="1702"/>
            <ac:cxnSpMk id="179" creationId="{07747B23-85D2-46EE-9518-A8867A4FC09F}"/>
          </ac:cxnSpMkLst>
        </pc:cxnChg>
        <pc:cxnChg chg="mod">
          <ac:chgData name="Nicolas Delfosse" userId="d965f3d4-ea58-4afe-85b0-6f02e8cf3c22" providerId="ADAL" clId="{EC8726BC-6FC0-4560-A269-CFD0AF4023F8}" dt="2022-02-09T16:24:17.409" v="9590"/>
          <ac:cxnSpMkLst>
            <pc:docMk/>
            <pc:sldMk cId="3994377244" sldId="1702"/>
            <ac:cxnSpMk id="182" creationId="{F3735A1A-BEC5-448B-B3D9-ECDF9C60B629}"/>
          </ac:cxnSpMkLst>
        </pc:cxnChg>
        <pc:cxnChg chg="mod">
          <ac:chgData name="Nicolas Delfosse" userId="d965f3d4-ea58-4afe-85b0-6f02e8cf3c22" providerId="ADAL" clId="{EC8726BC-6FC0-4560-A269-CFD0AF4023F8}" dt="2022-02-09T16:24:17.409" v="9590"/>
          <ac:cxnSpMkLst>
            <pc:docMk/>
            <pc:sldMk cId="3994377244" sldId="1702"/>
            <ac:cxnSpMk id="183" creationId="{F09CE19B-09B2-4DBC-84D7-6299A30C95D6}"/>
          </ac:cxnSpMkLst>
        </pc:cxnChg>
        <pc:cxnChg chg="mod">
          <ac:chgData name="Nicolas Delfosse" userId="d965f3d4-ea58-4afe-85b0-6f02e8cf3c22" providerId="ADAL" clId="{EC8726BC-6FC0-4560-A269-CFD0AF4023F8}" dt="2022-02-09T16:24:17.409" v="9590"/>
          <ac:cxnSpMkLst>
            <pc:docMk/>
            <pc:sldMk cId="3994377244" sldId="1702"/>
            <ac:cxnSpMk id="186" creationId="{04DBD09A-6827-46E9-89FC-D2ABB6CAB178}"/>
          </ac:cxnSpMkLst>
        </pc:cxnChg>
        <pc:cxnChg chg="mod">
          <ac:chgData name="Nicolas Delfosse" userId="d965f3d4-ea58-4afe-85b0-6f02e8cf3c22" providerId="ADAL" clId="{EC8726BC-6FC0-4560-A269-CFD0AF4023F8}" dt="2022-02-09T16:24:17.409" v="9590"/>
          <ac:cxnSpMkLst>
            <pc:docMk/>
            <pc:sldMk cId="3994377244" sldId="1702"/>
            <ac:cxnSpMk id="187" creationId="{0D83C6D8-1DDD-4CF5-9787-2616B22893ED}"/>
          </ac:cxnSpMkLst>
        </pc:cxnChg>
        <pc:cxnChg chg="mod">
          <ac:chgData name="Nicolas Delfosse" userId="d965f3d4-ea58-4afe-85b0-6f02e8cf3c22" providerId="ADAL" clId="{EC8726BC-6FC0-4560-A269-CFD0AF4023F8}" dt="2022-02-09T16:24:17.409" v="9590"/>
          <ac:cxnSpMkLst>
            <pc:docMk/>
            <pc:sldMk cId="3994377244" sldId="1702"/>
            <ac:cxnSpMk id="190" creationId="{E55A77D0-E92F-4B3F-BF92-46C185E22502}"/>
          </ac:cxnSpMkLst>
        </pc:cxnChg>
        <pc:cxnChg chg="mod">
          <ac:chgData name="Nicolas Delfosse" userId="d965f3d4-ea58-4afe-85b0-6f02e8cf3c22" providerId="ADAL" clId="{EC8726BC-6FC0-4560-A269-CFD0AF4023F8}" dt="2022-02-09T16:24:17.409" v="9590"/>
          <ac:cxnSpMkLst>
            <pc:docMk/>
            <pc:sldMk cId="3994377244" sldId="1702"/>
            <ac:cxnSpMk id="191" creationId="{02162471-4F5B-4627-8D16-3D5B230CDF55}"/>
          </ac:cxnSpMkLst>
        </pc:cxnChg>
        <pc:cxnChg chg="mod">
          <ac:chgData name="Nicolas Delfosse" userId="d965f3d4-ea58-4afe-85b0-6f02e8cf3c22" providerId="ADAL" clId="{EC8726BC-6FC0-4560-A269-CFD0AF4023F8}" dt="2022-02-09T16:24:53.940" v="9595"/>
          <ac:cxnSpMkLst>
            <pc:docMk/>
            <pc:sldMk cId="3994377244" sldId="1702"/>
            <ac:cxnSpMk id="194" creationId="{6FEE2E20-E5F0-4F93-91FB-575C6A756A13}"/>
          </ac:cxnSpMkLst>
        </pc:cxnChg>
        <pc:cxnChg chg="mod">
          <ac:chgData name="Nicolas Delfosse" userId="d965f3d4-ea58-4afe-85b0-6f02e8cf3c22" providerId="ADAL" clId="{EC8726BC-6FC0-4560-A269-CFD0AF4023F8}" dt="2022-02-09T16:24:53.940" v="9595"/>
          <ac:cxnSpMkLst>
            <pc:docMk/>
            <pc:sldMk cId="3994377244" sldId="1702"/>
            <ac:cxnSpMk id="195" creationId="{2A245463-4C18-475E-ACE5-C82F85EE5AB4}"/>
          </ac:cxnSpMkLst>
        </pc:cxnChg>
        <pc:cxnChg chg="mod">
          <ac:chgData name="Nicolas Delfosse" userId="d965f3d4-ea58-4afe-85b0-6f02e8cf3c22" providerId="ADAL" clId="{EC8726BC-6FC0-4560-A269-CFD0AF4023F8}" dt="2022-02-09T16:24:53.940" v="9595"/>
          <ac:cxnSpMkLst>
            <pc:docMk/>
            <pc:sldMk cId="3994377244" sldId="1702"/>
            <ac:cxnSpMk id="196" creationId="{F961EDE8-727B-44F2-8346-0FC71CAB8CAA}"/>
          </ac:cxnSpMkLst>
        </pc:cxnChg>
        <pc:cxnChg chg="mod">
          <ac:chgData name="Nicolas Delfosse" userId="d965f3d4-ea58-4afe-85b0-6f02e8cf3c22" providerId="ADAL" clId="{EC8726BC-6FC0-4560-A269-CFD0AF4023F8}" dt="2022-02-09T16:24:53.940" v="9595"/>
          <ac:cxnSpMkLst>
            <pc:docMk/>
            <pc:sldMk cId="3994377244" sldId="1702"/>
            <ac:cxnSpMk id="197" creationId="{B0140257-72E7-4EBF-B265-AB03CAD428F5}"/>
          </ac:cxnSpMkLst>
        </pc:cxnChg>
        <pc:cxnChg chg="mod">
          <ac:chgData name="Nicolas Delfosse" userId="d965f3d4-ea58-4afe-85b0-6f02e8cf3c22" providerId="ADAL" clId="{EC8726BC-6FC0-4560-A269-CFD0AF4023F8}" dt="2022-02-09T16:24:53.940" v="9595"/>
          <ac:cxnSpMkLst>
            <pc:docMk/>
            <pc:sldMk cId="3994377244" sldId="1702"/>
            <ac:cxnSpMk id="198" creationId="{C374337E-E50E-4ABF-A87A-15A994CA5B11}"/>
          </ac:cxnSpMkLst>
        </pc:cxnChg>
        <pc:cxnChg chg="mod">
          <ac:chgData name="Nicolas Delfosse" userId="d965f3d4-ea58-4afe-85b0-6f02e8cf3c22" providerId="ADAL" clId="{EC8726BC-6FC0-4560-A269-CFD0AF4023F8}" dt="2022-02-09T16:24:53.940" v="9595"/>
          <ac:cxnSpMkLst>
            <pc:docMk/>
            <pc:sldMk cId="3994377244" sldId="1702"/>
            <ac:cxnSpMk id="206" creationId="{3087E574-E903-4FB6-8474-4DC80CDB4862}"/>
          </ac:cxnSpMkLst>
        </pc:cxnChg>
        <pc:cxnChg chg="mod">
          <ac:chgData name="Nicolas Delfosse" userId="d965f3d4-ea58-4afe-85b0-6f02e8cf3c22" providerId="ADAL" clId="{EC8726BC-6FC0-4560-A269-CFD0AF4023F8}" dt="2022-02-09T16:24:53.940" v="9595"/>
          <ac:cxnSpMkLst>
            <pc:docMk/>
            <pc:sldMk cId="3994377244" sldId="1702"/>
            <ac:cxnSpMk id="210" creationId="{EA1A5952-D75E-4785-ACE5-D3EA9DFDD68E}"/>
          </ac:cxnSpMkLst>
        </pc:cxnChg>
        <pc:cxnChg chg="mod">
          <ac:chgData name="Nicolas Delfosse" userId="d965f3d4-ea58-4afe-85b0-6f02e8cf3c22" providerId="ADAL" clId="{EC8726BC-6FC0-4560-A269-CFD0AF4023F8}" dt="2022-02-09T16:24:53.940" v="9595"/>
          <ac:cxnSpMkLst>
            <pc:docMk/>
            <pc:sldMk cId="3994377244" sldId="1702"/>
            <ac:cxnSpMk id="211" creationId="{7EC9090C-9E08-43B9-B789-A4046161CC94}"/>
          </ac:cxnSpMkLst>
        </pc:cxnChg>
        <pc:cxnChg chg="mod">
          <ac:chgData name="Nicolas Delfosse" userId="d965f3d4-ea58-4afe-85b0-6f02e8cf3c22" providerId="ADAL" clId="{EC8726BC-6FC0-4560-A269-CFD0AF4023F8}" dt="2022-02-09T16:24:53.940" v="9595"/>
          <ac:cxnSpMkLst>
            <pc:docMk/>
            <pc:sldMk cId="3994377244" sldId="1702"/>
            <ac:cxnSpMk id="214" creationId="{E54C7056-0017-4BB9-AEEC-FC470E81E3DC}"/>
          </ac:cxnSpMkLst>
        </pc:cxnChg>
        <pc:cxnChg chg="mod">
          <ac:chgData name="Nicolas Delfosse" userId="d965f3d4-ea58-4afe-85b0-6f02e8cf3c22" providerId="ADAL" clId="{EC8726BC-6FC0-4560-A269-CFD0AF4023F8}" dt="2022-02-09T16:24:53.940" v="9595"/>
          <ac:cxnSpMkLst>
            <pc:docMk/>
            <pc:sldMk cId="3994377244" sldId="1702"/>
            <ac:cxnSpMk id="215" creationId="{3DC4C50D-ACF9-4A16-BC4E-0724C1A8A508}"/>
          </ac:cxnSpMkLst>
        </pc:cxnChg>
        <pc:cxnChg chg="mod">
          <ac:chgData name="Nicolas Delfosse" userId="d965f3d4-ea58-4afe-85b0-6f02e8cf3c22" providerId="ADAL" clId="{EC8726BC-6FC0-4560-A269-CFD0AF4023F8}" dt="2022-02-09T16:24:53.940" v="9595"/>
          <ac:cxnSpMkLst>
            <pc:docMk/>
            <pc:sldMk cId="3994377244" sldId="1702"/>
            <ac:cxnSpMk id="218" creationId="{36380A30-B0B0-4978-8DE1-09B0E8C10AE3}"/>
          </ac:cxnSpMkLst>
        </pc:cxnChg>
        <pc:cxnChg chg="mod">
          <ac:chgData name="Nicolas Delfosse" userId="d965f3d4-ea58-4afe-85b0-6f02e8cf3c22" providerId="ADAL" clId="{EC8726BC-6FC0-4560-A269-CFD0AF4023F8}" dt="2022-02-09T16:24:53.940" v="9595"/>
          <ac:cxnSpMkLst>
            <pc:docMk/>
            <pc:sldMk cId="3994377244" sldId="1702"/>
            <ac:cxnSpMk id="219" creationId="{1C8898CE-4662-45CE-B7CE-578A12C9085E}"/>
          </ac:cxnSpMkLst>
        </pc:cxnChg>
        <pc:cxnChg chg="mod">
          <ac:chgData name="Nicolas Delfosse" userId="d965f3d4-ea58-4afe-85b0-6f02e8cf3c22" providerId="ADAL" clId="{EC8726BC-6FC0-4560-A269-CFD0AF4023F8}" dt="2022-02-09T16:24:53.940" v="9595"/>
          <ac:cxnSpMkLst>
            <pc:docMk/>
            <pc:sldMk cId="3994377244" sldId="1702"/>
            <ac:cxnSpMk id="222" creationId="{AF2FEC4A-6A83-42C6-929E-E33448F6F8A2}"/>
          </ac:cxnSpMkLst>
        </pc:cxnChg>
        <pc:cxnChg chg="mod">
          <ac:chgData name="Nicolas Delfosse" userId="d965f3d4-ea58-4afe-85b0-6f02e8cf3c22" providerId="ADAL" clId="{EC8726BC-6FC0-4560-A269-CFD0AF4023F8}" dt="2022-02-09T16:24:53.940" v="9595"/>
          <ac:cxnSpMkLst>
            <pc:docMk/>
            <pc:sldMk cId="3994377244" sldId="1702"/>
            <ac:cxnSpMk id="223" creationId="{67C1E591-93A8-4734-A637-4239A7850587}"/>
          </ac:cxnSpMkLst>
        </pc:cxnChg>
      </pc:sldChg>
      <pc:sldChg chg="addSp modSp new mod">
        <pc:chgData name="Nicolas Delfosse" userId="d965f3d4-ea58-4afe-85b0-6f02e8cf3c22" providerId="ADAL" clId="{EC8726BC-6FC0-4560-A269-CFD0AF4023F8}" dt="2022-02-09T16:38:41.675" v="9965" actId="5793"/>
        <pc:sldMkLst>
          <pc:docMk/>
          <pc:sldMk cId="2881497696" sldId="1703"/>
        </pc:sldMkLst>
        <pc:spChg chg="mod">
          <ac:chgData name="Nicolas Delfosse" userId="d965f3d4-ea58-4afe-85b0-6f02e8cf3c22" providerId="ADAL" clId="{EC8726BC-6FC0-4560-A269-CFD0AF4023F8}" dt="2022-02-09T16:38:31.637" v="9963" actId="207"/>
          <ac:spMkLst>
            <pc:docMk/>
            <pc:sldMk cId="2881497696" sldId="1703"/>
            <ac:spMk id="2" creationId="{464ECAEF-6E2A-4435-BC08-0E02746FC55A}"/>
          </ac:spMkLst>
        </pc:spChg>
        <pc:spChg chg="add mod">
          <ac:chgData name="Nicolas Delfosse" userId="d965f3d4-ea58-4afe-85b0-6f02e8cf3c22" providerId="ADAL" clId="{EC8726BC-6FC0-4560-A269-CFD0AF4023F8}" dt="2022-02-09T16:38:41.675" v="9965" actId="5793"/>
          <ac:spMkLst>
            <pc:docMk/>
            <pc:sldMk cId="2881497696" sldId="1703"/>
            <ac:spMk id="3" creationId="{99049F14-96E1-4984-9A93-458B949FDF03}"/>
          </ac:spMkLst>
        </pc:spChg>
      </pc:sldChg>
      <pc:sldChg chg="add del">
        <pc:chgData name="Nicolas Delfosse" userId="d965f3d4-ea58-4afe-85b0-6f02e8cf3c22" providerId="ADAL" clId="{EC8726BC-6FC0-4560-A269-CFD0AF4023F8}" dt="2022-02-09T16:25:45.629" v="9632" actId="47"/>
        <pc:sldMkLst>
          <pc:docMk/>
          <pc:sldMk cId="3598760087" sldId="1703"/>
        </pc:sldMkLst>
      </pc:sldChg>
      <pc:sldChg chg="addSp delSp modSp new mod">
        <pc:chgData name="Nicolas Delfosse" userId="d965f3d4-ea58-4afe-85b0-6f02e8cf3c22" providerId="ADAL" clId="{EC8726BC-6FC0-4560-A269-CFD0AF4023F8}" dt="2022-02-09T16:45:09.296" v="10133" actId="14100"/>
        <pc:sldMkLst>
          <pc:docMk/>
          <pc:sldMk cId="910113530" sldId="1704"/>
        </pc:sldMkLst>
        <pc:spChg chg="mod">
          <ac:chgData name="Nicolas Delfosse" userId="d965f3d4-ea58-4afe-85b0-6f02e8cf3c22" providerId="ADAL" clId="{EC8726BC-6FC0-4560-A269-CFD0AF4023F8}" dt="2022-02-09T16:41:09.176" v="10057" actId="14100"/>
          <ac:spMkLst>
            <pc:docMk/>
            <pc:sldMk cId="910113530" sldId="1704"/>
            <ac:spMk id="2" creationId="{CF6A03BE-889D-4BC3-9A0D-371EA9D7D77D}"/>
          </ac:spMkLst>
        </pc:spChg>
        <pc:spChg chg="add mod">
          <ac:chgData name="Nicolas Delfosse" userId="d965f3d4-ea58-4afe-85b0-6f02e8cf3c22" providerId="ADAL" clId="{EC8726BC-6FC0-4560-A269-CFD0AF4023F8}" dt="2022-02-09T16:41:26.037" v="10059" actId="14100"/>
          <ac:spMkLst>
            <pc:docMk/>
            <pc:sldMk cId="910113530" sldId="1704"/>
            <ac:spMk id="6" creationId="{3C8CA264-861E-4CD7-873C-BF722E585CB1}"/>
          </ac:spMkLst>
        </pc:spChg>
        <pc:spChg chg="add mod">
          <ac:chgData name="Nicolas Delfosse" userId="d965f3d4-ea58-4afe-85b0-6f02e8cf3c22" providerId="ADAL" clId="{EC8726BC-6FC0-4560-A269-CFD0AF4023F8}" dt="2022-02-09T16:41:30.026" v="10060" actId="255"/>
          <ac:spMkLst>
            <pc:docMk/>
            <pc:sldMk cId="910113530" sldId="1704"/>
            <ac:spMk id="10" creationId="{4D74EA3E-DF28-48D3-B450-EBF4F60FD5E2}"/>
          </ac:spMkLst>
        </pc:spChg>
        <pc:spChg chg="add del mod">
          <ac:chgData name="Nicolas Delfosse" userId="d965f3d4-ea58-4afe-85b0-6f02e8cf3c22" providerId="ADAL" clId="{EC8726BC-6FC0-4560-A269-CFD0AF4023F8}" dt="2022-02-09T16:42:06.407" v="10068" actId="478"/>
          <ac:spMkLst>
            <pc:docMk/>
            <pc:sldMk cId="910113530" sldId="1704"/>
            <ac:spMk id="11" creationId="{C3AA83CE-D7F2-4651-A633-DC2963F68E6F}"/>
          </ac:spMkLst>
        </pc:spChg>
        <pc:spChg chg="add mod">
          <ac:chgData name="Nicolas Delfosse" userId="d965f3d4-ea58-4afe-85b0-6f02e8cf3c22" providerId="ADAL" clId="{EC8726BC-6FC0-4560-A269-CFD0AF4023F8}" dt="2022-02-09T16:43:08.436" v="10098" actId="255"/>
          <ac:spMkLst>
            <pc:docMk/>
            <pc:sldMk cId="910113530" sldId="1704"/>
            <ac:spMk id="16" creationId="{1D26B176-2F53-4F3F-BADD-BDD9CA1866DE}"/>
          </ac:spMkLst>
        </pc:spChg>
        <pc:spChg chg="add mod">
          <ac:chgData name="Nicolas Delfosse" userId="d965f3d4-ea58-4afe-85b0-6f02e8cf3c22" providerId="ADAL" clId="{EC8726BC-6FC0-4560-A269-CFD0AF4023F8}" dt="2022-02-09T16:43:22.015" v="10105" actId="20577"/>
          <ac:spMkLst>
            <pc:docMk/>
            <pc:sldMk cId="910113530" sldId="1704"/>
            <ac:spMk id="18" creationId="{DC15CDA7-1294-4ACF-A5C9-3F7188FC5756}"/>
          </ac:spMkLst>
        </pc:spChg>
        <pc:spChg chg="add mod">
          <ac:chgData name="Nicolas Delfosse" userId="d965f3d4-ea58-4afe-85b0-6f02e8cf3c22" providerId="ADAL" clId="{EC8726BC-6FC0-4560-A269-CFD0AF4023F8}" dt="2022-02-09T16:44:17.426" v="10119" actId="207"/>
          <ac:spMkLst>
            <pc:docMk/>
            <pc:sldMk cId="910113530" sldId="1704"/>
            <ac:spMk id="22" creationId="{F3687BC6-6CAE-47DC-B69A-E8759EFA9735}"/>
          </ac:spMkLst>
        </pc:spChg>
        <pc:spChg chg="add mod">
          <ac:chgData name="Nicolas Delfosse" userId="d965f3d4-ea58-4afe-85b0-6f02e8cf3c22" providerId="ADAL" clId="{EC8726BC-6FC0-4560-A269-CFD0AF4023F8}" dt="2022-02-09T16:44:21.916" v="10121" actId="1076"/>
          <ac:spMkLst>
            <pc:docMk/>
            <pc:sldMk cId="910113530" sldId="1704"/>
            <ac:spMk id="24" creationId="{A312A067-67D3-423B-8C76-B7A8F34B961F}"/>
          </ac:spMkLst>
        </pc:spChg>
        <pc:spChg chg="add mod">
          <ac:chgData name="Nicolas Delfosse" userId="d965f3d4-ea58-4afe-85b0-6f02e8cf3c22" providerId="ADAL" clId="{EC8726BC-6FC0-4560-A269-CFD0AF4023F8}" dt="2022-02-09T16:44:36.003" v="10123" actId="1076"/>
          <ac:spMkLst>
            <pc:docMk/>
            <pc:sldMk cId="910113530" sldId="1704"/>
            <ac:spMk id="26" creationId="{14347E26-C746-4C34-8837-CFCB2A34304B}"/>
          </ac:spMkLst>
        </pc:spChg>
        <pc:spChg chg="add mod">
          <ac:chgData name="Nicolas Delfosse" userId="d965f3d4-ea58-4afe-85b0-6f02e8cf3c22" providerId="ADAL" clId="{EC8726BC-6FC0-4560-A269-CFD0AF4023F8}" dt="2022-02-09T16:44:44.046" v="10125" actId="1076"/>
          <ac:spMkLst>
            <pc:docMk/>
            <pc:sldMk cId="910113530" sldId="1704"/>
            <ac:spMk id="28" creationId="{6061A4C8-F5E7-4B8B-AD7C-900CFA547C4D}"/>
          </ac:spMkLst>
        </pc:spChg>
        <pc:picChg chg="add mod">
          <ac:chgData name="Nicolas Delfosse" userId="d965f3d4-ea58-4afe-85b0-6f02e8cf3c22" providerId="ADAL" clId="{EC8726BC-6FC0-4560-A269-CFD0AF4023F8}" dt="2022-02-09T16:45:02.126" v="10131" actId="1076"/>
          <ac:picMkLst>
            <pc:docMk/>
            <pc:sldMk cId="910113530" sldId="1704"/>
            <ac:picMk id="4" creationId="{F3E4BB57-1ABF-4015-8E76-1496046DBF58}"/>
          </ac:picMkLst>
        </pc:picChg>
        <pc:cxnChg chg="add mod">
          <ac:chgData name="Nicolas Delfosse" userId="d965f3d4-ea58-4afe-85b0-6f02e8cf3c22" providerId="ADAL" clId="{EC8726BC-6FC0-4560-A269-CFD0AF4023F8}" dt="2022-02-09T16:41:30.026" v="10060" actId="255"/>
          <ac:cxnSpMkLst>
            <pc:docMk/>
            <pc:sldMk cId="910113530" sldId="1704"/>
            <ac:cxnSpMk id="8" creationId="{58B6B22E-B39F-4223-B0B9-3ED54B0B666A}"/>
          </ac:cxnSpMkLst>
        </pc:cxnChg>
        <pc:cxnChg chg="add mod">
          <ac:chgData name="Nicolas Delfosse" userId="d965f3d4-ea58-4afe-85b0-6f02e8cf3c22" providerId="ADAL" clId="{EC8726BC-6FC0-4560-A269-CFD0AF4023F8}" dt="2022-02-09T16:42:39.642" v="10076" actId="1582"/>
          <ac:cxnSpMkLst>
            <pc:docMk/>
            <pc:sldMk cId="910113530" sldId="1704"/>
            <ac:cxnSpMk id="13" creationId="{9693E96F-469F-44F4-9F40-BE58B6E90A48}"/>
          </ac:cxnSpMkLst>
        </pc:cxnChg>
        <pc:cxnChg chg="add mod">
          <ac:chgData name="Nicolas Delfosse" userId="d965f3d4-ea58-4afe-85b0-6f02e8cf3c22" providerId="ADAL" clId="{EC8726BC-6FC0-4560-A269-CFD0AF4023F8}" dt="2022-02-09T16:43:24.896" v="10106" actId="14100"/>
          <ac:cxnSpMkLst>
            <pc:docMk/>
            <pc:sldMk cId="910113530" sldId="1704"/>
            <ac:cxnSpMk id="15" creationId="{BB01B901-8136-4268-B563-91B6729C44AF}"/>
          </ac:cxnSpMkLst>
        </pc:cxnChg>
        <pc:cxnChg chg="add mod">
          <ac:chgData name="Nicolas Delfosse" userId="d965f3d4-ea58-4afe-85b0-6f02e8cf3c22" providerId="ADAL" clId="{EC8726BC-6FC0-4560-A269-CFD0AF4023F8}" dt="2022-02-09T16:43:46.525" v="10110" actId="1076"/>
          <ac:cxnSpMkLst>
            <pc:docMk/>
            <pc:sldMk cId="910113530" sldId="1704"/>
            <ac:cxnSpMk id="21" creationId="{DA7F4F27-1C0C-4DE5-9A11-EA295E02F294}"/>
          </ac:cxnSpMkLst>
        </pc:cxnChg>
        <pc:cxnChg chg="add mod">
          <ac:chgData name="Nicolas Delfosse" userId="d965f3d4-ea58-4afe-85b0-6f02e8cf3c22" providerId="ADAL" clId="{EC8726BC-6FC0-4560-A269-CFD0AF4023F8}" dt="2022-02-09T16:44:58.384" v="10128" actId="14100"/>
          <ac:cxnSpMkLst>
            <pc:docMk/>
            <pc:sldMk cId="910113530" sldId="1704"/>
            <ac:cxnSpMk id="30" creationId="{50774672-DBDB-4055-A75F-9F464792BAFA}"/>
          </ac:cxnSpMkLst>
        </pc:cxnChg>
        <pc:cxnChg chg="add mod">
          <ac:chgData name="Nicolas Delfosse" userId="d965f3d4-ea58-4afe-85b0-6f02e8cf3c22" providerId="ADAL" clId="{EC8726BC-6FC0-4560-A269-CFD0AF4023F8}" dt="2022-02-09T16:45:09.296" v="10133" actId="14100"/>
          <ac:cxnSpMkLst>
            <pc:docMk/>
            <pc:sldMk cId="910113530" sldId="1704"/>
            <ac:cxnSpMk id="34" creationId="{CBCC5B3E-C0B6-439A-9182-526A10F44887}"/>
          </ac:cxnSpMkLst>
        </pc:cxnChg>
      </pc:sldChg>
      <pc:sldChg chg="modSp add mod ord">
        <pc:chgData name="Nicolas Delfosse" userId="d965f3d4-ea58-4afe-85b0-6f02e8cf3c22" providerId="ADAL" clId="{EC8726BC-6FC0-4560-A269-CFD0AF4023F8}" dt="2022-02-09T16:52:16.145" v="10602" actId="20577"/>
        <pc:sldMkLst>
          <pc:docMk/>
          <pc:sldMk cId="4269988491" sldId="1705"/>
        </pc:sldMkLst>
        <pc:spChg chg="mod">
          <ac:chgData name="Nicolas Delfosse" userId="d965f3d4-ea58-4afe-85b0-6f02e8cf3c22" providerId="ADAL" clId="{EC8726BC-6FC0-4560-A269-CFD0AF4023F8}" dt="2022-02-09T16:52:16.145" v="10602" actId="20577"/>
          <ac:spMkLst>
            <pc:docMk/>
            <pc:sldMk cId="4269988491" sldId="1705"/>
            <ac:spMk id="2" creationId="{464ECAEF-6E2A-4435-BC08-0E02746FC55A}"/>
          </ac:spMkLst>
        </pc:spChg>
        <pc:spChg chg="mod">
          <ac:chgData name="Nicolas Delfosse" userId="d965f3d4-ea58-4afe-85b0-6f02e8cf3c22" providerId="ADAL" clId="{EC8726BC-6FC0-4560-A269-CFD0AF4023F8}" dt="2022-02-09T16:50:22.545" v="10537" actId="20577"/>
          <ac:spMkLst>
            <pc:docMk/>
            <pc:sldMk cId="4269988491" sldId="1705"/>
            <ac:spMk id="3" creationId="{99049F14-96E1-4984-9A93-458B949FDF03}"/>
          </ac:spMkLst>
        </pc:spChg>
      </pc:sldChg>
      <pc:sldChg chg="addSp delSp modSp new mod">
        <pc:chgData name="Nicolas Delfosse" userId="d965f3d4-ea58-4afe-85b0-6f02e8cf3c22" providerId="ADAL" clId="{EC8726BC-6FC0-4560-A269-CFD0AF4023F8}" dt="2022-02-09T17:58:08.401" v="12589" actId="20577"/>
        <pc:sldMkLst>
          <pc:docMk/>
          <pc:sldMk cId="2491827436" sldId="1706"/>
        </pc:sldMkLst>
        <pc:spChg chg="mod">
          <ac:chgData name="Nicolas Delfosse" userId="d965f3d4-ea58-4afe-85b0-6f02e8cf3c22" providerId="ADAL" clId="{EC8726BC-6FC0-4560-A269-CFD0AF4023F8}" dt="2022-02-09T17:58:08.401" v="12589" actId="20577"/>
          <ac:spMkLst>
            <pc:docMk/>
            <pc:sldMk cId="2491827436" sldId="1706"/>
            <ac:spMk id="2" creationId="{574870A7-6F97-4367-A9D9-6B87289360E2}"/>
          </ac:spMkLst>
        </pc:spChg>
        <pc:spChg chg="add del mod">
          <ac:chgData name="Nicolas Delfosse" userId="d965f3d4-ea58-4afe-85b0-6f02e8cf3c22" providerId="ADAL" clId="{EC8726BC-6FC0-4560-A269-CFD0AF4023F8}" dt="2022-02-09T16:59:50.515" v="10693" actId="478"/>
          <ac:spMkLst>
            <pc:docMk/>
            <pc:sldMk cId="2491827436" sldId="1706"/>
            <ac:spMk id="3" creationId="{CD64C074-9C0A-4EA0-9CD2-7166F644D7F9}"/>
          </ac:spMkLst>
        </pc:spChg>
        <pc:spChg chg="add mod">
          <ac:chgData name="Nicolas Delfosse" userId="d965f3d4-ea58-4afe-85b0-6f02e8cf3c22" providerId="ADAL" clId="{EC8726BC-6FC0-4560-A269-CFD0AF4023F8}" dt="2022-02-09T17:51:21.567" v="12568" actId="20577"/>
          <ac:spMkLst>
            <pc:docMk/>
            <pc:sldMk cId="2491827436" sldId="1706"/>
            <ac:spMk id="8" creationId="{3CBC82E6-2425-4CA0-A4A3-310867877830}"/>
          </ac:spMkLst>
        </pc:spChg>
        <pc:spChg chg="add mod">
          <ac:chgData name="Nicolas Delfosse" userId="d965f3d4-ea58-4afe-85b0-6f02e8cf3c22" providerId="ADAL" clId="{EC8726BC-6FC0-4560-A269-CFD0AF4023F8}" dt="2022-02-09T17:51:31.587" v="12577" actId="20577"/>
          <ac:spMkLst>
            <pc:docMk/>
            <pc:sldMk cId="2491827436" sldId="1706"/>
            <ac:spMk id="10" creationId="{C032F94E-0EA5-4E6D-A587-B1BDBD1BB6D6}"/>
          </ac:spMkLst>
        </pc:spChg>
        <pc:picChg chg="add mod">
          <ac:chgData name="Nicolas Delfosse" userId="d965f3d4-ea58-4afe-85b0-6f02e8cf3c22" providerId="ADAL" clId="{EC8726BC-6FC0-4560-A269-CFD0AF4023F8}" dt="2022-02-09T17:00:57.980" v="10706" actId="14100"/>
          <ac:picMkLst>
            <pc:docMk/>
            <pc:sldMk cId="2491827436" sldId="1706"/>
            <ac:picMk id="5" creationId="{DF4B32E3-AA4A-46F0-A204-527184B8867F}"/>
          </ac:picMkLst>
        </pc:picChg>
        <pc:picChg chg="add mod">
          <ac:chgData name="Nicolas Delfosse" userId="d965f3d4-ea58-4afe-85b0-6f02e8cf3c22" providerId="ADAL" clId="{EC8726BC-6FC0-4560-A269-CFD0AF4023F8}" dt="2022-02-09T17:04:37.967" v="11080" actId="1076"/>
          <ac:picMkLst>
            <pc:docMk/>
            <pc:sldMk cId="2491827436" sldId="1706"/>
            <ac:picMk id="7" creationId="{C4013685-BD56-4092-9B02-0306BB1E8C97}"/>
          </ac:picMkLst>
        </pc:picChg>
      </pc:sldChg>
      <pc:sldChg chg="modSp new del mod">
        <pc:chgData name="Nicolas Delfosse" userId="d965f3d4-ea58-4afe-85b0-6f02e8cf3c22" providerId="ADAL" clId="{EC8726BC-6FC0-4560-A269-CFD0AF4023F8}" dt="2022-02-09T17:08:35.053" v="11189" actId="47"/>
        <pc:sldMkLst>
          <pc:docMk/>
          <pc:sldMk cId="1171315499" sldId="1707"/>
        </pc:sldMkLst>
        <pc:spChg chg="mod">
          <ac:chgData name="Nicolas Delfosse" userId="d965f3d4-ea58-4afe-85b0-6f02e8cf3c22" providerId="ADAL" clId="{EC8726BC-6FC0-4560-A269-CFD0AF4023F8}" dt="2022-02-09T17:08:30.622" v="11188" actId="20577"/>
          <ac:spMkLst>
            <pc:docMk/>
            <pc:sldMk cId="1171315499" sldId="1707"/>
            <ac:spMk id="2" creationId="{97ED21DE-05E7-4C8E-8DFF-4FB061E31C3D}"/>
          </ac:spMkLst>
        </pc:spChg>
      </pc:sldChg>
      <pc:sldChg chg="new del">
        <pc:chgData name="Nicolas Delfosse" userId="d965f3d4-ea58-4afe-85b0-6f02e8cf3c22" providerId="ADAL" clId="{EC8726BC-6FC0-4560-A269-CFD0AF4023F8}" dt="2022-02-09T17:08:49.577" v="11192" actId="47"/>
        <pc:sldMkLst>
          <pc:docMk/>
          <pc:sldMk cId="2054041209" sldId="1707"/>
        </pc:sldMkLst>
      </pc:sldChg>
      <pc:sldChg chg="modSp new mod ord">
        <pc:chgData name="Nicolas Delfosse" userId="d965f3d4-ea58-4afe-85b0-6f02e8cf3c22" providerId="ADAL" clId="{EC8726BC-6FC0-4560-A269-CFD0AF4023F8}" dt="2022-02-09T17:14:51.475" v="11933"/>
        <pc:sldMkLst>
          <pc:docMk/>
          <pc:sldMk cId="4287902068" sldId="1708"/>
        </pc:sldMkLst>
        <pc:spChg chg="mod">
          <ac:chgData name="Nicolas Delfosse" userId="d965f3d4-ea58-4afe-85b0-6f02e8cf3c22" providerId="ADAL" clId="{EC8726BC-6FC0-4560-A269-CFD0AF4023F8}" dt="2022-02-09T17:08:52.554" v="11202" actId="20577"/>
          <ac:spMkLst>
            <pc:docMk/>
            <pc:sldMk cId="4287902068" sldId="1708"/>
            <ac:spMk id="2" creationId="{1E32BBC4-A915-4EC2-A797-8909F6759055}"/>
          </ac:spMkLst>
        </pc:spChg>
        <pc:spChg chg="mod">
          <ac:chgData name="Nicolas Delfosse" userId="d965f3d4-ea58-4afe-85b0-6f02e8cf3c22" providerId="ADAL" clId="{EC8726BC-6FC0-4560-A269-CFD0AF4023F8}" dt="2022-02-09T17:14:44.264" v="11931" actId="20577"/>
          <ac:spMkLst>
            <pc:docMk/>
            <pc:sldMk cId="4287902068" sldId="1708"/>
            <ac:spMk id="3" creationId="{87C9DA28-5DE7-4D68-AF17-F65CDC61D9EE}"/>
          </ac:spMkLst>
        </pc:spChg>
      </pc:sldChg>
      <pc:sldChg chg="addSp delSp modSp new mod modAnim">
        <pc:chgData name="Nicolas Delfosse" userId="d965f3d4-ea58-4afe-85b0-6f02e8cf3c22" providerId="ADAL" clId="{EC8726BC-6FC0-4560-A269-CFD0AF4023F8}" dt="2022-02-09T17:59:08.744" v="12597" actId="20577"/>
        <pc:sldMkLst>
          <pc:docMk/>
          <pc:sldMk cId="3149246723" sldId="1709"/>
        </pc:sldMkLst>
        <pc:spChg chg="mod">
          <ac:chgData name="Nicolas Delfosse" userId="d965f3d4-ea58-4afe-85b0-6f02e8cf3c22" providerId="ADAL" clId="{EC8726BC-6FC0-4560-A269-CFD0AF4023F8}" dt="2022-02-09T17:41:10.121" v="12167" actId="207"/>
          <ac:spMkLst>
            <pc:docMk/>
            <pc:sldMk cId="3149246723" sldId="1709"/>
            <ac:spMk id="2" creationId="{2EA559B4-F519-402A-A017-9B0C4168AB9A}"/>
          </ac:spMkLst>
        </pc:spChg>
        <pc:spChg chg="del">
          <ac:chgData name="Nicolas Delfosse" userId="d965f3d4-ea58-4afe-85b0-6f02e8cf3c22" providerId="ADAL" clId="{EC8726BC-6FC0-4560-A269-CFD0AF4023F8}" dt="2022-02-09T17:23:53.959" v="12008" actId="478"/>
          <ac:spMkLst>
            <pc:docMk/>
            <pc:sldMk cId="3149246723" sldId="1709"/>
            <ac:spMk id="3" creationId="{8120AEE2-D8FD-4A4C-9562-51B1492BD679}"/>
          </ac:spMkLst>
        </pc:spChg>
        <pc:spChg chg="add del mod topLvl">
          <ac:chgData name="Nicolas Delfosse" userId="d965f3d4-ea58-4afe-85b0-6f02e8cf3c22" providerId="ADAL" clId="{EC8726BC-6FC0-4560-A269-CFD0AF4023F8}" dt="2022-02-09T17:24:12.069" v="12014" actId="478"/>
          <ac:spMkLst>
            <pc:docMk/>
            <pc:sldMk cId="3149246723" sldId="1709"/>
            <ac:spMk id="6" creationId="{B4408A1C-9525-4B3B-B0EB-497E197B3751}"/>
          </ac:spMkLst>
        </pc:spChg>
        <pc:spChg chg="mod topLvl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7" creationId="{7102DD7F-4C0F-4BF3-ADBE-52DD6C15B0C9}"/>
          </ac:spMkLst>
        </pc:spChg>
        <pc:spChg chg="mod topLvl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8" creationId="{3B530BB9-9279-4BF7-AA31-13A44905675D}"/>
          </ac:spMkLst>
        </pc:spChg>
        <pc:spChg chg="mod topLvl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9" creationId="{E8D6BC8F-4729-46DC-B28D-301B1FF0AD37}"/>
          </ac:spMkLst>
        </pc:spChg>
        <pc:spChg chg="mod topLvl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10" creationId="{145F2C3E-F85D-4D47-9DE4-5D8F06F28ED4}"/>
          </ac:spMkLst>
        </pc:spChg>
        <pc:spChg chg="mod topLvl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11" creationId="{5CEF5F9D-5108-47F2-8000-D41C29E571BE}"/>
          </ac:spMkLst>
        </pc:spChg>
        <pc:spChg chg="mod topLvl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16" creationId="{3AE74F29-3F07-4664-B75D-024E3F75FBC1}"/>
          </ac:spMkLst>
        </pc:spChg>
        <pc:spChg chg="mod topLvl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17" creationId="{8B497349-70E1-4DB8-94AD-B0308DDF04C1}"/>
          </ac:spMkLst>
        </pc:spChg>
        <pc:spChg chg="mod topLvl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18" creationId="{23E68F6D-0854-47C4-9365-EA85D5C3083B}"/>
          </ac:spMkLst>
        </pc:spChg>
        <pc:spChg chg="mod topLvl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19" creationId="{77542AE0-F852-4161-B93E-5F88F5C39F89}"/>
          </ac:spMkLst>
        </pc:spChg>
        <pc:spChg chg="mod topLvl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20" creationId="{80275365-DA6E-4954-8C16-93C37F667541}"/>
          </ac:spMkLst>
        </pc:spChg>
        <pc:spChg chg="mod topLvl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25" creationId="{0B505DCA-5399-43A8-B3DD-17AC0EDB92B9}"/>
          </ac:spMkLst>
        </pc:spChg>
        <pc:spChg chg="mod topLvl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26" creationId="{4E3C20E8-7865-480D-8B3C-6C1166E40906}"/>
          </ac:spMkLst>
        </pc:spChg>
        <pc:spChg chg="mod topLvl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27" creationId="{01F378CD-933F-4380-8198-64CAA6EFE8F9}"/>
          </ac:spMkLst>
        </pc:spChg>
        <pc:spChg chg="mod topLvl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28" creationId="{CB93F8C8-F6F1-4EDE-BC3D-D16A8FA3A506}"/>
          </ac:spMkLst>
        </pc:spChg>
        <pc:spChg chg="mod topLvl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29" creationId="{7D9DDC3D-7918-44ED-9BC8-B85DEB79D03E}"/>
          </ac:spMkLst>
        </pc:spChg>
        <pc:spChg chg="mod topLvl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30" creationId="{0477B44F-999D-4CAF-8E63-6A142F05C679}"/>
          </ac:spMkLst>
        </pc:spChg>
        <pc:spChg chg="mod topLvl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35" creationId="{162EDB67-F5DD-4008-A6B8-A2D0A11C3716}"/>
          </ac:spMkLst>
        </pc:spChg>
        <pc:spChg chg="mod topLvl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36" creationId="{8BD63C6F-7B5B-426A-B8C3-93827746EEAF}"/>
          </ac:spMkLst>
        </pc:spChg>
        <pc:spChg chg="mod topLvl">
          <ac:chgData name="Nicolas Delfosse" userId="d965f3d4-ea58-4afe-85b0-6f02e8cf3c22" providerId="ADAL" clId="{EC8726BC-6FC0-4560-A269-CFD0AF4023F8}" dt="2022-02-09T17:29:29.711" v="12049" actId="207"/>
          <ac:spMkLst>
            <pc:docMk/>
            <pc:sldMk cId="3149246723" sldId="1709"/>
            <ac:spMk id="37" creationId="{3D85CF0A-846F-4A30-A322-6EA78A6BC15E}"/>
          </ac:spMkLst>
        </pc:spChg>
        <pc:spChg chg="mod topLvl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42" creationId="{4962339E-2414-4C4E-85EB-B9693D7A8FA7}"/>
          </ac:spMkLst>
        </pc:spChg>
        <pc:spChg chg="mod topLvl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43" creationId="{FAC2F4DF-D898-4055-A0D0-0094D0DF9C62}"/>
          </ac:spMkLst>
        </pc:spChg>
        <pc:spChg chg="mod topLvl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44" creationId="{6DA48AB2-36B2-4D26-A401-C58690FCCE13}"/>
          </ac:spMkLst>
        </pc:spChg>
        <pc:spChg chg="mod topLvl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49" creationId="{70269418-D026-4426-A7E7-0CD858D1934E}"/>
          </ac:spMkLst>
        </pc:spChg>
        <pc:spChg chg="mod topLvl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50" creationId="{74604AE4-4691-4B68-8606-535609FFEE5D}"/>
          </ac:spMkLst>
        </pc:spChg>
        <pc:spChg chg="mod topLvl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51" creationId="{AA00E7E0-F010-432D-BC46-258AD3B834E9}"/>
          </ac:spMkLst>
        </pc:spChg>
        <pc:spChg chg="mod topLvl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56" creationId="{1AC8C235-5DCB-44A6-93BC-DB59B8F3E99B}"/>
          </ac:spMkLst>
        </pc:spChg>
        <pc:spChg chg="mod topLvl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57" creationId="{76230ACF-F090-4FEC-B650-A01D9C344013}"/>
          </ac:spMkLst>
        </pc:spChg>
        <pc:spChg chg="mod topLvl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58" creationId="{4BE58FAA-334E-473C-9C91-578F1242EAF4}"/>
          </ac:spMkLst>
        </pc:spChg>
        <pc:spChg chg="mod topLvl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59" creationId="{1E111B76-B688-451C-97BA-72ACBDF79B19}"/>
          </ac:spMkLst>
        </pc:spChg>
        <pc:spChg chg="mod topLvl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60" creationId="{F9C6A0A8-CDBB-4B03-B74C-8E4151DFE3FB}"/>
          </ac:spMkLst>
        </pc:spChg>
        <pc:spChg chg="mod topLvl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65" creationId="{4C068581-077C-47A6-8E74-212C1CC32484}"/>
          </ac:spMkLst>
        </pc:spChg>
        <pc:spChg chg="mod topLvl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66" creationId="{85D2262E-AD78-4853-9996-6FB00B48E988}"/>
          </ac:spMkLst>
        </pc:spChg>
        <pc:spChg chg="mod topLvl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67" creationId="{6A0EC7C9-6E22-4515-9EAF-6A815F0FD101}"/>
          </ac:spMkLst>
        </pc:spChg>
        <pc:spChg chg="mod topLvl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72" creationId="{664445F2-0B3D-4805-8F2E-54E350884C72}"/>
          </ac:spMkLst>
        </pc:spChg>
        <pc:spChg chg="mod topLvl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75" creationId="{7174370C-DCEC-46DD-833E-A0573F3FF116}"/>
          </ac:spMkLst>
        </pc:spChg>
        <pc:spChg chg="mod topLvl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78" creationId="{82481F45-6329-40DC-988D-FA1A4ACD9DE3}"/>
          </ac:spMkLst>
        </pc:spChg>
        <pc:spChg chg="mod topLvl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81" creationId="{C083F020-8148-4662-87DB-194A4AF3867A}"/>
          </ac:spMkLst>
        </pc:spChg>
        <pc:spChg chg="add del mod">
          <ac:chgData name="Nicolas Delfosse" userId="d965f3d4-ea58-4afe-85b0-6f02e8cf3c22" providerId="ADAL" clId="{EC8726BC-6FC0-4560-A269-CFD0AF4023F8}" dt="2022-02-09T17:25:07.700" v="12022" actId="478"/>
          <ac:spMkLst>
            <pc:docMk/>
            <pc:sldMk cId="3149246723" sldId="1709"/>
            <ac:spMk id="85" creationId="{D0F41FAF-5FC1-4892-A817-DDCCCFF60460}"/>
          </ac:spMkLst>
        </pc:spChg>
        <pc:spChg chg="add mod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87" creationId="{2610C268-7B7F-4E8D-BE2F-18145815E292}"/>
          </ac:spMkLst>
        </pc:spChg>
        <pc:spChg chg="add del mod">
          <ac:chgData name="Nicolas Delfosse" userId="d965f3d4-ea58-4afe-85b0-6f02e8cf3c22" providerId="ADAL" clId="{EC8726BC-6FC0-4560-A269-CFD0AF4023F8}" dt="2022-02-09T17:25:09.020" v="12023" actId="478"/>
          <ac:spMkLst>
            <pc:docMk/>
            <pc:sldMk cId="3149246723" sldId="1709"/>
            <ac:spMk id="89" creationId="{ACF4D508-0EEC-4434-9F32-76F09CEB720A}"/>
          </ac:spMkLst>
        </pc:spChg>
        <pc:spChg chg="add mod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91" creationId="{EEF61389-3A58-497C-B718-DF0C0636F4CE}"/>
          </ac:spMkLst>
        </pc:spChg>
        <pc:spChg chg="add mod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93" creationId="{A6AFD6CE-8538-4A40-9D33-F77878BAE387}"/>
          </ac:spMkLst>
        </pc:spChg>
        <pc:spChg chg="add mod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103" creationId="{1C0A3E0B-0B24-4DD7-B04A-E31981DF4CE3}"/>
          </ac:spMkLst>
        </pc:spChg>
        <pc:spChg chg="add mod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105" creationId="{3A44CA9A-045D-4A37-B16C-19274BF573B8}"/>
          </ac:spMkLst>
        </pc:spChg>
        <pc:spChg chg="add mod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107" creationId="{DB31BDC7-8753-45A2-9F85-51C5BD30E0EA}"/>
          </ac:spMkLst>
        </pc:spChg>
        <pc:spChg chg="add mod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109" creationId="{E9459059-85D2-48DA-B36E-D5BC10278069}"/>
          </ac:spMkLst>
        </pc:spChg>
        <pc:spChg chg="add mod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111" creationId="{0370D3EA-46BA-417C-8264-5CD6AE21BA87}"/>
          </ac:spMkLst>
        </pc:spChg>
        <pc:spChg chg="add mod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121" creationId="{5ABCD3CC-2602-45ED-B175-764AE7F25F1D}"/>
          </ac:spMkLst>
        </pc:spChg>
        <pc:spChg chg="add del mod">
          <ac:chgData name="Nicolas Delfosse" userId="d965f3d4-ea58-4afe-85b0-6f02e8cf3c22" providerId="ADAL" clId="{EC8726BC-6FC0-4560-A269-CFD0AF4023F8}" dt="2022-02-09T17:29:05.722" v="12042" actId="478"/>
          <ac:spMkLst>
            <pc:docMk/>
            <pc:sldMk cId="3149246723" sldId="1709"/>
            <ac:spMk id="123" creationId="{1C0314AF-3EC7-4D32-BE59-D4ADD1286F12}"/>
          </ac:spMkLst>
        </pc:spChg>
        <pc:spChg chg="add mod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125" creationId="{C5084CC9-E26F-433D-B994-5DDB6D922DF2}"/>
          </ac:spMkLst>
        </pc:spChg>
        <pc:spChg chg="add del mod">
          <ac:chgData name="Nicolas Delfosse" userId="d965f3d4-ea58-4afe-85b0-6f02e8cf3c22" providerId="ADAL" clId="{EC8726BC-6FC0-4560-A269-CFD0AF4023F8}" dt="2022-02-09T17:25:09.971" v="12024" actId="478"/>
          <ac:spMkLst>
            <pc:docMk/>
            <pc:sldMk cId="3149246723" sldId="1709"/>
            <ac:spMk id="127" creationId="{C37214E6-4B1B-4B2B-9927-F76895803EF7}"/>
          </ac:spMkLst>
        </pc:spChg>
        <pc:spChg chg="add mod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129" creationId="{DAC97CDC-83A9-4978-AD9E-BA87A5462B05}"/>
          </ac:spMkLst>
        </pc:spChg>
        <pc:spChg chg="add mod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131" creationId="{ADCE7507-0B45-483A-A491-30B94DF2D147}"/>
          </ac:spMkLst>
        </pc:spChg>
        <pc:spChg chg="add mod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141" creationId="{1028388D-2D85-470E-9A2C-C605D4C4DB20}"/>
          </ac:spMkLst>
        </pc:spChg>
        <pc:spChg chg="add mod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143" creationId="{4A8A1A67-4178-43E7-B9C7-6BC46F10D8A2}"/>
          </ac:spMkLst>
        </pc:spChg>
        <pc:spChg chg="add mod">
          <ac:chgData name="Nicolas Delfosse" userId="d965f3d4-ea58-4afe-85b0-6f02e8cf3c22" providerId="ADAL" clId="{EC8726BC-6FC0-4560-A269-CFD0AF4023F8}" dt="2022-02-09T17:29:47.131" v="12051" actId="207"/>
          <ac:spMkLst>
            <pc:docMk/>
            <pc:sldMk cId="3149246723" sldId="1709"/>
            <ac:spMk id="145" creationId="{335E485D-E469-4B0F-9E22-BFF9C04E8507}"/>
          </ac:spMkLst>
        </pc:spChg>
        <pc:spChg chg="add mod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155" creationId="{CBCE3FE0-913B-4B95-A4C8-68F47A45DEAB}"/>
          </ac:spMkLst>
        </pc:spChg>
        <pc:spChg chg="add del mod">
          <ac:chgData name="Nicolas Delfosse" userId="d965f3d4-ea58-4afe-85b0-6f02e8cf3c22" providerId="ADAL" clId="{EC8726BC-6FC0-4560-A269-CFD0AF4023F8}" dt="2022-02-09T17:25:10.989" v="12025" actId="478"/>
          <ac:spMkLst>
            <pc:docMk/>
            <pc:sldMk cId="3149246723" sldId="1709"/>
            <ac:spMk id="157" creationId="{2FE8F2A2-2A08-4763-A247-C9F91DC6E6C2}"/>
          </ac:spMkLst>
        </pc:spChg>
        <pc:spChg chg="add mod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159" creationId="{CBD41520-4EF3-4612-90CE-294215E4DA91}"/>
          </ac:spMkLst>
        </pc:spChg>
        <pc:spChg chg="add mod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169" creationId="{BF188670-C9DA-412A-9D3F-F7508B2ACE2B}"/>
          </ac:spMkLst>
        </pc:spChg>
        <pc:spChg chg="add mod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171" creationId="{8A245ED8-264A-4178-85B4-86ECADAAE78A}"/>
          </ac:spMkLst>
        </pc:spChg>
        <pc:spChg chg="add mod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173" creationId="{DEE3F0F9-D03E-4400-9006-A7913345E8DC}"/>
          </ac:spMkLst>
        </pc:spChg>
        <pc:spChg chg="add mod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183" creationId="{F8529005-80F2-4357-A3F0-796C63FF2473}"/>
          </ac:spMkLst>
        </pc:spChg>
        <pc:spChg chg="add mod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185" creationId="{FC19BF7D-A5FD-4FF7-9350-1972ACAAB6A6}"/>
          </ac:spMkLst>
        </pc:spChg>
        <pc:spChg chg="add del mod">
          <ac:chgData name="Nicolas Delfosse" userId="d965f3d4-ea58-4afe-85b0-6f02e8cf3c22" providerId="ADAL" clId="{EC8726BC-6FC0-4560-A269-CFD0AF4023F8}" dt="2022-02-09T17:25:12.420" v="12026" actId="478"/>
          <ac:spMkLst>
            <pc:docMk/>
            <pc:sldMk cId="3149246723" sldId="1709"/>
            <ac:spMk id="187" creationId="{3FF02EBA-2998-4044-AECE-B8B6D521737C}"/>
          </ac:spMkLst>
        </pc:spChg>
        <pc:spChg chg="add mod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189" creationId="{85C84CB2-61DC-476A-8A32-0D1B1C4AB4EE}"/>
          </ac:spMkLst>
        </pc:spChg>
        <pc:spChg chg="add mod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191" creationId="{D9FE3B48-F8E5-4654-9F99-946A3F05C153}"/>
          </ac:spMkLst>
        </pc:spChg>
        <pc:spChg chg="add mod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201" creationId="{C9A427BE-6AB5-4B29-8E77-53BE6C75D020}"/>
          </ac:spMkLst>
        </pc:spChg>
        <pc:spChg chg="add mod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203" creationId="{535AE0D8-BE75-4D9D-8DD0-DE569F42F0E1}"/>
          </ac:spMkLst>
        </pc:spChg>
        <pc:spChg chg="add mod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205" creationId="{A76804D6-324D-4EA8-97E6-3E121A65AEA7}"/>
          </ac:spMkLst>
        </pc:spChg>
        <pc:spChg chg="add mod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215" creationId="{D05DCBB1-2A1C-4082-A710-8869AC1651C9}"/>
          </ac:spMkLst>
        </pc:spChg>
        <pc:spChg chg="add mod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221" creationId="{46165802-05C4-49B7-B305-3F7CFE47246D}"/>
          </ac:spMkLst>
        </pc:spChg>
        <pc:spChg chg="add mod">
          <ac:chgData name="Nicolas Delfosse" userId="d965f3d4-ea58-4afe-85b0-6f02e8cf3c22" providerId="ADAL" clId="{EC8726BC-6FC0-4560-A269-CFD0AF4023F8}" dt="2022-02-09T17:29:29.711" v="12049" actId="207"/>
          <ac:spMkLst>
            <pc:docMk/>
            <pc:sldMk cId="3149246723" sldId="1709"/>
            <ac:spMk id="227" creationId="{9A5B1A44-678C-4065-974A-72EC97EBB398}"/>
          </ac:spMkLst>
        </pc:spChg>
        <pc:spChg chg="add mod">
          <ac:chgData name="Nicolas Delfosse" userId="d965f3d4-ea58-4afe-85b0-6f02e8cf3c22" providerId="ADAL" clId="{EC8726BC-6FC0-4560-A269-CFD0AF4023F8}" dt="2022-02-09T17:27:08.592" v="12029" actId="1076"/>
          <ac:spMkLst>
            <pc:docMk/>
            <pc:sldMk cId="3149246723" sldId="1709"/>
            <ac:spMk id="233" creationId="{8163CDBA-94D1-410A-9A62-3E8058454F61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239" creationId="{CB3F59FB-6900-4CA2-B397-0A132FB2BBF8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241" creationId="{3F498BE4-DACF-4112-BF2D-C30E896042A3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243" creationId="{18F40E81-7134-4083-8A89-B0FBDECC6D68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249" creationId="{005B220E-1C0C-44B7-A207-A8480F2FDD7E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251" creationId="{050EFF41-6F5E-4161-ABA2-472BD5A6F089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253" creationId="{CADC8F7D-75C8-4A7C-8884-FA4EAFE73B03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259" creationId="{CDA99CD4-EA55-4696-B44E-027D370A2EF1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261" creationId="{8CD37A16-C9AC-4B38-B88A-5CCD9160B789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263" creationId="{3BD7AC87-D3EE-4A10-879F-F477197644C2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265" creationId="{2206B6F0-6C9B-4F1F-8B3B-5B4DB0989402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267" creationId="{6F02DC74-6864-45F7-B311-FE0D293C3B78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277" creationId="{D604DDA6-16F3-4504-9950-046DEECF8D8D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279" creationId="{E8FC279E-013C-4C08-8185-CB7280D507C5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281" creationId="{18828916-C96E-4EAB-A9CD-436E53B169E5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291" creationId="{FB088ED9-226D-4B4D-8284-47F044089C9A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293" creationId="{FB961E05-1325-42A2-AD48-98F02814D613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295" creationId="{C1D63902-801C-4276-800D-360156A4EF6D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305" creationId="{038B385F-2A9B-4C53-BDE7-418D89E99B39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307" creationId="{D4C14856-CEC7-4138-9A3A-D0D38C356693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309" creationId="{EBE30AAF-4F2A-4D84-A256-97C43F82427A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319" creationId="{A9DF27A2-E3EF-46FD-9CA0-8916780DDF2A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321" creationId="{668D5E87-DD74-4D54-B026-408BBB195978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323" creationId="{AA975891-C4A9-4573-8EA0-6511667193DB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325" creationId="{3BD62AE1-A107-4347-B155-9A845E5414FD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327" creationId="{E30CB029-3C2E-4837-BF7D-54E2EF3DD79D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337" creationId="{02508BBE-FF9F-49BA-845E-1094EA9B9E7F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339" creationId="{81FBBB2D-359E-4D6E-A34F-B3F816AAFE6F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341" creationId="{BAF0CC55-D064-4BCF-B64D-4BC57A7ABCF9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351" creationId="{A1FCDB74-70C0-4C73-8475-FC8948AAF141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357" creationId="{01F151EF-F8D2-41D4-806B-D20E4A44A499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363" creationId="{378DB77A-5482-437B-BE9B-F820B727F201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365" creationId="{CB99801E-DC7F-45DD-B5F8-7F653298E6FB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371" creationId="{7280E682-574C-4D64-B29B-048860356129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373" creationId="{0EE15E37-F79E-43BA-9427-080169B00A34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375" creationId="{B71D3052-6119-4AAE-945D-16DC892EA545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381" creationId="{B827E8A6-9632-4E4C-BA4A-FD361AE7BB32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383" creationId="{B0679DFC-56E9-4947-BD37-AA3FCF4C2818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385" creationId="{AD0FB76E-7AD4-4138-89CE-AF15DF63A337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387" creationId="{5BB28FE4-4D68-4A54-A5E2-EF9C7D2723DC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397" creationId="{6D5F1E04-88E1-4430-B7E0-46E1067144F9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399" creationId="{B652F61F-EF4D-4C80-81C8-243A6D1F7622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401" creationId="{9B39E5A2-44B1-4819-AACB-182F52EFEA1E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411" creationId="{30AF8D28-2814-43B8-ABF3-A9AE9176FDCD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413" creationId="{F1DDD0B2-1ABF-4C6E-9809-3683D35EF4E8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423" creationId="{D6DC5F8B-F724-4D01-B9DA-7E28780244F1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425" creationId="{6F173350-4FE4-4A85-A2A5-77A2921CA55D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427" creationId="{3C0D71F2-A5C5-40F8-A495-14A73FF68310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437" creationId="{9967C88E-FF91-42F9-8B5E-F399BA11A444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439" creationId="{00F0DDDD-5092-4108-A2AF-6B28D7E0333C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441" creationId="{2FBA0376-1909-4E34-BEEA-10CED2BCDB16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443" creationId="{DF74945B-11BD-485A-BDB9-219CB25415FC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453" creationId="{0DB829A4-149C-4B34-8679-181095C14F64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455" creationId="{DEE6FA17-5159-44EF-A700-55742F660164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457" creationId="{00E13056-25C7-44E0-90A1-F3A082185399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467" creationId="{5F10B971-863F-4A7E-AAD7-652E49E5EEDC}"/>
          </ac:spMkLst>
        </pc:spChg>
        <pc:spChg chg="add del">
          <ac:chgData name="Nicolas Delfosse" userId="d965f3d4-ea58-4afe-85b0-6f02e8cf3c22" providerId="ADAL" clId="{EC8726BC-6FC0-4560-A269-CFD0AF4023F8}" dt="2022-02-09T17:27:01.830" v="12028" actId="22"/>
          <ac:spMkLst>
            <pc:docMk/>
            <pc:sldMk cId="3149246723" sldId="1709"/>
            <ac:spMk id="473" creationId="{85EB7D7C-3362-4785-B8F5-E706FD3F856D}"/>
          </ac:spMkLst>
        </pc:spChg>
        <pc:spChg chg="add mod">
          <ac:chgData name="Nicolas Delfosse" userId="d965f3d4-ea58-4afe-85b0-6f02e8cf3c22" providerId="ADAL" clId="{EC8726BC-6FC0-4560-A269-CFD0AF4023F8}" dt="2022-02-09T17:27:21.610" v="12031" actId="1076"/>
          <ac:spMkLst>
            <pc:docMk/>
            <pc:sldMk cId="3149246723" sldId="1709"/>
            <ac:spMk id="479" creationId="{8D0114FE-0F45-438A-A666-D87094CCC4B8}"/>
          </ac:spMkLst>
        </pc:spChg>
        <pc:spChg chg="add mod">
          <ac:chgData name="Nicolas Delfosse" userId="d965f3d4-ea58-4afe-85b0-6f02e8cf3c22" providerId="ADAL" clId="{EC8726BC-6FC0-4560-A269-CFD0AF4023F8}" dt="2022-02-09T17:27:21.610" v="12031" actId="1076"/>
          <ac:spMkLst>
            <pc:docMk/>
            <pc:sldMk cId="3149246723" sldId="1709"/>
            <ac:spMk id="481" creationId="{B6DF0C34-244B-41A0-83B1-55C2C0FC590C}"/>
          </ac:spMkLst>
        </pc:spChg>
        <pc:spChg chg="add del mod">
          <ac:chgData name="Nicolas Delfosse" userId="d965f3d4-ea58-4afe-85b0-6f02e8cf3c22" providerId="ADAL" clId="{EC8726BC-6FC0-4560-A269-CFD0AF4023F8}" dt="2022-02-09T17:27:31.733" v="12035" actId="478"/>
          <ac:spMkLst>
            <pc:docMk/>
            <pc:sldMk cId="3149246723" sldId="1709"/>
            <ac:spMk id="483" creationId="{46CD28E0-ACA5-4FCA-892C-57BCE5F2A2AA}"/>
          </ac:spMkLst>
        </pc:spChg>
        <pc:spChg chg="add mod">
          <ac:chgData name="Nicolas Delfosse" userId="d965f3d4-ea58-4afe-85b0-6f02e8cf3c22" providerId="ADAL" clId="{EC8726BC-6FC0-4560-A269-CFD0AF4023F8}" dt="2022-02-09T17:27:21.610" v="12031" actId="1076"/>
          <ac:spMkLst>
            <pc:docMk/>
            <pc:sldMk cId="3149246723" sldId="1709"/>
            <ac:spMk id="489" creationId="{C7DB9FC3-F4E1-4A32-9D89-B2AB430BA7A1}"/>
          </ac:spMkLst>
        </pc:spChg>
        <pc:spChg chg="add mod">
          <ac:chgData name="Nicolas Delfosse" userId="d965f3d4-ea58-4afe-85b0-6f02e8cf3c22" providerId="ADAL" clId="{EC8726BC-6FC0-4560-A269-CFD0AF4023F8}" dt="2022-02-09T17:27:21.610" v="12031" actId="1076"/>
          <ac:spMkLst>
            <pc:docMk/>
            <pc:sldMk cId="3149246723" sldId="1709"/>
            <ac:spMk id="491" creationId="{D3F2F059-C9F0-46C8-A9B5-34A35AE6CA5D}"/>
          </ac:spMkLst>
        </pc:spChg>
        <pc:spChg chg="add del mod">
          <ac:chgData name="Nicolas Delfosse" userId="d965f3d4-ea58-4afe-85b0-6f02e8cf3c22" providerId="ADAL" clId="{EC8726BC-6FC0-4560-A269-CFD0AF4023F8}" dt="2022-02-09T17:27:30.722" v="12034" actId="478"/>
          <ac:spMkLst>
            <pc:docMk/>
            <pc:sldMk cId="3149246723" sldId="1709"/>
            <ac:spMk id="493" creationId="{7761B428-E02F-4E0C-841F-D52641CA1F6A}"/>
          </ac:spMkLst>
        </pc:spChg>
        <pc:spChg chg="add mod">
          <ac:chgData name="Nicolas Delfosse" userId="d965f3d4-ea58-4afe-85b0-6f02e8cf3c22" providerId="ADAL" clId="{EC8726BC-6FC0-4560-A269-CFD0AF4023F8}" dt="2022-02-09T17:27:21.610" v="12031" actId="1076"/>
          <ac:spMkLst>
            <pc:docMk/>
            <pc:sldMk cId="3149246723" sldId="1709"/>
            <ac:spMk id="499" creationId="{FF96CDFC-32B7-46EF-A9D8-00F35BF45332}"/>
          </ac:spMkLst>
        </pc:spChg>
        <pc:spChg chg="add mod">
          <ac:chgData name="Nicolas Delfosse" userId="d965f3d4-ea58-4afe-85b0-6f02e8cf3c22" providerId="ADAL" clId="{EC8726BC-6FC0-4560-A269-CFD0AF4023F8}" dt="2022-02-09T17:27:21.610" v="12031" actId="1076"/>
          <ac:spMkLst>
            <pc:docMk/>
            <pc:sldMk cId="3149246723" sldId="1709"/>
            <ac:spMk id="501" creationId="{958028CC-3483-4B4C-97C8-72199148FE2E}"/>
          </ac:spMkLst>
        </pc:spChg>
        <pc:spChg chg="add mod">
          <ac:chgData name="Nicolas Delfosse" userId="d965f3d4-ea58-4afe-85b0-6f02e8cf3c22" providerId="ADAL" clId="{EC8726BC-6FC0-4560-A269-CFD0AF4023F8}" dt="2022-02-09T17:27:21.610" v="12031" actId="1076"/>
          <ac:spMkLst>
            <pc:docMk/>
            <pc:sldMk cId="3149246723" sldId="1709"/>
            <ac:spMk id="503" creationId="{197BD5F6-96FB-48E8-A3CA-C32128D711C8}"/>
          </ac:spMkLst>
        </pc:spChg>
        <pc:spChg chg="add mod">
          <ac:chgData name="Nicolas Delfosse" userId="d965f3d4-ea58-4afe-85b0-6f02e8cf3c22" providerId="ADAL" clId="{EC8726BC-6FC0-4560-A269-CFD0AF4023F8}" dt="2022-02-09T17:27:21.610" v="12031" actId="1076"/>
          <ac:spMkLst>
            <pc:docMk/>
            <pc:sldMk cId="3149246723" sldId="1709"/>
            <ac:spMk id="505" creationId="{39B1792D-086A-446F-A607-66C2E0A1FF00}"/>
          </ac:spMkLst>
        </pc:spChg>
        <pc:spChg chg="add mod">
          <ac:chgData name="Nicolas Delfosse" userId="d965f3d4-ea58-4afe-85b0-6f02e8cf3c22" providerId="ADAL" clId="{EC8726BC-6FC0-4560-A269-CFD0AF4023F8}" dt="2022-02-09T17:27:21.610" v="12031" actId="1076"/>
          <ac:spMkLst>
            <pc:docMk/>
            <pc:sldMk cId="3149246723" sldId="1709"/>
            <ac:spMk id="507" creationId="{B9C58F92-0012-441D-8478-E079322D907B}"/>
          </ac:spMkLst>
        </pc:spChg>
        <pc:spChg chg="add mod">
          <ac:chgData name="Nicolas Delfosse" userId="d965f3d4-ea58-4afe-85b0-6f02e8cf3c22" providerId="ADAL" clId="{EC8726BC-6FC0-4560-A269-CFD0AF4023F8}" dt="2022-02-09T17:27:21.610" v="12031" actId="1076"/>
          <ac:spMkLst>
            <pc:docMk/>
            <pc:sldMk cId="3149246723" sldId="1709"/>
            <ac:spMk id="517" creationId="{E9558855-A61C-47A5-BCF5-F090F1669293}"/>
          </ac:spMkLst>
        </pc:spChg>
        <pc:spChg chg="add mod">
          <ac:chgData name="Nicolas Delfosse" userId="d965f3d4-ea58-4afe-85b0-6f02e8cf3c22" providerId="ADAL" clId="{EC8726BC-6FC0-4560-A269-CFD0AF4023F8}" dt="2022-02-09T17:27:21.610" v="12031" actId="1076"/>
          <ac:spMkLst>
            <pc:docMk/>
            <pc:sldMk cId="3149246723" sldId="1709"/>
            <ac:spMk id="519" creationId="{8057CF90-0DF9-40FC-9557-B585A2AAD0C7}"/>
          </ac:spMkLst>
        </pc:spChg>
        <pc:spChg chg="add mod">
          <ac:chgData name="Nicolas Delfosse" userId="d965f3d4-ea58-4afe-85b0-6f02e8cf3c22" providerId="ADAL" clId="{EC8726BC-6FC0-4560-A269-CFD0AF4023F8}" dt="2022-02-09T17:27:21.610" v="12031" actId="1076"/>
          <ac:spMkLst>
            <pc:docMk/>
            <pc:sldMk cId="3149246723" sldId="1709"/>
            <ac:spMk id="521" creationId="{E6C60B00-79FD-4FF0-AD95-8705B7DDA4F4}"/>
          </ac:spMkLst>
        </pc:spChg>
        <pc:spChg chg="add mod">
          <ac:chgData name="Nicolas Delfosse" userId="d965f3d4-ea58-4afe-85b0-6f02e8cf3c22" providerId="ADAL" clId="{EC8726BC-6FC0-4560-A269-CFD0AF4023F8}" dt="2022-02-09T17:27:21.610" v="12031" actId="1076"/>
          <ac:spMkLst>
            <pc:docMk/>
            <pc:sldMk cId="3149246723" sldId="1709"/>
            <ac:spMk id="531" creationId="{D9733A34-168F-41E3-9411-680D09304900}"/>
          </ac:spMkLst>
        </pc:spChg>
        <pc:spChg chg="add mod">
          <ac:chgData name="Nicolas Delfosse" userId="d965f3d4-ea58-4afe-85b0-6f02e8cf3c22" providerId="ADAL" clId="{EC8726BC-6FC0-4560-A269-CFD0AF4023F8}" dt="2022-02-09T17:27:21.610" v="12031" actId="1076"/>
          <ac:spMkLst>
            <pc:docMk/>
            <pc:sldMk cId="3149246723" sldId="1709"/>
            <ac:spMk id="537" creationId="{0CDF5B99-2115-4139-9AB9-585506DC5868}"/>
          </ac:spMkLst>
        </pc:spChg>
        <pc:spChg chg="add mod">
          <ac:chgData name="Nicolas Delfosse" userId="d965f3d4-ea58-4afe-85b0-6f02e8cf3c22" providerId="ADAL" clId="{EC8726BC-6FC0-4560-A269-CFD0AF4023F8}" dt="2022-02-09T17:27:21.610" v="12031" actId="1076"/>
          <ac:spMkLst>
            <pc:docMk/>
            <pc:sldMk cId="3149246723" sldId="1709"/>
            <ac:spMk id="543" creationId="{346E64BF-13A3-4493-A771-9E3C43DDEF8F}"/>
          </ac:spMkLst>
        </pc:spChg>
        <pc:spChg chg="add del mod">
          <ac:chgData name="Nicolas Delfosse" userId="d965f3d4-ea58-4afe-85b0-6f02e8cf3c22" providerId="ADAL" clId="{EC8726BC-6FC0-4560-A269-CFD0AF4023F8}" dt="2022-02-09T17:27:29.635" v="12033" actId="478"/>
          <ac:spMkLst>
            <pc:docMk/>
            <pc:sldMk cId="3149246723" sldId="1709"/>
            <ac:spMk id="545" creationId="{15457261-566E-4FBA-B023-428B956FCCE1}"/>
          </ac:spMkLst>
        </pc:spChg>
        <pc:spChg chg="add mod">
          <ac:chgData name="Nicolas Delfosse" userId="d965f3d4-ea58-4afe-85b0-6f02e8cf3c22" providerId="ADAL" clId="{EC8726BC-6FC0-4560-A269-CFD0AF4023F8}" dt="2022-02-09T17:27:21.610" v="12031" actId="1076"/>
          <ac:spMkLst>
            <pc:docMk/>
            <pc:sldMk cId="3149246723" sldId="1709"/>
            <ac:spMk id="551" creationId="{03A645CF-0C37-4676-B690-4B4166B3E1B1}"/>
          </ac:spMkLst>
        </pc:spChg>
        <pc:spChg chg="add mod">
          <ac:chgData name="Nicolas Delfosse" userId="d965f3d4-ea58-4afe-85b0-6f02e8cf3c22" providerId="ADAL" clId="{EC8726BC-6FC0-4560-A269-CFD0AF4023F8}" dt="2022-02-09T17:27:21.610" v="12031" actId="1076"/>
          <ac:spMkLst>
            <pc:docMk/>
            <pc:sldMk cId="3149246723" sldId="1709"/>
            <ac:spMk id="553" creationId="{6A430EBC-F5A8-4906-BE90-16838BF982DF}"/>
          </ac:spMkLst>
        </pc:spChg>
        <pc:spChg chg="add del mod">
          <ac:chgData name="Nicolas Delfosse" userId="d965f3d4-ea58-4afe-85b0-6f02e8cf3c22" providerId="ADAL" clId="{EC8726BC-6FC0-4560-A269-CFD0AF4023F8}" dt="2022-02-09T17:27:27.551" v="12032" actId="478"/>
          <ac:spMkLst>
            <pc:docMk/>
            <pc:sldMk cId="3149246723" sldId="1709"/>
            <ac:spMk id="555" creationId="{6928A110-031F-4484-9F6E-ABE434A42352}"/>
          </ac:spMkLst>
        </pc:spChg>
        <pc:spChg chg="add mod">
          <ac:chgData name="Nicolas Delfosse" userId="d965f3d4-ea58-4afe-85b0-6f02e8cf3c22" providerId="ADAL" clId="{EC8726BC-6FC0-4560-A269-CFD0AF4023F8}" dt="2022-02-09T17:27:21.610" v="12031" actId="1076"/>
          <ac:spMkLst>
            <pc:docMk/>
            <pc:sldMk cId="3149246723" sldId="1709"/>
            <ac:spMk id="561" creationId="{80C216EE-A9CB-46CC-8CB7-76497EE0A7F3}"/>
          </ac:spMkLst>
        </pc:spChg>
        <pc:spChg chg="add mod">
          <ac:chgData name="Nicolas Delfosse" userId="d965f3d4-ea58-4afe-85b0-6f02e8cf3c22" providerId="ADAL" clId="{EC8726BC-6FC0-4560-A269-CFD0AF4023F8}" dt="2022-02-09T17:27:21.610" v="12031" actId="1076"/>
          <ac:spMkLst>
            <pc:docMk/>
            <pc:sldMk cId="3149246723" sldId="1709"/>
            <ac:spMk id="563" creationId="{394E6653-3EFC-4FA2-BADE-0915691C9686}"/>
          </ac:spMkLst>
        </pc:spChg>
        <pc:spChg chg="add mod">
          <ac:chgData name="Nicolas Delfosse" userId="d965f3d4-ea58-4afe-85b0-6f02e8cf3c22" providerId="ADAL" clId="{EC8726BC-6FC0-4560-A269-CFD0AF4023F8}" dt="2022-02-09T17:27:21.610" v="12031" actId="1076"/>
          <ac:spMkLst>
            <pc:docMk/>
            <pc:sldMk cId="3149246723" sldId="1709"/>
            <ac:spMk id="565" creationId="{755F71C6-A39D-4068-B1BC-BADCDE98EA6D}"/>
          </ac:spMkLst>
        </pc:spChg>
        <pc:spChg chg="add mod">
          <ac:chgData name="Nicolas Delfosse" userId="d965f3d4-ea58-4afe-85b0-6f02e8cf3c22" providerId="ADAL" clId="{EC8726BC-6FC0-4560-A269-CFD0AF4023F8}" dt="2022-02-09T17:27:21.610" v="12031" actId="1076"/>
          <ac:spMkLst>
            <pc:docMk/>
            <pc:sldMk cId="3149246723" sldId="1709"/>
            <ac:spMk id="567" creationId="{EBA0C645-26FC-4374-88AB-CE87CD2DDB21}"/>
          </ac:spMkLst>
        </pc:spChg>
        <pc:spChg chg="add mod">
          <ac:chgData name="Nicolas Delfosse" userId="d965f3d4-ea58-4afe-85b0-6f02e8cf3c22" providerId="ADAL" clId="{EC8726BC-6FC0-4560-A269-CFD0AF4023F8}" dt="2022-02-09T17:27:21.610" v="12031" actId="1076"/>
          <ac:spMkLst>
            <pc:docMk/>
            <pc:sldMk cId="3149246723" sldId="1709"/>
            <ac:spMk id="577" creationId="{D59E5038-E58E-4C3A-B9A4-E2F0CCB99192}"/>
          </ac:spMkLst>
        </pc:spChg>
        <pc:spChg chg="add mod">
          <ac:chgData name="Nicolas Delfosse" userId="d965f3d4-ea58-4afe-85b0-6f02e8cf3c22" providerId="ADAL" clId="{EC8726BC-6FC0-4560-A269-CFD0AF4023F8}" dt="2022-02-09T17:27:21.610" v="12031" actId="1076"/>
          <ac:spMkLst>
            <pc:docMk/>
            <pc:sldMk cId="3149246723" sldId="1709"/>
            <ac:spMk id="579" creationId="{E31F5705-B930-41A1-974B-12C3D66F1009}"/>
          </ac:spMkLst>
        </pc:spChg>
        <pc:spChg chg="add mod">
          <ac:chgData name="Nicolas Delfosse" userId="d965f3d4-ea58-4afe-85b0-6f02e8cf3c22" providerId="ADAL" clId="{EC8726BC-6FC0-4560-A269-CFD0AF4023F8}" dt="2022-02-09T17:27:21.610" v="12031" actId="1076"/>
          <ac:spMkLst>
            <pc:docMk/>
            <pc:sldMk cId="3149246723" sldId="1709"/>
            <ac:spMk id="581" creationId="{E90CAD46-16E5-42DA-BB12-5C749301F076}"/>
          </ac:spMkLst>
        </pc:spChg>
        <pc:spChg chg="add mod">
          <ac:chgData name="Nicolas Delfosse" userId="d965f3d4-ea58-4afe-85b0-6f02e8cf3c22" providerId="ADAL" clId="{EC8726BC-6FC0-4560-A269-CFD0AF4023F8}" dt="2022-02-09T17:27:21.610" v="12031" actId="1076"/>
          <ac:spMkLst>
            <pc:docMk/>
            <pc:sldMk cId="3149246723" sldId="1709"/>
            <ac:spMk id="591" creationId="{F5ECFD1B-42FC-4996-B17F-06A9BDA3B2A7}"/>
          </ac:spMkLst>
        </pc:spChg>
        <pc:spChg chg="add mod">
          <ac:chgData name="Nicolas Delfosse" userId="d965f3d4-ea58-4afe-85b0-6f02e8cf3c22" providerId="ADAL" clId="{EC8726BC-6FC0-4560-A269-CFD0AF4023F8}" dt="2022-02-09T17:27:21.610" v="12031" actId="1076"/>
          <ac:spMkLst>
            <pc:docMk/>
            <pc:sldMk cId="3149246723" sldId="1709"/>
            <ac:spMk id="597" creationId="{65A191A2-BFD7-4384-AC03-473FBB632FD3}"/>
          </ac:spMkLst>
        </pc:spChg>
        <pc:spChg chg="add del mod">
          <ac:chgData name="Nicolas Delfosse" userId="d965f3d4-ea58-4afe-85b0-6f02e8cf3c22" providerId="ADAL" clId="{EC8726BC-6FC0-4560-A269-CFD0AF4023F8}" dt="2022-02-09T17:29:08.252" v="12043" actId="478"/>
          <ac:spMkLst>
            <pc:docMk/>
            <pc:sldMk cId="3149246723" sldId="1709"/>
            <ac:spMk id="603" creationId="{BD1CA484-9D53-40C6-842A-B4893AC00E7E}"/>
          </ac:spMkLst>
        </pc:spChg>
        <pc:spChg chg="add mod">
          <ac:chgData name="Nicolas Delfosse" userId="d965f3d4-ea58-4afe-85b0-6f02e8cf3c22" providerId="ADAL" clId="{EC8726BC-6FC0-4560-A269-CFD0AF4023F8}" dt="2022-02-09T17:29:01.071" v="12041" actId="1076"/>
          <ac:spMkLst>
            <pc:docMk/>
            <pc:sldMk cId="3149246723" sldId="1709"/>
            <ac:spMk id="605" creationId="{A79D588E-996D-4C4B-9828-98099C2D8FE3}"/>
          </ac:spMkLst>
        </pc:spChg>
        <pc:spChg chg="add mod">
          <ac:chgData name="Nicolas Delfosse" userId="d965f3d4-ea58-4afe-85b0-6f02e8cf3c22" providerId="ADAL" clId="{EC8726BC-6FC0-4560-A269-CFD0AF4023F8}" dt="2022-02-09T17:29:01.071" v="12041" actId="1076"/>
          <ac:spMkLst>
            <pc:docMk/>
            <pc:sldMk cId="3149246723" sldId="1709"/>
            <ac:spMk id="607" creationId="{792A2D9F-F2FF-4FED-9B09-EAE4E17A8E31}"/>
          </ac:spMkLst>
        </pc:spChg>
        <pc:spChg chg="add mod">
          <ac:chgData name="Nicolas Delfosse" userId="d965f3d4-ea58-4afe-85b0-6f02e8cf3c22" providerId="ADAL" clId="{EC8726BC-6FC0-4560-A269-CFD0AF4023F8}" dt="2022-02-09T17:29:01.071" v="12041" actId="1076"/>
          <ac:spMkLst>
            <pc:docMk/>
            <pc:sldMk cId="3149246723" sldId="1709"/>
            <ac:spMk id="609" creationId="{864E55CE-4298-4AE2-8A76-82E319B05AB8}"/>
          </ac:spMkLst>
        </pc:spChg>
        <pc:spChg chg="add mod">
          <ac:chgData name="Nicolas Delfosse" userId="d965f3d4-ea58-4afe-85b0-6f02e8cf3c22" providerId="ADAL" clId="{EC8726BC-6FC0-4560-A269-CFD0AF4023F8}" dt="2022-02-09T17:29:01.071" v="12041" actId="1076"/>
          <ac:spMkLst>
            <pc:docMk/>
            <pc:sldMk cId="3149246723" sldId="1709"/>
            <ac:spMk id="611" creationId="{C1240770-85B5-477E-AA0B-65D655C0D037}"/>
          </ac:spMkLst>
        </pc:spChg>
        <pc:spChg chg="add mod">
          <ac:chgData name="Nicolas Delfosse" userId="d965f3d4-ea58-4afe-85b0-6f02e8cf3c22" providerId="ADAL" clId="{EC8726BC-6FC0-4560-A269-CFD0AF4023F8}" dt="2022-02-09T17:29:01.071" v="12041" actId="1076"/>
          <ac:spMkLst>
            <pc:docMk/>
            <pc:sldMk cId="3149246723" sldId="1709"/>
            <ac:spMk id="621" creationId="{0C30050F-F858-4BB4-B2F3-6B6EDFCDF60E}"/>
          </ac:spMkLst>
        </pc:spChg>
        <pc:spChg chg="add mod">
          <ac:chgData name="Nicolas Delfosse" userId="d965f3d4-ea58-4afe-85b0-6f02e8cf3c22" providerId="ADAL" clId="{EC8726BC-6FC0-4560-A269-CFD0AF4023F8}" dt="2022-02-09T17:29:01.071" v="12041" actId="1076"/>
          <ac:spMkLst>
            <pc:docMk/>
            <pc:sldMk cId="3149246723" sldId="1709"/>
            <ac:spMk id="623" creationId="{CE9765F6-124C-48B8-817B-BAC6E26B5BE0}"/>
          </ac:spMkLst>
        </pc:spChg>
        <pc:spChg chg="add del mod">
          <ac:chgData name="Nicolas Delfosse" userId="d965f3d4-ea58-4afe-85b0-6f02e8cf3c22" providerId="ADAL" clId="{EC8726BC-6FC0-4560-A269-CFD0AF4023F8}" dt="2022-02-09T17:29:09.591" v="12044" actId="478"/>
          <ac:spMkLst>
            <pc:docMk/>
            <pc:sldMk cId="3149246723" sldId="1709"/>
            <ac:spMk id="625" creationId="{B78D49FB-EA9D-40EA-9C1B-2D5B00E6D3F4}"/>
          </ac:spMkLst>
        </pc:spChg>
        <pc:spChg chg="add mod">
          <ac:chgData name="Nicolas Delfosse" userId="d965f3d4-ea58-4afe-85b0-6f02e8cf3c22" providerId="ADAL" clId="{EC8726BC-6FC0-4560-A269-CFD0AF4023F8}" dt="2022-02-09T17:29:01.071" v="12041" actId="1076"/>
          <ac:spMkLst>
            <pc:docMk/>
            <pc:sldMk cId="3149246723" sldId="1709"/>
            <ac:spMk id="627" creationId="{47C4FFC7-9BF1-476D-8F2A-FEB022A266F0}"/>
          </ac:spMkLst>
        </pc:spChg>
        <pc:spChg chg="add mod">
          <ac:chgData name="Nicolas Delfosse" userId="d965f3d4-ea58-4afe-85b0-6f02e8cf3c22" providerId="ADAL" clId="{EC8726BC-6FC0-4560-A269-CFD0AF4023F8}" dt="2022-02-09T17:29:01.071" v="12041" actId="1076"/>
          <ac:spMkLst>
            <pc:docMk/>
            <pc:sldMk cId="3149246723" sldId="1709"/>
            <ac:spMk id="629" creationId="{92A17F91-E4EA-4096-9006-305887E4E6E2}"/>
          </ac:spMkLst>
        </pc:spChg>
        <pc:spChg chg="add mod">
          <ac:chgData name="Nicolas Delfosse" userId="d965f3d4-ea58-4afe-85b0-6f02e8cf3c22" providerId="ADAL" clId="{EC8726BC-6FC0-4560-A269-CFD0AF4023F8}" dt="2022-02-09T17:29:01.071" v="12041" actId="1076"/>
          <ac:spMkLst>
            <pc:docMk/>
            <pc:sldMk cId="3149246723" sldId="1709"/>
            <ac:spMk id="631" creationId="{BD1B2503-F2B0-4EF8-9F9D-C86E2018B333}"/>
          </ac:spMkLst>
        </pc:spChg>
        <pc:spChg chg="add del mod">
          <ac:chgData name="Nicolas Delfosse" userId="d965f3d4-ea58-4afe-85b0-6f02e8cf3c22" providerId="ADAL" clId="{EC8726BC-6FC0-4560-A269-CFD0AF4023F8}" dt="2022-02-09T17:29:11.802" v="12045" actId="478"/>
          <ac:spMkLst>
            <pc:docMk/>
            <pc:sldMk cId="3149246723" sldId="1709"/>
            <ac:spMk id="641" creationId="{06311A43-4F4D-4D2A-9BF6-11A70FF41CEF}"/>
          </ac:spMkLst>
        </pc:spChg>
        <pc:spChg chg="add mod">
          <ac:chgData name="Nicolas Delfosse" userId="d965f3d4-ea58-4afe-85b0-6f02e8cf3c22" providerId="ADAL" clId="{EC8726BC-6FC0-4560-A269-CFD0AF4023F8}" dt="2022-02-09T17:29:01.071" v="12041" actId="1076"/>
          <ac:spMkLst>
            <pc:docMk/>
            <pc:sldMk cId="3149246723" sldId="1709"/>
            <ac:spMk id="643" creationId="{0EEAB96D-A483-4FDF-8E68-E287EBD9CC22}"/>
          </ac:spMkLst>
        </pc:spChg>
        <pc:spChg chg="add mod">
          <ac:chgData name="Nicolas Delfosse" userId="d965f3d4-ea58-4afe-85b0-6f02e8cf3c22" providerId="ADAL" clId="{EC8726BC-6FC0-4560-A269-CFD0AF4023F8}" dt="2022-02-09T17:29:47.131" v="12051" actId="207"/>
          <ac:spMkLst>
            <pc:docMk/>
            <pc:sldMk cId="3149246723" sldId="1709"/>
            <ac:spMk id="645" creationId="{911687CF-081A-4B9B-A785-3931C7865E37}"/>
          </ac:spMkLst>
        </pc:spChg>
        <pc:spChg chg="add mod">
          <ac:chgData name="Nicolas Delfosse" userId="d965f3d4-ea58-4afe-85b0-6f02e8cf3c22" providerId="ADAL" clId="{EC8726BC-6FC0-4560-A269-CFD0AF4023F8}" dt="2022-02-09T17:29:01.071" v="12041" actId="1076"/>
          <ac:spMkLst>
            <pc:docMk/>
            <pc:sldMk cId="3149246723" sldId="1709"/>
            <ac:spMk id="655" creationId="{65ECAECB-956F-4AB5-8018-3892A8E75A89}"/>
          </ac:spMkLst>
        </pc:spChg>
        <pc:spChg chg="add del mod">
          <ac:chgData name="Nicolas Delfosse" userId="d965f3d4-ea58-4afe-85b0-6f02e8cf3c22" providerId="ADAL" clId="{EC8726BC-6FC0-4560-A269-CFD0AF4023F8}" dt="2022-02-09T17:29:13.131" v="12046" actId="478"/>
          <ac:spMkLst>
            <pc:docMk/>
            <pc:sldMk cId="3149246723" sldId="1709"/>
            <ac:spMk id="657" creationId="{E08FD238-9600-4903-8F0F-BAA150C78F40}"/>
          </ac:spMkLst>
        </pc:spChg>
        <pc:spChg chg="add mod">
          <ac:chgData name="Nicolas Delfosse" userId="d965f3d4-ea58-4afe-85b0-6f02e8cf3c22" providerId="ADAL" clId="{EC8726BC-6FC0-4560-A269-CFD0AF4023F8}" dt="2022-02-09T17:29:01.071" v="12041" actId="1076"/>
          <ac:spMkLst>
            <pc:docMk/>
            <pc:sldMk cId="3149246723" sldId="1709"/>
            <ac:spMk id="659" creationId="{A66538EE-605B-406C-B506-A942C531E115}"/>
          </ac:spMkLst>
        </pc:spChg>
        <pc:spChg chg="add mod">
          <ac:chgData name="Nicolas Delfosse" userId="d965f3d4-ea58-4afe-85b0-6f02e8cf3c22" providerId="ADAL" clId="{EC8726BC-6FC0-4560-A269-CFD0AF4023F8}" dt="2022-02-09T17:29:01.071" v="12041" actId="1076"/>
          <ac:spMkLst>
            <pc:docMk/>
            <pc:sldMk cId="3149246723" sldId="1709"/>
            <ac:spMk id="661" creationId="{615D5BAB-8F89-4C0A-904A-71FDE5AAABE5}"/>
          </ac:spMkLst>
        </pc:spChg>
        <pc:spChg chg="add mod">
          <ac:chgData name="Nicolas Delfosse" userId="d965f3d4-ea58-4afe-85b0-6f02e8cf3c22" providerId="ADAL" clId="{EC8726BC-6FC0-4560-A269-CFD0AF4023F8}" dt="2022-02-09T17:29:01.071" v="12041" actId="1076"/>
          <ac:spMkLst>
            <pc:docMk/>
            <pc:sldMk cId="3149246723" sldId="1709"/>
            <ac:spMk id="663" creationId="{3104B513-1133-4FA6-9EEA-62869EA9868A}"/>
          </ac:spMkLst>
        </pc:spChg>
        <pc:spChg chg="add mod">
          <ac:chgData name="Nicolas Delfosse" userId="d965f3d4-ea58-4afe-85b0-6f02e8cf3c22" providerId="ADAL" clId="{EC8726BC-6FC0-4560-A269-CFD0AF4023F8}" dt="2022-02-09T17:29:01.071" v="12041" actId="1076"/>
          <ac:spMkLst>
            <pc:docMk/>
            <pc:sldMk cId="3149246723" sldId="1709"/>
            <ac:spMk id="673" creationId="{06AB06D6-66F4-4819-8DBE-F4C7C97AEAD4}"/>
          </ac:spMkLst>
        </pc:spChg>
        <pc:spChg chg="add mod">
          <ac:chgData name="Nicolas Delfosse" userId="d965f3d4-ea58-4afe-85b0-6f02e8cf3c22" providerId="ADAL" clId="{EC8726BC-6FC0-4560-A269-CFD0AF4023F8}" dt="2022-02-09T17:29:01.071" v="12041" actId="1076"/>
          <ac:spMkLst>
            <pc:docMk/>
            <pc:sldMk cId="3149246723" sldId="1709"/>
            <ac:spMk id="679" creationId="{A19C638E-A3BB-4426-A670-07CDB782813C}"/>
          </ac:spMkLst>
        </pc:spChg>
        <pc:spChg chg="add del mod">
          <ac:chgData name="Nicolas Delfosse" userId="d965f3d4-ea58-4afe-85b0-6f02e8cf3c22" providerId="ADAL" clId="{EC8726BC-6FC0-4560-A269-CFD0AF4023F8}" dt="2022-02-09T17:29:14.711" v="12047" actId="478"/>
          <ac:spMkLst>
            <pc:docMk/>
            <pc:sldMk cId="3149246723" sldId="1709"/>
            <ac:spMk id="685" creationId="{44D99498-CDC4-43BB-A07E-4FBBF704AD9A}"/>
          </ac:spMkLst>
        </pc:spChg>
        <pc:spChg chg="add mod">
          <ac:chgData name="Nicolas Delfosse" userId="d965f3d4-ea58-4afe-85b0-6f02e8cf3c22" providerId="ADAL" clId="{EC8726BC-6FC0-4560-A269-CFD0AF4023F8}" dt="2022-02-09T17:29:01.071" v="12041" actId="1076"/>
          <ac:spMkLst>
            <pc:docMk/>
            <pc:sldMk cId="3149246723" sldId="1709"/>
            <ac:spMk id="687" creationId="{6571958A-6A74-44A0-A2CA-7D3AF47850CB}"/>
          </ac:spMkLst>
        </pc:spChg>
        <pc:spChg chg="add mod">
          <ac:chgData name="Nicolas Delfosse" userId="d965f3d4-ea58-4afe-85b0-6f02e8cf3c22" providerId="ADAL" clId="{EC8726BC-6FC0-4560-A269-CFD0AF4023F8}" dt="2022-02-09T17:29:01.071" v="12041" actId="1076"/>
          <ac:spMkLst>
            <pc:docMk/>
            <pc:sldMk cId="3149246723" sldId="1709"/>
            <ac:spMk id="693" creationId="{94DEE018-6E9E-4742-A626-183BD1BD2795}"/>
          </ac:spMkLst>
        </pc:spChg>
        <pc:spChg chg="add del mod">
          <ac:chgData name="Nicolas Delfosse" userId="d965f3d4-ea58-4afe-85b0-6f02e8cf3c22" providerId="ADAL" clId="{EC8726BC-6FC0-4560-A269-CFD0AF4023F8}" dt="2022-02-09T17:29:15.750" v="12048" actId="478"/>
          <ac:spMkLst>
            <pc:docMk/>
            <pc:sldMk cId="3149246723" sldId="1709"/>
            <ac:spMk id="695" creationId="{BB9EA2CF-A3A5-4FA6-B08C-9FE43BF9E7B6}"/>
          </ac:spMkLst>
        </pc:spChg>
        <pc:spChg chg="add mod">
          <ac:chgData name="Nicolas Delfosse" userId="d965f3d4-ea58-4afe-85b0-6f02e8cf3c22" providerId="ADAL" clId="{EC8726BC-6FC0-4560-A269-CFD0AF4023F8}" dt="2022-02-09T17:29:01.071" v="12041" actId="1076"/>
          <ac:spMkLst>
            <pc:docMk/>
            <pc:sldMk cId="3149246723" sldId="1709"/>
            <ac:spMk id="697" creationId="{682D3066-9757-4561-80AD-632593B2A449}"/>
          </ac:spMkLst>
        </pc:spChg>
        <pc:spChg chg="add mod">
          <ac:chgData name="Nicolas Delfosse" userId="d965f3d4-ea58-4afe-85b0-6f02e8cf3c22" providerId="ADAL" clId="{EC8726BC-6FC0-4560-A269-CFD0AF4023F8}" dt="2022-02-09T17:29:01.071" v="12041" actId="1076"/>
          <ac:spMkLst>
            <pc:docMk/>
            <pc:sldMk cId="3149246723" sldId="1709"/>
            <ac:spMk id="699" creationId="{90DF8AA0-CB84-4254-8FE0-EAF8C3967547}"/>
          </ac:spMkLst>
        </pc:spChg>
        <pc:spChg chg="add mod">
          <ac:chgData name="Nicolas Delfosse" userId="d965f3d4-ea58-4afe-85b0-6f02e8cf3c22" providerId="ADAL" clId="{EC8726BC-6FC0-4560-A269-CFD0AF4023F8}" dt="2022-02-09T17:29:01.071" v="12041" actId="1076"/>
          <ac:spMkLst>
            <pc:docMk/>
            <pc:sldMk cId="3149246723" sldId="1709"/>
            <ac:spMk id="701" creationId="{99F59B01-31BC-4A37-85DA-834C52FD9D83}"/>
          </ac:spMkLst>
        </pc:spChg>
        <pc:spChg chg="add mod">
          <ac:chgData name="Nicolas Delfosse" userId="d965f3d4-ea58-4afe-85b0-6f02e8cf3c22" providerId="ADAL" clId="{EC8726BC-6FC0-4560-A269-CFD0AF4023F8}" dt="2022-02-09T17:29:01.071" v="12041" actId="1076"/>
          <ac:spMkLst>
            <pc:docMk/>
            <pc:sldMk cId="3149246723" sldId="1709"/>
            <ac:spMk id="711" creationId="{E0936B0A-DBA7-43AE-B8E4-D80A77FF7AA4}"/>
          </ac:spMkLst>
        </pc:spChg>
        <pc:spChg chg="add mod">
          <ac:chgData name="Nicolas Delfosse" userId="d965f3d4-ea58-4afe-85b0-6f02e8cf3c22" providerId="ADAL" clId="{EC8726BC-6FC0-4560-A269-CFD0AF4023F8}" dt="2022-02-09T17:31:15.663" v="12064" actId="1076"/>
          <ac:spMkLst>
            <pc:docMk/>
            <pc:sldMk cId="3149246723" sldId="1709"/>
            <ac:spMk id="719" creationId="{3371F3A9-7210-499C-B048-7D4A6B6A4044}"/>
          </ac:spMkLst>
        </pc:spChg>
        <pc:spChg chg="add mod">
          <ac:chgData name="Nicolas Delfosse" userId="d965f3d4-ea58-4afe-85b0-6f02e8cf3c22" providerId="ADAL" clId="{EC8726BC-6FC0-4560-A269-CFD0AF4023F8}" dt="2022-02-09T17:31:15.663" v="12064" actId="1076"/>
          <ac:spMkLst>
            <pc:docMk/>
            <pc:sldMk cId="3149246723" sldId="1709"/>
            <ac:spMk id="721" creationId="{1A139442-36E0-489B-B986-3A7B8A55B58D}"/>
          </ac:spMkLst>
        </pc:spChg>
        <pc:spChg chg="add mod">
          <ac:chgData name="Nicolas Delfosse" userId="d965f3d4-ea58-4afe-85b0-6f02e8cf3c22" providerId="ADAL" clId="{EC8726BC-6FC0-4560-A269-CFD0AF4023F8}" dt="2022-02-09T17:31:15.663" v="12064" actId="1076"/>
          <ac:spMkLst>
            <pc:docMk/>
            <pc:sldMk cId="3149246723" sldId="1709"/>
            <ac:spMk id="723" creationId="{781E0D8F-CD42-4913-BF6E-3E5B0104DA27}"/>
          </ac:spMkLst>
        </pc:spChg>
        <pc:spChg chg="add mod">
          <ac:chgData name="Nicolas Delfosse" userId="d965f3d4-ea58-4afe-85b0-6f02e8cf3c22" providerId="ADAL" clId="{EC8726BC-6FC0-4560-A269-CFD0AF4023F8}" dt="2022-02-09T17:31:15.663" v="12064" actId="1076"/>
          <ac:spMkLst>
            <pc:docMk/>
            <pc:sldMk cId="3149246723" sldId="1709"/>
            <ac:spMk id="725" creationId="{4C5382E1-3DFC-4A43-912F-51C36464892E}"/>
          </ac:spMkLst>
        </pc:spChg>
        <pc:spChg chg="add mod">
          <ac:chgData name="Nicolas Delfosse" userId="d965f3d4-ea58-4afe-85b0-6f02e8cf3c22" providerId="ADAL" clId="{EC8726BC-6FC0-4560-A269-CFD0AF4023F8}" dt="2022-02-09T17:31:15.663" v="12064" actId="1076"/>
          <ac:spMkLst>
            <pc:docMk/>
            <pc:sldMk cId="3149246723" sldId="1709"/>
            <ac:spMk id="727" creationId="{E391380D-245F-4F89-AB0B-CA99F5F8D7A0}"/>
          </ac:spMkLst>
        </pc:spChg>
        <pc:spChg chg="add mod">
          <ac:chgData name="Nicolas Delfosse" userId="d965f3d4-ea58-4afe-85b0-6f02e8cf3c22" providerId="ADAL" clId="{EC8726BC-6FC0-4560-A269-CFD0AF4023F8}" dt="2022-02-09T17:34:10.435" v="12091" actId="207"/>
          <ac:spMkLst>
            <pc:docMk/>
            <pc:sldMk cId="3149246723" sldId="1709"/>
            <ac:spMk id="766" creationId="{4FDE9D57-A9C3-4E14-ABC5-B5B96720D98E}"/>
          </ac:spMkLst>
        </pc:spChg>
        <pc:spChg chg="add mod">
          <ac:chgData name="Nicolas Delfosse" userId="d965f3d4-ea58-4afe-85b0-6f02e8cf3c22" providerId="ADAL" clId="{EC8726BC-6FC0-4560-A269-CFD0AF4023F8}" dt="2022-02-09T17:38:58.598" v="12134" actId="207"/>
          <ac:spMkLst>
            <pc:docMk/>
            <pc:sldMk cId="3149246723" sldId="1709"/>
            <ac:spMk id="833" creationId="{B79D5C2B-C309-4302-98FC-55A28A3E90BF}"/>
          </ac:spMkLst>
        </pc:spChg>
        <pc:spChg chg="add">
          <ac:chgData name="Nicolas Delfosse" userId="d965f3d4-ea58-4afe-85b0-6f02e8cf3c22" providerId="ADAL" clId="{EC8726BC-6FC0-4560-A269-CFD0AF4023F8}" dt="2022-02-09T17:40:51.708" v="12165" actId="22"/>
          <ac:spMkLst>
            <pc:docMk/>
            <pc:sldMk cId="3149246723" sldId="1709"/>
            <ac:spMk id="835" creationId="{9A237F53-F1CB-4C72-B7AE-173073A35300}"/>
          </ac:spMkLst>
        </pc:spChg>
        <pc:spChg chg="add mod">
          <ac:chgData name="Nicolas Delfosse" userId="d965f3d4-ea58-4afe-85b0-6f02e8cf3c22" providerId="ADAL" clId="{EC8726BC-6FC0-4560-A269-CFD0AF4023F8}" dt="2022-02-09T17:59:08.744" v="12597" actId="20577"/>
          <ac:spMkLst>
            <pc:docMk/>
            <pc:sldMk cId="3149246723" sldId="1709"/>
            <ac:spMk id="837" creationId="{04B3A81A-623B-4F1C-B8FB-0EEFDC369437}"/>
          </ac:spMkLst>
        </pc:spChg>
        <pc:grpChg chg="add del mod">
          <ac:chgData name="Nicolas Delfosse" userId="d965f3d4-ea58-4afe-85b0-6f02e8cf3c22" providerId="ADAL" clId="{EC8726BC-6FC0-4560-A269-CFD0AF4023F8}" dt="2022-02-09T17:24:05.756" v="12011" actId="165"/>
          <ac:grpSpMkLst>
            <pc:docMk/>
            <pc:sldMk cId="3149246723" sldId="1709"/>
            <ac:grpSpMk id="4" creationId="{95907276-D393-408C-B1B6-C41ED7A55584}"/>
          </ac:grpSpMkLst>
        </pc:grpChg>
        <pc:grpChg chg="add del mod topLvl">
          <ac:chgData name="Nicolas Delfosse" userId="d965f3d4-ea58-4afe-85b0-6f02e8cf3c22" providerId="ADAL" clId="{EC8726BC-6FC0-4560-A269-CFD0AF4023F8}" dt="2022-02-09T17:24:48.833" v="12019" actId="165"/>
          <ac:grpSpMkLst>
            <pc:docMk/>
            <pc:sldMk cId="3149246723" sldId="1709"/>
            <ac:grpSpMk id="5" creationId="{53DB4468-FF2F-4111-A55C-2FAFF7BF184D}"/>
          </ac:grpSpMkLst>
        </pc:grpChg>
        <pc:grpChg chg="add del mod">
          <ac:chgData name="Nicolas Delfosse" userId="d965f3d4-ea58-4afe-85b0-6f02e8cf3c22" providerId="ADAL" clId="{EC8726BC-6FC0-4560-A269-CFD0AF4023F8}" dt="2022-02-09T17:40:44.230" v="12164" actId="478"/>
          <ac:grpSpMkLst>
            <pc:docMk/>
            <pc:sldMk cId="3149246723" sldId="1709"/>
            <ac:grpSpMk id="736" creationId="{CF4A2D7E-AAFF-4E67-9263-D8FD7465F1C8}"/>
          </ac:grpSpMkLst>
        </pc:grpChg>
        <pc:grpChg chg="add del mod">
          <ac:chgData name="Nicolas Delfosse" userId="d965f3d4-ea58-4afe-85b0-6f02e8cf3c22" providerId="ADAL" clId="{EC8726BC-6FC0-4560-A269-CFD0AF4023F8}" dt="2022-02-09T17:40:44.230" v="12164" actId="478"/>
          <ac:grpSpMkLst>
            <pc:docMk/>
            <pc:sldMk cId="3149246723" sldId="1709"/>
            <ac:grpSpMk id="745" creationId="{E9158F55-86B4-4D34-A137-7D89BB765D57}"/>
          </ac:grpSpMkLst>
        </pc:grpChg>
        <pc:grpChg chg="add mod">
          <ac:chgData name="Nicolas Delfosse" userId="d965f3d4-ea58-4afe-85b0-6f02e8cf3c22" providerId="ADAL" clId="{EC8726BC-6FC0-4560-A269-CFD0AF4023F8}" dt="2022-02-09T17:32:25.404" v="12077" actId="1076"/>
          <ac:grpSpMkLst>
            <pc:docMk/>
            <pc:sldMk cId="3149246723" sldId="1709"/>
            <ac:grpSpMk id="746" creationId="{73543435-15D7-4ED1-A023-05597536747E}"/>
          </ac:grpSpMkLst>
        </pc:grpChg>
        <pc:grpChg chg="add del mod">
          <ac:chgData name="Nicolas Delfosse" userId="d965f3d4-ea58-4afe-85b0-6f02e8cf3c22" providerId="ADAL" clId="{EC8726BC-6FC0-4560-A269-CFD0AF4023F8}" dt="2022-02-09T17:40:44.230" v="12164" actId="478"/>
          <ac:grpSpMkLst>
            <pc:docMk/>
            <pc:sldMk cId="3149246723" sldId="1709"/>
            <ac:grpSpMk id="751" creationId="{927C3773-94D7-43B8-93E8-7896F557C3B3}"/>
          </ac:grpSpMkLst>
        </pc:grpChg>
        <pc:grpChg chg="add mod">
          <ac:chgData name="Nicolas Delfosse" userId="d965f3d4-ea58-4afe-85b0-6f02e8cf3c22" providerId="ADAL" clId="{EC8726BC-6FC0-4560-A269-CFD0AF4023F8}" dt="2022-02-09T17:32:45.423" v="12082" actId="1076"/>
          <ac:grpSpMkLst>
            <pc:docMk/>
            <pc:sldMk cId="3149246723" sldId="1709"/>
            <ac:grpSpMk id="756" creationId="{6A5F1957-BC80-448A-A6EE-811618AA35D3}"/>
          </ac:grpSpMkLst>
        </pc:grpChg>
        <pc:grpChg chg="add mod">
          <ac:chgData name="Nicolas Delfosse" userId="d965f3d4-ea58-4afe-85b0-6f02e8cf3c22" providerId="ADAL" clId="{EC8726BC-6FC0-4560-A269-CFD0AF4023F8}" dt="2022-02-09T17:32:54.753" v="12084" actId="1076"/>
          <ac:grpSpMkLst>
            <pc:docMk/>
            <pc:sldMk cId="3149246723" sldId="1709"/>
            <ac:grpSpMk id="761" creationId="{6284A397-0968-42CD-A270-A159B0A241DE}"/>
          </ac:grpSpMkLst>
        </pc:grpChg>
        <pc:grpChg chg="add mod">
          <ac:chgData name="Nicolas Delfosse" userId="d965f3d4-ea58-4afe-85b0-6f02e8cf3c22" providerId="ADAL" clId="{EC8726BC-6FC0-4560-A269-CFD0AF4023F8}" dt="2022-02-09T17:34:25.153" v="12093" actId="1076"/>
          <ac:grpSpMkLst>
            <pc:docMk/>
            <pc:sldMk cId="3149246723" sldId="1709"/>
            <ac:grpSpMk id="767" creationId="{B5FDBF2E-D13F-4E65-BD5D-10BF730E5426}"/>
          </ac:grpSpMkLst>
        </pc:grpChg>
        <pc:grpChg chg="add mod">
          <ac:chgData name="Nicolas Delfosse" userId="d965f3d4-ea58-4afe-85b0-6f02e8cf3c22" providerId="ADAL" clId="{EC8726BC-6FC0-4560-A269-CFD0AF4023F8}" dt="2022-02-09T17:36:18.065" v="12111" actId="1076"/>
          <ac:grpSpMkLst>
            <pc:docMk/>
            <pc:sldMk cId="3149246723" sldId="1709"/>
            <ac:grpSpMk id="780" creationId="{BECE913E-2424-4FDE-A52E-19DBE617535B}"/>
          </ac:grpSpMkLst>
        </pc:grpChg>
        <pc:grpChg chg="add del mod">
          <ac:chgData name="Nicolas Delfosse" userId="d965f3d4-ea58-4afe-85b0-6f02e8cf3c22" providerId="ADAL" clId="{EC8726BC-6FC0-4560-A269-CFD0AF4023F8}" dt="2022-02-09T17:36:19.144" v="12112"/>
          <ac:grpSpMkLst>
            <pc:docMk/>
            <pc:sldMk cId="3149246723" sldId="1709"/>
            <ac:grpSpMk id="781" creationId="{A3760C26-71B4-429A-B50D-FEDA2FCBBFCC}"/>
          </ac:grpSpMkLst>
        </pc:grpChg>
        <pc:grpChg chg="add mod">
          <ac:chgData name="Nicolas Delfosse" userId="d965f3d4-ea58-4afe-85b0-6f02e8cf3c22" providerId="ADAL" clId="{EC8726BC-6FC0-4560-A269-CFD0AF4023F8}" dt="2022-02-09T17:36:28.617" v="12115" actId="1076"/>
          <ac:grpSpMkLst>
            <pc:docMk/>
            <pc:sldMk cId="3149246723" sldId="1709"/>
            <ac:grpSpMk id="786" creationId="{A23B0451-F985-415F-82A4-B2B3537FEEFB}"/>
          </ac:grpSpMkLst>
        </pc:grpChg>
        <pc:grpChg chg="add mod">
          <ac:chgData name="Nicolas Delfosse" userId="d965f3d4-ea58-4afe-85b0-6f02e8cf3c22" providerId="ADAL" clId="{EC8726BC-6FC0-4560-A269-CFD0AF4023F8}" dt="2022-02-09T17:37:11.863" v="12119" actId="1076"/>
          <ac:grpSpMkLst>
            <pc:docMk/>
            <pc:sldMk cId="3149246723" sldId="1709"/>
            <ac:grpSpMk id="791" creationId="{577B4F3D-DD82-491C-A721-1CE2E2874104}"/>
          </ac:grpSpMkLst>
        </pc:grpChg>
        <pc:grpChg chg="add mod">
          <ac:chgData name="Nicolas Delfosse" userId="d965f3d4-ea58-4afe-85b0-6f02e8cf3c22" providerId="ADAL" clId="{EC8726BC-6FC0-4560-A269-CFD0AF4023F8}" dt="2022-02-09T17:37:17.702" v="12121" actId="1076"/>
          <ac:grpSpMkLst>
            <pc:docMk/>
            <pc:sldMk cId="3149246723" sldId="1709"/>
            <ac:grpSpMk id="796" creationId="{BF3CB214-A121-4E25-A8F6-CCC1E0AD9583}"/>
          </ac:grpSpMkLst>
        </pc:grpChg>
        <pc:grpChg chg="add mod">
          <ac:chgData name="Nicolas Delfosse" userId="d965f3d4-ea58-4afe-85b0-6f02e8cf3c22" providerId="ADAL" clId="{EC8726BC-6FC0-4560-A269-CFD0AF4023F8}" dt="2022-02-09T17:37:24.170" v="12123" actId="1076"/>
          <ac:grpSpMkLst>
            <pc:docMk/>
            <pc:sldMk cId="3149246723" sldId="1709"/>
            <ac:grpSpMk id="801" creationId="{691837D9-FB86-4689-844A-6A1CAFDE0482}"/>
          </ac:grpSpMkLst>
        </pc:grpChg>
        <pc:grpChg chg="add mod">
          <ac:chgData name="Nicolas Delfosse" userId="d965f3d4-ea58-4afe-85b0-6f02e8cf3c22" providerId="ADAL" clId="{EC8726BC-6FC0-4560-A269-CFD0AF4023F8}" dt="2022-02-09T17:37:29.819" v="12125" actId="1076"/>
          <ac:grpSpMkLst>
            <pc:docMk/>
            <pc:sldMk cId="3149246723" sldId="1709"/>
            <ac:grpSpMk id="806" creationId="{6820FD2E-5FAD-4FA2-8CEC-646BDF11ECE9}"/>
          </ac:grpSpMkLst>
        </pc:grpChg>
        <pc:grpChg chg="add">
          <ac:chgData name="Nicolas Delfosse" userId="d965f3d4-ea58-4afe-85b0-6f02e8cf3c22" providerId="ADAL" clId="{EC8726BC-6FC0-4560-A269-CFD0AF4023F8}" dt="2022-02-09T17:37:37.071" v="12126" actId="164"/>
          <ac:grpSpMkLst>
            <pc:docMk/>
            <pc:sldMk cId="3149246723" sldId="1709"/>
            <ac:grpSpMk id="811" creationId="{498E7C7C-9B53-45C0-8307-289C72C6CC79}"/>
          </ac:grpSpMkLst>
        </pc:grpChg>
        <pc:grpChg chg="add mod">
          <ac:chgData name="Nicolas Delfosse" userId="d965f3d4-ea58-4afe-85b0-6f02e8cf3c22" providerId="ADAL" clId="{EC8726BC-6FC0-4560-A269-CFD0AF4023F8}" dt="2022-02-09T17:37:51.239" v="12129" actId="1076"/>
          <ac:grpSpMkLst>
            <pc:docMk/>
            <pc:sldMk cId="3149246723" sldId="1709"/>
            <ac:grpSpMk id="812" creationId="{A9233BF2-B7D2-4E44-A977-C764DC86B17D}"/>
          </ac:grpSpMkLst>
        </pc:grpChg>
        <pc:grpChg chg="mod">
          <ac:chgData name="Nicolas Delfosse" userId="d965f3d4-ea58-4afe-85b0-6f02e8cf3c22" providerId="ADAL" clId="{EC8726BC-6FC0-4560-A269-CFD0AF4023F8}" dt="2022-02-09T17:37:38.122" v="12127"/>
          <ac:grpSpMkLst>
            <pc:docMk/>
            <pc:sldMk cId="3149246723" sldId="1709"/>
            <ac:grpSpMk id="813" creationId="{BD527C20-89BB-4816-8656-4E709B02C9FE}"/>
          </ac:grpSpMkLst>
        </pc:grpChg>
        <pc:grpChg chg="mod">
          <ac:chgData name="Nicolas Delfosse" userId="d965f3d4-ea58-4afe-85b0-6f02e8cf3c22" providerId="ADAL" clId="{EC8726BC-6FC0-4560-A269-CFD0AF4023F8}" dt="2022-02-09T17:37:38.122" v="12127"/>
          <ac:grpSpMkLst>
            <pc:docMk/>
            <pc:sldMk cId="3149246723" sldId="1709"/>
            <ac:grpSpMk id="814" creationId="{18060BF9-9097-407C-AE7E-9F44C53C9716}"/>
          </ac:grpSpMkLst>
        </pc:grpChg>
        <pc:grpChg chg="mod">
          <ac:chgData name="Nicolas Delfosse" userId="d965f3d4-ea58-4afe-85b0-6f02e8cf3c22" providerId="ADAL" clId="{EC8726BC-6FC0-4560-A269-CFD0AF4023F8}" dt="2022-02-09T17:37:38.122" v="12127"/>
          <ac:grpSpMkLst>
            <pc:docMk/>
            <pc:sldMk cId="3149246723" sldId="1709"/>
            <ac:grpSpMk id="815" creationId="{12249619-D5E1-4D8F-840B-5B794C1722C2}"/>
          </ac:grpSpMkLst>
        </pc:grpChg>
        <pc:grpChg chg="mod">
          <ac:chgData name="Nicolas Delfosse" userId="d965f3d4-ea58-4afe-85b0-6f02e8cf3c22" providerId="ADAL" clId="{EC8726BC-6FC0-4560-A269-CFD0AF4023F8}" dt="2022-02-09T17:37:38.122" v="12127"/>
          <ac:grpSpMkLst>
            <pc:docMk/>
            <pc:sldMk cId="3149246723" sldId="1709"/>
            <ac:grpSpMk id="816" creationId="{CB37F672-AE32-47EF-AEED-6BA1B5EE3CE3}"/>
          </ac:grpSpMkLst>
        </pc:grpChg>
        <pc:cxnChg chg="mod topLvl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12" creationId="{8E7EE4D2-8998-41A6-ABC9-86E7E9FC7010}"/>
          </ac:cxnSpMkLst>
        </pc:cxnChg>
        <pc:cxnChg chg="mod topLvl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13" creationId="{E634DCF0-BDC5-45D1-9530-936C5DB5BCF0}"/>
          </ac:cxnSpMkLst>
        </pc:cxnChg>
        <pc:cxnChg chg="mod topLvl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14" creationId="{48634635-FC78-4FF1-B56F-8A442D55FEEF}"/>
          </ac:cxnSpMkLst>
        </pc:cxnChg>
        <pc:cxnChg chg="mod topLvl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15" creationId="{D0D7B264-CAE7-47F3-9F06-616A0A6522A7}"/>
          </ac:cxnSpMkLst>
        </pc:cxnChg>
        <pc:cxnChg chg="mod topLvl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21" creationId="{AF298019-BB1D-46A9-8594-97CECCC440D0}"/>
          </ac:cxnSpMkLst>
        </pc:cxnChg>
        <pc:cxnChg chg="mod topLvl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22" creationId="{789F442C-99CA-4FBD-B55D-33BF70C19141}"/>
          </ac:cxnSpMkLst>
        </pc:cxnChg>
        <pc:cxnChg chg="mod topLvl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23" creationId="{745EE3FA-DF38-4C93-9845-6A0497CDC0EB}"/>
          </ac:cxnSpMkLst>
        </pc:cxnChg>
        <pc:cxnChg chg="mod topLvl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24" creationId="{E0CE5B85-858B-4662-9DB4-9D0DBEC77B2D}"/>
          </ac:cxnSpMkLst>
        </pc:cxnChg>
        <pc:cxnChg chg="mod topLvl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31" creationId="{D1070A45-A51B-4DC8-A608-793A8E6CD48C}"/>
          </ac:cxnSpMkLst>
        </pc:cxnChg>
        <pc:cxnChg chg="mod topLvl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32" creationId="{7A5A2B32-646F-408E-A5E0-F64F9D15FE1F}"/>
          </ac:cxnSpMkLst>
        </pc:cxnChg>
        <pc:cxnChg chg="mod topLvl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33" creationId="{C7ACBF20-2E84-4E67-B73C-7E08EF75775A}"/>
          </ac:cxnSpMkLst>
        </pc:cxnChg>
        <pc:cxnChg chg="mod topLvl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34" creationId="{07DE11E3-9CB0-42FC-808F-CC4349CB8749}"/>
          </ac:cxnSpMkLst>
        </pc:cxnChg>
        <pc:cxnChg chg="mod topLvl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38" creationId="{893E178B-6DC6-46C1-A5CC-71F3CF663434}"/>
          </ac:cxnSpMkLst>
        </pc:cxnChg>
        <pc:cxnChg chg="mod topLvl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39" creationId="{5C4B8534-CFFB-420C-AFCD-EC14C9581F82}"/>
          </ac:cxnSpMkLst>
        </pc:cxnChg>
        <pc:cxnChg chg="mod topLvl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40" creationId="{ADFFE81B-EB9F-44E6-A832-3CE059A72DD0}"/>
          </ac:cxnSpMkLst>
        </pc:cxnChg>
        <pc:cxnChg chg="mod topLvl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41" creationId="{5AAAB6B2-68FE-4D64-B6A7-1B3D6F24D3FC}"/>
          </ac:cxnSpMkLst>
        </pc:cxnChg>
        <pc:cxnChg chg="mod topLvl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45" creationId="{C338D0B2-7E8E-4083-8B91-FC2D4657D814}"/>
          </ac:cxnSpMkLst>
        </pc:cxnChg>
        <pc:cxnChg chg="mod topLvl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46" creationId="{5E172CB7-1DE1-4471-8374-4B80216F8752}"/>
          </ac:cxnSpMkLst>
        </pc:cxnChg>
        <pc:cxnChg chg="mod topLvl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47" creationId="{759D3656-DBE4-41CA-BCF3-6EBF2380A43A}"/>
          </ac:cxnSpMkLst>
        </pc:cxnChg>
        <pc:cxnChg chg="mod topLvl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48" creationId="{83D67DBC-C8AE-46D7-A3EC-CA6244285133}"/>
          </ac:cxnSpMkLst>
        </pc:cxnChg>
        <pc:cxnChg chg="mod topLvl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52" creationId="{DEC5985D-E0B2-4689-B6FF-18483B3D4FE3}"/>
          </ac:cxnSpMkLst>
        </pc:cxnChg>
        <pc:cxnChg chg="mod topLvl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53" creationId="{70735CDB-23E4-47D0-99D1-34F60C855F9B}"/>
          </ac:cxnSpMkLst>
        </pc:cxnChg>
        <pc:cxnChg chg="mod topLvl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54" creationId="{4C3E590E-3E9B-477E-8906-9CB9295A1581}"/>
          </ac:cxnSpMkLst>
        </pc:cxnChg>
        <pc:cxnChg chg="mod topLvl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55" creationId="{26BEDF84-7DF4-4D41-B6D6-B7D1CC55541B}"/>
          </ac:cxnSpMkLst>
        </pc:cxnChg>
        <pc:cxnChg chg="mod topLvl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61" creationId="{50B5063D-7ED7-4F5C-8363-10752D7C414F}"/>
          </ac:cxnSpMkLst>
        </pc:cxnChg>
        <pc:cxnChg chg="mod topLvl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62" creationId="{9356BD02-5688-4F93-80A7-E0B63B4E8508}"/>
          </ac:cxnSpMkLst>
        </pc:cxnChg>
        <pc:cxnChg chg="mod topLvl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63" creationId="{B659294B-9615-4A47-AAA0-FC03A635B670}"/>
          </ac:cxnSpMkLst>
        </pc:cxnChg>
        <pc:cxnChg chg="mod topLvl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64" creationId="{1C0CF859-6282-4D1C-A276-B661E668087D}"/>
          </ac:cxnSpMkLst>
        </pc:cxnChg>
        <pc:cxnChg chg="mod topLvl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68" creationId="{D705F309-020A-45EC-9166-3D9A18A04696}"/>
          </ac:cxnSpMkLst>
        </pc:cxnChg>
        <pc:cxnChg chg="mod topLvl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69" creationId="{D802469B-9EA2-48F7-97A9-CD71ADE916B3}"/>
          </ac:cxnSpMkLst>
        </pc:cxnChg>
        <pc:cxnChg chg="mod topLvl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70" creationId="{8D4196F5-3070-44F9-B634-A265BDEB0D6D}"/>
          </ac:cxnSpMkLst>
        </pc:cxnChg>
        <pc:cxnChg chg="mod topLvl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71" creationId="{330A9969-084D-4526-9D56-9C78417BF6A3}"/>
          </ac:cxnSpMkLst>
        </pc:cxnChg>
        <pc:cxnChg chg="mod topLvl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73" creationId="{AA87B953-59F8-4884-8E51-12ED6B3AF749}"/>
          </ac:cxnSpMkLst>
        </pc:cxnChg>
        <pc:cxnChg chg="mod topLvl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74" creationId="{438A9742-33AE-4805-9514-D3485E42D568}"/>
          </ac:cxnSpMkLst>
        </pc:cxnChg>
        <pc:cxnChg chg="mod topLvl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76" creationId="{883F7A91-8159-4C75-9444-D02EDD4CB237}"/>
          </ac:cxnSpMkLst>
        </pc:cxnChg>
        <pc:cxnChg chg="mod topLvl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77" creationId="{6B0D5073-6982-4578-A872-9E70256D9D92}"/>
          </ac:cxnSpMkLst>
        </pc:cxnChg>
        <pc:cxnChg chg="mod topLvl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79" creationId="{12F3D032-6597-4101-829F-5783582351D8}"/>
          </ac:cxnSpMkLst>
        </pc:cxnChg>
        <pc:cxnChg chg="mod topLvl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80" creationId="{6125F7A3-3863-4146-84C3-0F790BA9B97A}"/>
          </ac:cxnSpMkLst>
        </pc:cxnChg>
        <pc:cxnChg chg="mod topLvl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82" creationId="{93473513-7A0F-4D4A-ABE0-6716B7DE9778}"/>
          </ac:cxnSpMkLst>
        </pc:cxnChg>
        <pc:cxnChg chg="mod topLvl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83" creationId="{71F32ABD-A2EE-4B3E-A18A-23C76AE04CA9}"/>
          </ac:cxnSpMkLst>
        </pc:cxnChg>
        <pc:cxnChg chg="add mod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95" creationId="{EEFF769E-5F5B-4D44-9438-2C6B36C3C572}"/>
          </ac:cxnSpMkLst>
        </pc:cxnChg>
        <pc:cxnChg chg="add mod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97" creationId="{7901BD4C-1F16-484D-9130-8973E66749D7}"/>
          </ac:cxnSpMkLst>
        </pc:cxnChg>
        <pc:cxnChg chg="add mod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99" creationId="{7446BAA7-3200-480F-9949-779D5C3D627E}"/>
          </ac:cxnSpMkLst>
        </pc:cxnChg>
        <pc:cxnChg chg="add mod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101" creationId="{3F4FF822-87EE-4A2D-8029-FC7CA79B7F68}"/>
          </ac:cxnSpMkLst>
        </pc:cxnChg>
        <pc:cxnChg chg="add mod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113" creationId="{2D5F3859-DF8F-4F67-86F2-CD54A2AC3049}"/>
          </ac:cxnSpMkLst>
        </pc:cxnChg>
        <pc:cxnChg chg="add mod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115" creationId="{C4C386BD-D73F-48EF-8716-B0310C1D7C61}"/>
          </ac:cxnSpMkLst>
        </pc:cxnChg>
        <pc:cxnChg chg="add mod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117" creationId="{F678FFCC-8660-4A04-ABB5-65DB45C8461D}"/>
          </ac:cxnSpMkLst>
        </pc:cxnChg>
        <pc:cxnChg chg="add mod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119" creationId="{83395233-E519-434C-94B4-1B7EB3DA736F}"/>
          </ac:cxnSpMkLst>
        </pc:cxnChg>
        <pc:cxnChg chg="add mod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133" creationId="{279F6EAD-B3D3-42F5-93D3-7A8D64E5BF82}"/>
          </ac:cxnSpMkLst>
        </pc:cxnChg>
        <pc:cxnChg chg="add mod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135" creationId="{338D2175-66B3-4225-9417-5A5B2FFF2812}"/>
          </ac:cxnSpMkLst>
        </pc:cxnChg>
        <pc:cxnChg chg="add mod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137" creationId="{53813D3E-FDD5-4877-A0C2-42F2D3C8739B}"/>
          </ac:cxnSpMkLst>
        </pc:cxnChg>
        <pc:cxnChg chg="add mod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139" creationId="{F43BCB63-1319-4B8F-A1CA-F31AC732A849}"/>
          </ac:cxnSpMkLst>
        </pc:cxnChg>
        <pc:cxnChg chg="add mod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147" creationId="{96561D7D-D4AB-42AD-92D7-0140E699342B}"/>
          </ac:cxnSpMkLst>
        </pc:cxnChg>
        <pc:cxnChg chg="add mod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149" creationId="{C87F3D6C-26CF-4CA2-BD1B-F7295F5C5DD3}"/>
          </ac:cxnSpMkLst>
        </pc:cxnChg>
        <pc:cxnChg chg="add mod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151" creationId="{5147629E-750F-4057-97C0-3D37B8E432B0}"/>
          </ac:cxnSpMkLst>
        </pc:cxnChg>
        <pc:cxnChg chg="add mod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153" creationId="{EA9E9CCA-E3C8-4DC4-B57A-A132EA2CA06D}"/>
          </ac:cxnSpMkLst>
        </pc:cxnChg>
        <pc:cxnChg chg="add mod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161" creationId="{D7D5845C-5C61-4067-93D3-250CCF4E5847}"/>
          </ac:cxnSpMkLst>
        </pc:cxnChg>
        <pc:cxnChg chg="add mod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163" creationId="{DAE2379B-655A-4B9F-B233-4F645A5CB79A}"/>
          </ac:cxnSpMkLst>
        </pc:cxnChg>
        <pc:cxnChg chg="add mod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165" creationId="{3DC0BC78-C39B-44DF-9D18-B85664FE3753}"/>
          </ac:cxnSpMkLst>
        </pc:cxnChg>
        <pc:cxnChg chg="add mod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167" creationId="{92DB8D2E-2843-479F-B1FC-823F23F6806D}"/>
          </ac:cxnSpMkLst>
        </pc:cxnChg>
        <pc:cxnChg chg="add mod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175" creationId="{06B719DC-B4BD-41C1-AC70-AD6754193ECF}"/>
          </ac:cxnSpMkLst>
        </pc:cxnChg>
        <pc:cxnChg chg="add mod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177" creationId="{10AEEB8C-49C9-4FDA-AAC0-50E0EBCECB71}"/>
          </ac:cxnSpMkLst>
        </pc:cxnChg>
        <pc:cxnChg chg="add mod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179" creationId="{ADE70B6E-1369-495B-BF34-26BEC5E2523F}"/>
          </ac:cxnSpMkLst>
        </pc:cxnChg>
        <pc:cxnChg chg="add mod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181" creationId="{5CC0468B-0CAA-45BA-93E0-B9A1BF9938BA}"/>
          </ac:cxnSpMkLst>
        </pc:cxnChg>
        <pc:cxnChg chg="add mod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193" creationId="{AAB8DDD3-E730-4FB7-A87E-B29737756C4E}"/>
          </ac:cxnSpMkLst>
        </pc:cxnChg>
        <pc:cxnChg chg="add mod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195" creationId="{E167FAEA-5879-4FCB-924E-3D398597C23D}"/>
          </ac:cxnSpMkLst>
        </pc:cxnChg>
        <pc:cxnChg chg="add mod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197" creationId="{810114AA-A13E-4603-BC58-CD72DF62F93E}"/>
          </ac:cxnSpMkLst>
        </pc:cxnChg>
        <pc:cxnChg chg="add mod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199" creationId="{B13523CD-907F-4575-B04E-29F10FCD47BE}"/>
          </ac:cxnSpMkLst>
        </pc:cxnChg>
        <pc:cxnChg chg="add mod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207" creationId="{0BECC46D-3FF9-49CD-875E-4C496E658B98}"/>
          </ac:cxnSpMkLst>
        </pc:cxnChg>
        <pc:cxnChg chg="add mod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209" creationId="{DB7B459A-D6AA-4774-80FC-5167709C9A45}"/>
          </ac:cxnSpMkLst>
        </pc:cxnChg>
        <pc:cxnChg chg="add mod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211" creationId="{59D40DAA-78D2-4DB0-864B-53DA6644A3FC}"/>
          </ac:cxnSpMkLst>
        </pc:cxnChg>
        <pc:cxnChg chg="add mod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213" creationId="{0491C901-4560-4D8F-A513-93D65D487C75}"/>
          </ac:cxnSpMkLst>
        </pc:cxnChg>
        <pc:cxnChg chg="add mod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217" creationId="{E6D2CE73-8EDC-4782-84B7-EE8E4D597077}"/>
          </ac:cxnSpMkLst>
        </pc:cxnChg>
        <pc:cxnChg chg="add mod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219" creationId="{5415C33E-662C-46E6-81AC-5FE61130BF15}"/>
          </ac:cxnSpMkLst>
        </pc:cxnChg>
        <pc:cxnChg chg="add mod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223" creationId="{5F4E8862-5CF9-442B-ADC9-16907B95F240}"/>
          </ac:cxnSpMkLst>
        </pc:cxnChg>
        <pc:cxnChg chg="add mod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225" creationId="{3470A540-28F4-4D2C-921E-584DDADB6C98}"/>
          </ac:cxnSpMkLst>
        </pc:cxnChg>
        <pc:cxnChg chg="add mod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229" creationId="{C8A7769D-F70F-4147-BE9A-89BB05901795}"/>
          </ac:cxnSpMkLst>
        </pc:cxnChg>
        <pc:cxnChg chg="add mod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231" creationId="{89895E6E-2489-478E-9CEF-F9CF2142025E}"/>
          </ac:cxnSpMkLst>
        </pc:cxnChg>
        <pc:cxnChg chg="add mod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235" creationId="{0A9DF9C6-40EA-4408-896F-2C2CAC85DF6C}"/>
          </ac:cxnSpMkLst>
        </pc:cxnChg>
        <pc:cxnChg chg="add mod">
          <ac:chgData name="Nicolas Delfosse" userId="d965f3d4-ea58-4afe-85b0-6f02e8cf3c22" providerId="ADAL" clId="{EC8726BC-6FC0-4560-A269-CFD0AF4023F8}" dt="2022-02-09T17:27:08.592" v="12029" actId="1076"/>
          <ac:cxnSpMkLst>
            <pc:docMk/>
            <pc:sldMk cId="3149246723" sldId="1709"/>
            <ac:cxnSpMk id="237" creationId="{68788573-1B2C-49E8-99E8-01A5D28251D6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245" creationId="{E0592D7D-9A90-4FD3-8118-3263DBF48B32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247" creationId="{7BE0A7C1-64F2-47C2-B2CE-83307E47575B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255" creationId="{BFADF749-C6EA-4ED0-957A-8E606A98FFC0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257" creationId="{E85D08F6-99ED-4BE9-95AD-4CC9CE20ED1E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269" creationId="{30587D23-0733-490E-9457-1264D2BDF6B3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271" creationId="{1BFFADF7-F496-40C0-99CB-5C79791C4AB1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273" creationId="{668F8EB5-8DCB-4187-BD1B-C920E8F0B125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275" creationId="{59B825EC-1116-4F48-B289-145EDE77C737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283" creationId="{86D95F20-2E55-4067-AD22-2D9A1DD6EDD7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285" creationId="{4F7EF9FD-FF89-4417-A2D8-50E4F29C8A84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287" creationId="{0848F1E8-74D4-463C-8A2E-FAB973DE2B40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289" creationId="{973D53CD-0A1E-4B97-B90B-B2D4456CDB72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297" creationId="{AE37D05C-24FE-4EC9-8C2C-E083397B8732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299" creationId="{07793044-41D3-4D13-817F-7578243B88D9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301" creationId="{CE789EAF-38DC-4394-B539-15B25F25229A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303" creationId="{270B1ED1-6D22-4353-A3F6-92D1B7E33052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311" creationId="{07071D88-446E-4471-AA97-4C86B9759650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313" creationId="{A2957118-D5E1-4E0B-9ED5-14CBDC736CE1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315" creationId="{AA0C8287-60F8-4075-A082-57D6A91401A9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317" creationId="{E886E704-3358-433C-A428-0557F3F01749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329" creationId="{8483EDEA-CAF7-45BB-A10E-BAE6216A4230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331" creationId="{F11D5532-7FC4-46E4-9E31-5BDB5310DB1A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333" creationId="{D642CD21-9E51-4CCC-BF61-39106A7E919B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335" creationId="{362D9120-4518-4FBB-A2CB-7DB7EB5C2A65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343" creationId="{2E88AF8A-6D4E-4228-969F-8B82A30BAF2E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345" creationId="{B022FAB6-7B28-4B21-A29C-651976F6DF7B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347" creationId="{AAAECD23-3B79-48A3-9789-09719C5DDC73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349" creationId="{63CA4301-3B97-4CC3-83D6-2EE87B29FB8B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353" creationId="{82BF1B07-C309-441C-B2EF-1136EF520E72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355" creationId="{C0D5CCFF-41A2-4DDA-A0AC-4F7802B61F8A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359" creationId="{91B4486D-D0D8-4D37-824D-652E7348FD1A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361" creationId="{88CEF685-450B-4239-A3B9-1BCC7236E83A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367" creationId="{3F45A625-D594-457F-B628-C4A2A3675EB5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369" creationId="{0C63040C-07CF-4ECF-9EB7-BF630E903EEA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377" creationId="{70972AFF-58D4-4A05-86C2-53997216D027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379" creationId="{F6400A65-FF69-46FC-8CB8-E6AFFC386C92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389" creationId="{88A93EE8-0BB4-4A69-B7BD-8A2A26A85909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391" creationId="{B2CD8F9D-4E97-4956-A4F9-38379613B45A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393" creationId="{38D65E7F-A831-4DE7-9746-D9E747C9E1D7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395" creationId="{D7875835-5E7D-4632-A42B-FCFBC9B035E3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403" creationId="{6F6C0F20-5A72-41A0-9952-BC8528852BA3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405" creationId="{D1594EF1-01FB-4367-A2BB-2063C6540481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407" creationId="{07D46D42-862E-48E6-A1E6-2F8140C66458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409" creationId="{A7F0559E-3BC7-4F0E-B020-DACFF5C863E1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415" creationId="{A5E66575-38AE-4420-94C8-8A129325CC8B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417" creationId="{DCB8D770-A9F7-4E5C-B70F-16847B0D4D0F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419" creationId="{6D9075A0-B41C-4DF4-9967-A0261BA03BDF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421" creationId="{2B7F5EB1-EE5A-482C-8DB8-6BDA37DDEECA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429" creationId="{1F8FA1E7-9F3E-4580-90C8-DFA4D4FF5B53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431" creationId="{4D2FBF70-2754-40C0-85B4-5F008A34C52A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433" creationId="{42AB91DC-8510-4354-8AA4-3ACE04A58B51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435" creationId="{7F1F4E42-DB45-4DCE-BD74-A4C21FB6FED7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445" creationId="{551C410A-42E7-44B5-AD66-428B8F17D129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447" creationId="{379A2B93-BD45-4263-883C-8164A619B2B2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449" creationId="{F5684908-DF51-49D7-9797-5079E2912093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451" creationId="{9998F006-AF18-45BF-BA4D-2380D39B6938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459" creationId="{A883F7AD-8946-4D54-B1E6-98D0D1D6C528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461" creationId="{2B555952-CE5C-4672-B39C-6403EACA3AA8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463" creationId="{C168E96E-C9D5-49C2-B729-AB58F17FEF6B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465" creationId="{CB09011E-0E18-4C74-9A62-2F1271BA6C59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469" creationId="{F8E88714-DE61-4E50-90EA-F265501A4794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471" creationId="{876324A2-E304-4664-A04D-18339EE7436C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475" creationId="{450FC2D4-0BD0-4B95-A957-A5E368A91E2F}"/>
          </ac:cxnSpMkLst>
        </pc:cxnChg>
        <pc:cxnChg chg="add del mod">
          <ac:chgData name="Nicolas Delfosse" userId="d965f3d4-ea58-4afe-85b0-6f02e8cf3c22" providerId="ADAL" clId="{EC8726BC-6FC0-4560-A269-CFD0AF4023F8}" dt="2022-02-09T17:27:01.830" v="12028" actId="22"/>
          <ac:cxnSpMkLst>
            <pc:docMk/>
            <pc:sldMk cId="3149246723" sldId="1709"/>
            <ac:cxnSpMk id="477" creationId="{8E9AB650-471B-45E4-8FCD-79D9324A459D}"/>
          </ac:cxnSpMkLst>
        </pc:cxnChg>
        <pc:cxnChg chg="add mod">
          <ac:chgData name="Nicolas Delfosse" userId="d965f3d4-ea58-4afe-85b0-6f02e8cf3c22" providerId="ADAL" clId="{EC8726BC-6FC0-4560-A269-CFD0AF4023F8}" dt="2022-02-09T17:27:31.733" v="12035" actId="478"/>
          <ac:cxnSpMkLst>
            <pc:docMk/>
            <pc:sldMk cId="3149246723" sldId="1709"/>
            <ac:cxnSpMk id="485" creationId="{C854DA06-E938-4BD3-8A67-5C35A04BFB04}"/>
          </ac:cxnSpMkLst>
        </pc:cxnChg>
        <pc:cxnChg chg="add mod">
          <ac:chgData name="Nicolas Delfosse" userId="d965f3d4-ea58-4afe-85b0-6f02e8cf3c22" providerId="ADAL" clId="{EC8726BC-6FC0-4560-A269-CFD0AF4023F8}" dt="2022-02-09T17:27:31.733" v="12035" actId="478"/>
          <ac:cxnSpMkLst>
            <pc:docMk/>
            <pc:sldMk cId="3149246723" sldId="1709"/>
            <ac:cxnSpMk id="487" creationId="{BACC2F16-88D3-467A-B261-EEDF800F45FA}"/>
          </ac:cxnSpMkLst>
        </pc:cxnChg>
        <pc:cxnChg chg="add mod">
          <ac:chgData name="Nicolas Delfosse" userId="d965f3d4-ea58-4afe-85b0-6f02e8cf3c22" providerId="ADAL" clId="{EC8726BC-6FC0-4560-A269-CFD0AF4023F8}" dt="2022-02-09T17:27:30.722" v="12034" actId="478"/>
          <ac:cxnSpMkLst>
            <pc:docMk/>
            <pc:sldMk cId="3149246723" sldId="1709"/>
            <ac:cxnSpMk id="495" creationId="{6973B874-4348-430A-BF97-2ED945B47E24}"/>
          </ac:cxnSpMkLst>
        </pc:cxnChg>
        <pc:cxnChg chg="add mod">
          <ac:chgData name="Nicolas Delfosse" userId="d965f3d4-ea58-4afe-85b0-6f02e8cf3c22" providerId="ADAL" clId="{EC8726BC-6FC0-4560-A269-CFD0AF4023F8}" dt="2022-02-09T17:27:30.722" v="12034" actId="478"/>
          <ac:cxnSpMkLst>
            <pc:docMk/>
            <pc:sldMk cId="3149246723" sldId="1709"/>
            <ac:cxnSpMk id="497" creationId="{4CFE6D86-BDC6-4529-9DAC-F25491899900}"/>
          </ac:cxnSpMkLst>
        </pc:cxnChg>
        <pc:cxnChg chg="add mod">
          <ac:chgData name="Nicolas Delfosse" userId="d965f3d4-ea58-4afe-85b0-6f02e8cf3c22" providerId="ADAL" clId="{EC8726BC-6FC0-4560-A269-CFD0AF4023F8}" dt="2022-02-09T17:27:21.610" v="12031" actId="1076"/>
          <ac:cxnSpMkLst>
            <pc:docMk/>
            <pc:sldMk cId="3149246723" sldId="1709"/>
            <ac:cxnSpMk id="509" creationId="{55641C9D-C05F-4F4F-9045-7C30E196B058}"/>
          </ac:cxnSpMkLst>
        </pc:cxnChg>
        <pc:cxnChg chg="add mod">
          <ac:chgData name="Nicolas Delfosse" userId="d965f3d4-ea58-4afe-85b0-6f02e8cf3c22" providerId="ADAL" clId="{EC8726BC-6FC0-4560-A269-CFD0AF4023F8}" dt="2022-02-09T17:27:21.610" v="12031" actId="1076"/>
          <ac:cxnSpMkLst>
            <pc:docMk/>
            <pc:sldMk cId="3149246723" sldId="1709"/>
            <ac:cxnSpMk id="511" creationId="{56B3F7F2-634D-4796-86D7-58B03F3F5DE6}"/>
          </ac:cxnSpMkLst>
        </pc:cxnChg>
        <pc:cxnChg chg="add mod">
          <ac:chgData name="Nicolas Delfosse" userId="d965f3d4-ea58-4afe-85b0-6f02e8cf3c22" providerId="ADAL" clId="{EC8726BC-6FC0-4560-A269-CFD0AF4023F8}" dt="2022-02-09T17:27:21.610" v="12031" actId="1076"/>
          <ac:cxnSpMkLst>
            <pc:docMk/>
            <pc:sldMk cId="3149246723" sldId="1709"/>
            <ac:cxnSpMk id="513" creationId="{CF499FD8-C5F4-4472-9DA0-23A2C8391C3A}"/>
          </ac:cxnSpMkLst>
        </pc:cxnChg>
        <pc:cxnChg chg="add mod">
          <ac:chgData name="Nicolas Delfosse" userId="d965f3d4-ea58-4afe-85b0-6f02e8cf3c22" providerId="ADAL" clId="{EC8726BC-6FC0-4560-A269-CFD0AF4023F8}" dt="2022-02-09T17:27:21.610" v="12031" actId="1076"/>
          <ac:cxnSpMkLst>
            <pc:docMk/>
            <pc:sldMk cId="3149246723" sldId="1709"/>
            <ac:cxnSpMk id="515" creationId="{CDCE0E41-0B59-446E-8D93-851BC4F45D9A}"/>
          </ac:cxnSpMkLst>
        </pc:cxnChg>
        <pc:cxnChg chg="add mod">
          <ac:chgData name="Nicolas Delfosse" userId="d965f3d4-ea58-4afe-85b0-6f02e8cf3c22" providerId="ADAL" clId="{EC8726BC-6FC0-4560-A269-CFD0AF4023F8}" dt="2022-02-09T17:27:21.610" v="12031" actId="1076"/>
          <ac:cxnSpMkLst>
            <pc:docMk/>
            <pc:sldMk cId="3149246723" sldId="1709"/>
            <ac:cxnSpMk id="523" creationId="{88EEEC0B-9B28-4BD6-801E-ED9387CFD55F}"/>
          </ac:cxnSpMkLst>
        </pc:cxnChg>
        <pc:cxnChg chg="add mod">
          <ac:chgData name="Nicolas Delfosse" userId="d965f3d4-ea58-4afe-85b0-6f02e8cf3c22" providerId="ADAL" clId="{EC8726BC-6FC0-4560-A269-CFD0AF4023F8}" dt="2022-02-09T17:27:21.610" v="12031" actId="1076"/>
          <ac:cxnSpMkLst>
            <pc:docMk/>
            <pc:sldMk cId="3149246723" sldId="1709"/>
            <ac:cxnSpMk id="525" creationId="{27B68BC3-D49D-443B-ABD0-3F0CC1BF1B51}"/>
          </ac:cxnSpMkLst>
        </pc:cxnChg>
        <pc:cxnChg chg="add mod">
          <ac:chgData name="Nicolas Delfosse" userId="d965f3d4-ea58-4afe-85b0-6f02e8cf3c22" providerId="ADAL" clId="{EC8726BC-6FC0-4560-A269-CFD0AF4023F8}" dt="2022-02-09T17:27:21.610" v="12031" actId="1076"/>
          <ac:cxnSpMkLst>
            <pc:docMk/>
            <pc:sldMk cId="3149246723" sldId="1709"/>
            <ac:cxnSpMk id="527" creationId="{10FF87A7-0040-4B6E-B31A-63FF72132AA6}"/>
          </ac:cxnSpMkLst>
        </pc:cxnChg>
        <pc:cxnChg chg="add mod">
          <ac:chgData name="Nicolas Delfosse" userId="d965f3d4-ea58-4afe-85b0-6f02e8cf3c22" providerId="ADAL" clId="{EC8726BC-6FC0-4560-A269-CFD0AF4023F8}" dt="2022-02-09T17:27:21.610" v="12031" actId="1076"/>
          <ac:cxnSpMkLst>
            <pc:docMk/>
            <pc:sldMk cId="3149246723" sldId="1709"/>
            <ac:cxnSpMk id="529" creationId="{32939B81-7AD1-48CD-966E-066A7C653B82}"/>
          </ac:cxnSpMkLst>
        </pc:cxnChg>
        <pc:cxnChg chg="add mod">
          <ac:chgData name="Nicolas Delfosse" userId="d965f3d4-ea58-4afe-85b0-6f02e8cf3c22" providerId="ADAL" clId="{EC8726BC-6FC0-4560-A269-CFD0AF4023F8}" dt="2022-02-09T17:27:21.610" v="12031" actId="1076"/>
          <ac:cxnSpMkLst>
            <pc:docMk/>
            <pc:sldMk cId="3149246723" sldId="1709"/>
            <ac:cxnSpMk id="533" creationId="{45A81055-45C0-47BC-8FDB-F1B28C2EA977}"/>
          </ac:cxnSpMkLst>
        </pc:cxnChg>
        <pc:cxnChg chg="add mod">
          <ac:chgData name="Nicolas Delfosse" userId="d965f3d4-ea58-4afe-85b0-6f02e8cf3c22" providerId="ADAL" clId="{EC8726BC-6FC0-4560-A269-CFD0AF4023F8}" dt="2022-02-09T17:27:21.610" v="12031" actId="1076"/>
          <ac:cxnSpMkLst>
            <pc:docMk/>
            <pc:sldMk cId="3149246723" sldId="1709"/>
            <ac:cxnSpMk id="535" creationId="{602EAE02-AF37-48E5-89AF-593EEF60D9CE}"/>
          </ac:cxnSpMkLst>
        </pc:cxnChg>
        <pc:cxnChg chg="add mod">
          <ac:chgData name="Nicolas Delfosse" userId="d965f3d4-ea58-4afe-85b0-6f02e8cf3c22" providerId="ADAL" clId="{EC8726BC-6FC0-4560-A269-CFD0AF4023F8}" dt="2022-02-09T17:27:21.610" v="12031" actId="1076"/>
          <ac:cxnSpMkLst>
            <pc:docMk/>
            <pc:sldMk cId="3149246723" sldId="1709"/>
            <ac:cxnSpMk id="539" creationId="{B68F0B9D-4A89-4B27-9AE8-8448B1581AB4}"/>
          </ac:cxnSpMkLst>
        </pc:cxnChg>
        <pc:cxnChg chg="add mod">
          <ac:chgData name="Nicolas Delfosse" userId="d965f3d4-ea58-4afe-85b0-6f02e8cf3c22" providerId="ADAL" clId="{EC8726BC-6FC0-4560-A269-CFD0AF4023F8}" dt="2022-02-09T17:27:21.610" v="12031" actId="1076"/>
          <ac:cxnSpMkLst>
            <pc:docMk/>
            <pc:sldMk cId="3149246723" sldId="1709"/>
            <ac:cxnSpMk id="541" creationId="{17CAA6D8-8E4A-44C3-9402-6503EC0B23B4}"/>
          </ac:cxnSpMkLst>
        </pc:cxnChg>
        <pc:cxnChg chg="add mod">
          <ac:chgData name="Nicolas Delfosse" userId="d965f3d4-ea58-4afe-85b0-6f02e8cf3c22" providerId="ADAL" clId="{EC8726BC-6FC0-4560-A269-CFD0AF4023F8}" dt="2022-02-09T17:27:29.635" v="12033" actId="478"/>
          <ac:cxnSpMkLst>
            <pc:docMk/>
            <pc:sldMk cId="3149246723" sldId="1709"/>
            <ac:cxnSpMk id="547" creationId="{B0CD4BEF-71BA-453B-BB66-C261025E8F69}"/>
          </ac:cxnSpMkLst>
        </pc:cxnChg>
        <pc:cxnChg chg="add mod">
          <ac:chgData name="Nicolas Delfosse" userId="d965f3d4-ea58-4afe-85b0-6f02e8cf3c22" providerId="ADAL" clId="{EC8726BC-6FC0-4560-A269-CFD0AF4023F8}" dt="2022-02-09T17:27:29.635" v="12033" actId="478"/>
          <ac:cxnSpMkLst>
            <pc:docMk/>
            <pc:sldMk cId="3149246723" sldId="1709"/>
            <ac:cxnSpMk id="549" creationId="{663F7CC1-54EC-487B-90FA-DDE2C1C2B8CB}"/>
          </ac:cxnSpMkLst>
        </pc:cxnChg>
        <pc:cxnChg chg="add mod">
          <ac:chgData name="Nicolas Delfosse" userId="d965f3d4-ea58-4afe-85b0-6f02e8cf3c22" providerId="ADAL" clId="{EC8726BC-6FC0-4560-A269-CFD0AF4023F8}" dt="2022-02-09T17:27:27.551" v="12032" actId="478"/>
          <ac:cxnSpMkLst>
            <pc:docMk/>
            <pc:sldMk cId="3149246723" sldId="1709"/>
            <ac:cxnSpMk id="557" creationId="{FF11BE76-A3F6-409D-93D3-A30BBB4D402F}"/>
          </ac:cxnSpMkLst>
        </pc:cxnChg>
        <pc:cxnChg chg="add mod">
          <ac:chgData name="Nicolas Delfosse" userId="d965f3d4-ea58-4afe-85b0-6f02e8cf3c22" providerId="ADAL" clId="{EC8726BC-6FC0-4560-A269-CFD0AF4023F8}" dt="2022-02-09T17:27:27.551" v="12032" actId="478"/>
          <ac:cxnSpMkLst>
            <pc:docMk/>
            <pc:sldMk cId="3149246723" sldId="1709"/>
            <ac:cxnSpMk id="559" creationId="{52A4197F-980E-47F1-B2DD-A3650A65A3F6}"/>
          </ac:cxnSpMkLst>
        </pc:cxnChg>
        <pc:cxnChg chg="add mod">
          <ac:chgData name="Nicolas Delfosse" userId="d965f3d4-ea58-4afe-85b0-6f02e8cf3c22" providerId="ADAL" clId="{EC8726BC-6FC0-4560-A269-CFD0AF4023F8}" dt="2022-02-09T17:27:21.610" v="12031" actId="1076"/>
          <ac:cxnSpMkLst>
            <pc:docMk/>
            <pc:sldMk cId="3149246723" sldId="1709"/>
            <ac:cxnSpMk id="569" creationId="{54B23D57-BF90-4D04-B994-58068523D560}"/>
          </ac:cxnSpMkLst>
        </pc:cxnChg>
        <pc:cxnChg chg="add mod">
          <ac:chgData name="Nicolas Delfosse" userId="d965f3d4-ea58-4afe-85b0-6f02e8cf3c22" providerId="ADAL" clId="{EC8726BC-6FC0-4560-A269-CFD0AF4023F8}" dt="2022-02-09T17:27:21.610" v="12031" actId="1076"/>
          <ac:cxnSpMkLst>
            <pc:docMk/>
            <pc:sldMk cId="3149246723" sldId="1709"/>
            <ac:cxnSpMk id="571" creationId="{D27D47EB-602C-4090-8FD3-3F510031FD5C}"/>
          </ac:cxnSpMkLst>
        </pc:cxnChg>
        <pc:cxnChg chg="add mod">
          <ac:chgData name="Nicolas Delfosse" userId="d965f3d4-ea58-4afe-85b0-6f02e8cf3c22" providerId="ADAL" clId="{EC8726BC-6FC0-4560-A269-CFD0AF4023F8}" dt="2022-02-09T17:27:21.610" v="12031" actId="1076"/>
          <ac:cxnSpMkLst>
            <pc:docMk/>
            <pc:sldMk cId="3149246723" sldId="1709"/>
            <ac:cxnSpMk id="573" creationId="{72B34F60-3DDD-4025-9FE3-9FF961983753}"/>
          </ac:cxnSpMkLst>
        </pc:cxnChg>
        <pc:cxnChg chg="add mod">
          <ac:chgData name="Nicolas Delfosse" userId="d965f3d4-ea58-4afe-85b0-6f02e8cf3c22" providerId="ADAL" clId="{EC8726BC-6FC0-4560-A269-CFD0AF4023F8}" dt="2022-02-09T17:27:21.610" v="12031" actId="1076"/>
          <ac:cxnSpMkLst>
            <pc:docMk/>
            <pc:sldMk cId="3149246723" sldId="1709"/>
            <ac:cxnSpMk id="575" creationId="{6F28099B-B973-4A10-AE41-39B3A7FAEA81}"/>
          </ac:cxnSpMkLst>
        </pc:cxnChg>
        <pc:cxnChg chg="add mod">
          <ac:chgData name="Nicolas Delfosse" userId="d965f3d4-ea58-4afe-85b0-6f02e8cf3c22" providerId="ADAL" clId="{EC8726BC-6FC0-4560-A269-CFD0AF4023F8}" dt="2022-02-09T17:27:21.610" v="12031" actId="1076"/>
          <ac:cxnSpMkLst>
            <pc:docMk/>
            <pc:sldMk cId="3149246723" sldId="1709"/>
            <ac:cxnSpMk id="583" creationId="{428B2861-05DC-476A-843A-CA257E587808}"/>
          </ac:cxnSpMkLst>
        </pc:cxnChg>
        <pc:cxnChg chg="add mod">
          <ac:chgData name="Nicolas Delfosse" userId="d965f3d4-ea58-4afe-85b0-6f02e8cf3c22" providerId="ADAL" clId="{EC8726BC-6FC0-4560-A269-CFD0AF4023F8}" dt="2022-02-09T17:27:21.610" v="12031" actId="1076"/>
          <ac:cxnSpMkLst>
            <pc:docMk/>
            <pc:sldMk cId="3149246723" sldId="1709"/>
            <ac:cxnSpMk id="585" creationId="{57F2AED7-1E34-436B-A35C-FF23AA2C0895}"/>
          </ac:cxnSpMkLst>
        </pc:cxnChg>
        <pc:cxnChg chg="add mod">
          <ac:chgData name="Nicolas Delfosse" userId="d965f3d4-ea58-4afe-85b0-6f02e8cf3c22" providerId="ADAL" clId="{EC8726BC-6FC0-4560-A269-CFD0AF4023F8}" dt="2022-02-09T17:27:21.610" v="12031" actId="1076"/>
          <ac:cxnSpMkLst>
            <pc:docMk/>
            <pc:sldMk cId="3149246723" sldId="1709"/>
            <ac:cxnSpMk id="587" creationId="{8DDD34D0-4030-4579-9A7C-43C6895A4362}"/>
          </ac:cxnSpMkLst>
        </pc:cxnChg>
        <pc:cxnChg chg="add mod">
          <ac:chgData name="Nicolas Delfosse" userId="d965f3d4-ea58-4afe-85b0-6f02e8cf3c22" providerId="ADAL" clId="{EC8726BC-6FC0-4560-A269-CFD0AF4023F8}" dt="2022-02-09T17:27:21.610" v="12031" actId="1076"/>
          <ac:cxnSpMkLst>
            <pc:docMk/>
            <pc:sldMk cId="3149246723" sldId="1709"/>
            <ac:cxnSpMk id="589" creationId="{DAE12290-7392-4608-A4A7-037A82DA55BF}"/>
          </ac:cxnSpMkLst>
        </pc:cxnChg>
        <pc:cxnChg chg="add mod">
          <ac:chgData name="Nicolas Delfosse" userId="d965f3d4-ea58-4afe-85b0-6f02e8cf3c22" providerId="ADAL" clId="{EC8726BC-6FC0-4560-A269-CFD0AF4023F8}" dt="2022-02-09T17:27:21.610" v="12031" actId="1076"/>
          <ac:cxnSpMkLst>
            <pc:docMk/>
            <pc:sldMk cId="3149246723" sldId="1709"/>
            <ac:cxnSpMk id="593" creationId="{CC8142DD-2AA4-430E-A2D0-E25979A71FEB}"/>
          </ac:cxnSpMkLst>
        </pc:cxnChg>
        <pc:cxnChg chg="add mod">
          <ac:chgData name="Nicolas Delfosse" userId="d965f3d4-ea58-4afe-85b0-6f02e8cf3c22" providerId="ADAL" clId="{EC8726BC-6FC0-4560-A269-CFD0AF4023F8}" dt="2022-02-09T17:27:21.610" v="12031" actId="1076"/>
          <ac:cxnSpMkLst>
            <pc:docMk/>
            <pc:sldMk cId="3149246723" sldId="1709"/>
            <ac:cxnSpMk id="595" creationId="{BC848B97-CBB0-472F-9159-00E3E54B5094}"/>
          </ac:cxnSpMkLst>
        </pc:cxnChg>
        <pc:cxnChg chg="add mod">
          <ac:chgData name="Nicolas Delfosse" userId="d965f3d4-ea58-4afe-85b0-6f02e8cf3c22" providerId="ADAL" clId="{EC8726BC-6FC0-4560-A269-CFD0AF4023F8}" dt="2022-02-09T17:27:21.610" v="12031" actId="1076"/>
          <ac:cxnSpMkLst>
            <pc:docMk/>
            <pc:sldMk cId="3149246723" sldId="1709"/>
            <ac:cxnSpMk id="599" creationId="{844BE5C4-0758-4C24-9F17-97CEF2219E74}"/>
          </ac:cxnSpMkLst>
        </pc:cxnChg>
        <pc:cxnChg chg="add mod">
          <ac:chgData name="Nicolas Delfosse" userId="d965f3d4-ea58-4afe-85b0-6f02e8cf3c22" providerId="ADAL" clId="{EC8726BC-6FC0-4560-A269-CFD0AF4023F8}" dt="2022-02-09T17:27:21.610" v="12031" actId="1076"/>
          <ac:cxnSpMkLst>
            <pc:docMk/>
            <pc:sldMk cId="3149246723" sldId="1709"/>
            <ac:cxnSpMk id="601" creationId="{ACD4F80B-A290-491E-ADDB-BFF25F0A554F}"/>
          </ac:cxnSpMkLst>
        </pc:cxnChg>
        <pc:cxnChg chg="add mod">
          <ac:chgData name="Nicolas Delfosse" userId="d965f3d4-ea58-4afe-85b0-6f02e8cf3c22" providerId="ADAL" clId="{EC8726BC-6FC0-4560-A269-CFD0AF4023F8}" dt="2022-02-09T17:29:01.071" v="12041" actId="1076"/>
          <ac:cxnSpMkLst>
            <pc:docMk/>
            <pc:sldMk cId="3149246723" sldId="1709"/>
            <ac:cxnSpMk id="613" creationId="{0A1CB7B9-453D-4F87-943C-62CF36AD7B63}"/>
          </ac:cxnSpMkLst>
        </pc:cxnChg>
        <pc:cxnChg chg="add mod">
          <ac:chgData name="Nicolas Delfosse" userId="d965f3d4-ea58-4afe-85b0-6f02e8cf3c22" providerId="ADAL" clId="{EC8726BC-6FC0-4560-A269-CFD0AF4023F8}" dt="2022-02-09T17:29:01.071" v="12041" actId="1076"/>
          <ac:cxnSpMkLst>
            <pc:docMk/>
            <pc:sldMk cId="3149246723" sldId="1709"/>
            <ac:cxnSpMk id="615" creationId="{15722CF1-060B-4A37-BFAD-3BA27C3E9865}"/>
          </ac:cxnSpMkLst>
        </pc:cxnChg>
        <pc:cxnChg chg="add mod">
          <ac:chgData name="Nicolas Delfosse" userId="d965f3d4-ea58-4afe-85b0-6f02e8cf3c22" providerId="ADAL" clId="{EC8726BC-6FC0-4560-A269-CFD0AF4023F8}" dt="2022-02-09T17:29:01.071" v="12041" actId="1076"/>
          <ac:cxnSpMkLst>
            <pc:docMk/>
            <pc:sldMk cId="3149246723" sldId="1709"/>
            <ac:cxnSpMk id="617" creationId="{30E6F182-385F-4CEF-9A4E-674105512D31}"/>
          </ac:cxnSpMkLst>
        </pc:cxnChg>
        <pc:cxnChg chg="add mod">
          <ac:chgData name="Nicolas Delfosse" userId="d965f3d4-ea58-4afe-85b0-6f02e8cf3c22" providerId="ADAL" clId="{EC8726BC-6FC0-4560-A269-CFD0AF4023F8}" dt="2022-02-09T17:29:01.071" v="12041" actId="1076"/>
          <ac:cxnSpMkLst>
            <pc:docMk/>
            <pc:sldMk cId="3149246723" sldId="1709"/>
            <ac:cxnSpMk id="619" creationId="{E65E316B-D6FF-4E5A-9106-9E2A8876C617}"/>
          </ac:cxnSpMkLst>
        </pc:cxnChg>
        <pc:cxnChg chg="add mod">
          <ac:chgData name="Nicolas Delfosse" userId="d965f3d4-ea58-4afe-85b0-6f02e8cf3c22" providerId="ADAL" clId="{EC8726BC-6FC0-4560-A269-CFD0AF4023F8}" dt="2022-02-09T17:29:01.071" v="12041" actId="1076"/>
          <ac:cxnSpMkLst>
            <pc:docMk/>
            <pc:sldMk cId="3149246723" sldId="1709"/>
            <ac:cxnSpMk id="633" creationId="{1CA45E31-AFCF-4460-BB3C-2D90F46A8F02}"/>
          </ac:cxnSpMkLst>
        </pc:cxnChg>
        <pc:cxnChg chg="add mod">
          <ac:chgData name="Nicolas Delfosse" userId="d965f3d4-ea58-4afe-85b0-6f02e8cf3c22" providerId="ADAL" clId="{EC8726BC-6FC0-4560-A269-CFD0AF4023F8}" dt="2022-02-09T17:29:01.071" v="12041" actId="1076"/>
          <ac:cxnSpMkLst>
            <pc:docMk/>
            <pc:sldMk cId="3149246723" sldId="1709"/>
            <ac:cxnSpMk id="635" creationId="{29453E53-F3F0-4D62-9424-1DDD2AC93F2D}"/>
          </ac:cxnSpMkLst>
        </pc:cxnChg>
        <pc:cxnChg chg="add mod">
          <ac:chgData name="Nicolas Delfosse" userId="d965f3d4-ea58-4afe-85b0-6f02e8cf3c22" providerId="ADAL" clId="{EC8726BC-6FC0-4560-A269-CFD0AF4023F8}" dt="2022-02-09T17:29:01.071" v="12041" actId="1076"/>
          <ac:cxnSpMkLst>
            <pc:docMk/>
            <pc:sldMk cId="3149246723" sldId="1709"/>
            <ac:cxnSpMk id="637" creationId="{8E469446-04B7-46D1-A542-DF09FDCEEC7E}"/>
          </ac:cxnSpMkLst>
        </pc:cxnChg>
        <pc:cxnChg chg="add mod">
          <ac:chgData name="Nicolas Delfosse" userId="d965f3d4-ea58-4afe-85b0-6f02e8cf3c22" providerId="ADAL" clId="{EC8726BC-6FC0-4560-A269-CFD0AF4023F8}" dt="2022-02-09T17:29:01.071" v="12041" actId="1076"/>
          <ac:cxnSpMkLst>
            <pc:docMk/>
            <pc:sldMk cId="3149246723" sldId="1709"/>
            <ac:cxnSpMk id="639" creationId="{ADCDF1AC-19EC-4EDA-9FAB-388F4675CC83}"/>
          </ac:cxnSpMkLst>
        </pc:cxnChg>
        <pc:cxnChg chg="add mod">
          <ac:chgData name="Nicolas Delfosse" userId="d965f3d4-ea58-4afe-85b0-6f02e8cf3c22" providerId="ADAL" clId="{EC8726BC-6FC0-4560-A269-CFD0AF4023F8}" dt="2022-02-09T17:29:01.071" v="12041" actId="1076"/>
          <ac:cxnSpMkLst>
            <pc:docMk/>
            <pc:sldMk cId="3149246723" sldId="1709"/>
            <ac:cxnSpMk id="647" creationId="{4B7B10DB-B8DB-4B72-A72A-A726DE0623C0}"/>
          </ac:cxnSpMkLst>
        </pc:cxnChg>
        <pc:cxnChg chg="add mod">
          <ac:chgData name="Nicolas Delfosse" userId="d965f3d4-ea58-4afe-85b0-6f02e8cf3c22" providerId="ADAL" clId="{EC8726BC-6FC0-4560-A269-CFD0AF4023F8}" dt="2022-02-09T17:29:01.071" v="12041" actId="1076"/>
          <ac:cxnSpMkLst>
            <pc:docMk/>
            <pc:sldMk cId="3149246723" sldId="1709"/>
            <ac:cxnSpMk id="649" creationId="{B5C9233D-15C4-4F26-9864-DEABB6A8189B}"/>
          </ac:cxnSpMkLst>
        </pc:cxnChg>
        <pc:cxnChg chg="add mod">
          <ac:chgData name="Nicolas Delfosse" userId="d965f3d4-ea58-4afe-85b0-6f02e8cf3c22" providerId="ADAL" clId="{EC8726BC-6FC0-4560-A269-CFD0AF4023F8}" dt="2022-02-09T17:29:01.071" v="12041" actId="1076"/>
          <ac:cxnSpMkLst>
            <pc:docMk/>
            <pc:sldMk cId="3149246723" sldId="1709"/>
            <ac:cxnSpMk id="651" creationId="{B7FF577A-A6B7-4933-A3D6-E8168CCAD8E5}"/>
          </ac:cxnSpMkLst>
        </pc:cxnChg>
        <pc:cxnChg chg="add mod">
          <ac:chgData name="Nicolas Delfosse" userId="d965f3d4-ea58-4afe-85b0-6f02e8cf3c22" providerId="ADAL" clId="{EC8726BC-6FC0-4560-A269-CFD0AF4023F8}" dt="2022-02-09T17:29:01.071" v="12041" actId="1076"/>
          <ac:cxnSpMkLst>
            <pc:docMk/>
            <pc:sldMk cId="3149246723" sldId="1709"/>
            <ac:cxnSpMk id="653" creationId="{E86C345F-53ED-48FA-84ED-8586E5A6D143}"/>
          </ac:cxnSpMkLst>
        </pc:cxnChg>
        <pc:cxnChg chg="add mod">
          <ac:chgData name="Nicolas Delfosse" userId="d965f3d4-ea58-4afe-85b0-6f02e8cf3c22" providerId="ADAL" clId="{EC8726BC-6FC0-4560-A269-CFD0AF4023F8}" dt="2022-02-09T17:29:01.071" v="12041" actId="1076"/>
          <ac:cxnSpMkLst>
            <pc:docMk/>
            <pc:sldMk cId="3149246723" sldId="1709"/>
            <ac:cxnSpMk id="665" creationId="{86B8CB2E-F4D3-4DEE-A86F-604B0920212C}"/>
          </ac:cxnSpMkLst>
        </pc:cxnChg>
        <pc:cxnChg chg="add mod">
          <ac:chgData name="Nicolas Delfosse" userId="d965f3d4-ea58-4afe-85b0-6f02e8cf3c22" providerId="ADAL" clId="{EC8726BC-6FC0-4560-A269-CFD0AF4023F8}" dt="2022-02-09T17:29:01.071" v="12041" actId="1076"/>
          <ac:cxnSpMkLst>
            <pc:docMk/>
            <pc:sldMk cId="3149246723" sldId="1709"/>
            <ac:cxnSpMk id="667" creationId="{6643DB9B-3870-44EA-81D9-95D9CE82B95F}"/>
          </ac:cxnSpMkLst>
        </pc:cxnChg>
        <pc:cxnChg chg="add mod">
          <ac:chgData name="Nicolas Delfosse" userId="d965f3d4-ea58-4afe-85b0-6f02e8cf3c22" providerId="ADAL" clId="{EC8726BC-6FC0-4560-A269-CFD0AF4023F8}" dt="2022-02-09T17:29:01.071" v="12041" actId="1076"/>
          <ac:cxnSpMkLst>
            <pc:docMk/>
            <pc:sldMk cId="3149246723" sldId="1709"/>
            <ac:cxnSpMk id="669" creationId="{7397983C-F6D4-4A8C-A2A8-B7CECCB51118}"/>
          </ac:cxnSpMkLst>
        </pc:cxnChg>
        <pc:cxnChg chg="add mod">
          <ac:chgData name="Nicolas Delfosse" userId="d965f3d4-ea58-4afe-85b0-6f02e8cf3c22" providerId="ADAL" clId="{EC8726BC-6FC0-4560-A269-CFD0AF4023F8}" dt="2022-02-09T17:29:01.071" v="12041" actId="1076"/>
          <ac:cxnSpMkLst>
            <pc:docMk/>
            <pc:sldMk cId="3149246723" sldId="1709"/>
            <ac:cxnSpMk id="671" creationId="{6EBF0EF7-6D20-4399-90C5-69F04F4FBDA8}"/>
          </ac:cxnSpMkLst>
        </pc:cxnChg>
        <pc:cxnChg chg="add mod">
          <ac:chgData name="Nicolas Delfosse" userId="d965f3d4-ea58-4afe-85b0-6f02e8cf3c22" providerId="ADAL" clId="{EC8726BC-6FC0-4560-A269-CFD0AF4023F8}" dt="2022-02-09T17:29:01.071" v="12041" actId="1076"/>
          <ac:cxnSpMkLst>
            <pc:docMk/>
            <pc:sldMk cId="3149246723" sldId="1709"/>
            <ac:cxnSpMk id="675" creationId="{7334FA56-1784-432C-9BBC-A10B8C4A2CBF}"/>
          </ac:cxnSpMkLst>
        </pc:cxnChg>
        <pc:cxnChg chg="add mod">
          <ac:chgData name="Nicolas Delfosse" userId="d965f3d4-ea58-4afe-85b0-6f02e8cf3c22" providerId="ADAL" clId="{EC8726BC-6FC0-4560-A269-CFD0AF4023F8}" dt="2022-02-09T17:29:01.071" v="12041" actId="1076"/>
          <ac:cxnSpMkLst>
            <pc:docMk/>
            <pc:sldMk cId="3149246723" sldId="1709"/>
            <ac:cxnSpMk id="677" creationId="{52B9A8DE-7822-4EB5-9087-D332518C6817}"/>
          </ac:cxnSpMkLst>
        </pc:cxnChg>
        <pc:cxnChg chg="add mod">
          <ac:chgData name="Nicolas Delfosse" userId="d965f3d4-ea58-4afe-85b0-6f02e8cf3c22" providerId="ADAL" clId="{EC8726BC-6FC0-4560-A269-CFD0AF4023F8}" dt="2022-02-09T17:29:01.071" v="12041" actId="1076"/>
          <ac:cxnSpMkLst>
            <pc:docMk/>
            <pc:sldMk cId="3149246723" sldId="1709"/>
            <ac:cxnSpMk id="681" creationId="{86E96B1D-C479-40E1-98C0-35C81AC98FEA}"/>
          </ac:cxnSpMkLst>
        </pc:cxnChg>
        <pc:cxnChg chg="add mod">
          <ac:chgData name="Nicolas Delfosse" userId="d965f3d4-ea58-4afe-85b0-6f02e8cf3c22" providerId="ADAL" clId="{EC8726BC-6FC0-4560-A269-CFD0AF4023F8}" dt="2022-02-09T17:29:01.071" v="12041" actId="1076"/>
          <ac:cxnSpMkLst>
            <pc:docMk/>
            <pc:sldMk cId="3149246723" sldId="1709"/>
            <ac:cxnSpMk id="683" creationId="{C7FD7218-0650-47CD-8C53-C7AE051D85FE}"/>
          </ac:cxnSpMkLst>
        </pc:cxnChg>
        <pc:cxnChg chg="add mod">
          <ac:chgData name="Nicolas Delfosse" userId="d965f3d4-ea58-4afe-85b0-6f02e8cf3c22" providerId="ADAL" clId="{EC8726BC-6FC0-4560-A269-CFD0AF4023F8}" dt="2022-02-09T17:29:01.071" v="12041" actId="1076"/>
          <ac:cxnSpMkLst>
            <pc:docMk/>
            <pc:sldMk cId="3149246723" sldId="1709"/>
            <ac:cxnSpMk id="689" creationId="{DBE785CC-0DCE-4028-B393-0BC36E2032CA}"/>
          </ac:cxnSpMkLst>
        </pc:cxnChg>
        <pc:cxnChg chg="add mod">
          <ac:chgData name="Nicolas Delfosse" userId="d965f3d4-ea58-4afe-85b0-6f02e8cf3c22" providerId="ADAL" clId="{EC8726BC-6FC0-4560-A269-CFD0AF4023F8}" dt="2022-02-09T17:29:01.071" v="12041" actId="1076"/>
          <ac:cxnSpMkLst>
            <pc:docMk/>
            <pc:sldMk cId="3149246723" sldId="1709"/>
            <ac:cxnSpMk id="691" creationId="{B6735752-7D72-484E-8635-06223748E681}"/>
          </ac:cxnSpMkLst>
        </pc:cxnChg>
        <pc:cxnChg chg="add mod">
          <ac:chgData name="Nicolas Delfosse" userId="d965f3d4-ea58-4afe-85b0-6f02e8cf3c22" providerId="ADAL" clId="{EC8726BC-6FC0-4560-A269-CFD0AF4023F8}" dt="2022-02-09T17:29:01.071" v="12041" actId="1076"/>
          <ac:cxnSpMkLst>
            <pc:docMk/>
            <pc:sldMk cId="3149246723" sldId="1709"/>
            <ac:cxnSpMk id="703" creationId="{698BBCD9-8AFE-419B-B446-A73D7809D687}"/>
          </ac:cxnSpMkLst>
        </pc:cxnChg>
        <pc:cxnChg chg="add mod">
          <ac:chgData name="Nicolas Delfosse" userId="d965f3d4-ea58-4afe-85b0-6f02e8cf3c22" providerId="ADAL" clId="{EC8726BC-6FC0-4560-A269-CFD0AF4023F8}" dt="2022-02-09T17:29:01.071" v="12041" actId="1076"/>
          <ac:cxnSpMkLst>
            <pc:docMk/>
            <pc:sldMk cId="3149246723" sldId="1709"/>
            <ac:cxnSpMk id="705" creationId="{F198DF81-F377-462B-B750-9CBC89E98AA3}"/>
          </ac:cxnSpMkLst>
        </pc:cxnChg>
        <pc:cxnChg chg="add mod">
          <ac:chgData name="Nicolas Delfosse" userId="d965f3d4-ea58-4afe-85b0-6f02e8cf3c22" providerId="ADAL" clId="{EC8726BC-6FC0-4560-A269-CFD0AF4023F8}" dt="2022-02-09T17:29:01.071" v="12041" actId="1076"/>
          <ac:cxnSpMkLst>
            <pc:docMk/>
            <pc:sldMk cId="3149246723" sldId="1709"/>
            <ac:cxnSpMk id="707" creationId="{ECB6ECFD-0554-434A-9751-890A4E85FB12}"/>
          </ac:cxnSpMkLst>
        </pc:cxnChg>
        <pc:cxnChg chg="add mod">
          <ac:chgData name="Nicolas Delfosse" userId="d965f3d4-ea58-4afe-85b0-6f02e8cf3c22" providerId="ADAL" clId="{EC8726BC-6FC0-4560-A269-CFD0AF4023F8}" dt="2022-02-09T17:29:01.071" v="12041" actId="1076"/>
          <ac:cxnSpMkLst>
            <pc:docMk/>
            <pc:sldMk cId="3149246723" sldId="1709"/>
            <ac:cxnSpMk id="709" creationId="{B4F58A3C-673B-4874-BBB0-92F4DCBE2357}"/>
          </ac:cxnSpMkLst>
        </pc:cxnChg>
        <pc:cxnChg chg="add mod">
          <ac:chgData name="Nicolas Delfosse" userId="d965f3d4-ea58-4afe-85b0-6f02e8cf3c22" providerId="ADAL" clId="{EC8726BC-6FC0-4560-A269-CFD0AF4023F8}" dt="2022-02-09T17:29:01.071" v="12041" actId="1076"/>
          <ac:cxnSpMkLst>
            <pc:docMk/>
            <pc:sldMk cId="3149246723" sldId="1709"/>
            <ac:cxnSpMk id="713" creationId="{D5FBA4BF-8F98-417A-80B3-0C07D232A744}"/>
          </ac:cxnSpMkLst>
        </pc:cxnChg>
        <pc:cxnChg chg="add mod">
          <ac:chgData name="Nicolas Delfosse" userId="d965f3d4-ea58-4afe-85b0-6f02e8cf3c22" providerId="ADAL" clId="{EC8726BC-6FC0-4560-A269-CFD0AF4023F8}" dt="2022-02-09T17:29:01.071" v="12041" actId="1076"/>
          <ac:cxnSpMkLst>
            <pc:docMk/>
            <pc:sldMk cId="3149246723" sldId="1709"/>
            <ac:cxnSpMk id="715" creationId="{6FDCE41C-8F60-4A6A-BF36-361CD1620DB8}"/>
          </ac:cxnSpMkLst>
        </pc:cxnChg>
        <pc:cxnChg chg="add del mod">
          <ac:chgData name="Nicolas Delfosse" userId="d965f3d4-ea58-4afe-85b0-6f02e8cf3c22" providerId="ADAL" clId="{EC8726BC-6FC0-4560-A269-CFD0AF4023F8}" dt="2022-02-09T17:31:30.533" v="12069" actId="478"/>
          <ac:cxnSpMkLst>
            <pc:docMk/>
            <pc:sldMk cId="3149246723" sldId="1709"/>
            <ac:cxnSpMk id="717" creationId="{B0FAEBD6-725B-421B-95DE-608717EFDEEB}"/>
          </ac:cxnSpMkLst>
        </pc:cxnChg>
        <pc:cxnChg chg="add mod">
          <ac:chgData name="Nicolas Delfosse" userId="d965f3d4-ea58-4afe-85b0-6f02e8cf3c22" providerId="ADAL" clId="{EC8726BC-6FC0-4560-A269-CFD0AF4023F8}" dt="2022-02-09T17:40:44.230" v="12164" actId="478"/>
          <ac:cxnSpMkLst>
            <pc:docMk/>
            <pc:sldMk cId="3149246723" sldId="1709"/>
            <ac:cxnSpMk id="729" creationId="{F5F2F4CA-B38F-4B0A-AFAE-A2B6CD507FAC}"/>
          </ac:cxnSpMkLst>
        </pc:cxnChg>
        <pc:cxnChg chg="add mod">
          <ac:chgData name="Nicolas Delfosse" userId="d965f3d4-ea58-4afe-85b0-6f02e8cf3c22" providerId="ADAL" clId="{EC8726BC-6FC0-4560-A269-CFD0AF4023F8}" dt="2022-02-09T17:40:44.230" v="12164" actId="478"/>
          <ac:cxnSpMkLst>
            <pc:docMk/>
            <pc:sldMk cId="3149246723" sldId="1709"/>
            <ac:cxnSpMk id="731" creationId="{F33C3084-D550-4CBA-BC47-8940D4DB4167}"/>
          </ac:cxnSpMkLst>
        </pc:cxnChg>
        <pc:cxnChg chg="add mod">
          <ac:chgData name="Nicolas Delfosse" userId="d965f3d4-ea58-4afe-85b0-6f02e8cf3c22" providerId="ADAL" clId="{EC8726BC-6FC0-4560-A269-CFD0AF4023F8}" dt="2022-02-09T17:40:44.230" v="12164" actId="478"/>
          <ac:cxnSpMkLst>
            <pc:docMk/>
            <pc:sldMk cId="3149246723" sldId="1709"/>
            <ac:cxnSpMk id="733" creationId="{B64F1732-6AF5-4451-AC4C-B2B453972DFB}"/>
          </ac:cxnSpMkLst>
        </pc:cxnChg>
        <pc:cxnChg chg="add mod">
          <ac:chgData name="Nicolas Delfosse" userId="d965f3d4-ea58-4afe-85b0-6f02e8cf3c22" providerId="ADAL" clId="{EC8726BC-6FC0-4560-A269-CFD0AF4023F8}" dt="2022-02-09T17:40:44.230" v="12164" actId="478"/>
          <ac:cxnSpMkLst>
            <pc:docMk/>
            <pc:sldMk cId="3149246723" sldId="1709"/>
            <ac:cxnSpMk id="735" creationId="{C62F5392-AAC4-43FA-9B23-5732E3F8644A}"/>
          </ac:cxnSpMkLst>
        </pc:cxnChg>
        <pc:cxnChg chg="add mod">
          <ac:chgData name="Nicolas Delfosse" userId="d965f3d4-ea58-4afe-85b0-6f02e8cf3c22" providerId="ADAL" clId="{EC8726BC-6FC0-4560-A269-CFD0AF4023F8}" dt="2022-02-09T17:32:06.163" v="12074" actId="1582"/>
          <ac:cxnSpMkLst>
            <pc:docMk/>
            <pc:sldMk cId="3149246723" sldId="1709"/>
            <ac:cxnSpMk id="738" creationId="{BACFB877-9A21-4D4E-B15E-6620809C9D77}"/>
          </ac:cxnSpMkLst>
        </pc:cxnChg>
        <pc:cxnChg chg="add mod">
          <ac:chgData name="Nicolas Delfosse" userId="d965f3d4-ea58-4afe-85b0-6f02e8cf3c22" providerId="ADAL" clId="{EC8726BC-6FC0-4560-A269-CFD0AF4023F8}" dt="2022-02-09T17:32:06.163" v="12074" actId="1582"/>
          <ac:cxnSpMkLst>
            <pc:docMk/>
            <pc:sldMk cId="3149246723" sldId="1709"/>
            <ac:cxnSpMk id="740" creationId="{CF024346-4B2A-4428-A467-5DF0CC0382BB}"/>
          </ac:cxnSpMkLst>
        </pc:cxnChg>
        <pc:cxnChg chg="add mod">
          <ac:chgData name="Nicolas Delfosse" userId="d965f3d4-ea58-4afe-85b0-6f02e8cf3c22" providerId="ADAL" clId="{EC8726BC-6FC0-4560-A269-CFD0AF4023F8}" dt="2022-02-09T17:32:06.163" v="12074" actId="1582"/>
          <ac:cxnSpMkLst>
            <pc:docMk/>
            <pc:sldMk cId="3149246723" sldId="1709"/>
            <ac:cxnSpMk id="742" creationId="{42E8B16D-2C35-4A30-ACF2-4F36672FC11F}"/>
          </ac:cxnSpMkLst>
        </pc:cxnChg>
        <pc:cxnChg chg="add mod">
          <ac:chgData name="Nicolas Delfosse" userId="d965f3d4-ea58-4afe-85b0-6f02e8cf3c22" providerId="ADAL" clId="{EC8726BC-6FC0-4560-A269-CFD0AF4023F8}" dt="2022-02-09T17:32:06.163" v="12074" actId="1582"/>
          <ac:cxnSpMkLst>
            <pc:docMk/>
            <pc:sldMk cId="3149246723" sldId="1709"/>
            <ac:cxnSpMk id="744" creationId="{24A138E7-FE08-4D69-8578-EF3FF057A9D2}"/>
          </ac:cxnSpMkLst>
        </pc:cxnChg>
        <pc:cxnChg chg="mod">
          <ac:chgData name="Nicolas Delfosse" userId="d965f3d4-ea58-4afe-85b0-6f02e8cf3c22" providerId="ADAL" clId="{EC8726BC-6FC0-4560-A269-CFD0AF4023F8}" dt="2022-02-09T17:32:17.005" v="12076"/>
          <ac:cxnSpMkLst>
            <pc:docMk/>
            <pc:sldMk cId="3149246723" sldId="1709"/>
            <ac:cxnSpMk id="747" creationId="{A4478A8E-95A6-4682-AB5C-24E5F0410734}"/>
          </ac:cxnSpMkLst>
        </pc:cxnChg>
        <pc:cxnChg chg="mod">
          <ac:chgData name="Nicolas Delfosse" userId="d965f3d4-ea58-4afe-85b0-6f02e8cf3c22" providerId="ADAL" clId="{EC8726BC-6FC0-4560-A269-CFD0AF4023F8}" dt="2022-02-09T17:32:17.005" v="12076"/>
          <ac:cxnSpMkLst>
            <pc:docMk/>
            <pc:sldMk cId="3149246723" sldId="1709"/>
            <ac:cxnSpMk id="748" creationId="{63F6910C-5945-4A4D-925B-64473567768E}"/>
          </ac:cxnSpMkLst>
        </pc:cxnChg>
        <pc:cxnChg chg="mod">
          <ac:chgData name="Nicolas Delfosse" userId="d965f3d4-ea58-4afe-85b0-6f02e8cf3c22" providerId="ADAL" clId="{EC8726BC-6FC0-4560-A269-CFD0AF4023F8}" dt="2022-02-09T17:32:17.005" v="12076"/>
          <ac:cxnSpMkLst>
            <pc:docMk/>
            <pc:sldMk cId="3149246723" sldId="1709"/>
            <ac:cxnSpMk id="749" creationId="{3D8DADBA-145F-4921-B500-855DCB77642E}"/>
          </ac:cxnSpMkLst>
        </pc:cxnChg>
        <pc:cxnChg chg="mod">
          <ac:chgData name="Nicolas Delfosse" userId="d965f3d4-ea58-4afe-85b0-6f02e8cf3c22" providerId="ADAL" clId="{EC8726BC-6FC0-4560-A269-CFD0AF4023F8}" dt="2022-02-09T17:32:17.005" v="12076"/>
          <ac:cxnSpMkLst>
            <pc:docMk/>
            <pc:sldMk cId="3149246723" sldId="1709"/>
            <ac:cxnSpMk id="750" creationId="{D649F37F-C1B6-4D23-9982-BD4CA48FAE78}"/>
          </ac:cxnSpMkLst>
        </pc:cxnChg>
        <pc:cxnChg chg="mod">
          <ac:chgData name="Nicolas Delfosse" userId="d965f3d4-ea58-4afe-85b0-6f02e8cf3c22" providerId="ADAL" clId="{EC8726BC-6FC0-4560-A269-CFD0AF4023F8}" dt="2022-02-09T17:32:35.114" v="12079"/>
          <ac:cxnSpMkLst>
            <pc:docMk/>
            <pc:sldMk cId="3149246723" sldId="1709"/>
            <ac:cxnSpMk id="752" creationId="{93AB33AA-A667-437F-817F-C3EF7DBDA32B}"/>
          </ac:cxnSpMkLst>
        </pc:cxnChg>
        <pc:cxnChg chg="mod">
          <ac:chgData name="Nicolas Delfosse" userId="d965f3d4-ea58-4afe-85b0-6f02e8cf3c22" providerId="ADAL" clId="{EC8726BC-6FC0-4560-A269-CFD0AF4023F8}" dt="2022-02-09T17:32:35.114" v="12079"/>
          <ac:cxnSpMkLst>
            <pc:docMk/>
            <pc:sldMk cId="3149246723" sldId="1709"/>
            <ac:cxnSpMk id="753" creationId="{37A0EBCD-1B0B-45B0-ACB5-F6EED84B04CC}"/>
          </ac:cxnSpMkLst>
        </pc:cxnChg>
        <pc:cxnChg chg="mod">
          <ac:chgData name="Nicolas Delfosse" userId="d965f3d4-ea58-4afe-85b0-6f02e8cf3c22" providerId="ADAL" clId="{EC8726BC-6FC0-4560-A269-CFD0AF4023F8}" dt="2022-02-09T17:32:35.114" v="12079"/>
          <ac:cxnSpMkLst>
            <pc:docMk/>
            <pc:sldMk cId="3149246723" sldId="1709"/>
            <ac:cxnSpMk id="754" creationId="{F3E9A968-DC71-4B1C-A769-DC9A47531D41}"/>
          </ac:cxnSpMkLst>
        </pc:cxnChg>
        <pc:cxnChg chg="mod">
          <ac:chgData name="Nicolas Delfosse" userId="d965f3d4-ea58-4afe-85b0-6f02e8cf3c22" providerId="ADAL" clId="{EC8726BC-6FC0-4560-A269-CFD0AF4023F8}" dt="2022-02-09T17:32:35.114" v="12079"/>
          <ac:cxnSpMkLst>
            <pc:docMk/>
            <pc:sldMk cId="3149246723" sldId="1709"/>
            <ac:cxnSpMk id="755" creationId="{C5D8D33D-9082-490C-9DEE-A7CD0E023C95}"/>
          </ac:cxnSpMkLst>
        </pc:cxnChg>
        <pc:cxnChg chg="mod">
          <ac:chgData name="Nicolas Delfosse" userId="d965f3d4-ea58-4afe-85b0-6f02e8cf3c22" providerId="ADAL" clId="{EC8726BC-6FC0-4560-A269-CFD0AF4023F8}" dt="2022-02-09T17:32:39.398" v="12081"/>
          <ac:cxnSpMkLst>
            <pc:docMk/>
            <pc:sldMk cId="3149246723" sldId="1709"/>
            <ac:cxnSpMk id="757" creationId="{7CE54602-EB04-40EA-91DF-E0B90CB3EBDD}"/>
          </ac:cxnSpMkLst>
        </pc:cxnChg>
        <pc:cxnChg chg="mod">
          <ac:chgData name="Nicolas Delfosse" userId="d965f3d4-ea58-4afe-85b0-6f02e8cf3c22" providerId="ADAL" clId="{EC8726BC-6FC0-4560-A269-CFD0AF4023F8}" dt="2022-02-09T17:32:39.398" v="12081"/>
          <ac:cxnSpMkLst>
            <pc:docMk/>
            <pc:sldMk cId="3149246723" sldId="1709"/>
            <ac:cxnSpMk id="758" creationId="{3E2D907D-5DDD-4E7A-915C-121ECD483080}"/>
          </ac:cxnSpMkLst>
        </pc:cxnChg>
        <pc:cxnChg chg="mod">
          <ac:chgData name="Nicolas Delfosse" userId="d965f3d4-ea58-4afe-85b0-6f02e8cf3c22" providerId="ADAL" clId="{EC8726BC-6FC0-4560-A269-CFD0AF4023F8}" dt="2022-02-09T17:32:39.398" v="12081"/>
          <ac:cxnSpMkLst>
            <pc:docMk/>
            <pc:sldMk cId="3149246723" sldId="1709"/>
            <ac:cxnSpMk id="759" creationId="{15DD3B2F-B404-409D-9ED8-B8E59EAB6563}"/>
          </ac:cxnSpMkLst>
        </pc:cxnChg>
        <pc:cxnChg chg="mod">
          <ac:chgData name="Nicolas Delfosse" userId="d965f3d4-ea58-4afe-85b0-6f02e8cf3c22" providerId="ADAL" clId="{EC8726BC-6FC0-4560-A269-CFD0AF4023F8}" dt="2022-02-09T17:32:39.398" v="12081"/>
          <ac:cxnSpMkLst>
            <pc:docMk/>
            <pc:sldMk cId="3149246723" sldId="1709"/>
            <ac:cxnSpMk id="760" creationId="{FCEE68B8-F423-4E61-AE3D-793F7FC522C3}"/>
          </ac:cxnSpMkLst>
        </pc:cxnChg>
        <pc:cxnChg chg="mod">
          <ac:chgData name="Nicolas Delfosse" userId="d965f3d4-ea58-4afe-85b0-6f02e8cf3c22" providerId="ADAL" clId="{EC8726BC-6FC0-4560-A269-CFD0AF4023F8}" dt="2022-02-09T17:32:47.754" v="12083"/>
          <ac:cxnSpMkLst>
            <pc:docMk/>
            <pc:sldMk cId="3149246723" sldId="1709"/>
            <ac:cxnSpMk id="762" creationId="{968EC402-8455-4346-A07A-3738A2BD8EB1}"/>
          </ac:cxnSpMkLst>
        </pc:cxnChg>
        <pc:cxnChg chg="mod">
          <ac:chgData name="Nicolas Delfosse" userId="d965f3d4-ea58-4afe-85b0-6f02e8cf3c22" providerId="ADAL" clId="{EC8726BC-6FC0-4560-A269-CFD0AF4023F8}" dt="2022-02-09T17:32:47.754" v="12083"/>
          <ac:cxnSpMkLst>
            <pc:docMk/>
            <pc:sldMk cId="3149246723" sldId="1709"/>
            <ac:cxnSpMk id="763" creationId="{87BD61C3-EE5C-4CD6-AFE5-23DCDAFFA458}"/>
          </ac:cxnSpMkLst>
        </pc:cxnChg>
        <pc:cxnChg chg="mod">
          <ac:chgData name="Nicolas Delfosse" userId="d965f3d4-ea58-4afe-85b0-6f02e8cf3c22" providerId="ADAL" clId="{EC8726BC-6FC0-4560-A269-CFD0AF4023F8}" dt="2022-02-09T17:32:47.754" v="12083"/>
          <ac:cxnSpMkLst>
            <pc:docMk/>
            <pc:sldMk cId="3149246723" sldId="1709"/>
            <ac:cxnSpMk id="764" creationId="{336EAA2F-FE0C-4B40-B273-DC1DAB12AACC}"/>
          </ac:cxnSpMkLst>
        </pc:cxnChg>
        <pc:cxnChg chg="mod">
          <ac:chgData name="Nicolas Delfosse" userId="d965f3d4-ea58-4afe-85b0-6f02e8cf3c22" providerId="ADAL" clId="{EC8726BC-6FC0-4560-A269-CFD0AF4023F8}" dt="2022-02-09T17:32:47.754" v="12083"/>
          <ac:cxnSpMkLst>
            <pc:docMk/>
            <pc:sldMk cId="3149246723" sldId="1709"/>
            <ac:cxnSpMk id="765" creationId="{BFDF27F8-69E4-40AF-B8EA-3378394185FF}"/>
          </ac:cxnSpMkLst>
        </pc:cxnChg>
        <pc:cxnChg chg="mod">
          <ac:chgData name="Nicolas Delfosse" userId="d965f3d4-ea58-4afe-85b0-6f02e8cf3c22" providerId="ADAL" clId="{EC8726BC-6FC0-4560-A269-CFD0AF4023F8}" dt="2022-02-09T17:34:20.583" v="12092"/>
          <ac:cxnSpMkLst>
            <pc:docMk/>
            <pc:sldMk cId="3149246723" sldId="1709"/>
            <ac:cxnSpMk id="768" creationId="{4C2ACBD3-B595-49A8-95E9-E752CBDBED58}"/>
          </ac:cxnSpMkLst>
        </pc:cxnChg>
        <pc:cxnChg chg="mod">
          <ac:chgData name="Nicolas Delfosse" userId="d965f3d4-ea58-4afe-85b0-6f02e8cf3c22" providerId="ADAL" clId="{EC8726BC-6FC0-4560-A269-CFD0AF4023F8}" dt="2022-02-09T17:34:20.583" v="12092"/>
          <ac:cxnSpMkLst>
            <pc:docMk/>
            <pc:sldMk cId="3149246723" sldId="1709"/>
            <ac:cxnSpMk id="769" creationId="{B2F49DB2-9D34-4BE8-809C-9E7172E147A9}"/>
          </ac:cxnSpMkLst>
        </pc:cxnChg>
        <pc:cxnChg chg="mod">
          <ac:chgData name="Nicolas Delfosse" userId="d965f3d4-ea58-4afe-85b0-6f02e8cf3c22" providerId="ADAL" clId="{EC8726BC-6FC0-4560-A269-CFD0AF4023F8}" dt="2022-02-09T17:34:20.583" v="12092"/>
          <ac:cxnSpMkLst>
            <pc:docMk/>
            <pc:sldMk cId="3149246723" sldId="1709"/>
            <ac:cxnSpMk id="770" creationId="{D377873D-921C-490E-BD50-42A2D32CE916}"/>
          </ac:cxnSpMkLst>
        </pc:cxnChg>
        <pc:cxnChg chg="mod">
          <ac:chgData name="Nicolas Delfosse" userId="d965f3d4-ea58-4afe-85b0-6f02e8cf3c22" providerId="ADAL" clId="{EC8726BC-6FC0-4560-A269-CFD0AF4023F8}" dt="2022-02-09T17:34:20.583" v="12092"/>
          <ac:cxnSpMkLst>
            <pc:docMk/>
            <pc:sldMk cId="3149246723" sldId="1709"/>
            <ac:cxnSpMk id="771" creationId="{B85845A2-7B1D-4719-9B34-1B22D19F96B2}"/>
          </ac:cxnSpMkLst>
        </pc:cxnChg>
        <pc:cxnChg chg="add mod">
          <ac:chgData name="Nicolas Delfosse" userId="d965f3d4-ea58-4afe-85b0-6f02e8cf3c22" providerId="ADAL" clId="{EC8726BC-6FC0-4560-A269-CFD0AF4023F8}" dt="2022-02-09T17:35:30.822" v="12100" actId="1076"/>
          <ac:cxnSpMkLst>
            <pc:docMk/>
            <pc:sldMk cId="3149246723" sldId="1709"/>
            <ac:cxnSpMk id="773" creationId="{E1BE5D02-4D05-4502-A634-3978233EEE1A}"/>
          </ac:cxnSpMkLst>
        </pc:cxnChg>
        <pc:cxnChg chg="add mod">
          <ac:chgData name="Nicolas Delfosse" userId="d965f3d4-ea58-4afe-85b0-6f02e8cf3c22" providerId="ADAL" clId="{EC8726BC-6FC0-4560-A269-CFD0AF4023F8}" dt="2022-02-09T17:35:41.222" v="12102" actId="1076"/>
          <ac:cxnSpMkLst>
            <pc:docMk/>
            <pc:sldMk cId="3149246723" sldId="1709"/>
            <ac:cxnSpMk id="775" creationId="{9F0B631B-B8A6-411B-8903-18D8D7E5B1D2}"/>
          </ac:cxnSpMkLst>
        </pc:cxnChg>
        <pc:cxnChg chg="add mod">
          <ac:chgData name="Nicolas Delfosse" userId="d965f3d4-ea58-4afe-85b0-6f02e8cf3c22" providerId="ADAL" clId="{EC8726BC-6FC0-4560-A269-CFD0AF4023F8}" dt="2022-02-09T17:35:50.093" v="12104" actId="1076"/>
          <ac:cxnSpMkLst>
            <pc:docMk/>
            <pc:sldMk cId="3149246723" sldId="1709"/>
            <ac:cxnSpMk id="777" creationId="{77A60473-A4AC-476F-8D27-EC6580901064}"/>
          </ac:cxnSpMkLst>
        </pc:cxnChg>
        <pc:cxnChg chg="add mod">
          <ac:chgData name="Nicolas Delfosse" userId="d965f3d4-ea58-4afe-85b0-6f02e8cf3c22" providerId="ADAL" clId="{EC8726BC-6FC0-4560-A269-CFD0AF4023F8}" dt="2022-02-09T17:35:56.565" v="12106" actId="1076"/>
          <ac:cxnSpMkLst>
            <pc:docMk/>
            <pc:sldMk cId="3149246723" sldId="1709"/>
            <ac:cxnSpMk id="779" creationId="{4117DDB8-F55F-423F-9057-0ADA7ED05F78}"/>
          </ac:cxnSpMkLst>
        </pc:cxnChg>
        <pc:cxnChg chg="mod">
          <ac:chgData name="Nicolas Delfosse" userId="d965f3d4-ea58-4afe-85b0-6f02e8cf3c22" providerId="ADAL" clId="{EC8726BC-6FC0-4560-A269-CFD0AF4023F8}" dt="2022-02-09T17:36:13.424" v="12109"/>
          <ac:cxnSpMkLst>
            <pc:docMk/>
            <pc:sldMk cId="3149246723" sldId="1709"/>
            <ac:cxnSpMk id="782" creationId="{169A942D-C4EC-43E5-9877-A71D157ACE98}"/>
          </ac:cxnSpMkLst>
        </pc:cxnChg>
        <pc:cxnChg chg="mod">
          <ac:chgData name="Nicolas Delfosse" userId="d965f3d4-ea58-4afe-85b0-6f02e8cf3c22" providerId="ADAL" clId="{EC8726BC-6FC0-4560-A269-CFD0AF4023F8}" dt="2022-02-09T17:36:13.424" v="12109"/>
          <ac:cxnSpMkLst>
            <pc:docMk/>
            <pc:sldMk cId="3149246723" sldId="1709"/>
            <ac:cxnSpMk id="783" creationId="{2A28A6D8-7615-49DA-9806-98A4B4266BC2}"/>
          </ac:cxnSpMkLst>
        </pc:cxnChg>
        <pc:cxnChg chg="mod">
          <ac:chgData name="Nicolas Delfosse" userId="d965f3d4-ea58-4afe-85b0-6f02e8cf3c22" providerId="ADAL" clId="{EC8726BC-6FC0-4560-A269-CFD0AF4023F8}" dt="2022-02-09T17:36:13.424" v="12109"/>
          <ac:cxnSpMkLst>
            <pc:docMk/>
            <pc:sldMk cId="3149246723" sldId="1709"/>
            <ac:cxnSpMk id="784" creationId="{78FC0910-A892-4459-895C-EFC0081929D7}"/>
          </ac:cxnSpMkLst>
        </pc:cxnChg>
        <pc:cxnChg chg="mod">
          <ac:chgData name="Nicolas Delfosse" userId="d965f3d4-ea58-4afe-85b0-6f02e8cf3c22" providerId="ADAL" clId="{EC8726BC-6FC0-4560-A269-CFD0AF4023F8}" dt="2022-02-09T17:36:13.424" v="12109"/>
          <ac:cxnSpMkLst>
            <pc:docMk/>
            <pc:sldMk cId="3149246723" sldId="1709"/>
            <ac:cxnSpMk id="785" creationId="{B2C43514-8CA7-40AE-A09B-D7587502ACB5}"/>
          </ac:cxnSpMkLst>
        </pc:cxnChg>
        <pc:cxnChg chg="mod">
          <ac:chgData name="Nicolas Delfosse" userId="d965f3d4-ea58-4afe-85b0-6f02e8cf3c22" providerId="ADAL" clId="{EC8726BC-6FC0-4560-A269-CFD0AF4023F8}" dt="2022-02-09T17:36:22.524" v="12114"/>
          <ac:cxnSpMkLst>
            <pc:docMk/>
            <pc:sldMk cId="3149246723" sldId="1709"/>
            <ac:cxnSpMk id="787" creationId="{5459897A-6837-42D2-BABD-A0A7B2F8FD19}"/>
          </ac:cxnSpMkLst>
        </pc:cxnChg>
        <pc:cxnChg chg="mod">
          <ac:chgData name="Nicolas Delfosse" userId="d965f3d4-ea58-4afe-85b0-6f02e8cf3c22" providerId="ADAL" clId="{EC8726BC-6FC0-4560-A269-CFD0AF4023F8}" dt="2022-02-09T17:36:22.524" v="12114"/>
          <ac:cxnSpMkLst>
            <pc:docMk/>
            <pc:sldMk cId="3149246723" sldId="1709"/>
            <ac:cxnSpMk id="788" creationId="{E6A6648B-DC37-459E-92E9-316C4532E7F9}"/>
          </ac:cxnSpMkLst>
        </pc:cxnChg>
        <pc:cxnChg chg="mod">
          <ac:chgData name="Nicolas Delfosse" userId="d965f3d4-ea58-4afe-85b0-6f02e8cf3c22" providerId="ADAL" clId="{EC8726BC-6FC0-4560-A269-CFD0AF4023F8}" dt="2022-02-09T17:36:22.524" v="12114"/>
          <ac:cxnSpMkLst>
            <pc:docMk/>
            <pc:sldMk cId="3149246723" sldId="1709"/>
            <ac:cxnSpMk id="789" creationId="{09C24DF2-D7DC-42FC-A4D9-5D17A09AE4F7}"/>
          </ac:cxnSpMkLst>
        </pc:cxnChg>
        <pc:cxnChg chg="mod">
          <ac:chgData name="Nicolas Delfosse" userId="d965f3d4-ea58-4afe-85b0-6f02e8cf3c22" providerId="ADAL" clId="{EC8726BC-6FC0-4560-A269-CFD0AF4023F8}" dt="2022-02-09T17:36:22.524" v="12114"/>
          <ac:cxnSpMkLst>
            <pc:docMk/>
            <pc:sldMk cId="3149246723" sldId="1709"/>
            <ac:cxnSpMk id="790" creationId="{5AA75862-3805-45EC-9725-D2B035CC3AE5}"/>
          </ac:cxnSpMkLst>
        </pc:cxnChg>
        <pc:cxnChg chg="mod">
          <ac:chgData name="Nicolas Delfosse" userId="d965f3d4-ea58-4afe-85b0-6f02e8cf3c22" providerId="ADAL" clId="{EC8726BC-6FC0-4560-A269-CFD0AF4023F8}" dt="2022-02-09T17:37:04.148" v="12118"/>
          <ac:cxnSpMkLst>
            <pc:docMk/>
            <pc:sldMk cId="3149246723" sldId="1709"/>
            <ac:cxnSpMk id="792" creationId="{9CFC15A4-B91B-4B02-A8CB-BAC429335215}"/>
          </ac:cxnSpMkLst>
        </pc:cxnChg>
        <pc:cxnChg chg="mod">
          <ac:chgData name="Nicolas Delfosse" userId="d965f3d4-ea58-4afe-85b0-6f02e8cf3c22" providerId="ADAL" clId="{EC8726BC-6FC0-4560-A269-CFD0AF4023F8}" dt="2022-02-09T17:37:04.148" v="12118"/>
          <ac:cxnSpMkLst>
            <pc:docMk/>
            <pc:sldMk cId="3149246723" sldId="1709"/>
            <ac:cxnSpMk id="793" creationId="{AB0A8212-D0FC-4E10-9E01-D7C36C4C89CD}"/>
          </ac:cxnSpMkLst>
        </pc:cxnChg>
        <pc:cxnChg chg="mod">
          <ac:chgData name="Nicolas Delfosse" userId="d965f3d4-ea58-4afe-85b0-6f02e8cf3c22" providerId="ADAL" clId="{EC8726BC-6FC0-4560-A269-CFD0AF4023F8}" dt="2022-02-09T17:37:04.148" v="12118"/>
          <ac:cxnSpMkLst>
            <pc:docMk/>
            <pc:sldMk cId="3149246723" sldId="1709"/>
            <ac:cxnSpMk id="794" creationId="{74E201B0-5DC7-4D1F-8A4C-228670BD639C}"/>
          </ac:cxnSpMkLst>
        </pc:cxnChg>
        <pc:cxnChg chg="mod">
          <ac:chgData name="Nicolas Delfosse" userId="d965f3d4-ea58-4afe-85b0-6f02e8cf3c22" providerId="ADAL" clId="{EC8726BC-6FC0-4560-A269-CFD0AF4023F8}" dt="2022-02-09T17:37:04.148" v="12118"/>
          <ac:cxnSpMkLst>
            <pc:docMk/>
            <pc:sldMk cId="3149246723" sldId="1709"/>
            <ac:cxnSpMk id="795" creationId="{4EA1CCF4-16C2-4336-B4BA-C10F8DE208E8}"/>
          </ac:cxnSpMkLst>
        </pc:cxnChg>
        <pc:cxnChg chg="mod">
          <ac:chgData name="Nicolas Delfosse" userId="d965f3d4-ea58-4afe-85b0-6f02e8cf3c22" providerId="ADAL" clId="{EC8726BC-6FC0-4560-A269-CFD0AF4023F8}" dt="2022-02-09T17:37:13.160" v="12120"/>
          <ac:cxnSpMkLst>
            <pc:docMk/>
            <pc:sldMk cId="3149246723" sldId="1709"/>
            <ac:cxnSpMk id="797" creationId="{15E46DFD-540D-423C-B940-DF0CEC2AB08F}"/>
          </ac:cxnSpMkLst>
        </pc:cxnChg>
        <pc:cxnChg chg="mod">
          <ac:chgData name="Nicolas Delfosse" userId="d965f3d4-ea58-4afe-85b0-6f02e8cf3c22" providerId="ADAL" clId="{EC8726BC-6FC0-4560-A269-CFD0AF4023F8}" dt="2022-02-09T17:37:13.160" v="12120"/>
          <ac:cxnSpMkLst>
            <pc:docMk/>
            <pc:sldMk cId="3149246723" sldId="1709"/>
            <ac:cxnSpMk id="798" creationId="{DA9727D8-AFC1-4561-8706-5805AA46071B}"/>
          </ac:cxnSpMkLst>
        </pc:cxnChg>
        <pc:cxnChg chg="mod">
          <ac:chgData name="Nicolas Delfosse" userId="d965f3d4-ea58-4afe-85b0-6f02e8cf3c22" providerId="ADAL" clId="{EC8726BC-6FC0-4560-A269-CFD0AF4023F8}" dt="2022-02-09T17:37:13.160" v="12120"/>
          <ac:cxnSpMkLst>
            <pc:docMk/>
            <pc:sldMk cId="3149246723" sldId="1709"/>
            <ac:cxnSpMk id="799" creationId="{19CA4F12-A709-41F2-A424-E175180B9C4E}"/>
          </ac:cxnSpMkLst>
        </pc:cxnChg>
        <pc:cxnChg chg="mod">
          <ac:chgData name="Nicolas Delfosse" userId="d965f3d4-ea58-4afe-85b0-6f02e8cf3c22" providerId="ADAL" clId="{EC8726BC-6FC0-4560-A269-CFD0AF4023F8}" dt="2022-02-09T17:37:13.160" v="12120"/>
          <ac:cxnSpMkLst>
            <pc:docMk/>
            <pc:sldMk cId="3149246723" sldId="1709"/>
            <ac:cxnSpMk id="800" creationId="{BE2A7D64-05DF-4B1A-AEA9-E94EE696F94D}"/>
          </ac:cxnSpMkLst>
        </pc:cxnChg>
        <pc:cxnChg chg="mod">
          <ac:chgData name="Nicolas Delfosse" userId="d965f3d4-ea58-4afe-85b0-6f02e8cf3c22" providerId="ADAL" clId="{EC8726BC-6FC0-4560-A269-CFD0AF4023F8}" dt="2022-02-09T17:37:19.072" v="12122"/>
          <ac:cxnSpMkLst>
            <pc:docMk/>
            <pc:sldMk cId="3149246723" sldId="1709"/>
            <ac:cxnSpMk id="802" creationId="{2F1BDC28-5ACD-4248-870C-731C5B986E14}"/>
          </ac:cxnSpMkLst>
        </pc:cxnChg>
        <pc:cxnChg chg="mod">
          <ac:chgData name="Nicolas Delfosse" userId="d965f3d4-ea58-4afe-85b0-6f02e8cf3c22" providerId="ADAL" clId="{EC8726BC-6FC0-4560-A269-CFD0AF4023F8}" dt="2022-02-09T17:37:19.072" v="12122"/>
          <ac:cxnSpMkLst>
            <pc:docMk/>
            <pc:sldMk cId="3149246723" sldId="1709"/>
            <ac:cxnSpMk id="803" creationId="{B8527D47-580B-4DAA-A01B-DBBC0F7B5CE9}"/>
          </ac:cxnSpMkLst>
        </pc:cxnChg>
        <pc:cxnChg chg="mod">
          <ac:chgData name="Nicolas Delfosse" userId="d965f3d4-ea58-4afe-85b0-6f02e8cf3c22" providerId="ADAL" clId="{EC8726BC-6FC0-4560-A269-CFD0AF4023F8}" dt="2022-02-09T17:37:19.072" v="12122"/>
          <ac:cxnSpMkLst>
            <pc:docMk/>
            <pc:sldMk cId="3149246723" sldId="1709"/>
            <ac:cxnSpMk id="804" creationId="{972F5A92-A255-4440-9CAE-77EAC61D07A0}"/>
          </ac:cxnSpMkLst>
        </pc:cxnChg>
        <pc:cxnChg chg="mod">
          <ac:chgData name="Nicolas Delfosse" userId="d965f3d4-ea58-4afe-85b0-6f02e8cf3c22" providerId="ADAL" clId="{EC8726BC-6FC0-4560-A269-CFD0AF4023F8}" dt="2022-02-09T17:37:19.072" v="12122"/>
          <ac:cxnSpMkLst>
            <pc:docMk/>
            <pc:sldMk cId="3149246723" sldId="1709"/>
            <ac:cxnSpMk id="805" creationId="{17082FF5-35D6-46B4-BCB0-797A0EC1810A}"/>
          </ac:cxnSpMkLst>
        </pc:cxnChg>
        <pc:cxnChg chg="mod">
          <ac:chgData name="Nicolas Delfosse" userId="d965f3d4-ea58-4afe-85b0-6f02e8cf3c22" providerId="ADAL" clId="{EC8726BC-6FC0-4560-A269-CFD0AF4023F8}" dt="2022-02-09T17:37:25.168" v="12124"/>
          <ac:cxnSpMkLst>
            <pc:docMk/>
            <pc:sldMk cId="3149246723" sldId="1709"/>
            <ac:cxnSpMk id="807" creationId="{1E430F7B-700B-4662-B95D-27AFBB5589B5}"/>
          </ac:cxnSpMkLst>
        </pc:cxnChg>
        <pc:cxnChg chg="mod">
          <ac:chgData name="Nicolas Delfosse" userId="d965f3d4-ea58-4afe-85b0-6f02e8cf3c22" providerId="ADAL" clId="{EC8726BC-6FC0-4560-A269-CFD0AF4023F8}" dt="2022-02-09T17:37:25.168" v="12124"/>
          <ac:cxnSpMkLst>
            <pc:docMk/>
            <pc:sldMk cId="3149246723" sldId="1709"/>
            <ac:cxnSpMk id="808" creationId="{82A254E5-01FE-4022-84A0-F5C9E40196F1}"/>
          </ac:cxnSpMkLst>
        </pc:cxnChg>
        <pc:cxnChg chg="mod">
          <ac:chgData name="Nicolas Delfosse" userId="d965f3d4-ea58-4afe-85b0-6f02e8cf3c22" providerId="ADAL" clId="{EC8726BC-6FC0-4560-A269-CFD0AF4023F8}" dt="2022-02-09T17:37:25.168" v="12124"/>
          <ac:cxnSpMkLst>
            <pc:docMk/>
            <pc:sldMk cId="3149246723" sldId="1709"/>
            <ac:cxnSpMk id="809" creationId="{54E63E53-107B-4445-B825-9B75B250EDE1}"/>
          </ac:cxnSpMkLst>
        </pc:cxnChg>
        <pc:cxnChg chg="mod">
          <ac:chgData name="Nicolas Delfosse" userId="d965f3d4-ea58-4afe-85b0-6f02e8cf3c22" providerId="ADAL" clId="{EC8726BC-6FC0-4560-A269-CFD0AF4023F8}" dt="2022-02-09T17:37:25.168" v="12124"/>
          <ac:cxnSpMkLst>
            <pc:docMk/>
            <pc:sldMk cId="3149246723" sldId="1709"/>
            <ac:cxnSpMk id="810" creationId="{38D32E26-54A0-4EC3-A7C6-356C5453284C}"/>
          </ac:cxnSpMkLst>
        </pc:cxnChg>
        <pc:cxnChg chg="mod">
          <ac:chgData name="Nicolas Delfosse" userId="d965f3d4-ea58-4afe-85b0-6f02e8cf3c22" providerId="ADAL" clId="{EC8726BC-6FC0-4560-A269-CFD0AF4023F8}" dt="2022-02-09T17:37:38.122" v="12127"/>
          <ac:cxnSpMkLst>
            <pc:docMk/>
            <pc:sldMk cId="3149246723" sldId="1709"/>
            <ac:cxnSpMk id="817" creationId="{C3932ABA-3F1D-49B3-AA96-BD4D339596D3}"/>
          </ac:cxnSpMkLst>
        </pc:cxnChg>
        <pc:cxnChg chg="mod">
          <ac:chgData name="Nicolas Delfosse" userId="d965f3d4-ea58-4afe-85b0-6f02e8cf3c22" providerId="ADAL" clId="{EC8726BC-6FC0-4560-A269-CFD0AF4023F8}" dt="2022-02-09T17:37:38.122" v="12127"/>
          <ac:cxnSpMkLst>
            <pc:docMk/>
            <pc:sldMk cId="3149246723" sldId="1709"/>
            <ac:cxnSpMk id="818" creationId="{E82219F9-E9B7-4BF5-995B-1AD40E6F247D}"/>
          </ac:cxnSpMkLst>
        </pc:cxnChg>
        <pc:cxnChg chg="mod">
          <ac:chgData name="Nicolas Delfosse" userId="d965f3d4-ea58-4afe-85b0-6f02e8cf3c22" providerId="ADAL" clId="{EC8726BC-6FC0-4560-A269-CFD0AF4023F8}" dt="2022-02-09T17:37:38.122" v="12127"/>
          <ac:cxnSpMkLst>
            <pc:docMk/>
            <pc:sldMk cId="3149246723" sldId="1709"/>
            <ac:cxnSpMk id="819" creationId="{636B2E92-BCD2-4E72-B779-2FF47DEB0455}"/>
          </ac:cxnSpMkLst>
        </pc:cxnChg>
        <pc:cxnChg chg="mod">
          <ac:chgData name="Nicolas Delfosse" userId="d965f3d4-ea58-4afe-85b0-6f02e8cf3c22" providerId="ADAL" clId="{EC8726BC-6FC0-4560-A269-CFD0AF4023F8}" dt="2022-02-09T17:37:38.122" v="12127"/>
          <ac:cxnSpMkLst>
            <pc:docMk/>
            <pc:sldMk cId="3149246723" sldId="1709"/>
            <ac:cxnSpMk id="820" creationId="{90525B1F-D8C6-46DD-8CBF-CEDEE54F9DA7}"/>
          </ac:cxnSpMkLst>
        </pc:cxnChg>
        <pc:cxnChg chg="mod">
          <ac:chgData name="Nicolas Delfosse" userId="d965f3d4-ea58-4afe-85b0-6f02e8cf3c22" providerId="ADAL" clId="{EC8726BC-6FC0-4560-A269-CFD0AF4023F8}" dt="2022-02-09T17:37:38.122" v="12127"/>
          <ac:cxnSpMkLst>
            <pc:docMk/>
            <pc:sldMk cId="3149246723" sldId="1709"/>
            <ac:cxnSpMk id="821" creationId="{8413D02B-40A6-4C2F-9B37-AF3CA4DBF0F6}"/>
          </ac:cxnSpMkLst>
        </pc:cxnChg>
        <pc:cxnChg chg="mod">
          <ac:chgData name="Nicolas Delfosse" userId="d965f3d4-ea58-4afe-85b0-6f02e8cf3c22" providerId="ADAL" clId="{EC8726BC-6FC0-4560-A269-CFD0AF4023F8}" dt="2022-02-09T17:37:38.122" v="12127"/>
          <ac:cxnSpMkLst>
            <pc:docMk/>
            <pc:sldMk cId="3149246723" sldId="1709"/>
            <ac:cxnSpMk id="822" creationId="{473C5567-52D0-45BB-A6B3-17CDC650F857}"/>
          </ac:cxnSpMkLst>
        </pc:cxnChg>
        <pc:cxnChg chg="mod">
          <ac:chgData name="Nicolas Delfosse" userId="d965f3d4-ea58-4afe-85b0-6f02e8cf3c22" providerId="ADAL" clId="{EC8726BC-6FC0-4560-A269-CFD0AF4023F8}" dt="2022-02-09T17:37:38.122" v="12127"/>
          <ac:cxnSpMkLst>
            <pc:docMk/>
            <pc:sldMk cId="3149246723" sldId="1709"/>
            <ac:cxnSpMk id="823" creationId="{A6423173-1FAF-4E42-A265-4D8FAE1BDD2A}"/>
          </ac:cxnSpMkLst>
        </pc:cxnChg>
        <pc:cxnChg chg="mod">
          <ac:chgData name="Nicolas Delfosse" userId="d965f3d4-ea58-4afe-85b0-6f02e8cf3c22" providerId="ADAL" clId="{EC8726BC-6FC0-4560-A269-CFD0AF4023F8}" dt="2022-02-09T17:37:38.122" v="12127"/>
          <ac:cxnSpMkLst>
            <pc:docMk/>
            <pc:sldMk cId="3149246723" sldId="1709"/>
            <ac:cxnSpMk id="824" creationId="{58CD5CCE-4A31-4576-BF50-6825AC805881}"/>
          </ac:cxnSpMkLst>
        </pc:cxnChg>
        <pc:cxnChg chg="mod">
          <ac:chgData name="Nicolas Delfosse" userId="d965f3d4-ea58-4afe-85b0-6f02e8cf3c22" providerId="ADAL" clId="{EC8726BC-6FC0-4560-A269-CFD0AF4023F8}" dt="2022-02-09T17:37:38.122" v="12127"/>
          <ac:cxnSpMkLst>
            <pc:docMk/>
            <pc:sldMk cId="3149246723" sldId="1709"/>
            <ac:cxnSpMk id="825" creationId="{6FBB7DB8-4CC9-4F73-A60D-8F73D1F497A0}"/>
          </ac:cxnSpMkLst>
        </pc:cxnChg>
        <pc:cxnChg chg="mod">
          <ac:chgData name="Nicolas Delfosse" userId="d965f3d4-ea58-4afe-85b0-6f02e8cf3c22" providerId="ADAL" clId="{EC8726BC-6FC0-4560-A269-CFD0AF4023F8}" dt="2022-02-09T17:37:38.122" v="12127"/>
          <ac:cxnSpMkLst>
            <pc:docMk/>
            <pc:sldMk cId="3149246723" sldId="1709"/>
            <ac:cxnSpMk id="826" creationId="{E6E3E1F9-EA05-42D1-A8BF-E254CBB85E90}"/>
          </ac:cxnSpMkLst>
        </pc:cxnChg>
        <pc:cxnChg chg="mod">
          <ac:chgData name="Nicolas Delfosse" userId="d965f3d4-ea58-4afe-85b0-6f02e8cf3c22" providerId="ADAL" clId="{EC8726BC-6FC0-4560-A269-CFD0AF4023F8}" dt="2022-02-09T17:37:38.122" v="12127"/>
          <ac:cxnSpMkLst>
            <pc:docMk/>
            <pc:sldMk cId="3149246723" sldId="1709"/>
            <ac:cxnSpMk id="827" creationId="{7C8DC7E0-A902-4F65-A597-CF1BF3F57FBE}"/>
          </ac:cxnSpMkLst>
        </pc:cxnChg>
        <pc:cxnChg chg="mod">
          <ac:chgData name="Nicolas Delfosse" userId="d965f3d4-ea58-4afe-85b0-6f02e8cf3c22" providerId="ADAL" clId="{EC8726BC-6FC0-4560-A269-CFD0AF4023F8}" dt="2022-02-09T17:37:38.122" v="12127"/>
          <ac:cxnSpMkLst>
            <pc:docMk/>
            <pc:sldMk cId="3149246723" sldId="1709"/>
            <ac:cxnSpMk id="828" creationId="{3A384ABE-51F3-4A08-A835-C5EDF18483E2}"/>
          </ac:cxnSpMkLst>
        </pc:cxnChg>
        <pc:cxnChg chg="mod">
          <ac:chgData name="Nicolas Delfosse" userId="d965f3d4-ea58-4afe-85b0-6f02e8cf3c22" providerId="ADAL" clId="{EC8726BC-6FC0-4560-A269-CFD0AF4023F8}" dt="2022-02-09T17:37:38.122" v="12127"/>
          <ac:cxnSpMkLst>
            <pc:docMk/>
            <pc:sldMk cId="3149246723" sldId="1709"/>
            <ac:cxnSpMk id="829" creationId="{73905E75-178F-48C4-9B4F-C01C8F9E1C9A}"/>
          </ac:cxnSpMkLst>
        </pc:cxnChg>
        <pc:cxnChg chg="mod">
          <ac:chgData name="Nicolas Delfosse" userId="d965f3d4-ea58-4afe-85b0-6f02e8cf3c22" providerId="ADAL" clId="{EC8726BC-6FC0-4560-A269-CFD0AF4023F8}" dt="2022-02-09T17:37:38.122" v="12127"/>
          <ac:cxnSpMkLst>
            <pc:docMk/>
            <pc:sldMk cId="3149246723" sldId="1709"/>
            <ac:cxnSpMk id="830" creationId="{46438166-FA67-4D7E-A512-2522FA7473EB}"/>
          </ac:cxnSpMkLst>
        </pc:cxnChg>
        <pc:cxnChg chg="mod">
          <ac:chgData name="Nicolas Delfosse" userId="d965f3d4-ea58-4afe-85b0-6f02e8cf3c22" providerId="ADAL" clId="{EC8726BC-6FC0-4560-A269-CFD0AF4023F8}" dt="2022-02-09T17:37:38.122" v="12127"/>
          <ac:cxnSpMkLst>
            <pc:docMk/>
            <pc:sldMk cId="3149246723" sldId="1709"/>
            <ac:cxnSpMk id="831" creationId="{8395E47E-6D5F-4368-B6DF-74BDC6249575}"/>
          </ac:cxnSpMkLst>
        </pc:cxnChg>
        <pc:cxnChg chg="mod">
          <ac:chgData name="Nicolas Delfosse" userId="d965f3d4-ea58-4afe-85b0-6f02e8cf3c22" providerId="ADAL" clId="{EC8726BC-6FC0-4560-A269-CFD0AF4023F8}" dt="2022-02-09T17:37:38.122" v="12127"/>
          <ac:cxnSpMkLst>
            <pc:docMk/>
            <pc:sldMk cId="3149246723" sldId="1709"/>
            <ac:cxnSpMk id="832" creationId="{ECFCAF29-2E94-4EF7-A753-0EEEE11C4820}"/>
          </ac:cxnSpMkLst>
        </pc:cxnChg>
      </pc:sldChg>
    </pc:docChg>
  </pc:docChgLst>
  <pc:docChgLst>
    <pc:chgData name="Nicolas Delfosse" userId="d965f3d4-ea58-4afe-85b0-6f02e8cf3c22" providerId="ADAL" clId="{FAA0076D-885D-4E01-9A3C-0B0339DC87D5}"/>
    <pc:docChg chg="undo custSel modSld">
      <pc:chgData name="Nicolas Delfosse" userId="d965f3d4-ea58-4afe-85b0-6f02e8cf3c22" providerId="ADAL" clId="{FAA0076D-885D-4E01-9A3C-0B0339DC87D5}" dt="2023-09-14T03:56:24.309" v="3" actId="20577"/>
      <pc:docMkLst>
        <pc:docMk/>
      </pc:docMkLst>
      <pc:sldChg chg="modSp mod">
        <pc:chgData name="Nicolas Delfosse" userId="d965f3d4-ea58-4afe-85b0-6f02e8cf3c22" providerId="ADAL" clId="{FAA0076D-885D-4E01-9A3C-0B0339DC87D5}" dt="2023-09-14T03:56:18.679" v="2" actId="20577"/>
        <pc:sldMkLst>
          <pc:docMk/>
          <pc:sldMk cId="101840873" sldId="1622"/>
        </pc:sldMkLst>
        <pc:spChg chg="mod">
          <ac:chgData name="Nicolas Delfosse" userId="d965f3d4-ea58-4afe-85b0-6f02e8cf3c22" providerId="ADAL" clId="{FAA0076D-885D-4E01-9A3C-0B0339DC87D5}" dt="2023-09-14T03:56:18.679" v="2" actId="20577"/>
          <ac:spMkLst>
            <pc:docMk/>
            <pc:sldMk cId="101840873" sldId="1622"/>
            <ac:spMk id="3" creationId="{3877D9AE-9228-254E-B7C6-D0503B056B5A}"/>
          </ac:spMkLst>
        </pc:spChg>
      </pc:sldChg>
      <pc:sldChg chg="modSp mod">
        <pc:chgData name="Nicolas Delfosse" userId="d965f3d4-ea58-4afe-85b0-6f02e8cf3c22" providerId="ADAL" clId="{FAA0076D-885D-4E01-9A3C-0B0339DC87D5}" dt="2023-09-14T03:56:24.309" v="3" actId="20577"/>
        <pc:sldMkLst>
          <pc:docMk/>
          <pc:sldMk cId="2464528290" sldId="2142533024"/>
        </pc:sldMkLst>
        <pc:spChg chg="mod">
          <ac:chgData name="Nicolas Delfosse" userId="d965f3d4-ea58-4afe-85b0-6f02e8cf3c22" providerId="ADAL" clId="{FAA0076D-885D-4E01-9A3C-0B0339DC87D5}" dt="2023-09-14T03:56:24.309" v="3" actId="20577"/>
          <ac:spMkLst>
            <pc:docMk/>
            <pc:sldMk cId="2464528290" sldId="2142533024"/>
            <ac:spMk id="3" creationId="{A4BBD02F-39CE-F7F4-41F5-7DC396F2B3D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80D4C-9800-413A-AB00-05B0B774371B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5668C-95BD-4E70-B9F2-068B990F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19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5DFF9-9732-46DA-A3C5-24659FEA3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6FC5FE-9396-41C2-BC4C-DD6BF6449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8147E-3449-4197-BF1F-126475D2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090A-51F4-4E9F-9BC5-EDE8C896F0D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E638E-EDAC-4B82-AF5D-E324795A5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4B634-6156-45A7-9C21-5ED8CBFBD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A5BA-B0EC-4C27-A0FC-89D7FB9CF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1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1542D-63E8-4DAC-A788-B21979046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015D92-BA60-4B61-A9A1-201FD01DA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E44C8-61DD-41CC-8BCD-396BF3BB8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090A-51F4-4E9F-9BC5-EDE8C896F0D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AA648-01E3-4ECD-BDA5-598961F0E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C741B-C981-4F9C-A6D2-76516A84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A5BA-B0EC-4C27-A0FC-89D7FB9CF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5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941E4A-4AB4-450C-BC51-2149D1F8EC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85B921-97CA-40D0-804F-C48A3F8DB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1CBD9-9EEE-4FC6-A955-AFB56A0A0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090A-51F4-4E9F-9BC5-EDE8C896F0D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0A8AC-20A1-4322-A041-7B3BD574C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87531-9D82-4EE4-B2FE-DE71093ED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A5BA-B0EC-4C27-A0FC-89D7FB9CF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34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3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itting, water, table, doughnut&#10;&#10;Description automatically generated">
            <a:extLst>
              <a:ext uri="{FF2B5EF4-FFF2-40B4-BE49-F238E27FC236}">
                <a16:creationId xmlns:a16="http://schemas.microsoft.com/office/drawing/2014/main" id="{D4635CF7-E2B5-034A-AB74-13BBB442A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5"/>
            <a:ext cx="12192000" cy="684881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087E2F8-1176-6C40-A33C-4C89E65E82BA}"/>
              </a:ext>
            </a:extLst>
          </p:cNvPr>
          <p:cNvSpPr/>
          <p:nvPr userDrawn="1"/>
        </p:nvSpPr>
        <p:spPr bwMode="auto">
          <a:xfrm>
            <a:off x="3633509" y="1"/>
            <a:ext cx="8558491" cy="6853405"/>
          </a:xfrm>
          <a:prstGeom prst="rect">
            <a:avLst/>
          </a:prstGeom>
          <a:solidFill>
            <a:schemeClr val="tx1">
              <a:lumMod val="75000"/>
              <a:alpha val="56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FA08CA-D686-7E46-BC2F-74674DD9247D}"/>
              </a:ext>
            </a:extLst>
          </p:cNvPr>
          <p:cNvSpPr/>
          <p:nvPr userDrawn="1"/>
        </p:nvSpPr>
        <p:spPr bwMode="auto">
          <a:xfrm>
            <a:off x="0" y="0"/>
            <a:ext cx="3633509" cy="6867190"/>
          </a:xfrm>
          <a:prstGeom prst="rect">
            <a:avLst/>
          </a:prstGeom>
          <a:solidFill>
            <a:srgbClr val="6B292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6F700B-BD85-F74C-911E-59A7AD8399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628" y="228859"/>
            <a:ext cx="1396954" cy="626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1319C4-5737-5444-B63D-8244619EA8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49" y="1370875"/>
            <a:ext cx="4471394" cy="447202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28D9836-1D39-2F48-93E1-AB61C81E3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4747" y="2745953"/>
            <a:ext cx="5751594" cy="1478011"/>
          </a:xfrm>
          <a:noFill/>
        </p:spPr>
        <p:txBody>
          <a:bodyPr lIns="0" tIns="0" rIns="0" bIns="182880" anchor="b" anchorCtr="0"/>
          <a:lstStyle>
            <a:lvl1pPr algn="l">
              <a:defRPr sz="3529" b="1" i="0" strike="noStrike" spc="-49" baseline="0">
                <a:solidFill>
                  <a:srgbClr val="FEFBF6"/>
                </a:solidFill>
                <a:latin typeface="+mj-lt"/>
              </a:defRPr>
            </a:lvl1pPr>
          </a:lstStyle>
          <a:p>
            <a:r>
              <a:rPr lang="en-US"/>
              <a:t>Microsoft Quantum</a:t>
            </a:r>
            <a:br>
              <a:rPr lang="en-US"/>
            </a:br>
            <a:r>
              <a:rPr lang="en-US"/>
              <a:t>title and event name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3485FF87-23C9-CD46-86A3-8C932D7D95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52472" y="5297529"/>
            <a:ext cx="3411904" cy="724246"/>
          </a:xfrm>
        </p:spPr>
        <p:txBody>
          <a:bodyPr/>
          <a:lstStyle>
            <a:lvl1pPr algn="l">
              <a:defRPr sz="1765">
                <a:solidFill>
                  <a:srgbClr val="FEFBF6"/>
                </a:solidFill>
                <a:latin typeface="+mj-lt"/>
              </a:defRPr>
            </a:lvl1pPr>
            <a:lvl2pPr algn="l">
              <a:defRPr sz="1765">
                <a:solidFill>
                  <a:srgbClr val="FEFBF6"/>
                </a:solidFill>
                <a:latin typeface="+mj-lt"/>
              </a:defRPr>
            </a:lvl2pPr>
            <a:lvl3pPr>
              <a:defRPr sz="1372"/>
            </a:lvl3pPr>
            <a:lvl4pPr>
              <a:defRPr sz="1372"/>
            </a:lvl4pPr>
            <a:lvl5pPr>
              <a:defRPr sz="1029"/>
            </a:lvl5pPr>
          </a:lstStyle>
          <a:p>
            <a:pPr lvl="0"/>
            <a:r>
              <a:rPr lang="en-US"/>
              <a:t>Author name</a:t>
            </a:r>
          </a:p>
          <a:p>
            <a:pPr lvl="1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783932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2">
    <p:bg>
      <p:bgPr>
        <a:solidFill>
          <a:srgbClr val="6B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5">
            <a:extLst>
              <a:ext uri="{FF2B5EF4-FFF2-40B4-BE49-F238E27FC236}">
                <a16:creationId xmlns:a16="http://schemas.microsoft.com/office/drawing/2014/main" id="{10C3BB9F-BB99-1642-B63C-4B63CE5BA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995" y="2734796"/>
            <a:ext cx="7454643" cy="944451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705" spc="-49" baseline="0" dirty="0">
                <a:solidFill>
                  <a:srgbClr val="FEFBF6"/>
                </a:solidFill>
              </a:defRPr>
            </a:lvl1pPr>
          </a:lstStyle>
          <a:p>
            <a:pPr marL="0" lvl="0">
              <a:lnSpc>
                <a:spcPts val="5490"/>
              </a:lnSpc>
            </a:pPr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48596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B6444-F9EB-459E-AE67-98A31E92B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7228B-D87A-425C-A38B-7211ACE07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5957B-AC2D-4BEF-9C65-F53E0239F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090A-51F4-4E9F-9BC5-EDE8C896F0D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40DA9-80B6-4CF5-8C87-7E5737BD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CBA36-515A-455B-AEB0-C2E49E32F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A5BA-B0EC-4C27-A0FC-89D7FB9CF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4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5FA08-A9BB-41A7-82F6-88850F622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07DF6-8A80-428B-A1D0-E4E98E6A4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EA7F4-B54D-4505-A2D8-3A549C695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090A-51F4-4E9F-9BC5-EDE8C896F0D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35868-B01E-408D-89AD-3ADCCE775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DEDB4-C8FE-4E3F-BC31-3C3D5D49F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A5BA-B0EC-4C27-A0FC-89D7FB9CF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1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83F37-7FFB-4855-8EBF-64496F6C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19D61-EB3C-469C-895B-C901CBD95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D27A9-4A60-49E8-B4D6-67B78BACA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A9C4A9-AF2B-46C8-857E-C6904E3BC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090A-51F4-4E9F-9BC5-EDE8C896F0D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E25CA-68DC-462C-95AB-1FEC81EF2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1958FC-E545-45BF-9E0B-9F20A1C7B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A5BA-B0EC-4C27-A0FC-89D7FB9CF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6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5F9A5-4CCF-4FF3-8045-7F93289C4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E4F0F-544C-4849-BCBC-CA1C8428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62E1E-9CAD-47BD-B33E-B5900F5B9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3664C-B521-43AE-9EAC-0B8057E86F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29A999-8918-4CC0-BE13-3C5A878E7E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43B0A3-C29F-4BBA-8823-5552283AF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090A-51F4-4E9F-9BC5-EDE8C896F0D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5BDD2C-D40B-43DB-A391-B70640B09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208F90-4C98-4B74-B29C-5CF23F80B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A5BA-B0EC-4C27-A0FC-89D7FB9CF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3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E1CD7-D020-41A6-9698-23C9FFB17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0BDF4B-8609-48B4-B016-C88BF24D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090A-51F4-4E9F-9BC5-EDE8C896F0D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91B1EC-2957-436E-99C3-140F5F5C7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0FD76F-9ED7-409F-874F-51B44CC3C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A5BA-B0EC-4C27-A0FC-89D7FB9CF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60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B29295-A0D0-4502-83EB-FE720094C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090A-51F4-4E9F-9BC5-EDE8C896F0D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1737EA-9BC8-45EC-A200-2F15B6D9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57517-2927-4677-88DD-2248A43EE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A5BA-B0EC-4C27-A0FC-89D7FB9CF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6DD3-8E3A-451A-A004-498BC67F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8956C-4477-47F1-B1CA-679252583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5962A0-8D93-416F-9C69-7F2949984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BBCBE-F716-445F-AB3C-2DA11418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090A-51F4-4E9F-9BC5-EDE8C896F0D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F663EC-6CF6-422F-9A41-98C0A072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F5C3C-7B51-4790-8252-685DD00C7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A5BA-B0EC-4C27-A0FC-89D7FB9CF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7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D473D-E501-4884-821D-432BF0629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17E97B-2B01-4215-84AA-6ACCF27A9A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5A4633-AC65-4BEA-B788-98ED61272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1F163-3461-424B-B509-726E79BBA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090A-51F4-4E9F-9BC5-EDE8C896F0D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9B830-D5E6-46F9-B625-135BBD9C4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9804D-EE06-4C99-8FD1-6D3747A4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A5BA-B0EC-4C27-A0FC-89D7FB9CF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7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1980CA-4C39-491C-98F2-B5B32D0D3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3BCBF-AAA8-4C35-BCCF-0D0BDF6CA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B2B86-0AC4-4B49-866D-D90A6355F3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9090A-51F4-4E9F-9BC5-EDE8C896F0D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149A6-40E7-42AC-B583-46767EFAF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05F9E-E3E7-440A-80DE-3240E1A68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0A5BA-B0EC-4C27-A0FC-89D7FB9CF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5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ni.delfosse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00.png"/><Relationship Id="rId7" Type="http://schemas.openxmlformats.org/officeDocument/2006/relationships/image" Target="../media/image56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520.png"/><Relationship Id="rId4" Type="http://schemas.openxmlformats.org/officeDocument/2006/relationships/image" Target="../media/image5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thescaffolding.wordpress.com/author/wifo215/" TargetMode="External"/><Relationship Id="rId2" Type="http://schemas.openxmlformats.org/officeDocument/2006/relationships/hyperlink" Target="https://www.cs.cmu.edu/~venkatg/teaching/codingtheory/notes/notes8.pdf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quant-ph/9707021" TargetMode="External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58978-4190-DF49-AD02-013C5CB34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050" y="1864991"/>
            <a:ext cx="6873772" cy="1477801"/>
          </a:xfrm>
        </p:spPr>
        <p:txBody>
          <a:bodyPr>
            <a:normAutofit/>
          </a:bodyPr>
          <a:lstStyle/>
          <a:p>
            <a:r>
              <a:rPr lang="en-US" dirty="0"/>
              <a:t>IBM QEC Summer School</a:t>
            </a:r>
            <a:br>
              <a:rPr lang="en-US" dirty="0"/>
            </a:br>
            <a:r>
              <a:rPr lang="en-US" dirty="0"/>
              <a:t>Lectures on quantum LDPC codes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7D9AE-9228-254E-B7C6-D0503B056B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91520" y="3835203"/>
            <a:ext cx="6362047" cy="2234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Nicolas Delfosse – Microsoft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July 2022</a:t>
            </a:r>
          </a:p>
        </p:txBody>
      </p:sp>
    </p:spTree>
    <p:extLst>
      <p:ext uri="{BB962C8B-B14F-4D97-AF65-F5344CB8AC3E}">
        <p14:creationId xmlns:p14="http://schemas.microsoft.com/office/powerpoint/2010/main" val="10184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F1F3F-7E85-EE94-7112-35B19A7A3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codes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9881B9-E965-170F-CAF4-5D6B9943A92B}"/>
              </a:ext>
            </a:extLst>
          </p:cNvPr>
          <p:cNvSpPr txBox="1"/>
          <p:nvPr/>
        </p:nvSpPr>
        <p:spPr>
          <a:xfrm>
            <a:off x="4727944" y="9781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FCE867-D2A0-A3BD-64DB-B8DF5A18CFCB}"/>
                  </a:ext>
                </a:extLst>
              </p:cNvPr>
              <p:cNvSpPr txBox="1"/>
              <p:nvPr/>
            </p:nvSpPr>
            <p:spPr>
              <a:xfrm>
                <a:off x="838200" y="2020186"/>
                <a:ext cx="9950302" cy="394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Def: </a:t>
                </a:r>
                <a:r>
                  <a:rPr lang="en-US" sz="2400" dirty="0"/>
                  <a:t>A 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linear code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with length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is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-linear subspace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i="0" dirty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Notations: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 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codeword </a:t>
                </a:r>
                <a:r>
                  <a:rPr lang="en-US" sz="2400" dirty="0">
                    <a:solidFill>
                      <a:schemeClr val="tx1"/>
                    </a:solidFill>
                  </a:rPr>
                  <a:t>is a vector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The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i="1" dirty="0">
                        <a:solidFill>
                          <a:srgbClr val="C00000"/>
                        </a:solidFill>
                      </a:rPr>
                      <m:t>dimension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</a:rPr>
                      <m:t>dim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dirty="0" smtClean="0"/>
                      <m:t>T</m:t>
                    </m:r>
                    <m:r>
                      <m:rPr>
                        <m:nor/>
                      </m:rPr>
                      <a:rPr lang="en-US" sz="2400" dirty="0"/>
                      <m:t>he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i="1" dirty="0">
                        <a:solidFill>
                          <a:srgbClr val="C00000"/>
                        </a:solidFill>
                      </a:rPr>
                      <m:t>minimum</m:t>
                    </m:r>
                    <m:r>
                      <m:rPr>
                        <m:nor/>
                      </m:rPr>
                      <a:rPr lang="en-US" sz="2400" i="1" dirty="0">
                        <a:solidFill>
                          <a:srgbClr val="C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i="1" dirty="0">
                        <a:solidFill>
                          <a:srgbClr val="C00000"/>
                        </a:solidFill>
                      </a:rPr>
                      <m:t>distance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</m:t>
                    </m:r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|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≠0}</m:t>
                        </m:r>
                      </m:e>
                    </m:fun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parameters</a:t>
                </a:r>
                <a:r>
                  <a:rPr lang="en-US" sz="2400" dirty="0"/>
                  <a:t> are </a:t>
                </a:r>
                <a:r>
                  <a:rPr lang="en-US" sz="2400" dirty="0">
                    <a:solidFill>
                      <a:srgbClr val="C00000"/>
                    </a:solidFill>
                  </a:rPr>
                  <a:t>[n, k, d]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rate</a:t>
                </a:r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FCE867-D2A0-A3BD-64DB-B8DF5A18C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20186"/>
                <a:ext cx="9950302" cy="3948260"/>
              </a:xfrm>
              <a:prstGeom prst="rect">
                <a:avLst/>
              </a:prstGeom>
              <a:blipFill>
                <a:blip r:embed="rId2"/>
                <a:stretch>
                  <a:fillRect l="-980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565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B7D30-4CE0-3115-FE40-DF99B2C66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242348-0059-2263-C231-5743A66D945C}"/>
                  </a:ext>
                </a:extLst>
              </p:cNvPr>
              <p:cNvSpPr txBox="1"/>
              <p:nvPr/>
            </p:nvSpPr>
            <p:spPr>
              <a:xfrm>
                <a:off x="744278" y="2164252"/>
                <a:ext cx="10515599" cy="40325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One can define a code from a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binary matrix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b="0" dirty="0"/>
                  <a:t> called the </a:t>
                </a:r>
                <a:r>
                  <a:rPr lang="en-US" sz="2400" b="0" i="1" dirty="0">
                    <a:solidFill>
                      <a:srgbClr val="C00000"/>
                    </a:solidFill>
                  </a:rPr>
                  <a:t>parity-check matrix: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ker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=0}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b="1" dirty="0"/>
                  <a:t>Ex: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/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={(000, 111)}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b="1" dirty="0"/>
                  <a:t>Question: </a:t>
                </a:r>
                <a:r>
                  <a:rPr lang="en-US" sz="2400" dirty="0"/>
                  <a:t>What are the parameters of C?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242348-0059-2263-C231-5743A66D9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78" y="2164252"/>
                <a:ext cx="10515599" cy="4032514"/>
              </a:xfrm>
              <a:prstGeom prst="rect">
                <a:avLst/>
              </a:prstGeom>
              <a:blipFill>
                <a:blip r:embed="rId2"/>
                <a:stretch>
                  <a:fillRect l="-870" t="-1208" b="-2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105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F1F3F-7E85-EE94-7112-35B19A7A3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Tanner graph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9881B9-E965-170F-CAF4-5D6B9943A92B}"/>
              </a:ext>
            </a:extLst>
          </p:cNvPr>
          <p:cNvSpPr txBox="1"/>
          <p:nvPr/>
        </p:nvSpPr>
        <p:spPr>
          <a:xfrm>
            <a:off x="4727944" y="9781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FCE867-D2A0-A3BD-64DB-B8DF5A18CFCB}"/>
                  </a:ext>
                </a:extLst>
              </p:cNvPr>
              <p:cNvSpPr txBox="1"/>
              <p:nvPr/>
            </p:nvSpPr>
            <p:spPr>
              <a:xfrm>
                <a:off x="838200" y="2020186"/>
                <a:ext cx="9513438" cy="4154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One can define a code from a graph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b="0" dirty="0"/>
                  <a:t> with called the </a:t>
                </a:r>
                <a:r>
                  <a:rPr lang="en-US" sz="2400" b="0" i="1" dirty="0">
                    <a:solidFill>
                      <a:srgbClr val="C00000"/>
                    </a:solidFill>
                  </a:rPr>
                  <a:t>Tanner graph.</a:t>
                </a:r>
                <a:endParaRPr lang="en-US" sz="2400" b="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Each bit of x is represented by a bit node (circle).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it satisfies the constraints represented by check nodes (square)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FCE867-D2A0-A3BD-64DB-B8DF5A18C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20186"/>
                <a:ext cx="9513438" cy="4154984"/>
              </a:xfrm>
              <a:prstGeom prst="rect">
                <a:avLst/>
              </a:prstGeom>
              <a:blipFill>
                <a:blip r:embed="rId2"/>
                <a:stretch>
                  <a:fillRect l="-1026" t="-1173" b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56AA70BE-35B1-E3FE-8CFB-6C4F67F77BF8}"/>
              </a:ext>
            </a:extLst>
          </p:cNvPr>
          <p:cNvSpPr>
            <a:spLocks noChangeAspect="1"/>
          </p:cNvSpPr>
          <p:nvPr/>
        </p:nvSpPr>
        <p:spPr>
          <a:xfrm rot="10800000">
            <a:off x="3873290" y="3333919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72F92FA-F30A-353D-959F-C1908F50D3F7}"/>
              </a:ext>
            </a:extLst>
          </p:cNvPr>
          <p:cNvSpPr>
            <a:spLocks noChangeAspect="1"/>
          </p:cNvSpPr>
          <p:nvPr/>
        </p:nvSpPr>
        <p:spPr>
          <a:xfrm rot="10800000">
            <a:off x="4423559" y="3331945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97DABC5-124B-FC4B-33DF-26996BD9B3B3}"/>
              </a:ext>
            </a:extLst>
          </p:cNvPr>
          <p:cNvSpPr>
            <a:spLocks noChangeAspect="1"/>
          </p:cNvSpPr>
          <p:nvPr/>
        </p:nvSpPr>
        <p:spPr>
          <a:xfrm rot="10800000">
            <a:off x="4973827" y="3341958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A31147-B679-08BB-24A4-B08EF37D077F}"/>
              </a:ext>
            </a:extLst>
          </p:cNvPr>
          <p:cNvSpPr>
            <a:spLocks noChangeAspect="1"/>
          </p:cNvSpPr>
          <p:nvPr/>
        </p:nvSpPr>
        <p:spPr>
          <a:xfrm>
            <a:off x="4740577" y="4393518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44BA5F-0C86-4E6D-0228-912E2A17CF39}"/>
              </a:ext>
            </a:extLst>
          </p:cNvPr>
          <p:cNvCxnSpPr>
            <a:cxnSpLocks/>
            <a:stCxn id="23" idx="0"/>
            <a:endCxn id="41" idx="0"/>
          </p:cNvCxnSpPr>
          <p:nvPr/>
        </p:nvCxnSpPr>
        <p:spPr>
          <a:xfrm flipH="1" flipV="1">
            <a:off x="3964730" y="3516799"/>
            <a:ext cx="867287" cy="87671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6FC6791-6A0F-241C-6344-4ACBA29873A4}"/>
              </a:ext>
            </a:extLst>
          </p:cNvPr>
          <p:cNvCxnSpPr>
            <a:cxnSpLocks/>
            <a:stCxn id="23" idx="0"/>
            <a:endCxn id="57" idx="0"/>
          </p:cNvCxnSpPr>
          <p:nvPr/>
        </p:nvCxnSpPr>
        <p:spPr>
          <a:xfrm flipV="1">
            <a:off x="4832017" y="3519252"/>
            <a:ext cx="775036" cy="87426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470B67-8D64-EA70-D895-911F1FEBF1EC}"/>
              </a:ext>
            </a:extLst>
          </p:cNvPr>
          <p:cNvCxnSpPr>
            <a:cxnSpLocks/>
            <a:stCxn id="23" idx="0"/>
            <a:endCxn id="42" idx="0"/>
          </p:cNvCxnSpPr>
          <p:nvPr/>
        </p:nvCxnSpPr>
        <p:spPr>
          <a:xfrm flipH="1" flipV="1">
            <a:off x="4514999" y="3514825"/>
            <a:ext cx="317018" cy="87869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34077B80-7E37-3C31-401B-A38B6C4322D9}"/>
              </a:ext>
            </a:extLst>
          </p:cNvPr>
          <p:cNvSpPr>
            <a:spLocks noChangeAspect="1"/>
          </p:cNvSpPr>
          <p:nvPr/>
        </p:nvSpPr>
        <p:spPr>
          <a:xfrm rot="10800000">
            <a:off x="5515613" y="3336372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EDB10FE-29F0-AE9D-167C-C3F08DC31B28}"/>
              </a:ext>
            </a:extLst>
          </p:cNvPr>
          <p:cNvSpPr>
            <a:spLocks noChangeAspect="1"/>
          </p:cNvSpPr>
          <p:nvPr/>
        </p:nvSpPr>
        <p:spPr>
          <a:xfrm rot="10800000">
            <a:off x="7706828" y="3331945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2961492-2E9B-9571-4535-C87A3CB0690C}"/>
                  </a:ext>
                </a:extLst>
              </p:cNvPr>
              <p:cNvSpPr txBox="1"/>
              <p:nvPr/>
            </p:nvSpPr>
            <p:spPr>
              <a:xfrm>
                <a:off x="2840302" y="2854328"/>
                <a:ext cx="51456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   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                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2961492-2E9B-9571-4535-C87A3CB06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302" y="2854328"/>
                <a:ext cx="5145639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C1D8E3B-E9ED-B0F6-F699-4080382556DC}"/>
                  </a:ext>
                </a:extLst>
              </p:cNvPr>
              <p:cNvSpPr txBox="1"/>
              <p:nvPr/>
            </p:nvSpPr>
            <p:spPr>
              <a:xfrm>
                <a:off x="6419239" y="3101112"/>
                <a:ext cx="70749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C1D8E3B-E9ED-B0F6-F699-408038255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239" y="3101112"/>
                <a:ext cx="70749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8B2D3E7-BBC0-7365-3E5E-258057C1951B}"/>
                  </a:ext>
                </a:extLst>
              </p:cNvPr>
              <p:cNvSpPr txBox="1"/>
              <p:nvPr/>
            </p:nvSpPr>
            <p:spPr>
              <a:xfrm>
                <a:off x="3626478" y="4593265"/>
                <a:ext cx="246952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8B2D3E7-BBC0-7365-3E5E-258057C19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478" y="4593265"/>
                <a:ext cx="2469522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75">
            <a:extLst>
              <a:ext uri="{FF2B5EF4-FFF2-40B4-BE49-F238E27FC236}">
                <a16:creationId xmlns:a16="http://schemas.microsoft.com/office/drawing/2014/main" id="{28568725-AE98-E4AA-B3DD-F1960D3F8A82}"/>
              </a:ext>
            </a:extLst>
          </p:cNvPr>
          <p:cNvSpPr>
            <a:spLocks noChangeAspect="1"/>
          </p:cNvSpPr>
          <p:nvPr/>
        </p:nvSpPr>
        <p:spPr>
          <a:xfrm>
            <a:off x="6772987" y="4394762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9EDFB47-C0D2-E1A9-C739-C1BDC056EAF6}"/>
              </a:ext>
            </a:extLst>
          </p:cNvPr>
          <p:cNvCxnSpPr>
            <a:cxnSpLocks/>
            <a:stCxn id="76" idx="0"/>
            <a:endCxn id="42" idx="0"/>
          </p:cNvCxnSpPr>
          <p:nvPr/>
        </p:nvCxnSpPr>
        <p:spPr>
          <a:xfrm flipH="1" flipV="1">
            <a:off x="4514999" y="3514825"/>
            <a:ext cx="2349428" cy="87993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5915D31-51A6-F19B-2025-5C3DA6830F04}"/>
              </a:ext>
            </a:extLst>
          </p:cNvPr>
          <p:cNvCxnSpPr>
            <a:cxnSpLocks/>
            <a:stCxn id="76" idx="0"/>
            <a:endCxn id="43" idx="0"/>
          </p:cNvCxnSpPr>
          <p:nvPr/>
        </p:nvCxnSpPr>
        <p:spPr>
          <a:xfrm flipH="1" flipV="1">
            <a:off x="5065267" y="3524838"/>
            <a:ext cx="1799160" cy="8699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508EF78-4A89-8BDE-369D-2E6C770D5300}"/>
              </a:ext>
            </a:extLst>
          </p:cNvPr>
          <p:cNvCxnSpPr>
            <a:cxnSpLocks/>
            <a:stCxn id="76" idx="0"/>
            <a:endCxn id="65" idx="0"/>
          </p:cNvCxnSpPr>
          <p:nvPr/>
        </p:nvCxnSpPr>
        <p:spPr>
          <a:xfrm flipV="1">
            <a:off x="6864427" y="3514825"/>
            <a:ext cx="933841" cy="87993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D327016-A4BF-8B46-2BFF-7E3AFA41821E}"/>
                  </a:ext>
                </a:extLst>
              </p:cNvPr>
              <p:cNvSpPr txBox="1"/>
              <p:nvPr/>
            </p:nvSpPr>
            <p:spPr>
              <a:xfrm>
                <a:off x="5492646" y="4197684"/>
                <a:ext cx="70749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D327016-A4BF-8B46-2BFF-7E3AFA418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646" y="4197684"/>
                <a:ext cx="70749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372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1CF98-CEE3-1923-343F-41BE4733C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Parity-check matrix and Tanner graph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D20AB13-EA22-089D-3A67-7ED5E928755F}"/>
              </a:ext>
            </a:extLst>
          </p:cNvPr>
          <p:cNvGrpSpPr/>
          <p:nvPr/>
        </p:nvGrpSpPr>
        <p:grpSpPr>
          <a:xfrm>
            <a:off x="7188674" y="4347753"/>
            <a:ext cx="1283417" cy="1244453"/>
            <a:chOff x="6820079" y="3159110"/>
            <a:chExt cx="1283417" cy="124445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8CA407D-096B-9FE5-0B8E-858C0F9D1D3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820079" y="3161084"/>
              <a:ext cx="182880" cy="1828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45A6E3F-0ED5-44A7-4DC3-5D88145E63F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370348" y="3159110"/>
              <a:ext cx="182880" cy="1828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6A0FCEA-E1A9-D0FB-422E-ACF85ACFBB5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920616" y="3169123"/>
              <a:ext cx="182880" cy="1828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0A1264A-982D-1179-22E8-B7966E633F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87366" y="4220683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462A3D4-4EDE-2A45-462D-850F563FF7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49002" y="4220683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1F9101B-FE40-FB63-D9F2-A19EB7D256F3}"/>
                </a:ext>
              </a:extLst>
            </p:cNvPr>
            <p:cNvCxnSpPr>
              <a:cxnSpLocks/>
              <a:stCxn id="19" idx="0"/>
              <a:endCxn id="11" idx="0"/>
            </p:cNvCxnSpPr>
            <p:nvPr/>
          </p:nvCxnSpPr>
          <p:spPr>
            <a:xfrm flipH="1" flipV="1">
              <a:off x="6911519" y="3343964"/>
              <a:ext cx="328923" cy="87671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C4DBA3F-0470-E8EA-A2E4-776DA5FD86AF}"/>
                </a:ext>
              </a:extLst>
            </p:cNvPr>
            <p:cNvCxnSpPr>
              <a:cxnSpLocks/>
              <a:stCxn id="19" idx="0"/>
              <a:endCxn id="13" idx="0"/>
            </p:cNvCxnSpPr>
            <p:nvPr/>
          </p:nvCxnSpPr>
          <p:spPr>
            <a:xfrm flipV="1">
              <a:off x="7240442" y="3341990"/>
              <a:ext cx="221346" cy="87869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58CD783-8254-FC0F-0C00-B529F3D534F9}"/>
                </a:ext>
              </a:extLst>
            </p:cNvPr>
            <p:cNvCxnSpPr>
              <a:cxnSpLocks/>
              <a:stCxn id="17" idx="0"/>
              <a:endCxn id="15" idx="0"/>
            </p:cNvCxnSpPr>
            <p:nvPr/>
          </p:nvCxnSpPr>
          <p:spPr>
            <a:xfrm flipV="1">
              <a:off x="7778806" y="3352003"/>
              <a:ext cx="233250" cy="86868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82D9F7A-EF0B-E77C-8AFB-E164E4745F9D}"/>
                </a:ext>
              </a:extLst>
            </p:cNvPr>
            <p:cNvCxnSpPr>
              <a:cxnSpLocks/>
              <a:stCxn id="17" idx="0"/>
              <a:endCxn id="13" idx="0"/>
            </p:cNvCxnSpPr>
            <p:nvPr/>
          </p:nvCxnSpPr>
          <p:spPr>
            <a:xfrm flipH="1" flipV="1">
              <a:off x="7461788" y="3341990"/>
              <a:ext cx="317018" cy="87869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8AD1E05-79C0-3F4E-60CE-AA518A6F2F9B}"/>
              </a:ext>
            </a:extLst>
          </p:cNvPr>
          <p:cNvGrpSpPr/>
          <p:nvPr/>
        </p:nvGrpSpPr>
        <p:grpSpPr>
          <a:xfrm>
            <a:off x="1623237" y="4157951"/>
            <a:ext cx="3233196" cy="1380918"/>
            <a:chOff x="1382233" y="2761541"/>
            <a:chExt cx="3233196" cy="13809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06DA14E-5E0D-14A5-4008-BC928597ED86}"/>
                    </a:ext>
                  </a:extLst>
                </p:cNvPr>
                <p:cNvSpPr txBox="1"/>
                <p:nvPr/>
              </p:nvSpPr>
              <p:spPr>
                <a:xfrm>
                  <a:off x="1382233" y="3434316"/>
                  <a:ext cx="3026735" cy="7081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06DA14E-5E0D-14A5-4008-BC928597ED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2233" y="3434316"/>
                  <a:ext cx="3026735" cy="70814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75D2D80-88E0-1C21-D784-20117D39D18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591157" y="2761541"/>
              <a:ext cx="182880" cy="1828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4BBAFF4-1439-5980-09B6-FE3152B3872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095704" y="2761541"/>
              <a:ext cx="182880" cy="1828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1FF4CB4-B5B9-9CD0-1697-474D542122A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600250" y="2761541"/>
              <a:ext cx="182880" cy="1828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Left Brace 34">
              <a:extLst>
                <a:ext uri="{FF2B5EF4-FFF2-40B4-BE49-F238E27FC236}">
                  <a16:creationId xmlns:a16="http://schemas.microsoft.com/office/drawing/2014/main" id="{8116018D-220E-0726-F348-2190BAEAF0CB}"/>
                </a:ext>
              </a:extLst>
            </p:cNvPr>
            <p:cNvSpPr/>
            <p:nvPr/>
          </p:nvSpPr>
          <p:spPr>
            <a:xfrm rot="5400000">
              <a:off x="3095702" y="2625908"/>
              <a:ext cx="182880" cy="1249285"/>
            </a:xfrm>
            <a:prstGeom prst="leftBrace">
              <a:avLst>
                <a:gd name="adj1" fmla="val 57478"/>
                <a:gd name="adj2" fmla="val 5000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Left Brace 36">
              <a:extLst>
                <a:ext uri="{FF2B5EF4-FFF2-40B4-BE49-F238E27FC236}">
                  <a16:creationId xmlns:a16="http://schemas.microsoft.com/office/drawing/2014/main" id="{3C064BDE-14B1-4E2A-6B97-43681A6AA184}"/>
                </a:ext>
              </a:extLst>
            </p:cNvPr>
            <p:cNvSpPr/>
            <p:nvPr/>
          </p:nvSpPr>
          <p:spPr>
            <a:xfrm rot="10800000">
              <a:off x="3971025" y="3517816"/>
              <a:ext cx="182880" cy="514922"/>
            </a:xfrm>
            <a:prstGeom prst="leftBrace">
              <a:avLst>
                <a:gd name="adj1" fmla="val 57478"/>
                <a:gd name="adj2" fmla="val 5000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25E2905-C1C8-7FA5-032F-D35D0213B9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32549" y="3482130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3E5709F-FC2A-8B6B-4C1A-5D09790606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28201" y="3849859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CAB4220C-FDE2-E38F-5AA5-22F684A759DA}"/>
              </a:ext>
            </a:extLst>
          </p:cNvPr>
          <p:cNvSpPr txBox="1"/>
          <p:nvPr/>
        </p:nvSpPr>
        <p:spPr>
          <a:xfrm>
            <a:off x="1409305" y="2294435"/>
            <a:ext cx="48638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 obtain the Tanner graph construct: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One bit node per column.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One check node per row.</a:t>
            </a:r>
          </a:p>
        </p:txBody>
      </p:sp>
    </p:spTree>
    <p:extLst>
      <p:ext uri="{BB962C8B-B14F-4D97-AF65-F5344CB8AC3E}">
        <p14:creationId xmlns:p14="http://schemas.microsoft.com/office/powerpoint/2010/main" val="1305802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65865-D317-F17C-D194-98D4FFC03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FC34DA-63CC-4AE0-6D42-D1A346ED6C81}"/>
              </a:ext>
            </a:extLst>
          </p:cNvPr>
          <p:cNvGrpSpPr/>
          <p:nvPr/>
        </p:nvGrpSpPr>
        <p:grpSpPr>
          <a:xfrm>
            <a:off x="1603037" y="2801766"/>
            <a:ext cx="3484482" cy="1254467"/>
            <a:chOff x="1127577" y="3042494"/>
            <a:chExt cx="3484482" cy="125446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9CE6991-E8AA-B781-5BFD-FEC6D6E5A870}"/>
                </a:ext>
              </a:extLst>
            </p:cNvPr>
            <p:cNvGrpSpPr/>
            <p:nvPr/>
          </p:nvGrpSpPr>
          <p:grpSpPr>
            <a:xfrm>
              <a:off x="1127577" y="3042494"/>
              <a:ext cx="3484482" cy="202908"/>
              <a:chOff x="746760" y="2260870"/>
              <a:chExt cx="3484482" cy="202908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9CC9395-20FC-C420-CE29-844D7073A58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46760" y="227285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E26E2160-B40C-1122-113E-46CD0FCEC0F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297029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D3FE6519-148D-CA19-9B17-BAB770453C9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847297" y="2280897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93D48EF-3F78-A989-EE09-B4C4016A587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397564" y="228089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397B74FD-E4D5-6FC5-4558-F06AF1CA8F8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947830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3BEDFEA-5294-1D6C-E8BD-C73AD93FA40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3498096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B802F0E-C2D3-204A-287A-9FD991169FA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4048362" y="2260870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A8F09DA-ED3E-E3BD-81D6-01BA7DDB46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94864" y="4114081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89D2234-0B4D-7987-C0A7-413A52235C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56500" y="4114081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DE23807-BB9C-47F9-E106-947A2D8085F0}"/>
                </a:ext>
              </a:extLst>
            </p:cNvPr>
            <p:cNvCxnSpPr>
              <a:cxnSpLocks/>
              <a:stCxn id="22" idx="0"/>
              <a:endCxn id="39" idx="0"/>
            </p:cNvCxnSpPr>
            <p:nvPr/>
          </p:nvCxnSpPr>
          <p:spPr>
            <a:xfrm flipH="1" flipV="1">
              <a:off x="1219017" y="3237362"/>
              <a:ext cx="328923" cy="87671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5371B4A-C499-3130-6240-6EBE1E1CFDB5}"/>
                </a:ext>
              </a:extLst>
            </p:cNvPr>
            <p:cNvCxnSpPr>
              <a:cxnSpLocks/>
              <a:stCxn id="22" idx="0"/>
              <a:endCxn id="40" idx="0"/>
            </p:cNvCxnSpPr>
            <p:nvPr/>
          </p:nvCxnSpPr>
          <p:spPr>
            <a:xfrm flipV="1">
              <a:off x="1547940" y="3235388"/>
              <a:ext cx="221346" cy="87869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BD1D0AD-7D63-F1FF-9450-E598DAEF8137}"/>
                </a:ext>
              </a:extLst>
            </p:cNvPr>
            <p:cNvCxnSpPr>
              <a:cxnSpLocks/>
              <a:stCxn id="21" idx="0"/>
              <a:endCxn id="41" idx="0"/>
            </p:cNvCxnSpPr>
            <p:nvPr/>
          </p:nvCxnSpPr>
          <p:spPr>
            <a:xfrm flipV="1">
              <a:off x="2086304" y="3245401"/>
              <a:ext cx="233250" cy="86868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61439EE-CCB4-3543-3DA4-369872A82391}"/>
                </a:ext>
              </a:extLst>
            </p:cNvPr>
            <p:cNvCxnSpPr>
              <a:cxnSpLocks/>
              <a:stCxn id="21" idx="0"/>
              <a:endCxn id="40" idx="0"/>
            </p:cNvCxnSpPr>
            <p:nvPr/>
          </p:nvCxnSpPr>
          <p:spPr>
            <a:xfrm flipH="1" flipV="1">
              <a:off x="1769286" y="3235388"/>
              <a:ext cx="317018" cy="87869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EFE14CC-7CFF-1DB4-71F9-3D65F5961A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71592" y="4114081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D993A36-FDF1-367C-097C-727CC7D23E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33228" y="4114081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F30CC40-9483-3918-DEB0-395E08DE52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48319" y="4114081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CDFC09A-277B-206B-2856-84D109B631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09956" y="4114081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5C1B2E7-8B79-AD19-E391-3BDF5759FEED}"/>
                </a:ext>
              </a:extLst>
            </p:cNvPr>
            <p:cNvCxnSpPr>
              <a:cxnSpLocks/>
              <a:stCxn id="28" idx="0"/>
              <a:endCxn id="41" idx="0"/>
            </p:cNvCxnSpPr>
            <p:nvPr/>
          </p:nvCxnSpPr>
          <p:spPr>
            <a:xfrm flipH="1" flipV="1">
              <a:off x="2319554" y="3245401"/>
              <a:ext cx="305114" cy="86868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AA91219-951C-931D-BD92-C03D76857C4F}"/>
                </a:ext>
              </a:extLst>
            </p:cNvPr>
            <p:cNvCxnSpPr>
              <a:cxnSpLocks/>
              <a:stCxn id="28" idx="0"/>
              <a:endCxn id="42" idx="0"/>
            </p:cNvCxnSpPr>
            <p:nvPr/>
          </p:nvCxnSpPr>
          <p:spPr>
            <a:xfrm flipV="1">
              <a:off x="2624668" y="3245402"/>
              <a:ext cx="245153" cy="86867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8B29E69-E61C-B997-5C57-1B4C3CB25192}"/>
                </a:ext>
              </a:extLst>
            </p:cNvPr>
            <p:cNvCxnSpPr>
              <a:cxnSpLocks/>
              <a:stCxn id="27" idx="0"/>
              <a:endCxn id="42" idx="0"/>
            </p:cNvCxnSpPr>
            <p:nvPr/>
          </p:nvCxnSpPr>
          <p:spPr>
            <a:xfrm flipH="1" flipV="1">
              <a:off x="2869821" y="3245402"/>
              <a:ext cx="293211" cy="86867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B688CA1-B92B-7B6E-029B-310F5C406369}"/>
                </a:ext>
              </a:extLst>
            </p:cNvPr>
            <p:cNvCxnSpPr>
              <a:cxnSpLocks/>
              <a:stCxn id="27" idx="0"/>
              <a:endCxn id="43" idx="0"/>
            </p:cNvCxnSpPr>
            <p:nvPr/>
          </p:nvCxnSpPr>
          <p:spPr>
            <a:xfrm flipV="1">
              <a:off x="3163032" y="3235388"/>
              <a:ext cx="257055" cy="87869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EC48BE-AC91-B64B-3A75-8EA96BD13950}"/>
                </a:ext>
              </a:extLst>
            </p:cNvPr>
            <p:cNvCxnSpPr>
              <a:cxnSpLocks/>
              <a:stCxn id="30" idx="0"/>
              <a:endCxn id="43" idx="0"/>
            </p:cNvCxnSpPr>
            <p:nvPr/>
          </p:nvCxnSpPr>
          <p:spPr>
            <a:xfrm flipH="1" flipV="1">
              <a:off x="3420087" y="3235388"/>
              <a:ext cx="281309" cy="87869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CF12DD1-A704-6AA4-B555-38BB5FA190F4}"/>
                </a:ext>
              </a:extLst>
            </p:cNvPr>
            <p:cNvCxnSpPr>
              <a:cxnSpLocks/>
              <a:stCxn id="30" idx="0"/>
              <a:endCxn id="44" idx="0"/>
            </p:cNvCxnSpPr>
            <p:nvPr/>
          </p:nvCxnSpPr>
          <p:spPr>
            <a:xfrm flipV="1">
              <a:off x="3701396" y="3235388"/>
              <a:ext cx="268957" cy="87869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D2EAABC-813D-E643-369E-4A3963F3976A}"/>
                </a:ext>
              </a:extLst>
            </p:cNvPr>
            <p:cNvCxnSpPr>
              <a:cxnSpLocks/>
              <a:stCxn id="29" idx="0"/>
              <a:endCxn id="44" idx="0"/>
            </p:cNvCxnSpPr>
            <p:nvPr/>
          </p:nvCxnSpPr>
          <p:spPr>
            <a:xfrm flipH="1" flipV="1">
              <a:off x="3970353" y="3235388"/>
              <a:ext cx="269406" cy="87869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5D99FCB-E57E-FFAC-8A64-5E1004D245A2}"/>
                </a:ext>
              </a:extLst>
            </p:cNvPr>
            <p:cNvCxnSpPr>
              <a:cxnSpLocks/>
              <a:stCxn id="29" idx="0"/>
              <a:endCxn id="45" idx="0"/>
            </p:cNvCxnSpPr>
            <p:nvPr/>
          </p:nvCxnSpPr>
          <p:spPr>
            <a:xfrm flipV="1">
              <a:off x="4239759" y="3225374"/>
              <a:ext cx="280860" cy="88870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661577B-947B-A480-5617-20AC8D056830}"/>
              </a:ext>
            </a:extLst>
          </p:cNvPr>
          <p:cNvGrpSpPr/>
          <p:nvPr/>
        </p:nvGrpSpPr>
        <p:grpSpPr>
          <a:xfrm>
            <a:off x="7104483" y="2419409"/>
            <a:ext cx="3647379" cy="1636824"/>
            <a:chOff x="3205899" y="2621391"/>
            <a:chExt cx="3647379" cy="1636824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660D294-1F8B-8EAB-3EEC-BDEC7F723EE0}"/>
                </a:ext>
              </a:extLst>
            </p:cNvPr>
            <p:cNvGrpSpPr/>
            <p:nvPr/>
          </p:nvGrpSpPr>
          <p:grpSpPr>
            <a:xfrm>
              <a:off x="3297340" y="3003748"/>
              <a:ext cx="3484482" cy="1254467"/>
              <a:chOff x="1127577" y="3042494"/>
              <a:chExt cx="3484482" cy="1254467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C675038D-771A-AD74-2EDA-3DA141A1B476}"/>
                  </a:ext>
                </a:extLst>
              </p:cNvPr>
              <p:cNvGrpSpPr/>
              <p:nvPr/>
            </p:nvGrpSpPr>
            <p:grpSpPr>
              <a:xfrm>
                <a:off x="1127577" y="3042494"/>
                <a:ext cx="3484482" cy="202908"/>
                <a:chOff x="746760" y="2260870"/>
                <a:chExt cx="3484482" cy="202908"/>
              </a:xfrm>
            </p:grpSpPr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F24D41D4-8439-ECED-4E6F-42728DFA712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746760" y="2272858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9DFF7BB3-2729-041E-B41F-E6923784B4C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1297029" y="2270884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A3F58151-20D8-467B-9907-7FB6459ACED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1847297" y="2280897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8C2F024A-7CCD-EEDB-438D-5AF41B41DE4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2397564" y="2280898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CFC332E2-F50C-47D4-EF62-3BC32A7CEB6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2947830" y="2270884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348E1A8D-9CC8-2849-511D-CCCAB02E446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3498096" y="2270884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369B0F76-FD41-5188-BEA2-DEC2136E0E0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4048362" y="2260870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398D988-60AD-62FC-5672-AC5C769D40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94864" y="4114081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91564CAD-4639-2A01-803A-C6F31D2775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56500" y="4114081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0BEEC9C5-E98B-29F1-0736-937C32A20FC6}"/>
                  </a:ext>
                </a:extLst>
              </p:cNvPr>
              <p:cNvCxnSpPr>
                <a:cxnSpLocks/>
                <a:stCxn id="64" idx="0"/>
                <a:endCxn id="81" idx="0"/>
              </p:cNvCxnSpPr>
              <p:nvPr/>
            </p:nvCxnSpPr>
            <p:spPr>
              <a:xfrm flipH="1" flipV="1">
                <a:off x="1219017" y="3237362"/>
                <a:ext cx="328923" cy="876719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5C8749A1-4058-26C5-5963-A781B23BE85C}"/>
                  </a:ext>
                </a:extLst>
              </p:cNvPr>
              <p:cNvCxnSpPr>
                <a:cxnSpLocks/>
                <a:stCxn id="64" idx="0"/>
                <a:endCxn id="82" idx="0"/>
              </p:cNvCxnSpPr>
              <p:nvPr/>
            </p:nvCxnSpPr>
            <p:spPr>
              <a:xfrm flipV="1">
                <a:off x="1547940" y="3235388"/>
                <a:ext cx="221346" cy="87869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A202CE93-811F-99F8-C8FD-2645B23960DE}"/>
                  </a:ext>
                </a:extLst>
              </p:cNvPr>
              <p:cNvCxnSpPr>
                <a:cxnSpLocks/>
                <a:stCxn id="63" idx="0"/>
                <a:endCxn id="83" idx="0"/>
              </p:cNvCxnSpPr>
              <p:nvPr/>
            </p:nvCxnSpPr>
            <p:spPr>
              <a:xfrm flipV="1">
                <a:off x="2086304" y="3245401"/>
                <a:ext cx="233250" cy="86868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4EB9AF5F-CE04-592A-6921-B322CCDB93DD}"/>
                  </a:ext>
                </a:extLst>
              </p:cNvPr>
              <p:cNvCxnSpPr>
                <a:cxnSpLocks/>
                <a:stCxn id="63" idx="0"/>
                <a:endCxn id="82" idx="0"/>
              </p:cNvCxnSpPr>
              <p:nvPr/>
            </p:nvCxnSpPr>
            <p:spPr>
              <a:xfrm flipH="1" flipV="1">
                <a:off x="1769286" y="3235388"/>
                <a:ext cx="317018" cy="87869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0E00EA8-FDA3-D388-DD80-6636B028EA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71592" y="4114081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BC86379-6E51-FD5C-238C-F8843AFC0A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33228" y="4114081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7363401-54F6-17ED-9988-D5631E0742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48319" y="4114081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84379D0-A5E0-727A-4CA6-B9DDFD1734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09956" y="4114081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4B4A9B42-5FF3-1B50-7D9A-E999275F8D24}"/>
                  </a:ext>
                </a:extLst>
              </p:cNvPr>
              <p:cNvCxnSpPr>
                <a:cxnSpLocks/>
                <a:stCxn id="70" idx="0"/>
                <a:endCxn id="83" idx="0"/>
              </p:cNvCxnSpPr>
              <p:nvPr/>
            </p:nvCxnSpPr>
            <p:spPr>
              <a:xfrm flipH="1" flipV="1">
                <a:off x="2319554" y="3245401"/>
                <a:ext cx="305114" cy="86868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3BAEBE8A-016E-C564-FC71-5A8998433534}"/>
                  </a:ext>
                </a:extLst>
              </p:cNvPr>
              <p:cNvCxnSpPr>
                <a:cxnSpLocks/>
                <a:stCxn id="70" idx="0"/>
                <a:endCxn id="84" idx="0"/>
              </p:cNvCxnSpPr>
              <p:nvPr/>
            </p:nvCxnSpPr>
            <p:spPr>
              <a:xfrm flipV="1">
                <a:off x="2624668" y="3245402"/>
                <a:ext cx="245153" cy="868679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A5F0A4D5-CDB7-ED94-4635-A4EA85574D7F}"/>
                  </a:ext>
                </a:extLst>
              </p:cNvPr>
              <p:cNvCxnSpPr>
                <a:cxnSpLocks/>
                <a:stCxn id="69" idx="0"/>
                <a:endCxn id="84" idx="0"/>
              </p:cNvCxnSpPr>
              <p:nvPr/>
            </p:nvCxnSpPr>
            <p:spPr>
              <a:xfrm flipH="1" flipV="1">
                <a:off x="2869821" y="3245402"/>
                <a:ext cx="293211" cy="868679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4782D211-143F-5C39-A191-223DA828D56F}"/>
                  </a:ext>
                </a:extLst>
              </p:cNvPr>
              <p:cNvCxnSpPr>
                <a:cxnSpLocks/>
                <a:stCxn id="69" idx="0"/>
                <a:endCxn id="85" idx="0"/>
              </p:cNvCxnSpPr>
              <p:nvPr/>
            </p:nvCxnSpPr>
            <p:spPr>
              <a:xfrm flipV="1">
                <a:off x="3163032" y="3235388"/>
                <a:ext cx="257055" cy="87869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D0E64C2C-07EB-994F-E001-5ADD09C85063}"/>
                  </a:ext>
                </a:extLst>
              </p:cNvPr>
              <p:cNvCxnSpPr>
                <a:cxnSpLocks/>
                <a:stCxn id="72" idx="0"/>
                <a:endCxn id="85" idx="0"/>
              </p:cNvCxnSpPr>
              <p:nvPr/>
            </p:nvCxnSpPr>
            <p:spPr>
              <a:xfrm flipH="1" flipV="1">
                <a:off x="3420087" y="3235388"/>
                <a:ext cx="281309" cy="87869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690CE7EE-5702-A9CE-C23C-BC23436E895A}"/>
                  </a:ext>
                </a:extLst>
              </p:cNvPr>
              <p:cNvCxnSpPr>
                <a:cxnSpLocks/>
                <a:stCxn id="72" idx="0"/>
                <a:endCxn id="86" idx="0"/>
              </p:cNvCxnSpPr>
              <p:nvPr/>
            </p:nvCxnSpPr>
            <p:spPr>
              <a:xfrm flipV="1">
                <a:off x="3701396" y="3235388"/>
                <a:ext cx="268957" cy="87869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7DA1AB40-FB11-9ABC-E0E9-6E54D1A4A6B3}"/>
                  </a:ext>
                </a:extLst>
              </p:cNvPr>
              <p:cNvCxnSpPr>
                <a:cxnSpLocks/>
                <a:stCxn id="71" idx="0"/>
                <a:endCxn id="86" idx="0"/>
              </p:cNvCxnSpPr>
              <p:nvPr/>
            </p:nvCxnSpPr>
            <p:spPr>
              <a:xfrm flipH="1" flipV="1">
                <a:off x="3970353" y="3235388"/>
                <a:ext cx="269406" cy="87869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9676D744-F1B2-3C88-8A94-BA693F2070C1}"/>
                  </a:ext>
                </a:extLst>
              </p:cNvPr>
              <p:cNvCxnSpPr>
                <a:cxnSpLocks/>
                <a:stCxn id="71" idx="0"/>
                <a:endCxn id="87" idx="0"/>
              </p:cNvCxnSpPr>
              <p:nvPr/>
            </p:nvCxnSpPr>
            <p:spPr>
              <a:xfrm flipV="1">
                <a:off x="4239759" y="3225374"/>
                <a:ext cx="280860" cy="88870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1335ED4-335F-1F1D-D022-CA8D39F07F04}"/>
                </a:ext>
              </a:extLst>
            </p:cNvPr>
            <p:cNvSpPr txBox="1"/>
            <p:nvPr/>
          </p:nvSpPr>
          <p:spPr>
            <a:xfrm>
              <a:off x="3205899" y="2621391"/>
              <a:ext cx="289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777B2A0-46AF-72C1-4D5A-33AA701F2A96}"/>
                </a:ext>
              </a:extLst>
            </p:cNvPr>
            <p:cNvSpPr txBox="1"/>
            <p:nvPr/>
          </p:nvSpPr>
          <p:spPr>
            <a:xfrm>
              <a:off x="3765609" y="2621391"/>
              <a:ext cx="289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A32F332-3F32-FB49-3B42-3430A01B51F0}"/>
                </a:ext>
              </a:extLst>
            </p:cNvPr>
            <p:cNvSpPr txBox="1"/>
            <p:nvPr/>
          </p:nvSpPr>
          <p:spPr>
            <a:xfrm>
              <a:off x="4325319" y="2621391"/>
              <a:ext cx="289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DB436B8-E152-A9F3-3130-BF3E0B816F98}"/>
                </a:ext>
              </a:extLst>
            </p:cNvPr>
            <p:cNvSpPr txBox="1"/>
            <p:nvPr/>
          </p:nvSpPr>
          <p:spPr>
            <a:xfrm>
              <a:off x="4885029" y="2621391"/>
              <a:ext cx="289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3E088BE-DF47-52D0-9784-1FBF700768E3}"/>
                </a:ext>
              </a:extLst>
            </p:cNvPr>
            <p:cNvSpPr txBox="1"/>
            <p:nvPr/>
          </p:nvSpPr>
          <p:spPr>
            <a:xfrm>
              <a:off x="5444739" y="2621391"/>
              <a:ext cx="289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AB01340-AB0C-628B-4383-842FAC8C4CB8}"/>
                </a:ext>
              </a:extLst>
            </p:cNvPr>
            <p:cNvSpPr txBox="1"/>
            <p:nvPr/>
          </p:nvSpPr>
          <p:spPr>
            <a:xfrm>
              <a:off x="6004449" y="2621391"/>
              <a:ext cx="289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9833FAD-9A25-6A14-2A15-D476AC2DC64F}"/>
                </a:ext>
              </a:extLst>
            </p:cNvPr>
            <p:cNvSpPr txBox="1"/>
            <p:nvPr/>
          </p:nvSpPr>
          <p:spPr>
            <a:xfrm>
              <a:off x="6564159" y="2621391"/>
              <a:ext cx="289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3CD1E5C7-7461-B0C4-913E-345B547EA2CD}"/>
              </a:ext>
            </a:extLst>
          </p:cNvPr>
          <p:cNvSpPr txBox="1"/>
          <p:nvPr/>
        </p:nvSpPr>
        <p:spPr>
          <a:xfrm>
            <a:off x="7837633" y="4318658"/>
            <a:ext cx="2581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Is this a codeword?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3892A2C-5335-0214-338D-E771F3B57CF1}"/>
              </a:ext>
            </a:extLst>
          </p:cNvPr>
          <p:cNvSpPr txBox="1"/>
          <p:nvPr/>
        </p:nvSpPr>
        <p:spPr>
          <a:xfrm>
            <a:off x="647152" y="5661878"/>
            <a:ext cx="6313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Question:</a:t>
            </a:r>
            <a:r>
              <a:rPr lang="en-US" sz="2400" dirty="0"/>
              <a:t> What are the codewords?</a:t>
            </a:r>
            <a:endParaRPr lang="en-US" sz="2400" b="1" dirty="0"/>
          </a:p>
          <a:p>
            <a:r>
              <a:rPr lang="en-US" sz="2400" b="1" dirty="0"/>
              <a:t>Question:</a:t>
            </a:r>
            <a:r>
              <a:rPr lang="en-US" sz="2400" dirty="0"/>
              <a:t> What are the parameters of this code?</a:t>
            </a:r>
          </a:p>
        </p:txBody>
      </p:sp>
    </p:spTree>
    <p:extLst>
      <p:ext uri="{BB962C8B-B14F-4D97-AF65-F5344CB8AC3E}">
        <p14:creationId xmlns:p14="http://schemas.microsoft.com/office/powerpoint/2010/main" val="3787127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65865-D317-F17C-D194-98D4FFC03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CD1E5C7-7461-B0C4-913E-345B547EA2CD}"/>
              </a:ext>
            </a:extLst>
          </p:cNvPr>
          <p:cNvSpPr txBox="1"/>
          <p:nvPr/>
        </p:nvSpPr>
        <p:spPr>
          <a:xfrm>
            <a:off x="7837633" y="4318658"/>
            <a:ext cx="2581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Is this a codeword?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3892A2C-5335-0214-338D-E771F3B57CF1}"/>
              </a:ext>
            </a:extLst>
          </p:cNvPr>
          <p:cNvSpPr txBox="1"/>
          <p:nvPr/>
        </p:nvSpPr>
        <p:spPr>
          <a:xfrm>
            <a:off x="647152" y="5661878"/>
            <a:ext cx="6313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Question:</a:t>
            </a:r>
            <a:r>
              <a:rPr lang="en-US" sz="2400" dirty="0"/>
              <a:t> What are the parameters of this code?</a:t>
            </a:r>
          </a:p>
          <a:p>
            <a:r>
              <a:rPr lang="en-US" sz="2400" b="1" dirty="0"/>
              <a:t>Question: </a:t>
            </a:r>
            <a:r>
              <a:rPr lang="en-US" sz="2400" dirty="0"/>
              <a:t>Do you recognize this code?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9434A6A-0EF7-C87F-6ED7-7C2C538D25DF}"/>
              </a:ext>
            </a:extLst>
          </p:cNvPr>
          <p:cNvGrpSpPr/>
          <p:nvPr/>
        </p:nvGrpSpPr>
        <p:grpSpPr>
          <a:xfrm>
            <a:off x="1362260" y="2686885"/>
            <a:ext cx="3484482" cy="1359049"/>
            <a:chOff x="838200" y="3346224"/>
            <a:chExt cx="3484482" cy="1359049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27B66336-C3E8-37B7-7BE4-34593940BDEB}"/>
                </a:ext>
              </a:extLst>
            </p:cNvPr>
            <p:cNvGrpSpPr/>
            <p:nvPr/>
          </p:nvGrpSpPr>
          <p:grpSpPr>
            <a:xfrm>
              <a:off x="838200" y="3346224"/>
              <a:ext cx="3484482" cy="1351010"/>
              <a:chOff x="746760" y="2260870"/>
              <a:chExt cx="3484482" cy="1351010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6D5337BF-B66B-1724-1020-3F267AF8ACF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46760" y="227285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63F2071E-6698-0C95-EA17-1F1264E2AAF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297029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362A5667-A711-6F3D-460C-0B6658F14A9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847297" y="2280897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D667A914-EADD-8D5A-041A-B788B630408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397564" y="228089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3470DE0B-DA17-EF85-1C8B-1FF60FD7319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947830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D0EA5C7C-4945-EBC6-949D-CCFD40FE63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0244" y="3429000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F856F4F3-F4FA-D499-03EE-D1A6AD269C4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3498096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8F13CDBC-043A-1892-3703-EF2E8FC3E89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4048362" y="2260870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3F8476ED-8F64-5DC8-5DE5-C0CEC478C419}"/>
                  </a:ext>
                </a:extLst>
              </p:cNvPr>
              <p:cNvCxnSpPr>
                <a:cxnSpLocks/>
                <a:stCxn id="107" idx="0"/>
                <a:endCxn id="109" idx="0"/>
              </p:cNvCxnSpPr>
              <p:nvPr/>
            </p:nvCxnSpPr>
            <p:spPr>
              <a:xfrm flipV="1">
                <a:off x="3141684" y="2443750"/>
                <a:ext cx="998118" cy="98525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6FB1681F-A318-A643-D41F-5E6F9830B4FD}"/>
                  </a:ext>
                </a:extLst>
              </p:cNvPr>
              <p:cNvCxnSpPr>
                <a:cxnSpLocks/>
                <a:stCxn id="107" idx="0"/>
                <a:endCxn id="106" idx="0"/>
              </p:cNvCxnSpPr>
              <p:nvPr/>
            </p:nvCxnSpPr>
            <p:spPr>
              <a:xfrm flipH="1" flipV="1">
                <a:off x="3039270" y="2453764"/>
                <a:ext cx="102414" cy="97523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17B71AE3-C813-78CC-66A2-412277D1E96F}"/>
                  </a:ext>
                </a:extLst>
              </p:cNvPr>
              <p:cNvCxnSpPr>
                <a:cxnSpLocks/>
                <a:stCxn id="107" idx="0"/>
                <a:endCxn id="104" idx="1"/>
              </p:cNvCxnSpPr>
              <p:nvPr/>
            </p:nvCxnSpPr>
            <p:spPr>
              <a:xfrm flipH="1" flipV="1">
                <a:off x="2003395" y="2436995"/>
                <a:ext cx="1138289" cy="99200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64464F7D-899C-5CC7-7E39-3875343709D5}"/>
                  </a:ext>
                </a:extLst>
              </p:cNvPr>
              <p:cNvCxnSpPr>
                <a:cxnSpLocks/>
                <a:stCxn id="107" idx="0"/>
                <a:endCxn id="102" idx="7"/>
              </p:cNvCxnSpPr>
              <p:nvPr/>
            </p:nvCxnSpPr>
            <p:spPr>
              <a:xfrm flipH="1" flipV="1">
                <a:off x="773542" y="2428956"/>
                <a:ext cx="2368142" cy="1000044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42685E71-6C0D-64F4-2906-6DD2ED98F9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72869" y="4522393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15747AD5-582C-9C2B-8153-119508C8CE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5028" y="4514354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56F25DA-0F02-6719-8F70-4E838E1EBC7D}"/>
                </a:ext>
              </a:extLst>
            </p:cNvPr>
            <p:cNvCxnSpPr>
              <a:cxnSpLocks/>
              <a:stCxn id="93" idx="0"/>
              <a:endCxn id="102" idx="0"/>
            </p:cNvCxnSpPr>
            <p:nvPr/>
          </p:nvCxnSpPr>
          <p:spPr>
            <a:xfrm flipH="1" flipV="1">
              <a:off x="929640" y="3541092"/>
              <a:ext cx="976828" cy="97326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88C41AC-0ECB-CAF3-ED34-F280741FD6B7}"/>
                </a:ext>
              </a:extLst>
            </p:cNvPr>
            <p:cNvCxnSpPr>
              <a:cxnSpLocks/>
              <a:stCxn id="93" idx="0"/>
              <a:endCxn id="103" idx="0"/>
            </p:cNvCxnSpPr>
            <p:nvPr/>
          </p:nvCxnSpPr>
          <p:spPr>
            <a:xfrm flipH="1" flipV="1">
              <a:off x="1479909" y="3539118"/>
              <a:ext cx="426559" cy="9752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40E755C7-9C2B-5575-1FA6-047113663906}"/>
                </a:ext>
              </a:extLst>
            </p:cNvPr>
            <p:cNvCxnSpPr>
              <a:cxnSpLocks/>
              <a:stCxn id="93" idx="0"/>
              <a:endCxn id="104" idx="0"/>
            </p:cNvCxnSpPr>
            <p:nvPr/>
          </p:nvCxnSpPr>
          <p:spPr>
            <a:xfrm flipV="1">
              <a:off x="1906468" y="3549131"/>
              <a:ext cx="123709" cy="96522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494548C-B9E4-A03D-924E-B1F91B0A53B7}"/>
                </a:ext>
              </a:extLst>
            </p:cNvPr>
            <p:cNvCxnSpPr>
              <a:cxnSpLocks/>
              <a:stCxn id="93" idx="0"/>
              <a:endCxn id="105" idx="0"/>
            </p:cNvCxnSpPr>
            <p:nvPr/>
          </p:nvCxnSpPr>
          <p:spPr>
            <a:xfrm flipV="1">
              <a:off x="1906468" y="3549132"/>
              <a:ext cx="673976" cy="96522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5766B3E-2941-4136-46DA-3753D707F864}"/>
                </a:ext>
              </a:extLst>
            </p:cNvPr>
            <p:cNvCxnSpPr>
              <a:cxnSpLocks/>
              <a:stCxn id="92" idx="0"/>
              <a:endCxn id="102" idx="0"/>
            </p:cNvCxnSpPr>
            <p:nvPr/>
          </p:nvCxnSpPr>
          <p:spPr>
            <a:xfrm flipH="1" flipV="1">
              <a:off x="929640" y="3541092"/>
              <a:ext cx="1634669" cy="98130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4348F1D-8884-E615-D767-4881686AFCE6}"/>
                </a:ext>
              </a:extLst>
            </p:cNvPr>
            <p:cNvCxnSpPr>
              <a:cxnSpLocks/>
              <a:stCxn id="92" idx="0"/>
              <a:endCxn id="103" idx="0"/>
            </p:cNvCxnSpPr>
            <p:nvPr/>
          </p:nvCxnSpPr>
          <p:spPr>
            <a:xfrm flipH="1" flipV="1">
              <a:off x="1479909" y="3539118"/>
              <a:ext cx="1084400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D23574D-407B-8928-9CDF-7C8C82D28118}"/>
                </a:ext>
              </a:extLst>
            </p:cNvPr>
            <p:cNvCxnSpPr>
              <a:cxnSpLocks/>
              <a:stCxn id="92" idx="0"/>
              <a:endCxn id="106" idx="0"/>
            </p:cNvCxnSpPr>
            <p:nvPr/>
          </p:nvCxnSpPr>
          <p:spPr>
            <a:xfrm flipV="1">
              <a:off x="2564309" y="3539118"/>
              <a:ext cx="566401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D25548-2DAD-2261-53F7-C0A9DBBDC1FF}"/>
                </a:ext>
              </a:extLst>
            </p:cNvPr>
            <p:cNvCxnSpPr>
              <a:cxnSpLocks/>
              <a:stCxn id="92" idx="0"/>
              <a:endCxn id="108" idx="0"/>
            </p:cNvCxnSpPr>
            <p:nvPr/>
          </p:nvCxnSpPr>
          <p:spPr>
            <a:xfrm flipV="1">
              <a:off x="2564309" y="3539118"/>
              <a:ext cx="1116667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8D21D2B-67A0-0670-BDE4-F7D0D4D27091}"/>
              </a:ext>
            </a:extLst>
          </p:cNvPr>
          <p:cNvGrpSpPr/>
          <p:nvPr/>
        </p:nvGrpSpPr>
        <p:grpSpPr>
          <a:xfrm>
            <a:off x="7191615" y="2279141"/>
            <a:ext cx="3676256" cy="1758754"/>
            <a:chOff x="7191615" y="2279141"/>
            <a:chExt cx="3676256" cy="1758754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ECCB6D3B-875C-D19C-8D7A-F70C52B086B7}"/>
                </a:ext>
              </a:extLst>
            </p:cNvPr>
            <p:cNvGrpSpPr/>
            <p:nvPr/>
          </p:nvGrpSpPr>
          <p:grpSpPr>
            <a:xfrm>
              <a:off x="7269952" y="2678846"/>
              <a:ext cx="3484482" cy="1359049"/>
              <a:chOff x="838200" y="3346224"/>
              <a:chExt cx="3484482" cy="1359049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15B1CDF8-183C-2816-8857-E8F38288011F}"/>
                  </a:ext>
                </a:extLst>
              </p:cNvPr>
              <p:cNvGrpSpPr/>
              <p:nvPr/>
            </p:nvGrpSpPr>
            <p:grpSpPr>
              <a:xfrm>
                <a:off x="838200" y="3346224"/>
                <a:ext cx="3484482" cy="1351010"/>
                <a:chOff x="746760" y="2260870"/>
                <a:chExt cx="3484482" cy="1351010"/>
              </a:xfrm>
            </p:grpSpPr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11E5D2EA-E615-DACD-4F93-28C8F489A25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746760" y="2272858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8FF98923-9C87-17B4-4FA8-353278322BD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1297029" y="2270884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33C2C0C2-1611-EA6C-669A-90C7F73EBA2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1847297" y="2280897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FB699704-0B5B-B1AD-696C-34C67A6A368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2397564" y="2280898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D9935C91-C15A-5AB9-1CEC-D7FEF00C7D6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2947830" y="2270884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CE8F48B3-AA0D-F765-CF9A-B6521AE1CBE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050244" y="3429000"/>
                  <a:ext cx="182880" cy="1828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4D528E1E-32CA-6C40-533A-4E58A9F18CD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3498096" y="2270884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C47BA148-C4CB-DA94-F483-0F0039E9E4E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4048362" y="2260870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7C8025EA-5A63-502D-9060-DFC2A96752D8}"/>
                    </a:ext>
                  </a:extLst>
                </p:cNvPr>
                <p:cNvCxnSpPr>
                  <a:cxnSpLocks/>
                  <a:stCxn id="131" idx="0"/>
                  <a:endCxn id="133" idx="0"/>
                </p:cNvCxnSpPr>
                <p:nvPr/>
              </p:nvCxnSpPr>
              <p:spPr>
                <a:xfrm flipV="1">
                  <a:off x="3141684" y="2443750"/>
                  <a:ext cx="998118" cy="98525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5F8EC73B-AF59-9D08-34BB-9E1F1F994F97}"/>
                    </a:ext>
                  </a:extLst>
                </p:cNvPr>
                <p:cNvCxnSpPr>
                  <a:cxnSpLocks/>
                  <a:stCxn id="131" idx="0"/>
                  <a:endCxn id="130" idx="0"/>
                </p:cNvCxnSpPr>
                <p:nvPr/>
              </p:nvCxnSpPr>
              <p:spPr>
                <a:xfrm flipH="1" flipV="1">
                  <a:off x="3039270" y="2453764"/>
                  <a:ext cx="102414" cy="97523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9A83063F-30CB-5C0A-B894-6026D5EDA249}"/>
                    </a:ext>
                  </a:extLst>
                </p:cNvPr>
                <p:cNvCxnSpPr>
                  <a:cxnSpLocks/>
                  <a:stCxn id="131" idx="0"/>
                  <a:endCxn id="128" idx="1"/>
                </p:cNvCxnSpPr>
                <p:nvPr/>
              </p:nvCxnSpPr>
              <p:spPr>
                <a:xfrm flipH="1" flipV="1">
                  <a:off x="2003395" y="2436995"/>
                  <a:ext cx="1138289" cy="99200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848CA228-123F-0383-1784-FEC62EC694DB}"/>
                    </a:ext>
                  </a:extLst>
                </p:cNvPr>
                <p:cNvCxnSpPr>
                  <a:cxnSpLocks/>
                  <a:stCxn id="131" idx="0"/>
                  <a:endCxn id="126" idx="7"/>
                </p:cNvCxnSpPr>
                <p:nvPr/>
              </p:nvCxnSpPr>
              <p:spPr>
                <a:xfrm flipH="1" flipV="1">
                  <a:off x="773542" y="2428956"/>
                  <a:ext cx="2368142" cy="100004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247A38DB-A7F5-EC62-C79A-A8A6452098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72869" y="4522393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B22AC4EE-33C4-8A04-EA71-C27E7278E9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15028" y="4514354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A18EB548-D165-23F6-65D3-B0FB61FAB9C2}"/>
                  </a:ext>
                </a:extLst>
              </p:cNvPr>
              <p:cNvCxnSpPr>
                <a:cxnSpLocks/>
                <a:stCxn id="117" idx="0"/>
                <a:endCxn id="126" idx="0"/>
              </p:cNvCxnSpPr>
              <p:nvPr/>
            </p:nvCxnSpPr>
            <p:spPr>
              <a:xfrm flipH="1" flipV="1">
                <a:off x="929640" y="3541092"/>
                <a:ext cx="976828" cy="97326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1300A445-A698-91DE-4842-D389747E901C}"/>
                  </a:ext>
                </a:extLst>
              </p:cNvPr>
              <p:cNvCxnSpPr>
                <a:cxnSpLocks/>
                <a:stCxn id="117" idx="0"/>
                <a:endCxn id="127" idx="0"/>
              </p:cNvCxnSpPr>
              <p:nvPr/>
            </p:nvCxnSpPr>
            <p:spPr>
              <a:xfrm flipH="1" flipV="1">
                <a:off x="1479909" y="3539118"/>
                <a:ext cx="426559" cy="97523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8CB7EA8A-034A-136D-8720-61C514B82DF1}"/>
                  </a:ext>
                </a:extLst>
              </p:cNvPr>
              <p:cNvCxnSpPr>
                <a:cxnSpLocks/>
                <a:stCxn id="117" idx="0"/>
                <a:endCxn id="128" idx="0"/>
              </p:cNvCxnSpPr>
              <p:nvPr/>
            </p:nvCxnSpPr>
            <p:spPr>
              <a:xfrm flipV="1">
                <a:off x="1906468" y="3549131"/>
                <a:ext cx="123709" cy="96522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09CDE66A-6379-4247-9108-06E98CC4EEFC}"/>
                  </a:ext>
                </a:extLst>
              </p:cNvPr>
              <p:cNvCxnSpPr>
                <a:cxnSpLocks/>
                <a:stCxn id="117" idx="0"/>
                <a:endCxn id="129" idx="0"/>
              </p:cNvCxnSpPr>
              <p:nvPr/>
            </p:nvCxnSpPr>
            <p:spPr>
              <a:xfrm flipV="1">
                <a:off x="1906468" y="3549132"/>
                <a:ext cx="673976" cy="96522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BB8CB767-55D2-ACA1-2E14-29C37C89ADAE}"/>
                  </a:ext>
                </a:extLst>
              </p:cNvPr>
              <p:cNvCxnSpPr>
                <a:cxnSpLocks/>
                <a:stCxn id="116" idx="0"/>
                <a:endCxn id="126" idx="0"/>
              </p:cNvCxnSpPr>
              <p:nvPr/>
            </p:nvCxnSpPr>
            <p:spPr>
              <a:xfrm flipH="1" flipV="1">
                <a:off x="929640" y="3541092"/>
                <a:ext cx="1634669" cy="98130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3BD90D03-A2CF-6246-EBA9-401A267ECC8C}"/>
                  </a:ext>
                </a:extLst>
              </p:cNvPr>
              <p:cNvCxnSpPr>
                <a:cxnSpLocks/>
                <a:stCxn id="116" idx="0"/>
                <a:endCxn id="127" idx="0"/>
              </p:cNvCxnSpPr>
              <p:nvPr/>
            </p:nvCxnSpPr>
            <p:spPr>
              <a:xfrm flipH="1" flipV="1">
                <a:off x="1479909" y="3539118"/>
                <a:ext cx="1084400" cy="98327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BCE329E4-8D3A-3760-3EF9-1E7C2FC9A195}"/>
                  </a:ext>
                </a:extLst>
              </p:cNvPr>
              <p:cNvCxnSpPr>
                <a:cxnSpLocks/>
                <a:stCxn id="116" idx="0"/>
                <a:endCxn id="130" idx="0"/>
              </p:cNvCxnSpPr>
              <p:nvPr/>
            </p:nvCxnSpPr>
            <p:spPr>
              <a:xfrm flipV="1">
                <a:off x="2564309" y="3539118"/>
                <a:ext cx="566401" cy="98327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BE78EA8D-5327-74A6-5864-7091AC61E20D}"/>
                  </a:ext>
                </a:extLst>
              </p:cNvPr>
              <p:cNvCxnSpPr>
                <a:cxnSpLocks/>
                <a:stCxn id="116" idx="0"/>
                <a:endCxn id="132" idx="0"/>
              </p:cNvCxnSpPr>
              <p:nvPr/>
            </p:nvCxnSpPr>
            <p:spPr>
              <a:xfrm flipV="1">
                <a:off x="2564309" y="3539118"/>
                <a:ext cx="1116667" cy="98327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EDD8CD1E-D184-244E-D996-63669C677BC2}"/>
                </a:ext>
              </a:extLst>
            </p:cNvPr>
            <p:cNvSpPr txBox="1"/>
            <p:nvPr/>
          </p:nvSpPr>
          <p:spPr>
            <a:xfrm>
              <a:off x="7191615" y="2279174"/>
              <a:ext cx="289119" cy="369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31D594B7-BC24-478D-B5CC-92A7E71A4F20}"/>
                </a:ext>
              </a:extLst>
            </p:cNvPr>
            <p:cNvSpPr txBox="1"/>
            <p:nvPr/>
          </p:nvSpPr>
          <p:spPr>
            <a:xfrm>
              <a:off x="7771716" y="2279141"/>
              <a:ext cx="346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14D65289-5B3B-809B-E1C4-2C716801A505}"/>
                </a:ext>
              </a:extLst>
            </p:cNvPr>
            <p:cNvSpPr txBox="1"/>
            <p:nvPr/>
          </p:nvSpPr>
          <p:spPr>
            <a:xfrm>
              <a:off x="8314501" y="2279141"/>
              <a:ext cx="346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C44850BF-53A5-5BB0-2550-A0157ADA4C5C}"/>
                </a:ext>
              </a:extLst>
            </p:cNvPr>
            <p:cNvSpPr txBox="1"/>
            <p:nvPr/>
          </p:nvSpPr>
          <p:spPr>
            <a:xfrm>
              <a:off x="8858806" y="2279174"/>
              <a:ext cx="289119" cy="369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2E703204-E270-8585-4327-7674285FFFE2}"/>
                </a:ext>
              </a:extLst>
            </p:cNvPr>
            <p:cNvSpPr txBox="1"/>
            <p:nvPr/>
          </p:nvSpPr>
          <p:spPr>
            <a:xfrm>
              <a:off x="9438907" y="2279141"/>
              <a:ext cx="346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20EAFD1A-4680-1BDB-5C42-CF24D9F331DB}"/>
                </a:ext>
              </a:extLst>
            </p:cNvPr>
            <p:cNvSpPr txBox="1"/>
            <p:nvPr/>
          </p:nvSpPr>
          <p:spPr>
            <a:xfrm>
              <a:off x="9958305" y="2279141"/>
              <a:ext cx="346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B2FA1D9B-C29C-75ED-1619-FE7CA7E802D1}"/>
                </a:ext>
              </a:extLst>
            </p:cNvPr>
            <p:cNvSpPr txBox="1"/>
            <p:nvPr/>
          </p:nvSpPr>
          <p:spPr>
            <a:xfrm>
              <a:off x="10521523" y="2279141"/>
              <a:ext cx="346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163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67694-5850-1224-6B44-065AD1D9C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LDPC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4DB8D6-837E-DDA1-95A9-B9EF319F30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LDPC = Low-Density Parity-Check.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/>
                  <a:t>Def:</a:t>
                </a:r>
                <a:r>
                  <a:rPr lang="en-US" sz="2400" dirty="0"/>
                  <a:t> 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LDPC codes</a:t>
                </a:r>
                <a:r>
                  <a:rPr lang="en-US" sz="2400" dirty="0"/>
                  <a:t> are linear codes defined by sparse Tanner graphs.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/>
                  <a:t>Remark:</a:t>
                </a:r>
                <a:r>
                  <a:rPr lang="en-US" sz="2400" dirty="0"/>
                  <a:t> Depending on the context sparse can mean: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bits per check,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1" dirty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 bit per check,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/>
                  <a:t> bit per check.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4DB8D6-837E-DDA1-95A9-B9EF319F30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896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4FD2A-A5C9-116E-898C-26D7516CE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LDPC code decoding - Intuition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E3D48-BB1E-0979-3174-5441440FC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Sparse checks provide an information about the locality of errors.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2059485-14AF-BCE0-AFAE-1F9DFE5D4BE4}"/>
              </a:ext>
            </a:extLst>
          </p:cNvPr>
          <p:cNvSpPr>
            <a:spLocks noChangeAspect="1"/>
          </p:cNvSpPr>
          <p:nvPr/>
        </p:nvSpPr>
        <p:spPr>
          <a:xfrm rot="10800000">
            <a:off x="3362927" y="3446926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0922D97-0D78-AFA2-5EAE-AE971A08D54F}"/>
              </a:ext>
            </a:extLst>
          </p:cNvPr>
          <p:cNvSpPr>
            <a:spLocks noChangeAspect="1"/>
          </p:cNvSpPr>
          <p:nvPr/>
        </p:nvSpPr>
        <p:spPr>
          <a:xfrm rot="10800000">
            <a:off x="3913196" y="3444952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DD2E646-45DE-309B-914F-C8D50392FC41}"/>
              </a:ext>
            </a:extLst>
          </p:cNvPr>
          <p:cNvSpPr>
            <a:spLocks noChangeAspect="1"/>
          </p:cNvSpPr>
          <p:nvPr/>
        </p:nvSpPr>
        <p:spPr>
          <a:xfrm rot="10800000">
            <a:off x="4463464" y="3454965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FB71F8-EFD2-42CC-BC72-76384BE099AE}"/>
              </a:ext>
            </a:extLst>
          </p:cNvPr>
          <p:cNvSpPr>
            <a:spLocks noChangeAspect="1"/>
          </p:cNvSpPr>
          <p:nvPr/>
        </p:nvSpPr>
        <p:spPr>
          <a:xfrm>
            <a:off x="4230214" y="4506525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492520-7AEE-7495-622F-7F737289A0F5}"/>
              </a:ext>
            </a:extLst>
          </p:cNvPr>
          <p:cNvCxnSpPr>
            <a:cxnSpLocks/>
            <a:stCxn id="11" idx="0"/>
            <a:endCxn id="5" idx="0"/>
          </p:cNvCxnSpPr>
          <p:nvPr/>
        </p:nvCxnSpPr>
        <p:spPr>
          <a:xfrm flipH="1" flipV="1">
            <a:off x="3454367" y="3629806"/>
            <a:ext cx="867287" cy="87671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BDB7C78-8176-ABDA-8CAA-25A7E25A6613}"/>
              </a:ext>
            </a:extLst>
          </p:cNvPr>
          <p:cNvCxnSpPr>
            <a:cxnSpLocks/>
            <a:stCxn id="11" idx="0"/>
            <a:endCxn id="19" idx="0"/>
          </p:cNvCxnSpPr>
          <p:nvPr/>
        </p:nvCxnSpPr>
        <p:spPr>
          <a:xfrm flipV="1">
            <a:off x="4321654" y="3632259"/>
            <a:ext cx="775036" cy="87426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AF4D5DA-5354-6E62-CFCC-5B002F474E7A}"/>
              </a:ext>
            </a:extLst>
          </p:cNvPr>
          <p:cNvCxnSpPr>
            <a:cxnSpLocks/>
            <a:stCxn id="11" idx="0"/>
            <a:endCxn id="7" idx="0"/>
          </p:cNvCxnSpPr>
          <p:nvPr/>
        </p:nvCxnSpPr>
        <p:spPr>
          <a:xfrm flipH="1" flipV="1">
            <a:off x="4004636" y="3627832"/>
            <a:ext cx="317018" cy="87869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69A7727-F3E5-5FB0-D909-571CAAB0AD3E}"/>
              </a:ext>
            </a:extLst>
          </p:cNvPr>
          <p:cNvSpPr>
            <a:spLocks noChangeAspect="1"/>
          </p:cNvSpPr>
          <p:nvPr/>
        </p:nvSpPr>
        <p:spPr>
          <a:xfrm rot="10800000">
            <a:off x="5005250" y="3449379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D9C00C7-5922-8C21-4B46-63DD550B2E14}"/>
              </a:ext>
            </a:extLst>
          </p:cNvPr>
          <p:cNvSpPr>
            <a:spLocks noChangeAspect="1"/>
          </p:cNvSpPr>
          <p:nvPr/>
        </p:nvSpPr>
        <p:spPr>
          <a:xfrm rot="10800000">
            <a:off x="7196465" y="3444952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A2D4171-7223-5B61-3655-8A055BF28091}"/>
                  </a:ext>
                </a:extLst>
              </p:cNvPr>
              <p:cNvSpPr txBox="1"/>
              <p:nvPr/>
            </p:nvSpPr>
            <p:spPr>
              <a:xfrm>
                <a:off x="2329939" y="2967335"/>
                <a:ext cx="51456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   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                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A2D4171-7223-5B61-3655-8A055BF28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939" y="2967335"/>
                <a:ext cx="5145639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F48904C-5E09-9725-FDD6-197C25F78AC0}"/>
                  </a:ext>
                </a:extLst>
              </p:cNvPr>
              <p:cNvSpPr txBox="1"/>
              <p:nvPr/>
            </p:nvSpPr>
            <p:spPr>
              <a:xfrm>
                <a:off x="5908876" y="3214119"/>
                <a:ext cx="70749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F48904C-5E09-9725-FDD6-197C25F78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876" y="3214119"/>
                <a:ext cx="70749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D043635-7407-ED53-D94B-DF38058952FD}"/>
                  </a:ext>
                </a:extLst>
              </p:cNvPr>
              <p:cNvSpPr txBox="1"/>
              <p:nvPr/>
            </p:nvSpPr>
            <p:spPr>
              <a:xfrm>
                <a:off x="982514" y="5402773"/>
                <a:ext cx="1006117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then at least one of the three bits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/>
                  <a:t> was flipped.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D043635-7407-ED53-D94B-DF3805895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514" y="5402773"/>
                <a:ext cx="10061170" cy="461665"/>
              </a:xfrm>
              <a:prstGeom prst="rect">
                <a:avLst/>
              </a:prstGeom>
              <a:blipFill>
                <a:blip r:embed="rId4"/>
                <a:stretch>
                  <a:fillRect l="-90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3EB27DEC-B428-16C3-7802-E62954545697}"/>
              </a:ext>
            </a:extLst>
          </p:cNvPr>
          <p:cNvSpPr>
            <a:spLocks noChangeAspect="1"/>
          </p:cNvSpPr>
          <p:nvPr/>
        </p:nvSpPr>
        <p:spPr>
          <a:xfrm>
            <a:off x="6262624" y="4507769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0A49D1F-AB6C-34D9-5745-CF72A3A04F6B}"/>
              </a:ext>
            </a:extLst>
          </p:cNvPr>
          <p:cNvCxnSpPr>
            <a:cxnSpLocks/>
            <a:stCxn id="29" idx="0"/>
            <a:endCxn id="7" idx="0"/>
          </p:cNvCxnSpPr>
          <p:nvPr/>
        </p:nvCxnSpPr>
        <p:spPr>
          <a:xfrm flipH="1" flipV="1">
            <a:off x="4004636" y="3627832"/>
            <a:ext cx="2349428" cy="87993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FB8F918-53ED-62CD-A798-B5D0E2E5FEA0}"/>
              </a:ext>
            </a:extLst>
          </p:cNvPr>
          <p:cNvCxnSpPr>
            <a:cxnSpLocks/>
            <a:stCxn id="29" idx="0"/>
            <a:endCxn id="9" idx="0"/>
          </p:cNvCxnSpPr>
          <p:nvPr/>
        </p:nvCxnSpPr>
        <p:spPr>
          <a:xfrm flipH="1" flipV="1">
            <a:off x="4554904" y="3637845"/>
            <a:ext cx="1799160" cy="8699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413CC1A-A1CB-9F52-FA1B-32A8BEE707BB}"/>
              </a:ext>
            </a:extLst>
          </p:cNvPr>
          <p:cNvCxnSpPr>
            <a:cxnSpLocks/>
            <a:stCxn id="29" idx="0"/>
            <a:endCxn id="21" idx="0"/>
          </p:cNvCxnSpPr>
          <p:nvPr/>
        </p:nvCxnSpPr>
        <p:spPr>
          <a:xfrm flipV="1">
            <a:off x="6354064" y="3627832"/>
            <a:ext cx="933841" cy="87993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B79FB7C-5F47-3382-3A27-EAF3D306AEA4}"/>
                  </a:ext>
                </a:extLst>
              </p:cNvPr>
              <p:cNvSpPr txBox="1"/>
              <p:nvPr/>
            </p:nvSpPr>
            <p:spPr>
              <a:xfrm>
                <a:off x="5017881" y="4296431"/>
                <a:ext cx="70749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B79FB7C-5F47-3382-3A27-EAF3D306A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881" y="4296431"/>
                <a:ext cx="70749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4213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6F5064-9A78-1C19-0D99-916E88ABBE97}"/>
              </a:ext>
            </a:extLst>
          </p:cNvPr>
          <p:cNvSpPr txBox="1"/>
          <p:nvPr/>
        </p:nvSpPr>
        <p:spPr>
          <a:xfrm>
            <a:off x="1800446" y="751368"/>
            <a:ext cx="845686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Overview</a:t>
            </a:r>
          </a:p>
          <a:p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A brief and biased history of LDPC codes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Definition of LDPC codes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Constructions of LDPC codes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Belief Propagation decoder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Expander codes</a:t>
            </a:r>
          </a:p>
        </p:txBody>
      </p:sp>
    </p:spTree>
    <p:extLst>
      <p:ext uri="{BB962C8B-B14F-4D97-AF65-F5344CB8AC3E}">
        <p14:creationId xmlns:p14="http://schemas.microsoft.com/office/powerpoint/2010/main" val="398823078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4F730-06B7-0A3B-C9B1-D46A426A4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Constructions of LDPC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6383E-F6EB-E765-E017-67972633D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Random constructions:</a:t>
            </a:r>
          </a:p>
          <a:p>
            <a:r>
              <a:rPr lang="en-US" i="1" dirty="0" err="1">
                <a:solidFill>
                  <a:srgbClr val="C00000"/>
                </a:solidFill>
              </a:rPr>
              <a:t>Gallager’s</a:t>
            </a:r>
            <a:r>
              <a:rPr lang="en-US" i="1" dirty="0">
                <a:solidFill>
                  <a:srgbClr val="C00000"/>
                </a:solidFill>
              </a:rPr>
              <a:t> construction of regular LDPC codes</a:t>
            </a:r>
          </a:p>
          <a:p>
            <a:r>
              <a:rPr lang="en-US" dirty="0"/>
              <a:t>Ensembles of regular LDPC codes and irregular LDPC codes</a:t>
            </a:r>
          </a:p>
          <a:p>
            <a:r>
              <a:rPr lang="en-US" dirty="0"/>
              <a:t>Expurgated ensembles</a:t>
            </a:r>
          </a:p>
          <a:p>
            <a:r>
              <a:rPr lang="en-US" dirty="0"/>
              <a:t>Progressive edge growth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Explicit constructions:</a:t>
            </a:r>
          </a:p>
          <a:p>
            <a:r>
              <a:rPr lang="en-US" dirty="0"/>
              <a:t>Margulis’ code based on Cayley graphs</a:t>
            </a:r>
          </a:p>
          <a:p>
            <a:r>
              <a:rPr lang="en-US" dirty="0"/>
              <a:t>Finite geometry codes</a:t>
            </a:r>
          </a:p>
          <a:p>
            <a:r>
              <a:rPr lang="en-US" dirty="0"/>
              <a:t>Quasi-cyclic codes based on circulant matrices</a:t>
            </a:r>
          </a:p>
          <a:p>
            <a:r>
              <a:rPr lang="en-US" dirty="0"/>
              <a:t>Combinatorial design codes</a:t>
            </a:r>
          </a:p>
          <a:p>
            <a:r>
              <a:rPr lang="en-US" i="1" dirty="0">
                <a:solidFill>
                  <a:srgbClr val="C00000"/>
                </a:solidFill>
              </a:rPr>
              <a:t>Expander codes</a:t>
            </a:r>
          </a:p>
          <a:p>
            <a:r>
              <a:rPr lang="en-US" i="1" dirty="0" err="1"/>
              <a:t>Ramanunjan</a:t>
            </a:r>
            <a:r>
              <a:rPr lang="en-US" i="1" dirty="0"/>
              <a:t> graphs codes</a:t>
            </a:r>
          </a:p>
          <a:p>
            <a:r>
              <a:rPr lang="en-US" dirty="0" err="1"/>
              <a:t>Protograph</a:t>
            </a:r>
            <a:r>
              <a:rPr lang="en-US" dirty="0"/>
              <a:t> codes</a:t>
            </a:r>
          </a:p>
          <a:p>
            <a:r>
              <a:rPr lang="en-US" dirty="0"/>
              <a:t>Spatially coupled codes</a:t>
            </a:r>
          </a:p>
        </p:txBody>
      </p:sp>
    </p:spTree>
    <p:extLst>
      <p:ext uri="{BB962C8B-B14F-4D97-AF65-F5344CB8AC3E}">
        <p14:creationId xmlns:p14="http://schemas.microsoft.com/office/powerpoint/2010/main" val="1801691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A4108-E800-65BD-7E25-A53131BAA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BD02F-39CE-F7F4-41F5-7DC396F2B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ni.delfosse@gmail.com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528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13DB7-BD35-497E-8423-D743CBFF4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Gallager’s</a:t>
            </a:r>
            <a:r>
              <a:rPr lang="en-US" dirty="0"/>
              <a:t> construction</a:t>
            </a:r>
          </a:p>
        </p:txBody>
      </p:sp>
      <p:pic>
        <p:nvPicPr>
          <p:cNvPr id="69" name="Picture 6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50916776-8092-09DD-9714-741705B51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95" y="1660890"/>
            <a:ext cx="7235408" cy="37970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3005613-E10E-0B60-8CB0-036BB3713115}"/>
                  </a:ext>
                </a:extLst>
              </p:cNvPr>
              <p:cNvSpPr txBox="1"/>
              <p:nvPr/>
            </p:nvSpPr>
            <p:spPr>
              <a:xfrm>
                <a:off x="8447597" y="1997526"/>
                <a:ext cx="278789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Block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symbols ‘1’ per row in descending order.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3005613-E10E-0B60-8CB0-036BB3713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597" y="1997526"/>
                <a:ext cx="2787890" cy="923330"/>
              </a:xfrm>
              <a:prstGeom prst="rect">
                <a:avLst/>
              </a:prstGeom>
              <a:blipFill>
                <a:blip r:embed="rId3"/>
                <a:stretch>
                  <a:fillRect l="-1969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DAB0DE9-BF26-4DF5-FBD0-6C33B5711C7F}"/>
                  </a:ext>
                </a:extLst>
              </p:cNvPr>
              <p:cNvSpPr txBox="1"/>
              <p:nvPr/>
            </p:nvSpPr>
            <p:spPr>
              <a:xfrm>
                <a:off x="8930440" y="3682363"/>
                <a:ext cx="286461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Add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blocks obtained by applying a random permutation of the columns of the first block.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DAB0DE9-BF26-4DF5-FBD0-6C33B5711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0440" y="3682363"/>
                <a:ext cx="2864611" cy="1200329"/>
              </a:xfrm>
              <a:prstGeom prst="rect">
                <a:avLst/>
              </a:prstGeom>
              <a:blipFill>
                <a:blip r:embed="rId4"/>
                <a:stretch>
                  <a:fillRect l="-1915" t="-2538" r="-851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F784855-742C-D99A-8945-CB0D95E6107C}"/>
                  </a:ext>
                </a:extLst>
              </p:cNvPr>
              <p:cNvSpPr txBox="1"/>
              <p:nvPr/>
            </p:nvSpPr>
            <p:spPr>
              <a:xfrm>
                <a:off x="701748" y="5826642"/>
                <a:ext cx="94701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This produces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i="1" dirty="0">
                    <a:solidFill>
                      <a:srgbClr val="C00000"/>
                    </a:solidFill>
                  </a:rPr>
                  <a:t>LDPC codes</a:t>
                </a:r>
                <a:r>
                  <a:rPr lang="en-US" sz="2400" dirty="0"/>
                  <a:t> with bit degree =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 and check degree =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400" dirty="0"/>
                  <a:t>.  </a:t>
                </a: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F784855-742C-D99A-8945-CB0D95E61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48" y="5826642"/>
                <a:ext cx="9470157" cy="461665"/>
              </a:xfrm>
              <a:prstGeom prst="rect">
                <a:avLst/>
              </a:prstGeom>
              <a:blipFill>
                <a:blip r:embed="rId5"/>
                <a:stretch>
                  <a:fillRect l="-965" t="-10526" r="-83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ight Brace 75">
            <a:extLst>
              <a:ext uri="{FF2B5EF4-FFF2-40B4-BE49-F238E27FC236}">
                <a16:creationId xmlns:a16="http://schemas.microsoft.com/office/drawing/2014/main" id="{0FA767CE-3812-8E02-FD98-E82C3606CC66}"/>
              </a:ext>
            </a:extLst>
          </p:cNvPr>
          <p:cNvSpPr/>
          <p:nvPr/>
        </p:nvSpPr>
        <p:spPr>
          <a:xfrm>
            <a:off x="8226114" y="3105206"/>
            <a:ext cx="442966" cy="2232338"/>
          </a:xfrm>
          <a:prstGeom prst="rightBrace">
            <a:avLst>
              <a:gd name="adj1" fmla="val 43537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8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63DB4-DBCA-D85D-D828-E13D59487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of </a:t>
            </a:r>
            <a:r>
              <a:rPr lang="en-US" dirty="0" err="1"/>
              <a:t>Gallager’s</a:t>
            </a:r>
            <a:r>
              <a:rPr lang="en-US" dirty="0"/>
              <a:t> codes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E91E9AAF-474C-3E3A-16D5-E093D9A61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542" y="2126929"/>
            <a:ext cx="5429529" cy="388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3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63DB4-DBCA-D85D-D828-E13D59487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of </a:t>
            </a:r>
            <a:r>
              <a:rPr lang="en-US" dirty="0" err="1"/>
              <a:t>Gallager’s</a:t>
            </a:r>
            <a:r>
              <a:rPr lang="en-US" dirty="0"/>
              <a:t> codes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7ED15CA-9F61-D7C0-2FDB-4C4F650D3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74" y="1878420"/>
            <a:ext cx="5316219" cy="408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1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6F5064-9A78-1C19-0D99-916E88ABBE97}"/>
              </a:ext>
            </a:extLst>
          </p:cNvPr>
          <p:cNvSpPr txBox="1"/>
          <p:nvPr/>
        </p:nvSpPr>
        <p:spPr>
          <a:xfrm>
            <a:off x="1800446" y="765544"/>
            <a:ext cx="845686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Overview</a:t>
            </a:r>
          </a:p>
          <a:p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A brief and biased history of LDPC codes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Definition of LDPC codes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Constructions of LDPC codes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Belief Propagation decoder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Expander codes</a:t>
            </a:r>
          </a:p>
        </p:txBody>
      </p:sp>
    </p:spTree>
    <p:extLst>
      <p:ext uri="{BB962C8B-B14F-4D97-AF65-F5344CB8AC3E}">
        <p14:creationId xmlns:p14="http://schemas.microsoft.com/office/powerpoint/2010/main" val="340927933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5CA74-62AB-DD09-591C-8F5B42B04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Erasure channel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BFCEDB-4364-74C5-EC50-DD93FB37D9DD}"/>
              </a:ext>
            </a:extLst>
          </p:cNvPr>
          <p:cNvSpPr txBox="1"/>
          <p:nvPr/>
        </p:nvSpPr>
        <p:spPr>
          <a:xfrm>
            <a:off x="2743201" y="275737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46F7E1-5ED0-3016-BAE4-C22F6FEF5B61}"/>
              </a:ext>
            </a:extLst>
          </p:cNvPr>
          <p:cNvSpPr txBox="1"/>
          <p:nvPr/>
        </p:nvSpPr>
        <p:spPr>
          <a:xfrm>
            <a:off x="2743201" y="428492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DF4777-5261-2BAF-C0BD-8A22EE7C489E}"/>
              </a:ext>
            </a:extLst>
          </p:cNvPr>
          <p:cNvSpPr txBox="1"/>
          <p:nvPr/>
        </p:nvSpPr>
        <p:spPr>
          <a:xfrm>
            <a:off x="6595731" y="275737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7EEC59-E4CB-B3D4-A043-F292FF257F45}"/>
              </a:ext>
            </a:extLst>
          </p:cNvPr>
          <p:cNvSpPr txBox="1"/>
          <p:nvPr/>
        </p:nvSpPr>
        <p:spPr>
          <a:xfrm>
            <a:off x="6595731" y="428492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543DF4-3201-A902-F3AA-110186EE1769}"/>
              </a:ext>
            </a:extLst>
          </p:cNvPr>
          <p:cNvSpPr txBox="1"/>
          <p:nvPr/>
        </p:nvSpPr>
        <p:spPr>
          <a:xfrm>
            <a:off x="6595731" y="35211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C20378B-137C-7562-F14D-E32534122D81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3083359" y="2988210"/>
            <a:ext cx="351237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FC349B-EDBB-8AD1-B1DE-0526877A50A2}"/>
              </a:ext>
            </a:extLst>
          </p:cNvPr>
          <p:cNvCxnSpPr>
            <a:cxnSpLocks/>
            <a:stCxn id="4" idx="3"/>
            <a:endCxn id="12" idx="1"/>
          </p:cNvCxnSpPr>
          <p:nvPr/>
        </p:nvCxnSpPr>
        <p:spPr>
          <a:xfrm>
            <a:off x="3083359" y="2988210"/>
            <a:ext cx="3512372" cy="76377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44B4442-A294-1FEA-5CD4-965FA31BA758}"/>
              </a:ext>
            </a:extLst>
          </p:cNvPr>
          <p:cNvCxnSpPr>
            <a:cxnSpLocks/>
            <a:stCxn id="6" idx="3"/>
            <a:endCxn id="12" idx="1"/>
          </p:cNvCxnSpPr>
          <p:nvPr/>
        </p:nvCxnSpPr>
        <p:spPr>
          <a:xfrm flipV="1">
            <a:off x="3083359" y="3751981"/>
            <a:ext cx="3512372" cy="7637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0E4A7F2-595C-B122-5586-44B61733100C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3083359" y="4515753"/>
            <a:ext cx="351237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A76E927-457C-8AB9-03AE-7916D5684C42}"/>
              </a:ext>
            </a:extLst>
          </p:cNvPr>
          <p:cNvSpPr txBox="1"/>
          <p:nvPr/>
        </p:nvSpPr>
        <p:spPr>
          <a:xfrm>
            <a:off x="4884716" y="2501469"/>
            <a:ext cx="59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1-p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DA75AD-BD26-CB92-49A5-8CFD87A7D95E}"/>
              </a:ext>
            </a:extLst>
          </p:cNvPr>
          <p:cNvSpPr txBox="1"/>
          <p:nvPr/>
        </p:nvSpPr>
        <p:spPr>
          <a:xfrm>
            <a:off x="5009750" y="302384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86F602-5DF2-29A6-FC80-3560AADB6A74}"/>
              </a:ext>
            </a:extLst>
          </p:cNvPr>
          <p:cNvSpPr txBox="1"/>
          <p:nvPr/>
        </p:nvSpPr>
        <p:spPr>
          <a:xfrm>
            <a:off x="4884716" y="4454316"/>
            <a:ext cx="59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1-p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A8CC0A-1244-F106-EC80-B341FF1490DA}"/>
              </a:ext>
            </a:extLst>
          </p:cNvPr>
          <p:cNvSpPr txBox="1"/>
          <p:nvPr/>
        </p:nvSpPr>
        <p:spPr>
          <a:xfrm>
            <a:off x="5009750" y="365949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523303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9B38F-628E-56DD-CC55-C0896271A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Correction of an erased bit with a (2,3)-code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5DED825-23B3-F60D-AC7A-E4CF5BE24354}"/>
              </a:ext>
            </a:extLst>
          </p:cNvPr>
          <p:cNvSpPr>
            <a:spLocks noChangeAspect="1"/>
          </p:cNvSpPr>
          <p:nvPr/>
        </p:nvSpPr>
        <p:spPr>
          <a:xfrm rot="10800000">
            <a:off x="5356886" y="1936815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9F83F43-8D5B-70E7-4185-534EDB857ACF}"/>
              </a:ext>
            </a:extLst>
          </p:cNvPr>
          <p:cNvCxnSpPr>
            <a:cxnSpLocks/>
            <a:stCxn id="65" idx="0"/>
            <a:endCxn id="5" idx="0"/>
          </p:cNvCxnSpPr>
          <p:nvPr/>
        </p:nvCxnSpPr>
        <p:spPr>
          <a:xfrm flipV="1">
            <a:off x="3376229" y="2119695"/>
            <a:ext cx="2072097" cy="83870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315EDA4C-6D79-C668-F5D5-8C398428A2FF}"/>
              </a:ext>
            </a:extLst>
          </p:cNvPr>
          <p:cNvSpPr>
            <a:spLocks noChangeAspect="1"/>
          </p:cNvSpPr>
          <p:nvPr/>
        </p:nvSpPr>
        <p:spPr>
          <a:xfrm flipH="1">
            <a:off x="3284789" y="2958403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99DB094-F41A-3528-356A-12273E76F730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2389679" y="4164028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6F16A31-B584-9556-0A00-6868D93342B0}"/>
              </a:ext>
            </a:extLst>
          </p:cNvPr>
          <p:cNvCxnSpPr>
            <a:cxnSpLocks/>
            <a:stCxn id="65" idx="2"/>
            <a:endCxn id="68" idx="4"/>
          </p:cNvCxnSpPr>
          <p:nvPr/>
        </p:nvCxnSpPr>
        <p:spPr>
          <a:xfrm flipH="1">
            <a:off x="2481119" y="3141283"/>
            <a:ext cx="895110" cy="102274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6" name="Rectangle 175">
            <a:extLst>
              <a:ext uri="{FF2B5EF4-FFF2-40B4-BE49-F238E27FC236}">
                <a16:creationId xmlns:a16="http://schemas.microsoft.com/office/drawing/2014/main" id="{BB45C1A1-F7AC-70A9-C327-2EC7BCFFF592}"/>
              </a:ext>
            </a:extLst>
          </p:cNvPr>
          <p:cNvSpPr>
            <a:spLocks noChangeAspect="1"/>
          </p:cNvSpPr>
          <p:nvPr/>
        </p:nvSpPr>
        <p:spPr>
          <a:xfrm flipH="1">
            <a:off x="2389679" y="5133433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6F835337-22A8-1D72-790C-46F8FF8F315D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2670496" y="6423586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C57B3B5A-F9F7-71A8-88DC-26944BABFE8C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2104003" y="6430498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8C043E76-8F35-83BB-EB7B-8EA25182E967}"/>
              </a:ext>
            </a:extLst>
          </p:cNvPr>
          <p:cNvCxnSpPr>
            <a:cxnSpLocks/>
            <a:stCxn id="176" idx="2"/>
            <a:endCxn id="177" idx="4"/>
          </p:cNvCxnSpPr>
          <p:nvPr/>
        </p:nvCxnSpPr>
        <p:spPr>
          <a:xfrm>
            <a:off x="2481119" y="5316313"/>
            <a:ext cx="280817" cy="110727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546C1A5E-80CF-6389-A912-AA554BC28FC8}"/>
              </a:ext>
            </a:extLst>
          </p:cNvPr>
          <p:cNvCxnSpPr>
            <a:cxnSpLocks/>
            <a:stCxn id="176" idx="2"/>
            <a:endCxn id="178" idx="4"/>
          </p:cNvCxnSpPr>
          <p:nvPr/>
        </p:nvCxnSpPr>
        <p:spPr>
          <a:xfrm flipH="1">
            <a:off x="2195443" y="5316313"/>
            <a:ext cx="285676" cy="111418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6E8EBA5D-5860-3287-E952-3228408ECF95}"/>
              </a:ext>
            </a:extLst>
          </p:cNvPr>
          <p:cNvCxnSpPr>
            <a:cxnSpLocks/>
            <a:stCxn id="68" idx="0"/>
            <a:endCxn id="176" idx="0"/>
          </p:cNvCxnSpPr>
          <p:nvPr/>
        </p:nvCxnSpPr>
        <p:spPr>
          <a:xfrm>
            <a:off x="2481119" y="4346908"/>
            <a:ext cx="0" cy="78652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9763F8BB-9EE2-3014-F66F-34CDA2B2A334}"/>
              </a:ext>
            </a:extLst>
          </p:cNvPr>
          <p:cNvSpPr>
            <a:spLocks noChangeAspect="1"/>
          </p:cNvSpPr>
          <p:nvPr/>
        </p:nvSpPr>
        <p:spPr>
          <a:xfrm rot="10800000">
            <a:off x="4166865" y="4164028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DB6D44E-9FB0-7E90-5DDF-6EF42DF64BAB}"/>
              </a:ext>
            </a:extLst>
          </p:cNvPr>
          <p:cNvCxnSpPr>
            <a:cxnSpLocks/>
            <a:endCxn id="74" idx="4"/>
          </p:cNvCxnSpPr>
          <p:nvPr/>
        </p:nvCxnSpPr>
        <p:spPr>
          <a:xfrm>
            <a:off x="3363195" y="3141283"/>
            <a:ext cx="895110" cy="102274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2C7D9082-4424-35C5-AFC5-0EEA6C9804AE}"/>
              </a:ext>
            </a:extLst>
          </p:cNvPr>
          <p:cNvSpPr>
            <a:spLocks noChangeAspect="1"/>
          </p:cNvSpPr>
          <p:nvPr/>
        </p:nvSpPr>
        <p:spPr>
          <a:xfrm>
            <a:off x="4166865" y="5133433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4577400-3CD5-5FEE-CCBD-454FE248A1D6}"/>
              </a:ext>
            </a:extLst>
          </p:cNvPr>
          <p:cNvSpPr>
            <a:spLocks noChangeAspect="1"/>
          </p:cNvSpPr>
          <p:nvPr/>
        </p:nvSpPr>
        <p:spPr>
          <a:xfrm rot="10800000">
            <a:off x="3886048" y="6423586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315DBCC-8FFE-AEC4-EDDA-85EB583F3874}"/>
              </a:ext>
            </a:extLst>
          </p:cNvPr>
          <p:cNvSpPr>
            <a:spLocks noChangeAspect="1"/>
          </p:cNvSpPr>
          <p:nvPr/>
        </p:nvSpPr>
        <p:spPr>
          <a:xfrm rot="10800000">
            <a:off x="4452541" y="6430498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EF75F79-0F78-24D9-AB79-EF1281845B0D}"/>
              </a:ext>
            </a:extLst>
          </p:cNvPr>
          <p:cNvCxnSpPr>
            <a:cxnSpLocks/>
            <a:stCxn id="76" idx="2"/>
            <a:endCxn id="77" idx="4"/>
          </p:cNvCxnSpPr>
          <p:nvPr/>
        </p:nvCxnSpPr>
        <p:spPr>
          <a:xfrm flipH="1">
            <a:off x="3977488" y="5316313"/>
            <a:ext cx="280817" cy="110727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2FF4CBC-C93B-BCE9-71D8-BD5B30294B13}"/>
              </a:ext>
            </a:extLst>
          </p:cNvPr>
          <p:cNvCxnSpPr>
            <a:cxnSpLocks/>
            <a:stCxn id="76" idx="2"/>
            <a:endCxn id="78" idx="4"/>
          </p:cNvCxnSpPr>
          <p:nvPr/>
        </p:nvCxnSpPr>
        <p:spPr>
          <a:xfrm>
            <a:off x="4258305" y="5316313"/>
            <a:ext cx="285676" cy="111418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40A5BE3-E28C-65B7-666E-D8F0AEA5762C}"/>
              </a:ext>
            </a:extLst>
          </p:cNvPr>
          <p:cNvCxnSpPr>
            <a:cxnSpLocks/>
            <a:stCxn id="74" idx="0"/>
            <a:endCxn id="76" idx="0"/>
          </p:cNvCxnSpPr>
          <p:nvPr/>
        </p:nvCxnSpPr>
        <p:spPr>
          <a:xfrm flipH="1">
            <a:off x="4258305" y="4346908"/>
            <a:ext cx="0" cy="78652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034A9E2-4090-E234-7561-57F63E7B6ADF}"/>
              </a:ext>
            </a:extLst>
          </p:cNvPr>
          <p:cNvCxnSpPr>
            <a:cxnSpLocks/>
            <a:stCxn id="85" idx="0"/>
          </p:cNvCxnSpPr>
          <p:nvPr/>
        </p:nvCxnSpPr>
        <p:spPr>
          <a:xfrm flipH="1" flipV="1">
            <a:off x="5446292" y="2119695"/>
            <a:ext cx="2072097" cy="83870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10FA55DD-98FF-F873-6DB8-5FCAF33CB29E}"/>
              </a:ext>
            </a:extLst>
          </p:cNvPr>
          <p:cNvSpPr>
            <a:spLocks noChangeAspect="1"/>
          </p:cNvSpPr>
          <p:nvPr/>
        </p:nvSpPr>
        <p:spPr>
          <a:xfrm>
            <a:off x="7426949" y="2958403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C369D9DF-9467-9CCF-DED6-0EFF654FFB2C}"/>
              </a:ext>
            </a:extLst>
          </p:cNvPr>
          <p:cNvSpPr>
            <a:spLocks noChangeAspect="1"/>
          </p:cNvSpPr>
          <p:nvPr/>
        </p:nvSpPr>
        <p:spPr>
          <a:xfrm rot="10800000">
            <a:off x="8322059" y="4164028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5D98B5B0-6C8E-70D5-6F02-033AC41E38B1}"/>
              </a:ext>
            </a:extLst>
          </p:cNvPr>
          <p:cNvCxnSpPr>
            <a:cxnSpLocks/>
            <a:stCxn id="85" idx="2"/>
            <a:endCxn id="96" idx="4"/>
          </p:cNvCxnSpPr>
          <p:nvPr/>
        </p:nvCxnSpPr>
        <p:spPr>
          <a:xfrm>
            <a:off x="7518389" y="3141283"/>
            <a:ext cx="895110" cy="102274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6380B8DC-1933-8E0F-73F1-9AF05832C7F1}"/>
              </a:ext>
            </a:extLst>
          </p:cNvPr>
          <p:cNvSpPr>
            <a:spLocks noChangeAspect="1"/>
          </p:cNvSpPr>
          <p:nvPr/>
        </p:nvSpPr>
        <p:spPr>
          <a:xfrm>
            <a:off x="8322059" y="5133433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0EC9E5CC-905B-DCAD-BBFE-393B60B23838}"/>
              </a:ext>
            </a:extLst>
          </p:cNvPr>
          <p:cNvSpPr>
            <a:spLocks noChangeAspect="1"/>
          </p:cNvSpPr>
          <p:nvPr/>
        </p:nvSpPr>
        <p:spPr>
          <a:xfrm rot="10800000">
            <a:off x="8041242" y="6423586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9B6FE68D-C017-EE3D-0579-098F15323FCF}"/>
              </a:ext>
            </a:extLst>
          </p:cNvPr>
          <p:cNvSpPr>
            <a:spLocks noChangeAspect="1"/>
          </p:cNvSpPr>
          <p:nvPr/>
        </p:nvSpPr>
        <p:spPr>
          <a:xfrm rot="10800000">
            <a:off x="8607735" y="6430498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2079B7DF-0F0A-997F-2E55-F198A8D90DB0}"/>
              </a:ext>
            </a:extLst>
          </p:cNvPr>
          <p:cNvCxnSpPr>
            <a:cxnSpLocks/>
            <a:stCxn id="98" idx="2"/>
            <a:endCxn id="99" idx="4"/>
          </p:cNvCxnSpPr>
          <p:nvPr/>
        </p:nvCxnSpPr>
        <p:spPr>
          <a:xfrm flipH="1">
            <a:off x="8132682" y="5316313"/>
            <a:ext cx="280817" cy="110727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A005FDF-115F-1964-EC01-13BF3FC5090A}"/>
              </a:ext>
            </a:extLst>
          </p:cNvPr>
          <p:cNvCxnSpPr>
            <a:cxnSpLocks/>
            <a:stCxn id="98" idx="2"/>
            <a:endCxn id="100" idx="4"/>
          </p:cNvCxnSpPr>
          <p:nvPr/>
        </p:nvCxnSpPr>
        <p:spPr>
          <a:xfrm>
            <a:off x="8413499" y="5316313"/>
            <a:ext cx="285676" cy="111418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5A732774-B8BB-B2BE-28C9-7192FE23CC0E}"/>
              </a:ext>
            </a:extLst>
          </p:cNvPr>
          <p:cNvCxnSpPr>
            <a:cxnSpLocks/>
            <a:stCxn id="96" idx="0"/>
            <a:endCxn id="98" idx="0"/>
          </p:cNvCxnSpPr>
          <p:nvPr/>
        </p:nvCxnSpPr>
        <p:spPr>
          <a:xfrm flipH="1">
            <a:off x="8413499" y="4346908"/>
            <a:ext cx="0" cy="78652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F72D301F-0953-D081-C719-06CF8674BD02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6544873" y="4164028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D322B80-6504-698B-6E4B-AA49103CC4FF}"/>
              </a:ext>
            </a:extLst>
          </p:cNvPr>
          <p:cNvCxnSpPr>
            <a:cxnSpLocks/>
            <a:endCxn id="88" idx="4"/>
          </p:cNvCxnSpPr>
          <p:nvPr/>
        </p:nvCxnSpPr>
        <p:spPr>
          <a:xfrm flipH="1">
            <a:off x="6636313" y="3141283"/>
            <a:ext cx="895110" cy="102274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54F245AD-CBBD-EC10-C00E-B17A85BBAA6D}"/>
              </a:ext>
            </a:extLst>
          </p:cNvPr>
          <p:cNvSpPr>
            <a:spLocks noChangeAspect="1"/>
          </p:cNvSpPr>
          <p:nvPr/>
        </p:nvSpPr>
        <p:spPr>
          <a:xfrm flipH="1">
            <a:off x="6544873" y="5133433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FEC71AA-E019-C182-A60C-D54D6F567F69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6825690" y="6423586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03792D2-5709-5B95-9A24-72623E10B9B6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6259197" y="6430498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F8E5626-5D41-3287-16FD-4171A2DE4D29}"/>
              </a:ext>
            </a:extLst>
          </p:cNvPr>
          <p:cNvCxnSpPr>
            <a:cxnSpLocks/>
            <a:stCxn id="90" idx="2"/>
            <a:endCxn id="91" idx="4"/>
          </p:cNvCxnSpPr>
          <p:nvPr/>
        </p:nvCxnSpPr>
        <p:spPr>
          <a:xfrm>
            <a:off x="6636313" y="5316313"/>
            <a:ext cx="280817" cy="110727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7A8A1E65-B0A5-758A-E70C-4110FAEFEBE0}"/>
              </a:ext>
            </a:extLst>
          </p:cNvPr>
          <p:cNvCxnSpPr>
            <a:cxnSpLocks/>
            <a:stCxn id="90" idx="2"/>
            <a:endCxn id="92" idx="4"/>
          </p:cNvCxnSpPr>
          <p:nvPr/>
        </p:nvCxnSpPr>
        <p:spPr>
          <a:xfrm flipH="1">
            <a:off x="6350637" y="5316313"/>
            <a:ext cx="285676" cy="111418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C24A8EA-BCD4-A26E-DEA1-22F0DDEE461E}"/>
              </a:ext>
            </a:extLst>
          </p:cNvPr>
          <p:cNvCxnSpPr>
            <a:cxnSpLocks/>
            <a:stCxn id="88" idx="0"/>
            <a:endCxn id="90" idx="0"/>
          </p:cNvCxnSpPr>
          <p:nvPr/>
        </p:nvCxnSpPr>
        <p:spPr>
          <a:xfrm>
            <a:off x="6636313" y="4346908"/>
            <a:ext cx="0" cy="78652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E61AC1-6E4A-4799-D260-12E5733753A1}"/>
              </a:ext>
            </a:extLst>
          </p:cNvPr>
          <p:cNvSpPr txBox="1"/>
          <p:nvPr/>
        </p:nvSpPr>
        <p:spPr>
          <a:xfrm>
            <a:off x="5282625" y="147514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FEF893-F531-0D0D-7D98-BE585DB8EB35}"/>
              </a:ext>
            </a:extLst>
          </p:cNvPr>
          <p:cNvSpPr txBox="1"/>
          <p:nvPr/>
        </p:nvSpPr>
        <p:spPr>
          <a:xfrm>
            <a:off x="2294193" y="3722813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E3210F-8DAC-A86F-69CC-D5DD982E2959}"/>
              </a:ext>
            </a:extLst>
          </p:cNvPr>
          <p:cNvSpPr txBox="1"/>
          <p:nvPr/>
        </p:nvSpPr>
        <p:spPr>
          <a:xfrm>
            <a:off x="6449387" y="3745852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3CBD59-8E2B-AF1B-AFA7-EB2F2AA32AB5}"/>
              </a:ext>
            </a:extLst>
          </p:cNvPr>
          <p:cNvSpPr txBox="1"/>
          <p:nvPr/>
        </p:nvSpPr>
        <p:spPr>
          <a:xfrm>
            <a:off x="8249832" y="3745852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005E4C-4E12-6174-29F3-A1E1D34B82D4}"/>
              </a:ext>
            </a:extLst>
          </p:cNvPr>
          <p:cNvSpPr txBox="1"/>
          <p:nvPr/>
        </p:nvSpPr>
        <p:spPr>
          <a:xfrm>
            <a:off x="2665098" y="6028487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C77AC2-EF78-4BEA-30D5-C76968F309C5}"/>
              </a:ext>
            </a:extLst>
          </p:cNvPr>
          <p:cNvSpPr txBox="1"/>
          <p:nvPr/>
        </p:nvSpPr>
        <p:spPr>
          <a:xfrm>
            <a:off x="3739165" y="605149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881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5" grpId="0" animBg="1"/>
      <p:bldP spid="68" grpId="0" animBg="1"/>
      <p:bldP spid="176" grpId="0" animBg="1"/>
      <p:bldP spid="177" grpId="0" animBg="1"/>
      <p:bldP spid="178" grpId="0" animBg="1"/>
      <p:bldP spid="74" grpId="0" animBg="1"/>
      <p:bldP spid="76" grpId="0" animBg="1"/>
      <p:bldP spid="77" grpId="0" animBg="1"/>
      <p:bldP spid="78" grpId="0" animBg="1"/>
      <p:bldP spid="85" grpId="0" animBg="1"/>
      <p:bldP spid="96" grpId="0" animBg="1"/>
      <p:bldP spid="98" grpId="0" animBg="1"/>
      <p:bldP spid="99" grpId="0" animBg="1"/>
      <p:bldP spid="100" grpId="0" animBg="1"/>
      <p:bldP spid="88" grpId="0" animBg="1"/>
      <p:bldP spid="90" grpId="0" animBg="1"/>
      <p:bldP spid="91" grpId="0" animBg="1"/>
      <p:bldP spid="92" grpId="0" animBg="1"/>
      <p:bldP spid="11" grpId="0"/>
      <p:bldP spid="3" grpId="0"/>
      <p:bldP spid="8" grpId="0"/>
      <p:bldP spid="9" grpId="0"/>
      <p:bldP spid="10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5CA74-62AB-DD09-591C-8F5B42B04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symmetric channel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BFCEDB-4364-74C5-EC50-DD93FB37D9DD}"/>
              </a:ext>
            </a:extLst>
          </p:cNvPr>
          <p:cNvSpPr txBox="1"/>
          <p:nvPr/>
        </p:nvSpPr>
        <p:spPr>
          <a:xfrm>
            <a:off x="2743201" y="275737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46F7E1-5ED0-3016-BAE4-C22F6FEF5B61}"/>
              </a:ext>
            </a:extLst>
          </p:cNvPr>
          <p:cNvSpPr txBox="1"/>
          <p:nvPr/>
        </p:nvSpPr>
        <p:spPr>
          <a:xfrm>
            <a:off x="2743201" y="428492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DF4777-5261-2BAF-C0BD-8A22EE7C489E}"/>
              </a:ext>
            </a:extLst>
          </p:cNvPr>
          <p:cNvSpPr txBox="1"/>
          <p:nvPr/>
        </p:nvSpPr>
        <p:spPr>
          <a:xfrm>
            <a:off x="6595731" y="275737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7EEC59-E4CB-B3D4-A043-F292FF257F45}"/>
              </a:ext>
            </a:extLst>
          </p:cNvPr>
          <p:cNvSpPr txBox="1"/>
          <p:nvPr/>
        </p:nvSpPr>
        <p:spPr>
          <a:xfrm>
            <a:off x="6595731" y="428492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C20378B-137C-7562-F14D-E32534122D81}"/>
              </a:ext>
            </a:extLst>
          </p:cNvPr>
          <p:cNvCxnSpPr>
            <a:stCxn id="4" idx="3"/>
            <a:endCxn id="8" idx="1"/>
          </p:cNvCxnSpPr>
          <p:nvPr/>
        </p:nvCxnSpPr>
        <p:spPr>
          <a:xfrm>
            <a:off x="3083359" y="2988210"/>
            <a:ext cx="351237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44B4442-A294-1FEA-5CD4-965FA31BA758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3083359" y="2988210"/>
            <a:ext cx="3512372" cy="15275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0E4A7F2-595C-B122-5586-44B61733100C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3083359" y="4515753"/>
            <a:ext cx="351237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A76E927-457C-8AB9-03AE-7916D5684C42}"/>
              </a:ext>
            </a:extLst>
          </p:cNvPr>
          <p:cNvSpPr txBox="1"/>
          <p:nvPr/>
        </p:nvSpPr>
        <p:spPr>
          <a:xfrm>
            <a:off x="4884716" y="2501469"/>
            <a:ext cx="59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1-p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DA75AD-BD26-CB92-49A5-8CFD87A7D95E}"/>
              </a:ext>
            </a:extLst>
          </p:cNvPr>
          <p:cNvSpPr txBox="1"/>
          <p:nvPr/>
        </p:nvSpPr>
        <p:spPr>
          <a:xfrm>
            <a:off x="5009750" y="311605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86F602-5DF2-29A6-FC80-3560AADB6A74}"/>
              </a:ext>
            </a:extLst>
          </p:cNvPr>
          <p:cNvSpPr txBox="1"/>
          <p:nvPr/>
        </p:nvSpPr>
        <p:spPr>
          <a:xfrm>
            <a:off x="4884716" y="4454316"/>
            <a:ext cx="59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1-p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A8CC0A-1244-F106-EC80-B341FF1490DA}"/>
              </a:ext>
            </a:extLst>
          </p:cNvPr>
          <p:cNvSpPr txBox="1"/>
          <p:nvPr/>
        </p:nvSpPr>
        <p:spPr>
          <a:xfrm>
            <a:off x="5009750" y="3823256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023D286-8F2E-EE05-D6FA-902201E1C453}"/>
              </a:ext>
            </a:extLst>
          </p:cNvPr>
          <p:cNvCxnSpPr>
            <a:cxnSpLocks/>
            <a:stCxn id="4" idx="3"/>
            <a:endCxn id="10" idx="1"/>
          </p:cNvCxnSpPr>
          <p:nvPr/>
        </p:nvCxnSpPr>
        <p:spPr>
          <a:xfrm>
            <a:off x="3083359" y="2988210"/>
            <a:ext cx="3512372" cy="15275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736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5CA74-62AB-DD09-591C-8F5B42B04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bit-flip probability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C20378B-137C-7562-F14D-E32534122D81}"/>
              </a:ext>
            </a:extLst>
          </p:cNvPr>
          <p:cNvCxnSpPr>
            <a:cxnSpLocks/>
          </p:cNvCxnSpPr>
          <p:nvPr/>
        </p:nvCxnSpPr>
        <p:spPr>
          <a:xfrm>
            <a:off x="3331536" y="2499112"/>
            <a:ext cx="351237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1F0A70-D10A-296F-06D9-B0534A3E1B5C}"/>
                  </a:ext>
                </a:extLst>
              </p:cNvPr>
              <p:cNvSpPr txBox="1"/>
              <p:nvPr/>
            </p:nvSpPr>
            <p:spPr>
              <a:xfrm>
                <a:off x="1977655" y="2247014"/>
                <a:ext cx="12905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1F0A70-D10A-296F-06D9-B0534A3E1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655" y="2247014"/>
                <a:ext cx="1290546" cy="400110"/>
              </a:xfrm>
              <a:prstGeom prst="rect">
                <a:avLst/>
              </a:prstGeom>
              <a:blipFill>
                <a:blip r:embed="rId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ACE889-3012-0AAD-8AB0-9B5162094DE3}"/>
                  </a:ext>
                </a:extLst>
              </p:cNvPr>
              <p:cNvSpPr txBox="1"/>
              <p:nvPr/>
            </p:nvSpPr>
            <p:spPr>
              <a:xfrm>
                <a:off x="6928970" y="2247014"/>
                <a:ext cx="12905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ACE889-3012-0AAD-8AB0-9B5162094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970" y="2247014"/>
                <a:ext cx="1290546" cy="400110"/>
              </a:xfrm>
              <a:prstGeom prst="rect">
                <a:avLst/>
              </a:prstGeom>
              <a:blipFill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2A409D4-B8B8-6D89-0155-09BE4603DCF0}"/>
              </a:ext>
            </a:extLst>
          </p:cNvPr>
          <p:cNvSpPr txBox="1"/>
          <p:nvPr/>
        </p:nvSpPr>
        <p:spPr>
          <a:xfrm>
            <a:off x="4380613" y="1967978"/>
            <a:ext cx="1035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Channel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A72C6D-CFCE-738F-BBE7-45743C3A13CD}"/>
                  </a:ext>
                </a:extLst>
              </p:cNvPr>
              <p:cNvSpPr txBox="1"/>
              <p:nvPr/>
            </p:nvSpPr>
            <p:spPr>
              <a:xfrm>
                <a:off x="1049079" y="3400152"/>
                <a:ext cx="9682716" cy="2581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Goal:</a:t>
                </a:r>
                <a:r>
                  <a:rPr lang="en-US" sz="2000" dirty="0"/>
                  <a:t> Compute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=0 </m:t>
                        </m:r>
                      </m:e>
                    </m:d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for all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We have 	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=0 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sub>
                        <m:sup/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This is very expensive to evaluate: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multiplications.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A72C6D-CFCE-738F-BBE7-45743C3A1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79" y="3400152"/>
                <a:ext cx="9682716" cy="2581989"/>
              </a:xfrm>
              <a:prstGeom prst="rect">
                <a:avLst/>
              </a:prstGeom>
              <a:blipFill>
                <a:blip r:embed="rId4"/>
                <a:stretch>
                  <a:fillRect l="-630" t="-1418" b="-3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711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39BE7-FD32-F6C0-F42C-C7373AEB8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bit-flip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2737FE-271D-4352-B882-DF20265C93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81569"/>
                <a:ext cx="1011333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We want to evaluate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It a function of the 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0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/>
                  <a:t>For LDPC codes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depends only on a small number of variables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2737FE-271D-4352-B882-DF20265C93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81569"/>
                <a:ext cx="10113335" cy="4351338"/>
              </a:xfrm>
              <a:blipFill>
                <a:blip r:embed="rId2"/>
                <a:stretch>
                  <a:fillRect l="-663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0850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D4EAD-3902-902D-A65B-F9C5FA709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computation by Belief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359545F-E1AD-9A5E-479E-C6BF1A6FEC33}"/>
                  </a:ext>
                </a:extLst>
              </p:cNvPr>
              <p:cNvSpPr txBox="1"/>
              <p:nvPr/>
            </p:nvSpPr>
            <p:spPr>
              <a:xfrm>
                <a:off x="1319827" y="2311481"/>
                <a:ext cx="9652973" cy="2724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Example: Compute the sum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en-US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endParaRPr lang="en-US" sz="2000" dirty="0"/>
              </a:p>
              <a:p>
                <a:r>
                  <a:rPr lang="en-US" sz="2000" dirty="0"/>
                  <a:t>Strategy: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Represent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and their variables as a graph (called factor graph).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Use the graph topology to optimize the computation of partial sums.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359545F-E1AD-9A5E-479E-C6BF1A6FE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827" y="2311481"/>
                <a:ext cx="9652973" cy="2724144"/>
              </a:xfrm>
              <a:prstGeom prst="rect">
                <a:avLst/>
              </a:prstGeom>
              <a:blipFill>
                <a:blip r:embed="rId2"/>
                <a:stretch>
                  <a:fillRect l="-695" t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480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1E9A3D-7301-BA44-ADDC-053376004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1. Classical LDPC codes</a:t>
            </a:r>
          </a:p>
        </p:txBody>
      </p:sp>
    </p:spTree>
    <p:extLst>
      <p:ext uri="{BB962C8B-B14F-4D97-AF65-F5344CB8AC3E}">
        <p14:creationId xmlns:p14="http://schemas.microsoft.com/office/powerpoint/2010/main" val="2083638082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6C31ECA-84B2-DCB8-F4F3-B51A61D67FDF}"/>
              </a:ext>
            </a:extLst>
          </p:cNvPr>
          <p:cNvGrpSpPr/>
          <p:nvPr/>
        </p:nvGrpSpPr>
        <p:grpSpPr>
          <a:xfrm>
            <a:off x="2127870" y="1707984"/>
            <a:ext cx="6631587" cy="5073225"/>
            <a:chOff x="5353078" y="1784775"/>
            <a:chExt cx="6631587" cy="50732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C00F064-D1E2-1444-71EE-3C1D73D265FF}"/>
                </a:ext>
              </a:extLst>
            </p:cNvPr>
            <p:cNvGrpSpPr/>
            <p:nvPr/>
          </p:nvGrpSpPr>
          <p:grpSpPr>
            <a:xfrm>
              <a:off x="5353078" y="1784775"/>
              <a:ext cx="6631587" cy="5073225"/>
              <a:chOff x="2389679" y="1784775"/>
              <a:chExt cx="6631587" cy="5073225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027C899-59D2-702C-6B82-EC5F33A4460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5356886" y="1936815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80BED6C-CFCB-DBE7-0A58-432B9A8A70E2}"/>
                  </a:ext>
                </a:extLst>
              </p:cNvPr>
              <p:cNvCxnSpPr>
                <a:cxnSpLocks/>
                <a:stCxn id="12" idx="0"/>
                <a:endCxn id="10" idx="0"/>
              </p:cNvCxnSpPr>
              <p:nvPr/>
            </p:nvCxnSpPr>
            <p:spPr>
              <a:xfrm flipV="1">
                <a:off x="3376229" y="2119695"/>
                <a:ext cx="2072097" cy="83870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8392080-E3F1-C69F-F129-FC876871A798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3284789" y="2958403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6C5DD1C-2EB8-7F74-FBF7-1C7B9A5B459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>
                <a:off x="2389679" y="416402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64096EB-9A65-943B-8BF1-BE5CDFC31C3C}"/>
                  </a:ext>
                </a:extLst>
              </p:cNvPr>
              <p:cNvCxnSpPr>
                <a:cxnSpLocks/>
                <a:stCxn id="12" idx="2"/>
                <a:endCxn id="13" idx="4"/>
              </p:cNvCxnSpPr>
              <p:nvPr/>
            </p:nvCxnSpPr>
            <p:spPr>
              <a:xfrm flipH="1">
                <a:off x="2481119" y="3141283"/>
                <a:ext cx="895110" cy="102274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935071B-DACF-592A-1FC0-1293E0E9309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4166865" y="416402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FB64751-A0F2-54EB-3DE7-32185FCA1C82}"/>
                  </a:ext>
                </a:extLst>
              </p:cNvPr>
              <p:cNvCxnSpPr>
                <a:cxnSpLocks/>
                <a:endCxn id="15" idx="4"/>
              </p:cNvCxnSpPr>
              <p:nvPr/>
            </p:nvCxnSpPr>
            <p:spPr>
              <a:xfrm>
                <a:off x="3363195" y="3141283"/>
                <a:ext cx="895110" cy="102274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F3BABF0-FFEA-9DEF-6DD3-1D81094B64DB}"/>
                  </a:ext>
                </a:extLst>
              </p:cNvPr>
              <p:cNvCxnSpPr>
                <a:cxnSpLocks/>
                <a:stCxn id="18" idx="0"/>
              </p:cNvCxnSpPr>
              <p:nvPr/>
            </p:nvCxnSpPr>
            <p:spPr>
              <a:xfrm flipH="1" flipV="1">
                <a:off x="5446292" y="2119695"/>
                <a:ext cx="2072097" cy="83870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5015C39-F8AE-77A0-F2AC-CB5B8BA66B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26949" y="2958403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6BF8F11-9159-97BC-C9DE-1C325DE4681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322059" y="416402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230FE77-1FCA-EE30-97DB-4CD7CDA9E349}"/>
                  </a:ext>
                </a:extLst>
              </p:cNvPr>
              <p:cNvCxnSpPr>
                <a:cxnSpLocks/>
                <a:stCxn id="18" idx="2"/>
                <a:endCxn id="19" idx="4"/>
              </p:cNvCxnSpPr>
              <p:nvPr/>
            </p:nvCxnSpPr>
            <p:spPr>
              <a:xfrm>
                <a:off x="7518389" y="3141283"/>
                <a:ext cx="895110" cy="102274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FDE8841-FDDA-6BD8-70AE-2424CDAD0D8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>
                <a:off x="6544873" y="416402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8119916-07EA-510D-8319-6997D7469006}"/>
                  </a:ext>
                </a:extLst>
              </p:cNvPr>
              <p:cNvCxnSpPr>
                <a:cxnSpLocks/>
                <a:endCxn id="21" idx="4"/>
              </p:cNvCxnSpPr>
              <p:nvPr/>
            </p:nvCxnSpPr>
            <p:spPr>
              <a:xfrm flipH="1">
                <a:off x="6636313" y="3141283"/>
                <a:ext cx="895110" cy="102274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06A570C7-D0CF-0428-C2E3-DFD38C77A84C}"/>
                  </a:ext>
                </a:extLst>
              </p:cNvPr>
              <p:cNvGrpSpPr/>
              <p:nvPr/>
            </p:nvGrpSpPr>
            <p:grpSpPr>
              <a:xfrm>
                <a:off x="5679204" y="4346908"/>
                <a:ext cx="957109" cy="1306494"/>
                <a:chOff x="5679204" y="4346908"/>
                <a:chExt cx="957109" cy="1306494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1237A6DE-60D9-1BE3-358B-80CBF00EB11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>
                  <a:off x="5679204" y="5470522"/>
                  <a:ext cx="182880" cy="1828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BC30156B-D46C-C46D-910E-FEA0BAEF75BA}"/>
                    </a:ext>
                  </a:extLst>
                </p:cNvPr>
                <p:cNvCxnSpPr>
                  <a:cxnSpLocks/>
                  <a:stCxn id="21" idx="0"/>
                  <a:endCxn id="35" idx="0"/>
                </p:cNvCxnSpPr>
                <p:nvPr/>
              </p:nvCxnSpPr>
              <p:spPr>
                <a:xfrm flipH="1">
                  <a:off x="5770644" y="4346908"/>
                  <a:ext cx="865669" cy="112361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E32568D-3971-4BB3-20C8-E0CB827BFE8B}"/>
                  </a:ext>
                </a:extLst>
              </p:cNvPr>
              <p:cNvGrpSpPr/>
              <p:nvPr/>
            </p:nvGrpSpPr>
            <p:grpSpPr>
              <a:xfrm flipH="1">
                <a:off x="6636312" y="4346908"/>
                <a:ext cx="957109" cy="1306494"/>
                <a:chOff x="5679204" y="4346908"/>
                <a:chExt cx="957109" cy="1306494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91FD791A-3D53-A079-52B0-BA96F661E3A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>
                  <a:off x="5679204" y="5470522"/>
                  <a:ext cx="182880" cy="1828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12D3A708-3207-D1A4-34F4-35098192BA9B}"/>
                    </a:ext>
                  </a:extLst>
                </p:cNvPr>
                <p:cNvCxnSpPr>
                  <a:cxnSpLocks/>
                  <a:endCxn id="33" idx="0"/>
                </p:cNvCxnSpPr>
                <p:nvPr/>
              </p:nvCxnSpPr>
              <p:spPr>
                <a:xfrm flipH="1">
                  <a:off x="5770644" y="4346908"/>
                  <a:ext cx="865669" cy="112361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DBB6353C-E44E-5F8A-2543-B65E65AB97E1}"/>
                      </a:ext>
                    </a:extLst>
                  </p:cNvPr>
                  <p:cNvSpPr txBox="1"/>
                  <p:nvPr/>
                </p:nvSpPr>
                <p:spPr>
                  <a:xfrm>
                    <a:off x="5525737" y="1784775"/>
                    <a:ext cx="48981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DBB6353C-E44E-5F8A-2543-B65E65AB97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5737" y="1784775"/>
                    <a:ext cx="489814" cy="40011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1173ABF0-3E35-C49D-2EF3-CED6A54B6AAC}"/>
                      </a:ext>
                    </a:extLst>
                  </p:cNvPr>
                  <p:cNvSpPr txBox="1"/>
                  <p:nvPr/>
                </p:nvSpPr>
                <p:spPr>
                  <a:xfrm>
                    <a:off x="2589674" y="4042759"/>
                    <a:ext cx="49577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1173ABF0-3E35-C49D-2EF3-CED6A54B6AA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89674" y="4042759"/>
                    <a:ext cx="495777" cy="40011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2F610956-0ED5-7892-44EA-100AE68C2E7B}"/>
                      </a:ext>
                    </a:extLst>
                  </p:cNvPr>
                  <p:cNvSpPr txBox="1"/>
                  <p:nvPr/>
                </p:nvSpPr>
                <p:spPr>
                  <a:xfrm>
                    <a:off x="4342800" y="4043186"/>
                    <a:ext cx="49577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2F610956-0ED5-7892-44EA-100AE68C2E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42800" y="4043186"/>
                    <a:ext cx="495777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B003863-D2A2-C118-4520-FB20E0E3F60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410541" y="659113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82ED10F-602C-B5C8-FD38-1AABBDBCE18F}"/>
                  </a:ext>
                </a:extLst>
              </p:cNvPr>
              <p:cNvCxnSpPr>
                <a:cxnSpLocks/>
                <a:stCxn id="28" idx="4"/>
                <a:endCxn id="33" idx="2"/>
              </p:cNvCxnSpPr>
              <p:nvPr/>
            </p:nvCxnSpPr>
            <p:spPr>
              <a:xfrm flipV="1">
                <a:off x="7501981" y="5653402"/>
                <a:ext cx="0" cy="93773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868F7272-CD89-0352-C541-E0E8CAA72D30}"/>
                      </a:ext>
                    </a:extLst>
                  </p:cNvPr>
                  <p:cNvSpPr txBox="1"/>
                  <p:nvPr/>
                </p:nvSpPr>
                <p:spPr>
                  <a:xfrm>
                    <a:off x="6680778" y="4049141"/>
                    <a:ext cx="49577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868F7272-CD89-0352-C541-E0E8CAA72D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80778" y="4049141"/>
                    <a:ext cx="495777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DF56DE60-6980-5BCF-BADE-3B0DEBC91353}"/>
                      </a:ext>
                    </a:extLst>
                  </p:cNvPr>
                  <p:cNvSpPr txBox="1"/>
                  <p:nvPr/>
                </p:nvSpPr>
                <p:spPr>
                  <a:xfrm>
                    <a:off x="8525489" y="4049141"/>
                    <a:ext cx="49577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DF56DE60-6980-5BCF-BADE-3B0DEBC913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25489" y="4049141"/>
                    <a:ext cx="495777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9961A552-0842-46FC-A1DC-54904BF97016}"/>
                      </a:ext>
                    </a:extLst>
                  </p:cNvPr>
                  <p:cNvSpPr txBox="1"/>
                  <p:nvPr/>
                </p:nvSpPr>
                <p:spPr>
                  <a:xfrm>
                    <a:off x="7609829" y="6457890"/>
                    <a:ext cx="49577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9961A552-0842-46FC-A1DC-54904BF970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9829" y="6457890"/>
                    <a:ext cx="495777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E1EFC51-AA71-7205-CA47-7192DD50E734}"/>
                    </a:ext>
                  </a:extLst>
                </p:cNvPr>
                <p:cNvSpPr txBox="1"/>
                <p:nvPr/>
              </p:nvSpPr>
              <p:spPr>
                <a:xfrm>
                  <a:off x="6460923" y="2834277"/>
                  <a:ext cx="4630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E1EFC51-AA71-7205-CA47-7192DD50E7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0923" y="2834277"/>
                  <a:ext cx="463012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E70D52F-7A85-D27C-006E-C290DB5F6FE6}"/>
                    </a:ext>
                  </a:extLst>
                </p:cNvPr>
                <p:cNvSpPr txBox="1"/>
                <p:nvPr/>
              </p:nvSpPr>
              <p:spPr>
                <a:xfrm>
                  <a:off x="10556820" y="2797127"/>
                  <a:ext cx="4630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E70D52F-7A85-D27C-006E-C290DB5F6F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6820" y="2797127"/>
                  <a:ext cx="463012" cy="400110"/>
                </a:xfrm>
                <a:prstGeom prst="rect">
                  <a:avLst/>
                </a:prstGeom>
                <a:blipFill>
                  <a:blip r:embed="rId9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E052351-ADC2-54A1-C0AF-6C9C43A21DAB}"/>
                    </a:ext>
                  </a:extLst>
                </p:cNvPr>
                <p:cNvSpPr txBox="1"/>
                <p:nvPr/>
              </p:nvSpPr>
              <p:spPr>
                <a:xfrm>
                  <a:off x="8812918" y="5330435"/>
                  <a:ext cx="4630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E052351-ADC2-54A1-C0AF-6C9C43A21D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2918" y="5330435"/>
                  <a:ext cx="463012" cy="400110"/>
                </a:xfrm>
                <a:prstGeom prst="rect">
                  <a:avLst/>
                </a:prstGeom>
                <a:blipFill>
                  <a:blip r:embed="rId10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D48661B-7541-3DCC-AACC-EED992139ECC}"/>
                    </a:ext>
                  </a:extLst>
                </p:cNvPr>
                <p:cNvSpPr txBox="1"/>
                <p:nvPr/>
              </p:nvSpPr>
              <p:spPr>
                <a:xfrm>
                  <a:off x="10541417" y="5330435"/>
                  <a:ext cx="4630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D48661B-7541-3DCC-AACC-EED992139E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1417" y="5330435"/>
                  <a:ext cx="463012" cy="400110"/>
                </a:xfrm>
                <a:prstGeom prst="rect">
                  <a:avLst/>
                </a:prstGeom>
                <a:blipFill>
                  <a:blip r:embed="rId11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ECC5486-E971-C426-5DF2-270A9C926D0C}"/>
                  </a:ext>
                </a:extLst>
              </p:cNvPr>
              <p:cNvSpPr txBox="1"/>
              <p:nvPr/>
            </p:nvSpPr>
            <p:spPr>
              <a:xfrm>
                <a:off x="0" y="6060819"/>
                <a:ext cx="4754947" cy="7203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brk m:alnAt="7"/>
                                </m:r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ECC5486-E971-C426-5DF2-270A9C926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60819"/>
                <a:ext cx="4754947" cy="72039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45FEF6F6-5518-493A-D6A3-E10B2F35C393}"/>
              </a:ext>
            </a:extLst>
          </p:cNvPr>
          <p:cNvGrpSpPr/>
          <p:nvPr/>
        </p:nvGrpSpPr>
        <p:grpSpPr>
          <a:xfrm>
            <a:off x="7441122" y="5667812"/>
            <a:ext cx="679352" cy="816987"/>
            <a:chOff x="8325678" y="5560425"/>
            <a:chExt cx="679352" cy="816987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D5BCEDE6-9279-4893-8921-745D9B9F3084}"/>
                </a:ext>
              </a:extLst>
            </p:cNvPr>
            <p:cNvCxnSpPr/>
            <p:nvPr/>
          </p:nvCxnSpPr>
          <p:spPr>
            <a:xfrm flipV="1">
              <a:off x="8404223" y="5560425"/>
              <a:ext cx="0" cy="8044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7AD178D-746D-4A71-1AC1-BF9EA7436CF6}"/>
                    </a:ext>
                  </a:extLst>
                </p:cNvPr>
                <p:cNvSpPr txBox="1"/>
                <p:nvPr/>
              </p:nvSpPr>
              <p:spPr>
                <a:xfrm>
                  <a:off x="8325678" y="5593543"/>
                  <a:ext cx="679352" cy="7838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7AD178D-746D-4A71-1AC1-BF9EA7436C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5678" y="5593543"/>
                  <a:ext cx="679352" cy="78386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872CAB4-91BD-D4A6-F0B7-8AE1C2807917}"/>
              </a:ext>
            </a:extLst>
          </p:cNvPr>
          <p:cNvGrpSpPr/>
          <p:nvPr/>
        </p:nvGrpSpPr>
        <p:grpSpPr>
          <a:xfrm>
            <a:off x="7683852" y="2973052"/>
            <a:ext cx="986047" cy="975082"/>
            <a:chOff x="8046701" y="5491393"/>
            <a:chExt cx="986047" cy="975082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3C673F5B-D1C1-7B19-79BA-D6B9DEB0E7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46701" y="5720514"/>
              <a:ext cx="638880" cy="74596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2DE96099-120E-484C-6631-C3AC7AC40D57}"/>
                    </a:ext>
                  </a:extLst>
                </p:cNvPr>
                <p:cNvSpPr txBox="1"/>
                <p:nvPr/>
              </p:nvSpPr>
              <p:spPr>
                <a:xfrm>
                  <a:off x="8353396" y="5491393"/>
                  <a:ext cx="679352" cy="7838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2DE96099-120E-484C-6631-C3AC7AC40D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3396" y="5491393"/>
                  <a:ext cx="679352" cy="78386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26B850F-0C3C-6D18-2AA7-E940808BE5D7}"/>
              </a:ext>
            </a:extLst>
          </p:cNvPr>
          <p:cNvGrpSpPr/>
          <p:nvPr/>
        </p:nvGrpSpPr>
        <p:grpSpPr>
          <a:xfrm>
            <a:off x="3022979" y="3368023"/>
            <a:ext cx="716546" cy="1139228"/>
            <a:chOff x="8047570" y="5697247"/>
            <a:chExt cx="716546" cy="1139228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24F01BCD-21B4-E872-C356-93F89E1AF8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39190" y="5697247"/>
              <a:ext cx="524926" cy="62197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05C17926-9159-1B8A-61BC-3A013C1F3BC7}"/>
                    </a:ext>
                  </a:extLst>
                </p:cNvPr>
                <p:cNvSpPr txBox="1"/>
                <p:nvPr/>
              </p:nvSpPr>
              <p:spPr>
                <a:xfrm>
                  <a:off x="8047570" y="6052606"/>
                  <a:ext cx="679352" cy="7838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05C17926-9159-1B8A-61BC-3A013C1F3B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7570" y="6052606"/>
                  <a:ext cx="679352" cy="78386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75C1E3C-BE8C-9EBE-7B07-786F91556055}"/>
              </a:ext>
            </a:extLst>
          </p:cNvPr>
          <p:cNvGrpSpPr/>
          <p:nvPr/>
        </p:nvGrpSpPr>
        <p:grpSpPr>
          <a:xfrm>
            <a:off x="2481698" y="3368023"/>
            <a:ext cx="770034" cy="1159636"/>
            <a:chOff x="9518823" y="5819931"/>
            <a:chExt cx="770034" cy="1159636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C3FBCD23-F015-6AAA-41DE-B868E85F85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18823" y="5819931"/>
              <a:ext cx="564517" cy="63475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D4C6126A-25FF-EA83-5901-C01825C99784}"/>
                    </a:ext>
                  </a:extLst>
                </p:cNvPr>
                <p:cNvSpPr txBox="1"/>
                <p:nvPr/>
              </p:nvSpPr>
              <p:spPr>
                <a:xfrm>
                  <a:off x="9609505" y="6195698"/>
                  <a:ext cx="679352" cy="7838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D4C6126A-25FF-EA83-5901-C01825C997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9505" y="6195698"/>
                  <a:ext cx="679352" cy="78386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F57C746-BAFC-63E7-35B8-953A20A1E989}"/>
              </a:ext>
            </a:extLst>
          </p:cNvPr>
          <p:cNvGrpSpPr/>
          <p:nvPr/>
        </p:nvGrpSpPr>
        <p:grpSpPr>
          <a:xfrm>
            <a:off x="4661404" y="4270117"/>
            <a:ext cx="1385121" cy="892772"/>
            <a:chOff x="8377231" y="5457926"/>
            <a:chExt cx="1385121" cy="892772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82B78F74-CF23-7398-B09B-EF1C7CA46E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80197" y="5569909"/>
              <a:ext cx="582155" cy="78078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F022148F-434C-DFFD-87BA-F189182B913E}"/>
                    </a:ext>
                  </a:extLst>
                </p:cNvPr>
                <p:cNvSpPr txBox="1"/>
                <p:nvPr/>
              </p:nvSpPr>
              <p:spPr>
                <a:xfrm>
                  <a:off x="8377231" y="5457926"/>
                  <a:ext cx="1111586" cy="7838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F022148F-434C-DFFD-87BA-F189182B91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7231" y="5457926"/>
                  <a:ext cx="1111586" cy="783869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2413F7C-9BE9-5320-7318-98117F142D72}"/>
              </a:ext>
            </a:extLst>
          </p:cNvPr>
          <p:cNvGrpSpPr/>
          <p:nvPr/>
        </p:nvGrpSpPr>
        <p:grpSpPr>
          <a:xfrm>
            <a:off x="6857985" y="4390526"/>
            <a:ext cx="2862775" cy="1102546"/>
            <a:chOff x="8046701" y="5660154"/>
            <a:chExt cx="2862775" cy="1102546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2F4BC122-6171-F1FB-FF07-078B5F3680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46701" y="5720514"/>
              <a:ext cx="569887" cy="71948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1C53B979-45E8-5717-8FAA-7EFAA9D07C7A}"/>
                    </a:ext>
                  </a:extLst>
                </p:cNvPr>
                <p:cNvSpPr txBox="1"/>
                <p:nvPr/>
              </p:nvSpPr>
              <p:spPr>
                <a:xfrm>
                  <a:off x="8384618" y="5660154"/>
                  <a:ext cx="2524858" cy="11025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𝟓</m:t>
                                        </m:r>
                                      </m:sub>
                                    </m:sSub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(0,</m:t>
                                    </m:r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𝟓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nary>
                              </m:num>
                              <m:den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𝟓</m:t>
                                        </m:r>
                                      </m:sub>
                                    </m:sSub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𝟓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  <a:p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1C53B979-45E8-5717-8FAA-7EFAA9D07C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4618" y="5660154"/>
                  <a:ext cx="2524858" cy="110254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0DBF6F6-DE84-F834-7AED-5EEA00A0CD50}"/>
              </a:ext>
            </a:extLst>
          </p:cNvPr>
          <p:cNvGrpSpPr/>
          <p:nvPr/>
        </p:nvGrpSpPr>
        <p:grpSpPr>
          <a:xfrm>
            <a:off x="519346" y="1578984"/>
            <a:ext cx="4298453" cy="1102289"/>
            <a:chOff x="519346" y="1578984"/>
            <a:chExt cx="4298453" cy="11022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5724320C-3E7F-4AEF-8ABB-394761F474B0}"/>
                    </a:ext>
                  </a:extLst>
                </p:cNvPr>
                <p:cNvSpPr txBox="1"/>
                <p:nvPr/>
              </p:nvSpPr>
              <p:spPr>
                <a:xfrm>
                  <a:off x="519346" y="1578984"/>
                  <a:ext cx="3631122" cy="11022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(0,</m:t>
                                    </m:r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nary>
                              </m:num>
                              <m:den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nary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  <a:p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5724320C-3E7F-4AEF-8ABB-394761F474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346" y="1578984"/>
                  <a:ext cx="3631122" cy="1102289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5D6769D4-6C41-2F2E-922F-CB5DF18CAC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35715" y="2013009"/>
              <a:ext cx="1582084" cy="61021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2CD9CA5-54F1-8A9D-0E46-40B73C8C761D}"/>
              </a:ext>
            </a:extLst>
          </p:cNvPr>
          <p:cNvGrpSpPr/>
          <p:nvPr/>
        </p:nvGrpSpPr>
        <p:grpSpPr>
          <a:xfrm>
            <a:off x="3972966" y="2854744"/>
            <a:ext cx="3021257" cy="990787"/>
            <a:chOff x="7874840" y="5558734"/>
            <a:chExt cx="3021257" cy="990787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BA00D857-2C30-62BC-B6C4-A691B9B822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57471" y="5833126"/>
              <a:ext cx="638626" cy="71639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9CB3DC15-8D51-E562-5FD0-C64D62290494}"/>
                    </a:ext>
                  </a:extLst>
                </p:cNvPr>
                <p:cNvSpPr txBox="1"/>
                <p:nvPr/>
              </p:nvSpPr>
              <p:spPr>
                <a:xfrm>
                  <a:off x="7874840" y="5558734"/>
                  <a:ext cx="2756524" cy="7947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(0,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  <m: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(1,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9CB3DC15-8D51-E562-5FD0-C64D622904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4840" y="5558734"/>
                  <a:ext cx="2756524" cy="79476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17836F4-39F8-0D08-8FE6-566394CD01E3}"/>
              </a:ext>
            </a:extLst>
          </p:cNvPr>
          <p:cNvGrpSpPr/>
          <p:nvPr/>
        </p:nvGrpSpPr>
        <p:grpSpPr>
          <a:xfrm>
            <a:off x="5752445" y="1546657"/>
            <a:ext cx="6060737" cy="1173679"/>
            <a:chOff x="5752445" y="1546657"/>
            <a:chExt cx="6060737" cy="1173679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1656135D-80C8-0665-9D9B-D48E919FC0E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52445" y="2086843"/>
              <a:ext cx="1517169" cy="63349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C4DFCE05-83E0-2500-7CBF-1F8DAEB9BAF7}"/>
                    </a:ext>
                  </a:extLst>
                </p:cNvPr>
                <p:cNvSpPr txBox="1"/>
                <p:nvPr/>
              </p:nvSpPr>
              <p:spPr>
                <a:xfrm>
                  <a:off x="6259931" y="1546657"/>
                  <a:ext cx="5553251" cy="7948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𝟔</m:t>
                                        </m:r>
                                      </m:sub>
                                    </m:sSub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1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1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1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𝟒</m:t>
                                            </m:r>
                                          </m:sub>
                                        </m:sSub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1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1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1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  <m: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sub>
                                    </m:sSub>
                                  </m:e>
                                </m:d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1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1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1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𝟒</m:t>
                                            </m:r>
                                          </m:sub>
                                        </m:sSub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nary>
                              </m:num>
                              <m:den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𝟔</m:t>
                                        </m:r>
                                      </m:sub>
                                    </m:sSub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1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1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1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𝟒</m:t>
                                            </m:r>
                                          </m:sub>
                                        </m:sSub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1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1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1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𝟔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sub>
                                    </m:sSub>
                                  </m:e>
                                </m:d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1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1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1" i="1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𝟒</m:t>
                                            </m:r>
                                          </m:sub>
                                        </m:sSub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nary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C4DFCE05-83E0-2500-7CBF-1F8DAEB9BA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9931" y="1546657"/>
                  <a:ext cx="5553251" cy="794833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53334C9-7910-1C8E-3D24-50467D55C393}"/>
              </a:ext>
            </a:extLst>
          </p:cNvPr>
          <p:cNvCxnSpPr>
            <a:cxnSpLocks/>
          </p:cNvCxnSpPr>
          <p:nvPr/>
        </p:nvCxnSpPr>
        <p:spPr>
          <a:xfrm flipV="1">
            <a:off x="5184483" y="1148997"/>
            <a:ext cx="0" cy="5499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7A1B571-1E9D-D334-290F-6680DDA411E2}"/>
                  </a:ext>
                </a:extLst>
              </p:cNvPr>
              <p:cNvSpPr txBox="1"/>
              <p:nvPr/>
            </p:nvSpPr>
            <p:spPr>
              <a:xfrm>
                <a:off x="2823642" y="211265"/>
                <a:ext cx="6881179" cy="795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(0,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</m:e>
                              </m:nary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0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0,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  <m:r>
                                        <a:rPr lang="en-US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</m:e>
                              </m:nary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7A1B571-1E9D-D334-290F-6680DDA41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642" y="211265"/>
                <a:ext cx="6881179" cy="79541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61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1F7B8-5B0F-2645-FD30-D9745CA82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 messages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D7C4753-68A9-744A-77AC-9A4364E6B1D9}"/>
              </a:ext>
            </a:extLst>
          </p:cNvPr>
          <p:cNvGrpSpPr/>
          <p:nvPr/>
        </p:nvGrpSpPr>
        <p:grpSpPr>
          <a:xfrm>
            <a:off x="3334449" y="2015513"/>
            <a:ext cx="3895814" cy="3917184"/>
            <a:chOff x="6484715" y="1785350"/>
            <a:chExt cx="3895814" cy="391718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0207AD4-D9B5-A853-7A03-84BF5EE77B3D}"/>
                </a:ext>
              </a:extLst>
            </p:cNvPr>
            <p:cNvGrpSpPr/>
            <p:nvPr/>
          </p:nvGrpSpPr>
          <p:grpSpPr>
            <a:xfrm>
              <a:off x="6484715" y="1785350"/>
              <a:ext cx="3895814" cy="3917184"/>
              <a:chOff x="668706" y="1856113"/>
              <a:chExt cx="3895814" cy="391718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CA989A5A-3136-D483-438A-9B0E84BEF43C}"/>
                  </a:ext>
                </a:extLst>
              </p:cNvPr>
              <p:cNvGrpSpPr/>
              <p:nvPr/>
            </p:nvGrpSpPr>
            <p:grpSpPr>
              <a:xfrm>
                <a:off x="668706" y="1856113"/>
                <a:ext cx="3895814" cy="3917184"/>
                <a:chOff x="1944613" y="936060"/>
                <a:chExt cx="3895814" cy="3917184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509557F-E164-AD18-2D51-2DA607FD437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>
                  <a:off x="2084679" y="4230325"/>
                  <a:ext cx="182880" cy="1828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6624C7DC-ED0A-9796-8637-FF84529056E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 flipH="1">
                  <a:off x="3171538" y="3025695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74E9492E-06FA-FC99-6236-49EC55FE51A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67745" y="936060"/>
                      <a:ext cx="45704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74E9492E-06FA-FC99-6236-49EC55FE51A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67745" y="936060"/>
                      <a:ext cx="457048" cy="400110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538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E7DC8EC5-1D39-57DB-052C-836B06E85DF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44613" y="4430630"/>
                      <a:ext cx="463012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E7DC8EC5-1D39-57DB-052C-836B06E85DF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44613" y="4430630"/>
                      <a:ext cx="463012" cy="40011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b="-136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1142B50E-CE12-B6B6-4992-B6707E0B42F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21135" y="4430630"/>
                      <a:ext cx="463011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1142B50E-CE12-B6B6-4992-B6707E0B42F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21135" y="4430630"/>
                      <a:ext cx="463011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36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F1846A53-4C17-3D79-5D09-20616E1CD97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36605" y="4453134"/>
                      <a:ext cx="52193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F1846A53-4C17-3D79-5D09-20616E1CD97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36605" y="4453134"/>
                      <a:ext cx="521938" cy="40011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1538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D8D2AC10-71F8-8F27-B320-AE8DEF0502D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26053" y="2897182"/>
                      <a:ext cx="48981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D8D2AC10-71F8-8F27-B320-AE8DEF0502D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26053" y="2897182"/>
                      <a:ext cx="489814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4C5F9F1F-26EA-02BE-ECCC-9CA400BC793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00455" y="1799935"/>
                      <a:ext cx="2239972" cy="79650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ctrlPr>
                                  <a:rPr lang="en-US" sz="20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∏"/>
                                        <m:ctrl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=2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𝑓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nary>
                                  </m:num>
                                  <m:den>
                                    <m:nary>
                                      <m:naryPr>
                                        <m:chr m:val="∏"/>
                                        <m:ctrl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=2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𝑓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0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nary>
                                  </m:den>
                                </m:f>
                              </m:e>
                            </m:d>
                          </m:oMath>
                        </m:oMathPara>
                      </a14:m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4C5F9F1F-26EA-02BE-ECCC-9CA400BC793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00455" y="1799935"/>
                      <a:ext cx="2239972" cy="79650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4FF8FFC6-750F-EBE7-3EA4-55A6420BBE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24548" y="2532223"/>
                <a:ext cx="0" cy="112103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C19ACCE-CFD8-8D1B-5C03-C9DFBB7582AA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7163501" y="5079615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9A59686-450B-59D8-9B4C-6E390E5B3026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8831386" y="5098867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DF43CA4-1024-529B-AB7F-4C33C1AFCFD2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7711640" y="2256223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F8BD13F-E908-53EB-0B53-525D3B2D4D83}"/>
                </a:ext>
              </a:extLst>
            </p:cNvPr>
            <p:cNvCxnSpPr>
              <a:cxnSpLocks/>
              <a:stCxn id="59" idx="2"/>
              <a:endCxn id="17" idx="4"/>
            </p:cNvCxnSpPr>
            <p:nvPr/>
          </p:nvCxnSpPr>
          <p:spPr>
            <a:xfrm>
              <a:off x="7803080" y="2439103"/>
              <a:ext cx="0" cy="143588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473FFF8-24E1-04C5-C1AF-BA08C9312150}"/>
                </a:ext>
              </a:extLst>
            </p:cNvPr>
            <p:cNvCxnSpPr>
              <a:cxnSpLocks/>
              <a:stCxn id="10" idx="0"/>
              <a:endCxn id="17" idx="0"/>
            </p:cNvCxnSpPr>
            <p:nvPr/>
          </p:nvCxnSpPr>
          <p:spPr>
            <a:xfrm flipV="1">
              <a:off x="6716221" y="4057865"/>
              <a:ext cx="1086859" cy="10217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305512B-7BAA-EE82-5792-A16F233F9FBA}"/>
                </a:ext>
              </a:extLst>
            </p:cNvPr>
            <p:cNvCxnSpPr>
              <a:cxnSpLocks/>
              <a:stCxn id="51" idx="0"/>
              <a:endCxn id="17" idx="0"/>
            </p:cNvCxnSpPr>
            <p:nvPr/>
          </p:nvCxnSpPr>
          <p:spPr>
            <a:xfrm flipV="1">
              <a:off x="7254941" y="4057865"/>
              <a:ext cx="548139" cy="102175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0FB4225-97E1-738A-A4A4-15054931801C}"/>
                </a:ext>
              </a:extLst>
            </p:cNvPr>
            <p:cNvCxnSpPr>
              <a:cxnSpLocks/>
              <a:stCxn id="55" idx="0"/>
              <a:endCxn id="17" idx="0"/>
            </p:cNvCxnSpPr>
            <p:nvPr/>
          </p:nvCxnSpPr>
          <p:spPr>
            <a:xfrm flipH="1" flipV="1">
              <a:off x="7803080" y="4057865"/>
              <a:ext cx="1119746" cy="104100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379CC3A6-B1C5-2B90-3E7C-E20436A1AAA4}"/>
                    </a:ext>
                  </a:extLst>
                </p:cNvPr>
                <p:cNvSpPr txBox="1"/>
                <p:nvPr/>
              </p:nvSpPr>
              <p:spPr>
                <a:xfrm>
                  <a:off x="7816682" y="4950895"/>
                  <a:ext cx="43473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379CC3A6-B1C5-2B90-3E7C-E20436A1AA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6682" y="4950895"/>
                  <a:ext cx="434734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9D803D91-7FC0-C0A7-8097-75597E90ED68}"/>
              </a:ext>
            </a:extLst>
          </p:cNvPr>
          <p:cNvSpPr txBox="1"/>
          <p:nvPr/>
        </p:nvSpPr>
        <p:spPr>
          <a:xfrm>
            <a:off x="3540663" y="6098081"/>
            <a:ext cx="2747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From variables to checks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9C03AE5-0361-4BE8-C746-A804A9907E53}"/>
              </a:ext>
            </a:extLst>
          </p:cNvPr>
          <p:cNvSpPr txBox="1"/>
          <p:nvPr/>
        </p:nvSpPr>
        <p:spPr>
          <a:xfrm>
            <a:off x="7378995" y="3067476"/>
            <a:ext cx="3537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= product of incoming messages</a:t>
            </a:r>
          </a:p>
        </p:txBody>
      </p:sp>
    </p:spTree>
    <p:extLst>
      <p:ext uri="{BB962C8B-B14F-4D97-AF65-F5344CB8AC3E}">
        <p14:creationId xmlns:p14="http://schemas.microsoft.com/office/powerpoint/2010/main" val="24320523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1F7B8-5B0F-2645-FD30-D9745CA82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 messages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3CDF858-8321-C160-6361-521264BDDF6C}"/>
              </a:ext>
            </a:extLst>
          </p:cNvPr>
          <p:cNvGrpSpPr/>
          <p:nvPr/>
        </p:nvGrpSpPr>
        <p:grpSpPr>
          <a:xfrm>
            <a:off x="3109063" y="1829896"/>
            <a:ext cx="6425986" cy="4627700"/>
            <a:chOff x="4879199" y="1427408"/>
            <a:chExt cx="6425986" cy="462770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E82C947-7FBB-D544-1088-BDF6A983F8A5}"/>
                </a:ext>
              </a:extLst>
            </p:cNvPr>
            <p:cNvGrpSpPr/>
            <p:nvPr/>
          </p:nvGrpSpPr>
          <p:grpSpPr>
            <a:xfrm>
              <a:off x="4879199" y="1427408"/>
              <a:ext cx="6425986" cy="3917184"/>
              <a:chOff x="1944613" y="936060"/>
              <a:chExt cx="6425986" cy="3917184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7E8C28A-202A-C029-4BBC-0CDB8DD5E3B6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3175380" y="3034012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B6D14DC-352C-20E1-12DC-0F65130B667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>
                <a:off x="2155368" y="425381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E74D6A4-8D33-BBCE-1453-2D7B4E4DA518}"/>
                  </a:ext>
                </a:extLst>
              </p:cNvPr>
              <p:cNvCxnSpPr>
                <a:cxnSpLocks/>
                <a:stCxn id="5" idx="2"/>
                <a:endCxn id="7" idx="4"/>
              </p:cNvCxnSpPr>
              <p:nvPr/>
            </p:nvCxnSpPr>
            <p:spPr>
              <a:xfrm flipH="1">
                <a:off x="2246808" y="3216892"/>
                <a:ext cx="1020012" cy="103692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32A33FA-B167-D395-F514-20FCA67769E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>
                <a:off x="2682625" y="427025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FE759FE-4609-DCC2-0D56-E376E28238AD}"/>
                  </a:ext>
                </a:extLst>
              </p:cNvPr>
              <p:cNvCxnSpPr>
                <a:cxnSpLocks/>
                <a:stCxn id="5" idx="2"/>
                <a:endCxn id="12" idx="4"/>
              </p:cNvCxnSpPr>
              <p:nvPr/>
            </p:nvCxnSpPr>
            <p:spPr>
              <a:xfrm flipH="1">
                <a:off x="2774065" y="3216892"/>
                <a:ext cx="492755" cy="105336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E116A65-09EC-0A5B-3071-B604667C748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>
                <a:off x="4201614" y="425381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EE9B3C9-EE41-4854-5162-B24C4C435C1A}"/>
                  </a:ext>
                </a:extLst>
              </p:cNvPr>
              <p:cNvCxnSpPr>
                <a:cxnSpLocks/>
                <a:stCxn id="5" idx="2"/>
                <a:endCxn id="19" idx="4"/>
              </p:cNvCxnSpPr>
              <p:nvPr/>
            </p:nvCxnSpPr>
            <p:spPr>
              <a:xfrm>
                <a:off x="3266820" y="3216892"/>
                <a:ext cx="1026234" cy="103692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9D988FF-697C-C7FA-D953-3ACD78CDAC0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>
                <a:off x="3175380" y="1372391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10D3074-5483-5CB2-AF7E-CE582868E5C3}"/>
                  </a:ext>
                </a:extLst>
              </p:cNvPr>
              <p:cNvCxnSpPr>
                <a:cxnSpLocks/>
                <a:stCxn id="25" idx="0"/>
                <a:endCxn id="5" idx="0"/>
              </p:cNvCxnSpPr>
              <p:nvPr/>
            </p:nvCxnSpPr>
            <p:spPr>
              <a:xfrm>
                <a:off x="3266820" y="1555271"/>
                <a:ext cx="0" cy="147874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C4E82270-4F0D-A366-0DDF-D2DCE00F3B50}"/>
                      </a:ext>
                    </a:extLst>
                  </p:cNvPr>
                  <p:cNvSpPr txBox="1"/>
                  <p:nvPr/>
                </p:nvSpPr>
                <p:spPr>
                  <a:xfrm>
                    <a:off x="3067745" y="936060"/>
                    <a:ext cx="48981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C4E82270-4F0D-A366-0DDF-D2DCE00F3B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67745" y="936060"/>
                    <a:ext cx="489814" cy="40011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4D47203D-C0F6-757D-54B5-7774702330BC}"/>
                      </a:ext>
                    </a:extLst>
                  </p:cNvPr>
                  <p:cNvSpPr txBox="1"/>
                  <p:nvPr/>
                </p:nvSpPr>
                <p:spPr>
                  <a:xfrm>
                    <a:off x="1944613" y="4430630"/>
                    <a:ext cx="49577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4D47203D-C0F6-757D-54B5-7774702330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44613" y="4430630"/>
                    <a:ext cx="495777" cy="40011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289D786D-7A07-65CC-97DB-7F86399B4985}"/>
                      </a:ext>
                    </a:extLst>
                  </p:cNvPr>
                  <p:cNvSpPr txBox="1"/>
                  <p:nvPr/>
                </p:nvSpPr>
                <p:spPr>
                  <a:xfrm>
                    <a:off x="2521135" y="4430630"/>
                    <a:ext cx="49577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289D786D-7A07-65CC-97DB-7F86399B498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21135" y="4430630"/>
                    <a:ext cx="495777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51F62D6-7EC1-7683-BEDB-6F9BD0BB4B73}"/>
                      </a:ext>
                    </a:extLst>
                  </p:cNvPr>
                  <p:cNvSpPr txBox="1"/>
                  <p:nvPr/>
                </p:nvSpPr>
                <p:spPr>
                  <a:xfrm>
                    <a:off x="4136605" y="4453134"/>
                    <a:ext cx="56470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51F62D6-7EC1-7683-BEDB-6F9BD0BB4B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6605" y="4453134"/>
                    <a:ext cx="56470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D367141F-F563-61C4-DD8E-CAB1035EF254}"/>
                      </a:ext>
                    </a:extLst>
                  </p:cNvPr>
                  <p:cNvSpPr txBox="1"/>
                  <p:nvPr/>
                </p:nvSpPr>
                <p:spPr>
                  <a:xfrm>
                    <a:off x="3326053" y="2897182"/>
                    <a:ext cx="463012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D367141F-F563-61C4-DD8E-CAB1035EF2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26053" y="2897182"/>
                    <a:ext cx="463012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53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62DE4727-95B1-DF63-FD8A-2EDD7ECD0175}"/>
                      </a:ext>
                    </a:extLst>
                  </p:cNvPr>
                  <p:cNvSpPr txBox="1"/>
                  <p:nvPr/>
                </p:nvSpPr>
                <p:spPr>
                  <a:xfrm>
                    <a:off x="3531646" y="1855877"/>
                    <a:ext cx="4838953" cy="79650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0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b>
                                        <m:sSubPr>
                                          <m:ctrlPr>
                                            <a:rPr lang="en-US" sz="2000" b="1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b="1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b="1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sz="2000" b="1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…,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b="1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(0,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1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b="1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b="1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sz="2000" b="1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b="1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𝒎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a:rPr lang="en-US" sz="20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nary>
                                        <m:naryPr>
                                          <m:chr m:val="∏"/>
                                          <m:ctrlPr>
                                            <a:rPr lang="en-US" sz="200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=2</m:t>
                                          </m:r>
                                        </m:sub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sz="20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0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0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b="1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1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1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nary>
                                    </m:e>
                                  </m:nary>
                                </m:num>
                                <m:den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b="1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b="1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sz="2000" b="1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…,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b="1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b="1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b="1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sz="2000" b="1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…,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b="1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𝒎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 </m:t>
                                      </m:r>
                                      <m:nary>
                                        <m:naryPr>
                                          <m:chr m:val="∏"/>
                                          <m:ctrlP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=2</m:t>
                                          </m:r>
                                        </m:sub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sz="20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0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0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b="1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1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1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nary>
                                    </m:e>
                                  </m:nary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lang="en-US" sz="20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62DE4727-95B1-DF63-FD8A-2EDD7ECD01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31646" y="1855877"/>
                    <a:ext cx="4838953" cy="79650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3994875D-7047-F7E5-4B54-C80F8E3FB5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34410" y="2184956"/>
              <a:ext cx="0" cy="112103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591CDEF-D4DA-AE70-B3B7-C396FAF78306}"/>
                </a:ext>
              </a:extLst>
            </p:cNvPr>
            <p:cNvSpPr txBox="1"/>
            <p:nvPr/>
          </p:nvSpPr>
          <p:spPr>
            <a:xfrm>
              <a:off x="5071371" y="5654998"/>
              <a:ext cx="26469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From checks to variable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479F8D-86E2-35B4-6D68-F38D46226923}"/>
                  </a:ext>
                </a:extLst>
              </p:cNvPr>
              <p:cNvSpPr txBox="1"/>
              <p:nvPr/>
            </p:nvSpPr>
            <p:spPr>
              <a:xfrm>
                <a:off x="4432352" y="5020338"/>
                <a:ext cx="4347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479F8D-86E2-35B4-6D68-F38D46226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352" y="5020338"/>
                <a:ext cx="434734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59DF1824-BFDA-F928-FE0D-8C55BB2942A3}"/>
              </a:ext>
            </a:extLst>
          </p:cNvPr>
          <p:cNvSpPr txBox="1"/>
          <p:nvPr/>
        </p:nvSpPr>
        <p:spPr>
          <a:xfrm>
            <a:off x="6630851" y="3865865"/>
            <a:ext cx="4621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= sum over all values of incoming variables</a:t>
            </a:r>
          </a:p>
        </p:txBody>
      </p:sp>
    </p:spTree>
    <p:extLst>
      <p:ext uri="{BB962C8B-B14F-4D97-AF65-F5344CB8AC3E}">
        <p14:creationId xmlns:p14="http://schemas.microsoft.com/office/powerpoint/2010/main" val="4040831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24622-8B68-7385-C51E-89DA8B587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 – Final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496F6-8BA2-F9A1-9751-EBAA463BB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/>
              <a:t>Applications:</a:t>
            </a:r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In a tree:</a:t>
            </a:r>
            <a:r>
              <a:rPr lang="en-US" sz="2000" dirty="0"/>
              <a:t> If the factor graph is a tree, BP compute </a:t>
            </a:r>
            <a:r>
              <a:rPr lang="en-US" sz="2000" i="1" dirty="0">
                <a:solidFill>
                  <a:srgbClr val="C00000"/>
                </a:solidFill>
              </a:rPr>
              <a:t>exactly</a:t>
            </a:r>
            <a:r>
              <a:rPr lang="en-US" sz="2000" dirty="0"/>
              <a:t> the bit-flip probabilities.</a:t>
            </a:r>
          </a:p>
          <a:p>
            <a:r>
              <a:rPr lang="en-US" sz="2000" dirty="0">
                <a:solidFill>
                  <a:srgbClr val="C00000"/>
                </a:solidFill>
              </a:rPr>
              <a:t>In a graph:</a:t>
            </a:r>
            <a:r>
              <a:rPr lang="en-US" sz="2000" dirty="0"/>
              <a:t> If the factor graph is not a tree, BP compute an</a:t>
            </a:r>
            <a:r>
              <a:rPr lang="en-US" sz="2000" i="1" dirty="0"/>
              <a:t> </a:t>
            </a:r>
            <a:r>
              <a:rPr lang="en-US" sz="2000" i="1" dirty="0">
                <a:solidFill>
                  <a:srgbClr val="C00000"/>
                </a:solidFill>
              </a:rPr>
              <a:t>approximation</a:t>
            </a:r>
            <a:r>
              <a:rPr lang="en-US" sz="2000" dirty="0"/>
              <a:t> of the bit-flip probabilities.</a:t>
            </a:r>
          </a:p>
          <a:p>
            <a:r>
              <a:rPr lang="en-US" sz="2000" dirty="0">
                <a:solidFill>
                  <a:srgbClr val="C00000"/>
                </a:solidFill>
              </a:rPr>
              <a:t>For LDPC codes: </a:t>
            </a:r>
            <a:r>
              <a:rPr lang="en-US" sz="2000" dirty="0"/>
              <a:t>If the Tanner graph of a LDPC code has large girth (no short cycle), BP compute a </a:t>
            </a:r>
            <a:r>
              <a:rPr lang="en-US" sz="2000" i="1" dirty="0">
                <a:solidFill>
                  <a:srgbClr val="C00000"/>
                </a:solidFill>
              </a:rPr>
              <a:t>good approximation</a:t>
            </a:r>
            <a:r>
              <a:rPr lang="en-US" sz="2000" dirty="0"/>
              <a:t> of the bit-flip probabilities.</a:t>
            </a:r>
          </a:p>
          <a:p>
            <a:r>
              <a:rPr lang="en-US" sz="2000" dirty="0">
                <a:solidFill>
                  <a:srgbClr val="C00000"/>
                </a:solidFill>
              </a:rPr>
              <a:t>Progressive edge growth: </a:t>
            </a:r>
            <a:r>
              <a:rPr lang="en-US" sz="2000" dirty="0"/>
              <a:t>There exist algorithms producing LDPC codes with large girth.</a:t>
            </a:r>
          </a:p>
          <a:p>
            <a:pPr marL="0" indent="0">
              <a:buNone/>
            </a:pPr>
            <a:endParaRPr lang="en-US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b="1" dirty="0"/>
              <a:t>Implementation:</a:t>
            </a:r>
          </a:p>
          <a:p>
            <a:r>
              <a:rPr lang="en-US" sz="2000" dirty="0"/>
              <a:t>BP can be </a:t>
            </a:r>
            <a:r>
              <a:rPr lang="en-US" sz="2000" dirty="0">
                <a:solidFill>
                  <a:srgbClr val="C00000"/>
                </a:solidFill>
              </a:rPr>
              <a:t>parallelized</a:t>
            </a:r>
            <a:r>
              <a:rPr lang="en-US" sz="2000" dirty="0"/>
              <a:t> by sending messages through all edges simultaneously.</a:t>
            </a:r>
          </a:p>
          <a:p>
            <a:r>
              <a:rPr lang="en-US" sz="2000" dirty="0"/>
              <a:t>Instead of sending 2 messages per edge, we can </a:t>
            </a:r>
            <a:r>
              <a:rPr lang="en-US" sz="2000" dirty="0">
                <a:solidFill>
                  <a:srgbClr val="C00000"/>
                </a:solidFill>
              </a:rPr>
              <a:t>send only 1 message </a:t>
            </a:r>
            <a:r>
              <a:rPr lang="en-US" sz="2000" dirty="0"/>
              <a:t>using the log likelihood ratio.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306773-91F7-DA3F-E66F-2434D8A1A3CB}"/>
              </a:ext>
            </a:extLst>
          </p:cNvPr>
          <p:cNvSpPr txBox="1"/>
          <p:nvPr/>
        </p:nvSpPr>
        <p:spPr>
          <a:xfrm>
            <a:off x="326065" y="73364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7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6F5064-9A78-1C19-0D99-916E88ABBE97}"/>
              </a:ext>
            </a:extLst>
          </p:cNvPr>
          <p:cNvSpPr txBox="1"/>
          <p:nvPr/>
        </p:nvSpPr>
        <p:spPr>
          <a:xfrm>
            <a:off x="1800446" y="765544"/>
            <a:ext cx="845686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Overview</a:t>
            </a:r>
          </a:p>
          <a:p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A brief and biased history of LDPC codes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Definition of LDPC codes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Constructions of LDPC codes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Belief Propagation decoder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Expander codes</a:t>
            </a:r>
          </a:p>
        </p:txBody>
      </p:sp>
    </p:spTree>
    <p:extLst>
      <p:ext uri="{BB962C8B-B14F-4D97-AF65-F5344CB8AC3E}">
        <p14:creationId xmlns:p14="http://schemas.microsoft.com/office/powerpoint/2010/main" val="668824705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D6F28E01-A3C9-7559-87F9-101D47DAFB0F}"/>
              </a:ext>
            </a:extLst>
          </p:cNvPr>
          <p:cNvSpPr/>
          <p:nvPr/>
        </p:nvSpPr>
        <p:spPr>
          <a:xfrm>
            <a:off x="4444190" y="4629982"/>
            <a:ext cx="623364" cy="540501"/>
          </a:xfrm>
          <a:prstGeom prst="ellipse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6BAB0ED-DA83-04E8-BB26-0977CD9F2E05}"/>
              </a:ext>
            </a:extLst>
          </p:cNvPr>
          <p:cNvSpPr/>
          <p:nvPr/>
        </p:nvSpPr>
        <p:spPr>
          <a:xfrm>
            <a:off x="6404599" y="4629982"/>
            <a:ext cx="623364" cy="540501"/>
          </a:xfrm>
          <a:prstGeom prst="ellipse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463A761-8E94-273C-1BFD-3129175845E6}"/>
              </a:ext>
            </a:extLst>
          </p:cNvPr>
          <p:cNvSpPr/>
          <p:nvPr/>
        </p:nvSpPr>
        <p:spPr>
          <a:xfrm>
            <a:off x="3170090" y="4632200"/>
            <a:ext cx="623364" cy="540501"/>
          </a:xfrm>
          <a:prstGeom prst="ellipse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5A50C487-1C24-5B5E-616E-247541F64D3D}"/>
              </a:ext>
            </a:extLst>
          </p:cNvPr>
          <p:cNvSpPr/>
          <p:nvPr/>
        </p:nvSpPr>
        <p:spPr>
          <a:xfrm>
            <a:off x="1830438" y="2019036"/>
            <a:ext cx="2027633" cy="765544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59110B-9AC4-61A5-5A23-930BA97B4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Expander Tanner graphs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3DB4B20-46E1-D191-574C-906908F98ECD}"/>
              </a:ext>
            </a:extLst>
          </p:cNvPr>
          <p:cNvSpPr>
            <a:spLocks noChangeAspect="1"/>
          </p:cNvSpPr>
          <p:nvPr/>
        </p:nvSpPr>
        <p:spPr>
          <a:xfrm rot="10800000">
            <a:off x="7649105" y="2320426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8FD74CE-ACDB-7064-EC2F-053A3E8694B6}"/>
              </a:ext>
            </a:extLst>
          </p:cNvPr>
          <p:cNvSpPr>
            <a:spLocks noChangeAspect="1"/>
          </p:cNvSpPr>
          <p:nvPr/>
        </p:nvSpPr>
        <p:spPr>
          <a:xfrm>
            <a:off x="9185502" y="4808793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0F7D69C-33BC-008F-BD03-A308D6981A2C}"/>
              </a:ext>
            </a:extLst>
          </p:cNvPr>
          <p:cNvSpPr>
            <a:spLocks noChangeAspect="1"/>
          </p:cNvSpPr>
          <p:nvPr/>
        </p:nvSpPr>
        <p:spPr>
          <a:xfrm rot="10800000">
            <a:off x="6112709" y="2320426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3716E38-E994-00A6-DE21-F9587FDAEBFF}"/>
              </a:ext>
            </a:extLst>
          </p:cNvPr>
          <p:cNvSpPr>
            <a:spLocks noChangeAspect="1"/>
          </p:cNvSpPr>
          <p:nvPr/>
        </p:nvSpPr>
        <p:spPr>
          <a:xfrm rot="10800000">
            <a:off x="4064181" y="2320426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735FEE7-767C-F7B0-64C2-C39542BDB0A5}"/>
              </a:ext>
            </a:extLst>
          </p:cNvPr>
          <p:cNvSpPr>
            <a:spLocks noChangeAspect="1"/>
          </p:cNvSpPr>
          <p:nvPr/>
        </p:nvSpPr>
        <p:spPr>
          <a:xfrm rot="10800000">
            <a:off x="8673369" y="2320426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BB725C8-EE5B-6940-C54A-34282E8388AE}"/>
              </a:ext>
            </a:extLst>
          </p:cNvPr>
          <p:cNvSpPr>
            <a:spLocks noChangeAspect="1"/>
          </p:cNvSpPr>
          <p:nvPr/>
        </p:nvSpPr>
        <p:spPr>
          <a:xfrm rot="10800000">
            <a:off x="4576313" y="2320426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E3AA202-3D16-F648-24A9-6C40B3162ACC}"/>
              </a:ext>
            </a:extLst>
          </p:cNvPr>
          <p:cNvSpPr>
            <a:spLocks noChangeAspect="1"/>
          </p:cNvSpPr>
          <p:nvPr/>
        </p:nvSpPr>
        <p:spPr>
          <a:xfrm rot="10800000">
            <a:off x="3039917" y="2320426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31CBC12-51B5-0A26-0DBD-BDC86EB40A14}"/>
              </a:ext>
            </a:extLst>
          </p:cNvPr>
          <p:cNvSpPr>
            <a:spLocks noChangeAspect="1"/>
          </p:cNvSpPr>
          <p:nvPr/>
        </p:nvSpPr>
        <p:spPr>
          <a:xfrm rot="10800000">
            <a:off x="3552049" y="2320426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A231CC3-CD6A-7A60-205E-09366FBEE677}"/>
              </a:ext>
            </a:extLst>
          </p:cNvPr>
          <p:cNvSpPr>
            <a:spLocks noChangeAspect="1"/>
          </p:cNvSpPr>
          <p:nvPr/>
        </p:nvSpPr>
        <p:spPr>
          <a:xfrm rot="10800000">
            <a:off x="5088445" y="2320426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2A718FA-2DE4-2FCF-5169-5C48E7D2288D}"/>
              </a:ext>
            </a:extLst>
          </p:cNvPr>
          <p:cNvSpPr>
            <a:spLocks noChangeAspect="1"/>
          </p:cNvSpPr>
          <p:nvPr/>
        </p:nvSpPr>
        <p:spPr>
          <a:xfrm rot="10800000">
            <a:off x="2527785" y="2320426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8597147-B9F5-6D75-F34F-BA1406CC5715}"/>
              </a:ext>
            </a:extLst>
          </p:cNvPr>
          <p:cNvSpPr>
            <a:spLocks noChangeAspect="1"/>
          </p:cNvSpPr>
          <p:nvPr/>
        </p:nvSpPr>
        <p:spPr>
          <a:xfrm rot="10800000">
            <a:off x="9185502" y="2320427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BF29FCD-2526-12E9-4095-3E434B89C2CA}"/>
              </a:ext>
            </a:extLst>
          </p:cNvPr>
          <p:cNvSpPr>
            <a:spLocks noChangeAspect="1"/>
          </p:cNvSpPr>
          <p:nvPr/>
        </p:nvSpPr>
        <p:spPr>
          <a:xfrm rot="10800000">
            <a:off x="8161237" y="2320426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FA05501-BF04-DF59-A370-2C2373D1351D}"/>
              </a:ext>
            </a:extLst>
          </p:cNvPr>
          <p:cNvSpPr>
            <a:spLocks noChangeAspect="1"/>
          </p:cNvSpPr>
          <p:nvPr/>
        </p:nvSpPr>
        <p:spPr>
          <a:xfrm rot="10800000">
            <a:off x="7136973" y="2320426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E70F848-B396-E2C6-12E1-64580E8A7368}"/>
              </a:ext>
            </a:extLst>
          </p:cNvPr>
          <p:cNvSpPr>
            <a:spLocks noChangeAspect="1"/>
          </p:cNvSpPr>
          <p:nvPr/>
        </p:nvSpPr>
        <p:spPr>
          <a:xfrm>
            <a:off x="7259510" y="4808793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B2CE266-BEFC-5DB3-6F68-3A23CB35C4A9}"/>
              </a:ext>
            </a:extLst>
          </p:cNvPr>
          <p:cNvSpPr>
            <a:spLocks noChangeAspect="1"/>
          </p:cNvSpPr>
          <p:nvPr/>
        </p:nvSpPr>
        <p:spPr>
          <a:xfrm>
            <a:off x="8543506" y="4808793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9AD9BD8-D3BD-2E26-B550-81DE923E4D81}"/>
              </a:ext>
            </a:extLst>
          </p:cNvPr>
          <p:cNvSpPr>
            <a:spLocks noChangeAspect="1"/>
          </p:cNvSpPr>
          <p:nvPr/>
        </p:nvSpPr>
        <p:spPr>
          <a:xfrm>
            <a:off x="5975514" y="4808793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340542D-91CC-6578-DF79-F6C9E21DDE64}"/>
              </a:ext>
            </a:extLst>
          </p:cNvPr>
          <p:cNvSpPr>
            <a:spLocks noChangeAspect="1"/>
          </p:cNvSpPr>
          <p:nvPr/>
        </p:nvSpPr>
        <p:spPr>
          <a:xfrm>
            <a:off x="7901508" y="4808793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45639B2-7026-6D8A-8F4E-A2F6C798BF20}"/>
              </a:ext>
            </a:extLst>
          </p:cNvPr>
          <p:cNvSpPr>
            <a:spLocks noChangeAspect="1"/>
          </p:cNvSpPr>
          <p:nvPr/>
        </p:nvSpPr>
        <p:spPr>
          <a:xfrm>
            <a:off x="5333516" y="4808793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26A9F30-921D-BCD8-CA75-AFE03C351B6B}"/>
              </a:ext>
            </a:extLst>
          </p:cNvPr>
          <p:cNvSpPr>
            <a:spLocks noChangeAspect="1"/>
          </p:cNvSpPr>
          <p:nvPr/>
        </p:nvSpPr>
        <p:spPr>
          <a:xfrm>
            <a:off x="6617512" y="4808793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964226D-8C6B-8BE8-2147-E4D040C0689D}"/>
              </a:ext>
            </a:extLst>
          </p:cNvPr>
          <p:cNvSpPr>
            <a:spLocks noChangeAspect="1"/>
          </p:cNvSpPr>
          <p:nvPr/>
        </p:nvSpPr>
        <p:spPr>
          <a:xfrm>
            <a:off x="4691518" y="4808793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B6BC2FD-0B39-19B3-6022-3B617C114E74}"/>
              </a:ext>
            </a:extLst>
          </p:cNvPr>
          <p:cNvSpPr>
            <a:spLocks noChangeAspect="1"/>
          </p:cNvSpPr>
          <p:nvPr/>
        </p:nvSpPr>
        <p:spPr>
          <a:xfrm>
            <a:off x="4049520" y="4808793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3AAA84B-B1BB-98E8-B3EA-36257642593B}"/>
              </a:ext>
            </a:extLst>
          </p:cNvPr>
          <p:cNvSpPr>
            <a:spLocks noChangeAspect="1"/>
          </p:cNvSpPr>
          <p:nvPr/>
        </p:nvSpPr>
        <p:spPr>
          <a:xfrm rot="10800000">
            <a:off x="6624841" y="2320426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F1494CB-3E36-D670-0AD1-D6EA0EF930CD}"/>
              </a:ext>
            </a:extLst>
          </p:cNvPr>
          <p:cNvSpPr>
            <a:spLocks noChangeAspect="1"/>
          </p:cNvSpPr>
          <p:nvPr/>
        </p:nvSpPr>
        <p:spPr>
          <a:xfrm rot="10800000">
            <a:off x="5600577" y="2320426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32F65B0-D3A8-C613-4EA4-36CD34ECBA53}"/>
              </a:ext>
            </a:extLst>
          </p:cNvPr>
          <p:cNvSpPr>
            <a:spLocks noChangeAspect="1"/>
          </p:cNvSpPr>
          <p:nvPr/>
        </p:nvSpPr>
        <p:spPr>
          <a:xfrm rot="10800000">
            <a:off x="1503520" y="2320426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4CE63C36-9E99-2F17-6F16-50B9F6D5CB95}"/>
              </a:ext>
            </a:extLst>
          </p:cNvPr>
          <p:cNvSpPr>
            <a:spLocks noChangeAspect="1"/>
          </p:cNvSpPr>
          <p:nvPr/>
        </p:nvSpPr>
        <p:spPr>
          <a:xfrm rot="10800000">
            <a:off x="2015652" y="2320426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2A7367AF-2DFC-8A6F-7CD2-A8C0D3B55ED2}"/>
              </a:ext>
            </a:extLst>
          </p:cNvPr>
          <p:cNvSpPr>
            <a:spLocks noChangeAspect="1"/>
          </p:cNvSpPr>
          <p:nvPr/>
        </p:nvSpPr>
        <p:spPr>
          <a:xfrm rot="10800000">
            <a:off x="991388" y="2320426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71EB822-78E3-3500-AD6C-4CA13ABE2A4E}"/>
              </a:ext>
            </a:extLst>
          </p:cNvPr>
          <p:cNvSpPr>
            <a:spLocks noChangeAspect="1"/>
          </p:cNvSpPr>
          <p:nvPr/>
        </p:nvSpPr>
        <p:spPr>
          <a:xfrm rot="10800000">
            <a:off x="10721898" y="2320426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1567651A-2924-E4DA-C9CC-485B74BC960F}"/>
              </a:ext>
            </a:extLst>
          </p:cNvPr>
          <p:cNvSpPr>
            <a:spLocks noChangeAspect="1"/>
          </p:cNvSpPr>
          <p:nvPr/>
        </p:nvSpPr>
        <p:spPr>
          <a:xfrm rot="10800000">
            <a:off x="9697633" y="2320426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67253C13-4639-0D19-7E4A-E7EB63DBD2AD}"/>
              </a:ext>
            </a:extLst>
          </p:cNvPr>
          <p:cNvSpPr>
            <a:spLocks noChangeAspect="1"/>
          </p:cNvSpPr>
          <p:nvPr/>
        </p:nvSpPr>
        <p:spPr>
          <a:xfrm rot="10800000">
            <a:off x="10209765" y="2320426"/>
            <a:ext cx="182880" cy="182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46DB8EE-492C-C1DD-9536-FCDF9776B169}"/>
              </a:ext>
            </a:extLst>
          </p:cNvPr>
          <p:cNvSpPr>
            <a:spLocks noChangeAspect="1"/>
          </p:cNvSpPr>
          <p:nvPr/>
        </p:nvSpPr>
        <p:spPr>
          <a:xfrm>
            <a:off x="3407522" y="4808793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4DC7E1A-6DD9-4F32-E4AF-E7F90E3B9FA9}"/>
              </a:ext>
            </a:extLst>
          </p:cNvPr>
          <p:cNvSpPr>
            <a:spLocks noChangeAspect="1"/>
          </p:cNvSpPr>
          <p:nvPr/>
        </p:nvSpPr>
        <p:spPr>
          <a:xfrm>
            <a:off x="2765524" y="4808793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6781CB4E-AF0A-9A72-699B-98B4253B238C}"/>
              </a:ext>
            </a:extLst>
          </p:cNvPr>
          <p:cNvCxnSpPr>
            <a:stCxn id="86" idx="0"/>
            <a:endCxn id="102" idx="0"/>
          </p:cNvCxnSpPr>
          <p:nvPr/>
        </p:nvCxnSpPr>
        <p:spPr>
          <a:xfrm>
            <a:off x="2107092" y="2503306"/>
            <a:ext cx="1391870" cy="230548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2ED68864-7188-CD63-5EF5-788219FFFBC4}"/>
              </a:ext>
            </a:extLst>
          </p:cNvPr>
          <p:cNvCxnSpPr>
            <a:cxnSpLocks/>
            <a:endCxn id="67" idx="0"/>
          </p:cNvCxnSpPr>
          <p:nvPr/>
        </p:nvCxnSpPr>
        <p:spPr>
          <a:xfrm>
            <a:off x="2107092" y="2503306"/>
            <a:ext cx="4601860" cy="230548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8EC8F9C3-8376-DF3B-5803-7BE1447205F1}"/>
              </a:ext>
            </a:extLst>
          </p:cNvPr>
          <p:cNvCxnSpPr>
            <a:cxnSpLocks/>
            <a:stCxn id="43" idx="0"/>
            <a:endCxn id="69" idx="0"/>
          </p:cNvCxnSpPr>
          <p:nvPr/>
        </p:nvCxnSpPr>
        <p:spPr>
          <a:xfrm>
            <a:off x="3131357" y="2503306"/>
            <a:ext cx="1651601" cy="230548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F8668387-4FCC-6B58-52A1-3F1653344D54}"/>
              </a:ext>
            </a:extLst>
          </p:cNvPr>
          <p:cNvCxnSpPr>
            <a:cxnSpLocks/>
            <a:stCxn id="49" idx="0"/>
            <a:endCxn id="69" idx="0"/>
          </p:cNvCxnSpPr>
          <p:nvPr/>
        </p:nvCxnSpPr>
        <p:spPr>
          <a:xfrm>
            <a:off x="2619225" y="2503306"/>
            <a:ext cx="2163733" cy="230548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96E91158-26C5-7565-ECF8-F51EC40147F4}"/>
              </a:ext>
            </a:extLst>
          </p:cNvPr>
          <p:cNvCxnSpPr>
            <a:cxnSpLocks/>
            <a:stCxn id="45" idx="0"/>
            <a:endCxn id="69" idx="0"/>
          </p:cNvCxnSpPr>
          <p:nvPr/>
        </p:nvCxnSpPr>
        <p:spPr>
          <a:xfrm>
            <a:off x="3643489" y="2503306"/>
            <a:ext cx="1139469" cy="230548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0D85D6F6-C280-BEC9-4022-370B23FA6D39}"/>
              </a:ext>
            </a:extLst>
          </p:cNvPr>
          <p:cNvCxnSpPr>
            <a:cxnSpLocks/>
            <a:stCxn id="49" idx="0"/>
            <a:endCxn id="102" idx="0"/>
          </p:cNvCxnSpPr>
          <p:nvPr/>
        </p:nvCxnSpPr>
        <p:spPr>
          <a:xfrm>
            <a:off x="2619225" y="2503306"/>
            <a:ext cx="879737" cy="230548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104599-8995-5E49-035B-464BB294D2AE}"/>
                  </a:ext>
                </a:extLst>
              </p:cNvPr>
              <p:cNvSpPr txBox="1"/>
              <p:nvPr/>
            </p:nvSpPr>
            <p:spPr>
              <a:xfrm>
                <a:off x="3131356" y="1639497"/>
                <a:ext cx="19631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= subset of bits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104599-8995-5E49-035B-464BB294D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356" y="1639497"/>
                <a:ext cx="1963166" cy="400110"/>
              </a:xfrm>
              <a:prstGeom prst="rect">
                <a:avLst/>
              </a:prstGeom>
              <a:blipFill>
                <a:blip r:embed="rId2"/>
                <a:stretch>
                  <a:fillRect t="-9091" r="-2174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EB345C-765C-0DFD-BC00-273AFC368D09}"/>
                  </a:ext>
                </a:extLst>
              </p:cNvPr>
              <p:cNvSpPr txBox="1"/>
              <p:nvPr/>
            </p:nvSpPr>
            <p:spPr>
              <a:xfrm>
                <a:off x="3906152" y="5272492"/>
                <a:ext cx="27620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= neighbors checks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EB345C-765C-0DFD-BC00-273AFC368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152" y="5272492"/>
                <a:ext cx="2762038" cy="400110"/>
              </a:xfrm>
              <a:prstGeom prst="rect">
                <a:avLst/>
              </a:prstGeom>
              <a:blipFill>
                <a:blip r:embed="rId3"/>
                <a:stretch>
                  <a:fillRect t="-9091" r="-1545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FAC9E8-E6CE-73F3-2162-2707E8A39120}"/>
                  </a:ext>
                </a:extLst>
              </p:cNvPr>
              <p:cNvSpPr txBox="1"/>
              <p:nvPr/>
            </p:nvSpPr>
            <p:spPr>
              <a:xfrm>
                <a:off x="3643488" y="6155337"/>
                <a:ext cx="46596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For expander graph, we have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∝|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FAC9E8-E6CE-73F3-2162-2707E8A39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488" y="6155337"/>
                <a:ext cx="4659609" cy="400110"/>
              </a:xfrm>
              <a:prstGeom prst="rect">
                <a:avLst/>
              </a:prstGeom>
              <a:blipFill>
                <a:blip r:embed="rId4"/>
                <a:stretch>
                  <a:fillRect l="-1440" t="-9231" r="-393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90813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9110B-9AC4-61A5-5A23-930BA97B4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Expander graphs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213BF5-11E3-C3B6-1995-C9C0760FE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428" y="1371600"/>
            <a:ext cx="5486400" cy="5486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1A9515-48A6-EC75-D743-AF197D05DA61}"/>
              </a:ext>
            </a:extLst>
          </p:cNvPr>
          <p:cNvSpPr txBox="1"/>
          <p:nvPr/>
        </p:nvSpPr>
        <p:spPr>
          <a:xfrm>
            <a:off x="8159549" y="5183875"/>
            <a:ext cx="3837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Margulis expander with 25 vertices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4A91D5-04D6-D4E5-0BE8-459E476911DC}"/>
              </a:ext>
            </a:extLst>
          </p:cNvPr>
          <p:cNvSpPr txBox="1"/>
          <p:nvPr/>
        </p:nvSpPr>
        <p:spPr>
          <a:xfrm>
            <a:off x="8159548" y="5666994"/>
            <a:ext cx="39122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Margulis expander with 49 vertices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5A662A-DA31-5254-1DDC-910869704F45}"/>
              </a:ext>
            </a:extLst>
          </p:cNvPr>
          <p:cNvSpPr txBox="1"/>
          <p:nvPr/>
        </p:nvSpPr>
        <p:spPr>
          <a:xfrm>
            <a:off x="8159548" y="6150113"/>
            <a:ext cx="40820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Margulis expander with 100 vertices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D64358-7F70-CF34-942C-976E78F12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428" y="1274015"/>
            <a:ext cx="5486400" cy="5486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F37E31-695F-1273-68B6-C655B8137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88" y="137160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9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9110B-9AC4-61A5-5A23-930BA97B4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Non-expander graphs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62DB948-8059-4BDF-4A70-13FDA897217C}"/>
              </a:ext>
            </a:extLst>
          </p:cNvPr>
          <p:cNvGrpSpPr/>
          <p:nvPr/>
        </p:nvGrpSpPr>
        <p:grpSpPr>
          <a:xfrm>
            <a:off x="2381693" y="2424223"/>
            <a:ext cx="4572000" cy="3600893"/>
            <a:chOff x="2381693" y="2424223"/>
            <a:chExt cx="4572000" cy="360089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DE31686-2677-DCE5-0ED7-EF2EC9A2180A}"/>
                </a:ext>
              </a:extLst>
            </p:cNvPr>
            <p:cNvCxnSpPr>
              <a:cxnSpLocks/>
            </p:cNvCxnSpPr>
            <p:nvPr/>
          </p:nvCxnSpPr>
          <p:spPr>
            <a:xfrm>
              <a:off x="2381693" y="2424223"/>
              <a:ext cx="45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88F751C-3F06-60C7-07E0-E3E2F549B2A9}"/>
                </a:ext>
              </a:extLst>
            </p:cNvPr>
            <p:cNvCxnSpPr>
              <a:cxnSpLocks/>
            </p:cNvCxnSpPr>
            <p:nvPr/>
          </p:nvCxnSpPr>
          <p:spPr>
            <a:xfrm>
              <a:off x="2381693" y="2881423"/>
              <a:ext cx="45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7120415-008B-F410-B653-215B5B980ED6}"/>
                </a:ext>
              </a:extLst>
            </p:cNvPr>
            <p:cNvCxnSpPr>
              <a:cxnSpLocks/>
            </p:cNvCxnSpPr>
            <p:nvPr/>
          </p:nvCxnSpPr>
          <p:spPr>
            <a:xfrm>
              <a:off x="2381693" y="3331535"/>
              <a:ext cx="45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9DB0ECF-B1AA-C56D-DC47-9DB70F5EC3CE}"/>
                </a:ext>
              </a:extLst>
            </p:cNvPr>
            <p:cNvCxnSpPr>
              <a:cxnSpLocks/>
            </p:cNvCxnSpPr>
            <p:nvPr/>
          </p:nvCxnSpPr>
          <p:spPr>
            <a:xfrm>
              <a:off x="2381693" y="3778102"/>
              <a:ext cx="45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624F85A-89CD-FC16-AF83-87EAE79B84B1}"/>
                </a:ext>
              </a:extLst>
            </p:cNvPr>
            <p:cNvCxnSpPr>
              <a:cxnSpLocks/>
            </p:cNvCxnSpPr>
            <p:nvPr/>
          </p:nvCxnSpPr>
          <p:spPr>
            <a:xfrm>
              <a:off x="2381693" y="4228214"/>
              <a:ext cx="45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AEF09CC-6A87-C862-8345-258432C4DE9C}"/>
                </a:ext>
              </a:extLst>
            </p:cNvPr>
            <p:cNvCxnSpPr>
              <a:cxnSpLocks/>
            </p:cNvCxnSpPr>
            <p:nvPr/>
          </p:nvCxnSpPr>
          <p:spPr>
            <a:xfrm>
              <a:off x="2381693" y="4678325"/>
              <a:ext cx="45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6AA73A9-355E-D64E-C84C-CEE93D44755E}"/>
                </a:ext>
              </a:extLst>
            </p:cNvPr>
            <p:cNvCxnSpPr>
              <a:cxnSpLocks/>
            </p:cNvCxnSpPr>
            <p:nvPr/>
          </p:nvCxnSpPr>
          <p:spPr>
            <a:xfrm>
              <a:off x="2381693" y="5128437"/>
              <a:ext cx="45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EF9F3A8-1BDF-B840-12DB-221383C21B8D}"/>
                </a:ext>
              </a:extLst>
            </p:cNvPr>
            <p:cNvCxnSpPr>
              <a:cxnSpLocks/>
            </p:cNvCxnSpPr>
            <p:nvPr/>
          </p:nvCxnSpPr>
          <p:spPr>
            <a:xfrm>
              <a:off x="2381693" y="5575004"/>
              <a:ext cx="45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717FBA9-02BC-E179-ED62-CAF5F4AAFAB5}"/>
                </a:ext>
              </a:extLst>
            </p:cNvPr>
            <p:cNvCxnSpPr>
              <a:cxnSpLocks/>
            </p:cNvCxnSpPr>
            <p:nvPr/>
          </p:nvCxnSpPr>
          <p:spPr>
            <a:xfrm>
              <a:off x="2381693" y="6025116"/>
              <a:ext cx="45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7A4AE3-1C91-BD4A-B861-5B42F5721079}"/>
              </a:ext>
            </a:extLst>
          </p:cNvPr>
          <p:cNvGrpSpPr/>
          <p:nvPr/>
        </p:nvGrpSpPr>
        <p:grpSpPr>
          <a:xfrm rot="5400000">
            <a:off x="2381692" y="2406429"/>
            <a:ext cx="4572000" cy="3600893"/>
            <a:chOff x="2381693" y="2424223"/>
            <a:chExt cx="4572000" cy="3600893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BDCA6D8-C60D-26FF-E877-FAB5D55782EE}"/>
                </a:ext>
              </a:extLst>
            </p:cNvPr>
            <p:cNvCxnSpPr>
              <a:cxnSpLocks/>
            </p:cNvCxnSpPr>
            <p:nvPr/>
          </p:nvCxnSpPr>
          <p:spPr>
            <a:xfrm>
              <a:off x="2381693" y="2424223"/>
              <a:ext cx="45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8CC50BC-CFC4-78EA-4327-94EBBBDC0031}"/>
                </a:ext>
              </a:extLst>
            </p:cNvPr>
            <p:cNvCxnSpPr>
              <a:cxnSpLocks/>
            </p:cNvCxnSpPr>
            <p:nvPr/>
          </p:nvCxnSpPr>
          <p:spPr>
            <a:xfrm>
              <a:off x="2381693" y="2881423"/>
              <a:ext cx="45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5213AE4-F537-A048-2201-EF17FB2160AD}"/>
                </a:ext>
              </a:extLst>
            </p:cNvPr>
            <p:cNvCxnSpPr>
              <a:cxnSpLocks/>
            </p:cNvCxnSpPr>
            <p:nvPr/>
          </p:nvCxnSpPr>
          <p:spPr>
            <a:xfrm>
              <a:off x="2381693" y="3331535"/>
              <a:ext cx="45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F815C96-4546-A1E6-8681-B5530179BC36}"/>
                </a:ext>
              </a:extLst>
            </p:cNvPr>
            <p:cNvCxnSpPr>
              <a:cxnSpLocks/>
            </p:cNvCxnSpPr>
            <p:nvPr/>
          </p:nvCxnSpPr>
          <p:spPr>
            <a:xfrm>
              <a:off x="2381693" y="3778102"/>
              <a:ext cx="45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868845C-07D4-2D4F-BD42-84844D2316CE}"/>
                </a:ext>
              </a:extLst>
            </p:cNvPr>
            <p:cNvCxnSpPr>
              <a:cxnSpLocks/>
            </p:cNvCxnSpPr>
            <p:nvPr/>
          </p:nvCxnSpPr>
          <p:spPr>
            <a:xfrm>
              <a:off x="2381693" y="4228214"/>
              <a:ext cx="45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9E6DB1B-DF59-4F37-AF6D-268A1D0D0211}"/>
                </a:ext>
              </a:extLst>
            </p:cNvPr>
            <p:cNvCxnSpPr>
              <a:cxnSpLocks/>
            </p:cNvCxnSpPr>
            <p:nvPr/>
          </p:nvCxnSpPr>
          <p:spPr>
            <a:xfrm>
              <a:off x="2381693" y="4678325"/>
              <a:ext cx="45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AF9FCF4-C593-7C4E-479F-70138FB097A0}"/>
                </a:ext>
              </a:extLst>
            </p:cNvPr>
            <p:cNvCxnSpPr>
              <a:cxnSpLocks/>
            </p:cNvCxnSpPr>
            <p:nvPr/>
          </p:nvCxnSpPr>
          <p:spPr>
            <a:xfrm>
              <a:off x="2381693" y="5128437"/>
              <a:ext cx="45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760F274-1252-07D9-5E6B-203E2F23CE01}"/>
                </a:ext>
              </a:extLst>
            </p:cNvPr>
            <p:cNvCxnSpPr>
              <a:cxnSpLocks/>
            </p:cNvCxnSpPr>
            <p:nvPr/>
          </p:nvCxnSpPr>
          <p:spPr>
            <a:xfrm>
              <a:off x="2381693" y="5575004"/>
              <a:ext cx="45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C36BE49-FE50-FC5E-9BDD-5B1BAD968C56}"/>
                </a:ext>
              </a:extLst>
            </p:cNvPr>
            <p:cNvCxnSpPr>
              <a:cxnSpLocks/>
            </p:cNvCxnSpPr>
            <p:nvPr/>
          </p:nvCxnSpPr>
          <p:spPr>
            <a:xfrm>
              <a:off x="2381693" y="6025116"/>
              <a:ext cx="45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9BE26B59-0C5A-5791-0F01-37652995681E}"/>
              </a:ext>
            </a:extLst>
          </p:cNvPr>
          <p:cNvSpPr/>
          <p:nvPr/>
        </p:nvSpPr>
        <p:spPr>
          <a:xfrm>
            <a:off x="1630607" y="1524140"/>
            <a:ext cx="3290300" cy="5100643"/>
          </a:xfrm>
          <a:custGeom>
            <a:avLst/>
            <a:gdLst>
              <a:gd name="connsiteX0" fmla="*/ 165933 w 3548926"/>
              <a:gd name="connsiteY0" fmla="*/ 2631414 h 5605326"/>
              <a:gd name="connsiteX1" fmla="*/ 279347 w 3548926"/>
              <a:gd name="connsiteY1" fmla="*/ 313516 h 5605326"/>
              <a:gd name="connsiteX2" fmla="*/ 3256464 w 3548926"/>
              <a:gd name="connsiteY2" fmla="*/ 263897 h 5605326"/>
              <a:gd name="connsiteX3" fmla="*/ 3334436 w 3548926"/>
              <a:gd name="connsiteY3" fmla="*/ 2553442 h 5605326"/>
              <a:gd name="connsiteX4" fmla="*/ 3348612 w 3548926"/>
              <a:gd name="connsiteY4" fmla="*/ 5190316 h 5605326"/>
              <a:gd name="connsiteX5" fmla="*/ 626677 w 3548926"/>
              <a:gd name="connsiteY5" fmla="*/ 5339172 h 5605326"/>
              <a:gd name="connsiteX6" fmla="*/ 165933 w 3548926"/>
              <a:gd name="connsiteY6" fmla="*/ 2631414 h 5605326"/>
              <a:gd name="connsiteX0" fmla="*/ 165933 w 3548926"/>
              <a:gd name="connsiteY0" fmla="*/ 2631414 h 5695919"/>
              <a:gd name="connsiteX1" fmla="*/ 279347 w 3548926"/>
              <a:gd name="connsiteY1" fmla="*/ 313516 h 5695919"/>
              <a:gd name="connsiteX2" fmla="*/ 3256464 w 3548926"/>
              <a:gd name="connsiteY2" fmla="*/ 263897 h 5695919"/>
              <a:gd name="connsiteX3" fmla="*/ 3334436 w 3548926"/>
              <a:gd name="connsiteY3" fmla="*/ 2553442 h 5695919"/>
              <a:gd name="connsiteX4" fmla="*/ 3348612 w 3548926"/>
              <a:gd name="connsiteY4" fmla="*/ 5362442 h 5695919"/>
              <a:gd name="connsiteX5" fmla="*/ 626677 w 3548926"/>
              <a:gd name="connsiteY5" fmla="*/ 5339172 h 5695919"/>
              <a:gd name="connsiteX6" fmla="*/ 165933 w 3548926"/>
              <a:gd name="connsiteY6" fmla="*/ 2631414 h 5695919"/>
              <a:gd name="connsiteX0" fmla="*/ 165933 w 3500966"/>
              <a:gd name="connsiteY0" fmla="*/ 2631414 h 5695919"/>
              <a:gd name="connsiteX1" fmla="*/ 279347 w 3500966"/>
              <a:gd name="connsiteY1" fmla="*/ 313516 h 5695919"/>
              <a:gd name="connsiteX2" fmla="*/ 3256464 w 3500966"/>
              <a:gd name="connsiteY2" fmla="*/ 263897 h 5695919"/>
              <a:gd name="connsiteX3" fmla="*/ 3334436 w 3500966"/>
              <a:gd name="connsiteY3" fmla="*/ 2553442 h 5695919"/>
              <a:gd name="connsiteX4" fmla="*/ 3348612 w 3500966"/>
              <a:gd name="connsiteY4" fmla="*/ 5362442 h 5695919"/>
              <a:gd name="connsiteX5" fmla="*/ 626677 w 3500966"/>
              <a:gd name="connsiteY5" fmla="*/ 5339172 h 5695919"/>
              <a:gd name="connsiteX6" fmla="*/ 165933 w 3500966"/>
              <a:gd name="connsiteY6" fmla="*/ 2631414 h 5695919"/>
              <a:gd name="connsiteX0" fmla="*/ 165933 w 3500966"/>
              <a:gd name="connsiteY0" fmla="*/ 2631414 h 5591666"/>
              <a:gd name="connsiteX1" fmla="*/ 279347 w 3500966"/>
              <a:gd name="connsiteY1" fmla="*/ 313516 h 5591666"/>
              <a:gd name="connsiteX2" fmla="*/ 3256464 w 3500966"/>
              <a:gd name="connsiteY2" fmla="*/ 263897 h 5591666"/>
              <a:gd name="connsiteX3" fmla="*/ 3334436 w 3500966"/>
              <a:gd name="connsiteY3" fmla="*/ 2553442 h 5591666"/>
              <a:gd name="connsiteX4" fmla="*/ 3348612 w 3500966"/>
              <a:gd name="connsiteY4" fmla="*/ 5362442 h 5591666"/>
              <a:gd name="connsiteX5" fmla="*/ 626677 w 3500966"/>
              <a:gd name="connsiteY5" fmla="*/ 5339172 h 5591666"/>
              <a:gd name="connsiteX6" fmla="*/ 165933 w 3500966"/>
              <a:gd name="connsiteY6" fmla="*/ 2631414 h 5591666"/>
              <a:gd name="connsiteX0" fmla="*/ 165933 w 3500966"/>
              <a:gd name="connsiteY0" fmla="*/ 2631414 h 5505033"/>
              <a:gd name="connsiteX1" fmla="*/ 279347 w 3500966"/>
              <a:gd name="connsiteY1" fmla="*/ 313516 h 5505033"/>
              <a:gd name="connsiteX2" fmla="*/ 3256464 w 3500966"/>
              <a:gd name="connsiteY2" fmla="*/ 263897 h 5505033"/>
              <a:gd name="connsiteX3" fmla="*/ 3334436 w 3500966"/>
              <a:gd name="connsiteY3" fmla="*/ 2553442 h 5505033"/>
              <a:gd name="connsiteX4" fmla="*/ 3348612 w 3500966"/>
              <a:gd name="connsiteY4" fmla="*/ 5362442 h 5505033"/>
              <a:gd name="connsiteX5" fmla="*/ 626677 w 3500966"/>
              <a:gd name="connsiteY5" fmla="*/ 5339172 h 5505033"/>
              <a:gd name="connsiteX6" fmla="*/ 165933 w 3500966"/>
              <a:gd name="connsiteY6" fmla="*/ 2631414 h 5505033"/>
              <a:gd name="connsiteX0" fmla="*/ 165933 w 3449426"/>
              <a:gd name="connsiteY0" fmla="*/ 2572687 h 5446306"/>
              <a:gd name="connsiteX1" fmla="*/ 279347 w 3449426"/>
              <a:gd name="connsiteY1" fmla="*/ 254789 h 5446306"/>
              <a:gd name="connsiteX2" fmla="*/ 3256464 w 3449426"/>
              <a:gd name="connsiteY2" fmla="*/ 205170 h 5446306"/>
              <a:gd name="connsiteX3" fmla="*/ 3334436 w 3449426"/>
              <a:gd name="connsiteY3" fmla="*/ 2494715 h 5446306"/>
              <a:gd name="connsiteX4" fmla="*/ 3348612 w 3449426"/>
              <a:gd name="connsiteY4" fmla="*/ 5303715 h 5446306"/>
              <a:gd name="connsiteX5" fmla="*/ 626677 w 3449426"/>
              <a:gd name="connsiteY5" fmla="*/ 5280445 h 5446306"/>
              <a:gd name="connsiteX6" fmla="*/ 165933 w 3449426"/>
              <a:gd name="connsiteY6" fmla="*/ 2572687 h 5446306"/>
              <a:gd name="connsiteX0" fmla="*/ 68806 w 3352299"/>
              <a:gd name="connsiteY0" fmla="*/ 2511526 h 5385145"/>
              <a:gd name="connsiteX1" fmla="*/ 182220 w 3352299"/>
              <a:gd name="connsiteY1" fmla="*/ 193628 h 5385145"/>
              <a:gd name="connsiteX2" fmla="*/ 3159337 w 3352299"/>
              <a:gd name="connsiteY2" fmla="*/ 144009 h 5385145"/>
              <a:gd name="connsiteX3" fmla="*/ 3237309 w 3352299"/>
              <a:gd name="connsiteY3" fmla="*/ 2433554 h 5385145"/>
              <a:gd name="connsiteX4" fmla="*/ 3251485 w 3352299"/>
              <a:gd name="connsiteY4" fmla="*/ 5242554 h 5385145"/>
              <a:gd name="connsiteX5" fmla="*/ 529550 w 3352299"/>
              <a:gd name="connsiteY5" fmla="*/ 5219284 h 5385145"/>
              <a:gd name="connsiteX6" fmla="*/ 68806 w 3352299"/>
              <a:gd name="connsiteY6" fmla="*/ 2511526 h 538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299" h="5385145">
                <a:moveTo>
                  <a:pt x="68806" y="2511526"/>
                </a:moveTo>
                <a:cubicBezTo>
                  <a:pt x="10918" y="1673917"/>
                  <a:pt x="-94545" y="423572"/>
                  <a:pt x="182220" y="193628"/>
                </a:cubicBezTo>
                <a:cubicBezTo>
                  <a:pt x="458985" y="-36316"/>
                  <a:pt x="2852370" y="-72153"/>
                  <a:pt x="3159337" y="144009"/>
                </a:cubicBezTo>
                <a:cubicBezTo>
                  <a:pt x="3466304" y="360171"/>
                  <a:pt x="3221951" y="1583797"/>
                  <a:pt x="3237309" y="2433554"/>
                </a:cubicBezTo>
                <a:cubicBezTo>
                  <a:pt x="3252667" y="3283311"/>
                  <a:pt x="3478898" y="4980327"/>
                  <a:pt x="3251485" y="5242554"/>
                </a:cubicBezTo>
                <a:cubicBezTo>
                  <a:pt x="2857967" y="5407492"/>
                  <a:pt x="857781" y="5464910"/>
                  <a:pt x="529550" y="5219284"/>
                </a:cubicBezTo>
                <a:cubicBezTo>
                  <a:pt x="201319" y="4973658"/>
                  <a:pt x="126694" y="3349135"/>
                  <a:pt x="68806" y="251152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002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D508D-E870-F039-5963-6CAEB654C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Expander graphs and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B11EA9-69A9-A264-AB35-33FB5589D7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Notation: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neighbors of the vertices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bit</m:t>
                        </m:r>
                      </m:sub>
                    </m:sSub>
                  </m:oMath>
                </a14:m>
                <a:r>
                  <a:rPr lang="en-US" dirty="0"/>
                  <a:t> = degree of all bit nodes.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Def.</a:t>
                </a:r>
                <a:r>
                  <a:rPr lang="en-US" dirty="0"/>
                  <a:t> A Tanner graph with n bits and r checks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-expander</a:t>
                </a:r>
                <a:r>
                  <a:rPr lang="en-US" dirty="0"/>
                  <a:t> if for all subsets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bits nodes with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Remark: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𝑏𝑖𝑡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Theorem. </a:t>
                </a:r>
                <a:r>
                  <a:rPr lang="en-US" dirty="0"/>
                  <a:t>[</a:t>
                </a:r>
                <a:r>
                  <a:rPr lang="en-US" dirty="0" err="1"/>
                  <a:t>Capalbo</a:t>
                </a:r>
                <a:r>
                  <a:rPr lang="en-US" dirty="0"/>
                  <a:t>, </a:t>
                </a:r>
                <a:r>
                  <a:rPr lang="en-US" dirty="0" err="1"/>
                  <a:t>Reingold</a:t>
                </a:r>
                <a:r>
                  <a:rPr lang="en-US" dirty="0"/>
                  <a:t>, </a:t>
                </a:r>
                <a:r>
                  <a:rPr lang="en-US" dirty="0" err="1"/>
                  <a:t>Vadhan</a:t>
                </a:r>
                <a:r>
                  <a:rPr lang="en-US" dirty="0"/>
                  <a:t>, and </a:t>
                </a:r>
                <a:r>
                  <a:rPr lang="en-US" dirty="0" err="1"/>
                  <a:t>Wigderson</a:t>
                </a:r>
                <a:r>
                  <a:rPr lang="en-US" dirty="0"/>
                  <a:t>, 2002].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&gt;0,∃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&gt;0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and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bit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such that there exists a family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i="1" dirty="0">
                    <a:solidFill>
                      <a:srgbClr val="C00000"/>
                    </a:solidFill>
                  </a:rPr>
                  <a:t>-expander</a:t>
                </a:r>
                <a:r>
                  <a:rPr lang="en-US" dirty="0"/>
                  <a:t> Tanner graphs with constant bit degree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bit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𝑏𝑖𝑡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Moreover,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bit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#</m:t>
                                    </m:r>
                                    <m:f>
                                      <m:fPr>
                                        <m:ctrlPr>
                                          <a:rPr lang="en-US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𝑏𝑖𝑡𝑠</m:t>
                                        </m:r>
                                      </m:num>
                                      <m:den>
                                        <m:r>
                                          <a:rPr lang="en-US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#</m:t>
                                        </m:r>
                                        <m:r>
                                          <a:rPr lang="en-US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𝑐h𝑒𝑐𝑘𝑠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#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𝑐h𝑒𝑐𝑘𝑠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bit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#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𝑏𝑖𝑡𝑠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corresponding codes are called </a:t>
                </a:r>
                <a:r>
                  <a:rPr lang="en-US" i="1" dirty="0">
                    <a:solidFill>
                      <a:srgbClr val="C00000"/>
                    </a:solidFill>
                  </a:rPr>
                  <a:t>expander codes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B11EA9-69A9-A264-AB35-33FB5589D7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7936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5A254-A032-E399-4866-9FE742957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Expander code – Minimum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E737D8-043F-54D1-E853-6C81EAA75A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/>
                  <a:t>Theorem. </a:t>
                </a:r>
                <a:r>
                  <a:rPr lang="en-US" sz="2000" dirty="0"/>
                  <a:t>[</a:t>
                </a:r>
                <a:r>
                  <a:rPr lang="en-US" sz="2000" dirty="0" err="1"/>
                  <a:t>Sipser</a:t>
                </a:r>
                <a:r>
                  <a:rPr lang="en-US" sz="2000" dirty="0"/>
                  <a:t>, Spielman, 1996]. Good expander codes exists, </a:t>
                </a:r>
                <a:r>
                  <a:rPr lang="en-US" sz="2000" i="1" dirty="0" err="1"/>
                  <a:t>i.e</a:t>
                </a:r>
                <a:r>
                  <a:rPr lang="en-US" sz="2000" dirty="0"/>
                  <a:t> with parameters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/>
                  <a:t>Sketch of proof.</a:t>
                </a:r>
                <a:r>
                  <a:rPr lang="en-US" sz="2000" dirty="0"/>
                  <a:t> Pick the codes obtained in the Theorem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&gt;0.5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, there are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bit</m:t>
                        </m:r>
                      </m:sub>
                    </m:sSub>
                  </m:oMath>
                </a14:m>
                <a:r>
                  <a:rPr lang="en-US" sz="2000" dirty="0"/>
                  <a:t>edges leaving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and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bit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Therefore, at most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𝜖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bit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/>
                  <a:t> edges reach a check incident to more than one bit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000" dirty="0"/>
                  <a:t> is the set of checks incident to a single bit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. Then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≥(1−2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)|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Conclusion: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cannot support a codeword, proving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E737D8-043F-54D1-E853-6C81EAA75A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BB2F96-5E94-B912-0CF4-369A2932FAF1}"/>
                  </a:ext>
                </a:extLst>
              </p:cNvPr>
              <p:cNvSpPr txBox="1"/>
              <p:nvPr/>
            </p:nvSpPr>
            <p:spPr>
              <a:xfrm>
                <a:off x="92149" y="6470652"/>
                <a:ext cx="36384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One can prove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BB2F96-5E94-B912-0CF4-369A2932F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49" y="6470652"/>
                <a:ext cx="3638497" cy="369332"/>
              </a:xfrm>
              <a:prstGeom prst="rect">
                <a:avLst/>
              </a:prstGeom>
              <a:blipFill>
                <a:blip r:embed="rId3"/>
                <a:stretch>
                  <a:fillRect l="-1340" t="-8197" r="-67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0945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6F5064-9A78-1C19-0D99-916E88ABBE97}"/>
              </a:ext>
            </a:extLst>
          </p:cNvPr>
          <p:cNvSpPr txBox="1"/>
          <p:nvPr/>
        </p:nvSpPr>
        <p:spPr>
          <a:xfrm>
            <a:off x="1800446" y="751368"/>
            <a:ext cx="845686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Overview</a:t>
            </a:r>
          </a:p>
          <a:p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A brief and biased history of LDPC codes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Definition of LDPC codes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Constructions of LDPC codes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Belief Propagation decoder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Expander codes</a:t>
            </a:r>
          </a:p>
        </p:txBody>
      </p:sp>
    </p:spTree>
    <p:extLst>
      <p:ext uri="{BB962C8B-B14F-4D97-AF65-F5344CB8AC3E}">
        <p14:creationId xmlns:p14="http://schemas.microsoft.com/office/powerpoint/2010/main" val="13001207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DB8D4-F258-D585-10C1-BD20D9C0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Expander codes – Flip min decoder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5E07A1-A5A1-3607-500A-422CD876A0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b="1" dirty="0"/>
                  <a:t>Input:</a:t>
                </a:r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A bit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 or 1 for each bit node. </a:t>
                </a:r>
              </a:p>
              <a:p>
                <a:r>
                  <a:rPr lang="en-US" sz="2000" dirty="0"/>
                  <a:t>A syndrome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 or 1 for each check node.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Output:</a:t>
                </a:r>
                <a:r>
                  <a:rPr lang="en-US" sz="2000" dirty="0"/>
                  <a:t> A corrected vector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en-US" sz="2000" dirty="0"/>
                  <a:t>While there exists a bit node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contains strictly more syndrome values 1 than 0.</a:t>
                </a:r>
              </a:p>
              <a:p>
                <a:pPr marL="514350" indent="-514350">
                  <a:buAutoNum type="arabicPeriod"/>
                </a:pPr>
                <a:r>
                  <a:rPr lang="en-US" sz="2000" dirty="0"/>
                  <a:t>        Flip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en-US" sz="2000" dirty="0"/>
                  <a:t>        For all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flip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en-US" sz="2000" dirty="0"/>
                  <a:t>Return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514350" indent="-514350">
                  <a:buAutoNum type="arabicPeriod"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/>
                  <a:t>Theorem</a:t>
                </a:r>
                <a:r>
                  <a:rPr lang="en-US" sz="2000" dirty="0"/>
                  <a:t> [</a:t>
                </a:r>
                <a:r>
                  <a:rPr lang="en-US" sz="2000" dirty="0" err="1"/>
                  <a:t>Sipser</a:t>
                </a:r>
                <a:r>
                  <a:rPr lang="en-US" sz="2000" dirty="0"/>
                  <a:t>, Spielman, 1996]. If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≥3/4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the flip min decoder corrects any set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1−2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bit flips.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5E07A1-A5A1-3607-500A-422CD876A0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1401" r="-464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FEE0527-302A-6D1F-9D5B-CA72F2E9F29A}"/>
              </a:ext>
            </a:extLst>
          </p:cNvPr>
          <p:cNvSpPr txBox="1"/>
          <p:nvPr/>
        </p:nvSpPr>
        <p:spPr>
          <a:xfrm>
            <a:off x="186409" y="6308060"/>
            <a:ext cx="9085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Question:</a:t>
            </a:r>
            <a:r>
              <a:rPr lang="en-US" sz="2000" dirty="0"/>
              <a:t> What is the complexity of this decoder? Find a linear time implementation.</a:t>
            </a:r>
          </a:p>
        </p:txBody>
      </p:sp>
    </p:spTree>
    <p:extLst>
      <p:ext uri="{BB962C8B-B14F-4D97-AF65-F5344CB8AC3E}">
        <p14:creationId xmlns:p14="http://schemas.microsoft.com/office/powerpoint/2010/main" val="8487526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20BEF-9383-8137-23BD-07860B570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pic>
        <p:nvPicPr>
          <p:cNvPr id="5" name="Picture 4" descr="Chart, radar chart&#10;&#10;Description automatically generated">
            <a:extLst>
              <a:ext uri="{FF2B5EF4-FFF2-40B4-BE49-F238E27FC236}">
                <a16:creationId xmlns:a16="http://schemas.microsoft.com/office/drawing/2014/main" id="{6A1C80BF-A6C9-D531-7049-EEF19F95B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6" y="1796321"/>
            <a:ext cx="2943446" cy="4120825"/>
          </a:xfrm>
          <a:prstGeom prst="rect">
            <a:avLst/>
          </a:prstGeom>
        </p:spPr>
      </p:pic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C0A4B90-ABDE-B32B-236B-C5B34DB1F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45" y="1760758"/>
            <a:ext cx="2770925" cy="4156388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4A7DE18C-A0D7-F815-8FD9-9AF455D8F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373" y="1760758"/>
            <a:ext cx="2784780" cy="415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519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07FDE-AC8C-4DB2-EC5C-4231FB0B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F7B5C-D537-06F7-0237-FDB797198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Capacity:</a:t>
            </a:r>
          </a:p>
          <a:p>
            <a:r>
              <a:rPr lang="en-US" dirty="0"/>
              <a:t>Shannon – A Mathematical Theory of communication (1948).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LDPC codes:</a:t>
            </a:r>
          </a:p>
          <a:p>
            <a:r>
              <a:rPr lang="en-US" dirty="0" err="1"/>
              <a:t>Gallager’s</a:t>
            </a:r>
            <a:r>
              <a:rPr lang="en-US" dirty="0"/>
              <a:t> PhD thesis – Low-Density Parity-Check codes (1963).</a:t>
            </a:r>
          </a:p>
          <a:p>
            <a:r>
              <a:rPr lang="en-US" dirty="0"/>
              <a:t>Tanner – A recursive approach to low complexity codes (1981).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Expander codes:</a:t>
            </a:r>
          </a:p>
          <a:p>
            <a:r>
              <a:rPr lang="en-US" dirty="0" err="1"/>
              <a:t>Sipser</a:t>
            </a:r>
            <a:r>
              <a:rPr lang="en-US" dirty="0"/>
              <a:t>, Spielman – Expander codes (1996).</a:t>
            </a:r>
          </a:p>
          <a:p>
            <a:r>
              <a:rPr lang="en-US" dirty="0" err="1"/>
              <a:t>Guruswami’s</a:t>
            </a:r>
            <a:r>
              <a:rPr lang="en-US" dirty="0"/>
              <a:t> lecture notes: </a:t>
            </a:r>
            <a:r>
              <a:rPr lang="en-US" dirty="0">
                <a:hlinkClick r:id="rId2"/>
              </a:rPr>
              <a:t>https://www.cs.cmu.edu/~venkatg/teaching/codingtheory/notes/notes8.pdf</a:t>
            </a:r>
            <a:endParaRPr lang="en-US" dirty="0"/>
          </a:p>
          <a:p>
            <a:r>
              <a:rPr lang="en-US" dirty="0"/>
              <a:t>Anirudh Krishna’s blog: </a:t>
            </a:r>
            <a:r>
              <a:rPr lang="en-US" dirty="0">
                <a:hlinkClick r:id="rId3"/>
              </a:rPr>
              <a:t>https://thescaffolding.wordpress.com/author/wifo215/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Spatially coupled codes:</a:t>
            </a:r>
          </a:p>
          <a:p>
            <a:r>
              <a:rPr lang="en-US" sz="2800" dirty="0" err="1"/>
              <a:t>Kudekar</a:t>
            </a:r>
            <a:r>
              <a:rPr lang="en-US" sz="2800" dirty="0"/>
              <a:t>, Richardson, </a:t>
            </a:r>
            <a:r>
              <a:rPr lang="en-US" sz="2800" dirty="0" err="1"/>
              <a:t>Urbanke</a:t>
            </a:r>
            <a:r>
              <a:rPr lang="en-US" sz="2800" dirty="0"/>
              <a:t> - </a:t>
            </a:r>
            <a:r>
              <a:rPr lang="en-US" dirty="0"/>
              <a:t>Spatially Coupled Ensembles Universally Achieve Capacity under Belief Propagation </a:t>
            </a:r>
            <a:r>
              <a:rPr lang="en-US" sz="2800" dirty="0"/>
              <a:t>(2013)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045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1E9A3D-7301-BA44-ADDC-053376004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995" y="2734796"/>
            <a:ext cx="10048972" cy="944451"/>
          </a:xfrm>
        </p:spPr>
        <p:txBody>
          <a:bodyPr/>
          <a:lstStyle/>
          <a:p>
            <a:r>
              <a:rPr lang="en-US" dirty="0"/>
              <a:t>Part 2. Decoding quantum LDPC codes</a:t>
            </a:r>
          </a:p>
        </p:txBody>
      </p:sp>
    </p:spTree>
    <p:extLst>
      <p:ext uri="{BB962C8B-B14F-4D97-AF65-F5344CB8AC3E}">
        <p14:creationId xmlns:p14="http://schemas.microsoft.com/office/powerpoint/2010/main" val="4031479829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6F5064-9A78-1C19-0D99-916E88ABBE97}"/>
              </a:ext>
            </a:extLst>
          </p:cNvPr>
          <p:cNvSpPr txBox="1"/>
          <p:nvPr/>
        </p:nvSpPr>
        <p:spPr>
          <a:xfrm>
            <a:off x="1800446" y="751368"/>
            <a:ext cx="865051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Overview</a:t>
            </a:r>
          </a:p>
          <a:p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Quantum LDPC codes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Small set flip decoder for expander codes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Union-Find decoder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BP + OSD decoder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Other strategies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Numerical results</a:t>
            </a:r>
          </a:p>
        </p:txBody>
      </p:sp>
    </p:spTree>
    <p:extLst>
      <p:ext uri="{BB962C8B-B14F-4D97-AF65-F5344CB8AC3E}">
        <p14:creationId xmlns:p14="http://schemas.microsoft.com/office/powerpoint/2010/main" val="604415291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6F5064-9A78-1C19-0D99-916E88ABBE97}"/>
              </a:ext>
            </a:extLst>
          </p:cNvPr>
          <p:cNvSpPr txBox="1"/>
          <p:nvPr/>
        </p:nvSpPr>
        <p:spPr>
          <a:xfrm>
            <a:off x="1800446" y="751368"/>
            <a:ext cx="865051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Overview</a:t>
            </a:r>
          </a:p>
          <a:p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Quantum LDPC codes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Small set flip decoder for expander codes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Union-Find decoder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BP + OSD decoder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Other strategies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Numerical results</a:t>
            </a:r>
          </a:p>
        </p:txBody>
      </p:sp>
    </p:spTree>
    <p:extLst>
      <p:ext uri="{BB962C8B-B14F-4D97-AF65-F5344CB8AC3E}">
        <p14:creationId xmlns:p14="http://schemas.microsoft.com/office/powerpoint/2010/main" val="2203743724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Title 1">
            <a:extLst>
              <a:ext uri="{FF2B5EF4-FFF2-40B4-BE49-F238E27FC236}">
                <a16:creationId xmlns:a16="http://schemas.microsoft.com/office/drawing/2014/main" id="{5F19E913-5DD5-40A4-AE19-51451FC43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38679" cy="1325563"/>
          </a:xfrm>
        </p:spPr>
        <p:txBody>
          <a:bodyPr/>
          <a:lstStyle/>
          <a:p>
            <a:r>
              <a:rPr lang="en-US" dirty="0"/>
              <a:t>Why quantum LDPC codes?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17FD76-9BEC-4A01-9C70-5970853B0600}"/>
              </a:ext>
            </a:extLst>
          </p:cNvPr>
          <p:cNvGrpSpPr/>
          <p:nvPr/>
        </p:nvGrpSpPr>
        <p:grpSpPr>
          <a:xfrm>
            <a:off x="428654" y="3076263"/>
            <a:ext cx="11640818" cy="1144759"/>
            <a:chOff x="428654" y="3076263"/>
            <a:chExt cx="11640818" cy="1144759"/>
          </a:xfrm>
        </p:grpSpPr>
        <p:sp>
          <p:nvSpPr>
            <p:cNvPr id="2270" name="TextBox 2269">
              <a:extLst>
                <a:ext uri="{FF2B5EF4-FFF2-40B4-BE49-F238E27FC236}">
                  <a16:creationId xmlns:a16="http://schemas.microsoft.com/office/drawing/2014/main" id="{19334087-37ED-4105-BA99-A54A0C8CF28B}"/>
                </a:ext>
              </a:extLst>
            </p:cNvPr>
            <p:cNvSpPr txBox="1"/>
            <p:nvPr/>
          </p:nvSpPr>
          <p:spPr>
            <a:xfrm>
              <a:off x="428654" y="3332153"/>
              <a:ext cx="304939" cy="487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2" name="Straight Arrow Connector 1">
              <a:extLst>
                <a:ext uri="{FF2B5EF4-FFF2-40B4-BE49-F238E27FC236}">
                  <a16:creationId xmlns:a16="http://schemas.microsoft.com/office/drawing/2014/main" id="{58E5D824-6080-4176-AC6C-B093E63831E5}"/>
                </a:ext>
              </a:extLst>
            </p:cNvPr>
            <p:cNvCxnSpPr>
              <a:cxnSpLocks/>
            </p:cNvCxnSpPr>
            <p:nvPr/>
          </p:nvCxnSpPr>
          <p:spPr>
            <a:xfrm>
              <a:off x="7136562" y="4007240"/>
              <a:ext cx="2912572" cy="1"/>
            </a:xfrm>
            <a:prstGeom prst="straightConnector1">
              <a:avLst/>
            </a:prstGeom>
            <a:ln w="3810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C7FF269-7C10-4D9D-9DB5-69EF359F2B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0551" y="4007240"/>
              <a:ext cx="8539596" cy="9480"/>
            </a:xfrm>
            <a:prstGeom prst="straightConnector1">
              <a:avLst/>
            </a:prstGeom>
            <a:ln w="38100">
              <a:solidFill>
                <a:schemeClr val="accent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D470A01-1CAF-4CF1-9C6E-996D1FE0CCD4}"/>
                </a:ext>
              </a:extLst>
            </p:cNvPr>
            <p:cNvCxnSpPr>
              <a:cxnSpLocks/>
            </p:cNvCxnSpPr>
            <p:nvPr/>
          </p:nvCxnSpPr>
          <p:spPr>
            <a:xfrm>
              <a:off x="590551" y="3812419"/>
              <a:ext cx="0" cy="40860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9B8F6A6-B450-452D-9AAD-C324CC795ABD}"/>
                    </a:ext>
                  </a:extLst>
                </p:cNvPr>
                <p:cNvSpPr txBox="1"/>
                <p:nvPr/>
              </p:nvSpPr>
              <p:spPr>
                <a:xfrm>
                  <a:off x="9518943" y="3076263"/>
                  <a:ext cx="2550529" cy="679097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chemeClr val="accent2">
                          <a:lumMod val="50000"/>
                        </a:schemeClr>
                      </a:solidFill>
                    </a:rPr>
                    <a:t>Cost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qubit</m:t>
                          </m:r>
                          <m:r>
                            <a:rPr 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used</m:t>
                          </m:r>
                        </m:num>
                        <m:den>
                          <m:r>
                            <a:rPr lang="en-US" sz="2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qubit</m:t>
                          </m:r>
                          <m:r>
                            <a:rPr 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stored</m:t>
                          </m:r>
                        </m:den>
                      </m:f>
                    </m:oMath>
                  </a14:m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9B8F6A6-B450-452D-9AAD-C324CC795A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8943" y="3076263"/>
                  <a:ext cx="2550529" cy="679097"/>
                </a:xfrm>
                <a:prstGeom prst="rect">
                  <a:avLst/>
                </a:prstGeom>
                <a:blipFill>
                  <a:blip r:embed="rId2"/>
                  <a:stretch>
                    <a:fillRect l="-1905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59" name="Group 1058">
            <a:extLst>
              <a:ext uri="{FF2B5EF4-FFF2-40B4-BE49-F238E27FC236}">
                <a16:creationId xmlns:a16="http://schemas.microsoft.com/office/drawing/2014/main" id="{649B11A8-A2F4-43BF-87E5-CB7FBFFBB896}"/>
              </a:ext>
            </a:extLst>
          </p:cNvPr>
          <p:cNvGrpSpPr/>
          <p:nvPr/>
        </p:nvGrpSpPr>
        <p:grpSpPr>
          <a:xfrm>
            <a:off x="3209452" y="2184724"/>
            <a:ext cx="2430964" cy="2375969"/>
            <a:chOff x="4309368" y="2338306"/>
            <a:chExt cx="2430964" cy="2375969"/>
          </a:xfrm>
        </p:grpSpPr>
        <p:sp>
          <p:nvSpPr>
            <p:cNvPr id="1065" name="TextBox 1064">
              <a:extLst>
                <a:ext uri="{FF2B5EF4-FFF2-40B4-BE49-F238E27FC236}">
                  <a16:creationId xmlns:a16="http://schemas.microsoft.com/office/drawing/2014/main" id="{B58655A9-0D17-45BA-9AA2-B7805B28835E}"/>
                </a:ext>
              </a:extLst>
            </p:cNvPr>
            <p:cNvSpPr txBox="1"/>
            <p:nvPr/>
          </p:nvSpPr>
          <p:spPr>
            <a:xfrm>
              <a:off x="4309368" y="2338306"/>
              <a:ext cx="24309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</a:rPr>
                <a:t>The Shor code:</a:t>
              </a:r>
            </a:p>
            <a:p>
              <a:r>
                <a:rPr lang="en-US" dirty="0"/>
                <a:t>First quantum error-correcting code</a:t>
              </a:r>
            </a:p>
          </p:txBody>
        </p:sp>
        <p:grpSp>
          <p:nvGrpSpPr>
            <p:cNvPr id="1066" name="Group 1065">
              <a:extLst>
                <a:ext uri="{FF2B5EF4-FFF2-40B4-BE49-F238E27FC236}">
                  <a16:creationId xmlns:a16="http://schemas.microsoft.com/office/drawing/2014/main" id="{7BD7C1EA-8A2A-420A-B186-C55A67A44BDA}"/>
                </a:ext>
              </a:extLst>
            </p:cNvPr>
            <p:cNvGrpSpPr/>
            <p:nvPr/>
          </p:nvGrpSpPr>
          <p:grpSpPr>
            <a:xfrm>
              <a:off x="5054867" y="4029690"/>
              <a:ext cx="301686" cy="684585"/>
              <a:chOff x="3887757" y="2524170"/>
              <a:chExt cx="301686" cy="684585"/>
            </a:xfrm>
          </p:grpSpPr>
          <p:sp>
            <p:nvSpPr>
              <p:cNvPr id="1068" name="TextBox 1067">
                <a:extLst>
                  <a:ext uri="{FF2B5EF4-FFF2-40B4-BE49-F238E27FC236}">
                    <a16:creationId xmlns:a16="http://schemas.microsoft.com/office/drawing/2014/main" id="{AFD5C8C1-18FE-4588-AC59-DCADB61C52AD}"/>
                  </a:ext>
                </a:extLst>
              </p:cNvPr>
              <p:cNvSpPr txBox="1"/>
              <p:nvPr/>
            </p:nvSpPr>
            <p:spPr>
              <a:xfrm>
                <a:off x="3887757" y="283942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9</a:t>
                </a:r>
              </a:p>
            </p:txBody>
          </p:sp>
          <p:sp>
            <p:nvSpPr>
              <p:cNvPr id="1069" name="Oval 1068">
                <a:extLst>
                  <a:ext uri="{FF2B5EF4-FFF2-40B4-BE49-F238E27FC236}">
                    <a16:creationId xmlns:a16="http://schemas.microsoft.com/office/drawing/2014/main" id="{BBE8E718-1AD8-4FC0-A91B-74AF90C19BF2}"/>
                  </a:ext>
                </a:extLst>
              </p:cNvPr>
              <p:cNvSpPr/>
              <p:nvPr/>
            </p:nvSpPr>
            <p:spPr>
              <a:xfrm>
                <a:off x="3947160" y="2524170"/>
                <a:ext cx="182880" cy="27432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67" name="Straight Connector 1066">
              <a:extLst>
                <a:ext uri="{FF2B5EF4-FFF2-40B4-BE49-F238E27FC236}">
                  <a16:creationId xmlns:a16="http://schemas.microsoft.com/office/drawing/2014/main" id="{DC44F203-6CF6-42FF-BFB5-ED7941D585DF}"/>
                </a:ext>
              </a:extLst>
            </p:cNvPr>
            <p:cNvCxnSpPr>
              <a:cxnSpLocks/>
            </p:cNvCxnSpPr>
            <p:nvPr/>
          </p:nvCxnSpPr>
          <p:spPr>
            <a:xfrm>
              <a:off x="5205710" y="3328534"/>
              <a:ext cx="0" cy="61969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0" name="Group 1069">
            <a:extLst>
              <a:ext uri="{FF2B5EF4-FFF2-40B4-BE49-F238E27FC236}">
                <a16:creationId xmlns:a16="http://schemas.microsoft.com/office/drawing/2014/main" id="{3F522C1A-FF8B-4B81-A0AA-5361052969D9}"/>
              </a:ext>
            </a:extLst>
          </p:cNvPr>
          <p:cNvGrpSpPr/>
          <p:nvPr/>
        </p:nvGrpSpPr>
        <p:grpSpPr>
          <a:xfrm>
            <a:off x="1534578" y="3514845"/>
            <a:ext cx="2057435" cy="2790150"/>
            <a:chOff x="2390384" y="3641273"/>
            <a:chExt cx="2057435" cy="2790150"/>
          </a:xfrm>
        </p:grpSpPr>
        <p:sp>
          <p:nvSpPr>
            <p:cNvPr id="1071" name="TextBox 1070">
              <a:extLst>
                <a:ext uri="{FF2B5EF4-FFF2-40B4-BE49-F238E27FC236}">
                  <a16:creationId xmlns:a16="http://schemas.microsoft.com/office/drawing/2014/main" id="{E10DA2F0-C887-4726-B5DB-C167C6294022}"/>
                </a:ext>
              </a:extLst>
            </p:cNvPr>
            <p:cNvSpPr txBox="1"/>
            <p:nvPr/>
          </p:nvSpPr>
          <p:spPr>
            <a:xfrm>
              <a:off x="2390384" y="5231094"/>
              <a:ext cx="20574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</a:rPr>
                <a:t>The </a:t>
              </a:r>
              <a:r>
                <a:rPr lang="en-US" b="1" dirty="0" err="1">
                  <a:solidFill>
                    <a:schemeClr val="accent2">
                      <a:lumMod val="50000"/>
                    </a:schemeClr>
                  </a:solidFill>
                </a:rPr>
                <a:t>Steane</a:t>
              </a:r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</a:rPr>
                <a:t> code:</a:t>
              </a:r>
            </a:p>
            <a:p>
              <a:r>
                <a:rPr lang="en-US" dirty="0"/>
                <a:t>Smallest quantum code correcting one arbitrary error</a:t>
              </a:r>
            </a:p>
          </p:txBody>
        </p:sp>
        <p:grpSp>
          <p:nvGrpSpPr>
            <p:cNvPr id="1072" name="Group 1071">
              <a:extLst>
                <a:ext uri="{FF2B5EF4-FFF2-40B4-BE49-F238E27FC236}">
                  <a16:creationId xmlns:a16="http://schemas.microsoft.com/office/drawing/2014/main" id="{5D8316AD-71D4-4D7F-B437-BA48883E38D6}"/>
                </a:ext>
              </a:extLst>
            </p:cNvPr>
            <p:cNvGrpSpPr/>
            <p:nvPr/>
          </p:nvGrpSpPr>
          <p:grpSpPr>
            <a:xfrm>
              <a:off x="3094729" y="3641273"/>
              <a:ext cx="301686" cy="654032"/>
              <a:chOff x="2200205" y="2144458"/>
              <a:chExt cx="301686" cy="654032"/>
            </a:xfrm>
          </p:grpSpPr>
          <p:sp>
            <p:nvSpPr>
              <p:cNvPr id="1076" name="TextBox 1075">
                <a:extLst>
                  <a:ext uri="{FF2B5EF4-FFF2-40B4-BE49-F238E27FC236}">
                    <a16:creationId xmlns:a16="http://schemas.microsoft.com/office/drawing/2014/main" id="{FCD77C08-2B5C-4333-B789-8E73C6AD4D74}"/>
                  </a:ext>
                </a:extLst>
              </p:cNvPr>
              <p:cNvSpPr txBox="1"/>
              <p:nvPr/>
            </p:nvSpPr>
            <p:spPr>
              <a:xfrm>
                <a:off x="2200205" y="21444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  <p:sp>
            <p:nvSpPr>
              <p:cNvPr id="1079" name="Oval 1078">
                <a:extLst>
                  <a:ext uri="{FF2B5EF4-FFF2-40B4-BE49-F238E27FC236}">
                    <a16:creationId xmlns:a16="http://schemas.microsoft.com/office/drawing/2014/main" id="{D906F658-A8B2-42BA-AEA6-57CF892B54CF}"/>
                  </a:ext>
                </a:extLst>
              </p:cNvPr>
              <p:cNvSpPr/>
              <p:nvPr/>
            </p:nvSpPr>
            <p:spPr>
              <a:xfrm>
                <a:off x="2259608" y="2524170"/>
                <a:ext cx="182880" cy="27432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73" name="Straight Connector 1072">
              <a:extLst>
                <a:ext uri="{FF2B5EF4-FFF2-40B4-BE49-F238E27FC236}">
                  <a16:creationId xmlns:a16="http://schemas.microsoft.com/office/drawing/2014/main" id="{A9BBFB3E-3ADF-4DF9-917C-7BBC65F2DF71}"/>
                </a:ext>
              </a:extLst>
            </p:cNvPr>
            <p:cNvCxnSpPr>
              <a:cxnSpLocks/>
            </p:cNvCxnSpPr>
            <p:nvPr/>
          </p:nvCxnSpPr>
          <p:spPr>
            <a:xfrm>
              <a:off x="3245572" y="4399539"/>
              <a:ext cx="0" cy="763226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0" name="Group 1079">
            <a:extLst>
              <a:ext uri="{FF2B5EF4-FFF2-40B4-BE49-F238E27FC236}">
                <a16:creationId xmlns:a16="http://schemas.microsoft.com/office/drawing/2014/main" id="{EA919385-F90A-4065-A66B-41E8F0EF08E1}"/>
              </a:ext>
            </a:extLst>
          </p:cNvPr>
          <p:cNvGrpSpPr/>
          <p:nvPr/>
        </p:nvGrpSpPr>
        <p:grpSpPr>
          <a:xfrm>
            <a:off x="6958527" y="3429000"/>
            <a:ext cx="3306363" cy="2782517"/>
            <a:chOff x="7789080" y="3400053"/>
            <a:chExt cx="3306363" cy="2782517"/>
          </a:xfrm>
        </p:grpSpPr>
        <p:grpSp>
          <p:nvGrpSpPr>
            <p:cNvPr id="1082" name="Group 1081">
              <a:extLst>
                <a:ext uri="{FF2B5EF4-FFF2-40B4-BE49-F238E27FC236}">
                  <a16:creationId xmlns:a16="http://schemas.microsoft.com/office/drawing/2014/main" id="{F1E936A0-1C4D-42C1-8915-2A943604B47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89080" y="4353770"/>
              <a:ext cx="1831730" cy="1828800"/>
              <a:chOff x="330579" y="1217249"/>
              <a:chExt cx="3596536" cy="3590784"/>
            </a:xfrm>
          </p:grpSpPr>
          <p:grpSp>
            <p:nvGrpSpPr>
              <p:cNvPr id="1103" name="Group 1102">
                <a:extLst>
                  <a:ext uri="{FF2B5EF4-FFF2-40B4-BE49-F238E27FC236}">
                    <a16:creationId xmlns:a16="http://schemas.microsoft.com/office/drawing/2014/main" id="{64EAD31A-F1B5-439F-BA57-4C4D736C47DE}"/>
                  </a:ext>
                </a:extLst>
              </p:cNvPr>
              <p:cNvGrpSpPr/>
              <p:nvPr/>
            </p:nvGrpSpPr>
            <p:grpSpPr>
              <a:xfrm>
                <a:off x="338650" y="1226884"/>
                <a:ext cx="1788225" cy="1784222"/>
                <a:chOff x="1307369" y="1922640"/>
                <a:chExt cx="1788225" cy="1784222"/>
              </a:xfrm>
            </p:grpSpPr>
            <p:grpSp>
              <p:nvGrpSpPr>
                <p:cNvPr id="2054" name="Group 2053">
                  <a:extLst>
                    <a:ext uri="{FF2B5EF4-FFF2-40B4-BE49-F238E27FC236}">
                      <a16:creationId xmlns:a16="http://schemas.microsoft.com/office/drawing/2014/main" id="{3913B81A-1BA8-4906-9B09-70AEFBBDE3B1}"/>
                    </a:ext>
                  </a:extLst>
                </p:cNvPr>
                <p:cNvGrpSpPr/>
                <p:nvPr/>
              </p:nvGrpSpPr>
              <p:grpSpPr>
                <a:xfrm>
                  <a:off x="1308549" y="1922640"/>
                  <a:ext cx="1787045" cy="894315"/>
                  <a:chOff x="1510838" y="1809195"/>
                  <a:chExt cx="1787045" cy="894315"/>
                </a:xfrm>
              </p:grpSpPr>
              <p:grpSp>
                <p:nvGrpSpPr>
                  <p:cNvPr id="2094" name="Group 2093">
                    <a:extLst>
                      <a:ext uri="{FF2B5EF4-FFF2-40B4-BE49-F238E27FC236}">
                        <a16:creationId xmlns:a16="http://schemas.microsoft.com/office/drawing/2014/main" id="{343625E4-8450-491E-A55D-3A015DA07BA7}"/>
                      </a:ext>
                    </a:extLst>
                  </p:cNvPr>
                  <p:cNvGrpSpPr/>
                  <p:nvPr/>
                </p:nvGrpSpPr>
                <p:grpSpPr>
                  <a:xfrm>
                    <a:off x="1510838" y="1809195"/>
                    <a:ext cx="892343" cy="894315"/>
                    <a:chOff x="1553476" y="1843990"/>
                    <a:chExt cx="3707647" cy="3715841"/>
                  </a:xfrm>
                </p:grpSpPr>
                <p:sp>
                  <p:nvSpPr>
                    <p:cNvPr id="2114" name="Rectangle 2113">
                      <a:extLst>
                        <a:ext uri="{FF2B5EF4-FFF2-40B4-BE49-F238E27FC236}">
                          <a16:creationId xmlns:a16="http://schemas.microsoft.com/office/drawing/2014/main" id="{FD673A45-9D5E-4F5F-ABD3-22CA6B10FB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7437" y="185411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115" name="Rectangle 2114">
                      <a:extLst>
                        <a:ext uri="{FF2B5EF4-FFF2-40B4-BE49-F238E27FC236}">
                          <a16:creationId xmlns:a16="http://schemas.microsoft.com/office/drawing/2014/main" id="{EB4FE797-8DCC-43BB-AAEB-3EAEF50D77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4319182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116" name="Rectangle 2115">
                      <a:extLst>
                        <a:ext uri="{FF2B5EF4-FFF2-40B4-BE49-F238E27FC236}">
                          <a16:creationId xmlns:a16="http://schemas.microsoft.com/office/drawing/2014/main" id="{C1906DCF-90B3-490F-AB95-E8EFE0454E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493712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117" name="Rectangle 2116">
                      <a:extLst>
                        <a:ext uri="{FF2B5EF4-FFF2-40B4-BE49-F238E27FC236}">
                          <a16:creationId xmlns:a16="http://schemas.microsoft.com/office/drawing/2014/main" id="{CCBB4592-421F-4A64-B5F8-B539AF378D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432394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18" name="Rectangle 2117">
                      <a:extLst>
                        <a:ext uri="{FF2B5EF4-FFF2-40B4-BE49-F238E27FC236}">
                          <a16:creationId xmlns:a16="http://schemas.microsoft.com/office/drawing/2014/main" id="{C86FCF31-6692-47A8-894E-34445D7F8C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494189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119" name="Rectangle 2118">
                      <a:extLst>
                        <a:ext uri="{FF2B5EF4-FFF2-40B4-BE49-F238E27FC236}">
                          <a16:creationId xmlns:a16="http://schemas.microsoft.com/office/drawing/2014/main" id="{ABA77059-91A3-4EF6-8B5A-B5924951F8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3476" y="432394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120" name="Rectangle 2119">
                      <a:extLst>
                        <a:ext uri="{FF2B5EF4-FFF2-40B4-BE49-F238E27FC236}">
                          <a16:creationId xmlns:a16="http://schemas.microsoft.com/office/drawing/2014/main" id="{9D7833B0-7B20-4894-8BC0-EEA47DEC78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494189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121" name="Rectangle 2120">
                      <a:extLst>
                        <a:ext uri="{FF2B5EF4-FFF2-40B4-BE49-F238E27FC236}">
                          <a16:creationId xmlns:a16="http://schemas.microsoft.com/office/drawing/2014/main" id="{ED03866A-22E7-42AC-9134-D9702926B7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3079872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22" name="Rectangle 2121">
                      <a:extLst>
                        <a:ext uri="{FF2B5EF4-FFF2-40B4-BE49-F238E27FC236}">
                          <a16:creationId xmlns:a16="http://schemas.microsoft.com/office/drawing/2014/main" id="{A61CF73D-5F23-4F9E-9C06-7F0AEF4C9F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369781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123" name="Rectangle 2122">
                      <a:extLst>
                        <a:ext uri="{FF2B5EF4-FFF2-40B4-BE49-F238E27FC236}">
                          <a16:creationId xmlns:a16="http://schemas.microsoft.com/office/drawing/2014/main" id="{DD07991F-630E-4A57-B94A-B1C9D5F11E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184399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24" name="Rectangle 2123">
                      <a:extLst>
                        <a:ext uri="{FF2B5EF4-FFF2-40B4-BE49-F238E27FC236}">
                          <a16:creationId xmlns:a16="http://schemas.microsoft.com/office/drawing/2014/main" id="{6BBCD97C-E869-43E3-A988-1C78C7834F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2461931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125" name="Rectangle 2124">
                      <a:extLst>
                        <a:ext uri="{FF2B5EF4-FFF2-40B4-BE49-F238E27FC236}">
                          <a16:creationId xmlns:a16="http://schemas.microsoft.com/office/drawing/2014/main" id="{76E20FEA-CDDF-4E99-9F42-B1E9720EA9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308463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26" name="Rectangle 2125">
                      <a:extLst>
                        <a:ext uri="{FF2B5EF4-FFF2-40B4-BE49-F238E27FC236}">
                          <a16:creationId xmlns:a16="http://schemas.microsoft.com/office/drawing/2014/main" id="{CE57DAA9-BE43-41CA-9EB8-0EAEF42A5C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370258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127" name="Rectangle 2126">
                      <a:extLst>
                        <a:ext uri="{FF2B5EF4-FFF2-40B4-BE49-F238E27FC236}">
                          <a16:creationId xmlns:a16="http://schemas.microsoft.com/office/drawing/2014/main" id="{8CAD456C-9A16-4FD3-B4B6-7FEA40EB11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3476" y="308463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28" name="Rectangle 2127">
                      <a:extLst>
                        <a:ext uri="{FF2B5EF4-FFF2-40B4-BE49-F238E27FC236}">
                          <a16:creationId xmlns:a16="http://schemas.microsoft.com/office/drawing/2014/main" id="{B02D09FC-EA3C-494C-A503-46D628F47A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370258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129" name="Rectangle 2128">
                      <a:extLst>
                        <a:ext uri="{FF2B5EF4-FFF2-40B4-BE49-F238E27FC236}">
                          <a16:creationId xmlns:a16="http://schemas.microsoft.com/office/drawing/2014/main" id="{E9CF9989-F72E-49B2-8D57-79DD56C046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1848756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30" name="Rectangle 2129">
                      <a:extLst>
                        <a:ext uri="{FF2B5EF4-FFF2-40B4-BE49-F238E27FC236}">
                          <a16:creationId xmlns:a16="http://schemas.microsoft.com/office/drawing/2014/main" id="{C22F53E1-D35E-4373-ACB8-22A29CCB4D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2466697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131" name="Rectangle 2130">
                      <a:extLst>
                        <a:ext uri="{FF2B5EF4-FFF2-40B4-BE49-F238E27FC236}">
                          <a16:creationId xmlns:a16="http://schemas.microsoft.com/office/drawing/2014/main" id="{883BE74C-9421-4716-A7E4-234BE365A5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2466697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</p:grpSp>
              <p:grpSp>
                <p:nvGrpSpPr>
                  <p:cNvPr id="2095" name="Group 2094">
                    <a:extLst>
                      <a:ext uri="{FF2B5EF4-FFF2-40B4-BE49-F238E27FC236}">
                        <a16:creationId xmlns:a16="http://schemas.microsoft.com/office/drawing/2014/main" id="{82237196-FE93-4DA3-9E3C-8B118919B95B}"/>
                      </a:ext>
                    </a:extLst>
                  </p:cNvPr>
                  <p:cNvGrpSpPr/>
                  <p:nvPr/>
                </p:nvGrpSpPr>
                <p:grpSpPr>
                  <a:xfrm>
                    <a:off x="2405540" y="1809195"/>
                    <a:ext cx="892343" cy="894315"/>
                    <a:chOff x="1553476" y="1843990"/>
                    <a:chExt cx="3707647" cy="3715841"/>
                  </a:xfrm>
                </p:grpSpPr>
                <p:sp>
                  <p:nvSpPr>
                    <p:cNvPr id="2096" name="Rectangle 2095">
                      <a:extLst>
                        <a:ext uri="{FF2B5EF4-FFF2-40B4-BE49-F238E27FC236}">
                          <a16:creationId xmlns:a16="http://schemas.microsoft.com/office/drawing/2014/main" id="{E61B540D-D3E5-4DD6-B16A-A9443FB522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7437" y="185411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97" name="Rectangle 2096">
                      <a:extLst>
                        <a:ext uri="{FF2B5EF4-FFF2-40B4-BE49-F238E27FC236}">
                          <a16:creationId xmlns:a16="http://schemas.microsoft.com/office/drawing/2014/main" id="{599EE423-C8E6-4D49-864A-172D6C9F2F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4319182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098" name="Rectangle 2097">
                      <a:extLst>
                        <a:ext uri="{FF2B5EF4-FFF2-40B4-BE49-F238E27FC236}">
                          <a16:creationId xmlns:a16="http://schemas.microsoft.com/office/drawing/2014/main" id="{1438A69E-B0CC-4BAF-84E8-2237C874A2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493712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99" name="Rectangle 2098">
                      <a:extLst>
                        <a:ext uri="{FF2B5EF4-FFF2-40B4-BE49-F238E27FC236}">
                          <a16:creationId xmlns:a16="http://schemas.microsoft.com/office/drawing/2014/main" id="{12A95D07-10BF-47F5-A5B6-644F2DB4B0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432394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00" name="Rectangle 2099">
                      <a:extLst>
                        <a:ext uri="{FF2B5EF4-FFF2-40B4-BE49-F238E27FC236}">
                          <a16:creationId xmlns:a16="http://schemas.microsoft.com/office/drawing/2014/main" id="{D0D23167-F644-40F2-919D-8D6D40F324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4941889"/>
                      <a:ext cx="617942" cy="617942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101" name="Rectangle 2100">
                      <a:extLst>
                        <a:ext uri="{FF2B5EF4-FFF2-40B4-BE49-F238E27FC236}">
                          <a16:creationId xmlns:a16="http://schemas.microsoft.com/office/drawing/2014/main" id="{98017134-5EC8-40EB-B738-AC6808BACF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3476" y="432394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102" name="Rectangle 2101">
                      <a:extLst>
                        <a:ext uri="{FF2B5EF4-FFF2-40B4-BE49-F238E27FC236}">
                          <a16:creationId xmlns:a16="http://schemas.microsoft.com/office/drawing/2014/main" id="{DED51539-DA3C-4C7F-913B-0E05F2DE6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494189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103" name="Rectangle 2102">
                      <a:extLst>
                        <a:ext uri="{FF2B5EF4-FFF2-40B4-BE49-F238E27FC236}">
                          <a16:creationId xmlns:a16="http://schemas.microsoft.com/office/drawing/2014/main" id="{CF0BAA48-8C7C-4B89-8277-7CA4E8E33A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3079872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04" name="Rectangle 2103">
                      <a:extLst>
                        <a:ext uri="{FF2B5EF4-FFF2-40B4-BE49-F238E27FC236}">
                          <a16:creationId xmlns:a16="http://schemas.microsoft.com/office/drawing/2014/main" id="{97DD87E8-1753-4206-BC84-39BFE00140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369781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105" name="Rectangle 2104">
                      <a:extLst>
                        <a:ext uri="{FF2B5EF4-FFF2-40B4-BE49-F238E27FC236}">
                          <a16:creationId xmlns:a16="http://schemas.microsoft.com/office/drawing/2014/main" id="{04A658EF-DF74-41E4-AC24-6028FB5D70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184399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06" name="Rectangle 2105">
                      <a:extLst>
                        <a:ext uri="{FF2B5EF4-FFF2-40B4-BE49-F238E27FC236}">
                          <a16:creationId xmlns:a16="http://schemas.microsoft.com/office/drawing/2014/main" id="{E99CEF02-D006-40D9-864F-9B15452798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2461931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107" name="Rectangle 2106">
                      <a:extLst>
                        <a:ext uri="{FF2B5EF4-FFF2-40B4-BE49-F238E27FC236}">
                          <a16:creationId xmlns:a16="http://schemas.microsoft.com/office/drawing/2014/main" id="{2CB5E433-82FB-4106-8467-3FCBC9E1FD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308463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08" name="Rectangle 2107">
                      <a:extLst>
                        <a:ext uri="{FF2B5EF4-FFF2-40B4-BE49-F238E27FC236}">
                          <a16:creationId xmlns:a16="http://schemas.microsoft.com/office/drawing/2014/main" id="{CA192591-43DD-473B-B5A6-7487051C56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370258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109" name="Rectangle 2108">
                      <a:extLst>
                        <a:ext uri="{FF2B5EF4-FFF2-40B4-BE49-F238E27FC236}">
                          <a16:creationId xmlns:a16="http://schemas.microsoft.com/office/drawing/2014/main" id="{F827C25C-AE2C-4B0A-B3CD-A5D1E66C77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3476" y="308463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10" name="Rectangle 2109">
                      <a:extLst>
                        <a:ext uri="{FF2B5EF4-FFF2-40B4-BE49-F238E27FC236}">
                          <a16:creationId xmlns:a16="http://schemas.microsoft.com/office/drawing/2014/main" id="{B0B343FD-1AB1-47C4-B9F8-7AFFC71F4A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370258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111" name="Rectangle 2110">
                      <a:extLst>
                        <a:ext uri="{FF2B5EF4-FFF2-40B4-BE49-F238E27FC236}">
                          <a16:creationId xmlns:a16="http://schemas.microsoft.com/office/drawing/2014/main" id="{3B640405-FD49-4A54-8C6C-9706443DC5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1848756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12" name="Rectangle 2111">
                      <a:extLst>
                        <a:ext uri="{FF2B5EF4-FFF2-40B4-BE49-F238E27FC236}">
                          <a16:creationId xmlns:a16="http://schemas.microsoft.com/office/drawing/2014/main" id="{8C42687B-66F2-4872-8852-DC35A8ACC8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2466697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113" name="Rectangle 2112">
                      <a:extLst>
                        <a:ext uri="{FF2B5EF4-FFF2-40B4-BE49-F238E27FC236}">
                          <a16:creationId xmlns:a16="http://schemas.microsoft.com/office/drawing/2014/main" id="{FE1E6CA4-AEEE-43BE-A3AD-EE1EF1B4D9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2466697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</p:grpSp>
            </p:grpSp>
            <p:grpSp>
              <p:nvGrpSpPr>
                <p:cNvPr id="2055" name="Group 2054">
                  <a:extLst>
                    <a:ext uri="{FF2B5EF4-FFF2-40B4-BE49-F238E27FC236}">
                      <a16:creationId xmlns:a16="http://schemas.microsoft.com/office/drawing/2014/main" id="{F1A4CD02-B693-492F-8809-B5DED6785F5A}"/>
                    </a:ext>
                  </a:extLst>
                </p:cNvPr>
                <p:cNvGrpSpPr/>
                <p:nvPr/>
              </p:nvGrpSpPr>
              <p:grpSpPr>
                <a:xfrm>
                  <a:off x="1307369" y="2812547"/>
                  <a:ext cx="1787045" cy="894315"/>
                  <a:chOff x="1510838" y="1809195"/>
                  <a:chExt cx="1787045" cy="894315"/>
                </a:xfrm>
              </p:grpSpPr>
              <p:grpSp>
                <p:nvGrpSpPr>
                  <p:cNvPr id="2056" name="Group 2055">
                    <a:extLst>
                      <a:ext uri="{FF2B5EF4-FFF2-40B4-BE49-F238E27FC236}">
                        <a16:creationId xmlns:a16="http://schemas.microsoft.com/office/drawing/2014/main" id="{5918842D-B1FA-43FD-A448-BDE013906AD4}"/>
                      </a:ext>
                    </a:extLst>
                  </p:cNvPr>
                  <p:cNvGrpSpPr/>
                  <p:nvPr/>
                </p:nvGrpSpPr>
                <p:grpSpPr>
                  <a:xfrm>
                    <a:off x="1510838" y="1809195"/>
                    <a:ext cx="892343" cy="894315"/>
                    <a:chOff x="1553476" y="1843990"/>
                    <a:chExt cx="3707647" cy="3715841"/>
                  </a:xfrm>
                </p:grpSpPr>
                <p:sp>
                  <p:nvSpPr>
                    <p:cNvPr id="2076" name="Rectangle 2075">
                      <a:extLst>
                        <a:ext uri="{FF2B5EF4-FFF2-40B4-BE49-F238E27FC236}">
                          <a16:creationId xmlns:a16="http://schemas.microsoft.com/office/drawing/2014/main" id="{1A4803DD-171A-4951-9D59-D8E437193C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7437" y="185411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77" name="Rectangle 2076">
                      <a:extLst>
                        <a:ext uri="{FF2B5EF4-FFF2-40B4-BE49-F238E27FC236}">
                          <a16:creationId xmlns:a16="http://schemas.microsoft.com/office/drawing/2014/main" id="{7FFC306D-58B8-4787-A999-0339DEDA70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4319182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078" name="Rectangle 2077">
                      <a:extLst>
                        <a:ext uri="{FF2B5EF4-FFF2-40B4-BE49-F238E27FC236}">
                          <a16:creationId xmlns:a16="http://schemas.microsoft.com/office/drawing/2014/main" id="{FDFE780B-49C9-40A2-8FCD-AE7917C5DA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493712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79" name="Rectangle 2078">
                      <a:extLst>
                        <a:ext uri="{FF2B5EF4-FFF2-40B4-BE49-F238E27FC236}">
                          <a16:creationId xmlns:a16="http://schemas.microsoft.com/office/drawing/2014/main" id="{7E3919E8-894A-4C57-B140-6FF07F5EEE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432394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80" name="Rectangle 2079">
                      <a:extLst>
                        <a:ext uri="{FF2B5EF4-FFF2-40B4-BE49-F238E27FC236}">
                          <a16:creationId xmlns:a16="http://schemas.microsoft.com/office/drawing/2014/main" id="{69C1EEEE-6422-4F13-9DAD-E97AAA01E2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494189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81" name="Rectangle 2080">
                      <a:extLst>
                        <a:ext uri="{FF2B5EF4-FFF2-40B4-BE49-F238E27FC236}">
                          <a16:creationId xmlns:a16="http://schemas.microsoft.com/office/drawing/2014/main" id="{9FB14F9D-D737-4103-9F3A-DBF33F7990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3476" y="432394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082" name="Rectangle 2081">
                      <a:extLst>
                        <a:ext uri="{FF2B5EF4-FFF2-40B4-BE49-F238E27FC236}">
                          <a16:creationId xmlns:a16="http://schemas.microsoft.com/office/drawing/2014/main" id="{4734BAF0-512A-4BC0-9BB9-5A4340C3A5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494189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83" name="Rectangle 2082">
                      <a:extLst>
                        <a:ext uri="{FF2B5EF4-FFF2-40B4-BE49-F238E27FC236}">
                          <a16:creationId xmlns:a16="http://schemas.microsoft.com/office/drawing/2014/main" id="{C64D0B36-0792-4ACF-BA60-C943D1D4BA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3079872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84" name="Rectangle 2083">
                      <a:extLst>
                        <a:ext uri="{FF2B5EF4-FFF2-40B4-BE49-F238E27FC236}">
                          <a16:creationId xmlns:a16="http://schemas.microsoft.com/office/drawing/2014/main" id="{2BFF3FD0-F577-4E07-BBD1-F84DD45D77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369781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85" name="Rectangle 2084">
                      <a:extLst>
                        <a:ext uri="{FF2B5EF4-FFF2-40B4-BE49-F238E27FC236}">
                          <a16:creationId xmlns:a16="http://schemas.microsoft.com/office/drawing/2014/main" id="{7CDBAC71-514F-4DDC-9706-0CFA4C2B07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184399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86" name="Rectangle 2085">
                      <a:extLst>
                        <a:ext uri="{FF2B5EF4-FFF2-40B4-BE49-F238E27FC236}">
                          <a16:creationId xmlns:a16="http://schemas.microsoft.com/office/drawing/2014/main" id="{02F50F38-E374-43C6-AAB9-1046640E21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2461931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87" name="Rectangle 2086">
                      <a:extLst>
                        <a:ext uri="{FF2B5EF4-FFF2-40B4-BE49-F238E27FC236}">
                          <a16:creationId xmlns:a16="http://schemas.microsoft.com/office/drawing/2014/main" id="{62E8ED93-C784-4330-9004-1FBE8F8086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308463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88" name="Rectangle 2087">
                      <a:extLst>
                        <a:ext uri="{FF2B5EF4-FFF2-40B4-BE49-F238E27FC236}">
                          <a16:creationId xmlns:a16="http://schemas.microsoft.com/office/drawing/2014/main" id="{A573B607-CBDC-4D22-A869-BF444F2B28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370258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89" name="Rectangle 2088">
                      <a:extLst>
                        <a:ext uri="{FF2B5EF4-FFF2-40B4-BE49-F238E27FC236}">
                          <a16:creationId xmlns:a16="http://schemas.microsoft.com/office/drawing/2014/main" id="{7DEDB020-8103-498C-889D-62D309D506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3476" y="308463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90" name="Rectangle 2089">
                      <a:extLst>
                        <a:ext uri="{FF2B5EF4-FFF2-40B4-BE49-F238E27FC236}">
                          <a16:creationId xmlns:a16="http://schemas.microsoft.com/office/drawing/2014/main" id="{B7DEB4D0-1859-450F-82D8-D32E20F340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370258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91" name="Rectangle 2090">
                      <a:extLst>
                        <a:ext uri="{FF2B5EF4-FFF2-40B4-BE49-F238E27FC236}">
                          <a16:creationId xmlns:a16="http://schemas.microsoft.com/office/drawing/2014/main" id="{D1CD6F50-CF3B-4AFC-851D-D7E7EEDF5F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1848756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92" name="Rectangle 2091">
                      <a:extLst>
                        <a:ext uri="{FF2B5EF4-FFF2-40B4-BE49-F238E27FC236}">
                          <a16:creationId xmlns:a16="http://schemas.microsoft.com/office/drawing/2014/main" id="{E1E4CE21-6989-4937-9B2F-CFE7372BB8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2466697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93" name="Rectangle 2092">
                      <a:extLst>
                        <a:ext uri="{FF2B5EF4-FFF2-40B4-BE49-F238E27FC236}">
                          <a16:creationId xmlns:a16="http://schemas.microsoft.com/office/drawing/2014/main" id="{E70736ED-1018-42C4-9416-7B52B68CA5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2466697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</p:grpSp>
              <p:grpSp>
                <p:nvGrpSpPr>
                  <p:cNvPr id="2057" name="Group 2056">
                    <a:extLst>
                      <a:ext uri="{FF2B5EF4-FFF2-40B4-BE49-F238E27FC236}">
                        <a16:creationId xmlns:a16="http://schemas.microsoft.com/office/drawing/2014/main" id="{0A82F28E-6835-40BC-AF66-45457C4B3052}"/>
                      </a:ext>
                    </a:extLst>
                  </p:cNvPr>
                  <p:cNvGrpSpPr/>
                  <p:nvPr/>
                </p:nvGrpSpPr>
                <p:grpSpPr>
                  <a:xfrm>
                    <a:off x="2405540" y="1809195"/>
                    <a:ext cx="892343" cy="894315"/>
                    <a:chOff x="1553476" y="1843990"/>
                    <a:chExt cx="3707647" cy="3715841"/>
                  </a:xfrm>
                </p:grpSpPr>
                <p:sp>
                  <p:nvSpPr>
                    <p:cNvPr id="2058" name="Rectangle 2057">
                      <a:extLst>
                        <a:ext uri="{FF2B5EF4-FFF2-40B4-BE49-F238E27FC236}">
                          <a16:creationId xmlns:a16="http://schemas.microsoft.com/office/drawing/2014/main" id="{D023FF4D-EEAA-4CB7-9A00-9AE4689918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7437" y="185411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59" name="Rectangle 2058">
                      <a:extLst>
                        <a:ext uri="{FF2B5EF4-FFF2-40B4-BE49-F238E27FC236}">
                          <a16:creationId xmlns:a16="http://schemas.microsoft.com/office/drawing/2014/main" id="{F555C7A5-052C-4949-8030-437526E099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4319182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060" name="Rectangle 2059">
                      <a:extLst>
                        <a:ext uri="{FF2B5EF4-FFF2-40B4-BE49-F238E27FC236}">
                          <a16:creationId xmlns:a16="http://schemas.microsoft.com/office/drawing/2014/main" id="{46CB3486-20CE-41B3-9B71-20BA1E0D48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493712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61" name="Rectangle 2060">
                      <a:extLst>
                        <a:ext uri="{FF2B5EF4-FFF2-40B4-BE49-F238E27FC236}">
                          <a16:creationId xmlns:a16="http://schemas.microsoft.com/office/drawing/2014/main" id="{B75C5791-B6E5-4453-AA21-EF93788DA1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432394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62" name="Rectangle 2061">
                      <a:extLst>
                        <a:ext uri="{FF2B5EF4-FFF2-40B4-BE49-F238E27FC236}">
                          <a16:creationId xmlns:a16="http://schemas.microsoft.com/office/drawing/2014/main" id="{5F60795E-1150-4003-9E3A-52C77F42A8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494189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63" name="Rectangle 2062">
                      <a:extLst>
                        <a:ext uri="{FF2B5EF4-FFF2-40B4-BE49-F238E27FC236}">
                          <a16:creationId xmlns:a16="http://schemas.microsoft.com/office/drawing/2014/main" id="{CDCE4479-006B-4C7A-A0E2-BEB24EE112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3476" y="432394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064" name="Rectangle 2063">
                      <a:extLst>
                        <a:ext uri="{FF2B5EF4-FFF2-40B4-BE49-F238E27FC236}">
                          <a16:creationId xmlns:a16="http://schemas.microsoft.com/office/drawing/2014/main" id="{41968625-BDC6-43CC-B7BE-1557F24D67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494189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65" name="Rectangle 2064">
                      <a:extLst>
                        <a:ext uri="{FF2B5EF4-FFF2-40B4-BE49-F238E27FC236}">
                          <a16:creationId xmlns:a16="http://schemas.microsoft.com/office/drawing/2014/main" id="{A4C8A3C2-2356-41C5-9A83-AA8DFEE15D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3079872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66" name="Rectangle 2065">
                      <a:extLst>
                        <a:ext uri="{FF2B5EF4-FFF2-40B4-BE49-F238E27FC236}">
                          <a16:creationId xmlns:a16="http://schemas.microsoft.com/office/drawing/2014/main" id="{14066E7C-ED1D-4EEE-B152-F900C603B2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369781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67" name="Rectangle 2066">
                      <a:extLst>
                        <a:ext uri="{FF2B5EF4-FFF2-40B4-BE49-F238E27FC236}">
                          <a16:creationId xmlns:a16="http://schemas.microsoft.com/office/drawing/2014/main" id="{6C380855-32D9-42D4-B381-0418D61AA6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184399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68" name="Rectangle 2067">
                      <a:extLst>
                        <a:ext uri="{FF2B5EF4-FFF2-40B4-BE49-F238E27FC236}">
                          <a16:creationId xmlns:a16="http://schemas.microsoft.com/office/drawing/2014/main" id="{12D8F183-72E9-4841-897C-4E1FF55C0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2461931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69" name="Rectangle 2068">
                      <a:extLst>
                        <a:ext uri="{FF2B5EF4-FFF2-40B4-BE49-F238E27FC236}">
                          <a16:creationId xmlns:a16="http://schemas.microsoft.com/office/drawing/2014/main" id="{2D55BF40-6FD9-40D7-86D4-E91F05CEE9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308463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70" name="Rectangle 2069">
                      <a:extLst>
                        <a:ext uri="{FF2B5EF4-FFF2-40B4-BE49-F238E27FC236}">
                          <a16:creationId xmlns:a16="http://schemas.microsoft.com/office/drawing/2014/main" id="{D2DB9078-4382-4549-947D-7D6324CBD6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370258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71" name="Rectangle 2070">
                      <a:extLst>
                        <a:ext uri="{FF2B5EF4-FFF2-40B4-BE49-F238E27FC236}">
                          <a16:creationId xmlns:a16="http://schemas.microsoft.com/office/drawing/2014/main" id="{8F017CEC-5B47-457C-9638-C04301DAB3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3476" y="308463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72" name="Rectangle 2071">
                      <a:extLst>
                        <a:ext uri="{FF2B5EF4-FFF2-40B4-BE49-F238E27FC236}">
                          <a16:creationId xmlns:a16="http://schemas.microsoft.com/office/drawing/2014/main" id="{BF7DA475-ECEA-4A70-A42B-DF41401076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370258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73" name="Rectangle 2072">
                      <a:extLst>
                        <a:ext uri="{FF2B5EF4-FFF2-40B4-BE49-F238E27FC236}">
                          <a16:creationId xmlns:a16="http://schemas.microsoft.com/office/drawing/2014/main" id="{5DF27B35-0750-4531-8F6A-7660688FB9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1848756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74" name="Rectangle 2073">
                      <a:extLst>
                        <a:ext uri="{FF2B5EF4-FFF2-40B4-BE49-F238E27FC236}">
                          <a16:creationId xmlns:a16="http://schemas.microsoft.com/office/drawing/2014/main" id="{9E8A89C9-8B8A-4EF5-817F-6F2825BD75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2466697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75" name="Rectangle 2074">
                      <a:extLst>
                        <a:ext uri="{FF2B5EF4-FFF2-40B4-BE49-F238E27FC236}">
                          <a16:creationId xmlns:a16="http://schemas.microsoft.com/office/drawing/2014/main" id="{BD37E8AE-57C0-453D-8137-2CAF795A14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2466697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</p:grpSp>
            </p:grpSp>
          </p:grpSp>
          <p:grpSp>
            <p:nvGrpSpPr>
              <p:cNvPr id="1104" name="Group 1103">
                <a:extLst>
                  <a:ext uri="{FF2B5EF4-FFF2-40B4-BE49-F238E27FC236}">
                    <a16:creationId xmlns:a16="http://schemas.microsoft.com/office/drawing/2014/main" id="{E897C6F5-05C1-436E-A666-28CB6E0709FB}"/>
                  </a:ext>
                </a:extLst>
              </p:cNvPr>
              <p:cNvGrpSpPr/>
              <p:nvPr/>
            </p:nvGrpSpPr>
            <p:grpSpPr>
              <a:xfrm>
                <a:off x="336880" y="3011106"/>
                <a:ext cx="1788225" cy="1784222"/>
                <a:chOff x="1307369" y="1922640"/>
                <a:chExt cx="1788225" cy="1784222"/>
              </a:xfrm>
            </p:grpSpPr>
            <p:grpSp>
              <p:nvGrpSpPr>
                <p:cNvPr id="1976" name="Group 1975">
                  <a:extLst>
                    <a:ext uri="{FF2B5EF4-FFF2-40B4-BE49-F238E27FC236}">
                      <a16:creationId xmlns:a16="http://schemas.microsoft.com/office/drawing/2014/main" id="{3F6E1F56-DB53-422C-89D9-BC11F9D8D05C}"/>
                    </a:ext>
                  </a:extLst>
                </p:cNvPr>
                <p:cNvGrpSpPr/>
                <p:nvPr/>
              </p:nvGrpSpPr>
              <p:grpSpPr>
                <a:xfrm>
                  <a:off x="1308549" y="1922640"/>
                  <a:ext cx="1787045" cy="894315"/>
                  <a:chOff x="1510838" y="1809195"/>
                  <a:chExt cx="1787045" cy="894315"/>
                </a:xfrm>
              </p:grpSpPr>
              <p:grpSp>
                <p:nvGrpSpPr>
                  <p:cNvPr id="2016" name="Group 2015">
                    <a:extLst>
                      <a:ext uri="{FF2B5EF4-FFF2-40B4-BE49-F238E27FC236}">
                        <a16:creationId xmlns:a16="http://schemas.microsoft.com/office/drawing/2014/main" id="{0326323E-AED9-4192-9D1F-FC5E73F6C862}"/>
                      </a:ext>
                    </a:extLst>
                  </p:cNvPr>
                  <p:cNvGrpSpPr/>
                  <p:nvPr/>
                </p:nvGrpSpPr>
                <p:grpSpPr>
                  <a:xfrm>
                    <a:off x="1510838" y="1809195"/>
                    <a:ext cx="892343" cy="894315"/>
                    <a:chOff x="1553476" y="1843990"/>
                    <a:chExt cx="3707647" cy="3715841"/>
                  </a:xfrm>
                </p:grpSpPr>
                <p:sp>
                  <p:nvSpPr>
                    <p:cNvPr id="2036" name="Rectangle 2035">
                      <a:extLst>
                        <a:ext uri="{FF2B5EF4-FFF2-40B4-BE49-F238E27FC236}">
                          <a16:creationId xmlns:a16="http://schemas.microsoft.com/office/drawing/2014/main" id="{FF7B4138-BA11-4BC9-B15E-9729D0D161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7437" y="185411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37" name="Rectangle 2036">
                      <a:extLst>
                        <a:ext uri="{FF2B5EF4-FFF2-40B4-BE49-F238E27FC236}">
                          <a16:creationId xmlns:a16="http://schemas.microsoft.com/office/drawing/2014/main" id="{5E84D439-A64E-4458-82F8-7A30662EB0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4319182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038" name="Rectangle 2037">
                      <a:extLst>
                        <a:ext uri="{FF2B5EF4-FFF2-40B4-BE49-F238E27FC236}">
                          <a16:creationId xmlns:a16="http://schemas.microsoft.com/office/drawing/2014/main" id="{C711706B-16B3-499A-B711-99D237799C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493712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39" name="Rectangle 2038">
                      <a:extLst>
                        <a:ext uri="{FF2B5EF4-FFF2-40B4-BE49-F238E27FC236}">
                          <a16:creationId xmlns:a16="http://schemas.microsoft.com/office/drawing/2014/main" id="{7E5D196B-219C-4BBB-97C7-F460F76DB2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432394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40" name="Rectangle 2039">
                      <a:extLst>
                        <a:ext uri="{FF2B5EF4-FFF2-40B4-BE49-F238E27FC236}">
                          <a16:creationId xmlns:a16="http://schemas.microsoft.com/office/drawing/2014/main" id="{7903D71B-0572-4E96-B3AA-E9D7B54BAB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494189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41" name="Rectangle 2040">
                      <a:extLst>
                        <a:ext uri="{FF2B5EF4-FFF2-40B4-BE49-F238E27FC236}">
                          <a16:creationId xmlns:a16="http://schemas.microsoft.com/office/drawing/2014/main" id="{D4D91199-8146-498E-9F29-857BA864D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3476" y="432394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042" name="Rectangle 2041">
                      <a:extLst>
                        <a:ext uri="{FF2B5EF4-FFF2-40B4-BE49-F238E27FC236}">
                          <a16:creationId xmlns:a16="http://schemas.microsoft.com/office/drawing/2014/main" id="{6288145E-3306-427A-BA76-A92DEB4F09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494189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43" name="Rectangle 2042">
                      <a:extLst>
                        <a:ext uri="{FF2B5EF4-FFF2-40B4-BE49-F238E27FC236}">
                          <a16:creationId xmlns:a16="http://schemas.microsoft.com/office/drawing/2014/main" id="{C379519F-7E90-4625-B081-93AED4F970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3079872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44" name="Rectangle 2043">
                      <a:extLst>
                        <a:ext uri="{FF2B5EF4-FFF2-40B4-BE49-F238E27FC236}">
                          <a16:creationId xmlns:a16="http://schemas.microsoft.com/office/drawing/2014/main" id="{C147834A-6FD7-4DB0-9B85-32F6CE7A4A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369781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45" name="Rectangle 2044">
                      <a:extLst>
                        <a:ext uri="{FF2B5EF4-FFF2-40B4-BE49-F238E27FC236}">
                          <a16:creationId xmlns:a16="http://schemas.microsoft.com/office/drawing/2014/main" id="{3E6B5F25-6DBB-4B30-81CD-5DEB7F2B6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184399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46" name="Rectangle 2045">
                      <a:extLst>
                        <a:ext uri="{FF2B5EF4-FFF2-40B4-BE49-F238E27FC236}">
                          <a16:creationId xmlns:a16="http://schemas.microsoft.com/office/drawing/2014/main" id="{96D5E6F2-7F71-4089-B6E4-A61061F950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2461931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47" name="Rectangle 2046">
                      <a:extLst>
                        <a:ext uri="{FF2B5EF4-FFF2-40B4-BE49-F238E27FC236}">
                          <a16:creationId xmlns:a16="http://schemas.microsoft.com/office/drawing/2014/main" id="{20AE736D-7836-4EBF-817C-0C2B1906D9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308463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48" name="Rectangle 2047">
                      <a:extLst>
                        <a:ext uri="{FF2B5EF4-FFF2-40B4-BE49-F238E27FC236}">
                          <a16:creationId xmlns:a16="http://schemas.microsoft.com/office/drawing/2014/main" id="{75647B0A-A3BF-44C6-9B18-5AF33EBF98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370258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49" name="Rectangle 2048">
                      <a:extLst>
                        <a:ext uri="{FF2B5EF4-FFF2-40B4-BE49-F238E27FC236}">
                          <a16:creationId xmlns:a16="http://schemas.microsoft.com/office/drawing/2014/main" id="{8070908E-7346-4CD4-BAE0-D2BDDC3A3A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3476" y="308463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50" name="Rectangle 2049">
                      <a:extLst>
                        <a:ext uri="{FF2B5EF4-FFF2-40B4-BE49-F238E27FC236}">
                          <a16:creationId xmlns:a16="http://schemas.microsoft.com/office/drawing/2014/main" id="{08C9DD21-972F-45EF-BF2A-DBAE9479CB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370258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51" name="Rectangle 2050">
                      <a:extLst>
                        <a:ext uri="{FF2B5EF4-FFF2-40B4-BE49-F238E27FC236}">
                          <a16:creationId xmlns:a16="http://schemas.microsoft.com/office/drawing/2014/main" id="{2E1F6F46-49BE-4F75-B8D6-EE241C58A0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1848756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52" name="Rectangle 2051">
                      <a:extLst>
                        <a:ext uri="{FF2B5EF4-FFF2-40B4-BE49-F238E27FC236}">
                          <a16:creationId xmlns:a16="http://schemas.microsoft.com/office/drawing/2014/main" id="{A4472952-B9DD-496D-B87E-7C609FF950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2466697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53" name="Rectangle 2052">
                      <a:extLst>
                        <a:ext uri="{FF2B5EF4-FFF2-40B4-BE49-F238E27FC236}">
                          <a16:creationId xmlns:a16="http://schemas.microsoft.com/office/drawing/2014/main" id="{B9F7B1F2-DD4D-4264-9AA2-7CE457B236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2466697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</p:grpSp>
              <p:grpSp>
                <p:nvGrpSpPr>
                  <p:cNvPr id="2017" name="Group 2016">
                    <a:extLst>
                      <a:ext uri="{FF2B5EF4-FFF2-40B4-BE49-F238E27FC236}">
                        <a16:creationId xmlns:a16="http://schemas.microsoft.com/office/drawing/2014/main" id="{A61E0914-3861-4922-AE45-1E56B4F8983F}"/>
                      </a:ext>
                    </a:extLst>
                  </p:cNvPr>
                  <p:cNvGrpSpPr/>
                  <p:nvPr/>
                </p:nvGrpSpPr>
                <p:grpSpPr>
                  <a:xfrm>
                    <a:off x="2405540" y="1809195"/>
                    <a:ext cx="892343" cy="894315"/>
                    <a:chOff x="1553476" y="1843990"/>
                    <a:chExt cx="3707647" cy="3715841"/>
                  </a:xfrm>
                </p:grpSpPr>
                <p:sp>
                  <p:nvSpPr>
                    <p:cNvPr id="2018" name="Rectangle 2017">
                      <a:extLst>
                        <a:ext uri="{FF2B5EF4-FFF2-40B4-BE49-F238E27FC236}">
                          <a16:creationId xmlns:a16="http://schemas.microsoft.com/office/drawing/2014/main" id="{96D12979-18D0-4071-8FA7-CF13E915D0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7437" y="185411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19" name="Rectangle 2018">
                      <a:extLst>
                        <a:ext uri="{FF2B5EF4-FFF2-40B4-BE49-F238E27FC236}">
                          <a16:creationId xmlns:a16="http://schemas.microsoft.com/office/drawing/2014/main" id="{2111C948-390F-4A99-8201-99687A9F71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4319182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020" name="Rectangle 2019">
                      <a:extLst>
                        <a:ext uri="{FF2B5EF4-FFF2-40B4-BE49-F238E27FC236}">
                          <a16:creationId xmlns:a16="http://schemas.microsoft.com/office/drawing/2014/main" id="{B93F6593-45F0-4A93-A615-140A8E3148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493712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21" name="Rectangle 2020">
                      <a:extLst>
                        <a:ext uri="{FF2B5EF4-FFF2-40B4-BE49-F238E27FC236}">
                          <a16:creationId xmlns:a16="http://schemas.microsoft.com/office/drawing/2014/main" id="{9A2632F4-AB7F-4286-BDAC-6ADE099F9E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432394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22" name="Rectangle 2021">
                      <a:extLst>
                        <a:ext uri="{FF2B5EF4-FFF2-40B4-BE49-F238E27FC236}">
                          <a16:creationId xmlns:a16="http://schemas.microsoft.com/office/drawing/2014/main" id="{31FB86A3-3D66-4253-B8AD-05AB717745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4941889"/>
                      <a:ext cx="617942" cy="617942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23" name="Rectangle 2022">
                      <a:extLst>
                        <a:ext uri="{FF2B5EF4-FFF2-40B4-BE49-F238E27FC236}">
                          <a16:creationId xmlns:a16="http://schemas.microsoft.com/office/drawing/2014/main" id="{59F93BB8-6E07-4F92-BF2D-C7840FC122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3476" y="432394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024" name="Rectangle 2023">
                      <a:extLst>
                        <a:ext uri="{FF2B5EF4-FFF2-40B4-BE49-F238E27FC236}">
                          <a16:creationId xmlns:a16="http://schemas.microsoft.com/office/drawing/2014/main" id="{5EAC5AA7-49D1-4BBA-8165-808BD020C8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494189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25" name="Rectangle 2024">
                      <a:extLst>
                        <a:ext uri="{FF2B5EF4-FFF2-40B4-BE49-F238E27FC236}">
                          <a16:creationId xmlns:a16="http://schemas.microsoft.com/office/drawing/2014/main" id="{9A00B46D-A89F-4EDF-97B8-A0FA2549D6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3079872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26" name="Rectangle 2025">
                      <a:extLst>
                        <a:ext uri="{FF2B5EF4-FFF2-40B4-BE49-F238E27FC236}">
                          <a16:creationId xmlns:a16="http://schemas.microsoft.com/office/drawing/2014/main" id="{3CE65940-E9BA-48FB-AA7B-52CEE1A294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369781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27" name="Rectangle 2026">
                      <a:extLst>
                        <a:ext uri="{FF2B5EF4-FFF2-40B4-BE49-F238E27FC236}">
                          <a16:creationId xmlns:a16="http://schemas.microsoft.com/office/drawing/2014/main" id="{9B017BB7-9BD7-4A81-AD92-0B2484B129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184399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28" name="Rectangle 2027">
                      <a:extLst>
                        <a:ext uri="{FF2B5EF4-FFF2-40B4-BE49-F238E27FC236}">
                          <a16:creationId xmlns:a16="http://schemas.microsoft.com/office/drawing/2014/main" id="{110F6817-2277-49AF-8244-D43AA82901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2461931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29" name="Rectangle 2028">
                      <a:extLst>
                        <a:ext uri="{FF2B5EF4-FFF2-40B4-BE49-F238E27FC236}">
                          <a16:creationId xmlns:a16="http://schemas.microsoft.com/office/drawing/2014/main" id="{8AC6E1A6-CA15-4E6E-8B83-42F5C625A9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308463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30" name="Rectangle 2029">
                      <a:extLst>
                        <a:ext uri="{FF2B5EF4-FFF2-40B4-BE49-F238E27FC236}">
                          <a16:creationId xmlns:a16="http://schemas.microsoft.com/office/drawing/2014/main" id="{B0D9CC4C-9CC1-41CE-8FCC-ADE69EC457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370258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31" name="Rectangle 2030">
                      <a:extLst>
                        <a:ext uri="{FF2B5EF4-FFF2-40B4-BE49-F238E27FC236}">
                          <a16:creationId xmlns:a16="http://schemas.microsoft.com/office/drawing/2014/main" id="{8737A8E3-61CE-4E61-9082-76066F207B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3476" y="308463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32" name="Rectangle 2031">
                      <a:extLst>
                        <a:ext uri="{FF2B5EF4-FFF2-40B4-BE49-F238E27FC236}">
                          <a16:creationId xmlns:a16="http://schemas.microsoft.com/office/drawing/2014/main" id="{332FA7F7-F4B7-40F7-83B9-F93052832E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370258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33" name="Rectangle 2032">
                      <a:extLst>
                        <a:ext uri="{FF2B5EF4-FFF2-40B4-BE49-F238E27FC236}">
                          <a16:creationId xmlns:a16="http://schemas.microsoft.com/office/drawing/2014/main" id="{C3123CD1-281A-4262-B11C-6B3691B6B0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1848756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34" name="Rectangle 2033">
                      <a:extLst>
                        <a:ext uri="{FF2B5EF4-FFF2-40B4-BE49-F238E27FC236}">
                          <a16:creationId xmlns:a16="http://schemas.microsoft.com/office/drawing/2014/main" id="{5A6399AE-389D-4D60-BC4B-03DFA092EF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2466697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35" name="Rectangle 2034">
                      <a:extLst>
                        <a:ext uri="{FF2B5EF4-FFF2-40B4-BE49-F238E27FC236}">
                          <a16:creationId xmlns:a16="http://schemas.microsoft.com/office/drawing/2014/main" id="{0A741486-ECA5-4F6E-B84F-73B966BDD3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2466697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</p:grpSp>
            </p:grpSp>
            <p:grpSp>
              <p:nvGrpSpPr>
                <p:cNvPr id="1977" name="Group 1976">
                  <a:extLst>
                    <a:ext uri="{FF2B5EF4-FFF2-40B4-BE49-F238E27FC236}">
                      <a16:creationId xmlns:a16="http://schemas.microsoft.com/office/drawing/2014/main" id="{6F10B72E-17CA-44A3-A090-299507344ECB}"/>
                    </a:ext>
                  </a:extLst>
                </p:cNvPr>
                <p:cNvGrpSpPr/>
                <p:nvPr/>
              </p:nvGrpSpPr>
              <p:grpSpPr>
                <a:xfrm>
                  <a:off x="1307369" y="2812547"/>
                  <a:ext cx="1787045" cy="894315"/>
                  <a:chOff x="1510838" y="1809195"/>
                  <a:chExt cx="1787045" cy="894315"/>
                </a:xfrm>
              </p:grpSpPr>
              <p:grpSp>
                <p:nvGrpSpPr>
                  <p:cNvPr id="1978" name="Group 1977">
                    <a:extLst>
                      <a:ext uri="{FF2B5EF4-FFF2-40B4-BE49-F238E27FC236}">
                        <a16:creationId xmlns:a16="http://schemas.microsoft.com/office/drawing/2014/main" id="{6BC21A83-B5BC-4278-96AF-7F918BDA47E8}"/>
                      </a:ext>
                    </a:extLst>
                  </p:cNvPr>
                  <p:cNvGrpSpPr/>
                  <p:nvPr/>
                </p:nvGrpSpPr>
                <p:grpSpPr>
                  <a:xfrm>
                    <a:off x="1510838" y="1809195"/>
                    <a:ext cx="892343" cy="894315"/>
                    <a:chOff x="1553476" y="1843990"/>
                    <a:chExt cx="3707647" cy="3715841"/>
                  </a:xfrm>
                </p:grpSpPr>
                <p:sp>
                  <p:nvSpPr>
                    <p:cNvPr id="1998" name="Rectangle 1997">
                      <a:extLst>
                        <a:ext uri="{FF2B5EF4-FFF2-40B4-BE49-F238E27FC236}">
                          <a16:creationId xmlns:a16="http://schemas.microsoft.com/office/drawing/2014/main" id="{E83829EA-D0E4-4E41-AE3E-E64D1F9A94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7437" y="185411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99" name="Rectangle 1998">
                      <a:extLst>
                        <a:ext uri="{FF2B5EF4-FFF2-40B4-BE49-F238E27FC236}">
                          <a16:creationId xmlns:a16="http://schemas.microsoft.com/office/drawing/2014/main" id="{B511A960-3F70-4ED8-99A4-49DD398CD5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4319182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000" name="Rectangle 1999">
                      <a:extLst>
                        <a:ext uri="{FF2B5EF4-FFF2-40B4-BE49-F238E27FC236}">
                          <a16:creationId xmlns:a16="http://schemas.microsoft.com/office/drawing/2014/main" id="{D0F7120F-2313-48BB-9031-1AABF70D1B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493712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01" name="Rectangle 2000">
                      <a:extLst>
                        <a:ext uri="{FF2B5EF4-FFF2-40B4-BE49-F238E27FC236}">
                          <a16:creationId xmlns:a16="http://schemas.microsoft.com/office/drawing/2014/main" id="{32497089-B29A-4BEA-B3BC-81DF07782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432394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02" name="Rectangle 2001">
                      <a:extLst>
                        <a:ext uri="{FF2B5EF4-FFF2-40B4-BE49-F238E27FC236}">
                          <a16:creationId xmlns:a16="http://schemas.microsoft.com/office/drawing/2014/main" id="{35017F9C-6B40-4153-93A6-1382AB2C3D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494189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03" name="Rectangle 2002">
                      <a:extLst>
                        <a:ext uri="{FF2B5EF4-FFF2-40B4-BE49-F238E27FC236}">
                          <a16:creationId xmlns:a16="http://schemas.microsoft.com/office/drawing/2014/main" id="{EA2A5F5A-D3C0-44CC-B121-13E9ACB652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3476" y="432394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004" name="Rectangle 2003">
                      <a:extLst>
                        <a:ext uri="{FF2B5EF4-FFF2-40B4-BE49-F238E27FC236}">
                          <a16:creationId xmlns:a16="http://schemas.microsoft.com/office/drawing/2014/main" id="{F3C41751-BA9B-42BB-9171-2784F1C917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494189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05" name="Rectangle 2004">
                      <a:extLst>
                        <a:ext uri="{FF2B5EF4-FFF2-40B4-BE49-F238E27FC236}">
                          <a16:creationId xmlns:a16="http://schemas.microsoft.com/office/drawing/2014/main" id="{625D3DBD-73EC-4F8F-B614-B896980B2E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3079872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06" name="Rectangle 2005">
                      <a:extLst>
                        <a:ext uri="{FF2B5EF4-FFF2-40B4-BE49-F238E27FC236}">
                          <a16:creationId xmlns:a16="http://schemas.microsoft.com/office/drawing/2014/main" id="{9B6222F3-3911-4031-8BAD-81C81A99FC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369781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07" name="Rectangle 2006">
                      <a:extLst>
                        <a:ext uri="{FF2B5EF4-FFF2-40B4-BE49-F238E27FC236}">
                          <a16:creationId xmlns:a16="http://schemas.microsoft.com/office/drawing/2014/main" id="{3CF230F9-CF5B-46AC-8D14-10180BA42A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184399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08" name="Rectangle 2007">
                      <a:extLst>
                        <a:ext uri="{FF2B5EF4-FFF2-40B4-BE49-F238E27FC236}">
                          <a16:creationId xmlns:a16="http://schemas.microsoft.com/office/drawing/2014/main" id="{A6240A2D-A0CB-4900-BBBC-4DB6FFB682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2461931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09" name="Rectangle 2008">
                      <a:extLst>
                        <a:ext uri="{FF2B5EF4-FFF2-40B4-BE49-F238E27FC236}">
                          <a16:creationId xmlns:a16="http://schemas.microsoft.com/office/drawing/2014/main" id="{CB1192DA-1DCF-405C-AEFC-6B6825E99D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308463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10" name="Rectangle 2009">
                      <a:extLst>
                        <a:ext uri="{FF2B5EF4-FFF2-40B4-BE49-F238E27FC236}">
                          <a16:creationId xmlns:a16="http://schemas.microsoft.com/office/drawing/2014/main" id="{E0082745-357C-424B-AD34-517E7B437B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370258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11" name="Rectangle 2010">
                      <a:extLst>
                        <a:ext uri="{FF2B5EF4-FFF2-40B4-BE49-F238E27FC236}">
                          <a16:creationId xmlns:a16="http://schemas.microsoft.com/office/drawing/2014/main" id="{5F7D45F6-B925-4DB1-9889-3883904003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3476" y="308463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12" name="Rectangle 2011">
                      <a:extLst>
                        <a:ext uri="{FF2B5EF4-FFF2-40B4-BE49-F238E27FC236}">
                          <a16:creationId xmlns:a16="http://schemas.microsoft.com/office/drawing/2014/main" id="{6255BDB0-F0A6-4D9D-A9F8-6642FFE0C4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370258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13" name="Rectangle 2012">
                      <a:extLst>
                        <a:ext uri="{FF2B5EF4-FFF2-40B4-BE49-F238E27FC236}">
                          <a16:creationId xmlns:a16="http://schemas.microsoft.com/office/drawing/2014/main" id="{51EE0EC4-5762-4AE9-8A56-A2E817C35B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1848756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14" name="Rectangle 2013">
                      <a:extLst>
                        <a:ext uri="{FF2B5EF4-FFF2-40B4-BE49-F238E27FC236}">
                          <a16:creationId xmlns:a16="http://schemas.microsoft.com/office/drawing/2014/main" id="{44C1B908-413C-420E-8E7F-53E0C629AB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2466697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2015" name="Rectangle 2014">
                      <a:extLst>
                        <a:ext uri="{FF2B5EF4-FFF2-40B4-BE49-F238E27FC236}">
                          <a16:creationId xmlns:a16="http://schemas.microsoft.com/office/drawing/2014/main" id="{C3E66B6F-B8E9-4421-ADDD-2CC36B8D72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2466697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</p:grpSp>
              <p:grpSp>
                <p:nvGrpSpPr>
                  <p:cNvPr id="1979" name="Group 1978">
                    <a:extLst>
                      <a:ext uri="{FF2B5EF4-FFF2-40B4-BE49-F238E27FC236}">
                        <a16:creationId xmlns:a16="http://schemas.microsoft.com/office/drawing/2014/main" id="{01B06160-7D04-4DC3-905F-3874DEF60CD7}"/>
                      </a:ext>
                    </a:extLst>
                  </p:cNvPr>
                  <p:cNvGrpSpPr/>
                  <p:nvPr/>
                </p:nvGrpSpPr>
                <p:grpSpPr>
                  <a:xfrm>
                    <a:off x="2405540" y="1809195"/>
                    <a:ext cx="892343" cy="894315"/>
                    <a:chOff x="1553476" y="1843990"/>
                    <a:chExt cx="3707647" cy="3715841"/>
                  </a:xfrm>
                </p:grpSpPr>
                <p:sp>
                  <p:nvSpPr>
                    <p:cNvPr id="1980" name="Rectangle 1979">
                      <a:extLst>
                        <a:ext uri="{FF2B5EF4-FFF2-40B4-BE49-F238E27FC236}">
                          <a16:creationId xmlns:a16="http://schemas.microsoft.com/office/drawing/2014/main" id="{9D6CBDE8-A744-435E-AFC8-643B9D4B5A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7437" y="185411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81" name="Rectangle 1980">
                      <a:extLst>
                        <a:ext uri="{FF2B5EF4-FFF2-40B4-BE49-F238E27FC236}">
                          <a16:creationId xmlns:a16="http://schemas.microsoft.com/office/drawing/2014/main" id="{09778E49-8D81-4AE3-9B7E-59873D3D78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4319182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982" name="Rectangle 1981">
                      <a:extLst>
                        <a:ext uri="{FF2B5EF4-FFF2-40B4-BE49-F238E27FC236}">
                          <a16:creationId xmlns:a16="http://schemas.microsoft.com/office/drawing/2014/main" id="{A0D080FF-9433-480A-B0B7-64815E8553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493712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83" name="Rectangle 1982">
                      <a:extLst>
                        <a:ext uri="{FF2B5EF4-FFF2-40B4-BE49-F238E27FC236}">
                          <a16:creationId xmlns:a16="http://schemas.microsoft.com/office/drawing/2014/main" id="{FB111FCB-26C1-4CC3-A3FE-2CFE7063C1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432394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84" name="Rectangle 1983">
                      <a:extLst>
                        <a:ext uri="{FF2B5EF4-FFF2-40B4-BE49-F238E27FC236}">
                          <a16:creationId xmlns:a16="http://schemas.microsoft.com/office/drawing/2014/main" id="{57A84404-7A73-4CBA-9EDE-9A326E236D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494189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85" name="Rectangle 1984">
                      <a:extLst>
                        <a:ext uri="{FF2B5EF4-FFF2-40B4-BE49-F238E27FC236}">
                          <a16:creationId xmlns:a16="http://schemas.microsoft.com/office/drawing/2014/main" id="{B8881F72-8E48-4EA7-BF79-DD182E0882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3476" y="432394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986" name="Rectangle 1985">
                      <a:extLst>
                        <a:ext uri="{FF2B5EF4-FFF2-40B4-BE49-F238E27FC236}">
                          <a16:creationId xmlns:a16="http://schemas.microsoft.com/office/drawing/2014/main" id="{DFC954CE-94FC-44B7-BB3D-C8B239ED92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494189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87" name="Rectangle 1986">
                      <a:extLst>
                        <a:ext uri="{FF2B5EF4-FFF2-40B4-BE49-F238E27FC236}">
                          <a16:creationId xmlns:a16="http://schemas.microsoft.com/office/drawing/2014/main" id="{28E03569-F199-4629-8FDB-372C623730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3079872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88" name="Rectangle 1987">
                      <a:extLst>
                        <a:ext uri="{FF2B5EF4-FFF2-40B4-BE49-F238E27FC236}">
                          <a16:creationId xmlns:a16="http://schemas.microsoft.com/office/drawing/2014/main" id="{0F05DDB3-61B6-447F-A83F-2C4495CC3C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369781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89" name="Rectangle 1988">
                      <a:extLst>
                        <a:ext uri="{FF2B5EF4-FFF2-40B4-BE49-F238E27FC236}">
                          <a16:creationId xmlns:a16="http://schemas.microsoft.com/office/drawing/2014/main" id="{31A62AC7-B44C-4CA3-8FD2-22BD712A8A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184399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90" name="Rectangle 1989">
                      <a:extLst>
                        <a:ext uri="{FF2B5EF4-FFF2-40B4-BE49-F238E27FC236}">
                          <a16:creationId xmlns:a16="http://schemas.microsoft.com/office/drawing/2014/main" id="{8D07DBB8-FFA3-403D-9ED2-E71DABBCA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2461931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91" name="Rectangle 1990">
                      <a:extLst>
                        <a:ext uri="{FF2B5EF4-FFF2-40B4-BE49-F238E27FC236}">
                          <a16:creationId xmlns:a16="http://schemas.microsoft.com/office/drawing/2014/main" id="{BC056AF2-7B12-430D-9148-F512A1D27E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308463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92" name="Rectangle 1991">
                      <a:extLst>
                        <a:ext uri="{FF2B5EF4-FFF2-40B4-BE49-F238E27FC236}">
                          <a16:creationId xmlns:a16="http://schemas.microsoft.com/office/drawing/2014/main" id="{68BD65D0-FAC8-41AD-A2C4-FDD8F44796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370258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93" name="Rectangle 1992">
                      <a:extLst>
                        <a:ext uri="{FF2B5EF4-FFF2-40B4-BE49-F238E27FC236}">
                          <a16:creationId xmlns:a16="http://schemas.microsoft.com/office/drawing/2014/main" id="{20988EEF-E853-4965-84B7-8D57E045FC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3476" y="308463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94" name="Rectangle 1993">
                      <a:extLst>
                        <a:ext uri="{FF2B5EF4-FFF2-40B4-BE49-F238E27FC236}">
                          <a16:creationId xmlns:a16="http://schemas.microsoft.com/office/drawing/2014/main" id="{A969A3D6-56DE-49C3-93B8-7E1C219C30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370258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95" name="Rectangle 1994">
                      <a:extLst>
                        <a:ext uri="{FF2B5EF4-FFF2-40B4-BE49-F238E27FC236}">
                          <a16:creationId xmlns:a16="http://schemas.microsoft.com/office/drawing/2014/main" id="{217CFCC3-680F-40AD-A768-CD5FDA93FE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1848756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96" name="Rectangle 1995">
                      <a:extLst>
                        <a:ext uri="{FF2B5EF4-FFF2-40B4-BE49-F238E27FC236}">
                          <a16:creationId xmlns:a16="http://schemas.microsoft.com/office/drawing/2014/main" id="{BBEA5317-0C02-44CA-9338-26AB02CE0F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2466697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97" name="Rectangle 1996">
                      <a:extLst>
                        <a:ext uri="{FF2B5EF4-FFF2-40B4-BE49-F238E27FC236}">
                          <a16:creationId xmlns:a16="http://schemas.microsoft.com/office/drawing/2014/main" id="{6E67C17C-6AAF-4335-B792-4430339D77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2466697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</p:grpSp>
            </p:grpSp>
          </p:grpSp>
          <p:grpSp>
            <p:nvGrpSpPr>
              <p:cNvPr id="1105" name="Group 1104">
                <a:extLst>
                  <a:ext uri="{FF2B5EF4-FFF2-40B4-BE49-F238E27FC236}">
                    <a16:creationId xmlns:a16="http://schemas.microsoft.com/office/drawing/2014/main" id="{FC4C7A34-7437-4828-AB58-FCBD80896D71}"/>
                  </a:ext>
                </a:extLst>
              </p:cNvPr>
              <p:cNvGrpSpPr/>
              <p:nvPr/>
            </p:nvGrpSpPr>
            <p:grpSpPr>
              <a:xfrm>
                <a:off x="2123563" y="1224680"/>
                <a:ext cx="1788225" cy="1784222"/>
                <a:chOff x="1307369" y="1922640"/>
                <a:chExt cx="1788225" cy="1784222"/>
              </a:xfrm>
            </p:grpSpPr>
            <p:grpSp>
              <p:nvGrpSpPr>
                <p:cNvPr id="1898" name="Group 1897">
                  <a:extLst>
                    <a:ext uri="{FF2B5EF4-FFF2-40B4-BE49-F238E27FC236}">
                      <a16:creationId xmlns:a16="http://schemas.microsoft.com/office/drawing/2014/main" id="{C69890CD-0BB8-44A6-8274-4B46F2E10AF7}"/>
                    </a:ext>
                  </a:extLst>
                </p:cNvPr>
                <p:cNvGrpSpPr/>
                <p:nvPr/>
              </p:nvGrpSpPr>
              <p:grpSpPr>
                <a:xfrm>
                  <a:off x="1308549" y="1922640"/>
                  <a:ext cx="1787045" cy="894315"/>
                  <a:chOff x="1510838" y="1809195"/>
                  <a:chExt cx="1787045" cy="894315"/>
                </a:xfrm>
              </p:grpSpPr>
              <p:grpSp>
                <p:nvGrpSpPr>
                  <p:cNvPr id="1938" name="Group 1937">
                    <a:extLst>
                      <a:ext uri="{FF2B5EF4-FFF2-40B4-BE49-F238E27FC236}">
                        <a16:creationId xmlns:a16="http://schemas.microsoft.com/office/drawing/2014/main" id="{C6F767AA-172D-4867-BF3B-196995A63D61}"/>
                      </a:ext>
                    </a:extLst>
                  </p:cNvPr>
                  <p:cNvGrpSpPr/>
                  <p:nvPr/>
                </p:nvGrpSpPr>
                <p:grpSpPr>
                  <a:xfrm>
                    <a:off x="1510838" y="1809195"/>
                    <a:ext cx="892343" cy="894315"/>
                    <a:chOff x="1553476" y="1843990"/>
                    <a:chExt cx="3707647" cy="3715841"/>
                  </a:xfrm>
                </p:grpSpPr>
                <p:sp>
                  <p:nvSpPr>
                    <p:cNvPr id="1958" name="Rectangle 1957">
                      <a:extLst>
                        <a:ext uri="{FF2B5EF4-FFF2-40B4-BE49-F238E27FC236}">
                          <a16:creationId xmlns:a16="http://schemas.microsoft.com/office/drawing/2014/main" id="{5A8FCEA6-82A2-4B49-B1A9-DA07B9967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7437" y="185411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59" name="Rectangle 1958">
                      <a:extLst>
                        <a:ext uri="{FF2B5EF4-FFF2-40B4-BE49-F238E27FC236}">
                          <a16:creationId xmlns:a16="http://schemas.microsoft.com/office/drawing/2014/main" id="{4EFC6C0F-7C1C-4A6A-AE02-47DAB99CBC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4319182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960" name="Rectangle 1959">
                      <a:extLst>
                        <a:ext uri="{FF2B5EF4-FFF2-40B4-BE49-F238E27FC236}">
                          <a16:creationId xmlns:a16="http://schemas.microsoft.com/office/drawing/2014/main" id="{98A909CE-7A06-4059-94C5-CA01085FEB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493712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61" name="Rectangle 1960">
                      <a:extLst>
                        <a:ext uri="{FF2B5EF4-FFF2-40B4-BE49-F238E27FC236}">
                          <a16:creationId xmlns:a16="http://schemas.microsoft.com/office/drawing/2014/main" id="{C5D20FE7-E9F7-4165-A74A-883086D58B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432394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62" name="Rectangle 1961">
                      <a:extLst>
                        <a:ext uri="{FF2B5EF4-FFF2-40B4-BE49-F238E27FC236}">
                          <a16:creationId xmlns:a16="http://schemas.microsoft.com/office/drawing/2014/main" id="{22FE7150-3166-4AB8-98D9-82E3633FB3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494189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63" name="Rectangle 1962">
                      <a:extLst>
                        <a:ext uri="{FF2B5EF4-FFF2-40B4-BE49-F238E27FC236}">
                          <a16:creationId xmlns:a16="http://schemas.microsoft.com/office/drawing/2014/main" id="{E5AC7ED2-1369-4A5C-9EF5-2A387E85D7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3476" y="432394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964" name="Rectangle 1963">
                      <a:extLst>
                        <a:ext uri="{FF2B5EF4-FFF2-40B4-BE49-F238E27FC236}">
                          <a16:creationId xmlns:a16="http://schemas.microsoft.com/office/drawing/2014/main" id="{AD0102B1-8463-4C2E-BBA2-F3481A5633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494189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65" name="Rectangle 1964">
                      <a:extLst>
                        <a:ext uri="{FF2B5EF4-FFF2-40B4-BE49-F238E27FC236}">
                          <a16:creationId xmlns:a16="http://schemas.microsoft.com/office/drawing/2014/main" id="{26AE33FC-4DA9-48D6-AC7C-CF1DB0A383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3079872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66" name="Rectangle 1965">
                      <a:extLst>
                        <a:ext uri="{FF2B5EF4-FFF2-40B4-BE49-F238E27FC236}">
                          <a16:creationId xmlns:a16="http://schemas.microsoft.com/office/drawing/2014/main" id="{3A22F27E-AF69-435E-8DFC-5746C1EE8C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369781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67" name="Rectangle 1966">
                      <a:extLst>
                        <a:ext uri="{FF2B5EF4-FFF2-40B4-BE49-F238E27FC236}">
                          <a16:creationId xmlns:a16="http://schemas.microsoft.com/office/drawing/2014/main" id="{91C58775-7EB5-4111-929D-6206F21D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184399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68" name="Rectangle 1967">
                      <a:extLst>
                        <a:ext uri="{FF2B5EF4-FFF2-40B4-BE49-F238E27FC236}">
                          <a16:creationId xmlns:a16="http://schemas.microsoft.com/office/drawing/2014/main" id="{B755827A-822A-480E-9362-1219BC261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2461931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69" name="Rectangle 1968">
                      <a:extLst>
                        <a:ext uri="{FF2B5EF4-FFF2-40B4-BE49-F238E27FC236}">
                          <a16:creationId xmlns:a16="http://schemas.microsoft.com/office/drawing/2014/main" id="{ED157433-CBDF-4C4E-A6D7-80E1B54712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308463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70" name="Rectangle 1969">
                      <a:extLst>
                        <a:ext uri="{FF2B5EF4-FFF2-40B4-BE49-F238E27FC236}">
                          <a16:creationId xmlns:a16="http://schemas.microsoft.com/office/drawing/2014/main" id="{E970B261-EB1E-41FB-B5E9-F2CD09A04A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370258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71" name="Rectangle 1970">
                      <a:extLst>
                        <a:ext uri="{FF2B5EF4-FFF2-40B4-BE49-F238E27FC236}">
                          <a16:creationId xmlns:a16="http://schemas.microsoft.com/office/drawing/2014/main" id="{31A75E78-D288-4ED9-B9AF-C80C1A4D9F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3476" y="308463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72" name="Rectangle 1971">
                      <a:extLst>
                        <a:ext uri="{FF2B5EF4-FFF2-40B4-BE49-F238E27FC236}">
                          <a16:creationId xmlns:a16="http://schemas.microsoft.com/office/drawing/2014/main" id="{5F1F3923-CC80-4F23-A63E-5F60A637DB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370258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73" name="Rectangle 1972">
                      <a:extLst>
                        <a:ext uri="{FF2B5EF4-FFF2-40B4-BE49-F238E27FC236}">
                          <a16:creationId xmlns:a16="http://schemas.microsoft.com/office/drawing/2014/main" id="{EC49158B-3C1E-4997-B310-F7B71CC9B1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1848756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74" name="Rectangle 1973">
                      <a:extLst>
                        <a:ext uri="{FF2B5EF4-FFF2-40B4-BE49-F238E27FC236}">
                          <a16:creationId xmlns:a16="http://schemas.microsoft.com/office/drawing/2014/main" id="{5C76CF7D-2A1C-4422-A5A3-33718D4598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2466697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75" name="Rectangle 1974">
                      <a:extLst>
                        <a:ext uri="{FF2B5EF4-FFF2-40B4-BE49-F238E27FC236}">
                          <a16:creationId xmlns:a16="http://schemas.microsoft.com/office/drawing/2014/main" id="{574A3BFE-31D8-48F0-AD61-937CA53248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2466697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</p:grpSp>
              <p:grpSp>
                <p:nvGrpSpPr>
                  <p:cNvPr id="1939" name="Group 1938">
                    <a:extLst>
                      <a:ext uri="{FF2B5EF4-FFF2-40B4-BE49-F238E27FC236}">
                        <a16:creationId xmlns:a16="http://schemas.microsoft.com/office/drawing/2014/main" id="{C7E41E14-20B5-4D34-A91A-6452B9B9DB1A}"/>
                      </a:ext>
                    </a:extLst>
                  </p:cNvPr>
                  <p:cNvGrpSpPr/>
                  <p:nvPr/>
                </p:nvGrpSpPr>
                <p:grpSpPr>
                  <a:xfrm>
                    <a:off x="2405540" y="1809195"/>
                    <a:ext cx="892343" cy="894315"/>
                    <a:chOff x="1553476" y="1843990"/>
                    <a:chExt cx="3707647" cy="3715841"/>
                  </a:xfrm>
                </p:grpSpPr>
                <p:sp>
                  <p:nvSpPr>
                    <p:cNvPr id="1940" name="Rectangle 1939">
                      <a:extLst>
                        <a:ext uri="{FF2B5EF4-FFF2-40B4-BE49-F238E27FC236}">
                          <a16:creationId xmlns:a16="http://schemas.microsoft.com/office/drawing/2014/main" id="{87C9878F-35D8-4852-9B98-470A0EB9D5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7437" y="185411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41" name="Rectangle 1940">
                      <a:extLst>
                        <a:ext uri="{FF2B5EF4-FFF2-40B4-BE49-F238E27FC236}">
                          <a16:creationId xmlns:a16="http://schemas.microsoft.com/office/drawing/2014/main" id="{B3FD219B-C4B1-46B6-B4A2-9CC32ED7F1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4319182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942" name="Rectangle 1941">
                      <a:extLst>
                        <a:ext uri="{FF2B5EF4-FFF2-40B4-BE49-F238E27FC236}">
                          <a16:creationId xmlns:a16="http://schemas.microsoft.com/office/drawing/2014/main" id="{FFB44E65-FA70-4F89-BCCE-0672F0D871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493712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43" name="Rectangle 1942">
                      <a:extLst>
                        <a:ext uri="{FF2B5EF4-FFF2-40B4-BE49-F238E27FC236}">
                          <a16:creationId xmlns:a16="http://schemas.microsoft.com/office/drawing/2014/main" id="{685AF035-8AF8-4380-9374-32ECFEB2BD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432394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44" name="Rectangle 1943">
                      <a:extLst>
                        <a:ext uri="{FF2B5EF4-FFF2-40B4-BE49-F238E27FC236}">
                          <a16:creationId xmlns:a16="http://schemas.microsoft.com/office/drawing/2014/main" id="{AD676E2A-668A-48C6-BA9C-F7B82A090F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4941889"/>
                      <a:ext cx="617942" cy="617942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45" name="Rectangle 1944">
                      <a:extLst>
                        <a:ext uri="{FF2B5EF4-FFF2-40B4-BE49-F238E27FC236}">
                          <a16:creationId xmlns:a16="http://schemas.microsoft.com/office/drawing/2014/main" id="{C24C581A-CCB5-4497-BD95-2BFD8B0A0D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3476" y="432394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946" name="Rectangle 1945">
                      <a:extLst>
                        <a:ext uri="{FF2B5EF4-FFF2-40B4-BE49-F238E27FC236}">
                          <a16:creationId xmlns:a16="http://schemas.microsoft.com/office/drawing/2014/main" id="{092CF563-1CB8-4B43-9783-EEF3AF0BB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494189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47" name="Rectangle 1946">
                      <a:extLst>
                        <a:ext uri="{FF2B5EF4-FFF2-40B4-BE49-F238E27FC236}">
                          <a16:creationId xmlns:a16="http://schemas.microsoft.com/office/drawing/2014/main" id="{65AC8A98-5E2D-4002-9DA1-CDAFDA6F9F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3079872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48" name="Rectangle 1947">
                      <a:extLst>
                        <a:ext uri="{FF2B5EF4-FFF2-40B4-BE49-F238E27FC236}">
                          <a16:creationId xmlns:a16="http://schemas.microsoft.com/office/drawing/2014/main" id="{39D5FE3E-F6DB-421D-A0C2-16EAB87CE6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369781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49" name="Rectangle 1948">
                      <a:extLst>
                        <a:ext uri="{FF2B5EF4-FFF2-40B4-BE49-F238E27FC236}">
                          <a16:creationId xmlns:a16="http://schemas.microsoft.com/office/drawing/2014/main" id="{25D14523-451A-46A6-9012-5943AEBEB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184399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50" name="Rectangle 1949">
                      <a:extLst>
                        <a:ext uri="{FF2B5EF4-FFF2-40B4-BE49-F238E27FC236}">
                          <a16:creationId xmlns:a16="http://schemas.microsoft.com/office/drawing/2014/main" id="{D936F3DC-B491-47C6-9787-9B1393E32F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2461931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51" name="Rectangle 1950">
                      <a:extLst>
                        <a:ext uri="{FF2B5EF4-FFF2-40B4-BE49-F238E27FC236}">
                          <a16:creationId xmlns:a16="http://schemas.microsoft.com/office/drawing/2014/main" id="{B771F1E8-543A-4297-B5BE-70FF5397CA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308463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52" name="Rectangle 1951">
                      <a:extLst>
                        <a:ext uri="{FF2B5EF4-FFF2-40B4-BE49-F238E27FC236}">
                          <a16:creationId xmlns:a16="http://schemas.microsoft.com/office/drawing/2014/main" id="{4EFDCC7D-0854-476B-AF99-29162A4092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370258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53" name="Rectangle 1952">
                      <a:extLst>
                        <a:ext uri="{FF2B5EF4-FFF2-40B4-BE49-F238E27FC236}">
                          <a16:creationId xmlns:a16="http://schemas.microsoft.com/office/drawing/2014/main" id="{7F1AE8EF-31E7-434B-9B3D-9E485A90F2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3476" y="308463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54" name="Rectangle 1953">
                      <a:extLst>
                        <a:ext uri="{FF2B5EF4-FFF2-40B4-BE49-F238E27FC236}">
                          <a16:creationId xmlns:a16="http://schemas.microsoft.com/office/drawing/2014/main" id="{764CBE0C-2BCA-460D-BF8B-E682F8CEB7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370258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55" name="Rectangle 1954">
                      <a:extLst>
                        <a:ext uri="{FF2B5EF4-FFF2-40B4-BE49-F238E27FC236}">
                          <a16:creationId xmlns:a16="http://schemas.microsoft.com/office/drawing/2014/main" id="{436086B7-3AD6-4B42-ABBE-79C532D880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1848756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56" name="Rectangle 1955">
                      <a:extLst>
                        <a:ext uri="{FF2B5EF4-FFF2-40B4-BE49-F238E27FC236}">
                          <a16:creationId xmlns:a16="http://schemas.microsoft.com/office/drawing/2014/main" id="{642AA49A-8356-461E-98C6-490F83A1CF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2466697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57" name="Rectangle 1956">
                      <a:extLst>
                        <a:ext uri="{FF2B5EF4-FFF2-40B4-BE49-F238E27FC236}">
                          <a16:creationId xmlns:a16="http://schemas.microsoft.com/office/drawing/2014/main" id="{ED649718-64EA-48FE-A0E7-9977820873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2466697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</p:grpSp>
            </p:grpSp>
            <p:grpSp>
              <p:nvGrpSpPr>
                <p:cNvPr id="1899" name="Group 1898">
                  <a:extLst>
                    <a:ext uri="{FF2B5EF4-FFF2-40B4-BE49-F238E27FC236}">
                      <a16:creationId xmlns:a16="http://schemas.microsoft.com/office/drawing/2014/main" id="{F342734F-D629-44AE-A06B-2EB34EE225DA}"/>
                    </a:ext>
                  </a:extLst>
                </p:cNvPr>
                <p:cNvGrpSpPr/>
                <p:nvPr/>
              </p:nvGrpSpPr>
              <p:grpSpPr>
                <a:xfrm>
                  <a:off x="1307369" y="2812547"/>
                  <a:ext cx="1787045" cy="894315"/>
                  <a:chOff x="1510838" y="1809195"/>
                  <a:chExt cx="1787045" cy="894315"/>
                </a:xfrm>
              </p:grpSpPr>
              <p:grpSp>
                <p:nvGrpSpPr>
                  <p:cNvPr id="1900" name="Group 1899">
                    <a:extLst>
                      <a:ext uri="{FF2B5EF4-FFF2-40B4-BE49-F238E27FC236}">
                        <a16:creationId xmlns:a16="http://schemas.microsoft.com/office/drawing/2014/main" id="{7D3A864F-4AC7-436B-8ECD-04D96C7DC83F}"/>
                      </a:ext>
                    </a:extLst>
                  </p:cNvPr>
                  <p:cNvGrpSpPr/>
                  <p:nvPr/>
                </p:nvGrpSpPr>
                <p:grpSpPr>
                  <a:xfrm>
                    <a:off x="1510838" y="1809195"/>
                    <a:ext cx="892343" cy="894315"/>
                    <a:chOff x="1553476" y="1843990"/>
                    <a:chExt cx="3707647" cy="3715841"/>
                  </a:xfrm>
                </p:grpSpPr>
                <p:sp>
                  <p:nvSpPr>
                    <p:cNvPr id="1920" name="Rectangle 1919">
                      <a:extLst>
                        <a:ext uri="{FF2B5EF4-FFF2-40B4-BE49-F238E27FC236}">
                          <a16:creationId xmlns:a16="http://schemas.microsoft.com/office/drawing/2014/main" id="{600DC7A7-88E8-43CC-81E1-E32CF14862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7437" y="185411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21" name="Rectangle 1920">
                      <a:extLst>
                        <a:ext uri="{FF2B5EF4-FFF2-40B4-BE49-F238E27FC236}">
                          <a16:creationId xmlns:a16="http://schemas.microsoft.com/office/drawing/2014/main" id="{AE9A3CC9-84E3-4CDD-B2D8-99B5D7CD01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4319182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922" name="Rectangle 1921">
                      <a:extLst>
                        <a:ext uri="{FF2B5EF4-FFF2-40B4-BE49-F238E27FC236}">
                          <a16:creationId xmlns:a16="http://schemas.microsoft.com/office/drawing/2014/main" id="{9408ABE9-1269-4211-BFA6-672D9EDFA3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493712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23" name="Rectangle 1922">
                      <a:extLst>
                        <a:ext uri="{FF2B5EF4-FFF2-40B4-BE49-F238E27FC236}">
                          <a16:creationId xmlns:a16="http://schemas.microsoft.com/office/drawing/2014/main" id="{CDB18054-6F58-409B-8082-54E1606EC2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432394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24" name="Rectangle 1923">
                      <a:extLst>
                        <a:ext uri="{FF2B5EF4-FFF2-40B4-BE49-F238E27FC236}">
                          <a16:creationId xmlns:a16="http://schemas.microsoft.com/office/drawing/2014/main" id="{C1AF480B-9736-45DD-B328-94099D9651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494189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25" name="Rectangle 1924">
                      <a:extLst>
                        <a:ext uri="{FF2B5EF4-FFF2-40B4-BE49-F238E27FC236}">
                          <a16:creationId xmlns:a16="http://schemas.microsoft.com/office/drawing/2014/main" id="{C01A4047-2329-4D36-AF05-39283506BA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3476" y="432394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926" name="Rectangle 1925">
                      <a:extLst>
                        <a:ext uri="{FF2B5EF4-FFF2-40B4-BE49-F238E27FC236}">
                          <a16:creationId xmlns:a16="http://schemas.microsoft.com/office/drawing/2014/main" id="{69796C0B-29D7-4288-86AF-9B78F751A0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494189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27" name="Rectangle 1926">
                      <a:extLst>
                        <a:ext uri="{FF2B5EF4-FFF2-40B4-BE49-F238E27FC236}">
                          <a16:creationId xmlns:a16="http://schemas.microsoft.com/office/drawing/2014/main" id="{36C108C0-93A0-4AF4-BE90-00F23EF5F4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3079872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28" name="Rectangle 1927">
                      <a:extLst>
                        <a:ext uri="{FF2B5EF4-FFF2-40B4-BE49-F238E27FC236}">
                          <a16:creationId xmlns:a16="http://schemas.microsoft.com/office/drawing/2014/main" id="{835CDE99-4B17-4DFA-A083-8261D07AE8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369781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29" name="Rectangle 1928">
                      <a:extLst>
                        <a:ext uri="{FF2B5EF4-FFF2-40B4-BE49-F238E27FC236}">
                          <a16:creationId xmlns:a16="http://schemas.microsoft.com/office/drawing/2014/main" id="{71C7CEF1-3740-48BB-B5CB-08CF1FF09C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184399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30" name="Rectangle 1929">
                      <a:extLst>
                        <a:ext uri="{FF2B5EF4-FFF2-40B4-BE49-F238E27FC236}">
                          <a16:creationId xmlns:a16="http://schemas.microsoft.com/office/drawing/2014/main" id="{A0A32B99-603F-4075-B89E-5D309E0002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2461931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31" name="Rectangle 1930">
                      <a:extLst>
                        <a:ext uri="{FF2B5EF4-FFF2-40B4-BE49-F238E27FC236}">
                          <a16:creationId xmlns:a16="http://schemas.microsoft.com/office/drawing/2014/main" id="{5F3CD188-A061-49D8-8C51-D734D25906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308463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32" name="Rectangle 1931">
                      <a:extLst>
                        <a:ext uri="{FF2B5EF4-FFF2-40B4-BE49-F238E27FC236}">
                          <a16:creationId xmlns:a16="http://schemas.microsoft.com/office/drawing/2014/main" id="{1A28B6BD-4B9F-4724-B773-EF747BC716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370258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33" name="Rectangle 1932">
                      <a:extLst>
                        <a:ext uri="{FF2B5EF4-FFF2-40B4-BE49-F238E27FC236}">
                          <a16:creationId xmlns:a16="http://schemas.microsoft.com/office/drawing/2014/main" id="{A11042CD-E097-4619-A256-B2BF4073A6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3476" y="308463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34" name="Rectangle 1933">
                      <a:extLst>
                        <a:ext uri="{FF2B5EF4-FFF2-40B4-BE49-F238E27FC236}">
                          <a16:creationId xmlns:a16="http://schemas.microsoft.com/office/drawing/2014/main" id="{459D20E4-5AF5-462A-B792-F86D13D637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370258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35" name="Rectangle 1934">
                      <a:extLst>
                        <a:ext uri="{FF2B5EF4-FFF2-40B4-BE49-F238E27FC236}">
                          <a16:creationId xmlns:a16="http://schemas.microsoft.com/office/drawing/2014/main" id="{E46C7B16-1822-42FD-BCBC-401356397A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1848756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36" name="Rectangle 1935">
                      <a:extLst>
                        <a:ext uri="{FF2B5EF4-FFF2-40B4-BE49-F238E27FC236}">
                          <a16:creationId xmlns:a16="http://schemas.microsoft.com/office/drawing/2014/main" id="{78258200-A312-4467-8EF3-005D8B7E9D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2466697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37" name="Rectangle 1936">
                      <a:extLst>
                        <a:ext uri="{FF2B5EF4-FFF2-40B4-BE49-F238E27FC236}">
                          <a16:creationId xmlns:a16="http://schemas.microsoft.com/office/drawing/2014/main" id="{81D24C87-C375-4906-A825-CBA8E41D1F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2466697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</p:grpSp>
              <p:grpSp>
                <p:nvGrpSpPr>
                  <p:cNvPr id="1901" name="Group 1900">
                    <a:extLst>
                      <a:ext uri="{FF2B5EF4-FFF2-40B4-BE49-F238E27FC236}">
                        <a16:creationId xmlns:a16="http://schemas.microsoft.com/office/drawing/2014/main" id="{04A4F717-B30C-400F-A84B-46E42A1156A7}"/>
                      </a:ext>
                    </a:extLst>
                  </p:cNvPr>
                  <p:cNvGrpSpPr/>
                  <p:nvPr/>
                </p:nvGrpSpPr>
                <p:grpSpPr>
                  <a:xfrm>
                    <a:off x="2405540" y="1809195"/>
                    <a:ext cx="892343" cy="894315"/>
                    <a:chOff x="1553476" y="1843990"/>
                    <a:chExt cx="3707647" cy="3715841"/>
                  </a:xfrm>
                </p:grpSpPr>
                <p:sp>
                  <p:nvSpPr>
                    <p:cNvPr id="1902" name="Rectangle 1901">
                      <a:extLst>
                        <a:ext uri="{FF2B5EF4-FFF2-40B4-BE49-F238E27FC236}">
                          <a16:creationId xmlns:a16="http://schemas.microsoft.com/office/drawing/2014/main" id="{976EA93D-BB67-4527-8C46-D9D663FBE4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7437" y="185411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03" name="Rectangle 1902">
                      <a:extLst>
                        <a:ext uri="{FF2B5EF4-FFF2-40B4-BE49-F238E27FC236}">
                          <a16:creationId xmlns:a16="http://schemas.microsoft.com/office/drawing/2014/main" id="{95A8A2A6-1A4E-4B95-B99B-9DD5D88A95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4319182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904" name="Rectangle 1903">
                      <a:extLst>
                        <a:ext uri="{FF2B5EF4-FFF2-40B4-BE49-F238E27FC236}">
                          <a16:creationId xmlns:a16="http://schemas.microsoft.com/office/drawing/2014/main" id="{83E6726F-C2BD-430D-8B11-C34245088F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493712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05" name="Rectangle 1904">
                      <a:extLst>
                        <a:ext uri="{FF2B5EF4-FFF2-40B4-BE49-F238E27FC236}">
                          <a16:creationId xmlns:a16="http://schemas.microsoft.com/office/drawing/2014/main" id="{71B8086B-2FD7-4673-81FE-2FEB1BEF2D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432394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06" name="Rectangle 1905">
                      <a:extLst>
                        <a:ext uri="{FF2B5EF4-FFF2-40B4-BE49-F238E27FC236}">
                          <a16:creationId xmlns:a16="http://schemas.microsoft.com/office/drawing/2014/main" id="{84C3287E-3519-4472-82EB-DA66A4D01D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494189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07" name="Rectangle 1906">
                      <a:extLst>
                        <a:ext uri="{FF2B5EF4-FFF2-40B4-BE49-F238E27FC236}">
                          <a16:creationId xmlns:a16="http://schemas.microsoft.com/office/drawing/2014/main" id="{5572BBF3-06C4-43A7-A77C-66D622D6B8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3476" y="432394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908" name="Rectangle 1907">
                      <a:extLst>
                        <a:ext uri="{FF2B5EF4-FFF2-40B4-BE49-F238E27FC236}">
                          <a16:creationId xmlns:a16="http://schemas.microsoft.com/office/drawing/2014/main" id="{72F63C4A-5482-4B29-AC46-74E1B087A7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494189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09" name="Rectangle 1908">
                      <a:extLst>
                        <a:ext uri="{FF2B5EF4-FFF2-40B4-BE49-F238E27FC236}">
                          <a16:creationId xmlns:a16="http://schemas.microsoft.com/office/drawing/2014/main" id="{F2667D13-7A54-4166-A608-C22230ED5B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3079872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10" name="Rectangle 1909">
                      <a:extLst>
                        <a:ext uri="{FF2B5EF4-FFF2-40B4-BE49-F238E27FC236}">
                          <a16:creationId xmlns:a16="http://schemas.microsoft.com/office/drawing/2014/main" id="{C86974A2-016C-4885-A9E9-4ADD370068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369781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11" name="Rectangle 1910">
                      <a:extLst>
                        <a:ext uri="{FF2B5EF4-FFF2-40B4-BE49-F238E27FC236}">
                          <a16:creationId xmlns:a16="http://schemas.microsoft.com/office/drawing/2014/main" id="{B94A43C8-9C79-438A-AA0D-4048FA1148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184399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12" name="Rectangle 1911">
                      <a:extLst>
                        <a:ext uri="{FF2B5EF4-FFF2-40B4-BE49-F238E27FC236}">
                          <a16:creationId xmlns:a16="http://schemas.microsoft.com/office/drawing/2014/main" id="{9CF3B5BD-7D74-4621-9BBC-FD2EB013FA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2461931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13" name="Rectangle 1912">
                      <a:extLst>
                        <a:ext uri="{FF2B5EF4-FFF2-40B4-BE49-F238E27FC236}">
                          <a16:creationId xmlns:a16="http://schemas.microsoft.com/office/drawing/2014/main" id="{EAB5DBF9-74AE-41E5-8A85-4BFB143AF0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308463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14" name="Rectangle 1913">
                      <a:extLst>
                        <a:ext uri="{FF2B5EF4-FFF2-40B4-BE49-F238E27FC236}">
                          <a16:creationId xmlns:a16="http://schemas.microsoft.com/office/drawing/2014/main" id="{3838ED29-E3BF-4745-8B83-AC29CE268A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370258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15" name="Rectangle 1914">
                      <a:extLst>
                        <a:ext uri="{FF2B5EF4-FFF2-40B4-BE49-F238E27FC236}">
                          <a16:creationId xmlns:a16="http://schemas.microsoft.com/office/drawing/2014/main" id="{58C7AC00-9D4B-4E3B-9406-675588F83D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3476" y="308463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16" name="Rectangle 1915">
                      <a:extLst>
                        <a:ext uri="{FF2B5EF4-FFF2-40B4-BE49-F238E27FC236}">
                          <a16:creationId xmlns:a16="http://schemas.microsoft.com/office/drawing/2014/main" id="{A14D9254-1FB3-4557-B4D4-052340A5D3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370258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17" name="Rectangle 1916">
                      <a:extLst>
                        <a:ext uri="{FF2B5EF4-FFF2-40B4-BE49-F238E27FC236}">
                          <a16:creationId xmlns:a16="http://schemas.microsoft.com/office/drawing/2014/main" id="{1664C897-8025-4136-BC61-EC2DDED9F4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1848756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18" name="Rectangle 1917">
                      <a:extLst>
                        <a:ext uri="{FF2B5EF4-FFF2-40B4-BE49-F238E27FC236}">
                          <a16:creationId xmlns:a16="http://schemas.microsoft.com/office/drawing/2014/main" id="{CEECAF4B-9648-4C7C-A94C-F7B52C0C81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2466697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19" name="Rectangle 1918">
                      <a:extLst>
                        <a:ext uri="{FF2B5EF4-FFF2-40B4-BE49-F238E27FC236}">
                          <a16:creationId xmlns:a16="http://schemas.microsoft.com/office/drawing/2014/main" id="{AFF5F1B8-D5A0-40D8-A9B0-06DAE7DB13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2466697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</p:grpSp>
            </p:grpSp>
          </p:grpSp>
          <p:grpSp>
            <p:nvGrpSpPr>
              <p:cNvPr id="1106" name="Group 1105">
                <a:extLst>
                  <a:ext uri="{FF2B5EF4-FFF2-40B4-BE49-F238E27FC236}">
                    <a16:creationId xmlns:a16="http://schemas.microsoft.com/office/drawing/2014/main" id="{52F87D0B-3DEB-4197-B6BD-16815D45F6A6}"/>
                  </a:ext>
                </a:extLst>
              </p:cNvPr>
              <p:cNvGrpSpPr/>
              <p:nvPr/>
            </p:nvGrpSpPr>
            <p:grpSpPr>
              <a:xfrm>
                <a:off x="2121793" y="3008902"/>
                <a:ext cx="1788225" cy="1784222"/>
                <a:chOff x="1307369" y="1922640"/>
                <a:chExt cx="1788225" cy="1784222"/>
              </a:xfrm>
            </p:grpSpPr>
            <p:grpSp>
              <p:nvGrpSpPr>
                <p:cNvPr id="1820" name="Group 1819">
                  <a:extLst>
                    <a:ext uri="{FF2B5EF4-FFF2-40B4-BE49-F238E27FC236}">
                      <a16:creationId xmlns:a16="http://schemas.microsoft.com/office/drawing/2014/main" id="{A9DEE229-1A32-41F1-86A2-F993B4363421}"/>
                    </a:ext>
                  </a:extLst>
                </p:cNvPr>
                <p:cNvGrpSpPr/>
                <p:nvPr/>
              </p:nvGrpSpPr>
              <p:grpSpPr>
                <a:xfrm>
                  <a:off x="1308549" y="1922640"/>
                  <a:ext cx="1787045" cy="894315"/>
                  <a:chOff x="1510838" y="1809195"/>
                  <a:chExt cx="1787045" cy="894315"/>
                </a:xfrm>
              </p:grpSpPr>
              <p:grpSp>
                <p:nvGrpSpPr>
                  <p:cNvPr id="1860" name="Group 1859">
                    <a:extLst>
                      <a:ext uri="{FF2B5EF4-FFF2-40B4-BE49-F238E27FC236}">
                        <a16:creationId xmlns:a16="http://schemas.microsoft.com/office/drawing/2014/main" id="{4641930A-F5F1-43E6-B168-6C1178380712}"/>
                      </a:ext>
                    </a:extLst>
                  </p:cNvPr>
                  <p:cNvGrpSpPr/>
                  <p:nvPr/>
                </p:nvGrpSpPr>
                <p:grpSpPr>
                  <a:xfrm>
                    <a:off x="1510838" y="1809195"/>
                    <a:ext cx="892343" cy="894315"/>
                    <a:chOff x="1553476" y="1843990"/>
                    <a:chExt cx="3707647" cy="3715841"/>
                  </a:xfrm>
                </p:grpSpPr>
                <p:sp>
                  <p:nvSpPr>
                    <p:cNvPr id="1880" name="Rectangle 1879">
                      <a:extLst>
                        <a:ext uri="{FF2B5EF4-FFF2-40B4-BE49-F238E27FC236}">
                          <a16:creationId xmlns:a16="http://schemas.microsoft.com/office/drawing/2014/main" id="{7A245FAB-0556-454A-88E6-5E6B3DEF01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7437" y="185411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881" name="Rectangle 1880">
                      <a:extLst>
                        <a:ext uri="{FF2B5EF4-FFF2-40B4-BE49-F238E27FC236}">
                          <a16:creationId xmlns:a16="http://schemas.microsoft.com/office/drawing/2014/main" id="{FC3BB0DB-F9C9-4146-A983-A022AD1C76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4319182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882" name="Rectangle 1881">
                      <a:extLst>
                        <a:ext uri="{FF2B5EF4-FFF2-40B4-BE49-F238E27FC236}">
                          <a16:creationId xmlns:a16="http://schemas.microsoft.com/office/drawing/2014/main" id="{FA78A8AA-4BEE-4D80-8480-7673901C2C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493712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883" name="Rectangle 1882">
                      <a:extLst>
                        <a:ext uri="{FF2B5EF4-FFF2-40B4-BE49-F238E27FC236}">
                          <a16:creationId xmlns:a16="http://schemas.microsoft.com/office/drawing/2014/main" id="{FF221308-D067-4E50-AD61-E16F132D7A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432394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84" name="Rectangle 1883">
                      <a:extLst>
                        <a:ext uri="{FF2B5EF4-FFF2-40B4-BE49-F238E27FC236}">
                          <a16:creationId xmlns:a16="http://schemas.microsoft.com/office/drawing/2014/main" id="{20EC86B3-6D29-4DC0-B5EF-E5456C48A7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494189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885" name="Rectangle 1884">
                      <a:extLst>
                        <a:ext uri="{FF2B5EF4-FFF2-40B4-BE49-F238E27FC236}">
                          <a16:creationId xmlns:a16="http://schemas.microsoft.com/office/drawing/2014/main" id="{386F8FA9-CADC-4975-ADF9-D8D04B2CD0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3476" y="432394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886" name="Rectangle 1885">
                      <a:extLst>
                        <a:ext uri="{FF2B5EF4-FFF2-40B4-BE49-F238E27FC236}">
                          <a16:creationId xmlns:a16="http://schemas.microsoft.com/office/drawing/2014/main" id="{C4438560-1770-43F4-AFE4-83B0274D31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494189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887" name="Rectangle 1886">
                      <a:extLst>
                        <a:ext uri="{FF2B5EF4-FFF2-40B4-BE49-F238E27FC236}">
                          <a16:creationId xmlns:a16="http://schemas.microsoft.com/office/drawing/2014/main" id="{71E51501-3B6B-4FE7-92F6-91C1BCFCBC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3079872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88" name="Rectangle 1887">
                      <a:extLst>
                        <a:ext uri="{FF2B5EF4-FFF2-40B4-BE49-F238E27FC236}">
                          <a16:creationId xmlns:a16="http://schemas.microsoft.com/office/drawing/2014/main" id="{A067A9C2-BDCA-400F-B9D0-D91DC8522F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369781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889" name="Rectangle 1888">
                      <a:extLst>
                        <a:ext uri="{FF2B5EF4-FFF2-40B4-BE49-F238E27FC236}">
                          <a16:creationId xmlns:a16="http://schemas.microsoft.com/office/drawing/2014/main" id="{D0E641A0-3B2A-42A9-9121-B3246A68EF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184399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90" name="Rectangle 1889">
                      <a:extLst>
                        <a:ext uri="{FF2B5EF4-FFF2-40B4-BE49-F238E27FC236}">
                          <a16:creationId xmlns:a16="http://schemas.microsoft.com/office/drawing/2014/main" id="{372D3E6E-302C-4B1C-9238-9061581CB8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2461931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891" name="Rectangle 1890">
                      <a:extLst>
                        <a:ext uri="{FF2B5EF4-FFF2-40B4-BE49-F238E27FC236}">
                          <a16:creationId xmlns:a16="http://schemas.microsoft.com/office/drawing/2014/main" id="{95379C0E-C195-46B7-87D3-9B1D47BC3B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308463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92" name="Rectangle 1891">
                      <a:extLst>
                        <a:ext uri="{FF2B5EF4-FFF2-40B4-BE49-F238E27FC236}">
                          <a16:creationId xmlns:a16="http://schemas.microsoft.com/office/drawing/2014/main" id="{DD0CE39A-761B-4BA6-A25A-C69F0A73A6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370258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893" name="Rectangle 1892">
                      <a:extLst>
                        <a:ext uri="{FF2B5EF4-FFF2-40B4-BE49-F238E27FC236}">
                          <a16:creationId xmlns:a16="http://schemas.microsoft.com/office/drawing/2014/main" id="{66A99EA5-77F7-491C-B7C7-3E8F8E3CE7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3476" y="308463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94" name="Rectangle 1893">
                      <a:extLst>
                        <a:ext uri="{FF2B5EF4-FFF2-40B4-BE49-F238E27FC236}">
                          <a16:creationId xmlns:a16="http://schemas.microsoft.com/office/drawing/2014/main" id="{B781BE3E-4AD9-4E25-9D39-D326C3B05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370258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895" name="Rectangle 1894">
                      <a:extLst>
                        <a:ext uri="{FF2B5EF4-FFF2-40B4-BE49-F238E27FC236}">
                          <a16:creationId xmlns:a16="http://schemas.microsoft.com/office/drawing/2014/main" id="{0275D65D-7977-4281-A0E9-0C293458C6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1848756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96" name="Rectangle 1895">
                      <a:extLst>
                        <a:ext uri="{FF2B5EF4-FFF2-40B4-BE49-F238E27FC236}">
                          <a16:creationId xmlns:a16="http://schemas.microsoft.com/office/drawing/2014/main" id="{8062823C-732D-4B06-BAE2-402EAFE7B0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2466697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897" name="Rectangle 1896">
                      <a:extLst>
                        <a:ext uri="{FF2B5EF4-FFF2-40B4-BE49-F238E27FC236}">
                          <a16:creationId xmlns:a16="http://schemas.microsoft.com/office/drawing/2014/main" id="{4A4C7301-1DBF-45D1-8270-76C3FCF245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2466697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</p:grpSp>
              <p:grpSp>
                <p:nvGrpSpPr>
                  <p:cNvPr id="1861" name="Group 1860">
                    <a:extLst>
                      <a:ext uri="{FF2B5EF4-FFF2-40B4-BE49-F238E27FC236}">
                        <a16:creationId xmlns:a16="http://schemas.microsoft.com/office/drawing/2014/main" id="{77317C95-8F25-4BC5-976F-7237EEB33FA3}"/>
                      </a:ext>
                    </a:extLst>
                  </p:cNvPr>
                  <p:cNvGrpSpPr/>
                  <p:nvPr/>
                </p:nvGrpSpPr>
                <p:grpSpPr>
                  <a:xfrm>
                    <a:off x="2405540" y="1809195"/>
                    <a:ext cx="892343" cy="894315"/>
                    <a:chOff x="1553476" y="1843990"/>
                    <a:chExt cx="3707647" cy="3715841"/>
                  </a:xfrm>
                </p:grpSpPr>
                <p:sp>
                  <p:nvSpPr>
                    <p:cNvPr id="1862" name="Rectangle 1861">
                      <a:extLst>
                        <a:ext uri="{FF2B5EF4-FFF2-40B4-BE49-F238E27FC236}">
                          <a16:creationId xmlns:a16="http://schemas.microsoft.com/office/drawing/2014/main" id="{C5E1DC79-D29D-483C-8C2C-37C5A17062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7437" y="185411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863" name="Rectangle 1862">
                      <a:extLst>
                        <a:ext uri="{FF2B5EF4-FFF2-40B4-BE49-F238E27FC236}">
                          <a16:creationId xmlns:a16="http://schemas.microsoft.com/office/drawing/2014/main" id="{3725CFBD-35AE-43AA-B9C6-FAB7C6F9B9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4319182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864" name="Rectangle 1863">
                      <a:extLst>
                        <a:ext uri="{FF2B5EF4-FFF2-40B4-BE49-F238E27FC236}">
                          <a16:creationId xmlns:a16="http://schemas.microsoft.com/office/drawing/2014/main" id="{A41CD8FC-2BB0-42C0-A3CC-CC28B16478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493712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865" name="Rectangle 1864">
                      <a:extLst>
                        <a:ext uri="{FF2B5EF4-FFF2-40B4-BE49-F238E27FC236}">
                          <a16:creationId xmlns:a16="http://schemas.microsoft.com/office/drawing/2014/main" id="{73FA5C05-54B1-4314-B2CE-63DB7E7A6E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432394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66" name="Rectangle 1865">
                      <a:extLst>
                        <a:ext uri="{FF2B5EF4-FFF2-40B4-BE49-F238E27FC236}">
                          <a16:creationId xmlns:a16="http://schemas.microsoft.com/office/drawing/2014/main" id="{0C05BCDE-222D-4B8F-9B02-BDA1EDFD7A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4941889"/>
                      <a:ext cx="617942" cy="617942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867" name="Rectangle 1866">
                      <a:extLst>
                        <a:ext uri="{FF2B5EF4-FFF2-40B4-BE49-F238E27FC236}">
                          <a16:creationId xmlns:a16="http://schemas.microsoft.com/office/drawing/2014/main" id="{A90B1F63-BA76-4E1B-A565-02A2BF373E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3476" y="432394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868" name="Rectangle 1867">
                      <a:extLst>
                        <a:ext uri="{FF2B5EF4-FFF2-40B4-BE49-F238E27FC236}">
                          <a16:creationId xmlns:a16="http://schemas.microsoft.com/office/drawing/2014/main" id="{265729D8-4034-407E-988C-8AFF3591E8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494189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869" name="Rectangle 1868">
                      <a:extLst>
                        <a:ext uri="{FF2B5EF4-FFF2-40B4-BE49-F238E27FC236}">
                          <a16:creationId xmlns:a16="http://schemas.microsoft.com/office/drawing/2014/main" id="{6028BD29-0D9B-4AD7-8F8D-B96F6AF1BE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3079872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70" name="Rectangle 1869">
                      <a:extLst>
                        <a:ext uri="{FF2B5EF4-FFF2-40B4-BE49-F238E27FC236}">
                          <a16:creationId xmlns:a16="http://schemas.microsoft.com/office/drawing/2014/main" id="{1C9B8242-3606-467C-9B17-1C3E2D9CF2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369781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871" name="Rectangle 1870">
                      <a:extLst>
                        <a:ext uri="{FF2B5EF4-FFF2-40B4-BE49-F238E27FC236}">
                          <a16:creationId xmlns:a16="http://schemas.microsoft.com/office/drawing/2014/main" id="{DE0A13E9-AF1E-4813-8980-635390E7FC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184399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72" name="Rectangle 1871">
                      <a:extLst>
                        <a:ext uri="{FF2B5EF4-FFF2-40B4-BE49-F238E27FC236}">
                          <a16:creationId xmlns:a16="http://schemas.microsoft.com/office/drawing/2014/main" id="{C9E3B4C8-600E-498B-AA42-F3888D56AC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2461931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873" name="Rectangle 1872">
                      <a:extLst>
                        <a:ext uri="{FF2B5EF4-FFF2-40B4-BE49-F238E27FC236}">
                          <a16:creationId xmlns:a16="http://schemas.microsoft.com/office/drawing/2014/main" id="{8A043AD5-0AF4-4398-A096-5903D56C5D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308463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74" name="Rectangle 1873">
                      <a:extLst>
                        <a:ext uri="{FF2B5EF4-FFF2-40B4-BE49-F238E27FC236}">
                          <a16:creationId xmlns:a16="http://schemas.microsoft.com/office/drawing/2014/main" id="{A6603989-A2F1-497A-AAE1-3273C65195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370258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875" name="Rectangle 1874">
                      <a:extLst>
                        <a:ext uri="{FF2B5EF4-FFF2-40B4-BE49-F238E27FC236}">
                          <a16:creationId xmlns:a16="http://schemas.microsoft.com/office/drawing/2014/main" id="{5919309A-F778-43D0-A0F1-0C8BF3C572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3476" y="308463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76" name="Rectangle 1875">
                      <a:extLst>
                        <a:ext uri="{FF2B5EF4-FFF2-40B4-BE49-F238E27FC236}">
                          <a16:creationId xmlns:a16="http://schemas.microsoft.com/office/drawing/2014/main" id="{F7B54CC1-FE11-4F28-9BEE-91DAC7FFD6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370258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877" name="Rectangle 1876">
                      <a:extLst>
                        <a:ext uri="{FF2B5EF4-FFF2-40B4-BE49-F238E27FC236}">
                          <a16:creationId xmlns:a16="http://schemas.microsoft.com/office/drawing/2014/main" id="{24CA2461-9807-43A5-99E8-E2915C875D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1848756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78" name="Rectangle 1877">
                      <a:extLst>
                        <a:ext uri="{FF2B5EF4-FFF2-40B4-BE49-F238E27FC236}">
                          <a16:creationId xmlns:a16="http://schemas.microsoft.com/office/drawing/2014/main" id="{6FE5B916-5F44-496D-B97D-BC0414B537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2466697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879" name="Rectangle 1878">
                      <a:extLst>
                        <a:ext uri="{FF2B5EF4-FFF2-40B4-BE49-F238E27FC236}">
                          <a16:creationId xmlns:a16="http://schemas.microsoft.com/office/drawing/2014/main" id="{BE83F489-F157-477B-BB02-AD837BA0BD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2466697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</p:grpSp>
            </p:grpSp>
            <p:grpSp>
              <p:nvGrpSpPr>
                <p:cNvPr id="1821" name="Group 1820">
                  <a:extLst>
                    <a:ext uri="{FF2B5EF4-FFF2-40B4-BE49-F238E27FC236}">
                      <a16:creationId xmlns:a16="http://schemas.microsoft.com/office/drawing/2014/main" id="{87020F42-62B3-4DBF-8FF9-2762DC9D49F5}"/>
                    </a:ext>
                  </a:extLst>
                </p:cNvPr>
                <p:cNvGrpSpPr/>
                <p:nvPr/>
              </p:nvGrpSpPr>
              <p:grpSpPr>
                <a:xfrm>
                  <a:off x="1307369" y="2812547"/>
                  <a:ext cx="1787045" cy="894315"/>
                  <a:chOff x="1510838" y="1809195"/>
                  <a:chExt cx="1787045" cy="894315"/>
                </a:xfrm>
              </p:grpSpPr>
              <p:grpSp>
                <p:nvGrpSpPr>
                  <p:cNvPr id="1822" name="Group 1821">
                    <a:extLst>
                      <a:ext uri="{FF2B5EF4-FFF2-40B4-BE49-F238E27FC236}">
                        <a16:creationId xmlns:a16="http://schemas.microsoft.com/office/drawing/2014/main" id="{55BB280E-7DFB-42E3-81EB-48CCEDE59E5C}"/>
                      </a:ext>
                    </a:extLst>
                  </p:cNvPr>
                  <p:cNvGrpSpPr/>
                  <p:nvPr/>
                </p:nvGrpSpPr>
                <p:grpSpPr>
                  <a:xfrm>
                    <a:off x="1510838" y="1809195"/>
                    <a:ext cx="892343" cy="894315"/>
                    <a:chOff x="1553476" y="1843990"/>
                    <a:chExt cx="3707647" cy="3715841"/>
                  </a:xfrm>
                </p:grpSpPr>
                <p:sp>
                  <p:nvSpPr>
                    <p:cNvPr id="1842" name="Rectangle 1841">
                      <a:extLst>
                        <a:ext uri="{FF2B5EF4-FFF2-40B4-BE49-F238E27FC236}">
                          <a16:creationId xmlns:a16="http://schemas.microsoft.com/office/drawing/2014/main" id="{4B006D24-A26C-4D5B-99FD-631921533F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7437" y="185411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843" name="Rectangle 1842">
                      <a:extLst>
                        <a:ext uri="{FF2B5EF4-FFF2-40B4-BE49-F238E27FC236}">
                          <a16:creationId xmlns:a16="http://schemas.microsoft.com/office/drawing/2014/main" id="{DC4F8CD6-6BD6-437E-9AC8-2FA861B463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4319182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844" name="Rectangle 1843">
                      <a:extLst>
                        <a:ext uri="{FF2B5EF4-FFF2-40B4-BE49-F238E27FC236}">
                          <a16:creationId xmlns:a16="http://schemas.microsoft.com/office/drawing/2014/main" id="{85B2358C-D0F8-4362-9DED-1D3025DDE5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493712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845" name="Rectangle 1844">
                      <a:extLst>
                        <a:ext uri="{FF2B5EF4-FFF2-40B4-BE49-F238E27FC236}">
                          <a16:creationId xmlns:a16="http://schemas.microsoft.com/office/drawing/2014/main" id="{39C7DB1C-43B7-433A-B1F2-0F0CB50D92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432394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46" name="Rectangle 1845">
                      <a:extLst>
                        <a:ext uri="{FF2B5EF4-FFF2-40B4-BE49-F238E27FC236}">
                          <a16:creationId xmlns:a16="http://schemas.microsoft.com/office/drawing/2014/main" id="{FB943403-B557-4D9F-822F-F0C8CB5556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494189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847" name="Rectangle 1846">
                      <a:extLst>
                        <a:ext uri="{FF2B5EF4-FFF2-40B4-BE49-F238E27FC236}">
                          <a16:creationId xmlns:a16="http://schemas.microsoft.com/office/drawing/2014/main" id="{E2F87287-4A8D-4AF8-8B12-8DA51AF9D5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3476" y="432394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848" name="Rectangle 1847">
                      <a:extLst>
                        <a:ext uri="{FF2B5EF4-FFF2-40B4-BE49-F238E27FC236}">
                          <a16:creationId xmlns:a16="http://schemas.microsoft.com/office/drawing/2014/main" id="{22E54646-699B-441E-9709-C3D15AEA40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494189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849" name="Rectangle 1848">
                      <a:extLst>
                        <a:ext uri="{FF2B5EF4-FFF2-40B4-BE49-F238E27FC236}">
                          <a16:creationId xmlns:a16="http://schemas.microsoft.com/office/drawing/2014/main" id="{28FA1390-44EE-4E34-8C4A-18893A36FB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3079872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50" name="Rectangle 1849">
                      <a:extLst>
                        <a:ext uri="{FF2B5EF4-FFF2-40B4-BE49-F238E27FC236}">
                          <a16:creationId xmlns:a16="http://schemas.microsoft.com/office/drawing/2014/main" id="{11673C31-A32E-463D-816B-949F97C7BC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369781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851" name="Rectangle 1850">
                      <a:extLst>
                        <a:ext uri="{FF2B5EF4-FFF2-40B4-BE49-F238E27FC236}">
                          <a16:creationId xmlns:a16="http://schemas.microsoft.com/office/drawing/2014/main" id="{FB64D590-97AC-4071-87D0-EAD1E48CF5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184399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52" name="Rectangle 1851">
                      <a:extLst>
                        <a:ext uri="{FF2B5EF4-FFF2-40B4-BE49-F238E27FC236}">
                          <a16:creationId xmlns:a16="http://schemas.microsoft.com/office/drawing/2014/main" id="{7513D864-129F-4960-BF28-7E261842C3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2461931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853" name="Rectangle 1852">
                      <a:extLst>
                        <a:ext uri="{FF2B5EF4-FFF2-40B4-BE49-F238E27FC236}">
                          <a16:creationId xmlns:a16="http://schemas.microsoft.com/office/drawing/2014/main" id="{72785F1D-5B9C-4AAC-A225-4900BF7A7D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308463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54" name="Rectangle 1853">
                      <a:extLst>
                        <a:ext uri="{FF2B5EF4-FFF2-40B4-BE49-F238E27FC236}">
                          <a16:creationId xmlns:a16="http://schemas.microsoft.com/office/drawing/2014/main" id="{2D3D4FA9-3D49-4094-95BB-80AAB70B26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370258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855" name="Rectangle 1854">
                      <a:extLst>
                        <a:ext uri="{FF2B5EF4-FFF2-40B4-BE49-F238E27FC236}">
                          <a16:creationId xmlns:a16="http://schemas.microsoft.com/office/drawing/2014/main" id="{EBFE82B6-78F9-480B-8596-0D6081842D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3476" y="308463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56" name="Rectangle 1855">
                      <a:extLst>
                        <a:ext uri="{FF2B5EF4-FFF2-40B4-BE49-F238E27FC236}">
                          <a16:creationId xmlns:a16="http://schemas.microsoft.com/office/drawing/2014/main" id="{B3AF0692-F03A-4F40-9C6B-32D8D69E30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370258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857" name="Rectangle 1856">
                      <a:extLst>
                        <a:ext uri="{FF2B5EF4-FFF2-40B4-BE49-F238E27FC236}">
                          <a16:creationId xmlns:a16="http://schemas.microsoft.com/office/drawing/2014/main" id="{043167F5-1949-4932-9F1F-F73F7B1E60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1848756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58" name="Rectangle 1857">
                      <a:extLst>
                        <a:ext uri="{FF2B5EF4-FFF2-40B4-BE49-F238E27FC236}">
                          <a16:creationId xmlns:a16="http://schemas.microsoft.com/office/drawing/2014/main" id="{86422FED-A5E5-48D9-9308-74B2234F3D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2466697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859" name="Rectangle 1858">
                      <a:extLst>
                        <a:ext uri="{FF2B5EF4-FFF2-40B4-BE49-F238E27FC236}">
                          <a16:creationId xmlns:a16="http://schemas.microsoft.com/office/drawing/2014/main" id="{1A569626-0628-4051-A8EA-C2B799AB21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2466697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</p:grpSp>
              <p:grpSp>
                <p:nvGrpSpPr>
                  <p:cNvPr id="1823" name="Group 1822">
                    <a:extLst>
                      <a:ext uri="{FF2B5EF4-FFF2-40B4-BE49-F238E27FC236}">
                        <a16:creationId xmlns:a16="http://schemas.microsoft.com/office/drawing/2014/main" id="{6A7AF79C-C5B5-4867-828E-C6DEE872C284}"/>
                      </a:ext>
                    </a:extLst>
                  </p:cNvPr>
                  <p:cNvGrpSpPr/>
                  <p:nvPr/>
                </p:nvGrpSpPr>
                <p:grpSpPr>
                  <a:xfrm>
                    <a:off x="2405540" y="1809195"/>
                    <a:ext cx="892343" cy="894315"/>
                    <a:chOff x="1553476" y="1843990"/>
                    <a:chExt cx="3707647" cy="3715841"/>
                  </a:xfrm>
                </p:grpSpPr>
                <p:sp>
                  <p:nvSpPr>
                    <p:cNvPr id="1824" name="Rectangle 1823">
                      <a:extLst>
                        <a:ext uri="{FF2B5EF4-FFF2-40B4-BE49-F238E27FC236}">
                          <a16:creationId xmlns:a16="http://schemas.microsoft.com/office/drawing/2014/main" id="{5D95F508-64D6-454A-AB23-5209DACB48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7437" y="185411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825" name="Rectangle 1824">
                      <a:extLst>
                        <a:ext uri="{FF2B5EF4-FFF2-40B4-BE49-F238E27FC236}">
                          <a16:creationId xmlns:a16="http://schemas.microsoft.com/office/drawing/2014/main" id="{E974E899-B5E0-4F94-9BE0-7C10013F56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4319182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826" name="Rectangle 1825">
                      <a:extLst>
                        <a:ext uri="{FF2B5EF4-FFF2-40B4-BE49-F238E27FC236}">
                          <a16:creationId xmlns:a16="http://schemas.microsoft.com/office/drawing/2014/main" id="{764B019A-D3FA-4DAA-B4A6-19FBFE5D32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493712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827" name="Rectangle 1826">
                      <a:extLst>
                        <a:ext uri="{FF2B5EF4-FFF2-40B4-BE49-F238E27FC236}">
                          <a16:creationId xmlns:a16="http://schemas.microsoft.com/office/drawing/2014/main" id="{C3F98F5B-4E8A-45D6-A208-8802C91C9B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432394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28" name="Rectangle 1827">
                      <a:extLst>
                        <a:ext uri="{FF2B5EF4-FFF2-40B4-BE49-F238E27FC236}">
                          <a16:creationId xmlns:a16="http://schemas.microsoft.com/office/drawing/2014/main" id="{10A5C798-D695-435C-91C5-7228010F8B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494189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829" name="Rectangle 1828">
                      <a:extLst>
                        <a:ext uri="{FF2B5EF4-FFF2-40B4-BE49-F238E27FC236}">
                          <a16:creationId xmlns:a16="http://schemas.microsoft.com/office/drawing/2014/main" id="{A102EC21-3DD6-4C03-BE57-A5F564F909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3476" y="432394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830" name="Rectangle 1829">
                      <a:extLst>
                        <a:ext uri="{FF2B5EF4-FFF2-40B4-BE49-F238E27FC236}">
                          <a16:creationId xmlns:a16="http://schemas.microsoft.com/office/drawing/2014/main" id="{B8523D94-EB0E-46CE-B92F-E9B25F83AB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494189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831" name="Rectangle 1830">
                      <a:extLst>
                        <a:ext uri="{FF2B5EF4-FFF2-40B4-BE49-F238E27FC236}">
                          <a16:creationId xmlns:a16="http://schemas.microsoft.com/office/drawing/2014/main" id="{982F1598-069E-4F08-95BA-F3C92AE00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3079872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32" name="Rectangle 1831">
                      <a:extLst>
                        <a:ext uri="{FF2B5EF4-FFF2-40B4-BE49-F238E27FC236}">
                          <a16:creationId xmlns:a16="http://schemas.microsoft.com/office/drawing/2014/main" id="{0A765AA3-4AC1-4258-A81B-2D47307BF8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3697814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833" name="Rectangle 1832">
                      <a:extLst>
                        <a:ext uri="{FF2B5EF4-FFF2-40B4-BE49-F238E27FC236}">
                          <a16:creationId xmlns:a16="http://schemas.microsoft.com/office/drawing/2014/main" id="{048DF701-F559-429C-9685-8B6598C337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5241" y="184399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34" name="Rectangle 1833">
                      <a:extLst>
                        <a:ext uri="{FF2B5EF4-FFF2-40B4-BE49-F238E27FC236}">
                          <a16:creationId xmlns:a16="http://schemas.microsoft.com/office/drawing/2014/main" id="{17C92832-77AE-4333-B146-D25D1E48F9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182" y="2461931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835" name="Rectangle 1834">
                      <a:extLst>
                        <a:ext uri="{FF2B5EF4-FFF2-40B4-BE49-F238E27FC236}">
                          <a16:creationId xmlns:a16="http://schemas.microsoft.com/office/drawing/2014/main" id="{CB561128-1414-4FC4-8890-B467DD7B70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308463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36" name="Rectangle 1835">
                      <a:extLst>
                        <a:ext uri="{FF2B5EF4-FFF2-40B4-BE49-F238E27FC236}">
                          <a16:creationId xmlns:a16="http://schemas.microsoft.com/office/drawing/2014/main" id="{AF8BBEB2-9E9B-4B12-B1EF-82E4255E72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370258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837" name="Rectangle 1836">
                      <a:extLst>
                        <a:ext uri="{FF2B5EF4-FFF2-40B4-BE49-F238E27FC236}">
                          <a16:creationId xmlns:a16="http://schemas.microsoft.com/office/drawing/2014/main" id="{403BF6D5-E461-49E2-8C5F-63774E7FBD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3476" y="3084638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38" name="Rectangle 1837">
                      <a:extLst>
                        <a:ext uri="{FF2B5EF4-FFF2-40B4-BE49-F238E27FC236}">
                          <a16:creationId xmlns:a16="http://schemas.microsoft.com/office/drawing/2014/main" id="{30A218EE-2290-4CF7-9F78-1F53C75657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3702580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839" name="Rectangle 1838">
                      <a:extLst>
                        <a:ext uri="{FF2B5EF4-FFF2-40B4-BE49-F238E27FC236}">
                          <a16:creationId xmlns:a16="http://schemas.microsoft.com/office/drawing/2014/main" id="{275F7A37-46F0-44F4-AF0D-D45357255F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9359" y="1848756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40" name="Rectangle 1839">
                      <a:extLst>
                        <a:ext uri="{FF2B5EF4-FFF2-40B4-BE49-F238E27FC236}">
                          <a16:creationId xmlns:a16="http://schemas.microsoft.com/office/drawing/2014/main" id="{353649D4-8B12-437A-AB17-E0F109369B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1418" y="2466697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841" name="Rectangle 1840">
                      <a:extLst>
                        <a:ext uri="{FF2B5EF4-FFF2-40B4-BE49-F238E27FC236}">
                          <a16:creationId xmlns:a16="http://schemas.microsoft.com/office/drawing/2014/main" id="{3F31EE20-198E-4026-B403-92E17E9779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7300" y="2466697"/>
                      <a:ext cx="617941" cy="617941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</p:grpSp>
            </p:grpSp>
          </p:grpSp>
          <p:grpSp>
            <p:nvGrpSpPr>
              <p:cNvPr id="1107" name="Group 1106">
                <a:extLst>
                  <a:ext uri="{FF2B5EF4-FFF2-40B4-BE49-F238E27FC236}">
                    <a16:creationId xmlns:a16="http://schemas.microsoft.com/office/drawing/2014/main" id="{008C2531-4D20-4827-B70B-CFAC741D8EB1}"/>
                  </a:ext>
                </a:extLst>
              </p:cNvPr>
              <p:cNvGrpSpPr/>
              <p:nvPr/>
            </p:nvGrpSpPr>
            <p:grpSpPr>
              <a:xfrm>
                <a:off x="330579" y="1217249"/>
                <a:ext cx="3589282" cy="915211"/>
                <a:chOff x="330579" y="1217249"/>
                <a:chExt cx="3589282" cy="915211"/>
              </a:xfrm>
            </p:grpSpPr>
            <p:grpSp>
              <p:nvGrpSpPr>
                <p:cNvPr id="1639" name="Group 1638">
                  <a:extLst>
                    <a:ext uri="{FF2B5EF4-FFF2-40B4-BE49-F238E27FC236}">
                      <a16:creationId xmlns:a16="http://schemas.microsoft.com/office/drawing/2014/main" id="{AF7BB565-F36D-4A29-A594-6915464EA8EC}"/>
                    </a:ext>
                  </a:extLst>
                </p:cNvPr>
                <p:cNvGrpSpPr/>
                <p:nvPr/>
              </p:nvGrpSpPr>
              <p:grpSpPr>
                <a:xfrm>
                  <a:off x="330579" y="1217827"/>
                  <a:ext cx="919372" cy="914400"/>
                  <a:chOff x="1502227" y="1797644"/>
                  <a:chExt cx="3819953" cy="3799294"/>
                </a:xfrm>
                <a:solidFill>
                  <a:schemeClr val="accent1"/>
                </a:solidFill>
              </p:grpSpPr>
              <p:grpSp>
                <p:nvGrpSpPr>
                  <p:cNvPr id="1770" name="Group 1769">
                    <a:extLst>
                      <a:ext uri="{FF2B5EF4-FFF2-40B4-BE49-F238E27FC236}">
                        <a16:creationId xmlns:a16="http://schemas.microsoft.com/office/drawing/2014/main" id="{1D0E42BD-0957-42B7-99DD-FD898F9086C5}"/>
                      </a:ext>
                    </a:extLst>
                  </p:cNvPr>
                  <p:cNvGrpSpPr/>
                  <p:nvPr/>
                </p:nvGrpSpPr>
                <p:grpSpPr>
                  <a:xfrm>
                    <a:off x="1502227" y="1798687"/>
                    <a:ext cx="3192204" cy="3798251"/>
                    <a:chOff x="1561401" y="1813506"/>
                    <a:chExt cx="3192204" cy="3798251"/>
                  </a:xfrm>
                  <a:grpFill/>
                </p:grpSpPr>
                <p:sp>
                  <p:nvSpPr>
                    <p:cNvPr id="1778" name="Oval 1777">
                      <a:extLst>
                        <a:ext uri="{FF2B5EF4-FFF2-40B4-BE49-F238E27FC236}">
                          <a16:creationId xmlns:a16="http://schemas.microsoft.com/office/drawing/2014/main" id="{58A7D0B5-EC81-45D3-B732-ABDA2CDFBCB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9" name="Oval 1778">
                      <a:extLst>
                        <a:ext uri="{FF2B5EF4-FFF2-40B4-BE49-F238E27FC236}">
                          <a16:creationId xmlns:a16="http://schemas.microsoft.com/office/drawing/2014/main" id="{6D9A23B3-C7D6-4A23-9691-F27EAC81FE3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0" name="Oval 1779">
                      <a:extLst>
                        <a:ext uri="{FF2B5EF4-FFF2-40B4-BE49-F238E27FC236}">
                          <a16:creationId xmlns:a16="http://schemas.microsoft.com/office/drawing/2014/main" id="{F0392D84-093F-4AB0-B944-8B24403587D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1" name="Oval 1780">
                      <a:extLst>
                        <a:ext uri="{FF2B5EF4-FFF2-40B4-BE49-F238E27FC236}">
                          <a16:creationId xmlns:a16="http://schemas.microsoft.com/office/drawing/2014/main" id="{40F42E1D-E5F6-44DA-B1B1-FBA5247622E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2" name="Oval 1781">
                      <a:extLst>
                        <a:ext uri="{FF2B5EF4-FFF2-40B4-BE49-F238E27FC236}">
                          <a16:creationId xmlns:a16="http://schemas.microsoft.com/office/drawing/2014/main" id="{AF11513A-5E1F-4F1B-B968-7C95717BB8C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3" name="Oval 1782">
                      <a:extLst>
                        <a:ext uri="{FF2B5EF4-FFF2-40B4-BE49-F238E27FC236}">
                          <a16:creationId xmlns:a16="http://schemas.microsoft.com/office/drawing/2014/main" id="{A16B1F8A-4E04-4368-AAF1-8E47E3C30C9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4" name="Oval 1783">
                      <a:extLst>
                        <a:ext uri="{FF2B5EF4-FFF2-40B4-BE49-F238E27FC236}">
                          <a16:creationId xmlns:a16="http://schemas.microsoft.com/office/drawing/2014/main" id="{72074090-3287-4807-965F-1330765F50E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5" name="Oval 1784">
                      <a:extLst>
                        <a:ext uri="{FF2B5EF4-FFF2-40B4-BE49-F238E27FC236}">
                          <a16:creationId xmlns:a16="http://schemas.microsoft.com/office/drawing/2014/main" id="{6B12AAC2-4DFA-4A4D-B6FE-26220CA5ADA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6" name="Oval 1785">
                      <a:extLst>
                        <a:ext uri="{FF2B5EF4-FFF2-40B4-BE49-F238E27FC236}">
                          <a16:creationId xmlns:a16="http://schemas.microsoft.com/office/drawing/2014/main" id="{ABE7DD52-195D-438F-99DF-32EC5706307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7" name="Oval 1786">
                      <a:extLst>
                        <a:ext uri="{FF2B5EF4-FFF2-40B4-BE49-F238E27FC236}">
                          <a16:creationId xmlns:a16="http://schemas.microsoft.com/office/drawing/2014/main" id="{6C3058AE-4C15-4AB4-85C2-B75ED2C08D8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8" name="Oval 1787">
                      <a:extLst>
                        <a:ext uri="{FF2B5EF4-FFF2-40B4-BE49-F238E27FC236}">
                          <a16:creationId xmlns:a16="http://schemas.microsoft.com/office/drawing/2014/main" id="{9E7F0AB9-64F2-4F8D-9A95-584C2D61EB7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9" name="Oval 1788">
                      <a:extLst>
                        <a:ext uri="{FF2B5EF4-FFF2-40B4-BE49-F238E27FC236}">
                          <a16:creationId xmlns:a16="http://schemas.microsoft.com/office/drawing/2014/main" id="{1E5342C2-6EE5-4E58-B7D5-5E922D074D1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0" name="Oval 1789">
                      <a:extLst>
                        <a:ext uri="{FF2B5EF4-FFF2-40B4-BE49-F238E27FC236}">
                          <a16:creationId xmlns:a16="http://schemas.microsoft.com/office/drawing/2014/main" id="{D2185D50-241E-48A5-B730-7ADF9AFBDDB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1" name="Oval 1790">
                      <a:extLst>
                        <a:ext uri="{FF2B5EF4-FFF2-40B4-BE49-F238E27FC236}">
                          <a16:creationId xmlns:a16="http://schemas.microsoft.com/office/drawing/2014/main" id="{DE6151A9-FA8E-4F79-895E-11A9AAD6D3A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2" name="Oval 1791">
                      <a:extLst>
                        <a:ext uri="{FF2B5EF4-FFF2-40B4-BE49-F238E27FC236}">
                          <a16:creationId xmlns:a16="http://schemas.microsoft.com/office/drawing/2014/main" id="{B47A0719-7035-4107-90C8-B934AE5F06B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3" name="Oval 1792">
                      <a:extLst>
                        <a:ext uri="{FF2B5EF4-FFF2-40B4-BE49-F238E27FC236}">
                          <a16:creationId xmlns:a16="http://schemas.microsoft.com/office/drawing/2014/main" id="{55C2DB37-32D9-4764-8F7B-66C7781B0F3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4" name="Oval 1793">
                      <a:extLst>
                        <a:ext uri="{FF2B5EF4-FFF2-40B4-BE49-F238E27FC236}">
                          <a16:creationId xmlns:a16="http://schemas.microsoft.com/office/drawing/2014/main" id="{6900BC1C-E544-4007-8059-2041F86DC19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5" name="Oval 1794">
                      <a:extLst>
                        <a:ext uri="{FF2B5EF4-FFF2-40B4-BE49-F238E27FC236}">
                          <a16:creationId xmlns:a16="http://schemas.microsoft.com/office/drawing/2014/main" id="{75942F17-0ED0-425D-9942-C8D2219B637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6" name="Oval 1795">
                      <a:extLst>
                        <a:ext uri="{FF2B5EF4-FFF2-40B4-BE49-F238E27FC236}">
                          <a16:creationId xmlns:a16="http://schemas.microsoft.com/office/drawing/2014/main" id="{3E0819D2-60F0-4D7C-84D7-6AB27D6718A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7" name="Oval 1796">
                      <a:extLst>
                        <a:ext uri="{FF2B5EF4-FFF2-40B4-BE49-F238E27FC236}">
                          <a16:creationId xmlns:a16="http://schemas.microsoft.com/office/drawing/2014/main" id="{74BDC4EC-75DC-43BD-9740-EA198E6E4CB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8" name="Oval 1797">
                      <a:extLst>
                        <a:ext uri="{FF2B5EF4-FFF2-40B4-BE49-F238E27FC236}">
                          <a16:creationId xmlns:a16="http://schemas.microsoft.com/office/drawing/2014/main" id="{A37508C7-0EFF-456C-8431-E70C581BDD7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71209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9" name="Oval 1798">
                      <a:extLst>
                        <a:ext uri="{FF2B5EF4-FFF2-40B4-BE49-F238E27FC236}">
                          <a16:creationId xmlns:a16="http://schemas.microsoft.com/office/drawing/2014/main" id="{DFDED4C6-1045-46F0-9405-38C774F23BB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71209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00" name="Oval 1799">
                      <a:extLst>
                        <a:ext uri="{FF2B5EF4-FFF2-40B4-BE49-F238E27FC236}">
                          <a16:creationId xmlns:a16="http://schemas.microsoft.com/office/drawing/2014/main" id="{11955ABD-45BE-4989-870C-9141464929B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89151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01" name="Oval 1800">
                      <a:extLst>
                        <a:ext uri="{FF2B5EF4-FFF2-40B4-BE49-F238E27FC236}">
                          <a16:creationId xmlns:a16="http://schemas.microsoft.com/office/drawing/2014/main" id="{8D2E14F4-8D86-4A98-806B-18ED9280D16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07092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02" name="Oval 1801">
                      <a:extLst>
                        <a:ext uri="{FF2B5EF4-FFF2-40B4-BE49-F238E27FC236}">
                          <a16:creationId xmlns:a16="http://schemas.microsoft.com/office/drawing/2014/main" id="{2EAED2A9-0A61-4472-91DB-42E454EE9E2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07092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03" name="Oval 1802">
                      <a:extLst>
                        <a:ext uri="{FF2B5EF4-FFF2-40B4-BE49-F238E27FC236}">
                          <a16:creationId xmlns:a16="http://schemas.microsoft.com/office/drawing/2014/main" id="{554754E5-F43C-40D1-BBEC-965282D7211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89151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04" name="Oval 1803">
                      <a:extLst>
                        <a:ext uri="{FF2B5EF4-FFF2-40B4-BE49-F238E27FC236}">
                          <a16:creationId xmlns:a16="http://schemas.microsoft.com/office/drawing/2014/main" id="{18FE0244-B2A0-49B4-A35B-9572C375322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25033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05" name="Oval 1804">
                      <a:extLst>
                        <a:ext uri="{FF2B5EF4-FFF2-40B4-BE49-F238E27FC236}">
                          <a16:creationId xmlns:a16="http://schemas.microsoft.com/office/drawing/2014/main" id="{A8CAB5B8-EA4C-4858-A121-E1ED31C61A6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25033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06" name="Oval 1805">
                      <a:extLst>
                        <a:ext uri="{FF2B5EF4-FFF2-40B4-BE49-F238E27FC236}">
                          <a16:creationId xmlns:a16="http://schemas.microsoft.com/office/drawing/2014/main" id="{670A4317-6676-42E6-898F-8D4C055A1F9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181961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07" name="Oval 1806">
                      <a:extLst>
                        <a:ext uri="{FF2B5EF4-FFF2-40B4-BE49-F238E27FC236}">
                          <a16:creationId xmlns:a16="http://schemas.microsoft.com/office/drawing/2014/main" id="{8C282CD8-D6C2-4B5B-93E5-A2A74F21C3F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3673435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08" name="Oval 1807">
                      <a:extLst>
                        <a:ext uri="{FF2B5EF4-FFF2-40B4-BE49-F238E27FC236}">
                          <a16:creationId xmlns:a16="http://schemas.microsoft.com/office/drawing/2014/main" id="{F2EBE176-0DC6-4D26-B4EB-0D888D0FD02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429137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09" name="Oval 1808">
                      <a:extLst>
                        <a:ext uri="{FF2B5EF4-FFF2-40B4-BE49-F238E27FC236}">
                          <a16:creationId xmlns:a16="http://schemas.microsoft.com/office/drawing/2014/main" id="{19F5EA72-43AF-4177-A897-B5064000549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243755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0" name="Oval 1809">
                      <a:extLst>
                        <a:ext uri="{FF2B5EF4-FFF2-40B4-BE49-F238E27FC236}">
                          <a16:creationId xmlns:a16="http://schemas.microsoft.com/office/drawing/2014/main" id="{8826C4BB-60F2-4164-A1C7-CBC7B6926FD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3055494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1" name="Oval 1810">
                      <a:extLst>
                        <a:ext uri="{FF2B5EF4-FFF2-40B4-BE49-F238E27FC236}">
                          <a16:creationId xmlns:a16="http://schemas.microsoft.com/office/drawing/2014/main" id="{B13B713A-C77E-488F-9A59-00B7843C111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42971" y="4901124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2" name="Oval 1811">
                      <a:extLst>
                        <a:ext uri="{FF2B5EF4-FFF2-40B4-BE49-F238E27FC236}">
                          <a16:creationId xmlns:a16="http://schemas.microsoft.com/office/drawing/2014/main" id="{C4E5DFA1-84FA-436D-9C40-6695E4AA1B0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42971" y="551906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3" name="Oval 1812">
                      <a:extLst>
                        <a:ext uri="{FF2B5EF4-FFF2-40B4-BE49-F238E27FC236}">
                          <a16:creationId xmlns:a16="http://schemas.microsoft.com/office/drawing/2014/main" id="{6F249894-C80E-4611-B176-6801C3F3C5B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4" name="Oval 1813">
                      <a:extLst>
                        <a:ext uri="{FF2B5EF4-FFF2-40B4-BE49-F238E27FC236}">
                          <a16:creationId xmlns:a16="http://schemas.microsoft.com/office/drawing/2014/main" id="{15143F6F-5529-4768-B9BD-65A9F87C19B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5" name="Oval 1814">
                      <a:extLst>
                        <a:ext uri="{FF2B5EF4-FFF2-40B4-BE49-F238E27FC236}">
                          <a16:creationId xmlns:a16="http://schemas.microsoft.com/office/drawing/2014/main" id="{37BA001A-E36A-4668-93CC-3C1C068BF1B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6" name="Oval 1815">
                      <a:extLst>
                        <a:ext uri="{FF2B5EF4-FFF2-40B4-BE49-F238E27FC236}">
                          <a16:creationId xmlns:a16="http://schemas.microsoft.com/office/drawing/2014/main" id="{33B99809-15D1-4C65-A73B-1DECD28808C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7" name="Oval 1816">
                      <a:extLst>
                        <a:ext uri="{FF2B5EF4-FFF2-40B4-BE49-F238E27FC236}">
                          <a16:creationId xmlns:a16="http://schemas.microsoft.com/office/drawing/2014/main" id="{94E48FF3-8F70-4A2B-9BBF-FBEE4CEF6BE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8" name="Oval 1817">
                      <a:extLst>
                        <a:ext uri="{FF2B5EF4-FFF2-40B4-BE49-F238E27FC236}">
                          <a16:creationId xmlns:a16="http://schemas.microsoft.com/office/drawing/2014/main" id="{E601BAEB-AAE9-46F4-8328-B7ACB3BAA1F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60914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9" name="Oval 1818">
                      <a:extLst>
                        <a:ext uri="{FF2B5EF4-FFF2-40B4-BE49-F238E27FC236}">
                          <a16:creationId xmlns:a16="http://schemas.microsoft.com/office/drawing/2014/main" id="{2450DD80-A3E0-40FA-8093-0270794AA56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60914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771" name="Oval 1770">
                    <a:extLst>
                      <a:ext uri="{FF2B5EF4-FFF2-40B4-BE49-F238E27FC236}">
                        <a16:creationId xmlns:a16="http://schemas.microsoft.com/office/drawing/2014/main" id="{04403040-7F20-4D4C-A368-9F9733577B1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179764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72" name="Oval 1771">
                    <a:extLst>
                      <a:ext uri="{FF2B5EF4-FFF2-40B4-BE49-F238E27FC236}">
                        <a16:creationId xmlns:a16="http://schemas.microsoft.com/office/drawing/2014/main" id="{7990F5DC-A186-4860-8D56-45F42544ED8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3651468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73" name="Oval 1772">
                    <a:extLst>
                      <a:ext uri="{FF2B5EF4-FFF2-40B4-BE49-F238E27FC236}">
                        <a16:creationId xmlns:a16="http://schemas.microsoft.com/office/drawing/2014/main" id="{2C65252F-562A-4DD4-A65B-5D33E6494C2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426941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74" name="Oval 1773">
                    <a:extLst>
                      <a:ext uri="{FF2B5EF4-FFF2-40B4-BE49-F238E27FC236}">
                        <a16:creationId xmlns:a16="http://schemas.microsoft.com/office/drawing/2014/main" id="{FD310FE2-0D58-4982-A2B8-D4720142B90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241558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75" name="Oval 1774">
                    <a:extLst>
                      <a:ext uri="{FF2B5EF4-FFF2-40B4-BE49-F238E27FC236}">
                        <a16:creationId xmlns:a16="http://schemas.microsoft.com/office/drawing/2014/main" id="{836040E7-77B7-43D5-9451-A6B0860E01A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303352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76" name="Oval 1775">
                    <a:extLst>
                      <a:ext uri="{FF2B5EF4-FFF2-40B4-BE49-F238E27FC236}">
                        <a16:creationId xmlns:a16="http://schemas.microsoft.com/office/drawing/2014/main" id="{D0FBD3F6-CFB3-4A90-A207-0666A8F8281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29489" y="487915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77" name="Oval 1776">
                    <a:extLst>
                      <a:ext uri="{FF2B5EF4-FFF2-40B4-BE49-F238E27FC236}">
                        <a16:creationId xmlns:a16="http://schemas.microsoft.com/office/drawing/2014/main" id="{6EE5283E-4AD9-4753-813B-96EE698D19C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29489" y="549709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40" name="Group 1639">
                  <a:extLst>
                    <a:ext uri="{FF2B5EF4-FFF2-40B4-BE49-F238E27FC236}">
                      <a16:creationId xmlns:a16="http://schemas.microsoft.com/office/drawing/2014/main" id="{4DE02B46-031B-4827-974A-E0CF5B52704C}"/>
                    </a:ext>
                  </a:extLst>
                </p:cNvPr>
                <p:cNvGrpSpPr/>
                <p:nvPr/>
              </p:nvGrpSpPr>
              <p:grpSpPr>
                <a:xfrm>
                  <a:off x="1371874" y="1217249"/>
                  <a:ext cx="919372" cy="914400"/>
                  <a:chOff x="1502227" y="1797644"/>
                  <a:chExt cx="3819953" cy="3799294"/>
                </a:xfrm>
                <a:solidFill>
                  <a:schemeClr val="accent1"/>
                </a:solidFill>
              </p:grpSpPr>
              <p:grpSp>
                <p:nvGrpSpPr>
                  <p:cNvPr id="1720" name="Group 1719">
                    <a:extLst>
                      <a:ext uri="{FF2B5EF4-FFF2-40B4-BE49-F238E27FC236}">
                        <a16:creationId xmlns:a16="http://schemas.microsoft.com/office/drawing/2014/main" id="{24285381-F2A4-4442-921D-A4E02D15F354}"/>
                      </a:ext>
                    </a:extLst>
                  </p:cNvPr>
                  <p:cNvGrpSpPr/>
                  <p:nvPr/>
                </p:nvGrpSpPr>
                <p:grpSpPr>
                  <a:xfrm>
                    <a:off x="1502227" y="1798687"/>
                    <a:ext cx="3192204" cy="3798251"/>
                    <a:chOff x="1561401" y="1813506"/>
                    <a:chExt cx="3192204" cy="3798251"/>
                  </a:xfrm>
                  <a:grpFill/>
                </p:grpSpPr>
                <p:sp>
                  <p:nvSpPr>
                    <p:cNvPr id="1728" name="Oval 1727">
                      <a:extLst>
                        <a:ext uri="{FF2B5EF4-FFF2-40B4-BE49-F238E27FC236}">
                          <a16:creationId xmlns:a16="http://schemas.microsoft.com/office/drawing/2014/main" id="{6F4236B2-5D8D-4FED-AB3B-F4B8919D46D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29" name="Oval 1728">
                      <a:extLst>
                        <a:ext uri="{FF2B5EF4-FFF2-40B4-BE49-F238E27FC236}">
                          <a16:creationId xmlns:a16="http://schemas.microsoft.com/office/drawing/2014/main" id="{A7B40A84-1B89-45BF-83D2-AAFBE3BC870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0" name="Oval 1729">
                      <a:extLst>
                        <a:ext uri="{FF2B5EF4-FFF2-40B4-BE49-F238E27FC236}">
                          <a16:creationId xmlns:a16="http://schemas.microsoft.com/office/drawing/2014/main" id="{E295F5BE-F872-4EDA-88FB-4EE90DE48A8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1" name="Oval 1730">
                      <a:extLst>
                        <a:ext uri="{FF2B5EF4-FFF2-40B4-BE49-F238E27FC236}">
                          <a16:creationId xmlns:a16="http://schemas.microsoft.com/office/drawing/2014/main" id="{78DF9B4D-3803-4607-9C1B-7976E51A947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2" name="Oval 1731">
                      <a:extLst>
                        <a:ext uri="{FF2B5EF4-FFF2-40B4-BE49-F238E27FC236}">
                          <a16:creationId xmlns:a16="http://schemas.microsoft.com/office/drawing/2014/main" id="{892B9DE9-CC03-4757-83BC-483965608FA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3" name="Oval 1732">
                      <a:extLst>
                        <a:ext uri="{FF2B5EF4-FFF2-40B4-BE49-F238E27FC236}">
                          <a16:creationId xmlns:a16="http://schemas.microsoft.com/office/drawing/2014/main" id="{7BB5821F-848E-43AE-BA05-B2F4C998770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4" name="Oval 1733">
                      <a:extLst>
                        <a:ext uri="{FF2B5EF4-FFF2-40B4-BE49-F238E27FC236}">
                          <a16:creationId xmlns:a16="http://schemas.microsoft.com/office/drawing/2014/main" id="{DE965810-962C-4B67-8AF4-4CB1FE6D13F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5" name="Oval 1734">
                      <a:extLst>
                        <a:ext uri="{FF2B5EF4-FFF2-40B4-BE49-F238E27FC236}">
                          <a16:creationId xmlns:a16="http://schemas.microsoft.com/office/drawing/2014/main" id="{8EAC2D64-06CF-4224-86AD-79504DF6E84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6" name="Oval 1735">
                      <a:extLst>
                        <a:ext uri="{FF2B5EF4-FFF2-40B4-BE49-F238E27FC236}">
                          <a16:creationId xmlns:a16="http://schemas.microsoft.com/office/drawing/2014/main" id="{0584A80A-898B-4EA1-BB0A-DC6B6A20BAD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7" name="Oval 1736">
                      <a:extLst>
                        <a:ext uri="{FF2B5EF4-FFF2-40B4-BE49-F238E27FC236}">
                          <a16:creationId xmlns:a16="http://schemas.microsoft.com/office/drawing/2014/main" id="{3323DCF4-4044-48B8-A7B7-D412C56AE99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8" name="Oval 1737">
                      <a:extLst>
                        <a:ext uri="{FF2B5EF4-FFF2-40B4-BE49-F238E27FC236}">
                          <a16:creationId xmlns:a16="http://schemas.microsoft.com/office/drawing/2014/main" id="{38263867-902E-4064-8690-F2A5E72DFF3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9" name="Oval 1738">
                      <a:extLst>
                        <a:ext uri="{FF2B5EF4-FFF2-40B4-BE49-F238E27FC236}">
                          <a16:creationId xmlns:a16="http://schemas.microsoft.com/office/drawing/2014/main" id="{EE090F2A-69AF-4C8C-8D35-91A5FE1FE01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0" name="Oval 1739">
                      <a:extLst>
                        <a:ext uri="{FF2B5EF4-FFF2-40B4-BE49-F238E27FC236}">
                          <a16:creationId xmlns:a16="http://schemas.microsoft.com/office/drawing/2014/main" id="{3A563580-AF5E-4FD4-ADF7-A7AEDFE4513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1" name="Oval 1740">
                      <a:extLst>
                        <a:ext uri="{FF2B5EF4-FFF2-40B4-BE49-F238E27FC236}">
                          <a16:creationId xmlns:a16="http://schemas.microsoft.com/office/drawing/2014/main" id="{92767C4B-7365-45A3-8C7E-2C700278679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2" name="Oval 1741">
                      <a:extLst>
                        <a:ext uri="{FF2B5EF4-FFF2-40B4-BE49-F238E27FC236}">
                          <a16:creationId xmlns:a16="http://schemas.microsoft.com/office/drawing/2014/main" id="{E4311544-EEC5-4F4C-AE6E-4CF958B1E39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3" name="Oval 1742">
                      <a:extLst>
                        <a:ext uri="{FF2B5EF4-FFF2-40B4-BE49-F238E27FC236}">
                          <a16:creationId xmlns:a16="http://schemas.microsoft.com/office/drawing/2014/main" id="{D243350D-2829-445B-9674-AFD34A96220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4" name="Oval 1743">
                      <a:extLst>
                        <a:ext uri="{FF2B5EF4-FFF2-40B4-BE49-F238E27FC236}">
                          <a16:creationId xmlns:a16="http://schemas.microsoft.com/office/drawing/2014/main" id="{C2E3AAF5-AD96-4760-ACAA-F0666C40010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5" name="Oval 1744">
                      <a:extLst>
                        <a:ext uri="{FF2B5EF4-FFF2-40B4-BE49-F238E27FC236}">
                          <a16:creationId xmlns:a16="http://schemas.microsoft.com/office/drawing/2014/main" id="{078A6856-2EA7-41C4-A427-20A8875628A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6" name="Oval 1745">
                      <a:extLst>
                        <a:ext uri="{FF2B5EF4-FFF2-40B4-BE49-F238E27FC236}">
                          <a16:creationId xmlns:a16="http://schemas.microsoft.com/office/drawing/2014/main" id="{9F28AE95-8FF3-41B9-9B95-8C771B5986A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7" name="Oval 1746">
                      <a:extLst>
                        <a:ext uri="{FF2B5EF4-FFF2-40B4-BE49-F238E27FC236}">
                          <a16:creationId xmlns:a16="http://schemas.microsoft.com/office/drawing/2014/main" id="{52627356-D8EF-46B8-BD2B-21F55B90674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8" name="Oval 1747">
                      <a:extLst>
                        <a:ext uri="{FF2B5EF4-FFF2-40B4-BE49-F238E27FC236}">
                          <a16:creationId xmlns:a16="http://schemas.microsoft.com/office/drawing/2014/main" id="{120BDC04-8AEB-43B7-A06D-2A46D5414E3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71209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9" name="Oval 1748">
                      <a:extLst>
                        <a:ext uri="{FF2B5EF4-FFF2-40B4-BE49-F238E27FC236}">
                          <a16:creationId xmlns:a16="http://schemas.microsoft.com/office/drawing/2014/main" id="{FDD56860-BFEC-4806-A34C-6DBD629DA14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71209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0" name="Oval 1749">
                      <a:extLst>
                        <a:ext uri="{FF2B5EF4-FFF2-40B4-BE49-F238E27FC236}">
                          <a16:creationId xmlns:a16="http://schemas.microsoft.com/office/drawing/2014/main" id="{B3B80297-C775-45F1-B1B3-4321C906B55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89151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1" name="Oval 1750">
                      <a:extLst>
                        <a:ext uri="{FF2B5EF4-FFF2-40B4-BE49-F238E27FC236}">
                          <a16:creationId xmlns:a16="http://schemas.microsoft.com/office/drawing/2014/main" id="{5704321E-E6F6-47C8-9267-736F261709D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07092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2" name="Oval 1751">
                      <a:extLst>
                        <a:ext uri="{FF2B5EF4-FFF2-40B4-BE49-F238E27FC236}">
                          <a16:creationId xmlns:a16="http://schemas.microsoft.com/office/drawing/2014/main" id="{D0F3856B-FFA2-4518-AA29-99DEB71ED1C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07092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3" name="Oval 1752">
                      <a:extLst>
                        <a:ext uri="{FF2B5EF4-FFF2-40B4-BE49-F238E27FC236}">
                          <a16:creationId xmlns:a16="http://schemas.microsoft.com/office/drawing/2014/main" id="{8139615C-8BCD-4E9E-B47B-21E97DA4427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89151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4" name="Oval 1753">
                      <a:extLst>
                        <a:ext uri="{FF2B5EF4-FFF2-40B4-BE49-F238E27FC236}">
                          <a16:creationId xmlns:a16="http://schemas.microsoft.com/office/drawing/2014/main" id="{136AC7DB-9A84-441F-81B7-228456473A2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25033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5" name="Oval 1754">
                      <a:extLst>
                        <a:ext uri="{FF2B5EF4-FFF2-40B4-BE49-F238E27FC236}">
                          <a16:creationId xmlns:a16="http://schemas.microsoft.com/office/drawing/2014/main" id="{610CEF25-6C56-482B-A4B5-16A5C34C417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25033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6" name="Oval 1755">
                      <a:extLst>
                        <a:ext uri="{FF2B5EF4-FFF2-40B4-BE49-F238E27FC236}">
                          <a16:creationId xmlns:a16="http://schemas.microsoft.com/office/drawing/2014/main" id="{3E7D6A7C-D7AD-4E32-AA3B-DD7162A197E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181961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7" name="Oval 1756">
                      <a:extLst>
                        <a:ext uri="{FF2B5EF4-FFF2-40B4-BE49-F238E27FC236}">
                          <a16:creationId xmlns:a16="http://schemas.microsoft.com/office/drawing/2014/main" id="{F8A024F0-1210-44EA-BA3F-F70A15E7FC5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3673435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8" name="Oval 1757">
                      <a:extLst>
                        <a:ext uri="{FF2B5EF4-FFF2-40B4-BE49-F238E27FC236}">
                          <a16:creationId xmlns:a16="http://schemas.microsoft.com/office/drawing/2014/main" id="{3AF4CE68-9D01-4ABE-A812-EF732FDDEAC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429137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9" name="Oval 1758">
                      <a:extLst>
                        <a:ext uri="{FF2B5EF4-FFF2-40B4-BE49-F238E27FC236}">
                          <a16:creationId xmlns:a16="http://schemas.microsoft.com/office/drawing/2014/main" id="{9327CD96-1158-4EFD-9291-0A09D5789AD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243755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60" name="Oval 1759">
                      <a:extLst>
                        <a:ext uri="{FF2B5EF4-FFF2-40B4-BE49-F238E27FC236}">
                          <a16:creationId xmlns:a16="http://schemas.microsoft.com/office/drawing/2014/main" id="{E6CC7D2F-F9E8-40C3-8B6B-292EC891ECA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3055494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61" name="Oval 1760">
                      <a:extLst>
                        <a:ext uri="{FF2B5EF4-FFF2-40B4-BE49-F238E27FC236}">
                          <a16:creationId xmlns:a16="http://schemas.microsoft.com/office/drawing/2014/main" id="{45540071-73D7-4F5B-BB7E-DFC14EF73BE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42971" y="4901124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62" name="Oval 1761">
                      <a:extLst>
                        <a:ext uri="{FF2B5EF4-FFF2-40B4-BE49-F238E27FC236}">
                          <a16:creationId xmlns:a16="http://schemas.microsoft.com/office/drawing/2014/main" id="{76461517-BA36-4986-84F2-F7838CF38BF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42971" y="551906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63" name="Oval 1762">
                      <a:extLst>
                        <a:ext uri="{FF2B5EF4-FFF2-40B4-BE49-F238E27FC236}">
                          <a16:creationId xmlns:a16="http://schemas.microsoft.com/office/drawing/2014/main" id="{933FAE0D-6277-4086-B2B4-403070E8862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64" name="Oval 1763">
                      <a:extLst>
                        <a:ext uri="{FF2B5EF4-FFF2-40B4-BE49-F238E27FC236}">
                          <a16:creationId xmlns:a16="http://schemas.microsoft.com/office/drawing/2014/main" id="{E7B48F55-0BD9-45DB-89B2-2833BD722D2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65" name="Oval 1764">
                      <a:extLst>
                        <a:ext uri="{FF2B5EF4-FFF2-40B4-BE49-F238E27FC236}">
                          <a16:creationId xmlns:a16="http://schemas.microsoft.com/office/drawing/2014/main" id="{FE0F9C72-0469-4DBB-8392-3A53DA967A9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66" name="Oval 1765">
                      <a:extLst>
                        <a:ext uri="{FF2B5EF4-FFF2-40B4-BE49-F238E27FC236}">
                          <a16:creationId xmlns:a16="http://schemas.microsoft.com/office/drawing/2014/main" id="{3CFA39E2-75D9-4C8B-81CD-96D14EDC865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67" name="Oval 1766">
                      <a:extLst>
                        <a:ext uri="{FF2B5EF4-FFF2-40B4-BE49-F238E27FC236}">
                          <a16:creationId xmlns:a16="http://schemas.microsoft.com/office/drawing/2014/main" id="{0E7E6B48-5934-4CFC-9BA2-A6606C8206A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68" name="Oval 1767">
                      <a:extLst>
                        <a:ext uri="{FF2B5EF4-FFF2-40B4-BE49-F238E27FC236}">
                          <a16:creationId xmlns:a16="http://schemas.microsoft.com/office/drawing/2014/main" id="{D5D18B5F-186D-4B44-B902-51CDFDB44B7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60914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69" name="Oval 1768">
                      <a:extLst>
                        <a:ext uri="{FF2B5EF4-FFF2-40B4-BE49-F238E27FC236}">
                          <a16:creationId xmlns:a16="http://schemas.microsoft.com/office/drawing/2014/main" id="{2E947AAB-5AD6-4C5A-8AFE-4ECDD843AFB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60914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721" name="Oval 1720">
                    <a:extLst>
                      <a:ext uri="{FF2B5EF4-FFF2-40B4-BE49-F238E27FC236}">
                        <a16:creationId xmlns:a16="http://schemas.microsoft.com/office/drawing/2014/main" id="{9BB38301-21B1-4A8E-A1DA-3DAE4BFA3D6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179764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2" name="Oval 1721">
                    <a:extLst>
                      <a:ext uri="{FF2B5EF4-FFF2-40B4-BE49-F238E27FC236}">
                        <a16:creationId xmlns:a16="http://schemas.microsoft.com/office/drawing/2014/main" id="{6360D415-FA9B-4594-B084-6A065A1345C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3651468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3" name="Oval 1722">
                    <a:extLst>
                      <a:ext uri="{FF2B5EF4-FFF2-40B4-BE49-F238E27FC236}">
                        <a16:creationId xmlns:a16="http://schemas.microsoft.com/office/drawing/2014/main" id="{4A5C7283-3D16-4E07-8D7B-76FB7BA93DB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426941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4" name="Oval 1723">
                    <a:extLst>
                      <a:ext uri="{FF2B5EF4-FFF2-40B4-BE49-F238E27FC236}">
                        <a16:creationId xmlns:a16="http://schemas.microsoft.com/office/drawing/2014/main" id="{7166E753-6ECD-484A-B4D0-F9A0B27FA89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241558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5" name="Oval 1724">
                    <a:extLst>
                      <a:ext uri="{FF2B5EF4-FFF2-40B4-BE49-F238E27FC236}">
                        <a16:creationId xmlns:a16="http://schemas.microsoft.com/office/drawing/2014/main" id="{9A12F5B9-67BD-480C-A5E1-61944D7D310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303352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6" name="Oval 1725">
                    <a:extLst>
                      <a:ext uri="{FF2B5EF4-FFF2-40B4-BE49-F238E27FC236}">
                        <a16:creationId xmlns:a16="http://schemas.microsoft.com/office/drawing/2014/main" id="{49FFA90D-08B5-489D-B721-C21B0B0036C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29489" y="487915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7" name="Oval 1726">
                    <a:extLst>
                      <a:ext uri="{FF2B5EF4-FFF2-40B4-BE49-F238E27FC236}">
                        <a16:creationId xmlns:a16="http://schemas.microsoft.com/office/drawing/2014/main" id="{03018E7A-4778-457C-96B1-0CC7D8354D0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29489" y="549709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41" name="Group 1640">
                  <a:extLst>
                    <a:ext uri="{FF2B5EF4-FFF2-40B4-BE49-F238E27FC236}">
                      <a16:creationId xmlns:a16="http://schemas.microsoft.com/office/drawing/2014/main" id="{647812BA-978D-49AB-A51E-672F3CEE48FD}"/>
                    </a:ext>
                  </a:extLst>
                </p:cNvPr>
                <p:cNvGrpSpPr/>
                <p:nvPr/>
              </p:nvGrpSpPr>
              <p:grpSpPr>
                <a:xfrm>
                  <a:off x="2407725" y="1218060"/>
                  <a:ext cx="919372" cy="914400"/>
                  <a:chOff x="1502227" y="1797644"/>
                  <a:chExt cx="3819953" cy="3799294"/>
                </a:xfrm>
                <a:solidFill>
                  <a:schemeClr val="accent1"/>
                </a:solidFill>
              </p:grpSpPr>
              <p:grpSp>
                <p:nvGrpSpPr>
                  <p:cNvPr id="1670" name="Group 1669">
                    <a:extLst>
                      <a:ext uri="{FF2B5EF4-FFF2-40B4-BE49-F238E27FC236}">
                        <a16:creationId xmlns:a16="http://schemas.microsoft.com/office/drawing/2014/main" id="{F837BBC2-CA4D-44E0-80E4-F86F4437B8B4}"/>
                      </a:ext>
                    </a:extLst>
                  </p:cNvPr>
                  <p:cNvGrpSpPr/>
                  <p:nvPr/>
                </p:nvGrpSpPr>
                <p:grpSpPr>
                  <a:xfrm>
                    <a:off x="1502227" y="1798687"/>
                    <a:ext cx="3192204" cy="3798251"/>
                    <a:chOff x="1561401" y="1813506"/>
                    <a:chExt cx="3192204" cy="3798251"/>
                  </a:xfrm>
                  <a:grpFill/>
                </p:grpSpPr>
                <p:sp>
                  <p:nvSpPr>
                    <p:cNvPr id="1678" name="Oval 1677">
                      <a:extLst>
                        <a:ext uri="{FF2B5EF4-FFF2-40B4-BE49-F238E27FC236}">
                          <a16:creationId xmlns:a16="http://schemas.microsoft.com/office/drawing/2014/main" id="{BB32A475-A4A7-41DC-AF34-E234D01CE28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79" name="Oval 1678">
                      <a:extLst>
                        <a:ext uri="{FF2B5EF4-FFF2-40B4-BE49-F238E27FC236}">
                          <a16:creationId xmlns:a16="http://schemas.microsoft.com/office/drawing/2014/main" id="{22D3296C-C0E2-45B0-A56D-CBB0E2FBC11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80" name="Oval 1679">
                      <a:extLst>
                        <a:ext uri="{FF2B5EF4-FFF2-40B4-BE49-F238E27FC236}">
                          <a16:creationId xmlns:a16="http://schemas.microsoft.com/office/drawing/2014/main" id="{E85339EA-FCB5-4903-9DDB-BF4EA17FC23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81" name="Oval 1680">
                      <a:extLst>
                        <a:ext uri="{FF2B5EF4-FFF2-40B4-BE49-F238E27FC236}">
                          <a16:creationId xmlns:a16="http://schemas.microsoft.com/office/drawing/2014/main" id="{057697D2-9BBC-4E95-ADFD-DDB16332E42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82" name="Oval 1681">
                      <a:extLst>
                        <a:ext uri="{FF2B5EF4-FFF2-40B4-BE49-F238E27FC236}">
                          <a16:creationId xmlns:a16="http://schemas.microsoft.com/office/drawing/2014/main" id="{63D52DCF-6914-42B3-9460-FFF3CD16209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83" name="Oval 1682">
                      <a:extLst>
                        <a:ext uri="{FF2B5EF4-FFF2-40B4-BE49-F238E27FC236}">
                          <a16:creationId xmlns:a16="http://schemas.microsoft.com/office/drawing/2014/main" id="{B01457AA-3A5C-47C0-91D0-367BFFCC8BC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84" name="Oval 1683">
                      <a:extLst>
                        <a:ext uri="{FF2B5EF4-FFF2-40B4-BE49-F238E27FC236}">
                          <a16:creationId xmlns:a16="http://schemas.microsoft.com/office/drawing/2014/main" id="{834FB643-B87E-4149-832C-B93F314F56A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85" name="Oval 1684">
                      <a:extLst>
                        <a:ext uri="{FF2B5EF4-FFF2-40B4-BE49-F238E27FC236}">
                          <a16:creationId xmlns:a16="http://schemas.microsoft.com/office/drawing/2014/main" id="{1BED32E0-2919-4447-9F50-24F1CAF4B2C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86" name="Oval 1685">
                      <a:extLst>
                        <a:ext uri="{FF2B5EF4-FFF2-40B4-BE49-F238E27FC236}">
                          <a16:creationId xmlns:a16="http://schemas.microsoft.com/office/drawing/2014/main" id="{DD7752FC-1792-4F3C-851C-0D2D00B051C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87" name="Oval 1686">
                      <a:extLst>
                        <a:ext uri="{FF2B5EF4-FFF2-40B4-BE49-F238E27FC236}">
                          <a16:creationId xmlns:a16="http://schemas.microsoft.com/office/drawing/2014/main" id="{8F527A26-0E0E-4609-8650-50DC541ADBB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88" name="Oval 1687">
                      <a:extLst>
                        <a:ext uri="{FF2B5EF4-FFF2-40B4-BE49-F238E27FC236}">
                          <a16:creationId xmlns:a16="http://schemas.microsoft.com/office/drawing/2014/main" id="{16BE4080-4E0F-474B-B97B-FE66267AF34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89" name="Oval 1688">
                      <a:extLst>
                        <a:ext uri="{FF2B5EF4-FFF2-40B4-BE49-F238E27FC236}">
                          <a16:creationId xmlns:a16="http://schemas.microsoft.com/office/drawing/2014/main" id="{E508964E-B754-4D17-A031-807D027821B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90" name="Oval 1689">
                      <a:extLst>
                        <a:ext uri="{FF2B5EF4-FFF2-40B4-BE49-F238E27FC236}">
                          <a16:creationId xmlns:a16="http://schemas.microsoft.com/office/drawing/2014/main" id="{DC0F2010-4D5B-454C-8004-63A03C72E64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91" name="Oval 1690">
                      <a:extLst>
                        <a:ext uri="{FF2B5EF4-FFF2-40B4-BE49-F238E27FC236}">
                          <a16:creationId xmlns:a16="http://schemas.microsoft.com/office/drawing/2014/main" id="{DFC4D6D8-F843-4AA2-8275-2F98CE7486B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92" name="Oval 1691">
                      <a:extLst>
                        <a:ext uri="{FF2B5EF4-FFF2-40B4-BE49-F238E27FC236}">
                          <a16:creationId xmlns:a16="http://schemas.microsoft.com/office/drawing/2014/main" id="{2CCCE6C6-CF78-4793-97DD-45BF7D5AD7C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93" name="Oval 1692">
                      <a:extLst>
                        <a:ext uri="{FF2B5EF4-FFF2-40B4-BE49-F238E27FC236}">
                          <a16:creationId xmlns:a16="http://schemas.microsoft.com/office/drawing/2014/main" id="{BF4D2703-6D55-4F86-9A6E-78A5E6B0C00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94" name="Oval 1693">
                      <a:extLst>
                        <a:ext uri="{FF2B5EF4-FFF2-40B4-BE49-F238E27FC236}">
                          <a16:creationId xmlns:a16="http://schemas.microsoft.com/office/drawing/2014/main" id="{F4EFC63B-1E36-4B59-BD09-14832828ED0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95" name="Oval 1694">
                      <a:extLst>
                        <a:ext uri="{FF2B5EF4-FFF2-40B4-BE49-F238E27FC236}">
                          <a16:creationId xmlns:a16="http://schemas.microsoft.com/office/drawing/2014/main" id="{BA1173CF-9A0D-43FE-8DA9-B1FBD2C23F4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96" name="Oval 1695">
                      <a:extLst>
                        <a:ext uri="{FF2B5EF4-FFF2-40B4-BE49-F238E27FC236}">
                          <a16:creationId xmlns:a16="http://schemas.microsoft.com/office/drawing/2014/main" id="{66FDC407-83D2-4EE5-B91F-4AA40BA64DD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97" name="Oval 1696">
                      <a:extLst>
                        <a:ext uri="{FF2B5EF4-FFF2-40B4-BE49-F238E27FC236}">
                          <a16:creationId xmlns:a16="http://schemas.microsoft.com/office/drawing/2014/main" id="{D2AB8A9A-AE35-4C8A-BBCA-BD3E0B1000B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98" name="Oval 1697">
                      <a:extLst>
                        <a:ext uri="{FF2B5EF4-FFF2-40B4-BE49-F238E27FC236}">
                          <a16:creationId xmlns:a16="http://schemas.microsoft.com/office/drawing/2014/main" id="{C59FC07E-7BED-41C1-B2E0-051201D5EF1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71209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99" name="Oval 1698">
                      <a:extLst>
                        <a:ext uri="{FF2B5EF4-FFF2-40B4-BE49-F238E27FC236}">
                          <a16:creationId xmlns:a16="http://schemas.microsoft.com/office/drawing/2014/main" id="{7085A84F-CD6C-4F69-9240-FB7B4F31F50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71209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00" name="Oval 1699">
                      <a:extLst>
                        <a:ext uri="{FF2B5EF4-FFF2-40B4-BE49-F238E27FC236}">
                          <a16:creationId xmlns:a16="http://schemas.microsoft.com/office/drawing/2014/main" id="{F05C3ACD-B43F-40CC-B4D9-33EFDA3D080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89151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01" name="Oval 1700">
                      <a:extLst>
                        <a:ext uri="{FF2B5EF4-FFF2-40B4-BE49-F238E27FC236}">
                          <a16:creationId xmlns:a16="http://schemas.microsoft.com/office/drawing/2014/main" id="{4F502555-91F5-4C2B-8D44-8E9B426ECB5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07092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02" name="Oval 1701">
                      <a:extLst>
                        <a:ext uri="{FF2B5EF4-FFF2-40B4-BE49-F238E27FC236}">
                          <a16:creationId xmlns:a16="http://schemas.microsoft.com/office/drawing/2014/main" id="{31AA093D-9DA3-411B-B3A4-A5AB5021084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07092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03" name="Oval 1702">
                      <a:extLst>
                        <a:ext uri="{FF2B5EF4-FFF2-40B4-BE49-F238E27FC236}">
                          <a16:creationId xmlns:a16="http://schemas.microsoft.com/office/drawing/2014/main" id="{C4E08090-3166-4FCC-9D1C-CBD0F1F46BA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89151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04" name="Oval 1703">
                      <a:extLst>
                        <a:ext uri="{FF2B5EF4-FFF2-40B4-BE49-F238E27FC236}">
                          <a16:creationId xmlns:a16="http://schemas.microsoft.com/office/drawing/2014/main" id="{B430E495-7234-479F-A63F-948AA3F185F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25033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05" name="Oval 1704">
                      <a:extLst>
                        <a:ext uri="{FF2B5EF4-FFF2-40B4-BE49-F238E27FC236}">
                          <a16:creationId xmlns:a16="http://schemas.microsoft.com/office/drawing/2014/main" id="{845C2AB6-C8E3-48C7-A711-62A4219A97A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25033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06" name="Oval 1705">
                      <a:extLst>
                        <a:ext uri="{FF2B5EF4-FFF2-40B4-BE49-F238E27FC236}">
                          <a16:creationId xmlns:a16="http://schemas.microsoft.com/office/drawing/2014/main" id="{9B8F281E-5583-4590-9ABC-151055B3C4D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181961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07" name="Oval 1706">
                      <a:extLst>
                        <a:ext uri="{FF2B5EF4-FFF2-40B4-BE49-F238E27FC236}">
                          <a16:creationId xmlns:a16="http://schemas.microsoft.com/office/drawing/2014/main" id="{6D889643-DB0A-4FDC-97E3-692FAFCBFE0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3673435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08" name="Oval 1707">
                      <a:extLst>
                        <a:ext uri="{FF2B5EF4-FFF2-40B4-BE49-F238E27FC236}">
                          <a16:creationId xmlns:a16="http://schemas.microsoft.com/office/drawing/2014/main" id="{4958EF6C-C738-4451-A1BE-C4CADB904DE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429137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09" name="Oval 1708">
                      <a:extLst>
                        <a:ext uri="{FF2B5EF4-FFF2-40B4-BE49-F238E27FC236}">
                          <a16:creationId xmlns:a16="http://schemas.microsoft.com/office/drawing/2014/main" id="{C336027D-45F0-4915-A55C-9B4E06E81D1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243755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10" name="Oval 1709">
                      <a:extLst>
                        <a:ext uri="{FF2B5EF4-FFF2-40B4-BE49-F238E27FC236}">
                          <a16:creationId xmlns:a16="http://schemas.microsoft.com/office/drawing/2014/main" id="{2436E358-26EC-42EE-8D92-D446FF33AFF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3055494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11" name="Oval 1710">
                      <a:extLst>
                        <a:ext uri="{FF2B5EF4-FFF2-40B4-BE49-F238E27FC236}">
                          <a16:creationId xmlns:a16="http://schemas.microsoft.com/office/drawing/2014/main" id="{B640F941-CE04-450E-B3CB-37BEAB4EE29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42971" y="4901124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12" name="Oval 1711">
                      <a:extLst>
                        <a:ext uri="{FF2B5EF4-FFF2-40B4-BE49-F238E27FC236}">
                          <a16:creationId xmlns:a16="http://schemas.microsoft.com/office/drawing/2014/main" id="{5D87D624-DA36-4614-A826-68DDEBE64BF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42971" y="551906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13" name="Oval 1712">
                      <a:extLst>
                        <a:ext uri="{FF2B5EF4-FFF2-40B4-BE49-F238E27FC236}">
                          <a16:creationId xmlns:a16="http://schemas.microsoft.com/office/drawing/2014/main" id="{2CDB91A5-77A4-4565-B473-BFC09E63D4D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14" name="Oval 1713">
                      <a:extLst>
                        <a:ext uri="{FF2B5EF4-FFF2-40B4-BE49-F238E27FC236}">
                          <a16:creationId xmlns:a16="http://schemas.microsoft.com/office/drawing/2014/main" id="{3F2D4D0F-F870-4311-B8F6-A04F7CE86D9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15" name="Oval 1714">
                      <a:extLst>
                        <a:ext uri="{FF2B5EF4-FFF2-40B4-BE49-F238E27FC236}">
                          <a16:creationId xmlns:a16="http://schemas.microsoft.com/office/drawing/2014/main" id="{6E625E44-3DF0-4210-8F4C-DC4EA699B62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16" name="Oval 1715">
                      <a:extLst>
                        <a:ext uri="{FF2B5EF4-FFF2-40B4-BE49-F238E27FC236}">
                          <a16:creationId xmlns:a16="http://schemas.microsoft.com/office/drawing/2014/main" id="{B4FE4A99-6D9E-4901-A348-3957ECDBF33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17" name="Oval 1716">
                      <a:extLst>
                        <a:ext uri="{FF2B5EF4-FFF2-40B4-BE49-F238E27FC236}">
                          <a16:creationId xmlns:a16="http://schemas.microsoft.com/office/drawing/2014/main" id="{88899BFF-AE54-4935-A6E3-AEB8766EA4C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18" name="Oval 1717">
                      <a:extLst>
                        <a:ext uri="{FF2B5EF4-FFF2-40B4-BE49-F238E27FC236}">
                          <a16:creationId xmlns:a16="http://schemas.microsoft.com/office/drawing/2014/main" id="{6900447F-1CF0-4953-9133-32AE974F9EE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60914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19" name="Oval 1718">
                      <a:extLst>
                        <a:ext uri="{FF2B5EF4-FFF2-40B4-BE49-F238E27FC236}">
                          <a16:creationId xmlns:a16="http://schemas.microsoft.com/office/drawing/2014/main" id="{F40B2E1A-9F41-4A02-9714-A4D16CC1407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60914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71" name="Oval 1670">
                    <a:extLst>
                      <a:ext uri="{FF2B5EF4-FFF2-40B4-BE49-F238E27FC236}">
                        <a16:creationId xmlns:a16="http://schemas.microsoft.com/office/drawing/2014/main" id="{3F9A6685-3B31-4BA1-9933-AB8CB08640E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179764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2" name="Oval 1671">
                    <a:extLst>
                      <a:ext uri="{FF2B5EF4-FFF2-40B4-BE49-F238E27FC236}">
                        <a16:creationId xmlns:a16="http://schemas.microsoft.com/office/drawing/2014/main" id="{ED7C53E0-64C5-42C2-9085-9F1364C018F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3651468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3" name="Oval 1672">
                    <a:extLst>
                      <a:ext uri="{FF2B5EF4-FFF2-40B4-BE49-F238E27FC236}">
                        <a16:creationId xmlns:a16="http://schemas.microsoft.com/office/drawing/2014/main" id="{8E870B91-20C1-40A7-9767-1CAC071C849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426941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4" name="Oval 1673">
                    <a:extLst>
                      <a:ext uri="{FF2B5EF4-FFF2-40B4-BE49-F238E27FC236}">
                        <a16:creationId xmlns:a16="http://schemas.microsoft.com/office/drawing/2014/main" id="{C321DB8B-88A7-41BC-813F-3F70C67CA06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241558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5" name="Oval 1674">
                    <a:extLst>
                      <a:ext uri="{FF2B5EF4-FFF2-40B4-BE49-F238E27FC236}">
                        <a16:creationId xmlns:a16="http://schemas.microsoft.com/office/drawing/2014/main" id="{173BA3C6-16FA-4130-80AF-0EF6C5B2985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303352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6" name="Oval 1675">
                    <a:extLst>
                      <a:ext uri="{FF2B5EF4-FFF2-40B4-BE49-F238E27FC236}">
                        <a16:creationId xmlns:a16="http://schemas.microsoft.com/office/drawing/2014/main" id="{2932DA0E-FBD8-47AD-A5E4-06EFBAA4031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29489" y="487915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7" name="Oval 1676">
                    <a:extLst>
                      <a:ext uri="{FF2B5EF4-FFF2-40B4-BE49-F238E27FC236}">
                        <a16:creationId xmlns:a16="http://schemas.microsoft.com/office/drawing/2014/main" id="{2D767668-E578-4D29-AA8A-C3AA46557AE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29489" y="549709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42" name="Oval 1641">
                  <a:extLst>
                    <a:ext uri="{FF2B5EF4-FFF2-40B4-BE49-F238E27FC236}">
                      <a16:creationId xmlns:a16="http://schemas.microsoft.com/office/drawing/2014/main" id="{AD816262-7AFD-43A3-A95B-50589A066B2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49020" y="1663905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3" name="Oval 1642">
                  <a:extLst>
                    <a:ext uri="{FF2B5EF4-FFF2-40B4-BE49-F238E27FC236}">
                      <a16:creationId xmlns:a16="http://schemas.microsoft.com/office/drawing/2014/main" id="{52456A14-D24F-4F60-90BC-BF0F78D3999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49020" y="1812628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4" name="Oval 1643">
                  <a:extLst>
                    <a:ext uri="{FF2B5EF4-FFF2-40B4-BE49-F238E27FC236}">
                      <a16:creationId xmlns:a16="http://schemas.microsoft.com/office/drawing/2014/main" id="{9222A9E6-32BE-4E63-80A7-D10C3057D21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49020" y="1217733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5" name="Oval 1644">
                  <a:extLst>
                    <a:ext uri="{FF2B5EF4-FFF2-40B4-BE49-F238E27FC236}">
                      <a16:creationId xmlns:a16="http://schemas.microsoft.com/office/drawing/2014/main" id="{D5D99B01-CE29-42DF-B64C-028ADB6F55F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97744" y="1217733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6" name="Oval 1645">
                  <a:extLst>
                    <a:ext uri="{FF2B5EF4-FFF2-40B4-BE49-F238E27FC236}">
                      <a16:creationId xmlns:a16="http://schemas.microsoft.com/office/drawing/2014/main" id="{63D4ABCC-1113-4BD2-A006-3C27C5D03B8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49020" y="1366457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7" name="Oval 1646">
                  <a:extLst>
                    <a:ext uri="{FF2B5EF4-FFF2-40B4-BE49-F238E27FC236}">
                      <a16:creationId xmlns:a16="http://schemas.microsoft.com/office/drawing/2014/main" id="{2EB3E531-C872-48FF-829C-DD0FDD1D195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97744" y="1366457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8" name="Oval 1647">
                  <a:extLst>
                    <a:ext uri="{FF2B5EF4-FFF2-40B4-BE49-F238E27FC236}">
                      <a16:creationId xmlns:a16="http://schemas.microsoft.com/office/drawing/2014/main" id="{B547DD65-F6F8-4043-9465-9296EF7E4FD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49020" y="1515181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9" name="Oval 1648">
                  <a:extLst>
                    <a:ext uri="{FF2B5EF4-FFF2-40B4-BE49-F238E27FC236}">
                      <a16:creationId xmlns:a16="http://schemas.microsoft.com/office/drawing/2014/main" id="{5A514829-4B05-4720-ADDD-FAD00B6BD3D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46468" y="1217733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0" name="Oval 1649">
                  <a:extLst>
                    <a:ext uri="{FF2B5EF4-FFF2-40B4-BE49-F238E27FC236}">
                      <a16:creationId xmlns:a16="http://schemas.microsoft.com/office/drawing/2014/main" id="{6BC618DF-0627-4FB1-B9A2-5C59FD714E0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95192" y="1217733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1" name="Oval 1650">
                  <a:extLst>
                    <a:ext uri="{FF2B5EF4-FFF2-40B4-BE49-F238E27FC236}">
                      <a16:creationId xmlns:a16="http://schemas.microsoft.com/office/drawing/2014/main" id="{0BC05CCC-159F-4A1F-A815-635F75C4E27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97744" y="1663905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2" name="Oval 1651">
                  <a:extLst>
                    <a:ext uri="{FF2B5EF4-FFF2-40B4-BE49-F238E27FC236}">
                      <a16:creationId xmlns:a16="http://schemas.microsoft.com/office/drawing/2014/main" id="{023CEA64-DFEB-4D50-8C2F-391333C4569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46468" y="1663905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3" name="Oval 1652">
                  <a:extLst>
                    <a:ext uri="{FF2B5EF4-FFF2-40B4-BE49-F238E27FC236}">
                      <a16:creationId xmlns:a16="http://schemas.microsoft.com/office/drawing/2014/main" id="{593F7D68-E0CB-4E12-996D-55CA56FFE86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46468" y="1812628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4" name="Oval 1653">
                  <a:extLst>
                    <a:ext uri="{FF2B5EF4-FFF2-40B4-BE49-F238E27FC236}">
                      <a16:creationId xmlns:a16="http://schemas.microsoft.com/office/drawing/2014/main" id="{4E04B5DC-8D61-4575-94D9-82B0A1194B7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97744" y="1812628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5" name="Oval 1654">
                  <a:extLst>
                    <a:ext uri="{FF2B5EF4-FFF2-40B4-BE49-F238E27FC236}">
                      <a16:creationId xmlns:a16="http://schemas.microsoft.com/office/drawing/2014/main" id="{F7A13CC0-5AF0-471F-8F93-D9894D8D825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95192" y="1663905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6" name="Oval 1655">
                  <a:extLst>
                    <a:ext uri="{FF2B5EF4-FFF2-40B4-BE49-F238E27FC236}">
                      <a16:creationId xmlns:a16="http://schemas.microsoft.com/office/drawing/2014/main" id="{92C7612D-B6A1-4346-AB8F-637B777700A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95192" y="1812628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7" name="Oval 1656">
                  <a:extLst>
                    <a:ext uri="{FF2B5EF4-FFF2-40B4-BE49-F238E27FC236}">
                      <a16:creationId xmlns:a16="http://schemas.microsoft.com/office/drawing/2014/main" id="{6154B879-97AC-4E23-9064-659A3C84536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46468" y="1366457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8" name="Oval 1657">
                  <a:extLst>
                    <a:ext uri="{FF2B5EF4-FFF2-40B4-BE49-F238E27FC236}">
                      <a16:creationId xmlns:a16="http://schemas.microsoft.com/office/drawing/2014/main" id="{C7E4BD84-7313-4131-96F5-0E0B10C00C3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46468" y="1515181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9" name="Oval 1658">
                  <a:extLst>
                    <a:ext uri="{FF2B5EF4-FFF2-40B4-BE49-F238E27FC236}">
                      <a16:creationId xmlns:a16="http://schemas.microsoft.com/office/drawing/2014/main" id="{CB179929-69C0-4566-BECD-DC37CAE445B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97744" y="1515181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0" name="Oval 1659">
                  <a:extLst>
                    <a:ext uri="{FF2B5EF4-FFF2-40B4-BE49-F238E27FC236}">
                      <a16:creationId xmlns:a16="http://schemas.microsoft.com/office/drawing/2014/main" id="{BAD5BA08-4545-4362-9F8B-170CFFFD032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95192" y="1366457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1" name="Oval 1660">
                  <a:extLst>
                    <a:ext uri="{FF2B5EF4-FFF2-40B4-BE49-F238E27FC236}">
                      <a16:creationId xmlns:a16="http://schemas.microsoft.com/office/drawing/2014/main" id="{442B2753-1BB6-462E-A4ED-08DF5F14300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95192" y="1515181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2" name="Oval 1661">
                  <a:extLst>
                    <a:ext uri="{FF2B5EF4-FFF2-40B4-BE49-F238E27FC236}">
                      <a16:creationId xmlns:a16="http://schemas.microsoft.com/office/drawing/2014/main" id="{0F2AA516-2F08-4628-9925-1DD8678BA91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51381" y="1959380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3" name="Oval 1662">
                  <a:extLst>
                    <a:ext uri="{FF2B5EF4-FFF2-40B4-BE49-F238E27FC236}">
                      <a16:creationId xmlns:a16="http://schemas.microsoft.com/office/drawing/2014/main" id="{022962E3-E1E8-44AD-AC47-5A301C70676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51381" y="2108104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4" name="Oval 1663">
                  <a:extLst>
                    <a:ext uri="{FF2B5EF4-FFF2-40B4-BE49-F238E27FC236}">
                      <a16:creationId xmlns:a16="http://schemas.microsoft.com/office/drawing/2014/main" id="{B020ADE3-2B63-41FE-A452-59BAFC7CC5E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600105" y="1959380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5" name="Oval 1664">
                  <a:extLst>
                    <a:ext uri="{FF2B5EF4-FFF2-40B4-BE49-F238E27FC236}">
                      <a16:creationId xmlns:a16="http://schemas.microsoft.com/office/drawing/2014/main" id="{0BDE866C-9C95-48F7-BFC7-57C0291CD5E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48828" y="1959380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6" name="Oval 1665">
                  <a:extLst>
                    <a:ext uri="{FF2B5EF4-FFF2-40B4-BE49-F238E27FC236}">
                      <a16:creationId xmlns:a16="http://schemas.microsoft.com/office/drawing/2014/main" id="{6A60047A-790C-4977-98AC-5F582050F0D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48828" y="2108104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7" name="Oval 1666">
                  <a:extLst>
                    <a:ext uri="{FF2B5EF4-FFF2-40B4-BE49-F238E27FC236}">
                      <a16:creationId xmlns:a16="http://schemas.microsoft.com/office/drawing/2014/main" id="{64223936-96CC-4362-AD9C-FC464A6DBA3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600105" y="2108104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8" name="Oval 1667">
                  <a:extLst>
                    <a:ext uri="{FF2B5EF4-FFF2-40B4-BE49-F238E27FC236}">
                      <a16:creationId xmlns:a16="http://schemas.microsoft.com/office/drawing/2014/main" id="{19FAF5D8-22BE-4354-8D8F-EEDF56EAF0F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97552" y="1959380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9" name="Oval 1668">
                  <a:extLst>
                    <a:ext uri="{FF2B5EF4-FFF2-40B4-BE49-F238E27FC236}">
                      <a16:creationId xmlns:a16="http://schemas.microsoft.com/office/drawing/2014/main" id="{0CC5E47C-4E88-412C-9B79-56D66A6F68D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97552" y="2108104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8" name="Group 1107">
                <a:extLst>
                  <a:ext uri="{FF2B5EF4-FFF2-40B4-BE49-F238E27FC236}">
                    <a16:creationId xmlns:a16="http://schemas.microsoft.com/office/drawing/2014/main" id="{3AECFD15-4013-47FC-85C6-33F138609594}"/>
                  </a:ext>
                </a:extLst>
              </p:cNvPr>
              <p:cNvGrpSpPr/>
              <p:nvPr/>
            </p:nvGrpSpPr>
            <p:grpSpPr>
              <a:xfrm>
                <a:off x="330579" y="2252394"/>
                <a:ext cx="3589282" cy="915211"/>
                <a:chOff x="330579" y="1217249"/>
                <a:chExt cx="3589282" cy="915211"/>
              </a:xfrm>
            </p:grpSpPr>
            <p:grpSp>
              <p:nvGrpSpPr>
                <p:cNvPr id="1458" name="Group 1457">
                  <a:extLst>
                    <a:ext uri="{FF2B5EF4-FFF2-40B4-BE49-F238E27FC236}">
                      <a16:creationId xmlns:a16="http://schemas.microsoft.com/office/drawing/2014/main" id="{E322342F-2441-41A7-8570-49D4C4FBE8A4}"/>
                    </a:ext>
                  </a:extLst>
                </p:cNvPr>
                <p:cNvGrpSpPr/>
                <p:nvPr/>
              </p:nvGrpSpPr>
              <p:grpSpPr>
                <a:xfrm>
                  <a:off x="330579" y="1217827"/>
                  <a:ext cx="919372" cy="914400"/>
                  <a:chOff x="1502227" y="1797644"/>
                  <a:chExt cx="3819953" cy="3799294"/>
                </a:xfrm>
                <a:solidFill>
                  <a:schemeClr val="accent1"/>
                </a:solidFill>
              </p:grpSpPr>
              <p:grpSp>
                <p:nvGrpSpPr>
                  <p:cNvPr id="1589" name="Group 1588">
                    <a:extLst>
                      <a:ext uri="{FF2B5EF4-FFF2-40B4-BE49-F238E27FC236}">
                        <a16:creationId xmlns:a16="http://schemas.microsoft.com/office/drawing/2014/main" id="{51801A3D-9B74-43C1-9FA7-8CAA397AEF4F}"/>
                      </a:ext>
                    </a:extLst>
                  </p:cNvPr>
                  <p:cNvGrpSpPr/>
                  <p:nvPr/>
                </p:nvGrpSpPr>
                <p:grpSpPr>
                  <a:xfrm>
                    <a:off x="1502227" y="1798687"/>
                    <a:ext cx="3192204" cy="3798251"/>
                    <a:chOff x="1561401" y="1813506"/>
                    <a:chExt cx="3192204" cy="3798251"/>
                  </a:xfrm>
                  <a:grpFill/>
                </p:grpSpPr>
                <p:sp>
                  <p:nvSpPr>
                    <p:cNvPr id="1597" name="Oval 1596">
                      <a:extLst>
                        <a:ext uri="{FF2B5EF4-FFF2-40B4-BE49-F238E27FC236}">
                          <a16:creationId xmlns:a16="http://schemas.microsoft.com/office/drawing/2014/main" id="{19D7EB06-DDD6-4896-8904-3127E8DE161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98" name="Oval 1597">
                      <a:extLst>
                        <a:ext uri="{FF2B5EF4-FFF2-40B4-BE49-F238E27FC236}">
                          <a16:creationId xmlns:a16="http://schemas.microsoft.com/office/drawing/2014/main" id="{E2079373-05DA-4EC3-87A1-C2B3182158B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99" name="Oval 1598">
                      <a:extLst>
                        <a:ext uri="{FF2B5EF4-FFF2-40B4-BE49-F238E27FC236}">
                          <a16:creationId xmlns:a16="http://schemas.microsoft.com/office/drawing/2014/main" id="{B910E20F-7A25-4129-9CE5-32153A853D6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00" name="Oval 1599">
                      <a:extLst>
                        <a:ext uri="{FF2B5EF4-FFF2-40B4-BE49-F238E27FC236}">
                          <a16:creationId xmlns:a16="http://schemas.microsoft.com/office/drawing/2014/main" id="{0FF020F0-5CE6-4A5B-AB08-25DD241CD3F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01" name="Oval 1600">
                      <a:extLst>
                        <a:ext uri="{FF2B5EF4-FFF2-40B4-BE49-F238E27FC236}">
                          <a16:creationId xmlns:a16="http://schemas.microsoft.com/office/drawing/2014/main" id="{B5205E2A-8E39-4BA2-983B-FC16A493741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02" name="Oval 1601">
                      <a:extLst>
                        <a:ext uri="{FF2B5EF4-FFF2-40B4-BE49-F238E27FC236}">
                          <a16:creationId xmlns:a16="http://schemas.microsoft.com/office/drawing/2014/main" id="{C00DCA76-650C-40B2-B5D5-819B781FD95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03" name="Oval 1602">
                      <a:extLst>
                        <a:ext uri="{FF2B5EF4-FFF2-40B4-BE49-F238E27FC236}">
                          <a16:creationId xmlns:a16="http://schemas.microsoft.com/office/drawing/2014/main" id="{C7D83518-B570-4799-8BBA-13FD1327B02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04" name="Oval 1603">
                      <a:extLst>
                        <a:ext uri="{FF2B5EF4-FFF2-40B4-BE49-F238E27FC236}">
                          <a16:creationId xmlns:a16="http://schemas.microsoft.com/office/drawing/2014/main" id="{190C69A0-AC01-4688-868F-9DAAB7F0B82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05" name="Oval 1604">
                      <a:extLst>
                        <a:ext uri="{FF2B5EF4-FFF2-40B4-BE49-F238E27FC236}">
                          <a16:creationId xmlns:a16="http://schemas.microsoft.com/office/drawing/2014/main" id="{CA6BA893-4195-413E-B4C5-2B7A5A1194A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06" name="Oval 1605">
                      <a:extLst>
                        <a:ext uri="{FF2B5EF4-FFF2-40B4-BE49-F238E27FC236}">
                          <a16:creationId xmlns:a16="http://schemas.microsoft.com/office/drawing/2014/main" id="{CA05D9EA-C4A5-443F-B7F2-8167A4B1876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07" name="Oval 1606">
                      <a:extLst>
                        <a:ext uri="{FF2B5EF4-FFF2-40B4-BE49-F238E27FC236}">
                          <a16:creationId xmlns:a16="http://schemas.microsoft.com/office/drawing/2014/main" id="{0F827513-0C1A-4689-8F16-0AFDB45DAE4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08" name="Oval 1607">
                      <a:extLst>
                        <a:ext uri="{FF2B5EF4-FFF2-40B4-BE49-F238E27FC236}">
                          <a16:creationId xmlns:a16="http://schemas.microsoft.com/office/drawing/2014/main" id="{89DD4768-66C4-4337-BCAF-83EA8046062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09" name="Oval 1608">
                      <a:extLst>
                        <a:ext uri="{FF2B5EF4-FFF2-40B4-BE49-F238E27FC236}">
                          <a16:creationId xmlns:a16="http://schemas.microsoft.com/office/drawing/2014/main" id="{DFECCE73-C225-49AD-B1EA-1296A563375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10" name="Oval 1609">
                      <a:extLst>
                        <a:ext uri="{FF2B5EF4-FFF2-40B4-BE49-F238E27FC236}">
                          <a16:creationId xmlns:a16="http://schemas.microsoft.com/office/drawing/2014/main" id="{D940741A-9BBA-42A6-B544-3FADB49ABF9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11" name="Oval 1610">
                      <a:extLst>
                        <a:ext uri="{FF2B5EF4-FFF2-40B4-BE49-F238E27FC236}">
                          <a16:creationId xmlns:a16="http://schemas.microsoft.com/office/drawing/2014/main" id="{EDE8D9CA-E1C2-42B0-9D0D-06A83A340A3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12" name="Oval 1611">
                      <a:extLst>
                        <a:ext uri="{FF2B5EF4-FFF2-40B4-BE49-F238E27FC236}">
                          <a16:creationId xmlns:a16="http://schemas.microsoft.com/office/drawing/2014/main" id="{6DD88716-9EEC-4B81-BDCF-9A23D6BB746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13" name="Oval 1612">
                      <a:extLst>
                        <a:ext uri="{FF2B5EF4-FFF2-40B4-BE49-F238E27FC236}">
                          <a16:creationId xmlns:a16="http://schemas.microsoft.com/office/drawing/2014/main" id="{5A3B87B5-CECE-49FC-B952-C8F8DE55A0F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14" name="Oval 1613">
                      <a:extLst>
                        <a:ext uri="{FF2B5EF4-FFF2-40B4-BE49-F238E27FC236}">
                          <a16:creationId xmlns:a16="http://schemas.microsoft.com/office/drawing/2014/main" id="{00CC2B50-E8CE-45BC-BB55-5A9F2CB2264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15" name="Oval 1614">
                      <a:extLst>
                        <a:ext uri="{FF2B5EF4-FFF2-40B4-BE49-F238E27FC236}">
                          <a16:creationId xmlns:a16="http://schemas.microsoft.com/office/drawing/2014/main" id="{7E4C22B0-BCFE-4AF8-90CE-0942988C81C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16" name="Oval 1615">
                      <a:extLst>
                        <a:ext uri="{FF2B5EF4-FFF2-40B4-BE49-F238E27FC236}">
                          <a16:creationId xmlns:a16="http://schemas.microsoft.com/office/drawing/2014/main" id="{5E290C7E-D19E-4E27-8EA5-B0DDAB51BB4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17" name="Oval 1616">
                      <a:extLst>
                        <a:ext uri="{FF2B5EF4-FFF2-40B4-BE49-F238E27FC236}">
                          <a16:creationId xmlns:a16="http://schemas.microsoft.com/office/drawing/2014/main" id="{25ED5BC8-ECC6-4FF4-9098-0765CBF4FA9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71209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18" name="Oval 1617">
                      <a:extLst>
                        <a:ext uri="{FF2B5EF4-FFF2-40B4-BE49-F238E27FC236}">
                          <a16:creationId xmlns:a16="http://schemas.microsoft.com/office/drawing/2014/main" id="{56F90E74-52D8-4D7E-96B0-931F1F563EE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71209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19" name="Oval 1618">
                      <a:extLst>
                        <a:ext uri="{FF2B5EF4-FFF2-40B4-BE49-F238E27FC236}">
                          <a16:creationId xmlns:a16="http://schemas.microsoft.com/office/drawing/2014/main" id="{2C52D513-0D47-4EBF-A2BF-51B2CA77D0B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89151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20" name="Oval 1619">
                      <a:extLst>
                        <a:ext uri="{FF2B5EF4-FFF2-40B4-BE49-F238E27FC236}">
                          <a16:creationId xmlns:a16="http://schemas.microsoft.com/office/drawing/2014/main" id="{F9F19129-191A-489A-BB87-892CDDC4AB5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07092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21" name="Oval 1620">
                      <a:extLst>
                        <a:ext uri="{FF2B5EF4-FFF2-40B4-BE49-F238E27FC236}">
                          <a16:creationId xmlns:a16="http://schemas.microsoft.com/office/drawing/2014/main" id="{46D0B037-7A63-471B-9C52-3DA501AEC99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07092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22" name="Oval 1621">
                      <a:extLst>
                        <a:ext uri="{FF2B5EF4-FFF2-40B4-BE49-F238E27FC236}">
                          <a16:creationId xmlns:a16="http://schemas.microsoft.com/office/drawing/2014/main" id="{478715A6-6BCA-4C15-9067-3E6C7CD0393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89151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23" name="Oval 1622">
                      <a:extLst>
                        <a:ext uri="{FF2B5EF4-FFF2-40B4-BE49-F238E27FC236}">
                          <a16:creationId xmlns:a16="http://schemas.microsoft.com/office/drawing/2014/main" id="{DC1C1DA7-2F7A-4AA1-97B3-D796B278E73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25033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24" name="Oval 1623">
                      <a:extLst>
                        <a:ext uri="{FF2B5EF4-FFF2-40B4-BE49-F238E27FC236}">
                          <a16:creationId xmlns:a16="http://schemas.microsoft.com/office/drawing/2014/main" id="{E4CB41FD-C9C5-48B6-A4D3-2E347F422D4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25033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25" name="Oval 1624">
                      <a:extLst>
                        <a:ext uri="{FF2B5EF4-FFF2-40B4-BE49-F238E27FC236}">
                          <a16:creationId xmlns:a16="http://schemas.microsoft.com/office/drawing/2014/main" id="{3593B724-1B8F-4343-905F-9A38A7FCC1D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181961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26" name="Oval 1625">
                      <a:extLst>
                        <a:ext uri="{FF2B5EF4-FFF2-40B4-BE49-F238E27FC236}">
                          <a16:creationId xmlns:a16="http://schemas.microsoft.com/office/drawing/2014/main" id="{4A4244B6-7BBE-4437-99C6-46F91CD7200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3673435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27" name="Oval 1626">
                      <a:extLst>
                        <a:ext uri="{FF2B5EF4-FFF2-40B4-BE49-F238E27FC236}">
                          <a16:creationId xmlns:a16="http://schemas.microsoft.com/office/drawing/2014/main" id="{03BF11E5-3304-4EC4-9546-A2494F8F3D7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429137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28" name="Oval 1627">
                      <a:extLst>
                        <a:ext uri="{FF2B5EF4-FFF2-40B4-BE49-F238E27FC236}">
                          <a16:creationId xmlns:a16="http://schemas.microsoft.com/office/drawing/2014/main" id="{E246B6E5-7B8E-4BCB-BC08-1FEF65AA90C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243755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29" name="Oval 1628">
                      <a:extLst>
                        <a:ext uri="{FF2B5EF4-FFF2-40B4-BE49-F238E27FC236}">
                          <a16:creationId xmlns:a16="http://schemas.microsoft.com/office/drawing/2014/main" id="{50B2D940-7E69-4D71-8CCF-734F71F4BA2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3055494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30" name="Oval 1629">
                      <a:extLst>
                        <a:ext uri="{FF2B5EF4-FFF2-40B4-BE49-F238E27FC236}">
                          <a16:creationId xmlns:a16="http://schemas.microsoft.com/office/drawing/2014/main" id="{96E94417-2205-4764-A3B4-81EBC3C2E6D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42971" y="4901124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31" name="Oval 1630">
                      <a:extLst>
                        <a:ext uri="{FF2B5EF4-FFF2-40B4-BE49-F238E27FC236}">
                          <a16:creationId xmlns:a16="http://schemas.microsoft.com/office/drawing/2014/main" id="{014E4FE7-5986-4B42-97A9-03F82A00C62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42971" y="551906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32" name="Oval 1631">
                      <a:extLst>
                        <a:ext uri="{FF2B5EF4-FFF2-40B4-BE49-F238E27FC236}">
                          <a16:creationId xmlns:a16="http://schemas.microsoft.com/office/drawing/2014/main" id="{FBEFC446-50D5-455A-A036-FEE4FFF393E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33" name="Oval 1632">
                      <a:extLst>
                        <a:ext uri="{FF2B5EF4-FFF2-40B4-BE49-F238E27FC236}">
                          <a16:creationId xmlns:a16="http://schemas.microsoft.com/office/drawing/2014/main" id="{A196A9C2-02E0-4CB8-A1E1-2D7D7420294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34" name="Oval 1633">
                      <a:extLst>
                        <a:ext uri="{FF2B5EF4-FFF2-40B4-BE49-F238E27FC236}">
                          <a16:creationId xmlns:a16="http://schemas.microsoft.com/office/drawing/2014/main" id="{4218E7C8-2878-4271-93AF-28F2D5011F1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35" name="Oval 1634">
                      <a:extLst>
                        <a:ext uri="{FF2B5EF4-FFF2-40B4-BE49-F238E27FC236}">
                          <a16:creationId xmlns:a16="http://schemas.microsoft.com/office/drawing/2014/main" id="{9ED9A8E2-C5D7-450D-99C6-1D39C72BE07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36" name="Oval 1635">
                      <a:extLst>
                        <a:ext uri="{FF2B5EF4-FFF2-40B4-BE49-F238E27FC236}">
                          <a16:creationId xmlns:a16="http://schemas.microsoft.com/office/drawing/2014/main" id="{0B4AE997-0242-4B1C-BB13-5ADE2F7D550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37" name="Oval 1636">
                      <a:extLst>
                        <a:ext uri="{FF2B5EF4-FFF2-40B4-BE49-F238E27FC236}">
                          <a16:creationId xmlns:a16="http://schemas.microsoft.com/office/drawing/2014/main" id="{6D807E2B-C3BA-4CF5-AA69-589860CD089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60914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38" name="Oval 1637">
                      <a:extLst>
                        <a:ext uri="{FF2B5EF4-FFF2-40B4-BE49-F238E27FC236}">
                          <a16:creationId xmlns:a16="http://schemas.microsoft.com/office/drawing/2014/main" id="{99F4B305-260D-496A-B7D8-F62890646FC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60914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590" name="Oval 1589">
                    <a:extLst>
                      <a:ext uri="{FF2B5EF4-FFF2-40B4-BE49-F238E27FC236}">
                        <a16:creationId xmlns:a16="http://schemas.microsoft.com/office/drawing/2014/main" id="{B1E812B0-8228-478F-B2EA-CDC213B47A0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179764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1" name="Oval 1590">
                    <a:extLst>
                      <a:ext uri="{FF2B5EF4-FFF2-40B4-BE49-F238E27FC236}">
                        <a16:creationId xmlns:a16="http://schemas.microsoft.com/office/drawing/2014/main" id="{A7B515A0-30B0-4911-ADB6-0AEDEA4B894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3651468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2" name="Oval 1591">
                    <a:extLst>
                      <a:ext uri="{FF2B5EF4-FFF2-40B4-BE49-F238E27FC236}">
                        <a16:creationId xmlns:a16="http://schemas.microsoft.com/office/drawing/2014/main" id="{8FBB04BB-1ED9-4850-BDE1-EB800BAE827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426941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3" name="Oval 1592">
                    <a:extLst>
                      <a:ext uri="{FF2B5EF4-FFF2-40B4-BE49-F238E27FC236}">
                        <a16:creationId xmlns:a16="http://schemas.microsoft.com/office/drawing/2014/main" id="{F277A58C-8A00-4020-84F9-8B6B74CCA9B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241558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4" name="Oval 1593">
                    <a:extLst>
                      <a:ext uri="{FF2B5EF4-FFF2-40B4-BE49-F238E27FC236}">
                        <a16:creationId xmlns:a16="http://schemas.microsoft.com/office/drawing/2014/main" id="{97EFD4BC-A1C3-4281-8B47-7F05F902ABE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303352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5" name="Oval 1594">
                    <a:extLst>
                      <a:ext uri="{FF2B5EF4-FFF2-40B4-BE49-F238E27FC236}">
                        <a16:creationId xmlns:a16="http://schemas.microsoft.com/office/drawing/2014/main" id="{6A84D2DF-749F-4A4E-855F-D7D8AC55BDC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29489" y="487915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6" name="Oval 1595">
                    <a:extLst>
                      <a:ext uri="{FF2B5EF4-FFF2-40B4-BE49-F238E27FC236}">
                        <a16:creationId xmlns:a16="http://schemas.microsoft.com/office/drawing/2014/main" id="{97F15FA7-815F-4109-A575-5864E3297AD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29489" y="549709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59" name="Group 1458">
                  <a:extLst>
                    <a:ext uri="{FF2B5EF4-FFF2-40B4-BE49-F238E27FC236}">
                      <a16:creationId xmlns:a16="http://schemas.microsoft.com/office/drawing/2014/main" id="{A183B85D-F64E-46F7-8FA9-BC96F321464E}"/>
                    </a:ext>
                  </a:extLst>
                </p:cNvPr>
                <p:cNvGrpSpPr/>
                <p:nvPr/>
              </p:nvGrpSpPr>
              <p:grpSpPr>
                <a:xfrm>
                  <a:off x="1371874" y="1217249"/>
                  <a:ext cx="919372" cy="914400"/>
                  <a:chOff x="1502227" y="1797644"/>
                  <a:chExt cx="3819953" cy="3799294"/>
                </a:xfrm>
                <a:solidFill>
                  <a:schemeClr val="accent1"/>
                </a:solidFill>
              </p:grpSpPr>
              <p:grpSp>
                <p:nvGrpSpPr>
                  <p:cNvPr id="1539" name="Group 1538">
                    <a:extLst>
                      <a:ext uri="{FF2B5EF4-FFF2-40B4-BE49-F238E27FC236}">
                        <a16:creationId xmlns:a16="http://schemas.microsoft.com/office/drawing/2014/main" id="{0B0910C0-3C88-4558-9F31-ADB35295DA39}"/>
                      </a:ext>
                    </a:extLst>
                  </p:cNvPr>
                  <p:cNvGrpSpPr/>
                  <p:nvPr/>
                </p:nvGrpSpPr>
                <p:grpSpPr>
                  <a:xfrm>
                    <a:off x="1502227" y="1798687"/>
                    <a:ext cx="3192204" cy="3798251"/>
                    <a:chOff x="1561401" y="1813506"/>
                    <a:chExt cx="3192204" cy="3798251"/>
                  </a:xfrm>
                  <a:grpFill/>
                </p:grpSpPr>
                <p:sp>
                  <p:nvSpPr>
                    <p:cNvPr id="1547" name="Oval 1546">
                      <a:extLst>
                        <a:ext uri="{FF2B5EF4-FFF2-40B4-BE49-F238E27FC236}">
                          <a16:creationId xmlns:a16="http://schemas.microsoft.com/office/drawing/2014/main" id="{C8F2E19F-8AF1-4995-A6C7-48A8EE3043B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48" name="Oval 1547">
                      <a:extLst>
                        <a:ext uri="{FF2B5EF4-FFF2-40B4-BE49-F238E27FC236}">
                          <a16:creationId xmlns:a16="http://schemas.microsoft.com/office/drawing/2014/main" id="{6C7AA93D-5CF5-457C-9B2B-A50BB449246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49" name="Oval 1548">
                      <a:extLst>
                        <a:ext uri="{FF2B5EF4-FFF2-40B4-BE49-F238E27FC236}">
                          <a16:creationId xmlns:a16="http://schemas.microsoft.com/office/drawing/2014/main" id="{F77F369E-0C00-4B44-B9FF-3EF0108EED5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0" name="Oval 1549">
                      <a:extLst>
                        <a:ext uri="{FF2B5EF4-FFF2-40B4-BE49-F238E27FC236}">
                          <a16:creationId xmlns:a16="http://schemas.microsoft.com/office/drawing/2014/main" id="{92A873B9-44CD-446E-BC1A-69A05805742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1" name="Oval 1550">
                      <a:extLst>
                        <a:ext uri="{FF2B5EF4-FFF2-40B4-BE49-F238E27FC236}">
                          <a16:creationId xmlns:a16="http://schemas.microsoft.com/office/drawing/2014/main" id="{DCD5209D-C4FA-44C9-8AEA-1EF10C47E24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2" name="Oval 1551">
                      <a:extLst>
                        <a:ext uri="{FF2B5EF4-FFF2-40B4-BE49-F238E27FC236}">
                          <a16:creationId xmlns:a16="http://schemas.microsoft.com/office/drawing/2014/main" id="{7C8A4411-D3C6-4098-A528-E30B8F829A1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3" name="Oval 1552">
                      <a:extLst>
                        <a:ext uri="{FF2B5EF4-FFF2-40B4-BE49-F238E27FC236}">
                          <a16:creationId xmlns:a16="http://schemas.microsoft.com/office/drawing/2014/main" id="{B9FFA9E5-A91F-4594-A689-BCF0232A3B5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4" name="Oval 1553">
                      <a:extLst>
                        <a:ext uri="{FF2B5EF4-FFF2-40B4-BE49-F238E27FC236}">
                          <a16:creationId xmlns:a16="http://schemas.microsoft.com/office/drawing/2014/main" id="{65015961-7EB1-49AC-A3DE-A2E7180C97D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5" name="Oval 1554">
                      <a:extLst>
                        <a:ext uri="{FF2B5EF4-FFF2-40B4-BE49-F238E27FC236}">
                          <a16:creationId xmlns:a16="http://schemas.microsoft.com/office/drawing/2014/main" id="{058652FC-2A93-4407-9E58-035EA10DE32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6" name="Oval 1555">
                      <a:extLst>
                        <a:ext uri="{FF2B5EF4-FFF2-40B4-BE49-F238E27FC236}">
                          <a16:creationId xmlns:a16="http://schemas.microsoft.com/office/drawing/2014/main" id="{91C508B8-15F7-496C-9F21-580B02A7E46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7" name="Oval 1556">
                      <a:extLst>
                        <a:ext uri="{FF2B5EF4-FFF2-40B4-BE49-F238E27FC236}">
                          <a16:creationId xmlns:a16="http://schemas.microsoft.com/office/drawing/2014/main" id="{250E4DC7-2748-4F03-864D-3A7BA43F15C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8" name="Oval 1557">
                      <a:extLst>
                        <a:ext uri="{FF2B5EF4-FFF2-40B4-BE49-F238E27FC236}">
                          <a16:creationId xmlns:a16="http://schemas.microsoft.com/office/drawing/2014/main" id="{26184134-CAA6-4B84-A132-2D9A744208D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9" name="Oval 1558">
                      <a:extLst>
                        <a:ext uri="{FF2B5EF4-FFF2-40B4-BE49-F238E27FC236}">
                          <a16:creationId xmlns:a16="http://schemas.microsoft.com/office/drawing/2014/main" id="{65BE4D7D-B840-4CEE-9D14-A0E222ABD59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0" name="Oval 1559">
                      <a:extLst>
                        <a:ext uri="{FF2B5EF4-FFF2-40B4-BE49-F238E27FC236}">
                          <a16:creationId xmlns:a16="http://schemas.microsoft.com/office/drawing/2014/main" id="{95FBA011-B089-4CA9-A064-BF40C132E2F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1" name="Oval 1560">
                      <a:extLst>
                        <a:ext uri="{FF2B5EF4-FFF2-40B4-BE49-F238E27FC236}">
                          <a16:creationId xmlns:a16="http://schemas.microsoft.com/office/drawing/2014/main" id="{9960DA6A-67AA-4BD7-ACDB-459B529DDE9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2" name="Oval 1561">
                      <a:extLst>
                        <a:ext uri="{FF2B5EF4-FFF2-40B4-BE49-F238E27FC236}">
                          <a16:creationId xmlns:a16="http://schemas.microsoft.com/office/drawing/2014/main" id="{40FF6CB5-4E7E-4F11-9EB3-0843F7C9491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3" name="Oval 1562">
                      <a:extLst>
                        <a:ext uri="{FF2B5EF4-FFF2-40B4-BE49-F238E27FC236}">
                          <a16:creationId xmlns:a16="http://schemas.microsoft.com/office/drawing/2014/main" id="{3C56A007-DB29-4C24-B49E-BB71EE5D457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4" name="Oval 1563">
                      <a:extLst>
                        <a:ext uri="{FF2B5EF4-FFF2-40B4-BE49-F238E27FC236}">
                          <a16:creationId xmlns:a16="http://schemas.microsoft.com/office/drawing/2014/main" id="{DCD9A683-76C3-49B0-AEC4-3E979F5E78F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5" name="Oval 1564">
                      <a:extLst>
                        <a:ext uri="{FF2B5EF4-FFF2-40B4-BE49-F238E27FC236}">
                          <a16:creationId xmlns:a16="http://schemas.microsoft.com/office/drawing/2014/main" id="{D2E36899-59F5-4FA8-97CF-BE18F9AF13F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6" name="Oval 1565">
                      <a:extLst>
                        <a:ext uri="{FF2B5EF4-FFF2-40B4-BE49-F238E27FC236}">
                          <a16:creationId xmlns:a16="http://schemas.microsoft.com/office/drawing/2014/main" id="{FD10AFA9-BEA4-4028-9C77-E2B90E0144B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7" name="Oval 1566">
                      <a:extLst>
                        <a:ext uri="{FF2B5EF4-FFF2-40B4-BE49-F238E27FC236}">
                          <a16:creationId xmlns:a16="http://schemas.microsoft.com/office/drawing/2014/main" id="{6D4DEA8D-B90D-4674-AFA7-95A0588DC46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71209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8" name="Oval 1567">
                      <a:extLst>
                        <a:ext uri="{FF2B5EF4-FFF2-40B4-BE49-F238E27FC236}">
                          <a16:creationId xmlns:a16="http://schemas.microsoft.com/office/drawing/2014/main" id="{43F70554-62F3-479D-922F-49460E0C3B3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71209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9" name="Oval 1568">
                      <a:extLst>
                        <a:ext uri="{FF2B5EF4-FFF2-40B4-BE49-F238E27FC236}">
                          <a16:creationId xmlns:a16="http://schemas.microsoft.com/office/drawing/2014/main" id="{12662C03-E863-4472-A230-E0FA24E54CD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89151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0" name="Oval 1569">
                      <a:extLst>
                        <a:ext uri="{FF2B5EF4-FFF2-40B4-BE49-F238E27FC236}">
                          <a16:creationId xmlns:a16="http://schemas.microsoft.com/office/drawing/2014/main" id="{7676D2D2-561D-4D07-A3DA-5B5291277AA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07092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1" name="Oval 1570">
                      <a:extLst>
                        <a:ext uri="{FF2B5EF4-FFF2-40B4-BE49-F238E27FC236}">
                          <a16:creationId xmlns:a16="http://schemas.microsoft.com/office/drawing/2014/main" id="{9EE611FF-0631-4CC2-BBAD-FFD5F46D7AC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07092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2" name="Oval 1571">
                      <a:extLst>
                        <a:ext uri="{FF2B5EF4-FFF2-40B4-BE49-F238E27FC236}">
                          <a16:creationId xmlns:a16="http://schemas.microsoft.com/office/drawing/2014/main" id="{0FAA3CA4-83B7-418C-9C43-4EAB937D0A4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89151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3" name="Oval 1572">
                      <a:extLst>
                        <a:ext uri="{FF2B5EF4-FFF2-40B4-BE49-F238E27FC236}">
                          <a16:creationId xmlns:a16="http://schemas.microsoft.com/office/drawing/2014/main" id="{F3D06EEF-7F41-47EF-ACE4-29E5E6AEBD9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25033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4" name="Oval 1573">
                      <a:extLst>
                        <a:ext uri="{FF2B5EF4-FFF2-40B4-BE49-F238E27FC236}">
                          <a16:creationId xmlns:a16="http://schemas.microsoft.com/office/drawing/2014/main" id="{FF9BB3D4-90FA-44E9-BCC7-D3D6EA08477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25033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5" name="Oval 1574">
                      <a:extLst>
                        <a:ext uri="{FF2B5EF4-FFF2-40B4-BE49-F238E27FC236}">
                          <a16:creationId xmlns:a16="http://schemas.microsoft.com/office/drawing/2014/main" id="{448927A7-CB23-499A-9BA7-19B1B184068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181961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6" name="Oval 1575">
                      <a:extLst>
                        <a:ext uri="{FF2B5EF4-FFF2-40B4-BE49-F238E27FC236}">
                          <a16:creationId xmlns:a16="http://schemas.microsoft.com/office/drawing/2014/main" id="{C46EBD8E-175F-4815-8ED8-88C3E960544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3673435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7" name="Oval 1576">
                      <a:extLst>
                        <a:ext uri="{FF2B5EF4-FFF2-40B4-BE49-F238E27FC236}">
                          <a16:creationId xmlns:a16="http://schemas.microsoft.com/office/drawing/2014/main" id="{DD7BACDF-02A2-4AAF-BF9F-2FE42F6EB40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429137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8" name="Oval 1577">
                      <a:extLst>
                        <a:ext uri="{FF2B5EF4-FFF2-40B4-BE49-F238E27FC236}">
                          <a16:creationId xmlns:a16="http://schemas.microsoft.com/office/drawing/2014/main" id="{56DE456B-C658-47AB-ACBC-358FC214E93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243755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9" name="Oval 1578">
                      <a:extLst>
                        <a:ext uri="{FF2B5EF4-FFF2-40B4-BE49-F238E27FC236}">
                          <a16:creationId xmlns:a16="http://schemas.microsoft.com/office/drawing/2014/main" id="{E19561DD-2F62-4C5F-84B8-DB0256AC188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3055494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80" name="Oval 1579">
                      <a:extLst>
                        <a:ext uri="{FF2B5EF4-FFF2-40B4-BE49-F238E27FC236}">
                          <a16:creationId xmlns:a16="http://schemas.microsoft.com/office/drawing/2014/main" id="{5E87910B-D662-41EC-AC58-3BA9E1F57D7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42971" y="4901124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81" name="Oval 1580">
                      <a:extLst>
                        <a:ext uri="{FF2B5EF4-FFF2-40B4-BE49-F238E27FC236}">
                          <a16:creationId xmlns:a16="http://schemas.microsoft.com/office/drawing/2014/main" id="{478446EB-CABC-4788-B5DE-1E75553A5FA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42971" y="551906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82" name="Oval 1581">
                      <a:extLst>
                        <a:ext uri="{FF2B5EF4-FFF2-40B4-BE49-F238E27FC236}">
                          <a16:creationId xmlns:a16="http://schemas.microsoft.com/office/drawing/2014/main" id="{7865B055-1EF8-4D22-9E80-052691B21C7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83" name="Oval 1582">
                      <a:extLst>
                        <a:ext uri="{FF2B5EF4-FFF2-40B4-BE49-F238E27FC236}">
                          <a16:creationId xmlns:a16="http://schemas.microsoft.com/office/drawing/2014/main" id="{B70D5E46-41E1-467A-AD7D-310B6625F5E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84" name="Oval 1583">
                      <a:extLst>
                        <a:ext uri="{FF2B5EF4-FFF2-40B4-BE49-F238E27FC236}">
                          <a16:creationId xmlns:a16="http://schemas.microsoft.com/office/drawing/2014/main" id="{7A80F318-93DE-4367-8655-77F0C64026A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85" name="Oval 1584">
                      <a:extLst>
                        <a:ext uri="{FF2B5EF4-FFF2-40B4-BE49-F238E27FC236}">
                          <a16:creationId xmlns:a16="http://schemas.microsoft.com/office/drawing/2014/main" id="{E7CA1E69-9EC1-4528-88F1-9D3FDA4E57C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86" name="Oval 1585">
                      <a:extLst>
                        <a:ext uri="{FF2B5EF4-FFF2-40B4-BE49-F238E27FC236}">
                          <a16:creationId xmlns:a16="http://schemas.microsoft.com/office/drawing/2014/main" id="{0B625E1C-0794-427A-870F-BBCC9F373DA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87" name="Oval 1586">
                      <a:extLst>
                        <a:ext uri="{FF2B5EF4-FFF2-40B4-BE49-F238E27FC236}">
                          <a16:creationId xmlns:a16="http://schemas.microsoft.com/office/drawing/2014/main" id="{02E00F0E-3CEB-4901-BA83-5C7DF9DEA3C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60914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88" name="Oval 1587">
                      <a:extLst>
                        <a:ext uri="{FF2B5EF4-FFF2-40B4-BE49-F238E27FC236}">
                          <a16:creationId xmlns:a16="http://schemas.microsoft.com/office/drawing/2014/main" id="{54F1B587-2CCA-472B-8038-14DED353B06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60914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540" name="Oval 1539">
                    <a:extLst>
                      <a:ext uri="{FF2B5EF4-FFF2-40B4-BE49-F238E27FC236}">
                        <a16:creationId xmlns:a16="http://schemas.microsoft.com/office/drawing/2014/main" id="{C1552AD1-08AF-433C-8F96-7B346DEB480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179764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1" name="Oval 1540">
                    <a:extLst>
                      <a:ext uri="{FF2B5EF4-FFF2-40B4-BE49-F238E27FC236}">
                        <a16:creationId xmlns:a16="http://schemas.microsoft.com/office/drawing/2014/main" id="{B3DD21F5-C9D2-4B91-8FF0-EBC119DF8DF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3651468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2" name="Oval 1541">
                    <a:extLst>
                      <a:ext uri="{FF2B5EF4-FFF2-40B4-BE49-F238E27FC236}">
                        <a16:creationId xmlns:a16="http://schemas.microsoft.com/office/drawing/2014/main" id="{17028C48-EDBF-48F6-87DD-A07128F2955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426941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3" name="Oval 1542">
                    <a:extLst>
                      <a:ext uri="{FF2B5EF4-FFF2-40B4-BE49-F238E27FC236}">
                        <a16:creationId xmlns:a16="http://schemas.microsoft.com/office/drawing/2014/main" id="{AA330E42-8589-47D6-9440-ECC7E4F2722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241558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4" name="Oval 1543">
                    <a:extLst>
                      <a:ext uri="{FF2B5EF4-FFF2-40B4-BE49-F238E27FC236}">
                        <a16:creationId xmlns:a16="http://schemas.microsoft.com/office/drawing/2014/main" id="{BD8F165F-AC14-4F87-8C66-A0B97DE6340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303352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5" name="Oval 1544">
                    <a:extLst>
                      <a:ext uri="{FF2B5EF4-FFF2-40B4-BE49-F238E27FC236}">
                        <a16:creationId xmlns:a16="http://schemas.microsoft.com/office/drawing/2014/main" id="{B0AD5015-11EE-4608-896A-B6A9C05842A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29489" y="487915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6" name="Oval 1545">
                    <a:extLst>
                      <a:ext uri="{FF2B5EF4-FFF2-40B4-BE49-F238E27FC236}">
                        <a16:creationId xmlns:a16="http://schemas.microsoft.com/office/drawing/2014/main" id="{2AC2AC2C-A125-4356-B077-9F8721C09F4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29489" y="549709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60" name="Group 1459">
                  <a:extLst>
                    <a:ext uri="{FF2B5EF4-FFF2-40B4-BE49-F238E27FC236}">
                      <a16:creationId xmlns:a16="http://schemas.microsoft.com/office/drawing/2014/main" id="{04346F27-7C26-47BA-844C-D64E8B526267}"/>
                    </a:ext>
                  </a:extLst>
                </p:cNvPr>
                <p:cNvGrpSpPr/>
                <p:nvPr/>
              </p:nvGrpSpPr>
              <p:grpSpPr>
                <a:xfrm>
                  <a:off x="2407725" y="1218060"/>
                  <a:ext cx="919372" cy="914400"/>
                  <a:chOff x="1502227" y="1797644"/>
                  <a:chExt cx="3819953" cy="3799294"/>
                </a:xfrm>
                <a:solidFill>
                  <a:schemeClr val="accent1"/>
                </a:solidFill>
              </p:grpSpPr>
              <p:grpSp>
                <p:nvGrpSpPr>
                  <p:cNvPr id="1489" name="Group 1488">
                    <a:extLst>
                      <a:ext uri="{FF2B5EF4-FFF2-40B4-BE49-F238E27FC236}">
                        <a16:creationId xmlns:a16="http://schemas.microsoft.com/office/drawing/2014/main" id="{33F34CFE-5AF9-4E8E-A0B5-F4B674DFDF0E}"/>
                      </a:ext>
                    </a:extLst>
                  </p:cNvPr>
                  <p:cNvGrpSpPr/>
                  <p:nvPr/>
                </p:nvGrpSpPr>
                <p:grpSpPr>
                  <a:xfrm>
                    <a:off x="1502227" y="1798687"/>
                    <a:ext cx="3192204" cy="3798251"/>
                    <a:chOff x="1561401" y="1813506"/>
                    <a:chExt cx="3192204" cy="3798251"/>
                  </a:xfrm>
                  <a:grpFill/>
                </p:grpSpPr>
                <p:sp>
                  <p:nvSpPr>
                    <p:cNvPr id="1497" name="Oval 1496">
                      <a:extLst>
                        <a:ext uri="{FF2B5EF4-FFF2-40B4-BE49-F238E27FC236}">
                          <a16:creationId xmlns:a16="http://schemas.microsoft.com/office/drawing/2014/main" id="{F406A393-5D1A-4E42-8371-DCCA8148BEF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98" name="Oval 1497">
                      <a:extLst>
                        <a:ext uri="{FF2B5EF4-FFF2-40B4-BE49-F238E27FC236}">
                          <a16:creationId xmlns:a16="http://schemas.microsoft.com/office/drawing/2014/main" id="{A50E997A-ACC9-4935-9E3D-C59DA7CA5BD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99" name="Oval 1498">
                      <a:extLst>
                        <a:ext uri="{FF2B5EF4-FFF2-40B4-BE49-F238E27FC236}">
                          <a16:creationId xmlns:a16="http://schemas.microsoft.com/office/drawing/2014/main" id="{B91C7D82-5BFC-4017-B9EE-D2438635A2C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00" name="Oval 1499">
                      <a:extLst>
                        <a:ext uri="{FF2B5EF4-FFF2-40B4-BE49-F238E27FC236}">
                          <a16:creationId xmlns:a16="http://schemas.microsoft.com/office/drawing/2014/main" id="{A820A39C-0089-483C-B2B5-E7B6432B0DD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01" name="Oval 1500">
                      <a:extLst>
                        <a:ext uri="{FF2B5EF4-FFF2-40B4-BE49-F238E27FC236}">
                          <a16:creationId xmlns:a16="http://schemas.microsoft.com/office/drawing/2014/main" id="{8A80CB9E-09EA-4CC1-BBEF-CB09C576463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02" name="Oval 1501">
                      <a:extLst>
                        <a:ext uri="{FF2B5EF4-FFF2-40B4-BE49-F238E27FC236}">
                          <a16:creationId xmlns:a16="http://schemas.microsoft.com/office/drawing/2014/main" id="{8268EADD-C393-43A1-A350-BC874BC7AF4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03" name="Oval 1502">
                      <a:extLst>
                        <a:ext uri="{FF2B5EF4-FFF2-40B4-BE49-F238E27FC236}">
                          <a16:creationId xmlns:a16="http://schemas.microsoft.com/office/drawing/2014/main" id="{39B3B7D9-191C-4BEB-BB8E-10C0CA454A2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04" name="Oval 1503">
                      <a:extLst>
                        <a:ext uri="{FF2B5EF4-FFF2-40B4-BE49-F238E27FC236}">
                          <a16:creationId xmlns:a16="http://schemas.microsoft.com/office/drawing/2014/main" id="{E60B5831-160D-4F80-909D-61DFC24593E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05" name="Oval 1504">
                      <a:extLst>
                        <a:ext uri="{FF2B5EF4-FFF2-40B4-BE49-F238E27FC236}">
                          <a16:creationId xmlns:a16="http://schemas.microsoft.com/office/drawing/2014/main" id="{B38B50CE-D6AA-4484-A962-1FD0CD85ED3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06" name="Oval 1505">
                      <a:extLst>
                        <a:ext uri="{FF2B5EF4-FFF2-40B4-BE49-F238E27FC236}">
                          <a16:creationId xmlns:a16="http://schemas.microsoft.com/office/drawing/2014/main" id="{D836D0E3-7A4C-4C75-A1A0-BC4513F3D79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07" name="Oval 1506">
                      <a:extLst>
                        <a:ext uri="{FF2B5EF4-FFF2-40B4-BE49-F238E27FC236}">
                          <a16:creationId xmlns:a16="http://schemas.microsoft.com/office/drawing/2014/main" id="{F6BDB39B-FFCC-4C32-B147-96B5BF174CA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08" name="Oval 1507">
                      <a:extLst>
                        <a:ext uri="{FF2B5EF4-FFF2-40B4-BE49-F238E27FC236}">
                          <a16:creationId xmlns:a16="http://schemas.microsoft.com/office/drawing/2014/main" id="{34D46E41-4C3C-488C-8F6E-D354F84D453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09" name="Oval 1508">
                      <a:extLst>
                        <a:ext uri="{FF2B5EF4-FFF2-40B4-BE49-F238E27FC236}">
                          <a16:creationId xmlns:a16="http://schemas.microsoft.com/office/drawing/2014/main" id="{5AE4D9FA-C08C-4D02-B3FA-851C0D38D7E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0" name="Oval 1509">
                      <a:extLst>
                        <a:ext uri="{FF2B5EF4-FFF2-40B4-BE49-F238E27FC236}">
                          <a16:creationId xmlns:a16="http://schemas.microsoft.com/office/drawing/2014/main" id="{8C68864D-BF6A-41F1-AA1A-69BF81215B2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1" name="Oval 1510">
                      <a:extLst>
                        <a:ext uri="{FF2B5EF4-FFF2-40B4-BE49-F238E27FC236}">
                          <a16:creationId xmlns:a16="http://schemas.microsoft.com/office/drawing/2014/main" id="{C80DECC9-1604-47FB-AB71-4E5C2B9FE92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2" name="Oval 1511">
                      <a:extLst>
                        <a:ext uri="{FF2B5EF4-FFF2-40B4-BE49-F238E27FC236}">
                          <a16:creationId xmlns:a16="http://schemas.microsoft.com/office/drawing/2014/main" id="{97ACBA64-5E8F-45EF-8299-34D373C42F6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3" name="Oval 1512">
                      <a:extLst>
                        <a:ext uri="{FF2B5EF4-FFF2-40B4-BE49-F238E27FC236}">
                          <a16:creationId xmlns:a16="http://schemas.microsoft.com/office/drawing/2014/main" id="{54710870-65A2-48E3-BB3F-7C217D77151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4" name="Oval 1513">
                      <a:extLst>
                        <a:ext uri="{FF2B5EF4-FFF2-40B4-BE49-F238E27FC236}">
                          <a16:creationId xmlns:a16="http://schemas.microsoft.com/office/drawing/2014/main" id="{D3D1F2CD-10F2-404B-9755-A041CC06F84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5" name="Oval 1514">
                      <a:extLst>
                        <a:ext uri="{FF2B5EF4-FFF2-40B4-BE49-F238E27FC236}">
                          <a16:creationId xmlns:a16="http://schemas.microsoft.com/office/drawing/2014/main" id="{F50ED9AF-1508-4B65-A05C-8ED0FE85410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6" name="Oval 1515">
                      <a:extLst>
                        <a:ext uri="{FF2B5EF4-FFF2-40B4-BE49-F238E27FC236}">
                          <a16:creationId xmlns:a16="http://schemas.microsoft.com/office/drawing/2014/main" id="{74E72045-4297-4DC6-B2F5-AB08B20163C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7" name="Oval 1516">
                      <a:extLst>
                        <a:ext uri="{FF2B5EF4-FFF2-40B4-BE49-F238E27FC236}">
                          <a16:creationId xmlns:a16="http://schemas.microsoft.com/office/drawing/2014/main" id="{47F7803B-AED8-49E5-90FF-0AF6F7D7D16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71209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8" name="Oval 1517">
                      <a:extLst>
                        <a:ext uri="{FF2B5EF4-FFF2-40B4-BE49-F238E27FC236}">
                          <a16:creationId xmlns:a16="http://schemas.microsoft.com/office/drawing/2014/main" id="{E34ECB9E-D1B3-4AD4-AE7B-46167A278FF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71209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9" name="Oval 1518">
                      <a:extLst>
                        <a:ext uri="{FF2B5EF4-FFF2-40B4-BE49-F238E27FC236}">
                          <a16:creationId xmlns:a16="http://schemas.microsoft.com/office/drawing/2014/main" id="{9E1D9F14-CDD8-44D8-A2D3-F48FDC85FCF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89151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0" name="Oval 1519">
                      <a:extLst>
                        <a:ext uri="{FF2B5EF4-FFF2-40B4-BE49-F238E27FC236}">
                          <a16:creationId xmlns:a16="http://schemas.microsoft.com/office/drawing/2014/main" id="{86E7586E-7AC4-40CB-9B18-DBCFE59EF66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07092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1" name="Oval 1520">
                      <a:extLst>
                        <a:ext uri="{FF2B5EF4-FFF2-40B4-BE49-F238E27FC236}">
                          <a16:creationId xmlns:a16="http://schemas.microsoft.com/office/drawing/2014/main" id="{FB0458F2-B756-4E8A-8410-7F0B83416B9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07092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2" name="Oval 1521">
                      <a:extLst>
                        <a:ext uri="{FF2B5EF4-FFF2-40B4-BE49-F238E27FC236}">
                          <a16:creationId xmlns:a16="http://schemas.microsoft.com/office/drawing/2014/main" id="{B0D011EF-00C0-4900-8150-358A4BEA0F3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89151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3" name="Oval 1522">
                      <a:extLst>
                        <a:ext uri="{FF2B5EF4-FFF2-40B4-BE49-F238E27FC236}">
                          <a16:creationId xmlns:a16="http://schemas.microsoft.com/office/drawing/2014/main" id="{AA5AAA9B-4368-4DB3-AF0C-9F8FB087BBE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25033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4" name="Oval 1523">
                      <a:extLst>
                        <a:ext uri="{FF2B5EF4-FFF2-40B4-BE49-F238E27FC236}">
                          <a16:creationId xmlns:a16="http://schemas.microsoft.com/office/drawing/2014/main" id="{44581175-8809-4171-B9D8-263520A216B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25033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5" name="Oval 1524">
                      <a:extLst>
                        <a:ext uri="{FF2B5EF4-FFF2-40B4-BE49-F238E27FC236}">
                          <a16:creationId xmlns:a16="http://schemas.microsoft.com/office/drawing/2014/main" id="{4A556E68-585F-45B6-907B-86CFE836262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181961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6" name="Oval 1525">
                      <a:extLst>
                        <a:ext uri="{FF2B5EF4-FFF2-40B4-BE49-F238E27FC236}">
                          <a16:creationId xmlns:a16="http://schemas.microsoft.com/office/drawing/2014/main" id="{DCC3E07A-23DD-4D8D-B633-F587D1AB496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3673435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7" name="Oval 1526">
                      <a:extLst>
                        <a:ext uri="{FF2B5EF4-FFF2-40B4-BE49-F238E27FC236}">
                          <a16:creationId xmlns:a16="http://schemas.microsoft.com/office/drawing/2014/main" id="{EF8AE154-747C-4D96-9B83-51F3973CACB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429137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8" name="Oval 1527">
                      <a:extLst>
                        <a:ext uri="{FF2B5EF4-FFF2-40B4-BE49-F238E27FC236}">
                          <a16:creationId xmlns:a16="http://schemas.microsoft.com/office/drawing/2014/main" id="{324B6848-9A92-4F2D-9C3C-C69772FA046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243755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9" name="Oval 1528">
                      <a:extLst>
                        <a:ext uri="{FF2B5EF4-FFF2-40B4-BE49-F238E27FC236}">
                          <a16:creationId xmlns:a16="http://schemas.microsoft.com/office/drawing/2014/main" id="{51C3D490-7596-4317-913A-CF8450F8E2C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3055494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0" name="Oval 1529">
                      <a:extLst>
                        <a:ext uri="{FF2B5EF4-FFF2-40B4-BE49-F238E27FC236}">
                          <a16:creationId xmlns:a16="http://schemas.microsoft.com/office/drawing/2014/main" id="{87E42D92-F895-4AE4-943C-6B1E7475FD9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42971" y="4901124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1" name="Oval 1530">
                      <a:extLst>
                        <a:ext uri="{FF2B5EF4-FFF2-40B4-BE49-F238E27FC236}">
                          <a16:creationId xmlns:a16="http://schemas.microsoft.com/office/drawing/2014/main" id="{5F49D73B-5BF7-4486-8825-EC6A6F81936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42971" y="551906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2" name="Oval 1531">
                      <a:extLst>
                        <a:ext uri="{FF2B5EF4-FFF2-40B4-BE49-F238E27FC236}">
                          <a16:creationId xmlns:a16="http://schemas.microsoft.com/office/drawing/2014/main" id="{D45B9585-D203-4B88-9FAE-9B038908118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3" name="Oval 1532">
                      <a:extLst>
                        <a:ext uri="{FF2B5EF4-FFF2-40B4-BE49-F238E27FC236}">
                          <a16:creationId xmlns:a16="http://schemas.microsoft.com/office/drawing/2014/main" id="{7A77F940-1412-47E6-B0D2-5CBB6686588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4" name="Oval 1533">
                      <a:extLst>
                        <a:ext uri="{FF2B5EF4-FFF2-40B4-BE49-F238E27FC236}">
                          <a16:creationId xmlns:a16="http://schemas.microsoft.com/office/drawing/2014/main" id="{5D8D9067-B20E-41CC-9644-886D762FE7A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5" name="Oval 1534">
                      <a:extLst>
                        <a:ext uri="{FF2B5EF4-FFF2-40B4-BE49-F238E27FC236}">
                          <a16:creationId xmlns:a16="http://schemas.microsoft.com/office/drawing/2014/main" id="{16625E7F-1CF7-4A36-A21E-D4C55EF1B44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6" name="Oval 1535">
                      <a:extLst>
                        <a:ext uri="{FF2B5EF4-FFF2-40B4-BE49-F238E27FC236}">
                          <a16:creationId xmlns:a16="http://schemas.microsoft.com/office/drawing/2014/main" id="{7FCA1AAF-7E91-4DF9-B368-A9116FA7F07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7" name="Oval 1536">
                      <a:extLst>
                        <a:ext uri="{FF2B5EF4-FFF2-40B4-BE49-F238E27FC236}">
                          <a16:creationId xmlns:a16="http://schemas.microsoft.com/office/drawing/2014/main" id="{6B7CCC79-AB3D-4683-B80E-E45E1BA4DE0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60914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8" name="Oval 1537">
                      <a:extLst>
                        <a:ext uri="{FF2B5EF4-FFF2-40B4-BE49-F238E27FC236}">
                          <a16:creationId xmlns:a16="http://schemas.microsoft.com/office/drawing/2014/main" id="{BE4BC6B6-EE6B-4252-AAAE-6776A475E8A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60914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90" name="Oval 1489">
                    <a:extLst>
                      <a:ext uri="{FF2B5EF4-FFF2-40B4-BE49-F238E27FC236}">
                        <a16:creationId xmlns:a16="http://schemas.microsoft.com/office/drawing/2014/main" id="{A655F7FF-F24C-41A7-B591-2C73702DB07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179764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1" name="Oval 1490">
                    <a:extLst>
                      <a:ext uri="{FF2B5EF4-FFF2-40B4-BE49-F238E27FC236}">
                        <a16:creationId xmlns:a16="http://schemas.microsoft.com/office/drawing/2014/main" id="{3EAEC9AF-7409-4035-B35F-E7002207382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3651468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2" name="Oval 1491">
                    <a:extLst>
                      <a:ext uri="{FF2B5EF4-FFF2-40B4-BE49-F238E27FC236}">
                        <a16:creationId xmlns:a16="http://schemas.microsoft.com/office/drawing/2014/main" id="{8E44F659-C40E-413C-9912-48937689BB0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426941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3" name="Oval 1492">
                    <a:extLst>
                      <a:ext uri="{FF2B5EF4-FFF2-40B4-BE49-F238E27FC236}">
                        <a16:creationId xmlns:a16="http://schemas.microsoft.com/office/drawing/2014/main" id="{2284B8B1-4801-4C43-B5E3-560C2B14CDE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241558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4" name="Oval 1493">
                    <a:extLst>
                      <a:ext uri="{FF2B5EF4-FFF2-40B4-BE49-F238E27FC236}">
                        <a16:creationId xmlns:a16="http://schemas.microsoft.com/office/drawing/2014/main" id="{684A4E6E-2EBF-4C17-B685-5C22A1C7399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303352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5" name="Oval 1494">
                    <a:extLst>
                      <a:ext uri="{FF2B5EF4-FFF2-40B4-BE49-F238E27FC236}">
                        <a16:creationId xmlns:a16="http://schemas.microsoft.com/office/drawing/2014/main" id="{DE33CE9B-9A55-4E1E-A7EC-6C09EF358F7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29489" y="487915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6" name="Oval 1495">
                    <a:extLst>
                      <a:ext uri="{FF2B5EF4-FFF2-40B4-BE49-F238E27FC236}">
                        <a16:creationId xmlns:a16="http://schemas.microsoft.com/office/drawing/2014/main" id="{24713AFA-144E-4183-B476-493404E6C53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29489" y="549709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461" name="Oval 1460">
                  <a:extLst>
                    <a:ext uri="{FF2B5EF4-FFF2-40B4-BE49-F238E27FC236}">
                      <a16:creationId xmlns:a16="http://schemas.microsoft.com/office/drawing/2014/main" id="{934459A6-191E-4CF7-AA55-C9B84495FB9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49020" y="1663905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2" name="Oval 1461">
                  <a:extLst>
                    <a:ext uri="{FF2B5EF4-FFF2-40B4-BE49-F238E27FC236}">
                      <a16:creationId xmlns:a16="http://schemas.microsoft.com/office/drawing/2014/main" id="{8C979697-71FD-40EB-A6A7-C3E57B3E68E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49020" y="1812628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3" name="Oval 1462">
                  <a:extLst>
                    <a:ext uri="{FF2B5EF4-FFF2-40B4-BE49-F238E27FC236}">
                      <a16:creationId xmlns:a16="http://schemas.microsoft.com/office/drawing/2014/main" id="{E1E06F5B-AB4A-479C-8031-A72F1A3C91F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49020" y="1217733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4" name="Oval 1463">
                  <a:extLst>
                    <a:ext uri="{FF2B5EF4-FFF2-40B4-BE49-F238E27FC236}">
                      <a16:creationId xmlns:a16="http://schemas.microsoft.com/office/drawing/2014/main" id="{489134AB-95D2-431A-8A78-2EDAC06FD2A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97744" y="1217733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5" name="Oval 1464">
                  <a:extLst>
                    <a:ext uri="{FF2B5EF4-FFF2-40B4-BE49-F238E27FC236}">
                      <a16:creationId xmlns:a16="http://schemas.microsoft.com/office/drawing/2014/main" id="{1ACBC232-1446-433E-B2F6-B24AE9F5712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49020" y="1366457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6" name="Oval 1465">
                  <a:extLst>
                    <a:ext uri="{FF2B5EF4-FFF2-40B4-BE49-F238E27FC236}">
                      <a16:creationId xmlns:a16="http://schemas.microsoft.com/office/drawing/2014/main" id="{B9B3F4D2-7E0B-4EE0-86F1-53553AC65FA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97744" y="1366457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7" name="Oval 1466">
                  <a:extLst>
                    <a:ext uri="{FF2B5EF4-FFF2-40B4-BE49-F238E27FC236}">
                      <a16:creationId xmlns:a16="http://schemas.microsoft.com/office/drawing/2014/main" id="{CD51E7F1-FCC8-49F0-B469-7F3DD700D98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49020" y="1515181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8" name="Oval 1467">
                  <a:extLst>
                    <a:ext uri="{FF2B5EF4-FFF2-40B4-BE49-F238E27FC236}">
                      <a16:creationId xmlns:a16="http://schemas.microsoft.com/office/drawing/2014/main" id="{39858F78-32A7-462B-BBC0-5FB6EC139F9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46468" y="1217733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9" name="Oval 1468">
                  <a:extLst>
                    <a:ext uri="{FF2B5EF4-FFF2-40B4-BE49-F238E27FC236}">
                      <a16:creationId xmlns:a16="http://schemas.microsoft.com/office/drawing/2014/main" id="{106C7290-F30E-4D62-9877-326BF4EDBA7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95192" y="1217733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0" name="Oval 1469">
                  <a:extLst>
                    <a:ext uri="{FF2B5EF4-FFF2-40B4-BE49-F238E27FC236}">
                      <a16:creationId xmlns:a16="http://schemas.microsoft.com/office/drawing/2014/main" id="{0197811B-35E9-475A-AA57-72EAB9045AB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97744" y="1663905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1" name="Oval 1470">
                  <a:extLst>
                    <a:ext uri="{FF2B5EF4-FFF2-40B4-BE49-F238E27FC236}">
                      <a16:creationId xmlns:a16="http://schemas.microsoft.com/office/drawing/2014/main" id="{77C56043-39E6-4894-8C60-F6FD8F9EA87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46468" y="1663905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2" name="Oval 1471">
                  <a:extLst>
                    <a:ext uri="{FF2B5EF4-FFF2-40B4-BE49-F238E27FC236}">
                      <a16:creationId xmlns:a16="http://schemas.microsoft.com/office/drawing/2014/main" id="{470FF5B1-4032-461C-A2D3-3FCBCDE8F44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46468" y="1812628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3" name="Oval 1472">
                  <a:extLst>
                    <a:ext uri="{FF2B5EF4-FFF2-40B4-BE49-F238E27FC236}">
                      <a16:creationId xmlns:a16="http://schemas.microsoft.com/office/drawing/2014/main" id="{778C3E66-81A5-411D-A030-04F70D90E36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97744" y="1812628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4" name="Oval 1473">
                  <a:extLst>
                    <a:ext uri="{FF2B5EF4-FFF2-40B4-BE49-F238E27FC236}">
                      <a16:creationId xmlns:a16="http://schemas.microsoft.com/office/drawing/2014/main" id="{C11E5E5D-9B12-48DA-9010-6DA18A6DB65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95192" y="1663905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5" name="Oval 1474">
                  <a:extLst>
                    <a:ext uri="{FF2B5EF4-FFF2-40B4-BE49-F238E27FC236}">
                      <a16:creationId xmlns:a16="http://schemas.microsoft.com/office/drawing/2014/main" id="{AB7D9EAD-6FD8-408E-B19C-8C8BA09236B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95192" y="1812628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6" name="Oval 1475">
                  <a:extLst>
                    <a:ext uri="{FF2B5EF4-FFF2-40B4-BE49-F238E27FC236}">
                      <a16:creationId xmlns:a16="http://schemas.microsoft.com/office/drawing/2014/main" id="{6A29235E-C2F6-49B6-985F-8669D87DE88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46468" y="1366457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7" name="Oval 1476">
                  <a:extLst>
                    <a:ext uri="{FF2B5EF4-FFF2-40B4-BE49-F238E27FC236}">
                      <a16:creationId xmlns:a16="http://schemas.microsoft.com/office/drawing/2014/main" id="{BC7CDE40-E0CA-4BC3-BAB8-2B5A9B918A9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46468" y="1515181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8" name="Oval 1477">
                  <a:extLst>
                    <a:ext uri="{FF2B5EF4-FFF2-40B4-BE49-F238E27FC236}">
                      <a16:creationId xmlns:a16="http://schemas.microsoft.com/office/drawing/2014/main" id="{4131885F-CB50-4C2E-86A3-8CE001A5364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97744" y="1515181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9" name="Oval 1478">
                  <a:extLst>
                    <a:ext uri="{FF2B5EF4-FFF2-40B4-BE49-F238E27FC236}">
                      <a16:creationId xmlns:a16="http://schemas.microsoft.com/office/drawing/2014/main" id="{2325589C-1BB8-4E20-9A37-9EA0B643AF0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95192" y="1366457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0" name="Oval 1479">
                  <a:extLst>
                    <a:ext uri="{FF2B5EF4-FFF2-40B4-BE49-F238E27FC236}">
                      <a16:creationId xmlns:a16="http://schemas.microsoft.com/office/drawing/2014/main" id="{A3615014-E91F-4B28-B7F6-B9BE2EBDAEB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95192" y="1515181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1" name="Oval 1480">
                  <a:extLst>
                    <a:ext uri="{FF2B5EF4-FFF2-40B4-BE49-F238E27FC236}">
                      <a16:creationId xmlns:a16="http://schemas.microsoft.com/office/drawing/2014/main" id="{302A5ECF-4B70-420D-A4C1-EFB691EB8E7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51381" y="1959380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2" name="Oval 1481">
                  <a:extLst>
                    <a:ext uri="{FF2B5EF4-FFF2-40B4-BE49-F238E27FC236}">
                      <a16:creationId xmlns:a16="http://schemas.microsoft.com/office/drawing/2014/main" id="{505E0A41-AC94-4C51-A6E1-72D2F6EBCAD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51381" y="2108104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3" name="Oval 1482">
                  <a:extLst>
                    <a:ext uri="{FF2B5EF4-FFF2-40B4-BE49-F238E27FC236}">
                      <a16:creationId xmlns:a16="http://schemas.microsoft.com/office/drawing/2014/main" id="{89B32BA4-07E4-42C8-8002-49047681935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600105" y="1959380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4" name="Oval 1483">
                  <a:extLst>
                    <a:ext uri="{FF2B5EF4-FFF2-40B4-BE49-F238E27FC236}">
                      <a16:creationId xmlns:a16="http://schemas.microsoft.com/office/drawing/2014/main" id="{0BEE67A0-3CF9-45DF-BAC8-F6EA4B9867E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48828" y="1959380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5" name="Oval 1484">
                  <a:extLst>
                    <a:ext uri="{FF2B5EF4-FFF2-40B4-BE49-F238E27FC236}">
                      <a16:creationId xmlns:a16="http://schemas.microsoft.com/office/drawing/2014/main" id="{5BEF0123-F2B5-433C-A349-203774D88BA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48828" y="2108104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6" name="Oval 1485">
                  <a:extLst>
                    <a:ext uri="{FF2B5EF4-FFF2-40B4-BE49-F238E27FC236}">
                      <a16:creationId xmlns:a16="http://schemas.microsoft.com/office/drawing/2014/main" id="{1D8CF3A2-FD4F-46ED-9C97-B07ABDA539E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600105" y="2108104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7" name="Oval 1486">
                  <a:extLst>
                    <a:ext uri="{FF2B5EF4-FFF2-40B4-BE49-F238E27FC236}">
                      <a16:creationId xmlns:a16="http://schemas.microsoft.com/office/drawing/2014/main" id="{30BEB541-B13E-4005-9975-E8D8B80403D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97552" y="1959380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8" name="Oval 1487">
                  <a:extLst>
                    <a:ext uri="{FF2B5EF4-FFF2-40B4-BE49-F238E27FC236}">
                      <a16:creationId xmlns:a16="http://schemas.microsoft.com/office/drawing/2014/main" id="{7C2D0ED6-9C31-4C02-A66B-4B7AA6C89E4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97552" y="2108104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1" name="Group 1110">
                <a:extLst>
                  <a:ext uri="{FF2B5EF4-FFF2-40B4-BE49-F238E27FC236}">
                    <a16:creationId xmlns:a16="http://schemas.microsoft.com/office/drawing/2014/main" id="{3FD3503D-336E-4615-839B-0727D7867618}"/>
                  </a:ext>
                </a:extLst>
              </p:cNvPr>
              <p:cNvGrpSpPr/>
              <p:nvPr/>
            </p:nvGrpSpPr>
            <p:grpSpPr>
              <a:xfrm>
                <a:off x="337833" y="3288914"/>
                <a:ext cx="3589282" cy="915211"/>
                <a:chOff x="330579" y="1217249"/>
                <a:chExt cx="3589282" cy="915211"/>
              </a:xfrm>
            </p:grpSpPr>
            <p:grpSp>
              <p:nvGrpSpPr>
                <p:cNvPr id="1277" name="Group 1276">
                  <a:extLst>
                    <a:ext uri="{FF2B5EF4-FFF2-40B4-BE49-F238E27FC236}">
                      <a16:creationId xmlns:a16="http://schemas.microsoft.com/office/drawing/2014/main" id="{149B3A0F-CB5C-470E-9608-47FCE490D17D}"/>
                    </a:ext>
                  </a:extLst>
                </p:cNvPr>
                <p:cNvGrpSpPr/>
                <p:nvPr/>
              </p:nvGrpSpPr>
              <p:grpSpPr>
                <a:xfrm>
                  <a:off x="330579" y="1217827"/>
                  <a:ext cx="919372" cy="914400"/>
                  <a:chOff x="1502227" y="1797644"/>
                  <a:chExt cx="3819953" cy="3799294"/>
                </a:xfrm>
                <a:solidFill>
                  <a:schemeClr val="accent1"/>
                </a:solidFill>
              </p:grpSpPr>
              <p:grpSp>
                <p:nvGrpSpPr>
                  <p:cNvPr id="1408" name="Group 1407">
                    <a:extLst>
                      <a:ext uri="{FF2B5EF4-FFF2-40B4-BE49-F238E27FC236}">
                        <a16:creationId xmlns:a16="http://schemas.microsoft.com/office/drawing/2014/main" id="{906B68B4-61DD-4054-AFF6-DAEB72D9AD97}"/>
                      </a:ext>
                    </a:extLst>
                  </p:cNvPr>
                  <p:cNvGrpSpPr/>
                  <p:nvPr/>
                </p:nvGrpSpPr>
                <p:grpSpPr>
                  <a:xfrm>
                    <a:off x="1502227" y="1798687"/>
                    <a:ext cx="3192204" cy="3798251"/>
                    <a:chOff x="1561401" y="1813506"/>
                    <a:chExt cx="3192204" cy="3798251"/>
                  </a:xfrm>
                  <a:grpFill/>
                </p:grpSpPr>
                <p:sp>
                  <p:nvSpPr>
                    <p:cNvPr id="1416" name="Oval 1415">
                      <a:extLst>
                        <a:ext uri="{FF2B5EF4-FFF2-40B4-BE49-F238E27FC236}">
                          <a16:creationId xmlns:a16="http://schemas.microsoft.com/office/drawing/2014/main" id="{233BD453-8BF0-486C-9F24-1645DA0E071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7" name="Oval 1416">
                      <a:extLst>
                        <a:ext uri="{FF2B5EF4-FFF2-40B4-BE49-F238E27FC236}">
                          <a16:creationId xmlns:a16="http://schemas.microsoft.com/office/drawing/2014/main" id="{40CF3F73-97F3-4BB1-B879-76E9B5458A0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8" name="Oval 1417">
                      <a:extLst>
                        <a:ext uri="{FF2B5EF4-FFF2-40B4-BE49-F238E27FC236}">
                          <a16:creationId xmlns:a16="http://schemas.microsoft.com/office/drawing/2014/main" id="{91DD6FF5-E537-41F6-A4DE-41355D1671A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9" name="Oval 1418">
                      <a:extLst>
                        <a:ext uri="{FF2B5EF4-FFF2-40B4-BE49-F238E27FC236}">
                          <a16:creationId xmlns:a16="http://schemas.microsoft.com/office/drawing/2014/main" id="{F7570595-F20B-4560-9E56-C2CF260A03D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20" name="Oval 1419">
                      <a:extLst>
                        <a:ext uri="{FF2B5EF4-FFF2-40B4-BE49-F238E27FC236}">
                          <a16:creationId xmlns:a16="http://schemas.microsoft.com/office/drawing/2014/main" id="{26B1994A-40E5-4344-8FC0-CDDD20FD67C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21" name="Oval 1420">
                      <a:extLst>
                        <a:ext uri="{FF2B5EF4-FFF2-40B4-BE49-F238E27FC236}">
                          <a16:creationId xmlns:a16="http://schemas.microsoft.com/office/drawing/2014/main" id="{0A02821D-5B27-4DAB-A3E9-CC77F67A185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22" name="Oval 1421">
                      <a:extLst>
                        <a:ext uri="{FF2B5EF4-FFF2-40B4-BE49-F238E27FC236}">
                          <a16:creationId xmlns:a16="http://schemas.microsoft.com/office/drawing/2014/main" id="{57FA5803-3A87-4BA3-B44F-34FEF8A5ED2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23" name="Oval 1422">
                      <a:extLst>
                        <a:ext uri="{FF2B5EF4-FFF2-40B4-BE49-F238E27FC236}">
                          <a16:creationId xmlns:a16="http://schemas.microsoft.com/office/drawing/2014/main" id="{2372CC13-665E-4FF1-9136-68B43776D20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24" name="Oval 1423">
                      <a:extLst>
                        <a:ext uri="{FF2B5EF4-FFF2-40B4-BE49-F238E27FC236}">
                          <a16:creationId xmlns:a16="http://schemas.microsoft.com/office/drawing/2014/main" id="{09CF435E-7499-4008-99E0-6D96356AA3F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25" name="Oval 1424">
                      <a:extLst>
                        <a:ext uri="{FF2B5EF4-FFF2-40B4-BE49-F238E27FC236}">
                          <a16:creationId xmlns:a16="http://schemas.microsoft.com/office/drawing/2014/main" id="{C36743CB-5C90-40DA-9AE0-A49F5C430B8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26" name="Oval 1425">
                      <a:extLst>
                        <a:ext uri="{FF2B5EF4-FFF2-40B4-BE49-F238E27FC236}">
                          <a16:creationId xmlns:a16="http://schemas.microsoft.com/office/drawing/2014/main" id="{AF69E8DF-D6D7-4D8E-A66D-4F95160F43B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27" name="Oval 1426">
                      <a:extLst>
                        <a:ext uri="{FF2B5EF4-FFF2-40B4-BE49-F238E27FC236}">
                          <a16:creationId xmlns:a16="http://schemas.microsoft.com/office/drawing/2014/main" id="{98A76F4E-DACE-412E-836E-F7EB681F29D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28" name="Oval 1427">
                      <a:extLst>
                        <a:ext uri="{FF2B5EF4-FFF2-40B4-BE49-F238E27FC236}">
                          <a16:creationId xmlns:a16="http://schemas.microsoft.com/office/drawing/2014/main" id="{145B44AB-F92B-4507-A444-44EB72DDFFC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29" name="Oval 1428">
                      <a:extLst>
                        <a:ext uri="{FF2B5EF4-FFF2-40B4-BE49-F238E27FC236}">
                          <a16:creationId xmlns:a16="http://schemas.microsoft.com/office/drawing/2014/main" id="{496CCC01-A9E2-4D40-8A73-1FC24CD21EC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0" name="Oval 1429">
                      <a:extLst>
                        <a:ext uri="{FF2B5EF4-FFF2-40B4-BE49-F238E27FC236}">
                          <a16:creationId xmlns:a16="http://schemas.microsoft.com/office/drawing/2014/main" id="{0FEF976B-0BE5-43D3-838A-77FA54BA726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1" name="Oval 1430">
                      <a:extLst>
                        <a:ext uri="{FF2B5EF4-FFF2-40B4-BE49-F238E27FC236}">
                          <a16:creationId xmlns:a16="http://schemas.microsoft.com/office/drawing/2014/main" id="{C1811F0E-F06E-4349-81EC-B9FEE864015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2" name="Oval 1431">
                      <a:extLst>
                        <a:ext uri="{FF2B5EF4-FFF2-40B4-BE49-F238E27FC236}">
                          <a16:creationId xmlns:a16="http://schemas.microsoft.com/office/drawing/2014/main" id="{52E6D1D1-D650-4858-8147-7BCA98EDE3C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3" name="Oval 1432">
                      <a:extLst>
                        <a:ext uri="{FF2B5EF4-FFF2-40B4-BE49-F238E27FC236}">
                          <a16:creationId xmlns:a16="http://schemas.microsoft.com/office/drawing/2014/main" id="{54EEB5B8-C58D-477E-841A-EF081FD254F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4" name="Oval 1433">
                      <a:extLst>
                        <a:ext uri="{FF2B5EF4-FFF2-40B4-BE49-F238E27FC236}">
                          <a16:creationId xmlns:a16="http://schemas.microsoft.com/office/drawing/2014/main" id="{CF7123B4-D275-4E86-B920-DD7563E3888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5" name="Oval 1434">
                      <a:extLst>
                        <a:ext uri="{FF2B5EF4-FFF2-40B4-BE49-F238E27FC236}">
                          <a16:creationId xmlns:a16="http://schemas.microsoft.com/office/drawing/2014/main" id="{80DCA441-FED2-493E-BD44-B33E08CAB84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6" name="Oval 1435">
                      <a:extLst>
                        <a:ext uri="{FF2B5EF4-FFF2-40B4-BE49-F238E27FC236}">
                          <a16:creationId xmlns:a16="http://schemas.microsoft.com/office/drawing/2014/main" id="{C0B2518E-53E2-40DD-87C7-BE246327F11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71209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7" name="Oval 1436">
                      <a:extLst>
                        <a:ext uri="{FF2B5EF4-FFF2-40B4-BE49-F238E27FC236}">
                          <a16:creationId xmlns:a16="http://schemas.microsoft.com/office/drawing/2014/main" id="{F69C479E-C294-4BA6-A225-12886C3E365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71209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8" name="Oval 1437">
                      <a:extLst>
                        <a:ext uri="{FF2B5EF4-FFF2-40B4-BE49-F238E27FC236}">
                          <a16:creationId xmlns:a16="http://schemas.microsoft.com/office/drawing/2014/main" id="{0177B70D-EDFE-4DB6-8A0A-E3AC375D815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89151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9" name="Oval 1438">
                      <a:extLst>
                        <a:ext uri="{FF2B5EF4-FFF2-40B4-BE49-F238E27FC236}">
                          <a16:creationId xmlns:a16="http://schemas.microsoft.com/office/drawing/2014/main" id="{03912496-219B-4524-8292-39534C66DAF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07092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40" name="Oval 1439">
                      <a:extLst>
                        <a:ext uri="{FF2B5EF4-FFF2-40B4-BE49-F238E27FC236}">
                          <a16:creationId xmlns:a16="http://schemas.microsoft.com/office/drawing/2014/main" id="{5E8FFE09-8BAA-4E01-92C2-D53F2AECAC6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07092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41" name="Oval 1440">
                      <a:extLst>
                        <a:ext uri="{FF2B5EF4-FFF2-40B4-BE49-F238E27FC236}">
                          <a16:creationId xmlns:a16="http://schemas.microsoft.com/office/drawing/2014/main" id="{4265B37D-20BF-41FD-91DF-ADFD05FAC4B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89151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42" name="Oval 1441">
                      <a:extLst>
                        <a:ext uri="{FF2B5EF4-FFF2-40B4-BE49-F238E27FC236}">
                          <a16:creationId xmlns:a16="http://schemas.microsoft.com/office/drawing/2014/main" id="{E3CD31E9-55C7-41EC-81BD-8BBD838269F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25033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43" name="Oval 1442">
                      <a:extLst>
                        <a:ext uri="{FF2B5EF4-FFF2-40B4-BE49-F238E27FC236}">
                          <a16:creationId xmlns:a16="http://schemas.microsoft.com/office/drawing/2014/main" id="{35406B98-2B8B-4EB0-AF06-8D9995987E9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25033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44" name="Oval 1443">
                      <a:extLst>
                        <a:ext uri="{FF2B5EF4-FFF2-40B4-BE49-F238E27FC236}">
                          <a16:creationId xmlns:a16="http://schemas.microsoft.com/office/drawing/2014/main" id="{FC239027-2FBB-4D02-A31F-10837C68FBA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181961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45" name="Oval 1444">
                      <a:extLst>
                        <a:ext uri="{FF2B5EF4-FFF2-40B4-BE49-F238E27FC236}">
                          <a16:creationId xmlns:a16="http://schemas.microsoft.com/office/drawing/2014/main" id="{AECFFD1F-A69F-483B-A3ED-13EF5CB97A7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3673435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46" name="Oval 1445">
                      <a:extLst>
                        <a:ext uri="{FF2B5EF4-FFF2-40B4-BE49-F238E27FC236}">
                          <a16:creationId xmlns:a16="http://schemas.microsoft.com/office/drawing/2014/main" id="{93F7A70A-3698-46B6-9923-3A8CAF3B775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429137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47" name="Oval 1446">
                      <a:extLst>
                        <a:ext uri="{FF2B5EF4-FFF2-40B4-BE49-F238E27FC236}">
                          <a16:creationId xmlns:a16="http://schemas.microsoft.com/office/drawing/2014/main" id="{72BAF61B-D973-47E4-A9AA-FDE51D7BE7B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243755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48" name="Oval 1447">
                      <a:extLst>
                        <a:ext uri="{FF2B5EF4-FFF2-40B4-BE49-F238E27FC236}">
                          <a16:creationId xmlns:a16="http://schemas.microsoft.com/office/drawing/2014/main" id="{74727BE8-517E-48EB-948E-8425731395E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3055494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49" name="Oval 1448">
                      <a:extLst>
                        <a:ext uri="{FF2B5EF4-FFF2-40B4-BE49-F238E27FC236}">
                          <a16:creationId xmlns:a16="http://schemas.microsoft.com/office/drawing/2014/main" id="{DE2BCBF6-7A55-4F25-9151-566720AED29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42971" y="4901124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50" name="Oval 1449">
                      <a:extLst>
                        <a:ext uri="{FF2B5EF4-FFF2-40B4-BE49-F238E27FC236}">
                          <a16:creationId xmlns:a16="http://schemas.microsoft.com/office/drawing/2014/main" id="{AA59B67E-5756-4991-A17A-2C0E0E78DCE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42971" y="551906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51" name="Oval 1450">
                      <a:extLst>
                        <a:ext uri="{FF2B5EF4-FFF2-40B4-BE49-F238E27FC236}">
                          <a16:creationId xmlns:a16="http://schemas.microsoft.com/office/drawing/2014/main" id="{DE194A0E-38B8-40EE-8A6C-10725086034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52" name="Oval 1451">
                      <a:extLst>
                        <a:ext uri="{FF2B5EF4-FFF2-40B4-BE49-F238E27FC236}">
                          <a16:creationId xmlns:a16="http://schemas.microsoft.com/office/drawing/2014/main" id="{D26336AF-8C8F-4E32-9DD7-9B948A0AD60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53" name="Oval 1452">
                      <a:extLst>
                        <a:ext uri="{FF2B5EF4-FFF2-40B4-BE49-F238E27FC236}">
                          <a16:creationId xmlns:a16="http://schemas.microsoft.com/office/drawing/2014/main" id="{777F350E-5E30-4CD6-AAA4-431C6D83E6A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54" name="Oval 1453">
                      <a:extLst>
                        <a:ext uri="{FF2B5EF4-FFF2-40B4-BE49-F238E27FC236}">
                          <a16:creationId xmlns:a16="http://schemas.microsoft.com/office/drawing/2014/main" id="{5FC071B7-5443-4272-B374-44C39BC2679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55" name="Oval 1454">
                      <a:extLst>
                        <a:ext uri="{FF2B5EF4-FFF2-40B4-BE49-F238E27FC236}">
                          <a16:creationId xmlns:a16="http://schemas.microsoft.com/office/drawing/2014/main" id="{67F9455B-4F21-4860-B993-B40A4DE024D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56" name="Oval 1455">
                      <a:extLst>
                        <a:ext uri="{FF2B5EF4-FFF2-40B4-BE49-F238E27FC236}">
                          <a16:creationId xmlns:a16="http://schemas.microsoft.com/office/drawing/2014/main" id="{CF3624CD-D6DD-4DA2-BB87-5DD420C9F13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60914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57" name="Oval 1456">
                      <a:extLst>
                        <a:ext uri="{FF2B5EF4-FFF2-40B4-BE49-F238E27FC236}">
                          <a16:creationId xmlns:a16="http://schemas.microsoft.com/office/drawing/2014/main" id="{AEC9C4D7-B08D-45E3-9247-7A4DEA181CB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60914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09" name="Oval 1408">
                    <a:extLst>
                      <a:ext uri="{FF2B5EF4-FFF2-40B4-BE49-F238E27FC236}">
                        <a16:creationId xmlns:a16="http://schemas.microsoft.com/office/drawing/2014/main" id="{4A93CA9D-F173-4C58-8E47-337AE8BA012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179764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0" name="Oval 1409">
                    <a:extLst>
                      <a:ext uri="{FF2B5EF4-FFF2-40B4-BE49-F238E27FC236}">
                        <a16:creationId xmlns:a16="http://schemas.microsoft.com/office/drawing/2014/main" id="{398CCCE4-65F7-4AF3-A72E-D70CB637838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3651468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1" name="Oval 1410">
                    <a:extLst>
                      <a:ext uri="{FF2B5EF4-FFF2-40B4-BE49-F238E27FC236}">
                        <a16:creationId xmlns:a16="http://schemas.microsoft.com/office/drawing/2014/main" id="{54A5B2F9-ACC4-44FF-949C-6682F55BAEB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426941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2" name="Oval 1411">
                    <a:extLst>
                      <a:ext uri="{FF2B5EF4-FFF2-40B4-BE49-F238E27FC236}">
                        <a16:creationId xmlns:a16="http://schemas.microsoft.com/office/drawing/2014/main" id="{98098BB6-4979-4F2B-B38D-57564E68522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241558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3" name="Oval 1412">
                    <a:extLst>
                      <a:ext uri="{FF2B5EF4-FFF2-40B4-BE49-F238E27FC236}">
                        <a16:creationId xmlns:a16="http://schemas.microsoft.com/office/drawing/2014/main" id="{27D8F880-E522-40D1-8A47-BDA50BA50D8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303352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4" name="Oval 1413">
                    <a:extLst>
                      <a:ext uri="{FF2B5EF4-FFF2-40B4-BE49-F238E27FC236}">
                        <a16:creationId xmlns:a16="http://schemas.microsoft.com/office/drawing/2014/main" id="{D75542E0-91DC-4B6F-8A5C-76739658790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29489" y="487915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5" name="Oval 1414">
                    <a:extLst>
                      <a:ext uri="{FF2B5EF4-FFF2-40B4-BE49-F238E27FC236}">
                        <a16:creationId xmlns:a16="http://schemas.microsoft.com/office/drawing/2014/main" id="{71EA52AC-D81A-4D3C-85CB-14684436AC3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29489" y="549709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78" name="Group 1277">
                  <a:extLst>
                    <a:ext uri="{FF2B5EF4-FFF2-40B4-BE49-F238E27FC236}">
                      <a16:creationId xmlns:a16="http://schemas.microsoft.com/office/drawing/2014/main" id="{3A1FC6C9-1429-460B-B45E-15B7F589BEA1}"/>
                    </a:ext>
                  </a:extLst>
                </p:cNvPr>
                <p:cNvGrpSpPr/>
                <p:nvPr/>
              </p:nvGrpSpPr>
              <p:grpSpPr>
                <a:xfrm>
                  <a:off x="1371874" y="1217249"/>
                  <a:ext cx="919372" cy="914400"/>
                  <a:chOff x="1502227" y="1797644"/>
                  <a:chExt cx="3819953" cy="3799294"/>
                </a:xfrm>
                <a:solidFill>
                  <a:schemeClr val="accent1"/>
                </a:solidFill>
              </p:grpSpPr>
              <p:grpSp>
                <p:nvGrpSpPr>
                  <p:cNvPr id="1358" name="Group 1357">
                    <a:extLst>
                      <a:ext uri="{FF2B5EF4-FFF2-40B4-BE49-F238E27FC236}">
                        <a16:creationId xmlns:a16="http://schemas.microsoft.com/office/drawing/2014/main" id="{27FD8798-024A-49AB-8BFF-396E171E185B}"/>
                      </a:ext>
                    </a:extLst>
                  </p:cNvPr>
                  <p:cNvGrpSpPr/>
                  <p:nvPr/>
                </p:nvGrpSpPr>
                <p:grpSpPr>
                  <a:xfrm>
                    <a:off x="1502227" y="1798687"/>
                    <a:ext cx="3192204" cy="3798251"/>
                    <a:chOff x="1561401" y="1813506"/>
                    <a:chExt cx="3192204" cy="3798251"/>
                  </a:xfrm>
                  <a:grpFill/>
                </p:grpSpPr>
                <p:sp>
                  <p:nvSpPr>
                    <p:cNvPr id="1366" name="Oval 1365">
                      <a:extLst>
                        <a:ext uri="{FF2B5EF4-FFF2-40B4-BE49-F238E27FC236}">
                          <a16:creationId xmlns:a16="http://schemas.microsoft.com/office/drawing/2014/main" id="{82EF239C-0511-42C9-94C9-4E134D706A6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67" name="Oval 1366">
                      <a:extLst>
                        <a:ext uri="{FF2B5EF4-FFF2-40B4-BE49-F238E27FC236}">
                          <a16:creationId xmlns:a16="http://schemas.microsoft.com/office/drawing/2014/main" id="{7DC28CBC-E345-4D12-8BF3-8F62E5F75AA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68" name="Oval 1367">
                      <a:extLst>
                        <a:ext uri="{FF2B5EF4-FFF2-40B4-BE49-F238E27FC236}">
                          <a16:creationId xmlns:a16="http://schemas.microsoft.com/office/drawing/2014/main" id="{A1D2F14C-570C-4A12-ACAE-63EC5F4DDF3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69" name="Oval 1368">
                      <a:extLst>
                        <a:ext uri="{FF2B5EF4-FFF2-40B4-BE49-F238E27FC236}">
                          <a16:creationId xmlns:a16="http://schemas.microsoft.com/office/drawing/2014/main" id="{1AAC1A9C-650B-46B5-AD44-27D250E8061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70" name="Oval 1369">
                      <a:extLst>
                        <a:ext uri="{FF2B5EF4-FFF2-40B4-BE49-F238E27FC236}">
                          <a16:creationId xmlns:a16="http://schemas.microsoft.com/office/drawing/2014/main" id="{0DEC2001-FAAF-4132-9758-F287E59C2C8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71" name="Oval 1370">
                      <a:extLst>
                        <a:ext uri="{FF2B5EF4-FFF2-40B4-BE49-F238E27FC236}">
                          <a16:creationId xmlns:a16="http://schemas.microsoft.com/office/drawing/2014/main" id="{8376967E-E5FD-44CF-853F-7698BC78F30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72" name="Oval 1371">
                      <a:extLst>
                        <a:ext uri="{FF2B5EF4-FFF2-40B4-BE49-F238E27FC236}">
                          <a16:creationId xmlns:a16="http://schemas.microsoft.com/office/drawing/2014/main" id="{AB945EF5-65F5-462D-927E-537D7D44F2C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73" name="Oval 1372">
                      <a:extLst>
                        <a:ext uri="{FF2B5EF4-FFF2-40B4-BE49-F238E27FC236}">
                          <a16:creationId xmlns:a16="http://schemas.microsoft.com/office/drawing/2014/main" id="{21C63294-15AE-461A-8999-BF99DD7B927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74" name="Oval 1373">
                      <a:extLst>
                        <a:ext uri="{FF2B5EF4-FFF2-40B4-BE49-F238E27FC236}">
                          <a16:creationId xmlns:a16="http://schemas.microsoft.com/office/drawing/2014/main" id="{82303067-6499-4105-AE9D-9F2C1338C20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75" name="Oval 1374">
                      <a:extLst>
                        <a:ext uri="{FF2B5EF4-FFF2-40B4-BE49-F238E27FC236}">
                          <a16:creationId xmlns:a16="http://schemas.microsoft.com/office/drawing/2014/main" id="{D36DE1F2-4B86-4C9E-9C39-3A493BA29C2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76" name="Oval 1375">
                      <a:extLst>
                        <a:ext uri="{FF2B5EF4-FFF2-40B4-BE49-F238E27FC236}">
                          <a16:creationId xmlns:a16="http://schemas.microsoft.com/office/drawing/2014/main" id="{6B06A16D-A673-44B7-A7B4-D2A35E4F807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77" name="Oval 1376">
                      <a:extLst>
                        <a:ext uri="{FF2B5EF4-FFF2-40B4-BE49-F238E27FC236}">
                          <a16:creationId xmlns:a16="http://schemas.microsoft.com/office/drawing/2014/main" id="{21A0298F-104D-45A9-996F-4E59A23C1FB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78" name="Oval 1377">
                      <a:extLst>
                        <a:ext uri="{FF2B5EF4-FFF2-40B4-BE49-F238E27FC236}">
                          <a16:creationId xmlns:a16="http://schemas.microsoft.com/office/drawing/2014/main" id="{FBE78533-8236-41D9-8B64-D8E66B3498B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79" name="Oval 1378">
                      <a:extLst>
                        <a:ext uri="{FF2B5EF4-FFF2-40B4-BE49-F238E27FC236}">
                          <a16:creationId xmlns:a16="http://schemas.microsoft.com/office/drawing/2014/main" id="{21C20C62-6A3F-4FFC-8235-78D0772887A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80" name="Oval 1379">
                      <a:extLst>
                        <a:ext uri="{FF2B5EF4-FFF2-40B4-BE49-F238E27FC236}">
                          <a16:creationId xmlns:a16="http://schemas.microsoft.com/office/drawing/2014/main" id="{23C13510-D2DE-4510-8E5E-7F25B8B5C13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81" name="Oval 1380">
                      <a:extLst>
                        <a:ext uri="{FF2B5EF4-FFF2-40B4-BE49-F238E27FC236}">
                          <a16:creationId xmlns:a16="http://schemas.microsoft.com/office/drawing/2014/main" id="{07D2A11B-9AA1-48D9-92F2-BBF0448CC9A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82" name="Oval 1381">
                      <a:extLst>
                        <a:ext uri="{FF2B5EF4-FFF2-40B4-BE49-F238E27FC236}">
                          <a16:creationId xmlns:a16="http://schemas.microsoft.com/office/drawing/2014/main" id="{2EC546BC-EDE9-4044-947F-6BB2184FDBC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83" name="Oval 1382">
                      <a:extLst>
                        <a:ext uri="{FF2B5EF4-FFF2-40B4-BE49-F238E27FC236}">
                          <a16:creationId xmlns:a16="http://schemas.microsoft.com/office/drawing/2014/main" id="{C505AF60-0DBA-4425-8AD1-49B0C97F276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84" name="Oval 1383">
                      <a:extLst>
                        <a:ext uri="{FF2B5EF4-FFF2-40B4-BE49-F238E27FC236}">
                          <a16:creationId xmlns:a16="http://schemas.microsoft.com/office/drawing/2014/main" id="{C88C8A66-C094-422F-933A-B7468FA65E8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85" name="Oval 1384">
                      <a:extLst>
                        <a:ext uri="{FF2B5EF4-FFF2-40B4-BE49-F238E27FC236}">
                          <a16:creationId xmlns:a16="http://schemas.microsoft.com/office/drawing/2014/main" id="{AAB3EA31-2944-4E42-BF92-5157F3A4ECA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86" name="Oval 1385">
                      <a:extLst>
                        <a:ext uri="{FF2B5EF4-FFF2-40B4-BE49-F238E27FC236}">
                          <a16:creationId xmlns:a16="http://schemas.microsoft.com/office/drawing/2014/main" id="{8AE2CF7C-5867-4090-B49C-2EACB2DE582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71209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87" name="Oval 1386">
                      <a:extLst>
                        <a:ext uri="{FF2B5EF4-FFF2-40B4-BE49-F238E27FC236}">
                          <a16:creationId xmlns:a16="http://schemas.microsoft.com/office/drawing/2014/main" id="{5BCDCEAA-3447-4197-B3D6-081D2269EF3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71209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88" name="Oval 1387">
                      <a:extLst>
                        <a:ext uri="{FF2B5EF4-FFF2-40B4-BE49-F238E27FC236}">
                          <a16:creationId xmlns:a16="http://schemas.microsoft.com/office/drawing/2014/main" id="{24AACBDD-2455-4443-B0B4-97F44F64FDE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89151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89" name="Oval 1388">
                      <a:extLst>
                        <a:ext uri="{FF2B5EF4-FFF2-40B4-BE49-F238E27FC236}">
                          <a16:creationId xmlns:a16="http://schemas.microsoft.com/office/drawing/2014/main" id="{9372BA5C-2026-4AD8-8F44-CD32F1D3D75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07092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0" name="Oval 1389">
                      <a:extLst>
                        <a:ext uri="{FF2B5EF4-FFF2-40B4-BE49-F238E27FC236}">
                          <a16:creationId xmlns:a16="http://schemas.microsoft.com/office/drawing/2014/main" id="{CD56E582-0B05-42FB-B7E6-95C7FEE5B7B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07092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1" name="Oval 1390">
                      <a:extLst>
                        <a:ext uri="{FF2B5EF4-FFF2-40B4-BE49-F238E27FC236}">
                          <a16:creationId xmlns:a16="http://schemas.microsoft.com/office/drawing/2014/main" id="{471ABD1A-C377-4710-8AAA-CF0A62120A7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89151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2" name="Oval 1391">
                      <a:extLst>
                        <a:ext uri="{FF2B5EF4-FFF2-40B4-BE49-F238E27FC236}">
                          <a16:creationId xmlns:a16="http://schemas.microsoft.com/office/drawing/2014/main" id="{8E662F2C-1C85-4334-B01A-40F696903AF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25033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3" name="Oval 1392">
                      <a:extLst>
                        <a:ext uri="{FF2B5EF4-FFF2-40B4-BE49-F238E27FC236}">
                          <a16:creationId xmlns:a16="http://schemas.microsoft.com/office/drawing/2014/main" id="{9AB3D392-BDDC-41C5-96DE-B365ACC7F99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25033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4" name="Oval 1393">
                      <a:extLst>
                        <a:ext uri="{FF2B5EF4-FFF2-40B4-BE49-F238E27FC236}">
                          <a16:creationId xmlns:a16="http://schemas.microsoft.com/office/drawing/2014/main" id="{97D062BD-27C8-4908-BFF4-D01AA4FF697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181961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5" name="Oval 1394">
                      <a:extLst>
                        <a:ext uri="{FF2B5EF4-FFF2-40B4-BE49-F238E27FC236}">
                          <a16:creationId xmlns:a16="http://schemas.microsoft.com/office/drawing/2014/main" id="{EA83239E-EBAF-41B1-8C98-34C71CAE918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3673435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6" name="Oval 1395">
                      <a:extLst>
                        <a:ext uri="{FF2B5EF4-FFF2-40B4-BE49-F238E27FC236}">
                          <a16:creationId xmlns:a16="http://schemas.microsoft.com/office/drawing/2014/main" id="{DFB423C0-4483-4ED7-B234-D86B1E814CA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429137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7" name="Oval 1396">
                      <a:extLst>
                        <a:ext uri="{FF2B5EF4-FFF2-40B4-BE49-F238E27FC236}">
                          <a16:creationId xmlns:a16="http://schemas.microsoft.com/office/drawing/2014/main" id="{5D9710AB-A73D-455F-8CF7-6652387E7E1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243755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8" name="Oval 1397">
                      <a:extLst>
                        <a:ext uri="{FF2B5EF4-FFF2-40B4-BE49-F238E27FC236}">
                          <a16:creationId xmlns:a16="http://schemas.microsoft.com/office/drawing/2014/main" id="{73DD46FF-911C-41BA-BF52-4143B80A0D0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3055494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9" name="Oval 1398">
                      <a:extLst>
                        <a:ext uri="{FF2B5EF4-FFF2-40B4-BE49-F238E27FC236}">
                          <a16:creationId xmlns:a16="http://schemas.microsoft.com/office/drawing/2014/main" id="{0EE74EC4-8C51-461C-BCCC-865EA521750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42971" y="4901124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00" name="Oval 1399">
                      <a:extLst>
                        <a:ext uri="{FF2B5EF4-FFF2-40B4-BE49-F238E27FC236}">
                          <a16:creationId xmlns:a16="http://schemas.microsoft.com/office/drawing/2014/main" id="{C38CAD7F-BDFF-4823-BC13-11FE828FBD1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42971" y="551906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01" name="Oval 1400">
                      <a:extLst>
                        <a:ext uri="{FF2B5EF4-FFF2-40B4-BE49-F238E27FC236}">
                          <a16:creationId xmlns:a16="http://schemas.microsoft.com/office/drawing/2014/main" id="{50428D62-F449-4C2F-B9CE-B53CA932C94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02" name="Oval 1401">
                      <a:extLst>
                        <a:ext uri="{FF2B5EF4-FFF2-40B4-BE49-F238E27FC236}">
                          <a16:creationId xmlns:a16="http://schemas.microsoft.com/office/drawing/2014/main" id="{7405497E-2C9B-4EA6-B45A-7518E885D42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03" name="Oval 1402">
                      <a:extLst>
                        <a:ext uri="{FF2B5EF4-FFF2-40B4-BE49-F238E27FC236}">
                          <a16:creationId xmlns:a16="http://schemas.microsoft.com/office/drawing/2014/main" id="{7FFEEE6B-596D-4EEE-B702-41F0FA23F44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04" name="Oval 1403">
                      <a:extLst>
                        <a:ext uri="{FF2B5EF4-FFF2-40B4-BE49-F238E27FC236}">
                          <a16:creationId xmlns:a16="http://schemas.microsoft.com/office/drawing/2014/main" id="{A91835DC-27D6-4051-A439-71DEEE4A2E9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05" name="Oval 1404">
                      <a:extLst>
                        <a:ext uri="{FF2B5EF4-FFF2-40B4-BE49-F238E27FC236}">
                          <a16:creationId xmlns:a16="http://schemas.microsoft.com/office/drawing/2014/main" id="{03CC6B61-826A-491F-9B49-D37E66743D3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06" name="Oval 1405">
                      <a:extLst>
                        <a:ext uri="{FF2B5EF4-FFF2-40B4-BE49-F238E27FC236}">
                          <a16:creationId xmlns:a16="http://schemas.microsoft.com/office/drawing/2014/main" id="{268B9D72-61C4-4291-8CC1-220899B66C4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60914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07" name="Oval 1406">
                      <a:extLst>
                        <a:ext uri="{FF2B5EF4-FFF2-40B4-BE49-F238E27FC236}">
                          <a16:creationId xmlns:a16="http://schemas.microsoft.com/office/drawing/2014/main" id="{FB341407-2E0A-486F-931A-84C2D386142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60914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359" name="Oval 1358">
                    <a:extLst>
                      <a:ext uri="{FF2B5EF4-FFF2-40B4-BE49-F238E27FC236}">
                        <a16:creationId xmlns:a16="http://schemas.microsoft.com/office/drawing/2014/main" id="{639D7900-3E89-40DA-88D8-0F6DC3F2C85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179764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0" name="Oval 1359">
                    <a:extLst>
                      <a:ext uri="{FF2B5EF4-FFF2-40B4-BE49-F238E27FC236}">
                        <a16:creationId xmlns:a16="http://schemas.microsoft.com/office/drawing/2014/main" id="{E5736BCD-4294-47CA-8DB7-9DF20777541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3651468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1" name="Oval 1360">
                    <a:extLst>
                      <a:ext uri="{FF2B5EF4-FFF2-40B4-BE49-F238E27FC236}">
                        <a16:creationId xmlns:a16="http://schemas.microsoft.com/office/drawing/2014/main" id="{14D0DBEB-23C2-40F5-A696-19B0298E537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426941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2" name="Oval 1361">
                    <a:extLst>
                      <a:ext uri="{FF2B5EF4-FFF2-40B4-BE49-F238E27FC236}">
                        <a16:creationId xmlns:a16="http://schemas.microsoft.com/office/drawing/2014/main" id="{C6308222-85C1-4BE6-A6C1-D4831171227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241558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3" name="Oval 1362">
                    <a:extLst>
                      <a:ext uri="{FF2B5EF4-FFF2-40B4-BE49-F238E27FC236}">
                        <a16:creationId xmlns:a16="http://schemas.microsoft.com/office/drawing/2014/main" id="{24E48E44-1F71-4E82-8C39-EFB004CC486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303352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4" name="Oval 1363">
                    <a:extLst>
                      <a:ext uri="{FF2B5EF4-FFF2-40B4-BE49-F238E27FC236}">
                        <a16:creationId xmlns:a16="http://schemas.microsoft.com/office/drawing/2014/main" id="{38B0CE5D-337A-4346-8749-DCEFF131FEE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29489" y="487915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5" name="Oval 1364">
                    <a:extLst>
                      <a:ext uri="{FF2B5EF4-FFF2-40B4-BE49-F238E27FC236}">
                        <a16:creationId xmlns:a16="http://schemas.microsoft.com/office/drawing/2014/main" id="{8A98CAE4-3D80-45C0-8E43-00BC09BF79C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29489" y="549709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79" name="Group 1278">
                  <a:extLst>
                    <a:ext uri="{FF2B5EF4-FFF2-40B4-BE49-F238E27FC236}">
                      <a16:creationId xmlns:a16="http://schemas.microsoft.com/office/drawing/2014/main" id="{7A48D828-DA61-4E0F-95B5-2001DA63E64C}"/>
                    </a:ext>
                  </a:extLst>
                </p:cNvPr>
                <p:cNvGrpSpPr/>
                <p:nvPr/>
              </p:nvGrpSpPr>
              <p:grpSpPr>
                <a:xfrm>
                  <a:off x="2407725" y="1218060"/>
                  <a:ext cx="919372" cy="914400"/>
                  <a:chOff x="1502227" y="1797644"/>
                  <a:chExt cx="3819953" cy="3799294"/>
                </a:xfrm>
                <a:solidFill>
                  <a:schemeClr val="accent1"/>
                </a:solidFill>
              </p:grpSpPr>
              <p:grpSp>
                <p:nvGrpSpPr>
                  <p:cNvPr id="1308" name="Group 1307">
                    <a:extLst>
                      <a:ext uri="{FF2B5EF4-FFF2-40B4-BE49-F238E27FC236}">
                        <a16:creationId xmlns:a16="http://schemas.microsoft.com/office/drawing/2014/main" id="{2A8BFC02-E347-4289-9161-1900A40B5A89}"/>
                      </a:ext>
                    </a:extLst>
                  </p:cNvPr>
                  <p:cNvGrpSpPr/>
                  <p:nvPr/>
                </p:nvGrpSpPr>
                <p:grpSpPr>
                  <a:xfrm>
                    <a:off x="1502227" y="1798687"/>
                    <a:ext cx="3192204" cy="3798251"/>
                    <a:chOff x="1561401" y="1813506"/>
                    <a:chExt cx="3192204" cy="3798251"/>
                  </a:xfrm>
                  <a:grpFill/>
                </p:grpSpPr>
                <p:sp>
                  <p:nvSpPr>
                    <p:cNvPr id="1316" name="Oval 1315">
                      <a:extLst>
                        <a:ext uri="{FF2B5EF4-FFF2-40B4-BE49-F238E27FC236}">
                          <a16:creationId xmlns:a16="http://schemas.microsoft.com/office/drawing/2014/main" id="{4F304329-40ED-4396-A5E7-DC48504BB74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17" name="Oval 1316">
                      <a:extLst>
                        <a:ext uri="{FF2B5EF4-FFF2-40B4-BE49-F238E27FC236}">
                          <a16:creationId xmlns:a16="http://schemas.microsoft.com/office/drawing/2014/main" id="{093BF2DD-F621-4590-A0B3-ADDCC015934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18" name="Oval 1317">
                      <a:extLst>
                        <a:ext uri="{FF2B5EF4-FFF2-40B4-BE49-F238E27FC236}">
                          <a16:creationId xmlns:a16="http://schemas.microsoft.com/office/drawing/2014/main" id="{A940AF63-7D90-45BA-9CCC-476E5488488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19" name="Oval 1318">
                      <a:extLst>
                        <a:ext uri="{FF2B5EF4-FFF2-40B4-BE49-F238E27FC236}">
                          <a16:creationId xmlns:a16="http://schemas.microsoft.com/office/drawing/2014/main" id="{446B323B-2818-4A60-89CC-CC968637B28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0" name="Oval 1319">
                      <a:extLst>
                        <a:ext uri="{FF2B5EF4-FFF2-40B4-BE49-F238E27FC236}">
                          <a16:creationId xmlns:a16="http://schemas.microsoft.com/office/drawing/2014/main" id="{1D0B3921-636F-436D-AB8B-5DA21AB9D51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1" name="Oval 1320">
                      <a:extLst>
                        <a:ext uri="{FF2B5EF4-FFF2-40B4-BE49-F238E27FC236}">
                          <a16:creationId xmlns:a16="http://schemas.microsoft.com/office/drawing/2014/main" id="{343ABB97-2820-4FB1-ACE7-50714CA863C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2" name="Oval 1321">
                      <a:extLst>
                        <a:ext uri="{FF2B5EF4-FFF2-40B4-BE49-F238E27FC236}">
                          <a16:creationId xmlns:a16="http://schemas.microsoft.com/office/drawing/2014/main" id="{265F005E-A3D7-45FB-A4D8-C26808957D1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61401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3" name="Oval 1322">
                      <a:extLst>
                        <a:ext uri="{FF2B5EF4-FFF2-40B4-BE49-F238E27FC236}">
                          <a16:creationId xmlns:a16="http://schemas.microsoft.com/office/drawing/2014/main" id="{1F3FB481-2D58-4593-ABB2-E8F0BCB65D0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4" name="Oval 1323">
                      <a:extLst>
                        <a:ext uri="{FF2B5EF4-FFF2-40B4-BE49-F238E27FC236}">
                          <a16:creationId xmlns:a16="http://schemas.microsoft.com/office/drawing/2014/main" id="{9E856E6F-B21A-40EB-93B0-F2F3DFBC003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5" name="Oval 1324">
                      <a:extLst>
                        <a:ext uri="{FF2B5EF4-FFF2-40B4-BE49-F238E27FC236}">
                          <a16:creationId xmlns:a16="http://schemas.microsoft.com/office/drawing/2014/main" id="{9688D08B-969D-4CA7-889C-318C1EE3E42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6" name="Oval 1325">
                      <a:extLst>
                        <a:ext uri="{FF2B5EF4-FFF2-40B4-BE49-F238E27FC236}">
                          <a16:creationId xmlns:a16="http://schemas.microsoft.com/office/drawing/2014/main" id="{B58ECDC4-1FE6-4A2E-AAA8-2022DC905FC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7" name="Oval 1326">
                      <a:extLst>
                        <a:ext uri="{FF2B5EF4-FFF2-40B4-BE49-F238E27FC236}">
                          <a16:creationId xmlns:a16="http://schemas.microsoft.com/office/drawing/2014/main" id="{E381BFE8-490F-4D48-A740-F79BBD83382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8" name="Oval 1327">
                      <a:extLst>
                        <a:ext uri="{FF2B5EF4-FFF2-40B4-BE49-F238E27FC236}">
                          <a16:creationId xmlns:a16="http://schemas.microsoft.com/office/drawing/2014/main" id="{4043C490-2C57-4DB1-9447-A256F17E2F4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9" name="Oval 1328">
                      <a:extLst>
                        <a:ext uri="{FF2B5EF4-FFF2-40B4-BE49-F238E27FC236}">
                          <a16:creationId xmlns:a16="http://schemas.microsoft.com/office/drawing/2014/main" id="{2B57A0D2-CAF3-42CE-A9BF-E71ACF2DC77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0" name="Oval 1329">
                      <a:extLst>
                        <a:ext uri="{FF2B5EF4-FFF2-40B4-BE49-F238E27FC236}">
                          <a16:creationId xmlns:a16="http://schemas.microsoft.com/office/drawing/2014/main" id="{80EDE211-043E-49E2-BC1C-13EB09AD444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1" name="Oval 1330">
                      <a:extLst>
                        <a:ext uri="{FF2B5EF4-FFF2-40B4-BE49-F238E27FC236}">
                          <a16:creationId xmlns:a16="http://schemas.microsoft.com/office/drawing/2014/main" id="{552850B3-64F7-432A-8C2A-3096C109E4A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2" name="Oval 1331">
                      <a:extLst>
                        <a:ext uri="{FF2B5EF4-FFF2-40B4-BE49-F238E27FC236}">
                          <a16:creationId xmlns:a16="http://schemas.microsoft.com/office/drawing/2014/main" id="{2097D0A5-7220-49EE-9B01-12704C68531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97284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3" name="Oval 1332">
                      <a:extLst>
                        <a:ext uri="{FF2B5EF4-FFF2-40B4-BE49-F238E27FC236}">
                          <a16:creationId xmlns:a16="http://schemas.microsoft.com/office/drawing/2014/main" id="{AF589C78-568F-474C-AC63-087632B4741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79343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4" name="Oval 1333">
                      <a:extLst>
                        <a:ext uri="{FF2B5EF4-FFF2-40B4-BE49-F238E27FC236}">
                          <a16:creationId xmlns:a16="http://schemas.microsoft.com/office/drawing/2014/main" id="{B96B3DA9-780F-4B1D-9BF9-F0BFB3D7865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5" name="Oval 1334">
                      <a:extLst>
                        <a:ext uri="{FF2B5EF4-FFF2-40B4-BE49-F238E27FC236}">
                          <a16:creationId xmlns:a16="http://schemas.microsoft.com/office/drawing/2014/main" id="{1C78391B-8273-4B82-8A51-C46435FBFA2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15225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6" name="Oval 1335">
                      <a:extLst>
                        <a:ext uri="{FF2B5EF4-FFF2-40B4-BE49-F238E27FC236}">
                          <a16:creationId xmlns:a16="http://schemas.microsoft.com/office/drawing/2014/main" id="{FF7C7E62-7BB9-4F29-851F-2FB73AD5126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71209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7" name="Oval 1336">
                      <a:extLst>
                        <a:ext uri="{FF2B5EF4-FFF2-40B4-BE49-F238E27FC236}">
                          <a16:creationId xmlns:a16="http://schemas.microsoft.com/office/drawing/2014/main" id="{DE5DE059-6337-4155-9E56-0434C1B21DC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571209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8" name="Oval 1337">
                      <a:extLst>
                        <a:ext uri="{FF2B5EF4-FFF2-40B4-BE49-F238E27FC236}">
                          <a16:creationId xmlns:a16="http://schemas.microsoft.com/office/drawing/2014/main" id="{DC0209F2-B296-4116-BC86-2A645C13B65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89151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9" name="Oval 1338">
                      <a:extLst>
                        <a:ext uri="{FF2B5EF4-FFF2-40B4-BE49-F238E27FC236}">
                          <a16:creationId xmlns:a16="http://schemas.microsoft.com/office/drawing/2014/main" id="{03A252AC-CF2B-4507-9939-B2CF45FEDEB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07092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0" name="Oval 1339">
                      <a:extLst>
                        <a:ext uri="{FF2B5EF4-FFF2-40B4-BE49-F238E27FC236}">
                          <a16:creationId xmlns:a16="http://schemas.microsoft.com/office/drawing/2014/main" id="{E526ED7B-389A-4454-9439-D3706AE0043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07092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1" name="Oval 1340">
                      <a:extLst>
                        <a:ext uri="{FF2B5EF4-FFF2-40B4-BE49-F238E27FC236}">
                          <a16:creationId xmlns:a16="http://schemas.microsoft.com/office/drawing/2014/main" id="{7F8F4444-2F54-4953-BDF3-976FA0C4887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89151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2" name="Oval 1341">
                      <a:extLst>
                        <a:ext uri="{FF2B5EF4-FFF2-40B4-BE49-F238E27FC236}">
                          <a16:creationId xmlns:a16="http://schemas.microsoft.com/office/drawing/2014/main" id="{C9DA5F3E-0ADF-4D69-8930-E0E0D13031F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25033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3" name="Oval 1342">
                      <a:extLst>
                        <a:ext uri="{FF2B5EF4-FFF2-40B4-BE49-F238E27FC236}">
                          <a16:creationId xmlns:a16="http://schemas.microsoft.com/office/drawing/2014/main" id="{7DF0CDD2-BA0D-4E5B-BEEA-A08761BBC83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425033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4" name="Oval 1343">
                      <a:extLst>
                        <a:ext uri="{FF2B5EF4-FFF2-40B4-BE49-F238E27FC236}">
                          <a16:creationId xmlns:a16="http://schemas.microsoft.com/office/drawing/2014/main" id="{3B8DEBF3-7992-4153-A072-857268F6689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181961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5" name="Oval 1344">
                      <a:extLst>
                        <a:ext uri="{FF2B5EF4-FFF2-40B4-BE49-F238E27FC236}">
                          <a16:creationId xmlns:a16="http://schemas.microsoft.com/office/drawing/2014/main" id="{902155EA-290F-441F-9DE0-15A314DD816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3673435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6" name="Oval 1345">
                      <a:extLst>
                        <a:ext uri="{FF2B5EF4-FFF2-40B4-BE49-F238E27FC236}">
                          <a16:creationId xmlns:a16="http://schemas.microsoft.com/office/drawing/2014/main" id="{11699294-53D3-4EAD-ABDB-891AD2388CB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429137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7" name="Oval 1346">
                      <a:extLst>
                        <a:ext uri="{FF2B5EF4-FFF2-40B4-BE49-F238E27FC236}">
                          <a16:creationId xmlns:a16="http://schemas.microsoft.com/office/drawing/2014/main" id="{96E11B0A-21C6-475A-B2A7-46F76D4C763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243755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8" name="Oval 1347">
                      <a:extLst>
                        <a:ext uri="{FF2B5EF4-FFF2-40B4-BE49-F238E27FC236}">
                          <a16:creationId xmlns:a16="http://schemas.microsoft.com/office/drawing/2014/main" id="{EB19E5B2-4299-4297-A892-E34BBB17CDD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33163" y="3055494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9" name="Oval 1348">
                      <a:extLst>
                        <a:ext uri="{FF2B5EF4-FFF2-40B4-BE49-F238E27FC236}">
                          <a16:creationId xmlns:a16="http://schemas.microsoft.com/office/drawing/2014/main" id="{D8854592-C38F-402D-AD59-29255E62AB7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42971" y="4901124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50" name="Oval 1349">
                      <a:extLst>
                        <a:ext uri="{FF2B5EF4-FFF2-40B4-BE49-F238E27FC236}">
                          <a16:creationId xmlns:a16="http://schemas.microsoft.com/office/drawing/2014/main" id="{959130F2-8B13-41BC-8844-A167177676C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042971" y="551906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51" name="Oval 1350">
                      <a:extLst>
                        <a:ext uri="{FF2B5EF4-FFF2-40B4-BE49-F238E27FC236}">
                          <a16:creationId xmlns:a16="http://schemas.microsoft.com/office/drawing/2014/main" id="{76886871-0A01-4367-BB72-CCF39854143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1813506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52" name="Oval 1351">
                      <a:extLst>
                        <a:ext uri="{FF2B5EF4-FFF2-40B4-BE49-F238E27FC236}">
                          <a16:creationId xmlns:a16="http://schemas.microsoft.com/office/drawing/2014/main" id="{5619080F-299B-4A25-B54F-61795440A5D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3667330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53" name="Oval 1352">
                      <a:extLst>
                        <a:ext uri="{FF2B5EF4-FFF2-40B4-BE49-F238E27FC236}">
                          <a16:creationId xmlns:a16="http://schemas.microsoft.com/office/drawing/2014/main" id="{5D5B08CE-C871-4A24-93D3-9DCFFB4AFC4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4285272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54" name="Oval 1353">
                      <a:extLst>
                        <a:ext uri="{FF2B5EF4-FFF2-40B4-BE49-F238E27FC236}">
                          <a16:creationId xmlns:a16="http://schemas.microsoft.com/office/drawing/2014/main" id="{FA4F242B-0A2A-4FB6-9D1C-A675A686174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2431447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55" name="Oval 1354">
                      <a:extLst>
                        <a:ext uri="{FF2B5EF4-FFF2-40B4-BE49-F238E27FC236}">
                          <a16:creationId xmlns:a16="http://schemas.microsoft.com/office/drawing/2014/main" id="{22327236-1029-4BA8-9CF8-BBDAD632272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51106" y="304938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56" name="Oval 1355">
                      <a:extLst>
                        <a:ext uri="{FF2B5EF4-FFF2-40B4-BE49-F238E27FC236}">
                          <a16:creationId xmlns:a16="http://schemas.microsoft.com/office/drawing/2014/main" id="{4BD5712F-6439-4083-93C1-4CBA05B6D32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60914" y="4895019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57" name="Oval 1356">
                      <a:extLst>
                        <a:ext uri="{FF2B5EF4-FFF2-40B4-BE49-F238E27FC236}">
                          <a16:creationId xmlns:a16="http://schemas.microsoft.com/office/drawing/2014/main" id="{7ECF5E03-DF54-4F58-8716-27AAEAB38CE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60914" y="5512961"/>
                      <a:ext cx="92691" cy="92691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309" name="Oval 1308">
                    <a:extLst>
                      <a:ext uri="{FF2B5EF4-FFF2-40B4-BE49-F238E27FC236}">
                        <a16:creationId xmlns:a16="http://schemas.microsoft.com/office/drawing/2014/main" id="{8C2558CC-0CF1-4A58-B601-E46E28B12F5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1797644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0" name="Oval 1309">
                    <a:extLst>
                      <a:ext uri="{FF2B5EF4-FFF2-40B4-BE49-F238E27FC236}">
                        <a16:creationId xmlns:a16="http://schemas.microsoft.com/office/drawing/2014/main" id="{D5AD07C9-BF5E-4ECC-9DD2-08A21F175F3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3651468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1" name="Oval 1310">
                    <a:extLst>
                      <a:ext uri="{FF2B5EF4-FFF2-40B4-BE49-F238E27FC236}">
                        <a16:creationId xmlns:a16="http://schemas.microsoft.com/office/drawing/2014/main" id="{D5ADBD2E-7DB7-42A0-927C-825EF8D9FF3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4269410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2" name="Oval 1311">
                    <a:extLst>
                      <a:ext uri="{FF2B5EF4-FFF2-40B4-BE49-F238E27FC236}">
                        <a16:creationId xmlns:a16="http://schemas.microsoft.com/office/drawing/2014/main" id="{B12C37CB-DCFD-4404-8710-0AAB83E0C04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2415585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3" name="Oval 1312">
                    <a:extLst>
                      <a:ext uri="{FF2B5EF4-FFF2-40B4-BE49-F238E27FC236}">
                        <a16:creationId xmlns:a16="http://schemas.microsoft.com/office/drawing/2014/main" id="{46639B14-4BEF-4135-94BC-08F38291BB5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19681" y="303352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4" name="Oval 1313">
                    <a:extLst>
                      <a:ext uri="{FF2B5EF4-FFF2-40B4-BE49-F238E27FC236}">
                        <a16:creationId xmlns:a16="http://schemas.microsoft.com/office/drawing/2014/main" id="{785020B3-057E-4650-895A-AADF84F1028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29489" y="4879157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5" name="Oval 1314">
                    <a:extLst>
                      <a:ext uri="{FF2B5EF4-FFF2-40B4-BE49-F238E27FC236}">
                        <a16:creationId xmlns:a16="http://schemas.microsoft.com/office/drawing/2014/main" id="{D4A79270-7076-408A-A065-702028C92EE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29489" y="5497099"/>
                    <a:ext cx="92691" cy="92691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80" name="Oval 1279">
                  <a:extLst>
                    <a:ext uri="{FF2B5EF4-FFF2-40B4-BE49-F238E27FC236}">
                      <a16:creationId xmlns:a16="http://schemas.microsoft.com/office/drawing/2014/main" id="{43F7F8CD-8BD6-4A25-9207-046C00743E2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49020" y="1663905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1" name="Oval 1280">
                  <a:extLst>
                    <a:ext uri="{FF2B5EF4-FFF2-40B4-BE49-F238E27FC236}">
                      <a16:creationId xmlns:a16="http://schemas.microsoft.com/office/drawing/2014/main" id="{830D99DD-9D72-4B80-B4E6-2CF5DD9EA1E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49020" y="1812628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2" name="Oval 1281">
                  <a:extLst>
                    <a:ext uri="{FF2B5EF4-FFF2-40B4-BE49-F238E27FC236}">
                      <a16:creationId xmlns:a16="http://schemas.microsoft.com/office/drawing/2014/main" id="{CB731A0C-7F6B-4CF8-8AB4-96AD18B126A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49020" y="1217733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3" name="Oval 1282">
                  <a:extLst>
                    <a:ext uri="{FF2B5EF4-FFF2-40B4-BE49-F238E27FC236}">
                      <a16:creationId xmlns:a16="http://schemas.microsoft.com/office/drawing/2014/main" id="{C9DF9529-F9CE-452E-A11A-F5D7EC54145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97744" y="1217733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4" name="Oval 1283">
                  <a:extLst>
                    <a:ext uri="{FF2B5EF4-FFF2-40B4-BE49-F238E27FC236}">
                      <a16:creationId xmlns:a16="http://schemas.microsoft.com/office/drawing/2014/main" id="{4BF7A541-E7D9-4D22-8148-E1ED09F41C5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49020" y="1366457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5" name="Oval 1284">
                  <a:extLst>
                    <a:ext uri="{FF2B5EF4-FFF2-40B4-BE49-F238E27FC236}">
                      <a16:creationId xmlns:a16="http://schemas.microsoft.com/office/drawing/2014/main" id="{51631AEB-A5FB-4AF9-AB7D-7B078D3EA66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97744" y="1366457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6" name="Oval 1285">
                  <a:extLst>
                    <a:ext uri="{FF2B5EF4-FFF2-40B4-BE49-F238E27FC236}">
                      <a16:creationId xmlns:a16="http://schemas.microsoft.com/office/drawing/2014/main" id="{A69CA4C3-4137-4AA0-AA3C-0FCAEB45BBF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49020" y="1515181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7" name="Oval 1286">
                  <a:extLst>
                    <a:ext uri="{FF2B5EF4-FFF2-40B4-BE49-F238E27FC236}">
                      <a16:creationId xmlns:a16="http://schemas.microsoft.com/office/drawing/2014/main" id="{4D7AF383-115E-4623-9570-219F58C595F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46468" y="1217733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8" name="Oval 1287">
                  <a:extLst>
                    <a:ext uri="{FF2B5EF4-FFF2-40B4-BE49-F238E27FC236}">
                      <a16:creationId xmlns:a16="http://schemas.microsoft.com/office/drawing/2014/main" id="{49640CE8-5AC3-40DA-8E1B-FDF8EBC8A4E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95192" y="1217733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9" name="Oval 1288">
                  <a:extLst>
                    <a:ext uri="{FF2B5EF4-FFF2-40B4-BE49-F238E27FC236}">
                      <a16:creationId xmlns:a16="http://schemas.microsoft.com/office/drawing/2014/main" id="{509E3C2D-2A9B-4619-9DF7-B33268C0EE1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97744" y="1663905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0" name="Oval 1289">
                  <a:extLst>
                    <a:ext uri="{FF2B5EF4-FFF2-40B4-BE49-F238E27FC236}">
                      <a16:creationId xmlns:a16="http://schemas.microsoft.com/office/drawing/2014/main" id="{22F62B5A-A0B0-4AE7-8D80-7AB979ECF66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46468" y="1663905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1" name="Oval 1290">
                  <a:extLst>
                    <a:ext uri="{FF2B5EF4-FFF2-40B4-BE49-F238E27FC236}">
                      <a16:creationId xmlns:a16="http://schemas.microsoft.com/office/drawing/2014/main" id="{214DB3FE-2B9B-42C6-9BD1-435FFB08017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46468" y="1812628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2" name="Oval 1291">
                  <a:extLst>
                    <a:ext uri="{FF2B5EF4-FFF2-40B4-BE49-F238E27FC236}">
                      <a16:creationId xmlns:a16="http://schemas.microsoft.com/office/drawing/2014/main" id="{DFFC0D5D-6196-49BD-B480-45244D87B33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97744" y="1812628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3" name="Oval 1292">
                  <a:extLst>
                    <a:ext uri="{FF2B5EF4-FFF2-40B4-BE49-F238E27FC236}">
                      <a16:creationId xmlns:a16="http://schemas.microsoft.com/office/drawing/2014/main" id="{455AA2C9-F588-4266-A629-774F614105D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95192" y="1663905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4" name="Oval 1293">
                  <a:extLst>
                    <a:ext uri="{FF2B5EF4-FFF2-40B4-BE49-F238E27FC236}">
                      <a16:creationId xmlns:a16="http://schemas.microsoft.com/office/drawing/2014/main" id="{43975D33-9378-4751-A4CB-0E9E5FCD8B5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95192" y="1812628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5" name="Oval 1294">
                  <a:extLst>
                    <a:ext uri="{FF2B5EF4-FFF2-40B4-BE49-F238E27FC236}">
                      <a16:creationId xmlns:a16="http://schemas.microsoft.com/office/drawing/2014/main" id="{65C4AC04-E97A-487E-BA11-2466A175912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46468" y="1366457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6" name="Oval 1295">
                  <a:extLst>
                    <a:ext uri="{FF2B5EF4-FFF2-40B4-BE49-F238E27FC236}">
                      <a16:creationId xmlns:a16="http://schemas.microsoft.com/office/drawing/2014/main" id="{9D714D2E-CFC3-4EB7-8476-B68C2EF0073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46468" y="1515181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7" name="Oval 1296">
                  <a:extLst>
                    <a:ext uri="{FF2B5EF4-FFF2-40B4-BE49-F238E27FC236}">
                      <a16:creationId xmlns:a16="http://schemas.microsoft.com/office/drawing/2014/main" id="{1C5955C8-0FAA-4D67-8AC5-5C43A14914F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97744" y="1515181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8" name="Oval 1297">
                  <a:extLst>
                    <a:ext uri="{FF2B5EF4-FFF2-40B4-BE49-F238E27FC236}">
                      <a16:creationId xmlns:a16="http://schemas.microsoft.com/office/drawing/2014/main" id="{36EEA92F-2D8E-4F17-8F24-ED5945068A8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95192" y="1366457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9" name="Oval 1298">
                  <a:extLst>
                    <a:ext uri="{FF2B5EF4-FFF2-40B4-BE49-F238E27FC236}">
                      <a16:creationId xmlns:a16="http://schemas.microsoft.com/office/drawing/2014/main" id="{4032452F-875C-489D-8BB6-8D920133828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95192" y="1515181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0" name="Oval 1299">
                  <a:extLst>
                    <a:ext uri="{FF2B5EF4-FFF2-40B4-BE49-F238E27FC236}">
                      <a16:creationId xmlns:a16="http://schemas.microsoft.com/office/drawing/2014/main" id="{8F5A1885-772D-4EEE-AF3C-E220BF1D4B4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51381" y="1959380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1" name="Oval 1300">
                  <a:extLst>
                    <a:ext uri="{FF2B5EF4-FFF2-40B4-BE49-F238E27FC236}">
                      <a16:creationId xmlns:a16="http://schemas.microsoft.com/office/drawing/2014/main" id="{3E693A68-D09A-4BCC-B9BB-C955BCE917D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51381" y="2108104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2" name="Oval 1301">
                  <a:extLst>
                    <a:ext uri="{FF2B5EF4-FFF2-40B4-BE49-F238E27FC236}">
                      <a16:creationId xmlns:a16="http://schemas.microsoft.com/office/drawing/2014/main" id="{1C0266D4-E699-40D9-A4BD-A2C2CCB1349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600105" y="1959380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3" name="Oval 1302">
                  <a:extLst>
                    <a:ext uri="{FF2B5EF4-FFF2-40B4-BE49-F238E27FC236}">
                      <a16:creationId xmlns:a16="http://schemas.microsoft.com/office/drawing/2014/main" id="{F1DED791-96DC-4AF2-AE7D-163329E6EF0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48828" y="1959380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4" name="Oval 1303">
                  <a:extLst>
                    <a:ext uri="{FF2B5EF4-FFF2-40B4-BE49-F238E27FC236}">
                      <a16:creationId xmlns:a16="http://schemas.microsoft.com/office/drawing/2014/main" id="{18C783E3-CD10-4C67-941C-423A2CDD514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48828" y="2108104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5" name="Oval 1304">
                  <a:extLst>
                    <a:ext uri="{FF2B5EF4-FFF2-40B4-BE49-F238E27FC236}">
                      <a16:creationId xmlns:a16="http://schemas.microsoft.com/office/drawing/2014/main" id="{CD353FD1-FDD3-4132-BFA9-2FBA960C0A6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600105" y="2108104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6" name="Oval 1305">
                  <a:extLst>
                    <a:ext uri="{FF2B5EF4-FFF2-40B4-BE49-F238E27FC236}">
                      <a16:creationId xmlns:a16="http://schemas.microsoft.com/office/drawing/2014/main" id="{8B519BB5-34D3-44C7-A326-B3ABBD86932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97552" y="1959380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7" name="Oval 1306">
                  <a:extLst>
                    <a:ext uri="{FF2B5EF4-FFF2-40B4-BE49-F238E27FC236}">
                      <a16:creationId xmlns:a16="http://schemas.microsoft.com/office/drawing/2014/main" id="{5C16F29C-9BE0-4BE3-A34F-6BFAB20D99D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97552" y="2108104"/>
                  <a:ext cx="22309" cy="22309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14" name="Oval 1113">
                <a:extLst>
                  <a:ext uri="{FF2B5EF4-FFF2-40B4-BE49-F238E27FC236}">
                    <a16:creationId xmlns:a16="http://schemas.microsoft.com/office/drawing/2014/main" id="{116E972F-0F09-4447-9414-E94967CDC3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473" y="4784022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5" name="Oval 1114">
                <a:extLst>
                  <a:ext uri="{FF2B5EF4-FFF2-40B4-BE49-F238E27FC236}">
                    <a16:creationId xmlns:a16="http://schemas.microsoft.com/office/drawing/2014/main" id="{AA4C0BCF-5270-4D4F-9072-8E761EF6BA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473" y="433785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8" name="Oval 1117">
                <a:extLst>
                  <a:ext uri="{FF2B5EF4-FFF2-40B4-BE49-F238E27FC236}">
                    <a16:creationId xmlns:a16="http://schemas.microsoft.com/office/drawing/2014/main" id="{08E47AA1-80BA-405A-B6E9-BD16AB8126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4197" y="433785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1" name="Oval 1120">
                <a:extLst>
                  <a:ext uri="{FF2B5EF4-FFF2-40B4-BE49-F238E27FC236}">
                    <a16:creationId xmlns:a16="http://schemas.microsoft.com/office/drawing/2014/main" id="{9C6B5D94-530D-45D7-8FDE-864AE62798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473" y="448657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2" name="Oval 1121">
                <a:extLst>
                  <a:ext uri="{FF2B5EF4-FFF2-40B4-BE49-F238E27FC236}">
                    <a16:creationId xmlns:a16="http://schemas.microsoft.com/office/drawing/2014/main" id="{434A8592-4C2F-493F-B6C0-8682696513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4197" y="448657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3" name="Oval 1122">
                <a:extLst>
                  <a:ext uri="{FF2B5EF4-FFF2-40B4-BE49-F238E27FC236}">
                    <a16:creationId xmlns:a16="http://schemas.microsoft.com/office/drawing/2014/main" id="{84FFAAB1-93E3-419A-B573-4F8064B96F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473" y="463529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6" name="Oval 1125">
                <a:extLst>
                  <a:ext uri="{FF2B5EF4-FFF2-40B4-BE49-F238E27FC236}">
                    <a16:creationId xmlns:a16="http://schemas.microsoft.com/office/drawing/2014/main" id="{F0FA6A14-2FDF-41E3-AE30-A0C4EDA8D8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2921" y="433785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9" name="Oval 1128">
                <a:extLst>
                  <a:ext uri="{FF2B5EF4-FFF2-40B4-BE49-F238E27FC236}">
                    <a16:creationId xmlns:a16="http://schemas.microsoft.com/office/drawing/2014/main" id="{8F8DB02F-FBF7-4F28-9B89-13F84F7734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1645" y="433785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0" name="Oval 1129">
                <a:extLst>
                  <a:ext uri="{FF2B5EF4-FFF2-40B4-BE49-F238E27FC236}">
                    <a16:creationId xmlns:a16="http://schemas.microsoft.com/office/drawing/2014/main" id="{25604DD7-E399-4997-9CC3-A368329D55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4197" y="4784022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2" name="Oval 1131">
                <a:extLst>
                  <a:ext uri="{FF2B5EF4-FFF2-40B4-BE49-F238E27FC236}">
                    <a16:creationId xmlns:a16="http://schemas.microsoft.com/office/drawing/2014/main" id="{4CAF5DA2-FBA0-49F1-99CF-668E288A5C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2921" y="4784022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2" name="Oval 1141">
                <a:extLst>
                  <a:ext uri="{FF2B5EF4-FFF2-40B4-BE49-F238E27FC236}">
                    <a16:creationId xmlns:a16="http://schemas.microsoft.com/office/drawing/2014/main" id="{11AB21DE-A387-4080-A23D-D1C616ED68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1645" y="4784022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3" name="Oval 1142">
                <a:extLst>
                  <a:ext uri="{FF2B5EF4-FFF2-40B4-BE49-F238E27FC236}">
                    <a16:creationId xmlns:a16="http://schemas.microsoft.com/office/drawing/2014/main" id="{73678E84-6888-4D58-909A-C52A8A302D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2921" y="448657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5" name="Oval 1144">
                <a:extLst>
                  <a:ext uri="{FF2B5EF4-FFF2-40B4-BE49-F238E27FC236}">
                    <a16:creationId xmlns:a16="http://schemas.microsoft.com/office/drawing/2014/main" id="{605F2486-7EF8-49CE-8FCE-D2204E340E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2921" y="463529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1" name="Oval 1150">
                <a:extLst>
                  <a:ext uri="{FF2B5EF4-FFF2-40B4-BE49-F238E27FC236}">
                    <a16:creationId xmlns:a16="http://schemas.microsoft.com/office/drawing/2014/main" id="{1A0C2FEA-91DE-4342-96B4-C2AE7C1C9A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4197" y="463529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2" name="Oval 1151">
                <a:extLst>
                  <a:ext uri="{FF2B5EF4-FFF2-40B4-BE49-F238E27FC236}">
                    <a16:creationId xmlns:a16="http://schemas.microsoft.com/office/drawing/2014/main" id="{965CB25F-CABB-448A-8B19-7E1A3E48D3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1645" y="448657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3" name="Oval 1152">
                <a:extLst>
                  <a:ext uri="{FF2B5EF4-FFF2-40B4-BE49-F238E27FC236}">
                    <a16:creationId xmlns:a16="http://schemas.microsoft.com/office/drawing/2014/main" id="{3ADD59AB-F017-4964-8179-5918DDB60A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1645" y="463529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4" name="Oval 1153">
                <a:extLst>
                  <a:ext uri="{FF2B5EF4-FFF2-40B4-BE49-F238E27FC236}">
                    <a16:creationId xmlns:a16="http://schemas.microsoft.com/office/drawing/2014/main" id="{CAAA6E76-416A-4E02-8D78-BC800BCFED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0368" y="4339319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5" name="Oval 1154">
                <a:extLst>
                  <a:ext uri="{FF2B5EF4-FFF2-40B4-BE49-F238E27FC236}">
                    <a16:creationId xmlns:a16="http://schemas.microsoft.com/office/drawing/2014/main" id="{C7F3DA4A-E1E7-4D57-B541-F76FE9EAC2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0368" y="478549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6" name="Oval 1155">
                <a:extLst>
                  <a:ext uri="{FF2B5EF4-FFF2-40B4-BE49-F238E27FC236}">
                    <a16:creationId xmlns:a16="http://schemas.microsoft.com/office/drawing/2014/main" id="{5233C049-46C1-4DBD-B8FF-378119367B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0368" y="448804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7" name="Oval 1156">
                <a:extLst>
                  <a:ext uri="{FF2B5EF4-FFF2-40B4-BE49-F238E27FC236}">
                    <a16:creationId xmlns:a16="http://schemas.microsoft.com/office/drawing/2014/main" id="{FC6093C5-C63E-4DE1-8483-DE4CCAF313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0368" y="463676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8" name="Oval 1157">
                <a:extLst>
                  <a:ext uri="{FF2B5EF4-FFF2-40B4-BE49-F238E27FC236}">
                    <a16:creationId xmlns:a16="http://schemas.microsoft.com/office/drawing/2014/main" id="{59A34D01-EFC1-4E53-9688-F25D6F2B9C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9092" y="433785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1" name="Oval 1160">
                <a:extLst>
                  <a:ext uri="{FF2B5EF4-FFF2-40B4-BE49-F238E27FC236}">
                    <a16:creationId xmlns:a16="http://schemas.microsoft.com/office/drawing/2014/main" id="{BB7FFB67-B06C-4E2D-A430-E18DEC4286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9092" y="4784022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4" name="Oval 1163">
                <a:extLst>
                  <a:ext uri="{FF2B5EF4-FFF2-40B4-BE49-F238E27FC236}">
                    <a16:creationId xmlns:a16="http://schemas.microsoft.com/office/drawing/2014/main" id="{9ECD977B-5CB5-4DEB-A193-5FE53A836E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9092" y="448657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5" name="Oval 1164">
                <a:extLst>
                  <a:ext uri="{FF2B5EF4-FFF2-40B4-BE49-F238E27FC236}">
                    <a16:creationId xmlns:a16="http://schemas.microsoft.com/office/drawing/2014/main" id="{72B87645-B532-4B43-AD92-B1B1FA214E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9092" y="4635298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8" name="Oval 1167">
                <a:extLst>
                  <a:ext uri="{FF2B5EF4-FFF2-40B4-BE49-F238E27FC236}">
                    <a16:creationId xmlns:a16="http://schemas.microsoft.com/office/drawing/2014/main" id="{05E68D31-7B2D-4D4F-B1F9-B52D056C93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30176" y="4337599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1" name="Oval 1170">
                <a:extLst>
                  <a:ext uri="{FF2B5EF4-FFF2-40B4-BE49-F238E27FC236}">
                    <a16:creationId xmlns:a16="http://schemas.microsoft.com/office/drawing/2014/main" id="{2D68CE3E-EB0D-4CE9-980B-CBA6C8CC83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30176" y="478377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2" name="Oval 1171">
                <a:extLst>
                  <a:ext uri="{FF2B5EF4-FFF2-40B4-BE49-F238E27FC236}">
                    <a16:creationId xmlns:a16="http://schemas.microsoft.com/office/drawing/2014/main" id="{91684130-437F-47B2-BBB6-E1DA5C2036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30176" y="448632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3" name="Oval 1172">
                <a:extLst>
                  <a:ext uri="{FF2B5EF4-FFF2-40B4-BE49-F238E27FC236}">
                    <a16:creationId xmlns:a16="http://schemas.microsoft.com/office/drawing/2014/main" id="{399C7912-3FE8-4CAF-B330-5AECDEADF6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30176" y="463504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6" name="Oval 1175">
                <a:extLst>
                  <a:ext uri="{FF2B5EF4-FFF2-40B4-BE49-F238E27FC236}">
                    <a16:creationId xmlns:a16="http://schemas.microsoft.com/office/drawing/2014/main" id="{E868364B-0D28-4E74-B69B-4A3D4A2850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76768" y="478344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9" name="Oval 1178">
                <a:extLst>
                  <a:ext uri="{FF2B5EF4-FFF2-40B4-BE49-F238E27FC236}">
                    <a16:creationId xmlns:a16="http://schemas.microsoft.com/office/drawing/2014/main" id="{8D5FD694-C6D6-40B1-A1B9-BB4A94E1188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76768" y="4337272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0" name="Oval 1179">
                <a:extLst>
                  <a:ext uri="{FF2B5EF4-FFF2-40B4-BE49-F238E27FC236}">
                    <a16:creationId xmlns:a16="http://schemas.microsoft.com/office/drawing/2014/main" id="{09D69DFF-51B5-4466-87B8-5B788610AC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5492" y="4337272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2" name="Oval 1181">
                <a:extLst>
                  <a:ext uri="{FF2B5EF4-FFF2-40B4-BE49-F238E27FC236}">
                    <a16:creationId xmlns:a16="http://schemas.microsoft.com/office/drawing/2014/main" id="{4EAB0E50-0E00-490F-BA6F-C908CEDFFC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76768" y="4485996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2" name="Oval 1191">
                <a:extLst>
                  <a:ext uri="{FF2B5EF4-FFF2-40B4-BE49-F238E27FC236}">
                    <a16:creationId xmlns:a16="http://schemas.microsoft.com/office/drawing/2014/main" id="{D04750EC-967E-43D3-BB62-8EF55E54EA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5492" y="4485996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3" name="Oval 1192">
                <a:extLst>
                  <a:ext uri="{FF2B5EF4-FFF2-40B4-BE49-F238E27FC236}">
                    <a16:creationId xmlns:a16="http://schemas.microsoft.com/office/drawing/2014/main" id="{48AF1FA0-EA4A-4499-ACAD-F9B56DDA60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76768" y="463472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5" name="Oval 1194">
                <a:extLst>
                  <a:ext uri="{FF2B5EF4-FFF2-40B4-BE49-F238E27FC236}">
                    <a16:creationId xmlns:a16="http://schemas.microsoft.com/office/drawing/2014/main" id="{91165EB0-8E11-4148-9950-F6C6EA24EE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74216" y="4337272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1" name="Oval 1200">
                <a:extLst>
                  <a:ext uri="{FF2B5EF4-FFF2-40B4-BE49-F238E27FC236}">
                    <a16:creationId xmlns:a16="http://schemas.microsoft.com/office/drawing/2014/main" id="{8F0D9A7E-0BD2-49B6-87C2-ADE452D743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22940" y="4337272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2" name="Oval 1201">
                <a:extLst>
                  <a:ext uri="{FF2B5EF4-FFF2-40B4-BE49-F238E27FC236}">
                    <a16:creationId xmlns:a16="http://schemas.microsoft.com/office/drawing/2014/main" id="{CE59B8F6-8147-4DFB-ACC2-595CB177EE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5492" y="478344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3" name="Oval 1202">
                <a:extLst>
                  <a:ext uri="{FF2B5EF4-FFF2-40B4-BE49-F238E27FC236}">
                    <a16:creationId xmlns:a16="http://schemas.microsoft.com/office/drawing/2014/main" id="{B317E7D4-A339-47D4-9D53-4D62D2D3FD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74216" y="478344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4" name="Oval 1203">
                <a:extLst>
                  <a:ext uri="{FF2B5EF4-FFF2-40B4-BE49-F238E27FC236}">
                    <a16:creationId xmlns:a16="http://schemas.microsoft.com/office/drawing/2014/main" id="{959F307F-BB15-4FD6-822D-C5D57DAC77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22940" y="478344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5" name="Oval 1204">
                <a:extLst>
                  <a:ext uri="{FF2B5EF4-FFF2-40B4-BE49-F238E27FC236}">
                    <a16:creationId xmlns:a16="http://schemas.microsoft.com/office/drawing/2014/main" id="{C997FB05-A366-48CF-AF72-E80468F115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74216" y="4485996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6" name="Oval 1205">
                <a:extLst>
                  <a:ext uri="{FF2B5EF4-FFF2-40B4-BE49-F238E27FC236}">
                    <a16:creationId xmlns:a16="http://schemas.microsoft.com/office/drawing/2014/main" id="{24E3B1B9-6AA6-4ED2-9930-F70D944B5A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74216" y="463472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7" name="Oval 1206">
                <a:extLst>
                  <a:ext uri="{FF2B5EF4-FFF2-40B4-BE49-F238E27FC236}">
                    <a16:creationId xmlns:a16="http://schemas.microsoft.com/office/drawing/2014/main" id="{D62B7DD9-254B-4910-B1B2-C4F303C105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5492" y="463472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8" name="Oval 1207">
                <a:extLst>
                  <a:ext uri="{FF2B5EF4-FFF2-40B4-BE49-F238E27FC236}">
                    <a16:creationId xmlns:a16="http://schemas.microsoft.com/office/drawing/2014/main" id="{60080F37-90EC-4253-A3D9-7C04CBC023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22940" y="4485996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1" name="Oval 1210">
                <a:extLst>
                  <a:ext uri="{FF2B5EF4-FFF2-40B4-BE49-F238E27FC236}">
                    <a16:creationId xmlns:a16="http://schemas.microsoft.com/office/drawing/2014/main" id="{533C944E-3BF9-4224-B68D-163FF1B9FA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22940" y="463472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4" name="Oval 1213">
                <a:extLst>
                  <a:ext uri="{FF2B5EF4-FFF2-40B4-BE49-F238E27FC236}">
                    <a16:creationId xmlns:a16="http://schemas.microsoft.com/office/drawing/2014/main" id="{FA535C58-2A57-422C-B1A6-D47989E3A5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71663" y="433874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5" name="Oval 1214">
                <a:extLst>
                  <a:ext uri="{FF2B5EF4-FFF2-40B4-BE49-F238E27FC236}">
                    <a16:creationId xmlns:a16="http://schemas.microsoft.com/office/drawing/2014/main" id="{C44E2B7A-C710-4E4A-8FDC-38378FF979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71663" y="478491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8" name="Oval 1217">
                <a:extLst>
                  <a:ext uri="{FF2B5EF4-FFF2-40B4-BE49-F238E27FC236}">
                    <a16:creationId xmlns:a16="http://schemas.microsoft.com/office/drawing/2014/main" id="{76FA570F-AA3A-4889-99A9-E573DAB1B0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71663" y="448746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1" name="Oval 1220">
                <a:extLst>
                  <a:ext uri="{FF2B5EF4-FFF2-40B4-BE49-F238E27FC236}">
                    <a16:creationId xmlns:a16="http://schemas.microsoft.com/office/drawing/2014/main" id="{6DB4256F-17EA-440B-ACA7-72741C3A78E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71663" y="4636189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2" name="Oval 1221">
                <a:extLst>
                  <a:ext uri="{FF2B5EF4-FFF2-40B4-BE49-F238E27FC236}">
                    <a16:creationId xmlns:a16="http://schemas.microsoft.com/office/drawing/2014/main" id="{5B77D4D8-5593-444F-ADE2-24F6084E0A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20387" y="4337272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4" name="Oval 1223">
                <a:extLst>
                  <a:ext uri="{FF2B5EF4-FFF2-40B4-BE49-F238E27FC236}">
                    <a16:creationId xmlns:a16="http://schemas.microsoft.com/office/drawing/2014/main" id="{912C976F-B639-40E9-9EB7-972CA7DAEA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20387" y="478344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5" name="Oval 1224">
                <a:extLst>
                  <a:ext uri="{FF2B5EF4-FFF2-40B4-BE49-F238E27FC236}">
                    <a16:creationId xmlns:a16="http://schemas.microsoft.com/office/drawing/2014/main" id="{5AD3A1E9-6FA5-4DDE-8546-C1C1B69B7C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20387" y="4485996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8" name="Oval 1227">
                <a:extLst>
                  <a:ext uri="{FF2B5EF4-FFF2-40B4-BE49-F238E27FC236}">
                    <a16:creationId xmlns:a16="http://schemas.microsoft.com/office/drawing/2014/main" id="{8F7AD0A4-36D8-4EF9-A1B0-106E11E7F5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20387" y="463472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9" name="Oval 1228">
                <a:extLst>
                  <a:ext uri="{FF2B5EF4-FFF2-40B4-BE49-F238E27FC236}">
                    <a16:creationId xmlns:a16="http://schemas.microsoft.com/office/drawing/2014/main" id="{CDE7B78D-65CB-4BA0-956B-144CCA6621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71471" y="433702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0" name="Oval 1229">
                <a:extLst>
                  <a:ext uri="{FF2B5EF4-FFF2-40B4-BE49-F238E27FC236}">
                    <a16:creationId xmlns:a16="http://schemas.microsoft.com/office/drawing/2014/main" id="{198B8C73-F9FA-4443-8C22-5F5A27730F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71471" y="4783192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1" name="Oval 1230">
                <a:extLst>
                  <a:ext uri="{FF2B5EF4-FFF2-40B4-BE49-F238E27FC236}">
                    <a16:creationId xmlns:a16="http://schemas.microsoft.com/office/drawing/2014/main" id="{75BF0F02-F338-43D2-A2FF-F19E7F3222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71471" y="448574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2" name="Oval 1231">
                <a:extLst>
                  <a:ext uri="{FF2B5EF4-FFF2-40B4-BE49-F238E27FC236}">
                    <a16:creationId xmlns:a16="http://schemas.microsoft.com/office/drawing/2014/main" id="{C148E1BD-EA46-4B4E-AC6C-B672903953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71471" y="4634469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3" name="Oval 1232">
                <a:extLst>
                  <a:ext uri="{FF2B5EF4-FFF2-40B4-BE49-F238E27FC236}">
                    <a16:creationId xmlns:a16="http://schemas.microsoft.com/office/drawing/2014/main" id="{001BE583-FA57-437E-BE15-E21492234E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12619" y="478425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4" name="Oval 1233">
                <a:extLst>
                  <a:ext uri="{FF2B5EF4-FFF2-40B4-BE49-F238E27FC236}">
                    <a16:creationId xmlns:a16="http://schemas.microsoft.com/office/drawing/2014/main" id="{46DD1F11-422B-4B44-8348-4F05651E3E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12619" y="433808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5" name="Oval 1234">
                <a:extLst>
                  <a:ext uri="{FF2B5EF4-FFF2-40B4-BE49-F238E27FC236}">
                    <a16:creationId xmlns:a16="http://schemas.microsoft.com/office/drawing/2014/main" id="{C24F3212-6C4A-4118-AD02-32BAA12F8E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61343" y="433808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6" name="Oval 1235">
                <a:extLst>
                  <a:ext uri="{FF2B5EF4-FFF2-40B4-BE49-F238E27FC236}">
                    <a16:creationId xmlns:a16="http://schemas.microsoft.com/office/drawing/2014/main" id="{B2747C47-5907-409F-BA3D-79A7F2F063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12619" y="448680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7" name="Oval 1236">
                <a:extLst>
                  <a:ext uri="{FF2B5EF4-FFF2-40B4-BE49-F238E27FC236}">
                    <a16:creationId xmlns:a16="http://schemas.microsoft.com/office/drawing/2014/main" id="{6A2CFC33-42F4-4849-B5EC-55BD1860BA1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61343" y="448680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8" name="Oval 1237">
                <a:extLst>
                  <a:ext uri="{FF2B5EF4-FFF2-40B4-BE49-F238E27FC236}">
                    <a16:creationId xmlns:a16="http://schemas.microsoft.com/office/drawing/2014/main" id="{5B688212-4E32-416E-BCFB-34B0FB93B8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12619" y="463553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9" name="Oval 1238">
                <a:extLst>
                  <a:ext uri="{FF2B5EF4-FFF2-40B4-BE49-F238E27FC236}">
                    <a16:creationId xmlns:a16="http://schemas.microsoft.com/office/drawing/2014/main" id="{EF4D3D66-A20D-4042-9E49-76CA86C89F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10067" y="433808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0" name="Oval 1239">
                <a:extLst>
                  <a:ext uri="{FF2B5EF4-FFF2-40B4-BE49-F238E27FC236}">
                    <a16:creationId xmlns:a16="http://schemas.microsoft.com/office/drawing/2014/main" id="{A7E627E6-37F2-4426-A883-7B9D24303F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58791" y="433808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1" name="Oval 1240">
                <a:extLst>
                  <a:ext uri="{FF2B5EF4-FFF2-40B4-BE49-F238E27FC236}">
                    <a16:creationId xmlns:a16="http://schemas.microsoft.com/office/drawing/2014/main" id="{E4D164E0-51DB-4283-9BA2-9EAF2C7E85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61343" y="478425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2" name="Oval 1241">
                <a:extLst>
                  <a:ext uri="{FF2B5EF4-FFF2-40B4-BE49-F238E27FC236}">
                    <a16:creationId xmlns:a16="http://schemas.microsoft.com/office/drawing/2014/main" id="{802E4F5A-521C-4BE6-B873-1B97E502AC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10067" y="478425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3" name="Oval 1242">
                <a:extLst>
                  <a:ext uri="{FF2B5EF4-FFF2-40B4-BE49-F238E27FC236}">
                    <a16:creationId xmlns:a16="http://schemas.microsoft.com/office/drawing/2014/main" id="{2A17C1B8-09F6-4989-855B-930E75EDF5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58791" y="478425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4" name="Oval 1243">
                <a:extLst>
                  <a:ext uri="{FF2B5EF4-FFF2-40B4-BE49-F238E27FC236}">
                    <a16:creationId xmlns:a16="http://schemas.microsoft.com/office/drawing/2014/main" id="{C515ECE9-A71D-4E45-B7EC-0710FBFFD5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10067" y="448680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5" name="Oval 1244">
                <a:extLst>
                  <a:ext uri="{FF2B5EF4-FFF2-40B4-BE49-F238E27FC236}">
                    <a16:creationId xmlns:a16="http://schemas.microsoft.com/office/drawing/2014/main" id="{BDFE6418-9835-4331-918E-8D3AA191B9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10067" y="463553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6" name="Oval 1245">
                <a:extLst>
                  <a:ext uri="{FF2B5EF4-FFF2-40B4-BE49-F238E27FC236}">
                    <a16:creationId xmlns:a16="http://schemas.microsoft.com/office/drawing/2014/main" id="{B4CCDF97-F10B-42B7-A88E-DA378CEEA5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61343" y="463553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7" name="Oval 1246">
                <a:extLst>
                  <a:ext uri="{FF2B5EF4-FFF2-40B4-BE49-F238E27FC236}">
                    <a16:creationId xmlns:a16="http://schemas.microsoft.com/office/drawing/2014/main" id="{716AA57E-755D-4CC0-A9E9-8DE588E6A5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58791" y="448680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8" name="Oval 1247">
                <a:extLst>
                  <a:ext uri="{FF2B5EF4-FFF2-40B4-BE49-F238E27FC236}">
                    <a16:creationId xmlns:a16="http://schemas.microsoft.com/office/drawing/2014/main" id="{9FAC4958-C6C7-49EA-B72B-159FED4409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58791" y="463553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9" name="Oval 1248">
                <a:extLst>
                  <a:ext uri="{FF2B5EF4-FFF2-40B4-BE49-F238E27FC236}">
                    <a16:creationId xmlns:a16="http://schemas.microsoft.com/office/drawing/2014/main" id="{716FFC50-16D0-4B04-8381-81BF7D0D9C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07514" y="4339552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0" name="Oval 1249">
                <a:extLst>
                  <a:ext uri="{FF2B5EF4-FFF2-40B4-BE49-F238E27FC236}">
                    <a16:creationId xmlns:a16="http://schemas.microsoft.com/office/drawing/2014/main" id="{C5F81B1A-746E-4AEB-B775-2DA3E018B0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07514" y="4785724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1" name="Oval 1250">
                <a:extLst>
                  <a:ext uri="{FF2B5EF4-FFF2-40B4-BE49-F238E27FC236}">
                    <a16:creationId xmlns:a16="http://schemas.microsoft.com/office/drawing/2014/main" id="{62B796D8-4937-4FC6-891F-81E969BA92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07514" y="4488276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2" name="Oval 1251">
                <a:extLst>
                  <a:ext uri="{FF2B5EF4-FFF2-40B4-BE49-F238E27FC236}">
                    <a16:creationId xmlns:a16="http://schemas.microsoft.com/office/drawing/2014/main" id="{D41E9F8D-04DF-423D-B42D-2D7A3C3966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07514" y="463700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3" name="Oval 1252">
                <a:extLst>
                  <a:ext uri="{FF2B5EF4-FFF2-40B4-BE49-F238E27FC236}">
                    <a16:creationId xmlns:a16="http://schemas.microsoft.com/office/drawing/2014/main" id="{176D15E7-606C-46FC-8ECC-7035A3B006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6238" y="433808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4" name="Oval 1253">
                <a:extLst>
                  <a:ext uri="{FF2B5EF4-FFF2-40B4-BE49-F238E27FC236}">
                    <a16:creationId xmlns:a16="http://schemas.microsoft.com/office/drawing/2014/main" id="{A03A69CD-A0CB-41A4-9774-D3936BE4FD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6238" y="478425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5" name="Oval 1254">
                <a:extLst>
                  <a:ext uri="{FF2B5EF4-FFF2-40B4-BE49-F238E27FC236}">
                    <a16:creationId xmlns:a16="http://schemas.microsoft.com/office/drawing/2014/main" id="{5F8665F3-1F19-4312-9ED2-CFD06F2414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6238" y="448680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6" name="Oval 1255">
                <a:extLst>
                  <a:ext uri="{FF2B5EF4-FFF2-40B4-BE49-F238E27FC236}">
                    <a16:creationId xmlns:a16="http://schemas.microsoft.com/office/drawing/2014/main" id="{FC074B86-251B-4362-A441-0F944AC46C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56238" y="4635531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7" name="Oval 1256">
                <a:extLst>
                  <a:ext uri="{FF2B5EF4-FFF2-40B4-BE49-F238E27FC236}">
                    <a16:creationId xmlns:a16="http://schemas.microsoft.com/office/drawing/2014/main" id="{6A81F0B4-B329-498E-B0F0-A2E0D9E07D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07322" y="4337832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8" name="Oval 1257">
                <a:extLst>
                  <a:ext uri="{FF2B5EF4-FFF2-40B4-BE49-F238E27FC236}">
                    <a16:creationId xmlns:a16="http://schemas.microsoft.com/office/drawing/2014/main" id="{41B11F93-B285-4581-9AB1-734CD27909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07322" y="478400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9" name="Oval 1258">
                <a:extLst>
                  <a:ext uri="{FF2B5EF4-FFF2-40B4-BE49-F238E27FC236}">
                    <a16:creationId xmlns:a16="http://schemas.microsoft.com/office/drawing/2014/main" id="{7F2832E8-D6FE-4082-8059-2AD8747192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07322" y="4486556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0" name="Oval 1259">
                <a:extLst>
                  <a:ext uri="{FF2B5EF4-FFF2-40B4-BE49-F238E27FC236}">
                    <a16:creationId xmlns:a16="http://schemas.microsoft.com/office/drawing/2014/main" id="{98395BEE-A8BD-46C0-9188-BEB283F732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07322" y="4635280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1" name="Oval 1260">
                <a:extLst>
                  <a:ext uri="{FF2B5EF4-FFF2-40B4-BE49-F238E27FC236}">
                    <a16:creationId xmlns:a16="http://schemas.microsoft.com/office/drawing/2014/main" id="{1640F6EA-5A09-42C4-A2C1-E5AA5A7DF2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53914" y="478367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2" name="Oval 1261">
                <a:extLst>
                  <a:ext uri="{FF2B5EF4-FFF2-40B4-BE49-F238E27FC236}">
                    <a16:creationId xmlns:a16="http://schemas.microsoft.com/office/drawing/2014/main" id="{61F01136-12B0-46EA-9460-F3F910FF5B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53914" y="43375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3" name="Oval 1262">
                <a:extLst>
                  <a:ext uri="{FF2B5EF4-FFF2-40B4-BE49-F238E27FC236}">
                    <a16:creationId xmlns:a16="http://schemas.microsoft.com/office/drawing/2014/main" id="{873D0275-A545-4163-A62D-E1C728189E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02638" y="43375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4" name="Oval 1263">
                <a:extLst>
                  <a:ext uri="{FF2B5EF4-FFF2-40B4-BE49-F238E27FC236}">
                    <a16:creationId xmlns:a16="http://schemas.microsoft.com/office/drawing/2014/main" id="{0763E224-5132-4208-81D5-E7FE8AD974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53914" y="4486229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5" name="Oval 1264">
                <a:extLst>
                  <a:ext uri="{FF2B5EF4-FFF2-40B4-BE49-F238E27FC236}">
                    <a16:creationId xmlns:a16="http://schemas.microsoft.com/office/drawing/2014/main" id="{53180DBD-01FC-4B60-973B-28C7417155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02638" y="4486229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6" name="Oval 1265">
                <a:extLst>
                  <a:ext uri="{FF2B5EF4-FFF2-40B4-BE49-F238E27FC236}">
                    <a16:creationId xmlns:a16="http://schemas.microsoft.com/office/drawing/2014/main" id="{ECF69293-B513-49D7-B718-89B3690501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53914" y="463495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7" name="Oval 1266">
                <a:extLst>
                  <a:ext uri="{FF2B5EF4-FFF2-40B4-BE49-F238E27FC236}">
                    <a16:creationId xmlns:a16="http://schemas.microsoft.com/office/drawing/2014/main" id="{AB5F6EC1-713D-4F28-B201-3870F84274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51362" y="43375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8" name="Oval 1267">
                <a:extLst>
                  <a:ext uri="{FF2B5EF4-FFF2-40B4-BE49-F238E27FC236}">
                    <a16:creationId xmlns:a16="http://schemas.microsoft.com/office/drawing/2014/main" id="{1E0D125D-48C9-480C-852D-58C0334CBD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00086" y="4337505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9" name="Oval 1268">
                <a:extLst>
                  <a:ext uri="{FF2B5EF4-FFF2-40B4-BE49-F238E27FC236}">
                    <a16:creationId xmlns:a16="http://schemas.microsoft.com/office/drawing/2014/main" id="{C0BC142B-7E29-4978-962A-1AB91B3FC5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02638" y="478367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0" name="Oval 1269">
                <a:extLst>
                  <a:ext uri="{FF2B5EF4-FFF2-40B4-BE49-F238E27FC236}">
                    <a16:creationId xmlns:a16="http://schemas.microsoft.com/office/drawing/2014/main" id="{A1168157-CA46-4DF7-BA5F-A2B5D38455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51362" y="478367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1" name="Oval 1270">
                <a:extLst>
                  <a:ext uri="{FF2B5EF4-FFF2-40B4-BE49-F238E27FC236}">
                    <a16:creationId xmlns:a16="http://schemas.microsoft.com/office/drawing/2014/main" id="{BF8C25B2-552F-4735-BCEF-FAD1974C97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00086" y="4783677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2" name="Oval 1271">
                <a:extLst>
                  <a:ext uri="{FF2B5EF4-FFF2-40B4-BE49-F238E27FC236}">
                    <a16:creationId xmlns:a16="http://schemas.microsoft.com/office/drawing/2014/main" id="{72B81718-9559-4BF9-8BDE-52D936EB3E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51362" y="4486229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3" name="Oval 1272">
                <a:extLst>
                  <a:ext uri="{FF2B5EF4-FFF2-40B4-BE49-F238E27FC236}">
                    <a16:creationId xmlns:a16="http://schemas.microsoft.com/office/drawing/2014/main" id="{6BB1D96C-55F7-484A-90AB-975276FB83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51362" y="463495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4" name="Oval 1273">
                <a:extLst>
                  <a:ext uri="{FF2B5EF4-FFF2-40B4-BE49-F238E27FC236}">
                    <a16:creationId xmlns:a16="http://schemas.microsoft.com/office/drawing/2014/main" id="{D58AF3BA-B444-4C57-B442-939432F612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02638" y="463495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5" name="Oval 1274">
                <a:extLst>
                  <a:ext uri="{FF2B5EF4-FFF2-40B4-BE49-F238E27FC236}">
                    <a16:creationId xmlns:a16="http://schemas.microsoft.com/office/drawing/2014/main" id="{1CB1CB30-7F77-4D83-A6EF-DBC7824701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00086" y="4486229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6" name="Oval 1275">
                <a:extLst>
                  <a:ext uri="{FF2B5EF4-FFF2-40B4-BE49-F238E27FC236}">
                    <a16:creationId xmlns:a16="http://schemas.microsoft.com/office/drawing/2014/main" id="{4BD26B7C-D09F-4310-AF71-6085864188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00086" y="4634953"/>
                <a:ext cx="22309" cy="22309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2" name="Group 1091">
              <a:extLst>
                <a:ext uri="{FF2B5EF4-FFF2-40B4-BE49-F238E27FC236}">
                  <a16:creationId xmlns:a16="http://schemas.microsoft.com/office/drawing/2014/main" id="{D7969591-D172-44B4-8E00-DBC3584482F1}"/>
                </a:ext>
              </a:extLst>
            </p:cNvPr>
            <p:cNvGrpSpPr/>
            <p:nvPr/>
          </p:nvGrpSpPr>
          <p:grpSpPr>
            <a:xfrm>
              <a:off x="8905106" y="3400053"/>
              <a:ext cx="2190337" cy="2081807"/>
              <a:chOff x="6044483" y="3443122"/>
              <a:chExt cx="2190337" cy="2081807"/>
            </a:xfrm>
          </p:grpSpPr>
          <p:sp>
            <p:nvSpPr>
              <p:cNvPr id="1093" name="TextBox 1092">
                <a:extLst>
                  <a:ext uri="{FF2B5EF4-FFF2-40B4-BE49-F238E27FC236}">
                    <a16:creationId xmlns:a16="http://schemas.microsoft.com/office/drawing/2014/main" id="{09798A83-E33E-4E0F-9F20-97D2236D5EC1}"/>
                  </a:ext>
                </a:extLst>
              </p:cNvPr>
              <p:cNvSpPr txBox="1"/>
              <p:nvPr/>
            </p:nvSpPr>
            <p:spPr>
              <a:xfrm>
                <a:off x="6044483" y="4878598"/>
                <a:ext cx="219033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2">
                        <a:lumMod val="50000"/>
                      </a:schemeClr>
                    </a:solidFill>
                  </a:rPr>
                  <a:t>25x25 </a:t>
                </a:r>
              </a:p>
              <a:p>
                <a:pPr algn="ctr"/>
                <a:r>
                  <a:rPr lang="en-US" b="1" dirty="0">
                    <a:solidFill>
                      <a:schemeClr val="accent2">
                        <a:lumMod val="50000"/>
                      </a:schemeClr>
                    </a:solidFill>
                  </a:rPr>
                  <a:t>Surface code</a:t>
                </a:r>
              </a:p>
            </p:txBody>
          </p:sp>
          <p:sp>
            <p:nvSpPr>
              <p:cNvPr id="1095" name="Oval 1094">
                <a:extLst>
                  <a:ext uri="{FF2B5EF4-FFF2-40B4-BE49-F238E27FC236}">
                    <a16:creationId xmlns:a16="http://schemas.microsoft.com/office/drawing/2014/main" id="{CB5A1B6F-5A2C-4B2E-AA96-91EEBD949849}"/>
                  </a:ext>
                </a:extLst>
              </p:cNvPr>
              <p:cNvSpPr/>
              <p:nvPr/>
            </p:nvSpPr>
            <p:spPr>
              <a:xfrm>
                <a:off x="6997942" y="3887203"/>
                <a:ext cx="182880" cy="27432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1" name="TextBox 1100">
                <a:extLst>
                  <a:ext uri="{FF2B5EF4-FFF2-40B4-BE49-F238E27FC236}">
                    <a16:creationId xmlns:a16="http://schemas.microsoft.com/office/drawing/2014/main" id="{B3647AEB-BCE7-4130-B847-36CA711EC988}"/>
                  </a:ext>
                </a:extLst>
              </p:cNvPr>
              <p:cNvSpPr txBox="1"/>
              <p:nvPr/>
            </p:nvSpPr>
            <p:spPr>
              <a:xfrm>
                <a:off x="6828447" y="3443122"/>
                <a:ext cx="6224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625</a:t>
                </a:r>
              </a:p>
            </p:txBody>
          </p:sp>
          <p:cxnSp>
            <p:nvCxnSpPr>
              <p:cNvPr id="1102" name="Straight Connector 1101">
                <a:extLst>
                  <a:ext uri="{FF2B5EF4-FFF2-40B4-BE49-F238E27FC236}">
                    <a16:creationId xmlns:a16="http://schemas.microsoft.com/office/drawing/2014/main" id="{4CADF485-8DA9-4571-ACFA-C552EC807E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89382" y="4209447"/>
                <a:ext cx="0" cy="680738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32" name="Group 2131">
            <a:extLst>
              <a:ext uri="{FF2B5EF4-FFF2-40B4-BE49-F238E27FC236}">
                <a16:creationId xmlns:a16="http://schemas.microsoft.com/office/drawing/2014/main" id="{E2C222FA-3814-4294-BD91-DC5634C95806}"/>
              </a:ext>
            </a:extLst>
          </p:cNvPr>
          <p:cNvGrpSpPr/>
          <p:nvPr/>
        </p:nvGrpSpPr>
        <p:grpSpPr>
          <a:xfrm>
            <a:off x="83990" y="2228877"/>
            <a:ext cx="2270277" cy="2328918"/>
            <a:chOff x="191925" y="2403786"/>
            <a:chExt cx="2229206" cy="2278259"/>
          </a:xfrm>
        </p:grpSpPr>
        <p:sp>
          <p:nvSpPr>
            <p:cNvPr id="2133" name="TextBox 2132">
              <a:extLst>
                <a:ext uri="{FF2B5EF4-FFF2-40B4-BE49-F238E27FC236}">
                  <a16:creationId xmlns:a16="http://schemas.microsoft.com/office/drawing/2014/main" id="{99C06B06-3965-46F3-B350-4A6AC7697D70}"/>
                </a:ext>
              </a:extLst>
            </p:cNvPr>
            <p:cNvSpPr txBox="1"/>
            <p:nvPr/>
          </p:nvSpPr>
          <p:spPr>
            <a:xfrm>
              <a:off x="191925" y="2403786"/>
              <a:ext cx="222920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</a:rPr>
                <a:t>Classical LDPC codes: </a:t>
              </a:r>
            </a:p>
            <a:p>
              <a:r>
                <a:rPr lang="en-US" dirty="0"/>
                <a:t>in SSD storage</a:t>
              </a:r>
            </a:p>
          </p:txBody>
        </p:sp>
        <p:sp>
          <p:nvSpPr>
            <p:cNvPr id="2134" name="Oval 2133">
              <a:extLst>
                <a:ext uri="{FF2B5EF4-FFF2-40B4-BE49-F238E27FC236}">
                  <a16:creationId xmlns:a16="http://schemas.microsoft.com/office/drawing/2014/main" id="{EF9678BA-1B05-4B49-A236-37611D2B11FF}"/>
                </a:ext>
              </a:extLst>
            </p:cNvPr>
            <p:cNvSpPr/>
            <p:nvPr/>
          </p:nvSpPr>
          <p:spPr>
            <a:xfrm>
              <a:off x="940974" y="4000522"/>
              <a:ext cx="182880" cy="27432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5" name="TextBox 2134">
              <a:extLst>
                <a:ext uri="{FF2B5EF4-FFF2-40B4-BE49-F238E27FC236}">
                  <a16:creationId xmlns:a16="http://schemas.microsoft.com/office/drawing/2014/main" id="{C494A4C5-2B71-46EA-9CEA-7DE085887BCE}"/>
                </a:ext>
              </a:extLst>
            </p:cNvPr>
            <p:cNvSpPr txBox="1"/>
            <p:nvPr/>
          </p:nvSpPr>
          <p:spPr>
            <a:xfrm>
              <a:off x="790616" y="4312713"/>
              <a:ext cx="59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&lt;1.1</a:t>
              </a:r>
            </a:p>
          </p:txBody>
        </p:sp>
        <p:cxnSp>
          <p:nvCxnSpPr>
            <p:cNvPr id="2136" name="Straight Connector 2135">
              <a:extLst>
                <a:ext uri="{FF2B5EF4-FFF2-40B4-BE49-F238E27FC236}">
                  <a16:creationId xmlns:a16="http://schemas.microsoft.com/office/drawing/2014/main" id="{4AB7F679-D754-4582-B873-23FD3FE9F437}"/>
                </a:ext>
              </a:extLst>
            </p:cNvPr>
            <p:cNvCxnSpPr>
              <a:cxnSpLocks/>
            </p:cNvCxnSpPr>
            <p:nvPr/>
          </p:nvCxnSpPr>
          <p:spPr>
            <a:xfrm>
              <a:off x="1032415" y="3161129"/>
              <a:ext cx="0" cy="763226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551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Title 1">
            <a:extLst>
              <a:ext uri="{FF2B5EF4-FFF2-40B4-BE49-F238E27FC236}">
                <a16:creationId xmlns:a16="http://schemas.microsoft.com/office/drawing/2014/main" id="{5F19E913-5DD5-40A4-AE19-51451FC43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26236" cy="1325563"/>
          </a:xfrm>
        </p:spPr>
        <p:txBody>
          <a:bodyPr/>
          <a:lstStyle/>
          <a:p>
            <a:r>
              <a:rPr lang="en-US" dirty="0"/>
              <a:t>Classical and quantum Hamming codes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B9EA0F1-AC69-4780-A120-1A0A3A213A34}"/>
              </a:ext>
            </a:extLst>
          </p:cNvPr>
          <p:cNvGrpSpPr/>
          <p:nvPr/>
        </p:nvGrpSpPr>
        <p:grpSpPr>
          <a:xfrm>
            <a:off x="1099012" y="4011898"/>
            <a:ext cx="3484482" cy="1359049"/>
            <a:chOff x="838200" y="3346224"/>
            <a:chExt cx="3484482" cy="135904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59A4AD3-951B-4B60-8C6A-BAF7BDE118E6}"/>
                </a:ext>
              </a:extLst>
            </p:cNvPr>
            <p:cNvGrpSpPr/>
            <p:nvPr/>
          </p:nvGrpSpPr>
          <p:grpSpPr>
            <a:xfrm>
              <a:off x="838200" y="3346224"/>
              <a:ext cx="3484482" cy="1351010"/>
              <a:chOff x="746760" y="2260870"/>
              <a:chExt cx="3484482" cy="1351010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8537D4C-FE14-4CDA-BCB4-6184DDF17F2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46760" y="227285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D027CBC5-572C-4386-A464-B49C2B96813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297029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CD131E0-87B0-421D-BC9E-A2E7D2E14E3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847297" y="2280897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03879A8-6918-42FE-A82F-15C0515E8DB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397564" y="228089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3BA6F0D-FADC-4C21-BC35-C1242F5EF18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947830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74F75F6-BC51-43E0-A4D2-00F8FBEE64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0244" y="3429000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3D58600-D7EF-4768-B4F4-8DF355B01D2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3498096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CDB5905-5C08-4E40-82ED-A975BCD72D7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4048362" y="2260870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EC14E36-B0B4-493F-A173-F515BBF69C9D}"/>
                  </a:ext>
                </a:extLst>
              </p:cNvPr>
              <p:cNvCxnSpPr>
                <a:cxnSpLocks/>
                <a:stCxn id="9" idx="0"/>
                <a:endCxn id="11" idx="0"/>
              </p:cNvCxnSpPr>
              <p:nvPr/>
            </p:nvCxnSpPr>
            <p:spPr>
              <a:xfrm flipV="1">
                <a:off x="3141684" y="2443750"/>
                <a:ext cx="998118" cy="98525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96C98A8-5A5B-4003-B420-7985AD6D5D3E}"/>
                  </a:ext>
                </a:extLst>
              </p:cNvPr>
              <p:cNvCxnSpPr>
                <a:cxnSpLocks/>
                <a:stCxn id="9" idx="0"/>
                <a:endCxn id="8" idx="0"/>
              </p:cNvCxnSpPr>
              <p:nvPr/>
            </p:nvCxnSpPr>
            <p:spPr>
              <a:xfrm flipH="1" flipV="1">
                <a:off x="3039270" y="2453764"/>
                <a:ext cx="102414" cy="97523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BD56E15-C5DA-49B4-98B8-B529B119286E}"/>
                  </a:ext>
                </a:extLst>
              </p:cNvPr>
              <p:cNvCxnSpPr>
                <a:cxnSpLocks/>
                <a:stCxn id="9" idx="0"/>
                <a:endCxn id="6" idx="1"/>
              </p:cNvCxnSpPr>
              <p:nvPr/>
            </p:nvCxnSpPr>
            <p:spPr>
              <a:xfrm flipH="1" flipV="1">
                <a:off x="2003395" y="2436995"/>
                <a:ext cx="1138289" cy="99200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4980435-C783-4027-9B7C-4D32F91974FD}"/>
                  </a:ext>
                </a:extLst>
              </p:cNvPr>
              <p:cNvCxnSpPr>
                <a:cxnSpLocks/>
                <a:stCxn id="9" idx="0"/>
                <a:endCxn id="4" idx="7"/>
              </p:cNvCxnSpPr>
              <p:nvPr/>
            </p:nvCxnSpPr>
            <p:spPr>
              <a:xfrm flipH="1" flipV="1">
                <a:off x="773542" y="2428956"/>
                <a:ext cx="2368142" cy="1000044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6D04789-EE61-4DCA-AE21-6304A040DB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72869" y="4522393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832D599-F145-444C-A488-98C29893B8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5028" y="4514354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32A5A4-4886-49BE-A9EB-01662A17D593}"/>
                </a:ext>
              </a:extLst>
            </p:cNvPr>
            <p:cNvCxnSpPr>
              <a:cxnSpLocks/>
              <a:stCxn id="17" idx="0"/>
              <a:endCxn id="4" idx="0"/>
            </p:cNvCxnSpPr>
            <p:nvPr/>
          </p:nvCxnSpPr>
          <p:spPr>
            <a:xfrm flipH="1" flipV="1">
              <a:off x="929640" y="3541092"/>
              <a:ext cx="976828" cy="97326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82D2C06-CE71-48CB-8EAC-8E1A9AF5BACA}"/>
                </a:ext>
              </a:extLst>
            </p:cNvPr>
            <p:cNvCxnSpPr>
              <a:cxnSpLocks/>
              <a:stCxn id="17" idx="0"/>
              <a:endCxn id="5" idx="0"/>
            </p:cNvCxnSpPr>
            <p:nvPr/>
          </p:nvCxnSpPr>
          <p:spPr>
            <a:xfrm flipH="1" flipV="1">
              <a:off x="1479909" y="3539118"/>
              <a:ext cx="426559" cy="9752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7F61EEB-4D3E-489F-8AFB-6F5D64239681}"/>
                </a:ext>
              </a:extLst>
            </p:cNvPr>
            <p:cNvCxnSpPr>
              <a:cxnSpLocks/>
              <a:stCxn id="17" idx="0"/>
              <a:endCxn id="6" idx="0"/>
            </p:cNvCxnSpPr>
            <p:nvPr/>
          </p:nvCxnSpPr>
          <p:spPr>
            <a:xfrm flipV="1">
              <a:off x="1906468" y="3549131"/>
              <a:ext cx="123709" cy="96522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947A7B2-F8B9-432D-85F4-A26DE1206275}"/>
                </a:ext>
              </a:extLst>
            </p:cNvPr>
            <p:cNvCxnSpPr>
              <a:cxnSpLocks/>
              <a:stCxn id="17" idx="0"/>
              <a:endCxn id="7" idx="0"/>
            </p:cNvCxnSpPr>
            <p:nvPr/>
          </p:nvCxnSpPr>
          <p:spPr>
            <a:xfrm flipV="1">
              <a:off x="1906468" y="3549132"/>
              <a:ext cx="673976" cy="96522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76AD713-5F62-4A65-8F29-D98D5D7D82BC}"/>
                </a:ext>
              </a:extLst>
            </p:cNvPr>
            <p:cNvCxnSpPr>
              <a:cxnSpLocks/>
              <a:stCxn id="2" idx="0"/>
              <a:endCxn id="4" idx="0"/>
            </p:cNvCxnSpPr>
            <p:nvPr/>
          </p:nvCxnSpPr>
          <p:spPr>
            <a:xfrm flipH="1" flipV="1">
              <a:off x="929640" y="3541092"/>
              <a:ext cx="1634669" cy="98130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2CB6E93-E7AC-4AED-A983-4E8749D2F196}"/>
                </a:ext>
              </a:extLst>
            </p:cNvPr>
            <p:cNvCxnSpPr>
              <a:cxnSpLocks/>
              <a:stCxn id="2" idx="0"/>
              <a:endCxn id="5" idx="0"/>
            </p:cNvCxnSpPr>
            <p:nvPr/>
          </p:nvCxnSpPr>
          <p:spPr>
            <a:xfrm flipH="1" flipV="1">
              <a:off x="1479909" y="3539118"/>
              <a:ext cx="1084400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241C60E-0F61-4B4E-8AD2-5E436136EC2A}"/>
                </a:ext>
              </a:extLst>
            </p:cNvPr>
            <p:cNvCxnSpPr>
              <a:cxnSpLocks/>
              <a:stCxn id="2" idx="0"/>
              <a:endCxn id="8" idx="0"/>
            </p:cNvCxnSpPr>
            <p:nvPr/>
          </p:nvCxnSpPr>
          <p:spPr>
            <a:xfrm flipV="1">
              <a:off x="2564309" y="3539118"/>
              <a:ext cx="566401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58FFDFE-6B0A-497B-9652-293D5FE38F62}"/>
                </a:ext>
              </a:extLst>
            </p:cNvPr>
            <p:cNvCxnSpPr>
              <a:cxnSpLocks/>
              <a:stCxn id="2" idx="0"/>
              <a:endCxn id="10" idx="0"/>
            </p:cNvCxnSpPr>
            <p:nvPr/>
          </p:nvCxnSpPr>
          <p:spPr>
            <a:xfrm flipV="1">
              <a:off x="2564309" y="3539118"/>
              <a:ext cx="1116667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86D0F2D-EAD2-41F7-8DD4-ADF08B6DA1ED}"/>
              </a:ext>
            </a:extLst>
          </p:cNvPr>
          <p:cNvSpPr txBox="1"/>
          <p:nvPr/>
        </p:nvSpPr>
        <p:spPr>
          <a:xfrm>
            <a:off x="1190452" y="2837134"/>
            <a:ext cx="2931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Classical code detect bit flips: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45A8E26-FCBC-4481-8EE0-6A1255C9E5C0}"/>
              </a:ext>
            </a:extLst>
          </p:cNvPr>
          <p:cNvGrpSpPr/>
          <p:nvPr/>
        </p:nvGrpSpPr>
        <p:grpSpPr>
          <a:xfrm flipV="1">
            <a:off x="6153829" y="2857623"/>
            <a:ext cx="3393042" cy="1349035"/>
            <a:chOff x="838200" y="3356238"/>
            <a:chExt cx="3393042" cy="1349035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941C4D26-2CFE-4DAD-9954-B97B836F6FD5}"/>
                </a:ext>
              </a:extLst>
            </p:cNvPr>
            <p:cNvGrpSpPr/>
            <p:nvPr/>
          </p:nvGrpSpPr>
          <p:grpSpPr>
            <a:xfrm>
              <a:off x="838200" y="3356238"/>
              <a:ext cx="3393042" cy="1340996"/>
              <a:chOff x="746760" y="2270884"/>
              <a:chExt cx="3393042" cy="1340996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7A00E93A-3574-435E-93DC-54428BC6DC9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46760" y="227285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51A1F2B5-1D0A-4527-AEF3-193E6F8F10E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297029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CC3853C0-E3F3-4230-9458-B4055609B57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847297" y="2280897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EB6DCC36-3E4F-4A7F-B59F-D7DBA917507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397564" y="228089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909A65B9-CF46-45FD-834A-47876094244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947830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0EB1514-E1B7-4204-9195-B869DE73CE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0244" y="3429000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10939C86-77C7-4183-AB1A-787D0BC00AE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3498096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01772782-8951-4F12-AB69-CE16FB1DB909}"/>
                  </a:ext>
                </a:extLst>
              </p:cNvPr>
              <p:cNvCxnSpPr>
                <a:cxnSpLocks/>
                <a:stCxn id="97" idx="0"/>
              </p:cNvCxnSpPr>
              <p:nvPr/>
            </p:nvCxnSpPr>
            <p:spPr>
              <a:xfrm flipV="1">
                <a:off x="3141684" y="2443750"/>
                <a:ext cx="998118" cy="98525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E642B1F2-D2CD-4599-9C88-6EA8A3DFA3C3}"/>
                  </a:ext>
                </a:extLst>
              </p:cNvPr>
              <p:cNvCxnSpPr>
                <a:cxnSpLocks/>
                <a:stCxn id="97" idx="0"/>
                <a:endCxn id="96" idx="0"/>
              </p:cNvCxnSpPr>
              <p:nvPr/>
            </p:nvCxnSpPr>
            <p:spPr>
              <a:xfrm flipH="1" flipV="1">
                <a:off x="3039270" y="2453764"/>
                <a:ext cx="102414" cy="97523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6514F553-4066-4C89-B04C-F46C7042C50B}"/>
                  </a:ext>
                </a:extLst>
              </p:cNvPr>
              <p:cNvCxnSpPr>
                <a:cxnSpLocks/>
                <a:stCxn id="97" idx="0"/>
                <a:endCxn id="94" idx="1"/>
              </p:cNvCxnSpPr>
              <p:nvPr/>
            </p:nvCxnSpPr>
            <p:spPr>
              <a:xfrm flipH="1" flipV="1">
                <a:off x="2003395" y="2436995"/>
                <a:ext cx="1138289" cy="99200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39BB4848-4F17-4507-A169-2C1BD46248F5}"/>
                  </a:ext>
                </a:extLst>
              </p:cNvPr>
              <p:cNvCxnSpPr>
                <a:cxnSpLocks/>
                <a:stCxn id="97" idx="0"/>
                <a:endCxn id="92" idx="7"/>
              </p:cNvCxnSpPr>
              <p:nvPr/>
            </p:nvCxnSpPr>
            <p:spPr>
              <a:xfrm flipH="1" flipV="1">
                <a:off x="773542" y="2428956"/>
                <a:ext cx="2368142" cy="1000044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BBADD518-A9B8-4EB2-B8B1-71B925D940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72869" y="4522393"/>
              <a:ext cx="182880" cy="1828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B4D26C0-5480-4CFA-934A-3F39D20FAB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5028" y="4514354"/>
              <a:ext cx="182880" cy="1828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15D7258-23AF-4CC3-9397-01EF3943A8CA}"/>
                </a:ext>
              </a:extLst>
            </p:cNvPr>
            <p:cNvCxnSpPr>
              <a:cxnSpLocks/>
              <a:stCxn id="83" idx="0"/>
              <a:endCxn id="92" idx="0"/>
            </p:cNvCxnSpPr>
            <p:nvPr/>
          </p:nvCxnSpPr>
          <p:spPr>
            <a:xfrm flipH="1" flipV="1">
              <a:off x="929640" y="3541092"/>
              <a:ext cx="976828" cy="97326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D6E6AFD-5BED-4DB0-A8E9-AA7DE6327AA9}"/>
                </a:ext>
              </a:extLst>
            </p:cNvPr>
            <p:cNvCxnSpPr>
              <a:cxnSpLocks/>
              <a:stCxn id="83" idx="0"/>
              <a:endCxn id="93" idx="0"/>
            </p:cNvCxnSpPr>
            <p:nvPr/>
          </p:nvCxnSpPr>
          <p:spPr>
            <a:xfrm flipH="1" flipV="1">
              <a:off x="1479909" y="3539118"/>
              <a:ext cx="426559" cy="9752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0A3C4FAE-B838-4A7E-AB4A-51F816CDB8F8}"/>
                </a:ext>
              </a:extLst>
            </p:cNvPr>
            <p:cNvCxnSpPr>
              <a:cxnSpLocks/>
              <a:stCxn id="83" idx="0"/>
              <a:endCxn id="94" idx="0"/>
            </p:cNvCxnSpPr>
            <p:nvPr/>
          </p:nvCxnSpPr>
          <p:spPr>
            <a:xfrm flipV="1">
              <a:off x="1906468" y="3549131"/>
              <a:ext cx="123709" cy="96522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2BA155E-42D2-48FC-8BF2-A2DE9AA7169E}"/>
                </a:ext>
              </a:extLst>
            </p:cNvPr>
            <p:cNvCxnSpPr>
              <a:cxnSpLocks/>
              <a:stCxn id="83" idx="0"/>
              <a:endCxn id="95" idx="0"/>
            </p:cNvCxnSpPr>
            <p:nvPr/>
          </p:nvCxnSpPr>
          <p:spPr>
            <a:xfrm flipV="1">
              <a:off x="1906468" y="3549132"/>
              <a:ext cx="673976" cy="96522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CDF7FE7-DE21-4DA3-908F-49DCABCD8A37}"/>
                </a:ext>
              </a:extLst>
            </p:cNvPr>
            <p:cNvCxnSpPr>
              <a:cxnSpLocks/>
              <a:stCxn id="82" idx="0"/>
              <a:endCxn id="92" idx="0"/>
            </p:cNvCxnSpPr>
            <p:nvPr/>
          </p:nvCxnSpPr>
          <p:spPr>
            <a:xfrm flipH="1" flipV="1">
              <a:off x="929640" y="3541092"/>
              <a:ext cx="1634669" cy="98130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A4D6729-9049-4746-9505-EA2252705888}"/>
                </a:ext>
              </a:extLst>
            </p:cNvPr>
            <p:cNvCxnSpPr>
              <a:cxnSpLocks/>
              <a:stCxn id="82" idx="0"/>
              <a:endCxn id="93" idx="0"/>
            </p:cNvCxnSpPr>
            <p:nvPr/>
          </p:nvCxnSpPr>
          <p:spPr>
            <a:xfrm flipH="1" flipV="1">
              <a:off x="1479909" y="3539118"/>
              <a:ext cx="1084400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6C71200-17E5-4EC8-8174-AC8B3462A217}"/>
                </a:ext>
              </a:extLst>
            </p:cNvPr>
            <p:cNvCxnSpPr>
              <a:cxnSpLocks/>
              <a:stCxn id="82" idx="0"/>
              <a:endCxn id="96" idx="0"/>
            </p:cNvCxnSpPr>
            <p:nvPr/>
          </p:nvCxnSpPr>
          <p:spPr>
            <a:xfrm flipV="1">
              <a:off x="2564309" y="3539118"/>
              <a:ext cx="566401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8C6B13EF-1612-411D-A8E2-6B8391D41933}"/>
                </a:ext>
              </a:extLst>
            </p:cNvPr>
            <p:cNvCxnSpPr>
              <a:cxnSpLocks/>
              <a:stCxn id="82" idx="0"/>
              <a:endCxn id="98" idx="0"/>
            </p:cNvCxnSpPr>
            <p:nvPr/>
          </p:nvCxnSpPr>
          <p:spPr>
            <a:xfrm flipV="1">
              <a:off x="2564309" y="3539118"/>
              <a:ext cx="1116667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15AAE1D-0260-4C27-855C-3324F0D3A4C1}"/>
              </a:ext>
            </a:extLst>
          </p:cNvPr>
          <p:cNvGrpSpPr/>
          <p:nvPr/>
        </p:nvGrpSpPr>
        <p:grpSpPr>
          <a:xfrm>
            <a:off x="6180611" y="4000481"/>
            <a:ext cx="3457700" cy="1359049"/>
            <a:chOff x="864982" y="3346224"/>
            <a:chExt cx="3457700" cy="1359049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7AB506D-AC8B-4FF0-9CB7-136521D4DCA2}"/>
                </a:ext>
              </a:extLst>
            </p:cNvPr>
            <p:cNvGrpSpPr/>
            <p:nvPr/>
          </p:nvGrpSpPr>
          <p:grpSpPr>
            <a:xfrm>
              <a:off x="864982" y="3346224"/>
              <a:ext cx="3457700" cy="1351010"/>
              <a:chOff x="773542" y="2260870"/>
              <a:chExt cx="3457700" cy="1351010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E6B33B2-D373-4913-B634-9C72816827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0244" y="3429000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FC7A106C-56C7-4958-8B8C-8E7CE3CDD0E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4048362" y="2260870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EFE7FEF9-308B-4CB8-9478-E4D677F3C262}"/>
                  </a:ext>
                </a:extLst>
              </p:cNvPr>
              <p:cNvCxnSpPr>
                <a:cxnSpLocks/>
                <a:stCxn id="73" idx="0"/>
                <a:endCxn id="75" idx="0"/>
              </p:cNvCxnSpPr>
              <p:nvPr/>
            </p:nvCxnSpPr>
            <p:spPr>
              <a:xfrm flipV="1">
                <a:off x="3141684" y="2443750"/>
                <a:ext cx="998118" cy="98525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F5699B7F-B35E-4643-A757-F3D45D662AD5}"/>
                  </a:ext>
                </a:extLst>
              </p:cNvPr>
              <p:cNvCxnSpPr>
                <a:cxnSpLocks/>
                <a:stCxn id="73" idx="0"/>
              </p:cNvCxnSpPr>
              <p:nvPr/>
            </p:nvCxnSpPr>
            <p:spPr>
              <a:xfrm flipH="1" flipV="1">
                <a:off x="3039270" y="2453764"/>
                <a:ext cx="102414" cy="97523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4D8861C2-C53D-43AE-8402-8592A9DC4784}"/>
                  </a:ext>
                </a:extLst>
              </p:cNvPr>
              <p:cNvCxnSpPr>
                <a:cxnSpLocks/>
                <a:stCxn id="73" idx="0"/>
              </p:cNvCxnSpPr>
              <p:nvPr/>
            </p:nvCxnSpPr>
            <p:spPr>
              <a:xfrm flipH="1" flipV="1">
                <a:off x="2003395" y="2436995"/>
                <a:ext cx="1138289" cy="99200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E881C02F-7C90-4C64-9DF9-034261D84CC3}"/>
                  </a:ext>
                </a:extLst>
              </p:cNvPr>
              <p:cNvCxnSpPr>
                <a:cxnSpLocks/>
                <a:stCxn id="73" idx="0"/>
              </p:cNvCxnSpPr>
              <p:nvPr/>
            </p:nvCxnSpPr>
            <p:spPr>
              <a:xfrm flipH="1" flipV="1">
                <a:off x="773542" y="2428956"/>
                <a:ext cx="2368142" cy="1000044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29BC664-45AD-4FCA-BAAE-56736EEA9E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72869" y="4522393"/>
              <a:ext cx="182880" cy="1828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572D014-3056-471A-846C-368051FBA0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5028" y="4514354"/>
              <a:ext cx="182880" cy="1828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DAC2F20-B314-4386-92FA-99556BB61E55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H="1" flipV="1">
              <a:off x="929640" y="3541092"/>
              <a:ext cx="976828" cy="97326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1757E2B-4F0A-43B2-9F07-C57BB6EF3EEC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H="1" flipV="1">
              <a:off x="1479909" y="3539118"/>
              <a:ext cx="426559" cy="9752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60CE276-9CF8-4DBE-9584-FB0BB9DDFF47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V="1">
              <a:off x="1906468" y="3549131"/>
              <a:ext cx="123709" cy="96522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2F9F1AA-425F-49F2-BB07-2C09C3C78D04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V="1">
              <a:off x="1906468" y="3549132"/>
              <a:ext cx="673976" cy="96522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6018B32-3F7F-498E-A575-22AB29542261}"/>
                </a:ext>
              </a:extLst>
            </p:cNvPr>
            <p:cNvCxnSpPr>
              <a:cxnSpLocks/>
              <a:stCxn id="58" idx="0"/>
            </p:cNvCxnSpPr>
            <p:nvPr/>
          </p:nvCxnSpPr>
          <p:spPr>
            <a:xfrm flipH="1" flipV="1">
              <a:off x="929640" y="3541092"/>
              <a:ext cx="1634669" cy="98130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E9C4D85-57D0-4A41-9F5D-0522C670054D}"/>
                </a:ext>
              </a:extLst>
            </p:cNvPr>
            <p:cNvCxnSpPr>
              <a:cxnSpLocks/>
              <a:stCxn id="58" idx="0"/>
            </p:cNvCxnSpPr>
            <p:nvPr/>
          </p:nvCxnSpPr>
          <p:spPr>
            <a:xfrm flipH="1" flipV="1">
              <a:off x="1479909" y="3539118"/>
              <a:ext cx="1084400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16E7CE4-3A1D-476F-8205-8A062CCBBB63}"/>
                </a:ext>
              </a:extLst>
            </p:cNvPr>
            <p:cNvCxnSpPr>
              <a:cxnSpLocks/>
              <a:stCxn id="58" idx="0"/>
            </p:cNvCxnSpPr>
            <p:nvPr/>
          </p:nvCxnSpPr>
          <p:spPr>
            <a:xfrm flipV="1">
              <a:off x="2564309" y="3539118"/>
              <a:ext cx="566401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0D823DE-CA64-45EE-A871-A7E2E5A49623}"/>
                </a:ext>
              </a:extLst>
            </p:cNvPr>
            <p:cNvCxnSpPr>
              <a:cxnSpLocks/>
              <a:stCxn id="58" idx="0"/>
            </p:cNvCxnSpPr>
            <p:nvPr/>
          </p:nvCxnSpPr>
          <p:spPr>
            <a:xfrm flipV="1">
              <a:off x="2564309" y="3539118"/>
              <a:ext cx="1116667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11" name="TextBox 2310">
            <a:extLst>
              <a:ext uri="{FF2B5EF4-FFF2-40B4-BE49-F238E27FC236}">
                <a16:creationId xmlns:a16="http://schemas.microsoft.com/office/drawing/2014/main" id="{954EC4BA-D9B7-4B48-AACA-7800448E26E1}"/>
              </a:ext>
            </a:extLst>
          </p:cNvPr>
          <p:cNvSpPr txBox="1"/>
          <p:nvPr/>
        </p:nvSpPr>
        <p:spPr>
          <a:xfrm>
            <a:off x="2571384" y="3706179"/>
            <a:ext cx="56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Flip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213596-691C-48F0-B269-29851A98DCD0}"/>
              </a:ext>
            </a:extLst>
          </p:cNvPr>
          <p:cNvSpPr txBox="1"/>
          <p:nvPr/>
        </p:nvSpPr>
        <p:spPr>
          <a:xfrm>
            <a:off x="2001868" y="5336126"/>
            <a:ext cx="289119" cy="36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976361-80DA-4164-90DE-94DDB12584D0}"/>
              </a:ext>
            </a:extLst>
          </p:cNvPr>
          <p:cNvSpPr txBox="1"/>
          <p:nvPr/>
        </p:nvSpPr>
        <p:spPr>
          <a:xfrm>
            <a:off x="2684678" y="5336126"/>
            <a:ext cx="33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C07BE1-1410-46C4-9A63-31A1FA4A369C}"/>
              </a:ext>
            </a:extLst>
          </p:cNvPr>
          <p:cNvSpPr txBox="1"/>
          <p:nvPr/>
        </p:nvSpPr>
        <p:spPr>
          <a:xfrm>
            <a:off x="3336840" y="5336126"/>
            <a:ext cx="33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10409B-A802-404A-BE9A-5F056E86B5B6}"/>
              </a:ext>
            </a:extLst>
          </p:cNvPr>
          <p:cNvSpPr txBox="1"/>
          <p:nvPr/>
        </p:nvSpPr>
        <p:spPr>
          <a:xfrm>
            <a:off x="7045148" y="37724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B0C3D6-D530-4B62-A27C-1E1AB8AFE003}"/>
              </a:ext>
            </a:extLst>
          </p:cNvPr>
          <p:cNvSpPr txBox="1"/>
          <p:nvPr/>
        </p:nvSpPr>
        <p:spPr>
          <a:xfrm>
            <a:off x="8465447" y="379255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Z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CF2FCD-BABC-4F3F-A476-4F26D7705BCB}"/>
              </a:ext>
            </a:extLst>
          </p:cNvPr>
          <p:cNvSpPr txBox="1"/>
          <p:nvPr/>
        </p:nvSpPr>
        <p:spPr>
          <a:xfrm>
            <a:off x="7047853" y="5367569"/>
            <a:ext cx="289119" cy="36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2B36E4-0C2A-49C0-B05D-F75AE1701DF8}"/>
              </a:ext>
            </a:extLst>
          </p:cNvPr>
          <p:cNvSpPr txBox="1"/>
          <p:nvPr/>
        </p:nvSpPr>
        <p:spPr>
          <a:xfrm>
            <a:off x="7730663" y="5367569"/>
            <a:ext cx="33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01E954-F05B-4097-BDE7-5FA494C59888}"/>
              </a:ext>
            </a:extLst>
          </p:cNvPr>
          <p:cNvSpPr txBox="1"/>
          <p:nvPr/>
        </p:nvSpPr>
        <p:spPr>
          <a:xfrm>
            <a:off x="8382825" y="5367569"/>
            <a:ext cx="33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4F56DE-8A64-4592-9E41-984F3421E708}"/>
              </a:ext>
            </a:extLst>
          </p:cNvPr>
          <p:cNvSpPr txBox="1"/>
          <p:nvPr/>
        </p:nvSpPr>
        <p:spPr>
          <a:xfrm>
            <a:off x="7031200" y="2448984"/>
            <a:ext cx="289119" cy="36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827A3E-A450-4F2A-AFCB-07A3DE4DA380}"/>
              </a:ext>
            </a:extLst>
          </p:cNvPr>
          <p:cNvSpPr txBox="1"/>
          <p:nvPr/>
        </p:nvSpPr>
        <p:spPr>
          <a:xfrm>
            <a:off x="7714010" y="2448984"/>
            <a:ext cx="33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D3A76B-9E57-49C1-B887-7C3CB8FECA68}"/>
              </a:ext>
            </a:extLst>
          </p:cNvPr>
          <p:cNvSpPr txBox="1"/>
          <p:nvPr/>
        </p:nvSpPr>
        <p:spPr>
          <a:xfrm>
            <a:off x="8366172" y="2448984"/>
            <a:ext cx="33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93CD25-2709-47AF-A0CC-2923B0A60314}"/>
              </a:ext>
            </a:extLst>
          </p:cNvPr>
          <p:cNvSpPr txBox="1"/>
          <p:nvPr/>
        </p:nvSpPr>
        <p:spPr>
          <a:xfrm>
            <a:off x="5772699" y="2055253"/>
            <a:ext cx="4354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Quantum codes detect X errors and Z errors:</a:t>
            </a:r>
          </a:p>
        </p:txBody>
      </p:sp>
    </p:spTree>
    <p:extLst>
      <p:ext uri="{BB962C8B-B14F-4D97-AF65-F5344CB8AC3E}">
        <p14:creationId xmlns:p14="http://schemas.microsoft.com/office/powerpoint/2010/main" val="3077021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C5B91-1285-4C96-B59D-D45BBF2D0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codes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F01607-1309-4E0D-ADC3-E83491AE6D09}"/>
              </a:ext>
            </a:extLst>
          </p:cNvPr>
          <p:cNvGrpSpPr>
            <a:grpSpLocks noChangeAspect="1"/>
          </p:cNvGrpSpPr>
          <p:nvPr/>
        </p:nvGrpSpPr>
        <p:grpSpPr>
          <a:xfrm>
            <a:off x="8664606" y="1594602"/>
            <a:ext cx="2912085" cy="2820779"/>
            <a:chOff x="1189297" y="1177199"/>
            <a:chExt cx="4172473" cy="4041648"/>
          </a:xfrm>
        </p:grpSpPr>
        <p:sp>
          <p:nvSpPr>
            <p:cNvPr id="5" name="Partial Circle 4">
              <a:extLst>
                <a:ext uri="{FF2B5EF4-FFF2-40B4-BE49-F238E27FC236}">
                  <a16:creationId xmlns:a16="http://schemas.microsoft.com/office/drawing/2014/main" id="{4AC41B65-989A-473B-9994-D6E111501E39}"/>
                </a:ext>
              </a:extLst>
            </p:cNvPr>
            <p:cNvSpPr/>
            <p:nvPr/>
          </p:nvSpPr>
          <p:spPr>
            <a:xfrm rot="5400000">
              <a:off x="1189297" y="1584479"/>
              <a:ext cx="822960" cy="822960"/>
            </a:xfrm>
            <a:prstGeom prst="pie">
              <a:avLst>
                <a:gd name="adj1" fmla="val 0"/>
                <a:gd name="adj2" fmla="val 1078329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Partial Circle 5">
              <a:extLst>
                <a:ext uri="{FF2B5EF4-FFF2-40B4-BE49-F238E27FC236}">
                  <a16:creationId xmlns:a16="http://schemas.microsoft.com/office/drawing/2014/main" id="{531463AA-62F9-4954-9B49-55D0E0B9DBEC}"/>
                </a:ext>
              </a:extLst>
            </p:cNvPr>
            <p:cNvSpPr/>
            <p:nvPr/>
          </p:nvSpPr>
          <p:spPr>
            <a:xfrm rot="5400000">
              <a:off x="1197697" y="3200190"/>
              <a:ext cx="822960" cy="822960"/>
            </a:xfrm>
            <a:prstGeom prst="pie">
              <a:avLst>
                <a:gd name="adj1" fmla="val 0"/>
                <a:gd name="adj2" fmla="val 1078329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Partial Circle 6">
              <a:extLst>
                <a:ext uri="{FF2B5EF4-FFF2-40B4-BE49-F238E27FC236}">
                  <a16:creationId xmlns:a16="http://schemas.microsoft.com/office/drawing/2014/main" id="{BB2D9283-777D-492A-B1E8-25D39512DEAE}"/>
                </a:ext>
              </a:extLst>
            </p:cNvPr>
            <p:cNvSpPr/>
            <p:nvPr/>
          </p:nvSpPr>
          <p:spPr>
            <a:xfrm rot="16200000">
              <a:off x="4530410" y="2382986"/>
              <a:ext cx="822960" cy="822960"/>
            </a:xfrm>
            <a:prstGeom prst="pie">
              <a:avLst>
                <a:gd name="adj1" fmla="val 0"/>
                <a:gd name="adj2" fmla="val 1078329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Partial Circle 7">
              <a:extLst>
                <a:ext uri="{FF2B5EF4-FFF2-40B4-BE49-F238E27FC236}">
                  <a16:creationId xmlns:a16="http://schemas.microsoft.com/office/drawing/2014/main" id="{F7DDD20B-713F-4D1B-A0CD-EC0C8DBA60A8}"/>
                </a:ext>
              </a:extLst>
            </p:cNvPr>
            <p:cNvSpPr/>
            <p:nvPr/>
          </p:nvSpPr>
          <p:spPr>
            <a:xfrm rot="16200000">
              <a:off x="4538810" y="3998697"/>
              <a:ext cx="822960" cy="822960"/>
            </a:xfrm>
            <a:prstGeom prst="pie">
              <a:avLst>
                <a:gd name="adj1" fmla="val 0"/>
                <a:gd name="adj2" fmla="val 1078329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C49CB865-79DC-4FB0-9A1A-E6506DA81B2E}"/>
                </a:ext>
              </a:extLst>
            </p:cNvPr>
            <p:cNvSpPr/>
            <p:nvPr/>
          </p:nvSpPr>
          <p:spPr>
            <a:xfrm>
              <a:off x="3280253" y="4395887"/>
              <a:ext cx="822960" cy="822960"/>
            </a:xfrm>
            <a:prstGeom prst="pie">
              <a:avLst>
                <a:gd name="adj1" fmla="val 0"/>
                <a:gd name="adj2" fmla="val 1078329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Partial Circle 9">
              <a:extLst>
                <a:ext uri="{FF2B5EF4-FFF2-40B4-BE49-F238E27FC236}">
                  <a16:creationId xmlns:a16="http://schemas.microsoft.com/office/drawing/2014/main" id="{DDB05306-1AA3-4008-8249-D07C3DB655CC}"/>
                </a:ext>
              </a:extLst>
            </p:cNvPr>
            <p:cNvSpPr/>
            <p:nvPr/>
          </p:nvSpPr>
          <p:spPr>
            <a:xfrm>
              <a:off x="1617577" y="4391688"/>
              <a:ext cx="822960" cy="822960"/>
            </a:xfrm>
            <a:prstGeom prst="pie">
              <a:avLst>
                <a:gd name="adj1" fmla="val 0"/>
                <a:gd name="adj2" fmla="val 1078329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Partial Circle 10">
              <a:extLst>
                <a:ext uri="{FF2B5EF4-FFF2-40B4-BE49-F238E27FC236}">
                  <a16:creationId xmlns:a16="http://schemas.microsoft.com/office/drawing/2014/main" id="{905C7B9C-BA83-4167-9412-88F9EC5884EC}"/>
                </a:ext>
              </a:extLst>
            </p:cNvPr>
            <p:cNvSpPr/>
            <p:nvPr/>
          </p:nvSpPr>
          <p:spPr>
            <a:xfrm rot="10800000">
              <a:off x="4109491" y="1181398"/>
              <a:ext cx="822960" cy="822960"/>
            </a:xfrm>
            <a:prstGeom prst="pie">
              <a:avLst>
                <a:gd name="adj1" fmla="val 0"/>
                <a:gd name="adj2" fmla="val 1078329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Partial Circle 11">
              <a:extLst>
                <a:ext uri="{FF2B5EF4-FFF2-40B4-BE49-F238E27FC236}">
                  <a16:creationId xmlns:a16="http://schemas.microsoft.com/office/drawing/2014/main" id="{7C43ADE7-3484-4268-9978-0F1C307A1385}"/>
                </a:ext>
              </a:extLst>
            </p:cNvPr>
            <p:cNvSpPr/>
            <p:nvPr/>
          </p:nvSpPr>
          <p:spPr>
            <a:xfrm rot="10800000">
              <a:off x="2446815" y="1177199"/>
              <a:ext cx="822960" cy="822960"/>
            </a:xfrm>
            <a:prstGeom prst="pie">
              <a:avLst>
                <a:gd name="adj1" fmla="val 0"/>
                <a:gd name="adj2" fmla="val 1078329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B4CAF2-2827-4CF1-8738-E2BD5AFF5F71}"/>
                </a:ext>
              </a:extLst>
            </p:cNvPr>
            <p:cNvSpPr/>
            <p:nvPr/>
          </p:nvSpPr>
          <p:spPr>
            <a:xfrm>
              <a:off x="4117891" y="4002245"/>
              <a:ext cx="841838" cy="7954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052799B-680B-42D9-8859-FD812F4C9D3E}"/>
                </a:ext>
              </a:extLst>
            </p:cNvPr>
            <p:cNvSpPr/>
            <p:nvPr/>
          </p:nvSpPr>
          <p:spPr>
            <a:xfrm>
              <a:off x="2455215" y="4003267"/>
              <a:ext cx="841838" cy="7954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A3C68A8-492F-4A27-B860-C0159437E966}"/>
                </a:ext>
              </a:extLst>
            </p:cNvPr>
            <p:cNvSpPr/>
            <p:nvPr/>
          </p:nvSpPr>
          <p:spPr>
            <a:xfrm>
              <a:off x="3276053" y="3193178"/>
              <a:ext cx="841838" cy="7954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A9E1018-98B5-45FF-8EFA-98E89CA555CC}"/>
                </a:ext>
              </a:extLst>
            </p:cNvPr>
            <p:cNvSpPr/>
            <p:nvPr/>
          </p:nvSpPr>
          <p:spPr>
            <a:xfrm>
              <a:off x="1613377" y="3194200"/>
              <a:ext cx="841838" cy="7954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2DC1142-EFEC-4D15-BAF6-B42E297C3545}"/>
                </a:ext>
              </a:extLst>
            </p:cNvPr>
            <p:cNvSpPr/>
            <p:nvPr/>
          </p:nvSpPr>
          <p:spPr>
            <a:xfrm>
              <a:off x="4109491" y="2397746"/>
              <a:ext cx="841838" cy="7954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7247F51-E2F9-4195-9168-4AD4C26898D7}"/>
                </a:ext>
              </a:extLst>
            </p:cNvPr>
            <p:cNvSpPr/>
            <p:nvPr/>
          </p:nvSpPr>
          <p:spPr>
            <a:xfrm>
              <a:off x="2446815" y="2398768"/>
              <a:ext cx="841838" cy="7954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C0393CA-96BB-4A3D-B473-53E14CFCFD5C}"/>
                </a:ext>
              </a:extLst>
            </p:cNvPr>
            <p:cNvSpPr/>
            <p:nvPr/>
          </p:nvSpPr>
          <p:spPr>
            <a:xfrm>
              <a:off x="3267653" y="1588679"/>
              <a:ext cx="841838" cy="7954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FCA6C67-C3A7-4438-8EE9-CC98E65043DD}"/>
                </a:ext>
              </a:extLst>
            </p:cNvPr>
            <p:cNvSpPr/>
            <p:nvPr/>
          </p:nvSpPr>
          <p:spPr>
            <a:xfrm>
              <a:off x="1604977" y="1589701"/>
              <a:ext cx="841838" cy="7954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DD66BB9-BE40-44EB-9A46-FC15F48F1A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41377" y="4736130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3667946-CB1F-432A-829B-FFA780ACDC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75129" y="4736130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3307A74-CAAF-42D9-A34D-CB485D3215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2977" y="1520878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68A6F13-7F55-4577-A438-D4F9B20811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6729" y="1520878"/>
              <a:ext cx="137645" cy="137645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C6B6A34-63C0-4D9E-B1FB-50DC7D0F2FDF}"/>
                </a:ext>
              </a:extLst>
            </p:cNvPr>
            <p:cNvCxnSpPr>
              <a:cxnSpLocks/>
              <a:stCxn id="23" idx="6"/>
              <a:endCxn id="24" idx="2"/>
            </p:cNvCxnSpPr>
            <p:nvPr/>
          </p:nvCxnSpPr>
          <p:spPr>
            <a:xfrm flipV="1">
              <a:off x="1676977" y="1589701"/>
              <a:ext cx="3189752" cy="317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6DD8694-AD4C-4477-8355-26EF7F2C5276}"/>
                </a:ext>
              </a:extLst>
            </p:cNvPr>
            <p:cNvCxnSpPr>
              <a:cxnSpLocks/>
              <a:stCxn id="51" idx="6"/>
              <a:endCxn id="34" idx="2"/>
            </p:cNvCxnSpPr>
            <p:nvPr/>
          </p:nvCxnSpPr>
          <p:spPr>
            <a:xfrm>
              <a:off x="1676977" y="3198404"/>
              <a:ext cx="31897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F19306A-1EC9-4033-B47E-959CD005D383}"/>
                </a:ext>
              </a:extLst>
            </p:cNvPr>
            <p:cNvCxnSpPr>
              <a:cxnSpLocks/>
              <a:stCxn id="52" idx="6"/>
              <a:endCxn id="36" idx="2"/>
            </p:cNvCxnSpPr>
            <p:nvPr/>
          </p:nvCxnSpPr>
          <p:spPr>
            <a:xfrm>
              <a:off x="1685377" y="4003267"/>
              <a:ext cx="31897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523E938-7508-475E-99AB-A1F839AFA9CE}"/>
                </a:ext>
              </a:extLst>
            </p:cNvPr>
            <p:cNvCxnSpPr>
              <a:cxnSpLocks/>
              <a:stCxn id="21" idx="6"/>
              <a:endCxn id="22" idx="2"/>
            </p:cNvCxnSpPr>
            <p:nvPr/>
          </p:nvCxnSpPr>
          <p:spPr>
            <a:xfrm>
              <a:off x="1685377" y="4808130"/>
              <a:ext cx="31897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4FD7E07-D8F4-4A37-BFE7-50A260703802}"/>
                </a:ext>
              </a:extLst>
            </p:cNvPr>
            <p:cNvCxnSpPr>
              <a:cxnSpLocks/>
              <a:stCxn id="46" idx="0"/>
              <a:endCxn id="53" idx="4"/>
            </p:cNvCxnSpPr>
            <p:nvPr/>
          </p:nvCxnSpPr>
          <p:spPr>
            <a:xfrm flipH="1" flipV="1">
              <a:off x="2438415" y="1664878"/>
              <a:ext cx="8400" cy="30712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CEC6A8C-F416-422B-9BF0-357C2274E311}"/>
                </a:ext>
              </a:extLst>
            </p:cNvPr>
            <p:cNvCxnSpPr>
              <a:cxnSpLocks/>
              <a:stCxn id="48" idx="0"/>
              <a:endCxn id="55" idx="4"/>
            </p:cNvCxnSpPr>
            <p:nvPr/>
          </p:nvCxnSpPr>
          <p:spPr>
            <a:xfrm flipH="1" flipV="1">
              <a:off x="4105291" y="1673278"/>
              <a:ext cx="8400" cy="30712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C2F138E-C4CD-4DD3-A403-3C438F4ED327}"/>
                </a:ext>
              </a:extLst>
            </p:cNvPr>
            <p:cNvCxnSpPr>
              <a:cxnSpLocks/>
              <a:stCxn id="22" idx="0"/>
              <a:endCxn id="24" idx="4"/>
            </p:cNvCxnSpPr>
            <p:nvPr/>
          </p:nvCxnSpPr>
          <p:spPr>
            <a:xfrm flipH="1" flipV="1">
              <a:off x="4935552" y="1658523"/>
              <a:ext cx="11577" cy="307760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223152B-6347-4B64-B312-22DC9A7AAA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6729" y="2321541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31B59E5-A88A-4A88-9AD4-F80F60AB28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3291" y="3134804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286D571-865C-4821-9CFA-ADD3724BB7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6729" y="3126404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700FEBE-A1AA-432D-905C-E4158C5A6C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41691" y="3939667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2E90EED-6E77-4548-ACFC-43FCB544A2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75129" y="3931267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E3F4F4A-7371-48A5-BFA1-6AF1355D7364}"/>
                </a:ext>
              </a:extLst>
            </p:cNvPr>
            <p:cNvCxnSpPr>
              <a:cxnSpLocks/>
              <a:stCxn id="50" idx="6"/>
              <a:endCxn id="32" idx="2"/>
            </p:cNvCxnSpPr>
            <p:nvPr/>
          </p:nvCxnSpPr>
          <p:spPr>
            <a:xfrm>
              <a:off x="1676977" y="2393541"/>
              <a:ext cx="31897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92C60E6-9F6F-42D1-B093-138E4E1411C2}"/>
                </a:ext>
              </a:extLst>
            </p:cNvPr>
            <p:cNvCxnSpPr>
              <a:cxnSpLocks/>
              <a:stCxn id="47" idx="0"/>
              <a:endCxn id="54" idx="4"/>
            </p:cNvCxnSpPr>
            <p:nvPr/>
          </p:nvCxnSpPr>
          <p:spPr>
            <a:xfrm flipH="1" flipV="1">
              <a:off x="3271853" y="1673278"/>
              <a:ext cx="8400" cy="30712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CA4CF7D-BC10-4849-9C84-A24B388016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08253" y="3939667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CC61D2B-50E6-4EBC-8263-94A74C550A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9853" y="3134804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3F6BA51-AC6D-4C37-B81A-E59000E894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9853" y="2329941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C226CEA-5523-44C3-B345-2A31E91D43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3291" y="2329941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481D12E-8C9B-41CA-A44F-E571498A17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6415" y="2321541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022ED5E-D10D-4047-B415-2B51FFF3E7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6415" y="3126404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D5F6FE7-FE38-4A19-8365-8BF2CD6D25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74815" y="3931267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D51E0B4-FDE6-403F-AF05-2D142AB3E1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74815" y="4736130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B6DE276-1EAF-460B-847F-14D3A474D4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08253" y="4744530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08348F4-65ED-4AD5-9F02-2F008F02AD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41691" y="4744530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60B1D19-BF6B-4435-8AD9-2945D841ADA3}"/>
                </a:ext>
              </a:extLst>
            </p:cNvPr>
            <p:cNvCxnSpPr>
              <a:cxnSpLocks/>
              <a:stCxn id="21" idx="0"/>
              <a:endCxn id="23" idx="4"/>
            </p:cNvCxnSpPr>
            <p:nvPr/>
          </p:nvCxnSpPr>
          <p:spPr>
            <a:xfrm flipH="1" flipV="1">
              <a:off x="1604977" y="1664878"/>
              <a:ext cx="8400" cy="30712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552083E-EF13-4B53-A6C4-40BF62F5B2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2977" y="2321541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5FD90BC-AEF0-4DCF-9AA1-B4776D009D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2977" y="3126404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D992C16-826F-47EB-9EC9-9C59511BC6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41377" y="3931267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42113E3-683E-4B46-AA9E-6E62AC57C5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6415" y="1520878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B1DEED2-C8C0-4FB4-9143-33A03FD4E5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9853" y="1529278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8655F74-750E-4346-98BD-293CE9C1B8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3291" y="1529278"/>
              <a:ext cx="144000" cy="144000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4" name="Group 783">
            <a:extLst>
              <a:ext uri="{FF2B5EF4-FFF2-40B4-BE49-F238E27FC236}">
                <a16:creationId xmlns:a16="http://schemas.microsoft.com/office/drawing/2014/main" id="{14EFE37E-122D-441B-BFCD-E9B2F0AA3E2A}"/>
              </a:ext>
            </a:extLst>
          </p:cNvPr>
          <p:cNvGrpSpPr/>
          <p:nvPr/>
        </p:nvGrpSpPr>
        <p:grpSpPr>
          <a:xfrm>
            <a:off x="1318006" y="2742690"/>
            <a:ext cx="1883741" cy="1812911"/>
            <a:chOff x="916781" y="2711312"/>
            <a:chExt cx="1883741" cy="1812911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90DD91F1-CC14-43D5-8A32-62799A32AC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4720" y="3010813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F1C3A9E1-A52A-45F4-8119-CD00CA8F2D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6399" y="3569618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82AEC14D-4070-4D27-B399-CB8F4A6049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4720" y="3569618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A5F73955-1C9E-4A21-BFBB-C6907DDE72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6399" y="3010813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5A155917-AB24-4438-B624-904D8E7EDFE6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500004" y="3270513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FE12B09F-D290-40AB-AEE0-864D85931DD2}"/>
                </a:ext>
              </a:extLst>
            </p:cNvPr>
            <p:cNvCxnSpPr>
              <a:cxnSpLocks/>
              <a:stCxn id="134" idx="2"/>
              <a:endCxn id="132" idx="3"/>
            </p:cNvCxnSpPr>
            <p:nvPr/>
          </p:nvCxnSpPr>
          <p:spPr>
            <a:xfrm flipV="1">
              <a:off x="1568584" y="3096597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0AF8FC6-D614-4CCE-A5D3-8D08603E8B93}"/>
                </a:ext>
              </a:extLst>
            </p:cNvPr>
            <p:cNvCxnSpPr>
              <a:cxnSpLocks/>
              <a:stCxn id="134" idx="2"/>
              <a:endCxn id="126" idx="5"/>
            </p:cNvCxnSpPr>
            <p:nvPr/>
          </p:nvCxnSpPr>
          <p:spPr>
            <a:xfrm flipH="1" flipV="1">
              <a:off x="1320504" y="3096597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E1CDA25-6BB5-41AC-B0CB-DA5970DB616C}"/>
                </a:ext>
              </a:extLst>
            </p:cNvPr>
            <p:cNvCxnSpPr>
              <a:cxnSpLocks/>
              <a:stCxn id="128" idx="1"/>
              <a:endCxn id="134" idx="0"/>
            </p:cNvCxnSpPr>
            <p:nvPr/>
          </p:nvCxnSpPr>
          <p:spPr>
            <a:xfrm flipH="1" flipV="1">
              <a:off x="1568584" y="3407673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D17A36D-CE65-46A7-A005-40692D1D0731}"/>
                </a:ext>
              </a:extLst>
            </p:cNvPr>
            <p:cNvCxnSpPr>
              <a:cxnSpLocks/>
              <a:stCxn id="130" idx="7"/>
              <a:endCxn id="134" idx="0"/>
            </p:cNvCxnSpPr>
            <p:nvPr/>
          </p:nvCxnSpPr>
          <p:spPr>
            <a:xfrm flipV="1">
              <a:off x="1320504" y="3407673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A0458EF9-EC41-45B3-A788-C603E1A867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078" y="3569618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3259C11B-29F4-4A4E-B140-CE2AE97A45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078" y="3010813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8C1CAA2A-582D-4E34-8FD8-6C0E9CD2AFBD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2081683" y="3270513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BD1C9B27-27B8-4213-9752-BD7C40B94C77}"/>
                </a:ext>
              </a:extLst>
            </p:cNvPr>
            <p:cNvCxnSpPr>
              <a:cxnSpLocks/>
              <a:stCxn id="152" idx="2"/>
              <a:endCxn id="150" idx="3"/>
            </p:cNvCxnSpPr>
            <p:nvPr/>
          </p:nvCxnSpPr>
          <p:spPr>
            <a:xfrm flipV="1">
              <a:off x="2150263" y="3096597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A26F44FD-8480-437B-9558-679FD12D229B}"/>
                </a:ext>
              </a:extLst>
            </p:cNvPr>
            <p:cNvCxnSpPr>
              <a:cxnSpLocks/>
              <a:stCxn id="152" idx="2"/>
            </p:cNvCxnSpPr>
            <p:nvPr/>
          </p:nvCxnSpPr>
          <p:spPr>
            <a:xfrm flipH="1" flipV="1">
              <a:off x="1902183" y="3096597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C04B654E-3BEE-4A4C-9E02-C2CF21A81B0F}"/>
                </a:ext>
              </a:extLst>
            </p:cNvPr>
            <p:cNvCxnSpPr>
              <a:cxnSpLocks/>
              <a:stCxn id="146" idx="1"/>
              <a:endCxn id="152" idx="0"/>
            </p:cNvCxnSpPr>
            <p:nvPr/>
          </p:nvCxnSpPr>
          <p:spPr>
            <a:xfrm flipH="1" flipV="1">
              <a:off x="2150263" y="3407673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1F6AEE3A-DCA7-4105-A21C-9F099B0F35E0}"/>
                </a:ext>
              </a:extLst>
            </p:cNvPr>
            <p:cNvCxnSpPr>
              <a:cxnSpLocks/>
              <a:endCxn id="152" idx="0"/>
            </p:cNvCxnSpPr>
            <p:nvPr/>
          </p:nvCxnSpPr>
          <p:spPr>
            <a:xfrm flipV="1">
              <a:off x="1902183" y="3407673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CE16E14E-67E3-4B80-9D65-D9C62C8AD8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6399" y="413039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6E551C51-B0DF-4090-A245-72EF0DF3FC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4720" y="413039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FDA22B56-9ED9-4EB2-9280-4536FB9199D6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500004" y="383128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40020F5D-E66F-4EBC-910C-B29911C79D89}"/>
                </a:ext>
              </a:extLst>
            </p:cNvPr>
            <p:cNvCxnSpPr>
              <a:cxnSpLocks/>
              <a:stCxn id="202" idx="2"/>
            </p:cNvCxnSpPr>
            <p:nvPr/>
          </p:nvCxnSpPr>
          <p:spPr>
            <a:xfrm flipV="1">
              <a:off x="1568584" y="365737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5BCBC11C-91D0-4A39-9D2D-69214D95F51A}"/>
                </a:ext>
              </a:extLst>
            </p:cNvPr>
            <p:cNvCxnSpPr>
              <a:cxnSpLocks/>
              <a:stCxn id="202" idx="2"/>
            </p:cNvCxnSpPr>
            <p:nvPr/>
          </p:nvCxnSpPr>
          <p:spPr>
            <a:xfrm flipH="1" flipV="1">
              <a:off x="1320504" y="365737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7CB83FFB-4CC9-4D59-BC8F-FF350EB8A5C3}"/>
                </a:ext>
              </a:extLst>
            </p:cNvPr>
            <p:cNvCxnSpPr>
              <a:cxnSpLocks/>
              <a:stCxn id="196" idx="1"/>
              <a:endCxn id="202" idx="0"/>
            </p:cNvCxnSpPr>
            <p:nvPr/>
          </p:nvCxnSpPr>
          <p:spPr>
            <a:xfrm flipH="1" flipV="1">
              <a:off x="1568584" y="396844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5B9A2A9E-D053-48E2-A60C-E982650089C8}"/>
                </a:ext>
              </a:extLst>
            </p:cNvPr>
            <p:cNvCxnSpPr>
              <a:cxnSpLocks/>
              <a:stCxn id="198" idx="7"/>
              <a:endCxn id="202" idx="0"/>
            </p:cNvCxnSpPr>
            <p:nvPr/>
          </p:nvCxnSpPr>
          <p:spPr>
            <a:xfrm flipV="1">
              <a:off x="1320504" y="396844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AD05FBFF-3013-4119-BEDC-6A1DAF90A5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078" y="413039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FDB4C213-42D5-492E-A9EB-F16F7A139B1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2081683" y="383128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6CAAD120-7B29-4552-A6BD-5D7E1D4CEFDC}"/>
                </a:ext>
              </a:extLst>
            </p:cNvPr>
            <p:cNvCxnSpPr>
              <a:cxnSpLocks/>
              <a:stCxn id="216" idx="2"/>
            </p:cNvCxnSpPr>
            <p:nvPr/>
          </p:nvCxnSpPr>
          <p:spPr>
            <a:xfrm flipV="1">
              <a:off x="2150263" y="365737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7ED8AFF3-04BC-4768-8686-3723EB30BC88}"/>
                </a:ext>
              </a:extLst>
            </p:cNvPr>
            <p:cNvCxnSpPr>
              <a:cxnSpLocks/>
              <a:stCxn id="216" idx="2"/>
            </p:cNvCxnSpPr>
            <p:nvPr/>
          </p:nvCxnSpPr>
          <p:spPr>
            <a:xfrm flipH="1" flipV="1">
              <a:off x="1902183" y="365737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0BA75F05-350B-4809-84F3-9A44D02DE9BB}"/>
                </a:ext>
              </a:extLst>
            </p:cNvPr>
            <p:cNvCxnSpPr>
              <a:cxnSpLocks/>
              <a:stCxn id="212" idx="1"/>
              <a:endCxn id="216" idx="0"/>
            </p:cNvCxnSpPr>
            <p:nvPr/>
          </p:nvCxnSpPr>
          <p:spPr>
            <a:xfrm flipH="1" flipV="1">
              <a:off x="2150263" y="396844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6545FB20-16C8-4070-82D1-95F152594CE4}"/>
                </a:ext>
              </a:extLst>
            </p:cNvPr>
            <p:cNvCxnSpPr>
              <a:cxnSpLocks/>
              <a:endCxn id="216" idx="0"/>
            </p:cNvCxnSpPr>
            <p:nvPr/>
          </p:nvCxnSpPr>
          <p:spPr>
            <a:xfrm flipV="1">
              <a:off x="1902183" y="396844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CF172A79-5D2F-4C90-BB83-0337D783A2A2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2663362" y="383378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87E53B4F-0721-4008-8F00-2EFA28CC812E}"/>
                </a:ext>
              </a:extLst>
            </p:cNvPr>
            <p:cNvCxnSpPr>
              <a:cxnSpLocks/>
              <a:stCxn id="230" idx="2"/>
            </p:cNvCxnSpPr>
            <p:nvPr/>
          </p:nvCxnSpPr>
          <p:spPr>
            <a:xfrm flipH="1" flipV="1">
              <a:off x="2483862" y="365986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A5DBB8E9-74AF-442A-8452-3319E45BC51B}"/>
                </a:ext>
              </a:extLst>
            </p:cNvPr>
            <p:cNvCxnSpPr>
              <a:cxnSpLocks/>
              <a:endCxn id="230" idx="0"/>
            </p:cNvCxnSpPr>
            <p:nvPr/>
          </p:nvCxnSpPr>
          <p:spPr>
            <a:xfrm flipV="1">
              <a:off x="2483862" y="3970940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828BFDFF-E8E0-4DA2-97A8-E691FDF531A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500004" y="4387063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1137BFAE-EBBC-4291-A8AF-37E1699DEFAA}"/>
                </a:ext>
              </a:extLst>
            </p:cNvPr>
            <p:cNvCxnSpPr>
              <a:cxnSpLocks/>
              <a:stCxn id="472" idx="2"/>
            </p:cNvCxnSpPr>
            <p:nvPr/>
          </p:nvCxnSpPr>
          <p:spPr>
            <a:xfrm flipV="1">
              <a:off x="1568584" y="4213147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6" name="Straight Connector 475">
              <a:extLst>
                <a:ext uri="{FF2B5EF4-FFF2-40B4-BE49-F238E27FC236}">
                  <a16:creationId xmlns:a16="http://schemas.microsoft.com/office/drawing/2014/main" id="{AD51A873-9F7C-439C-8A5A-B0AA16C3F576}"/>
                </a:ext>
              </a:extLst>
            </p:cNvPr>
            <p:cNvCxnSpPr>
              <a:cxnSpLocks/>
              <a:stCxn id="472" idx="2"/>
            </p:cNvCxnSpPr>
            <p:nvPr/>
          </p:nvCxnSpPr>
          <p:spPr>
            <a:xfrm flipH="1" flipV="1">
              <a:off x="1320504" y="4213147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8" name="Rectangle 577">
              <a:extLst>
                <a:ext uri="{FF2B5EF4-FFF2-40B4-BE49-F238E27FC236}">
                  <a16:creationId xmlns:a16="http://schemas.microsoft.com/office/drawing/2014/main" id="{E0C3F5EF-CF60-4AC6-A8BB-842188715574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2081683" y="2711312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580" name="Straight Connector 579">
              <a:extLst>
                <a:ext uri="{FF2B5EF4-FFF2-40B4-BE49-F238E27FC236}">
                  <a16:creationId xmlns:a16="http://schemas.microsoft.com/office/drawing/2014/main" id="{AF81CB68-12AB-4B8D-8615-05033B17592E}"/>
                </a:ext>
              </a:extLst>
            </p:cNvPr>
            <p:cNvCxnSpPr>
              <a:cxnSpLocks/>
              <a:endCxn id="578" idx="0"/>
            </p:cNvCxnSpPr>
            <p:nvPr/>
          </p:nvCxnSpPr>
          <p:spPr>
            <a:xfrm flipH="1" flipV="1">
              <a:off x="2150263" y="2848472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2" name="Straight Connector 581">
              <a:extLst>
                <a:ext uri="{FF2B5EF4-FFF2-40B4-BE49-F238E27FC236}">
                  <a16:creationId xmlns:a16="http://schemas.microsoft.com/office/drawing/2014/main" id="{5DDC4BA7-9238-4819-B0FB-6382CC025011}"/>
                </a:ext>
              </a:extLst>
            </p:cNvPr>
            <p:cNvCxnSpPr>
              <a:cxnSpLocks/>
              <a:endCxn id="578" idx="0"/>
            </p:cNvCxnSpPr>
            <p:nvPr/>
          </p:nvCxnSpPr>
          <p:spPr>
            <a:xfrm flipV="1">
              <a:off x="1902183" y="2848472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8" name="Rectangle 637">
              <a:extLst>
                <a:ext uri="{FF2B5EF4-FFF2-40B4-BE49-F238E27FC236}">
                  <a16:creationId xmlns:a16="http://schemas.microsoft.com/office/drawing/2014/main" id="{14FC5FA2-B9B2-4F13-B39C-256F1D901B5F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916781" y="3270513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640" name="Straight Connector 639">
              <a:extLst>
                <a:ext uri="{FF2B5EF4-FFF2-40B4-BE49-F238E27FC236}">
                  <a16:creationId xmlns:a16="http://schemas.microsoft.com/office/drawing/2014/main" id="{55532CA6-D7D6-4CAA-A256-50C806C519FF}"/>
                </a:ext>
              </a:extLst>
            </p:cNvPr>
            <p:cNvCxnSpPr>
              <a:cxnSpLocks/>
              <a:stCxn id="638" idx="2"/>
            </p:cNvCxnSpPr>
            <p:nvPr/>
          </p:nvCxnSpPr>
          <p:spPr>
            <a:xfrm flipV="1">
              <a:off x="985361" y="3096597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2" name="Straight Connector 641">
              <a:extLst>
                <a:ext uri="{FF2B5EF4-FFF2-40B4-BE49-F238E27FC236}">
                  <a16:creationId xmlns:a16="http://schemas.microsoft.com/office/drawing/2014/main" id="{1ABFADE7-109A-4303-BFB5-881AEC009BC7}"/>
                </a:ext>
              </a:extLst>
            </p:cNvPr>
            <p:cNvCxnSpPr>
              <a:cxnSpLocks/>
              <a:endCxn id="638" idx="0"/>
            </p:cNvCxnSpPr>
            <p:nvPr/>
          </p:nvCxnSpPr>
          <p:spPr>
            <a:xfrm flipH="1" flipV="1">
              <a:off x="985361" y="3407673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4" name="Group 653">
            <a:extLst>
              <a:ext uri="{FF2B5EF4-FFF2-40B4-BE49-F238E27FC236}">
                <a16:creationId xmlns:a16="http://schemas.microsoft.com/office/drawing/2014/main" id="{39A0A936-D943-4FE2-BAA0-FCCF0E77306E}"/>
              </a:ext>
            </a:extLst>
          </p:cNvPr>
          <p:cNvGrpSpPr/>
          <p:nvPr/>
        </p:nvGrpSpPr>
        <p:grpSpPr>
          <a:xfrm>
            <a:off x="4563142" y="1659524"/>
            <a:ext cx="3047099" cy="2936901"/>
            <a:chOff x="4570701" y="2010018"/>
            <a:chExt cx="3047099" cy="2936901"/>
          </a:xfrm>
        </p:grpSpPr>
        <p:sp>
          <p:nvSpPr>
            <p:cNvPr id="655" name="Oval 654">
              <a:extLst>
                <a:ext uri="{FF2B5EF4-FFF2-40B4-BE49-F238E27FC236}">
                  <a16:creationId xmlns:a16="http://schemas.microsoft.com/office/drawing/2014/main" id="{D265EF7B-6A40-426C-9095-9480CD4F26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8640" y="230951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Oval 655">
              <a:extLst>
                <a:ext uri="{FF2B5EF4-FFF2-40B4-BE49-F238E27FC236}">
                  <a16:creationId xmlns:a16="http://schemas.microsoft.com/office/drawing/2014/main" id="{D2825939-420F-4A0B-9329-D287A1824D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0319" y="286832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Oval 656">
              <a:extLst>
                <a:ext uri="{FF2B5EF4-FFF2-40B4-BE49-F238E27FC236}">
                  <a16:creationId xmlns:a16="http://schemas.microsoft.com/office/drawing/2014/main" id="{C73807A8-43E7-4B6D-B922-CF92FAADF5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8640" y="286832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Oval 657">
              <a:extLst>
                <a:ext uri="{FF2B5EF4-FFF2-40B4-BE49-F238E27FC236}">
                  <a16:creationId xmlns:a16="http://schemas.microsoft.com/office/drawing/2014/main" id="{966430C6-DCAD-4C67-9738-1E817B322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0319" y="230951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Rectangle 658">
              <a:extLst>
                <a:ext uri="{FF2B5EF4-FFF2-40B4-BE49-F238E27FC236}">
                  <a16:creationId xmlns:a16="http://schemas.microsoft.com/office/drawing/2014/main" id="{78F73BDC-4A0D-4C3B-8126-C9AF887B635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53924" y="256921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660" name="Straight Connector 659">
              <a:extLst>
                <a:ext uri="{FF2B5EF4-FFF2-40B4-BE49-F238E27FC236}">
                  <a16:creationId xmlns:a16="http://schemas.microsoft.com/office/drawing/2014/main" id="{E58182AF-8452-43FF-AB3B-D594CAF1BD25}"/>
                </a:ext>
              </a:extLst>
            </p:cNvPr>
            <p:cNvCxnSpPr>
              <a:cxnSpLocks/>
              <a:stCxn id="659" idx="2"/>
              <a:endCxn id="658" idx="3"/>
            </p:cNvCxnSpPr>
            <p:nvPr/>
          </p:nvCxnSpPr>
          <p:spPr>
            <a:xfrm flipV="1">
              <a:off x="5222504" y="239530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1" name="Straight Connector 660">
              <a:extLst>
                <a:ext uri="{FF2B5EF4-FFF2-40B4-BE49-F238E27FC236}">
                  <a16:creationId xmlns:a16="http://schemas.microsoft.com/office/drawing/2014/main" id="{8D8E25CD-3780-4342-A1A3-927F339BA379}"/>
                </a:ext>
              </a:extLst>
            </p:cNvPr>
            <p:cNvCxnSpPr>
              <a:cxnSpLocks/>
              <a:stCxn id="659" idx="2"/>
              <a:endCxn id="655" idx="5"/>
            </p:cNvCxnSpPr>
            <p:nvPr/>
          </p:nvCxnSpPr>
          <p:spPr>
            <a:xfrm flipH="1" flipV="1">
              <a:off x="4974424" y="239530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2" name="Straight Connector 661">
              <a:extLst>
                <a:ext uri="{FF2B5EF4-FFF2-40B4-BE49-F238E27FC236}">
                  <a16:creationId xmlns:a16="http://schemas.microsoft.com/office/drawing/2014/main" id="{BB54EB4E-8B3F-45DF-A2AB-7ED050B4A056}"/>
                </a:ext>
              </a:extLst>
            </p:cNvPr>
            <p:cNvCxnSpPr>
              <a:cxnSpLocks/>
              <a:stCxn id="656" idx="1"/>
              <a:endCxn id="659" idx="0"/>
            </p:cNvCxnSpPr>
            <p:nvPr/>
          </p:nvCxnSpPr>
          <p:spPr>
            <a:xfrm flipH="1" flipV="1">
              <a:off x="5222504" y="270637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3" name="Straight Connector 662">
              <a:extLst>
                <a:ext uri="{FF2B5EF4-FFF2-40B4-BE49-F238E27FC236}">
                  <a16:creationId xmlns:a16="http://schemas.microsoft.com/office/drawing/2014/main" id="{57F2B809-1CED-495F-AFDB-480A6E1D39A3}"/>
                </a:ext>
              </a:extLst>
            </p:cNvPr>
            <p:cNvCxnSpPr>
              <a:cxnSpLocks/>
              <a:stCxn id="657" idx="7"/>
              <a:endCxn id="659" idx="0"/>
            </p:cNvCxnSpPr>
            <p:nvPr/>
          </p:nvCxnSpPr>
          <p:spPr>
            <a:xfrm flipV="1">
              <a:off x="4974424" y="270637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4" name="Oval 663">
              <a:extLst>
                <a:ext uri="{FF2B5EF4-FFF2-40B4-BE49-F238E27FC236}">
                  <a16:creationId xmlns:a16="http://schemas.microsoft.com/office/drawing/2014/main" id="{A062F233-6795-4C5A-BE17-676FA45BB1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1998" y="286832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Oval 664">
              <a:extLst>
                <a:ext uri="{FF2B5EF4-FFF2-40B4-BE49-F238E27FC236}">
                  <a16:creationId xmlns:a16="http://schemas.microsoft.com/office/drawing/2014/main" id="{95704F8D-74DF-426A-8248-F40DEDE1F1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1998" y="2309519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Rectangle 665">
              <a:extLst>
                <a:ext uri="{FF2B5EF4-FFF2-40B4-BE49-F238E27FC236}">
                  <a16:creationId xmlns:a16="http://schemas.microsoft.com/office/drawing/2014/main" id="{CBC5C869-5012-4A3C-BE6B-D5BCD198C9A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35603" y="256921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667" name="Straight Connector 666">
              <a:extLst>
                <a:ext uri="{FF2B5EF4-FFF2-40B4-BE49-F238E27FC236}">
                  <a16:creationId xmlns:a16="http://schemas.microsoft.com/office/drawing/2014/main" id="{B1DE8C63-A5EA-4687-A3E7-15C59A9D3BFF}"/>
                </a:ext>
              </a:extLst>
            </p:cNvPr>
            <p:cNvCxnSpPr>
              <a:cxnSpLocks/>
              <a:stCxn id="666" idx="2"/>
              <a:endCxn id="665" idx="3"/>
            </p:cNvCxnSpPr>
            <p:nvPr/>
          </p:nvCxnSpPr>
          <p:spPr>
            <a:xfrm flipV="1">
              <a:off x="5804183" y="239530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8" name="Straight Connector 667">
              <a:extLst>
                <a:ext uri="{FF2B5EF4-FFF2-40B4-BE49-F238E27FC236}">
                  <a16:creationId xmlns:a16="http://schemas.microsoft.com/office/drawing/2014/main" id="{113ED248-72D0-4E2A-9BD6-6D0C4A04A6EA}"/>
                </a:ext>
              </a:extLst>
            </p:cNvPr>
            <p:cNvCxnSpPr>
              <a:cxnSpLocks/>
              <a:stCxn id="666" idx="2"/>
            </p:cNvCxnSpPr>
            <p:nvPr/>
          </p:nvCxnSpPr>
          <p:spPr>
            <a:xfrm flipH="1" flipV="1">
              <a:off x="5556103" y="239530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9" name="Straight Connector 668">
              <a:extLst>
                <a:ext uri="{FF2B5EF4-FFF2-40B4-BE49-F238E27FC236}">
                  <a16:creationId xmlns:a16="http://schemas.microsoft.com/office/drawing/2014/main" id="{F6CF1FA0-0935-48CF-8FA4-97F67C4F98D8}"/>
                </a:ext>
              </a:extLst>
            </p:cNvPr>
            <p:cNvCxnSpPr>
              <a:cxnSpLocks/>
              <a:stCxn id="664" idx="1"/>
              <a:endCxn id="666" idx="0"/>
            </p:cNvCxnSpPr>
            <p:nvPr/>
          </p:nvCxnSpPr>
          <p:spPr>
            <a:xfrm flipH="1" flipV="1">
              <a:off x="5804183" y="270637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0" name="Straight Connector 669">
              <a:extLst>
                <a:ext uri="{FF2B5EF4-FFF2-40B4-BE49-F238E27FC236}">
                  <a16:creationId xmlns:a16="http://schemas.microsoft.com/office/drawing/2014/main" id="{4ECF27C2-9B4D-411B-B126-660003A15724}"/>
                </a:ext>
              </a:extLst>
            </p:cNvPr>
            <p:cNvCxnSpPr>
              <a:cxnSpLocks/>
              <a:endCxn id="666" idx="0"/>
            </p:cNvCxnSpPr>
            <p:nvPr/>
          </p:nvCxnSpPr>
          <p:spPr>
            <a:xfrm flipV="1">
              <a:off x="5556103" y="270637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1" name="Oval 670">
              <a:extLst>
                <a:ext uri="{FF2B5EF4-FFF2-40B4-BE49-F238E27FC236}">
                  <a16:creationId xmlns:a16="http://schemas.microsoft.com/office/drawing/2014/main" id="{83FF9A6F-BCEF-483B-89BE-B23E4C7C72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3677" y="287081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Oval 671">
              <a:extLst>
                <a:ext uri="{FF2B5EF4-FFF2-40B4-BE49-F238E27FC236}">
                  <a16:creationId xmlns:a16="http://schemas.microsoft.com/office/drawing/2014/main" id="{A3B6AFB8-7ECA-4438-8953-9926A63D91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3677" y="23120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Rectangle 672">
              <a:extLst>
                <a:ext uri="{FF2B5EF4-FFF2-40B4-BE49-F238E27FC236}">
                  <a16:creationId xmlns:a16="http://schemas.microsoft.com/office/drawing/2014/main" id="{8B87D11A-73DF-4C8F-B6C9-818A651E808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17282" y="257171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674" name="Straight Connector 673">
              <a:extLst>
                <a:ext uri="{FF2B5EF4-FFF2-40B4-BE49-F238E27FC236}">
                  <a16:creationId xmlns:a16="http://schemas.microsoft.com/office/drawing/2014/main" id="{6D3B09DB-D2E1-4804-817A-61FE98E95A76}"/>
                </a:ext>
              </a:extLst>
            </p:cNvPr>
            <p:cNvCxnSpPr>
              <a:cxnSpLocks/>
              <a:stCxn id="673" idx="2"/>
              <a:endCxn id="672" idx="3"/>
            </p:cNvCxnSpPr>
            <p:nvPr/>
          </p:nvCxnSpPr>
          <p:spPr>
            <a:xfrm flipV="1">
              <a:off x="6385862" y="239779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5" name="Straight Connector 674">
              <a:extLst>
                <a:ext uri="{FF2B5EF4-FFF2-40B4-BE49-F238E27FC236}">
                  <a16:creationId xmlns:a16="http://schemas.microsoft.com/office/drawing/2014/main" id="{A523EBF1-BC45-4979-9436-4006D9CBEEB3}"/>
                </a:ext>
              </a:extLst>
            </p:cNvPr>
            <p:cNvCxnSpPr>
              <a:cxnSpLocks/>
              <a:stCxn id="673" idx="2"/>
            </p:cNvCxnSpPr>
            <p:nvPr/>
          </p:nvCxnSpPr>
          <p:spPr>
            <a:xfrm flipH="1" flipV="1">
              <a:off x="6137782" y="239779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6" name="Straight Connector 675">
              <a:extLst>
                <a:ext uri="{FF2B5EF4-FFF2-40B4-BE49-F238E27FC236}">
                  <a16:creationId xmlns:a16="http://schemas.microsoft.com/office/drawing/2014/main" id="{69560646-905B-421D-BDB2-75E09E781F05}"/>
                </a:ext>
              </a:extLst>
            </p:cNvPr>
            <p:cNvCxnSpPr>
              <a:cxnSpLocks/>
              <a:stCxn id="671" idx="1"/>
              <a:endCxn id="673" idx="0"/>
            </p:cNvCxnSpPr>
            <p:nvPr/>
          </p:nvCxnSpPr>
          <p:spPr>
            <a:xfrm flipH="1" flipV="1">
              <a:off x="6385862" y="2708870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7" name="Straight Connector 676">
              <a:extLst>
                <a:ext uri="{FF2B5EF4-FFF2-40B4-BE49-F238E27FC236}">
                  <a16:creationId xmlns:a16="http://schemas.microsoft.com/office/drawing/2014/main" id="{987CD2C6-ECAC-4E38-A9B8-4EB52F657CD7}"/>
                </a:ext>
              </a:extLst>
            </p:cNvPr>
            <p:cNvCxnSpPr>
              <a:cxnSpLocks/>
              <a:endCxn id="673" idx="0"/>
            </p:cNvCxnSpPr>
            <p:nvPr/>
          </p:nvCxnSpPr>
          <p:spPr>
            <a:xfrm flipV="1">
              <a:off x="6137782" y="2708870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8" name="Oval 677">
              <a:extLst>
                <a:ext uri="{FF2B5EF4-FFF2-40B4-BE49-F238E27FC236}">
                  <a16:creationId xmlns:a16="http://schemas.microsoft.com/office/drawing/2014/main" id="{976EBE54-3B78-4667-B00F-231135D6B2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5356" y="287081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Oval 678">
              <a:extLst>
                <a:ext uri="{FF2B5EF4-FFF2-40B4-BE49-F238E27FC236}">
                  <a16:creationId xmlns:a16="http://schemas.microsoft.com/office/drawing/2014/main" id="{A557B4A7-168C-4DD2-8C91-252378046C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5356" y="231201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Rectangle 679">
              <a:extLst>
                <a:ext uri="{FF2B5EF4-FFF2-40B4-BE49-F238E27FC236}">
                  <a16:creationId xmlns:a16="http://schemas.microsoft.com/office/drawing/2014/main" id="{FA50AD68-6972-44BA-AF56-B3857DB86D1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98961" y="257171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681" name="Straight Connector 680">
              <a:extLst>
                <a:ext uri="{FF2B5EF4-FFF2-40B4-BE49-F238E27FC236}">
                  <a16:creationId xmlns:a16="http://schemas.microsoft.com/office/drawing/2014/main" id="{400BC6AE-A9A8-40A8-9FEE-77160CE4DC5E}"/>
                </a:ext>
              </a:extLst>
            </p:cNvPr>
            <p:cNvCxnSpPr>
              <a:cxnSpLocks/>
              <a:stCxn id="680" idx="2"/>
              <a:endCxn id="679" idx="3"/>
            </p:cNvCxnSpPr>
            <p:nvPr/>
          </p:nvCxnSpPr>
          <p:spPr>
            <a:xfrm flipV="1">
              <a:off x="6967541" y="239779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2" name="Straight Connector 681">
              <a:extLst>
                <a:ext uri="{FF2B5EF4-FFF2-40B4-BE49-F238E27FC236}">
                  <a16:creationId xmlns:a16="http://schemas.microsoft.com/office/drawing/2014/main" id="{97F3553C-831B-4CDC-9E83-47E14A893BEE}"/>
                </a:ext>
              </a:extLst>
            </p:cNvPr>
            <p:cNvCxnSpPr>
              <a:cxnSpLocks/>
              <a:stCxn id="680" idx="2"/>
            </p:cNvCxnSpPr>
            <p:nvPr/>
          </p:nvCxnSpPr>
          <p:spPr>
            <a:xfrm flipH="1" flipV="1">
              <a:off x="6719461" y="239779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3" name="Straight Connector 682">
              <a:extLst>
                <a:ext uri="{FF2B5EF4-FFF2-40B4-BE49-F238E27FC236}">
                  <a16:creationId xmlns:a16="http://schemas.microsoft.com/office/drawing/2014/main" id="{AE74F1C8-8E86-4652-A437-ADE948225A23}"/>
                </a:ext>
              </a:extLst>
            </p:cNvPr>
            <p:cNvCxnSpPr>
              <a:cxnSpLocks/>
              <a:stCxn id="678" idx="1"/>
              <a:endCxn id="680" idx="0"/>
            </p:cNvCxnSpPr>
            <p:nvPr/>
          </p:nvCxnSpPr>
          <p:spPr>
            <a:xfrm flipH="1" flipV="1">
              <a:off x="6967541" y="2708870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4" name="Straight Connector 683">
              <a:extLst>
                <a:ext uri="{FF2B5EF4-FFF2-40B4-BE49-F238E27FC236}">
                  <a16:creationId xmlns:a16="http://schemas.microsoft.com/office/drawing/2014/main" id="{7DF57BD3-138D-499E-903A-466921AE3F17}"/>
                </a:ext>
              </a:extLst>
            </p:cNvPr>
            <p:cNvCxnSpPr>
              <a:cxnSpLocks/>
              <a:endCxn id="680" idx="0"/>
            </p:cNvCxnSpPr>
            <p:nvPr/>
          </p:nvCxnSpPr>
          <p:spPr>
            <a:xfrm flipV="1">
              <a:off x="6719461" y="2708870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58704897-14EC-4FAA-B995-15A9DC38F4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0319" y="342910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Oval 685">
              <a:extLst>
                <a:ext uri="{FF2B5EF4-FFF2-40B4-BE49-F238E27FC236}">
                  <a16:creationId xmlns:a16="http://schemas.microsoft.com/office/drawing/2014/main" id="{B3956816-7E07-46E0-AF88-696E308EB3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8640" y="342910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Rectangle 686">
              <a:extLst>
                <a:ext uri="{FF2B5EF4-FFF2-40B4-BE49-F238E27FC236}">
                  <a16:creationId xmlns:a16="http://schemas.microsoft.com/office/drawing/2014/main" id="{C9B1A7D4-1C83-4ACF-83E6-7F996760A49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53924" y="312999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688" name="Straight Connector 687">
              <a:extLst>
                <a:ext uri="{FF2B5EF4-FFF2-40B4-BE49-F238E27FC236}">
                  <a16:creationId xmlns:a16="http://schemas.microsoft.com/office/drawing/2014/main" id="{9CF816FE-ED8B-43EC-B8EF-B4EC61DAE0D3}"/>
                </a:ext>
              </a:extLst>
            </p:cNvPr>
            <p:cNvCxnSpPr>
              <a:cxnSpLocks/>
              <a:stCxn id="687" idx="2"/>
            </p:cNvCxnSpPr>
            <p:nvPr/>
          </p:nvCxnSpPr>
          <p:spPr>
            <a:xfrm flipV="1">
              <a:off x="5222504" y="2956079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9" name="Straight Connector 688">
              <a:extLst>
                <a:ext uri="{FF2B5EF4-FFF2-40B4-BE49-F238E27FC236}">
                  <a16:creationId xmlns:a16="http://schemas.microsoft.com/office/drawing/2014/main" id="{24923BEE-0C50-4EC1-AC13-883F2684E910}"/>
                </a:ext>
              </a:extLst>
            </p:cNvPr>
            <p:cNvCxnSpPr>
              <a:cxnSpLocks/>
              <a:stCxn id="687" idx="2"/>
            </p:cNvCxnSpPr>
            <p:nvPr/>
          </p:nvCxnSpPr>
          <p:spPr>
            <a:xfrm flipH="1" flipV="1">
              <a:off x="4974424" y="295607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0" name="Straight Connector 689">
              <a:extLst>
                <a:ext uri="{FF2B5EF4-FFF2-40B4-BE49-F238E27FC236}">
                  <a16:creationId xmlns:a16="http://schemas.microsoft.com/office/drawing/2014/main" id="{ACB154F3-8539-4E92-B34D-A52B7E3A2C82}"/>
                </a:ext>
              </a:extLst>
            </p:cNvPr>
            <p:cNvCxnSpPr>
              <a:cxnSpLocks/>
              <a:stCxn id="685" idx="1"/>
              <a:endCxn id="687" idx="0"/>
            </p:cNvCxnSpPr>
            <p:nvPr/>
          </p:nvCxnSpPr>
          <p:spPr>
            <a:xfrm flipH="1" flipV="1">
              <a:off x="5222504" y="326715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1" name="Straight Connector 690">
              <a:extLst>
                <a:ext uri="{FF2B5EF4-FFF2-40B4-BE49-F238E27FC236}">
                  <a16:creationId xmlns:a16="http://schemas.microsoft.com/office/drawing/2014/main" id="{FFCEC3EA-6D09-4895-A193-3579ACFB9C61}"/>
                </a:ext>
              </a:extLst>
            </p:cNvPr>
            <p:cNvCxnSpPr>
              <a:cxnSpLocks/>
              <a:stCxn id="686" idx="7"/>
              <a:endCxn id="687" idx="0"/>
            </p:cNvCxnSpPr>
            <p:nvPr/>
          </p:nvCxnSpPr>
          <p:spPr>
            <a:xfrm flipV="1">
              <a:off x="4974424" y="326715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2" name="Oval 691">
              <a:extLst>
                <a:ext uri="{FF2B5EF4-FFF2-40B4-BE49-F238E27FC236}">
                  <a16:creationId xmlns:a16="http://schemas.microsoft.com/office/drawing/2014/main" id="{6C6B9D1F-1D6F-47AE-A405-948BFF3AA3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1998" y="342910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Rectangle 692">
              <a:extLst>
                <a:ext uri="{FF2B5EF4-FFF2-40B4-BE49-F238E27FC236}">
                  <a16:creationId xmlns:a16="http://schemas.microsoft.com/office/drawing/2014/main" id="{2C1FCCE0-6321-443B-9F4F-3CB45891F28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35603" y="312999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694" name="Straight Connector 693">
              <a:extLst>
                <a:ext uri="{FF2B5EF4-FFF2-40B4-BE49-F238E27FC236}">
                  <a16:creationId xmlns:a16="http://schemas.microsoft.com/office/drawing/2014/main" id="{E5C1B359-C72E-434F-B0EC-B4612E0A5F57}"/>
                </a:ext>
              </a:extLst>
            </p:cNvPr>
            <p:cNvCxnSpPr>
              <a:cxnSpLocks/>
              <a:stCxn id="693" idx="2"/>
            </p:cNvCxnSpPr>
            <p:nvPr/>
          </p:nvCxnSpPr>
          <p:spPr>
            <a:xfrm flipV="1">
              <a:off x="5804183" y="2956079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5" name="Straight Connector 694">
              <a:extLst>
                <a:ext uri="{FF2B5EF4-FFF2-40B4-BE49-F238E27FC236}">
                  <a16:creationId xmlns:a16="http://schemas.microsoft.com/office/drawing/2014/main" id="{BFA79BA9-0C02-4F03-B796-53E50DC8396A}"/>
                </a:ext>
              </a:extLst>
            </p:cNvPr>
            <p:cNvCxnSpPr>
              <a:cxnSpLocks/>
              <a:stCxn id="693" idx="2"/>
            </p:cNvCxnSpPr>
            <p:nvPr/>
          </p:nvCxnSpPr>
          <p:spPr>
            <a:xfrm flipH="1" flipV="1">
              <a:off x="5556103" y="295607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6" name="Straight Connector 695">
              <a:extLst>
                <a:ext uri="{FF2B5EF4-FFF2-40B4-BE49-F238E27FC236}">
                  <a16:creationId xmlns:a16="http://schemas.microsoft.com/office/drawing/2014/main" id="{8FE9A317-6D8D-4DC1-BB00-13EEF8C44955}"/>
                </a:ext>
              </a:extLst>
            </p:cNvPr>
            <p:cNvCxnSpPr>
              <a:cxnSpLocks/>
              <a:stCxn id="692" idx="1"/>
              <a:endCxn id="693" idx="0"/>
            </p:cNvCxnSpPr>
            <p:nvPr/>
          </p:nvCxnSpPr>
          <p:spPr>
            <a:xfrm flipH="1" flipV="1">
              <a:off x="5804183" y="326715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7" name="Straight Connector 696">
              <a:extLst>
                <a:ext uri="{FF2B5EF4-FFF2-40B4-BE49-F238E27FC236}">
                  <a16:creationId xmlns:a16="http://schemas.microsoft.com/office/drawing/2014/main" id="{84781FD8-3658-4F60-9C8D-826FC97CE5B2}"/>
                </a:ext>
              </a:extLst>
            </p:cNvPr>
            <p:cNvCxnSpPr>
              <a:cxnSpLocks/>
              <a:endCxn id="693" idx="0"/>
            </p:cNvCxnSpPr>
            <p:nvPr/>
          </p:nvCxnSpPr>
          <p:spPr>
            <a:xfrm flipV="1">
              <a:off x="5556103" y="326715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8" name="Oval 697">
              <a:extLst>
                <a:ext uri="{FF2B5EF4-FFF2-40B4-BE49-F238E27FC236}">
                  <a16:creationId xmlns:a16="http://schemas.microsoft.com/office/drawing/2014/main" id="{01016936-C024-45CA-ABD7-2EF346D2B1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3677" y="343159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Rectangle 698">
              <a:extLst>
                <a:ext uri="{FF2B5EF4-FFF2-40B4-BE49-F238E27FC236}">
                  <a16:creationId xmlns:a16="http://schemas.microsoft.com/office/drawing/2014/main" id="{B39D0C9F-6506-4EEE-B5F6-CED71714F81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17282" y="313248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00" name="Straight Connector 699">
              <a:extLst>
                <a:ext uri="{FF2B5EF4-FFF2-40B4-BE49-F238E27FC236}">
                  <a16:creationId xmlns:a16="http://schemas.microsoft.com/office/drawing/2014/main" id="{5855A1B8-913C-43DD-B6FC-0DF5671BB4B3}"/>
                </a:ext>
              </a:extLst>
            </p:cNvPr>
            <p:cNvCxnSpPr>
              <a:cxnSpLocks/>
              <a:stCxn id="699" idx="2"/>
            </p:cNvCxnSpPr>
            <p:nvPr/>
          </p:nvCxnSpPr>
          <p:spPr>
            <a:xfrm flipV="1">
              <a:off x="6385862" y="295857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1" name="Straight Connector 700">
              <a:extLst>
                <a:ext uri="{FF2B5EF4-FFF2-40B4-BE49-F238E27FC236}">
                  <a16:creationId xmlns:a16="http://schemas.microsoft.com/office/drawing/2014/main" id="{896D4DC7-D14A-4C95-8678-28CB3396E4E7}"/>
                </a:ext>
              </a:extLst>
            </p:cNvPr>
            <p:cNvCxnSpPr>
              <a:cxnSpLocks/>
              <a:stCxn id="699" idx="2"/>
            </p:cNvCxnSpPr>
            <p:nvPr/>
          </p:nvCxnSpPr>
          <p:spPr>
            <a:xfrm flipH="1" flipV="1">
              <a:off x="6137782" y="2958570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2" name="Straight Connector 701">
              <a:extLst>
                <a:ext uri="{FF2B5EF4-FFF2-40B4-BE49-F238E27FC236}">
                  <a16:creationId xmlns:a16="http://schemas.microsoft.com/office/drawing/2014/main" id="{99B58AC1-6E78-47D5-8394-9B08EFB54D44}"/>
                </a:ext>
              </a:extLst>
            </p:cNvPr>
            <p:cNvCxnSpPr>
              <a:cxnSpLocks/>
              <a:stCxn id="698" idx="1"/>
              <a:endCxn id="699" idx="0"/>
            </p:cNvCxnSpPr>
            <p:nvPr/>
          </p:nvCxnSpPr>
          <p:spPr>
            <a:xfrm flipH="1" flipV="1">
              <a:off x="6385862" y="326964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3" name="Straight Connector 702">
              <a:extLst>
                <a:ext uri="{FF2B5EF4-FFF2-40B4-BE49-F238E27FC236}">
                  <a16:creationId xmlns:a16="http://schemas.microsoft.com/office/drawing/2014/main" id="{4BB37B29-901D-4297-A6EF-7FE260634EA3}"/>
                </a:ext>
              </a:extLst>
            </p:cNvPr>
            <p:cNvCxnSpPr>
              <a:cxnSpLocks/>
              <a:endCxn id="699" idx="0"/>
            </p:cNvCxnSpPr>
            <p:nvPr/>
          </p:nvCxnSpPr>
          <p:spPr>
            <a:xfrm flipV="1">
              <a:off x="6137782" y="326964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4" name="Oval 703">
              <a:extLst>
                <a:ext uri="{FF2B5EF4-FFF2-40B4-BE49-F238E27FC236}">
                  <a16:creationId xmlns:a16="http://schemas.microsoft.com/office/drawing/2014/main" id="{0FEF2B81-3E14-41FC-917C-AD47406CB3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5356" y="343159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id="{6BF2DCDA-9229-4D78-91A8-FBF9C20B5F5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98961" y="313248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06" name="Straight Connector 705">
              <a:extLst>
                <a:ext uri="{FF2B5EF4-FFF2-40B4-BE49-F238E27FC236}">
                  <a16:creationId xmlns:a16="http://schemas.microsoft.com/office/drawing/2014/main" id="{CAFECEBD-9000-454C-85CD-27332D53E065}"/>
                </a:ext>
              </a:extLst>
            </p:cNvPr>
            <p:cNvCxnSpPr>
              <a:cxnSpLocks/>
              <a:stCxn id="705" idx="2"/>
            </p:cNvCxnSpPr>
            <p:nvPr/>
          </p:nvCxnSpPr>
          <p:spPr>
            <a:xfrm flipV="1">
              <a:off x="6967541" y="295857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7" name="Straight Connector 706">
              <a:extLst>
                <a:ext uri="{FF2B5EF4-FFF2-40B4-BE49-F238E27FC236}">
                  <a16:creationId xmlns:a16="http://schemas.microsoft.com/office/drawing/2014/main" id="{91CAB046-BC04-4299-9AAB-64FBF84752B1}"/>
                </a:ext>
              </a:extLst>
            </p:cNvPr>
            <p:cNvCxnSpPr>
              <a:cxnSpLocks/>
              <a:stCxn id="705" idx="2"/>
            </p:cNvCxnSpPr>
            <p:nvPr/>
          </p:nvCxnSpPr>
          <p:spPr>
            <a:xfrm flipH="1" flipV="1">
              <a:off x="6719461" y="2958570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8" name="Straight Connector 707">
              <a:extLst>
                <a:ext uri="{FF2B5EF4-FFF2-40B4-BE49-F238E27FC236}">
                  <a16:creationId xmlns:a16="http://schemas.microsoft.com/office/drawing/2014/main" id="{FE8BE1FC-F12A-4B17-BA28-AC966C6309B6}"/>
                </a:ext>
              </a:extLst>
            </p:cNvPr>
            <p:cNvCxnSpPr>
              <a:cxnSpLocks/>
              <a:stCxn id="704" idx="1"/>
              <a:endCxn id="705" idx="0"/>
            </p:cNvCxnSpPr>
            <p:nvPr/>
          </p:nvCxnSpPr>
          <p:spPr>
            <a:xfrm flipH="1" flipV="1">
              <a:off x="6967541" y="326964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9" name="Straight Connector 708">
              <a:extLst>
                <a:ext uri="{FF2B5EF4-FFF2-40B4-BE49-F238E27FC236}">
                  <a16:creationId xmlns:a16="http://schemas.microsoft.com/office/drawing/2014/main" id="{9040987C-BFA7-4835-9B12-3F16866A8D41}"/>
                </a:ext>
              </a:extLst>
            </p:cNvPr>
            <p:cNvCxnSpPr>
              <a:cxnSpLocks/>
              <a:endCxn id="705" idx="0"/>
            </p:cNvCxnSpPr>
            <p:nvPr/>
          </p:nvCxnSpPr>
          <p:spPr>
            <a:xfrm flipV="1">
              <a:off x="6719461" y="326964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0" name="Oval 709">
              <a:extLst>
                <a:ext uri="{FF2B5EF4-FFF2-40B4-BE49-F238E27FC236}">
                  <a16:creationId xmlns:a16="http://schemas.microsoft.com/office/drawing/2014/main" id="{E31E0749-8D34-4204-B0EF-F6064AD2B3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0319" y="398487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Oval 710">
              <a:extLst>
                <a:ext uri="{FF2B5EF4-FFF2-40B4-BE49-F238E27FC236}">
                  <a16:creationId xmlns:a16="http://schemas.microsoft.com/office/drawing/2014/main" id="{87718854-DC0A-4313-A941-207ADDCB86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8640" y="398487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Rectangle 711">
              <a:extLst>
                <a:ext uri="{FF2B5EF4-FFF2-40B4-BE49-F238E27FC236}">
                  <a16:creationId xmlns:a16="http://schemas.microsoft.com/office/drawing/2014/main" id="{2198CA96-22E0-4A92-AD89-62379AA0701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53924" y="368576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13" name="Straight Connector 712">
              <a:extLst>
                <a:ext uri="{FF2B5EF4-FFF2-40B4-BE49-F238E27FC236}">
                  <a16:creationId xmlns:a16="http://schemas.microsoft.com/office/drawing/2014/main" id="{46DA23F5-B01C-486B-8C63-0DED8914CA3E}"/>
                </a:ext>
              </a:extLst>
            </p:cNvPr>
            <p:cNvCxnSpPr>
              <a:cxnSpLocks/>
              <a:stCxn id="712" idx="2"/>
            </p:cNvCxnSpPr>
            <p:nvPr/>
          </p:nvCxnSpPr>
          <p:spPr>
            <a:xfrm flipV="1">
              <a:off x="5222504" y="351185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4" name="Straight Connector 713">
              <a:extLst>
                <a:ext uri="{FF2B5EF4-FFF2-40B4-BE49-F238E27FC236}">
                  <a16:creationId xmlns:a16="http://schemas.microsoft.com/office/drawing/2014/main" id="{D9BFACED-B1CD-4986-B374-FDD74371520E}"/>
                </a:ext>
              </a:extLst>
            </p:cNvPr>
            <p:cNvCxnSpPr>
              <a:cxnSpLocks/>
              <a:stCxn id="712" idx="2"/>
            </p:cNvCxnSpPr>
            <p:nvPr/>
          </p:nvCxnSpPr>
          <p:spPr>
            <a:xfrm flipH="1" flipV="1">
              <a:off x="4974424" y="351185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5" name="Straight Connector 714">
              <a:extLst>
                <a:ext uri="{FF2B5EF4-FFF2-40B4-BE49-F238E27FC236}">
                  <a16:creationId xmlns:a16="http://schemas.microsoft.com/office/drawing/2014/main" id="{D3CE1E28-2417-4841-8E1F-012C420DA10A}"/>
                </a:ext>
              </a:extLst>
            </p:cNvPr>
            <p:cNvCxnSpPr>
              <a:cxnSpLocks/>
              <a:stCxn id="710" idx="1"/>
              <a:endCxn id="712" idx="0"/>
            </p:cNvCxnSpPr>
            <p:nvPr/>
          </p:nvCxnSpPr>
          <p:spPr>
            <a:xfrm flipH="1" flipV="1">
              <a:off x="5222504" y="382292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6" name="Straight Connector 715">
              <a:extLst>
                <a:ext uri="{FF2B5EF4-FFF2-40B4-BE49-F238E27FC236}">
                  <a16:creationId xmlns:a16="http://schemas.microsoft.com/office/drawing/2014/main" id="{4F9A3C95-5AED-475E-BD38-AD1C01920065}"/>
                </a:ext>
              </a:extLst>
            </p:cNvPr>
            <p:cNvCxnSpPr>
              <a:cxnSpLocks/>
              <a:stCxn id="711" idx="7"/>
              <a:endCxn id="712" idx="0"/>
            </p:cNvCxnSpPr>
            <p:nvPr/>
          </p:nvCxnSpPr>
          <p:spPr>
            <a:xfrm flipV="1">
              <a:off x="4974424" y="382292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7" name="Oval 716">
              <a:extLst>
                <a:ext uri="{FF2B5EF4-FFF2-40B4-BE49-F238E27FC236}">
                  <a16:creationId xmlns:a16="http://schemas.microsoft.com/office/drawing/2014/main" id="{6644CD08-234A-48CD-8360-6AC8355679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1998" y="398487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Rectangle 717">
              <a:extLst>
                <a:ext uri="{FF2B5EF4-FFF2-40B4-BE49-F238E27FC236}">
                  <a16:creationId xmlns:a16="http://schemas.microsoft.com/office/drawing/2014/main" id="{2093C105-A4B6-4C7A-8CEE-8562FA42DDE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35603" y="368576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19" name="Straight Connector 718">
              <a:extLst>
                <a:ext uri="{FF2B5EF4-FFF2-40B4-BE49-F238E27FC236}">
                  <a16:creationId xmlns:a16="http://schemas.microsoft.com/office/drawing/2014/main" id="{4132A909-9F89-424F-B2C4-00BB8BFB8FB8}"/>
                </a:ext>
              </a:extLst>
            </p:cNvPr>
            <p:cNvCxnSpPr>
              <a:cxnSpLocks/>
              <a:stCxn id="718" idx="2"/>
            </p:cNvCxnSpPr>
            <p:nvPr/>
          </p:nvCxnSpPr>
          <p:spPr>
            <a:xfrm flipV="1">
              <a:off x="5804183" y="351185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0" name="Straight Connector 719">
              <a:extLst>
                <a:ext uri="{FF2B5EF4-FFF2-40B4-BE49-F238E27FC236}">
                  <a16:creationId xmlns:a16="http://schemas.microsoft.com/office/drawing/2014/main" id="{C68AA35E-5C18-4617-9D71-952AAA03B6B3}"/>
                </a:ext>
              </a:extLst>
            </p:cNvPr>
            <p:cNvCxnSpPr>
              <a:cxnSpLocks/>
              <a:stCxn id="718" idx="2"/>
            </p:cNvCxnSpPr>
            <p:nvPr/>
          </p:nvCxnSpPr>
          <p:spPr>
            <a:xfrm flipH="1" flipV="1">
              <a:off x="5556103" y="351185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1" name="Straight Connector 720">
              <a:extLst>
                <a:ext uri="{FF2B5EF4-FFF2-40B4-BE49-F238E27FC236}">
                  <a16:creationId xmlns:a16="http://schemas.microsoft.com/office/drawing/2014/main" id="{CC63718C-C175-4ABF-972E-13E5031BAE12}"/>
                </a:ext>
              </a:extLst>
            </p:cNvPr>
            <p:cNvCxnSpPr>
              <a:cxnSpLocks/>
              <a:stCxn id="717" idx="1"/>
              <a:endCxn id="718" idx="0"/>
            </p:cNvCxnSpPr>
            <p:nvPr/>
          </p:nvCxnSpPr>
          <p:spPr>
            <a:xfrm flipH="1" flipV="1">
              <a:off x="5804183" y="382292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2" name="Straight Connector 721">
              <a:extLst>
                <a:ext uri="{FF2B5EF4-FFF2-40B4-BE49-F238E27FC236}">
                  <a16:creationId xmlns:a16="http://schemas.microsoft.com/office/drawing/2014/main" id="{D4FC4A88-F5DB-46DD-9CE7-E24537A95BBA}"/>
                </a:ext>
              </a:extLst>
            </p:cNvPr>
            <p:cNvCxnSpPr>
              <a:cxnSpLocks/>
              <a:endCxn id="718" idx="0"/>
            </p:cNvCxnSpPr>
            <p:nvPr/>
          </p:nvCxnSpPr>
          <p:spPr>
            <a:xfrm flipV="1">
              <a:off x="5556103" y="382292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3" name="Oval 722">
              <a:extLst>
                <a:ext uri="{FF2B5EF4-FFF2-40B4-BE49-F238E27FC236}">
                  <a16:creationId xmlns:a16="http://schemas.microsoft.com/office/drawing/2014/main" id="{2A9B906C-D6A7-4525-8C53-E55B9DD07C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3677" y="398736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Rectangle 723">
              <a:extLst>
                <a:ext uri="{FF2B5EF4-FFF2-40B4-BE49-F238E27FC236}">
                  <a16:creationId xmlns:a16="http://schemas.microsoft.com/office/drawing/2014/main" id="{683EA627-9172-49CE-834A-7CA1AB2136E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17282" y="368826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25" name="Straight Connector 724">
              <a:extLst>
                <a:ext uri="{FF2B5EF4-FFF2-40B4-BE49-F238E27FC236}">
                  <a16:creationId xmlns:a16="http://schemas.microsoft.com/office/drawing/2014/main" id="{30B32467-7307-4703-9D1E-657714396A92}"/>
                </a:ext>
              </a:extLst>
            </p:cNvPr>
            <p:cNvCxnSpPr>
              <a:cxnSpLocks/>
              <a:stCxn id="724" idx="2"/>
            </p:cNvCxnSpPr>
            <p:nvPr/>
          </p:nvCxnSpPr>
          <p:spPr>
            <a:xfrm flipV="1">
              <a:off x="6385862" y="351434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6" name="Straight Connector 725">
              <a:extLst>
                <a:ext uri="{FF2B5EF4-FFF2-40B4-BE49-F238E27FC236}">
                  <a16:creationId xmlns:a16="http://schemas.microsoft.com/office/drawing/2014/main" id="{3D3DC1FC-D657-453D-9700-DAF793E742EB}"/>
                </a:ext>
              </a:extLst>
            </p:cNvPr>
            <p:cNvCxnSpPr>
              <a:cxnSpLocks/>
              <a:stCxn id="724" idx="2"/>
            </p:cNvCxnSpPr>
            <p:nvPr/>
          </p:nvCxnSpPr>
          <p:spPr>
            <a:xfrm flipH="1" flipV="1">
              <a:off x="6137782" y="351434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7" name="Straight Connector 726">
              <a:extLst>
                <a:ext uri="{FF2B5EF4-FFF2-40B4-BE49-F238E27FC236}">
                  <a16:creationId xmlns:a16="http://schemas.microsoft.com/office/drawing/2014/main" id="{0BA5965F-3274-48B2-9963-8010A6C596A3}"/>
                </a:ext>
              </a:extLst>
            </p:cNvPr>
            <p:cNvCxnSpPr>
              <a:cxnSpLocks/>
              <a:stCxn id="723" idx="1"/>
              <a:endCxn id="724" idx="0"/>
            </p:cNvCxnSpPr>
            <p:nvPr/>
          </p:nvCxnSpPr>
          <p:spPr>
            <a:xfrm flipH="1" flipV="1">
              <a:off x="6385862" y="3825420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8" name="Straight Connector 727">
              <a:extLst>
                <a:ext uri="{FF2B5EF4-FFF2-40B4-BE49-F238E27FC236}">
                  <a16:creationId xmlns:a16="http://schemas.microsoft.com/office/drawing/2014/main" id="{B635D053-4DE4-4BEA-9A80-DF68DA88B036}"/>
                </a:ext>
              </a:extLst>
            </p:cNvPr>
            <p:cNvCxnSpPr>
              <a:cxnSpLocks/>
              <a:endCxn id="724" idx="0"/>
            </p:cNvCxnSpPr>
            <p:nvPr/>
          </p:nvCxnSpPr>
          <p:spPr>
            <a:xfrm flipV="1">
              <a:off x="6137782" y="3825420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9" name="Oval 728">
              <a:extLst>
                <a:ext uri="{FF2B5EF4-FFF2-40B4-BE49-F238E27FC236}">
                  <a16:creationId xmlns:a16="http://schemas.microsoft.com/office/drawing/2014/main" id="{508992D5-B9D9-4B9A-8EED-10A5DD3964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5356" y="3987365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Rectangle 729">
              <a:extLst>
                <a:ext uri="{FF2B5EF4-FFF2-40B4-BE49-F238E27FC236}">
                  <a16:creationId xmlns:a16="http://schemas.microsoft.com/office/drawing/2014/main" id="{E7078E09-2A5F-4440-B557-F0F0149F739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98961" y="368826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31" name="Straight Connector 730">
              <a:extLst>
                <a:ext uri="{FF2B5EF4-FFF2-40B4-BE49-F238E27FC236}">
                  <a16:creationId xmlns:a16="http://schemas.microsoft.com/office/drawing/2014/main" id="{CF8AF016-5BF2-40BE-A5EA-3DD87A2EECAC}"/>
                </a:ext>
              </a:extLst>
            </p:cNvPr>
            <p:cNvCxnSpPr>
              <a:cxnSpLocks/>
              <a:stCxn id="730" idx="2"/>
            </p:cNvCxnSpPr>
            <p:nvPr/>
          </p:nvCxnSpPr>
          <p:spPr>
            <a:xfrm flipV="1">
              <a:off x="6967541" y="3514344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2" name="Straight Connector 731">
              <a:extLst>
                <a:ext uri="{FF2B5EF4-FFF2-40B4-BE49-F238E27FC236}">
                  <a16:creationId xmlns:a16="http://schemas.microsoft.com/office/drawing/2014/main" id="{3BA801F7-82AE-484A-897E-7A3A63638D18}"/>
                </a:ext>
              </a:extLst>
            </p:cNvPr>
            <p:cNvCxnSpPr>
              <a:cxnSpLocks/>
              <a:stCxn id="730" idx="2"/>
            </p:cNvCxnSpPr>
            <p:nvPr/>
          </p:nvCxnSpPr>
          <p:spPr>
            <a:xfrm flipH="1" flipV="1">
              <a:off x="6719461" y="351434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3" name="Straight Connector 732">
              <a:extLst>
                <a:ext uri="{FF2B5EF4-FFF2-40B4-BE49-F238E27FC236}">
                  <a16:creationId xmlns:a16="http://schemas.microsoft.com/office/drawing/2014/main" id="{C51BB102-0C41-421D-988D-8392353834FE}"/>
                </a:ext>
              </a:extLst>
            </p:cNvPr>
            <p:cNvCxnSpPr>
              <a:cxnSpLocks/>
              <a:stCxn id="729" idx="1"/>
              <a:endCxn id="730" idx="0"/>
            </p:cNvCxnSpPr>
            <p:nvPr/>
          </p:nvCxnSpPr>
          <p:spPr>
            <a:xfrm flipH="1" flipV="1">
              <a:off x="6967541" y="3825420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4" name="Straight Connector 733">
              <a:extLst>
                <a:ext uri="{FF2B5EF4-FFF2-40B4-BE49-F238E27FC236}">
                  <a16:creationId xmlns:a16="http://schemas.microsoft.com/office/drawing/2014/main" id="{D364246F-1027-435B-929F-8F31E129AF6F}"/>
                </a:ext>
              </a:extLst>
            </p:cNvPr>
            <p:cNvCxnSpPr>
              <a:cxnSpLocks/>
              <a:endCxn id="730" idx="0"/>
            </p:cNvCxnSpPr>
            <p:nvPr/>
          </p:nvCxnSpPr>
          <p:spPr>
            <a:xfrm flipV="1">
              <a:off x="6719461" y="3825420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5" name="Oval 734">
              <a:extLst>
                <a:ext uri="{FF2B5EF4-FFF2-40B4-BE49-F238E27FC236}">
                  <a16:creationId xmlns:a16="http://schemas.microsoft.com/office/drawing/2014/main" id="{139A858F-57AF-4821-BD8C-9CA7BAE7E9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0319" y="454565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Oval 735">
              <a:extLst>
                <a:ext uri="{FF2B5EF4-FFF2-40B4-BE49-F238E27FC236}">
                  <a16:creationId xmlns:a16="http://schemas.microsoft.com/office/drawing/2014/main" id="{AEF6F919-68B8-4174-A0F6-B3E8FF8CA3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8640" y="454565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>
              <a:extLst>
                <a:ext uri="{FF2B5EF4-FFF2-40B4-BE49-F238E27FC236}">
                  <a16:creationId xmlns:a16="http://schemas.microsoft.com/office/drawing/2014/main" id="{4B351B1D-4262-4C39-9CF0-1151E72660D9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53924" y="424654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38" name="Straight Connector 737">
              <a:extLst>
                <a:ext uri="{FF2B5EF4-FFF2-40B4-BE49-F238E27FC236}">
                  <a16:creationId xmlns:a16="http://schemas.microsoft.com/office/drawing/2014/main" id="{341732B8-C921-4052-A7E7-40D53BE08568}"/>
                </a:ext>
              </a:extLst>
            </p:cNvPr>
            <p:cNvCxnSpPr>
              <a:cxnSpLocks/>
              <a:stCxn id="737" idx="2"/>
            </p:cNvCxnSpPr>
            <p:nvPr/>
          </p:nvCxnSpPr>
          <p:spPr>
            <a:xfrm flipV="1">
              <a:off x="5222504" y="4072629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9" name="Straight Connector 738">
              <a:extLst>
                <a:ext uri="{FF2B5EF4-FFF2-40B4-BE49-F238E27FC236}">
                  <a16:creationId xmlns:a16="http://schemas.microsoft.com/office/drawing/2014/main" id="{4CD21437-4D2D-4B30-A628-EA330CA44AEC}"/>
                </a:ext>
              </a:extLst>
            </p:cNvPr>
            <p:cNvCxnSpPr>
              <a:cxnSpLocks/>
              <a:stCxn id="737" idx="2"/>
            </p:cNvCxnSpPr>
            <p:nvPr/>
          </p:nvCxnSpPr>
          <p:spPr>
            <a:xfrm flipH="1" flipV="1">
              <a:off x="4974424" y="407262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0" name="Straight Connector 739">
              <a:extLst>
                <a:ext uri="{FF2B5EF4-FFF2-40B4-BE49-F238E27FC236}">
                  <a16:creationId xmlns:a16="http://schemas.microsoft.com/office/drawing/2014/main" id="{DAEE5F6A-C3B0-4157-897C-A24760C6BC6E}"/>
                </a:ext>
              </a:extLst>
            </p:cNvPr>
            <p:cNvCxnSpPr>
              <a:cxnSpLocks/>
              <a:stCxn id="735" idx="1"/>
              <a:endCxn id="737" idx="0"/>
            </p:cNvCxnSpPr>
            <p:nvPr/>
          </p:nvCxnSpPr>
          <p:spPr>
            <a:xfrm flipH="1" flipV="1">
              <a:off x="5222504" y="438370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1" name="Straight Connector 740">
              <a:extLst>
                <a:ext uri="{FF2B5EF4-FFF2-40B4-BE49-F238E27FC236}">
                  <a16:creationId xmlns:a16="http://schemas.microsoft.com/office/drawing/2014/main" id="{1FEEA9A7-4B76-40D3-AED8-0796935A16CD}"/>
                </a:ext>
              </a:extLst>
            </p:cNvPr>
            <p:cNvCxnSpPr>
              <a:cxnSpLocks/>
              <a:stCxn id="736" idx="7"/>
              <a:endCxn id="737" idx="0"/>
            </p:cNvCxnSpPr>
            <p:nvPr/>
          </p:nvCxnSpPr>
          <p:spPr>
            <a:xfrm flipV="1">
              <a:off x="4974424" y="438370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2" name="Oval 741">
              <a:extLst>
                <a:ext uri="{FF2B5EF4-FFF2-40B4-BE49-F238E27FC236}">
                  <a16:creationId xmlns:a16="http://schemas.microsoft.com/office/drawing/2014/main" id="{6F9710EA-15D2-4294-99CC-DF3949FA80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1998" y="4545650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Rectangle 742">
              <a:extLst>
                <a:ext uri="{FF2B5EF4-FFF2-40B4-BE49-F238E27FC236}">
                  <a16:creationId xmlns:a16="http://schemas.microsoft.com/office/drawing/2014/main" id="{DA75E06F-F2B0-42EA-87BD-85E89A41BC46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35603" y="424654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44" name="Straight Connector 743">
              <a:extLst>
                <a:ext uri="{FF2B5EF4-FFF2-40B4-BE49-F238E27FC236}">
                  <a16:creationId xmlns:a16="http://schemas.microsoft.com/office/drawing/2014/main" id="{2656BAC8-7C6B-410F-B5BC-1F7EB2D1075E}"/>
                </a:ext>
              </a:extLst>
            </p:cNvPr>
            <p:cNvCxnSpPr>
              <a:cxnSpLocks/>
              <a:stCxn id="743" idx="2"/>
            </p:cNvCxnSpPr>
            <p:nvPr/>
          </p:nvCxnSpPr>
          <p:spPr>
            <a:xfrm flipV="1">
              <a:off x="5804183" y="4072629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5" name="Straight Connector 744">
              <a:extLst>
                <a:ext uri="{FF2B5EF4-FFF2-40B4-BE49-F238E27FC236}">
                  <a16:creationId xmlns:a16="http://schemas.microsoft.com/office/drawing/2014/main" id="{7DA372F7-51BD-46BD-A089-F0DF45D9BC2E}"/>
                </a:ext>
              </a:extLst>
            </p:cNvPr>
            <p:cNvCxnSpPr>
              <a:cxnSpLocks/>
              <a:stCxn id="743" idx="2"/>
            </p:cNvCxnSpPr>
            <p:nvPr/>
          </p:nvCxnSpPr>
          <p:spPr>
            <a:xfrm flipH="1" flipV="1">
              <a:off x="5556103" y="407262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6" name="Straight Connector 745">
              <a:extLst>
                <a:ext uri="{FF2B5EF4-FFF2-40B4-BE49-F238E27FC236}">
                  <a16:creationId xmlns:a16="http://schemas.microsoft.com/office/drawing/2014/main" id="{96F68340-8002-4BB8-AB41-D0F5301C0820}"/>
                </a:ext>
              </a:extLst>
            </p:cNvPr>
            <p:cNvCxnSpPr>
              <a:cxnSpLocks/>
              <a:stCxn id="742" idx="1"/>
              <a:endCxn id="743" idx="0"/>
            </p:cNvCxnSpPr>
            <p:nvPr/>
          </p:nvCxnSpPr>
          <p:spPr>
            <a:xfrm flipH="1" flipV="1">
              <a:off x="5804183" y="4383705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7" name="Straight Connector 746">
              <a:extLst>
                <a:ext uri="{FF2B5EF4-FFF2-40B4-BE49-F238E27FC236}">
                  <a16:creationId xmlns:a16="http://schemas.microsoft.com/office/drawing/2014/main" id="{BC8AA514-41FE-4FC3-BAA0-CECF88188398}"/>
                </a:ext>
              </a:extLst>
            </p:cNvPr>
            <p:cNvCxnSpPr>
              <a:cxnSpLocks/>
              <a:endCxn id="743" idx="0"/>
            </p:cNvCxnSpPr>
            <p:nvPr/>
          </p:nvCxnSpPr>
          <p:spPr>
            <a:xfrm flipV="1">
              <a:off x="5556103" y="438370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8" name="Oval 747">
              <a:extLst>
                <a:ext uri="{FF2B5EF4-FFF2-40B4-BE49-F238E27FC236}">
                  <a16:creationId xmlns:a16="http://schemas.microsoft.com/office/drawing/2014/main" id="{EF76FD7C-9982-4D34-9D49-5A2091BDE5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3677" y="454814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Rectangle 748">
              <a:extLst>
                <a:ext uri="{FF2B5EF4-FFF2-40B4-BE49-F238E27FC236}">
                  <a16:creationId xmlns:a16="http://schemas.microsoft.com/office/drawing/2014/main" id="{3C0F3912-410E-425E-90EA-C9024BDA156D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17282" y="424903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50" name="Straight Connector 749">
              <a:extLst>
                <a:ext uri="{FF2B5EF4-FFF2-40B4-BE49-F238E27FC236}">
                  <a16:creationId xmlns:a16="http://schemas.microsoft.com/office/drawing/2014/main" id="{00DD3EB4-6345-4FE4-967C-8C3B91A05864}"/>
                </a:ext>
              </a:extLst>
            </p:cNvPr>
            <p:cNvCxnSpPr>
              <a:cxnSpLocks/>
              <a:stCxn id="749" idx="2"/>
            </p:cNvCxnSpPr>
            <p:nvPr/>
          </p:nvCxnSpPr>
          <p:spPr>
            <a:xfrm flipV="1">
              <a:off x="6385862" y="407512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1" name="Straight Connector 750">
              <a:extLst>
                <a:ext uri="{FF2B5EF4-FFF2-40B4-BE49-F238E27FC236}">
                  <a16:creationId xmlns:a16="http://schemas.microsoft.com/office/drawing/2014/main" id="{D2210E0A-6DE5-46B1-9DE8-22AF549BC547}"/>
                </a:ext>
              </a:extLst>
            </p:cNvPr>
            <p:cNvCxnSpPr>
              <a:cxnSpLocks/>
              <a:stCxn id="749" idx="2"/>
            </p:cNvCxnSpPr>
            <p:nvPr/>
          </p:nvCxnSpPr>
          <p:spPr>
            <a:xfrm flipH="1" flipV="1">
              <a:off x="6137782" y="4075120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2" name="Straight Connector 751">
              <a:extLst>
                <a:ext uri="{FF2B5EF4-FFF2-40B4-BE49-F238E27FC236}">
                  <a16:creationId xmlns:a16="http://schemas.microsoft.com/office/drawing/2014/main" id="{697A1740-19E5-4610-8730-988C54B4177A}"/>
                </a:ext>
              </a:extLst>
            </p:cNvPr>
            <p:cNvCxnSpPr>
              <a:cxnSpLocks/>
              <a:stCxn id="748" idx="1"/>
              <a:endCxn id="749" idx="0"/>
            </p:cNvCxnSpPr>
            <p:nvPr/>
          </p:nvCxnSpPr>
          <p:spPr>
            <a:xfrm flipH="1" flipV="1">
              <a:off x="6385862" y="438619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3" name="Straight Connector 752">
              <a:extLst>
                <a:ext uri="{FF2B5EF4-FFF2-40B4-BE49-F238E27FC236}">
                  <a16:creationId xmlns:a16="http://schemas.microsoft.com/office/drawing/2014/main" id="{1228CCFC-A82A-4487-A716-CC572E237887}"/>
                </a:ext>
              </a:extLst>
            </p:cNvPr>
            <p:cNvCxnSpPr>
              <a:cxnSpLocks/>
              <a:endCxn id="749" idx="0"/>
            </p:cNvCxnSpPr>
            <p:nvPr/>
          </p:nvCxnSpPr>
          <p:spPr>
            <a:xfrm flipV="1">
              <a:off x="6137782" y="438619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4" name="Oval 753">
              <a:extLst>
                <a:ext uri="{FF2B5EF4-FFF2-40B4-BE49-F238E27FC236}">
                  <a16:creationId xmlns:a16="http://schemas.microsoft.com/office/drawing/2014/main" id="{EF2E46C6-F8BE-46AE-825E-D4E18D2517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5356" y="4548141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Rectangle 754">
              <a:extLst>
                <a:ext uri="{FF2B5EF4-FFF2-40B4-BE49-F238E27FC236}">
                  <a16:creationId xmlns:a16="http://schemas.microsoft.com/office/drawing/2014/main" id="{BFD0484D-33FD-42DA-B3F9-F775616C093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98961" y="4249036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56" name="Straight Connector 755">
              <a:extLst>
                <a:ext uri="{FF2B5EF4-FFF2-40B4-BE49-F238E27FC236}">
                  <a16:creationId xmlns:a16="http://schemas.microsoft.com/office/drawing/2014/main" id="{32483A77-0DF0-4E7E-82DF-EFE191859BC4}"/>
                </a:ext>
              </a:extLst>
            </p:cNvPr>
            <p:cNvCxnSpPr>
              <a:cxnSpLocks/>
              <a:stCxn id="755" idx="2"/>
            </p:cNvCxnSpPr>
            <p:nvPr/>
          </p:nvCxnSpPr>
          <p:spPr>
            <a:xfrm flipV="1">
              <a:off x="6967541" y="4075120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7" name="Straight Connector 756">
              <a:extLst>
                <a:ext uri="{FF2B5EF4-FFF2-40B4-BE49-F238E27FC236}">
                  <a16:creationId xmlns:a16="http://schemas.microsoft.com/office/drawing/2014/main" id="{010CF7E5-B6BB-4CC8-9E0A-78F027DF5FBE}"/>
                </a:ext>
              </a:extLst>
            </p:cNvPr>
            <p:cNvCxnSpPr>
              <a:cxnSpLocks/>
              <a:stCxn id="755" idx="2"/>
            </p:cNvCxnSpPr>
            <p:nvPr/>
          </p:nvCxnSpPr>
          <p:spPr>
            <a:xfrm flipH="1" flipV="1">
              <a:off x="6719461" y="4075120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8" name="Straight Connector 757">
              <a:extLst>
                <a:ext uri="{FF2B5EF4-FFF2-40B4-BE49-F238E27FC236}">
                  <a16:creationId xmlns:a16="http://schemas.microsoft.com/office/drawing/2014/main" id="{750751F5-03E5-448E-B84D-1B5FE72482FF}"/>
                </a:ext>
              </a:extLst>
            </p:cNvPr>
            <p:cNvCxnSpPr>
              <a:cxnSpLocks/>
              <a:stCxn id="754" idx="1"/>
              <a:endCxn id="755" idx="0"/>
            </p:cNvCxnSpPr>
            <p:nvPr/>
          </p:nvCxnSpPr>
          <p:spPr>
            <a:xfrm flipH="1" flipV="1">
              <a:off x="6967541" y="4386196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9" name="Straight Connector 758">
              <a:extLst>
                <a:ext uri="{FF2B5EF4-FFF2-40B4-BE49-F238E27FC236}">
                  <a16:creationId xmlns:a16="http://schemas.microsoft.com/office/drawing/2014/main" id="{40A2E252-128D-49F7-8E7F-015812D260B3}"/>
                </a:ext>
              </a:extLst>
            </p:cNvPr>
            <p:cNvCxnSpPr>
              <a:cxnSpLocks/>
              <a:endCxn id="755" idx="0"/>
            </p:cNvCxnSpPr>
            <p:nvPr/>
          </p:nvCxnSpPr>
          <p:spPr>
            <a:xfrm flipV="1">
              <a:off x="6719461" y="4386196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0" name="Rectangle 759">
              <a:extLst>
                <a:ext uri="{FF2B5EF4-FFF2-40B4-BE49-F238E27FC236}">
                  <a16:creationId xmlns:a16="http://schemas.microsoft.com/office/drawing/2014/main" id="{961F646B-2AA6-4FB3-9E12-28F750544A7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735603" y="2010018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61" name="Straight Connector 760">
              <a:extLst>
                <a:ext uri="{FF2B5EF4-FFF2-40B4-BE49-F238E27FC236}">
                  <a16:creationId xmlns:a16="http://schemas.microsoft.com/office/drawing/2014/main" id="{273CB912-7B1B-4F0E-A2FC-7D06C64609BF}"/>
                </a:ext>
              </a:extLst>
            </p:cNvPr>
            <p:cNvCxnSpPr>
              <a:cxnSpLocks/>
              <a:endCxn id="760" idx="0"/>
            </p:cNvCxnSpPr>
            <p:nvPr/>
          </p:nvCxnSpPr>
          <p:spPr>
            <a:xfrm flipH="1" flipV="1">
              <a:off x="5804183" y="2147178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2" name="Straight Connector 761">
              <a:extLst>
                <a:ext uri="{FF2B5EF4-FFF2-40B4-BE49-F238E27FC236}">
                  <a16:creationId xmlns:a16="http://schemas.microsoft.com/office/drawing/2014/main" id="{298F6513-AB8F-4FE0-9C9D-D8B307A51B22}"/>
                </a:ext>
              </a:extLst>
            </p:cNvPr>
            <p:cNvCxnSpPr>
              <a:cxnSpLocks/>
              <a:endCxn id="760" idx="0"/>
            </p:cNvCxnSpPr>
            <p:nvPr/>
          </p:nvCxnSpPr>
          <p:spPr>
            <a:xfrm flipV="1">
              <a:off x="5556103" y="2147178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3" name="Rectangle 762">
              <a:extLst>
                <a:ext uri="{FF2B5EF4-FFF2-40B4-BE49-F238E27FC236}">
                  <a16:creationId xmlns:a16="http://schemas.microsoft.com/office/drawing/2014/main" id="{89E0DE8C-B406-4D04-B5EA-1A0B6DD895F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898961" y="201250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64" name="Straight Connector 763">
              <a:extLst>
                <a:ext uri="{FF2B5EF4-FFF2-40B4-BE49-F238E27FC236}">
                  <a16:creationId xmlns:a16="http://schemas.microsoft.com/office/drawing/2014/main" id="{499DE54C-4B93-4F70-8E9A-112344371AF3}"/>
                </a:ext>
              </a:extLst>
            </p:cNvPr>
            <p:cNvCxnSpPr>
              <a:cxnSpLocks/>
              <a:endCxn id="763" idx="0"/>
            </p:cNvCxnSpPr>
            <p:nvPr/>
          </p:nvCxnSpPr>
          <p:spPr>
            <a:xfrm flipH="1" flipV="1">
              <a:off x="6967541" y="214966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5" name="Straight Connector 764">
              <a:extLst>
                <a:ext uri="{FF2B5EF4-FFF2-40B4-BE49-F238E27FC236}">
                  <a16:creationId xmlns:a16="http://schemas.microsoft.com/office/drawing/2014/main" id="{71D440F1-40E3-4080-8DCB-7CECDA64FE4C}"/>
                </a:ext>
              </a:extLst>
            </p:cNvPr>
            <p:cNvCxnSpPr>
              <a:cxnSpLocks/>
              <a:endCxn id="763" idx="0"/>
            </p:cNvCxnSpPr>
            <p:nvPr/>
          </p:nvCxnSpPr>
          <p:spPr>
            <a:xfrm flipV="1">
              <a:off x="6719461" y="214966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6" name="Rectangle 765">
              <a:extLst>
                <a:ext uri="{FF2B5EF4-FFF2-40B4-BE49-F238E27FC236}">
                  <a16:creationId xmlns:a16="http://schemas.microsoft.com/office/drawing/2014/main" id="{C7D28C35-32E4-4E70-8566-BB6F5CA4AD3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53924" y="4807268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67" name="Straight Connector 766">
              <a:extLst>
                <a:ext uri="{FF2B5EF4-FFF2-40B4-BE49-F238E27FC236}">
                  <a16:creationId xmlns:a16="http://schemas.microsoft.com/office/drawing/2014/main" id="{7A016324-33E9-48DC-97AE-A7E4F0AF24D8}"/>
                </a:ext>
              </a:extLst>
            </p:cNvPr>
            <p:cNvCxnSpPr>
              <a:cxnSpLocks/>
              <a:stCxn id="766" idx="2"/>
            </p:cNvCxnSpPr>
            <p:nvPr/>
          </p:nvCxnSpPr>
          <p:spPr>
            <a:xfrm flipV="1">
              <a:off x="5222504" y="4633352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8" name="Straight Connector 767">
              <a:extLst>
                <a:ext uri="{FF2B5EF4-FFF2-40B4-BE49-F238E27FC236}">
                  <a16:creationId xmlns:a16="http://schemas.microsoft.com/office/drawing/2014/main" id="{3E6836EA-3F3A-4244-9467-640E2765BACE}"/>
                </a:ext>
              </a:extLst>
            </p:cNvPr>
            <p:cNvCxnSpPr>
              <a:cxnSpLocks/>
              <a:stCxn id="766" idx="2"/>
            </p:cNvCxnSpPr>
            <p:nvPr/>
          </p:nvCxnSpPr>
          <p:spPr>
            <a:xfrm flipH="1" flipV="1">
              <a:off x="4974424" y="4633352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9" name="Rectangle 768">
              <a:extLst>
                <a:ext uri="{FF2B5EF4-FFF2-40B4-BE49-F238E27FC236}">
                  <a16:creationId xmlns:a16="http://schemas.microsoft.com/office/drawing/2014/main" id="{27C38253-FDE1-48E0-BCAF-99FEBFA7260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6317282" y="480975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70" name="Straight Connector 769">
              <a:extLst>
                <a:ext uri="{FF2B5EF4-FFF2-40B4-BE49-F238E27FC236}">
                  <a16:creationId xmlns:a16="http://schemas.microsoft.com/office/drawing/2014/main" id="{EF569147-1DDE-4370-AE95-5756C407F7FF}"/>
                </a:ext>
              </a:extLst>
            </p:cNvPr>
            <p:cNvCxnSpPr>
              <a:cxnSpLocks/>
              <a:stCxn id="769" idx="2"/>
            </p:cNvCxnSpPr>
            <p:nvPr/>
          </p:nvCxnSpPr>
          <p:spPr>
            <a:xfrm flipV="1">
              <a:off x="6385862" y="463584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1" name="Straight Connector 770">
              <a:extLst>
                <a:ext uri="{FF2B5EF4-FFF2-40B4-BE49-F238E27FC236}">
                  <a16:creationId xmlns:a16="http://schemas.microsoft.com/office/drawing/2014/main" id="{3668B206-0917-4AB4-A908-042D4A669791}"/>
                </a:ext>
              </a:extLst>
            </p:cNvPr>
            <p:cNvCxnSpPr>
              <a:cxnSpLocks/>
              <a:stCxn id="769" idx="2"/>
            </p:cNvCxnSpPr>
            <p:nvPr/>
          </p:nvCxnSpPr>
          <p:spPr>
            <a:xfrm flipH="1" flipV="1">
              <a:off x="6137782" y="463584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2" name="Rectangle 771">
              <a:extLst>
                <a:ext uri="{FF2B5EF4-FFF2-40B4-BE49-F238E27FC236}">
                  <a16:creationId xmlns:a16="http://schemas.microsoft.com/office/drawing/2014/main" id="{0A698B12-E5F8-4FA2-B4E6-2D78F790DFD7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80640" y="312999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73" name="Straight Connector 772">
              <a:extLst>
                <a:ext uri="{FF2B5EF4-FFF2-40B4-BE49-F238E27FC236}">
                  <a16:creationId xmlns:a16="http://schemas.microsoft.com/office/drawing/2014/main" id="{032EE716-0558-4B0C-9793-C6134144CA49}"/>
                </a:ext>
              </a:extLst>
            </p:cNvPr>
            <p:cNvCxnSpPr>
              <a:cxnSpLocks/>
              <a:stCxn id="772" idx="2"/>
            </p:cNvCxnSpPr>
            <p:nvPr/>
          </p:nvCxnSpPr>
          <p:spPr>
            <a:xfrm flipH="1" flipV="1">
              <a:off x="7301140" y="295607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4" name="Straight Connector 773">
              <a:extLst>
                <a:ext uri="{FF2B5EF4-FFF2-40B4-BE49-F238E27FC236}">
                  <a16:creationId xmlns:a16="http://schemas.microsoft.com/office/drawing/2014/main" id="{EFDD29BE-CA32-436C-A4E8-98FAFA430D26}"/>
                </a:ext>
              </a:extLst>
            </p:cNvPr>
            <p:cNvCxnSpPr>
              <a:cxnSpLocks/>
              <a:endCxn id="772" idx="0"/>
            </p:cNvCxnSpPr>
            <p:nvPr/>
          </p:nvCxnSpPr>
          <p:spPr>
            <a:xfrm flipV="1">
              <a:off x="7301140" y="326715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5" name="Rectangle 774">
              <a:extLst>
                <a:ext uri="{FF2B5EF4-FFF2-40B4-BE49-F238E27FC236}">
                  <a16:creationId xmlns:a16="http://schemas.microsoft.com/office/drawing/2014/main" id="{3C5E8039-2E30-4DA3-BC5D-5762A378DB5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80640" y="4246545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76" name="Straight Connector 775">
              <a:extLst>
                <a:ext uri="{FF2B5EF4-FFF2-40B4-BE49-F238E27FC236}">
                  <a16:creationId xmlns:a16="http://schemas.microsoft.com/office/drawing/2014/main" id="{791B2C10-334F-472E-B5CE-8DB6BBCB2ED8}"/>
                </a:ext>
              </a:extLst>
            </p:cNvPr>
            <p:cNvCxnSpPr>
              <a:cxnSpLocks/>
              <a:stCxn id="775" idx="2"/>
            </p:cNvCxnSpPr>
            <p:nvPr/>
          </p:nvCxnSpPr>
          <p:spPr>
            <a:xfrm flipH="1" flipV="1">
              <a:off x="7301140" y="4072629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7" name="Straight Connector 776">
              <a:extLst>
                <a:ext uri="{FF2B5EF4-FFF2-40B4-BE49-F238E27FC236}">
                  <a16:creationId xmlns:a16="http://schemas.microsoft.com/office/drawing/2014/main" id="{15F3FA2A-125C-4E57-BE52-57792AF11BED}"/>
                </a:ext>
              </a:extLst>
            </p:cNvPr>
            <p:cNvCxnSpPr>
              <a:cxnSpLocks/>
              <a:endCxn id="775" idx="0"/>
            </p:cNvCxnSpPr>
            <p:nvPr/>
          </p:nvCxnSpPr>
          <p:spPr>
            <a:xfrm flipV="1">
              <a:off x="7301140" y="4383705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8" name="Rectangle 777">
              <a:extLst>
                <a:ext uri="{FF2B5EF4-FFF2-40B4-BE49-F238E27FC236}">
                  <a16:creationId xmlns:a16="http://schemas.microsoft.com/office/drawing/2014/main" id="{9E7B3208-56D0-4581-B1E9-869BD3E2DA69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570701" y="256921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79" name="Straight Connector 778">
              <a:extLst>
                <a:ext uri="{FF2B5EF4-FFF2-40B4-BE49-F238E27FC236}">
                  <a16:creationId xmlns:a16="http://schemas.microsoft.com/office/drawing/2014/main" id="{CFA548CA-8838-4C65-97FB-E08D4FA04C73}"/>
                </a:ext>
              </a:extLst>
            </p:cNvPr>
            <p:cNvCxnSpPr>
              <a:cxnSpLocks/>
              <a:stCxn id="778" idx="2"/>
            </p:cNvCxnSpPr>
            <p:nvPr/>
          </p:nvCxnSpPr>
          <p:spPr>
            <a:xfrm flipV="1">
              <a:off x="4639281" y="239530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0" name="Straight Connector 779">
              <a:extLst>
                <a:ext uri="{FF2B5EF4-FFF2-40B4-BE49-F238E27FC236}">
                  <a16:creationId xmlns:a16="http://schemas.microsoft.com/office/drawing/2014/main" id="{0918FC4A-69EF-40A6-B323-6E1C8B427B76}"/>
                </a:ext>
              </a:extLst>
            </p:cNvPr>
            <p:cNvCxnSpPr>
              <a:cxnSpLocks/>
              <a:endCxn id="778" idx="0"/>
            </p:cNvCxnSpPr>
            <p:nvPr/>
          </p:nvCxnSpPr>
          <p:spPr>
            <a:xfrm flipH="1" flipV="1">
              <a:off x="4639281" y="270637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1" name="Rectangle 780">
              <a:extLst>
                <a:ext uri="{FF2B5EF4-FFF2-40B4-BE49-F238E27FC236}">
                  <a16:creationId xmlns:a16="http://schemas.microsoft.com/office/drawing/2014/main" id="{F98D33AA-35E7-4A43-B5E7-6EC0C0ED7C2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570701" y="368576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82" name="Straight Connector 781">
              <a:extLst>
                <a:ext uri="{FF2B5EF4-FFF2-40B4-BE49-F238E27FC236}">
                  <a16:creationId xmlns:a16="http://schemas.microsoft.com/office/drawing/2014/main" id="{2C7B1BE4-86F3-4A90-98ED-24BD60AD84FE}"/>
                </a:ext>
              </a:extLst>
            </p:cNvPr>
            <p:cNvCxnSpPr>
              <a:cxnSpLocks/>
              <a:stCxn id="781" idx="2"/>
            </p:cNvCxnSpPr>
            <p:nvPr/>
          </p:nvCxnSpPr>
          <p:spPr>
            <a:xfrm flipV="1">
              <a:off x="4639281" y="351185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3" name="Straight Connector 782">
              <a:extLst>
                <a:ext uri="{FF2B5EF4-FFF2-40B4-BE49-F238E27FC236}">
                  <a16:creationId xmlns:a16="http://schemas.microsoft.com/office/drawing/2014/main" id="{7FD3D110-DA4D-498C-A6FB-715FB3A739AE}"/>
                </a:ext>
              </a:extLst>
            </p:cNvPr>
            <p:cNvCxnSpPr>
              <a:cxnSpLocks/>
              <a:endCxn id="781" idx="0"/>
            </p:cNvCxnSpPr>
            <p:nvPr/>
          </p:nvCxnSpPr>
          <p:spPr>
            <a:xfrm flipH="1" flipV="1">
              <a:off x="4639281" y="382292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85" name="TextBox 784">
            <a:extLst>
              <a:ext uri="{FF2B5EF4-FFF2-40B4-BE49-F238E27FC236}">
                <a16:creationId xmlns:a16="http://schemas.microsoft.com/office/drawing/2014/main" id="{E4D0079D-2EE4-4EBA-B2C2-327AFDE874A3}"/>
              </a:ext>
            </a:extLst>
          </p:cNvPr>
          <p:cNvSpPr txBox="1"/>
          <p:nvPr/>
        </p:nvSpPr>
        <p:spPr>
          <a:xfrm>
            <a:off x="1386586" y="4930778"/>
            <a:ext cx="1866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x 3 surface code</a:t>
            </a:r>
          </a:p>
          <a:p>
            <a:r>
              <a:rPr lang="en-US" dirty="0"/>
              <a:t>Corrects 1 error</a:t>
            </a:r>
          </a:p>
        </p:txBody>
      </p:sp>
      <p:sp>
        <p:nvSpPr>
          <p:cNvPr id="787" name="TextBox 786">
            <a:extLst>
              <a:ext uri="{FF2B5EF4-FFF2-40B4-BE49-F238E27FC236}">
                <a16:creationId xmlns:a16="http://schemas.microsoft.com/office/drawing/2014/main" id="{E3C9329E-3B6F-44A5-94B2-645BF311BCD5}"/>
              </a:ext>
            </a:extLst>
          </p:cNvPr>
          <p:cNvSpPr txBox="1"/>
          <p:nvPr/>
        </p:nvSpPr>
        <p:spPr>
          <a:xfrm>
            <a:off x="5283525" y="4939847"/>
            <a:ext cx="1866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x 5 surface code</a:t>
            </a:r>
          </a:p>
          <a:p>
            <a:r>
              <a:rPr lang="en-US" dirty="0"/>
              <a:t>Corrects 2 errors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8" name="TextBox 787">
                <a:extLst>
                  <a:ext uri="{FF2B5EF4-FFF2-40B4-BE49-F238E27FC236}">
                    <a16:creationId xmlns:a16="http://schemas.microsoft.com/office/drawing/2014/main" id="{5003803A-7179-4E4A-ACEF-42FC1B3F4F1F}"/>
                  </a:ext>
                </a:extLst>
              </p:cNvPr>
              <p:cNvSpPr txBox="1"/>
              <p:nvPr/>
            </p:nvSpPr>
            <p:spPr>
              <a:xfrm>
                <a:off x="7951381" y="2824676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88" name="TextBox 787">
                <a:extLst>
                  <a:ext uri="{FF2B5EF4-FFF2-40B4-BE49-F238E27FC236}">
                    <a16:creationId xmlns:a16="http://schemas.microsoft.com/office/drawing/2014/main" id="{5003803A-7179-4E4A-ACEF-42FC1B3F4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381" y="2824676"/>
                <a:ext cx="48282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0" name="TextBox 789">
            <a:extLst>
              <a:ext uri="{FF2B5EF4-FFF2-40B4-BE49-F238E27FC236}">
                <a16:creationId xmlns:a16="http://schemas.microsoft.com/office/drawing/2014/main" id="{13012404-D5A4-437A-BB53-28B27A9D9114}"/>
              </a:ext>
            </a:extLst>
          </p:cNvPr>
          <p:cNvSpPr txBox="1"/>
          <p:nvPr/>
        </p:nvSpPr>
        <p:spPr>
          <a:xfrm>
            <a:off x="74960" y="6426181"/>
            <a:ext cx="8172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1. </a:t>
            </a:r>
            <a:r>
              <a:rPr lang="en-US" dirty="0" err="1"/>
              <a:t>Kitaev</a:t>
            </a:r>
            <a:r>
              <a:rPr lang="en-US" dirty="0"/>
              <a:t> (1997) </a:t>
            </a:r>
            <a:r>
              <a:rPr lang="en-US" dirty="0">
                <a:hlinkClick r:id="rId3"/>
              </a:rPr>
              <a:t>arxiv:9707021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5268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B3995-6C93-FE42-2A33-862558CCF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Tanner graph for stabilizer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51D1C-B4BB-3A2B-F7F0-A901320DC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Bipartite graph with qubit nodes and check nodes.</a:t>
            </a:r>
          </a:p>
          <a:p>
            <a:r>
              <a:rPr lang="en-US" dirty="0"/>
              <a:t>Each check nodes define a stabilizer generator.</a:t>
            </a:r>
          </a:p>
          <a:p>
            <a:r>
              <a:rPr lang="en-US" dirty="0"/>
              <a:t>They must commute.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Next, we focus on CSS codes. Then, we just need to correct X errors using the syndrome on Z checks.</a:t>
            </a:r>
          </a:p>
        </p:txBody>
      </p:sp>
    </p:spTree>
    <p:extLst>
      <p:ext uri="{BB962C8B-B14F-4D97-AF65-F5344CB8AC3E}">
        <p14:creationId xmlns:p14="http://schemas.microsoft.com/office/powerpoint/2010/main" val="4067866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6F5064-9A78-1C19-0D99-916E88ABBE97}"/>
              </a:ext>
            </a:extLst>
          </p:cNvPr>
          <p:cNvSpPr txBox="1"/>
          <p:nvPr/>
        </p:nvSpPr>
        <p:spPr>
          <a:xfrm>
            <a:off x="1800446" y="751368"/>
            <a:ext cx="845686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Overview</a:t>
            </a:r>
          </a:p>
          <a:p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A brief and biased history of LDPC codes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Definition of LDPC codes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Constructions of LDPC codes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Belief Propagation decoder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Expander codes</a:t>
            </a:r>
          </a:p>
        </p:txBody>
      </p:sp>
    </p:spTree>
    <p:extLst>
      <p:ext uri="{BB962C8B-B14F-4D97-AF65-F5344CB8AC3E}">
        <p14:creationId xmlns:p14="http://schemas.microsoft.com/office/powerpoint/2010/main" val="2968114068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5CA74-62AB-DD09-591C-8F5B42B04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erasure channel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9478A2-1C8A-0EBA-8ED9-BB88F867A119}"/>
              </a:ext>
            </a:extLst>
          </p:cNvPr>
          <p:cNvGrpSpPr/>
          <p:nvPr/>
        </p:nvGrpSpPr>
        <p:grpSpPr>
          <a:xfrm>
            <a:off x="9186530" y="7180"/>
            <a:ext cx="2449760" cy="2142556"/>
            <a:chOff x="2743201" y="2501469"/>
            <a:chExt cx="4192688" cy="241451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BFCEDB-4364-74C5-EC50-DD93FB37D9DD}"/>
                </a:ext>
              </a:extLst>
            </p:cNvPr>
            <p:cNvSpPr txBox="1"/>
            <p:nvPr/>
          </p:nvSpPr>
          <p:spPr>
            <a:xfrm>
              <a:off x="2743201" y="275737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146F7E1-5ED0-3016-BAE4-C22F6FEF5B61}"/>
                </a:ext>
              </a:extLst>
            </p:cNvPr>
            <p:cNvSpPr txBox="1"/>
            <p:nvPr/>
          </p:nvSpPr>
          <p:spPr>
            <a:xfrm>
              <a:off x="2743201" y="428492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DF4777-5261-2BAF-C0BD-8A22EE7C489E}"/>
                </a:ext>
              </a:extLst>
            </p:cNvPr>
            <p:cNvSpPr txBox="1"/>
            <p:nvPr/>
          </p:nvSpPr>
          <p:spPr>
            <a:xfrm>
              <a:off x="6595731" y="275737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7EEC59-E4CB-B3D4-A043-F292FF257F45}"/>
                </a:ext>
              </a:extLst>
            </p:cNvPr>
            <p:cNvSpPr txBox="1"/>
            <p:nvPr/>
          </p:nvSpPr>
          <p:spPr>
            <a:xfrm>
              <a:off x="6595731" y="428492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5543DF4-3201-A902-F3AA-110186EE1769}"/>
                </a:ext>
              </a:extLst>
            </p:cNvPr>
            <p:cNvSpPr txBox="1"/>
            <p:nvPr/>
          </p:nvSpPr>
          <p:spPr>
            <a:xfrm>
              <a:off x="6595731" y="352114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?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C20378B-137C-7562-F14D-E32534122D81}"/>
                </a:ext>
              </a:extLst>
            </p:cNvPr>
            <p:cNvCxnSpPr>
              <a:stCxn id="4" idx="3"/>
              <a:endCxn id="8" idx="1"/>
            </p:cNvCxnSpPr>
            <p:nvPr/>
          </p:nvCxnSpPr>
          <p:spPr>
            <a:xfrm>
              <a:off x="3083359" y="2988210"/>
              <a:ext cx="35123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9FC349B-EDBB-8AD1-B1DE-0526877A50A2}"/>
                </a:ext>
              </a:extLst>
            </p:cNvPr>
            <p:cNvCxnSpPr>
              <a:cxnSpLocks/>
              <a:stCxn id="4" idx="3"/>
              <a:endCxn id="12" idx="1"/>
            </p:cNvCxnSpPr>
            <p:nvPr/>
          </p:nvCxnSpPr>
          <p:spPr>
            <a:xfrm>
              <a:off x="3083359" y="2988210"/>
              <a:ext cx="3512372" cy="76377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44B4442-A294-1FEA-5CD4-965FA31BA758}"/>
                </a:ext>
              </a:extLst>
            </p:cNvPr>
            <p:cNvCxnSpPr>
              <a:cxnSpLocks/>
              <a:stCxn id="6" idx="3"/>
              <a:endCxn id="12" idx="1"/>
            </p:cNvCxnSpPr>
            <p:nvPr/>
          </p:nvCxnSpPr>
          <p:spPr>
            <a:xfrm flipV="1">
              <a:off x="3083359" y="3751981"/>
              <a:ext cx="3512372" cy="7637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0E4A7F2-595C-B122-5586-44B61733100C}"/>
                </a:ext>
              </a:extLst>
            </p:cNvPr>
            <p:cNvCxnSpPr>
              <a:cxnSpLocks/>
              <a:stCxn id="6" idx="3"/>
              <a:endCxn id="10" idx="1"/>
            </p:cNvCxnSpPr>
            <p:nvPr/>
          </p:nvCxnSpPr>
          <p:spPr>
            <a:xfrm>
              <a:off x="3083359" y="4515753"/>
              <a:ext cx="35123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A76E927-457C-8AB9-03AE-7916D5684C42}"/>
                </a:ext>
              </a:extLst>
            </p:cNvPr>
            <p:cNvSpPr txBox="1"/>
            <p:nvPr/>
          </p:nvSpPr>
          <p:spPr>
            <a:xfrm>
              <a:off x="4884716" y="2501469"/>
              <a:ext cx="596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1-p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4DA75AD-BD26-CB92-49A5-8CFD87A7D95E}"/>
                </a:ext>
              </a:extLst>
            </p:cNvPr>
            <p:cNvSpPr txBox="1"/>
            <p:nvPr/>
          </p:nvSpPr>
          <p:spPr>
            <a:xfrm>
              <a:off x="5009750" y="3023847"/>
              <a:ext cx="346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786F602-5DF2-29A6-FC80-3560AADB6A74}"/>
                </a:ext>
              </a:extLst>
            </p:cNvPr>
            <p:cNvSpPr txBox="1"/>
            <p:nvPr/>
          </p:nvSpPr>
          <p:spPr>
            <a:xfrm>
              <a:off x="4884716" y="4454316"/>
              <a:ext cx="596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1-p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5A8CC0A-1244-F106-EC80-B341FF1490DA}"/>
                </a:ext>
              </a:extLst>
            </p:cNvPr>
            <p:cNvSpPr txBox="1"/>
            <p:nvPr/>
          </p:nvSpPr>
          <p:spPr>
            <a:xfrm>
              <a:off x="5009750" y="3659497"/>
              <a:ext cx="346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3B0D9AD-D6E5-3A24-1814-237B559E054F}"/>
              </a:ext>
            </a:extLst>
          </p:cNvPr>
          <p:cNvSpPr txBox="1"/>
          <p:nvPr/>
        </p:nvSpPr>
        <p:spPr>
          <a:xfrm>
            <a:off x="9252374" y="2352038"/>
            <a:ext cx="2516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Classical erasure channel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14AC594-3B8F-4B79-5B62-6581BB321E2C}"/>
              </a:ext>
            </a:extLst>
          </p:cNvPr>
          <p:cNvGrpSpPr/>
          <p:nvPr/>
        </p:nvGrpSpPr>
        <p:grpSpPr>
          <a:xfrm>
            <a:off x="2157331" y="2149736"/>
            <a:ext cx="4508120" cy="1650572"/>
            <a:chOff x="867247" y="1876739"/>
            <a:chExt cx="4508120" cy="165057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3C4FD48-740D-7E90-2080-3E3CFBD726DF}"/>
                </a:ext>
              </a:extLst>
            </p:cNvPr>
            <p:cNvCxnSpPr>
              <a:cxnSpLocks/>
            </p:cNvCxnSpPr>
            <p:nvPr/>
          </p:nvCxnSpPr>
          <p:spPr>
            <a:xfrm>
              <a:off x="1365121" y="2338405"/>
              <a:ext cx="35123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715A8E0-D2FB-D97A-24F8-3C855D84F4EF}"/>
                </a:ext>
              </a:extLst>
            </p:cNvPr>
            <p:cNvCxnSpPr>
              <a:cxnSpLocks/>
            </p:cNvCxnSpPr>
            <p:nvPr/>
          </p:nvCxnSpPr>
          <p:spPr>
            <a:xfrm>
              <a:off x="1365121" y="2338405"/>
              <a:ext cx="3512372" cy="76377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2E5D91-624E-AEC0-79D1-4748E3381478}"/>
                </a:ext>
              </a:extLst>
            </p:cNvPr>
            <p:cNvSpPr txBox="1"/>
            <p:nvPr/>
          </p:nvSpPr>
          <p:spPr>
            <a:xfrm>
              <a:off x="3308246" y="1876739"/>
              <a:ext cx="596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1-p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FA26177-9ED0-8856-D445-CB7A8BF8A3D9}"/>
                </a:ext>
              </a:extLst>
            </p:cNvPr>
            <p:cNvSpPr txBox="1"/>
            <p:nvPr/>
          </p:nvSpPr>
          <p:spPr>
            <a:xfrm>
              <a:off x="3433280" y="2399117"/>
              <a:ext cx="346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AD29682-CAEA-B23A-2538-FE98CC7FB70F}"/>
                    </a:ext>
                  </a:extLst>
                </p:cNvPr>
                <p:cNvSpPr txBox="1"/>
                <p:nvPr/>
              </p:nvSpPr>
              <p:spPr>
                <a:xfrm>
                  <a:off x="867247" y="2107571"/>
                  <a:ext cx="38978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AD29682-CAEA-B23A-2538-FE98CC7FB7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247" y="2107571"/>
                  <a:ext cx="389786" cy="400110"/>
                </a:xfrm>
                <a:prstGeom prst="rect">
                  <a:avLst/>
                </a:prstGeom>
                <a:blipFill>
                  <a:blip r:embed="rId2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3C49E72-B71D-63F3-7797-70A319CB3E43}"/>
                    </a:ext>
                  </a:extLst>
                </p:cNvPr>
                <p:cNvSpPr txBox="1"/>
                <p:nvPr/>
              </p:nvSpPr>
              <p:spPr>
                <a:xfrm>
                  <a:off x="4985581" y="2084533"/>
                  <a:ext cx="38978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3C49E72-B71D-63F3-7797-70A319CB3E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5581" y="2084533"/>
                  <a:ext cx="389786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41F1BF6-D506-17A7-41D3-9CD75FC407B9}"/>
                    </a:ext>
                  </a:extLst>
                </p:cNvPr>
                <p:cNvSpPr txBox="1"/>
                <p:nvPr/>
              </p:nvSpPr>
              <p:spPr>
                <a:xfrm>
                  <a:off x="4985581" y="2860782"/>
                  <a:ext cx="385041" cy="6665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num>
                          <m:den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41F1BF6-D506-17A7-41D3-9CD75FC407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5581" y="2860782"/>
                  <a:ext cx="385041" cy="66652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A75DD1F-518C-D618-143C-51A4F399A1F8}"/>
                  </a:ext>
                </a:extLst>
              </p:cNvPr>
              <p:cNvSpPr txBox="1"/>
              <p:nvPr/>
            </p:nvSpPr>
            <p:spPr>
              <a:xfrm>
                <a:off x="1546449" y="4167572"/>
                <a:ext cx="4026936" cy="614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A75DD1F-518C-D618-143C-51A4F399A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449" y="4167572"/>
                <a:ext cx="4026936" cy="6148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168733DE-8781-CE33-8875-E20C60CF1E0A}"/>
              </a:ext>
            </a:extLst>
          </p:cNvPr>
          <p:cNvSpPr txBox="1"/>
          <p:nvPr/>
        </p:nvSpPr>
        <p:spPr>
          <a:xfrm>
            <a:off x="1546449" y="5022571"/>
            <a:ext cx="7461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If the qubit is erased, it suffers from a </a:t>
            </a:r>
            <a:r>
              <a:rPr lang="en-US" sz="2000" dirty="0">
                <a:solidFill>
                  <a:srgbClr val="C00000"/>
                </a:solidFill>
              </a:rPr>
              <a:t>uniform Pauli error I, X, Y or Z.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641BA5-6FBC-14E4-A86B-8D3E2F2CF869}"/>
              </a:ext>
            </a:extLst>
          </p:cNvPr>
          <p:cNvSpPr txBox="1"/>
          <p:nvPr/>
        </p:nvSpPr>
        <p:spPr>
          <a:xfrm>
            <a:off x="148878" y="6338589"/>
            <a:ext cx="8525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Question:</a:t>
            </a:r>
            <a:r>
              <a:rPr lang="en-US" dirty="0"/>
              <a:t> What is the maximum erasure rate that is correctable with non-vanishing rate?</a:t>
            </a:r>
          </a:p>
        </p:txBody>
      </p:sp>
    </p:spTree>
    <p:extLst>
      <p:ext uri="{BB962C8B-B14F-4D97-AF65-F5344CB8AC3E}">
        <p14:creationId xmlns:p14="http://schemas.microsoft.com/office/powerpoint/2010/main" val="32174212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5CA74-62AB-DD09-591C-8F5B42B04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Depolarizing channel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2F5F3E-58AA-D389-8521-5C363289DEED}"/>
              </a:ext>
            </a:extLst>
          </p:cNvPr>
          <p:cNvGrpSpPr/>
          <p:nvPr/>
        </p:nvGrpSpPr>
        <p:grpSpPr>
          <a:xfrm>
            <a:off x="9314122" y="120502"/>
            <a:ext cx="2367515" cy="1995572"/>
            <a:chOff x="2743201" y="2501469"/>
            <a:chExt cx="4192688" cy="241451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BFCEDB-4364-74C5-EC50-DD93FB37D9DD}"/>
                </a:ext>
              </a:extLst>
            </p:cNvPr>
            <p:cNvSpPr txBox="1"/>
            <p:nvPr/>
          </p:nvSpPr>
          <p:spPr>
            <a:xfrm>
              <a:off x="2743201" y="275737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146F7E1-5ED0-3016-BAE4-C22F6FEF5B61}"/>
                </a:ext>
              </a:extLst>
            </p:cNvPr>
            <p:cNvSpPr txBox="1"/>
            <p:nvPr/>
          </p:nvSpPr>
          <p:spPr>
            <a:xfrm>
              <a:off x="2743201" y="428492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DF4777-5261-2BAF-C0BD-8A22EE7C489E}"/>
                </a:ext>
              </a:extLst>
            </p:cNvPr>
            <p:cNvSpPr txBox="1"/>
            <p:nvPr/>
          </p:nvSpPr>
          <p:spPr>
            <a:xfrm>
              <a:off x="6595731" y="275737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7EEC59-E4CB-B3D4-A043-F292FF257F45}"/>
                </a:ext>
              </a:extLst>
            </p:cNvPr>
            <p:cNvSpPr txBox="1"/>
            <p:nvPr/>
          </p:nvSpPr>
          <p:spPr>
            <a:xfrm>
              <a:off x="6595731" y="428492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C20378B-137C-7562-F14D-E32534122D81}"/>
                </a:ext>
              </a:extLst>
            </p:cNvPr>
            <p:cNvCxnSpPr>
              <a:stCxn id="4" idx="3"/>
              <a:endCxn id="8" idx="1"/>
            </p:cNvCxnSpPr>
            <p:nvPr/>
          </p:nvCxnSpPr>
          <p:spPr>
            <a:xfrm>
              <a:off x="3083359" y="2988210"/>
              <a:ext cx="35123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44B4442-A294-1FEA-5CD4-965FA31BA758}"/>
                </a:ext>
              </a:extLst>
            </p:cNvPr>
            <p:cNvCxnSpPr>
              <a:cxnSpLocks/>
              <a:stCxn id="6" idx="3"/>
              <a:endCxn id="8" idx="1"/>
            </p:cNvCxnSpPr>
            <p:nvPr/>
          </p:nvCxnSpPr>
          <p:spPr>
            <a:xfrm flipV="1">
              <a:off x="3083359" y="2988210"/>
              <a:ext cx="3512372" cy="15275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0E4A7F2-595C-B122-5586-44B61733100C}"/>
                </a:ext>
              </a:extLst>
            </p:cNvPr>
            <p:cNvCxnSpPr>
              <a:cxnSpLocks/>
              <a:stCxn id="6" idx="3"/>
              <a:endCxn id="10" idx="1"/>
            </p:cNvCxnSpPr>
            <p:nvPr/>
          </p:nvCxnSpPr>
          <p:spPr>
            <a:xfrm>
              <a:off x="3083359" y="4515753"/>
              <a:ext cx="35123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A76E927-457C-8AB9-03AE-7916D5684C42}"/>
                </a:ext>
              </a:extLst>
            </p:cNvPr>
            <p:cNvSpPr txBox="1"/>
            <p:nvPr/>
          </p:nvSpPr>
          <p:spPr>
            <a:xfrm>
              <a:off x="4884716" y="2501469"/>
              <a:ext cx="596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1-p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4DA75AD-BD26-CB92-49A5-8CFD87A7D95E}"/>
                </a:ext>
              </a:extLst>
            </p:cNvPr>
            <p:cNvSpPr txBox="1"/>
            <p:nvPr/>
          </p:nvSpPr>
          <p:spPr>
            <a:xfrm>
              <a:off x="5009750" y="3116050"/>
              <a:ext cx="346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786F602-5DF2-29A6-FC80-3560AADB6A74}"/>
                </a:ext>
              </a:extLst>
            </p:cNvPr>
            <p:cNvSpPr txBox="1"/>
            <p:nvPr/>
          </p:nvSpPr>
          <p:spPr>
            <a:xfrm>
              <a:off x="4884716" y="4454316"/>
              <a:ext cx="596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1-p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5A8CC0A-1244-F106-EC80-B341FF1490DA}"/>
                </a:ext>
              </a:extLst>
            </p:cNvPr>
            <p:cNvSpPr txBox="1"/>
            <p:nvPr/>
          </p:nvSpPr>
          <p:spPr>
            <a:xfrm>
              <a:off x="5009750" y="3823256"/>
              <a:ext cx="346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023D286-8F2E-EE05-D6FA-902201E1C453}"/>
                </a:ext>
              </a:extLst>
            </p:cNvPr>
            <p:cNvCxnSpPr>
              <a:cxnSpLocks/>
              <a:stCxn id="4" idx="3"/>
              <a:endCxn id="10" idx="1"/>
            </p:cNvCxnSpPr>
            <p:nvPr/>
          </p:nvCxnSpPr>
          <p:spPr>
            <a:xfrm>
              <a:off x="3083359" y="2988210"/>
              <a:ext cx="3512372" cy="15275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C9F281F-7A55-7704-68EA-EF7D0920B481}"/>
              </a:ext>
            </a:extLst>
          </p:cNvPr>
          <p:cNvGrpSpPr/>
          <p:nvPr/>
        </p:nvGrpSpPr>
        <p:grpSpPr>
          <a:xfrm>
            <a:off x="1398875" y="2364569"/>
            <a:ext cx="4789543" cy="1358281"/>
            <a:chOff x="867247" y="1871833"/>
            <a:chExt cx="4789543" cy="135828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18D238B-4A4A-618F-B7DA-E073DECAE068}"/>
                </a:ext>
              </a:extLst>
            </p:cNvPr>
            <p:cNvCxnSpPr>
              <a:cxnSpLocks/>
            </p:cNvCxnSpPr>
            <p:nvPr/>
          </p:nvCxnSpPr>
          <p:spPr>
            <a:xfrm>
              <a:off x="1365121" y="2338405"/>
              <a:ext cx="35123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61FB518-497F-1A4D-27D0-1AADBBBF7F92}"/>
                </a:ext>
              </a:extLst>
            </p:cNvPr>
            <p:cNvCxnSpPr>
              <a:cxnSpLocks/>
            </p:cNvCxnSpPr>
            <p:nvPr/>
          </p:nvCxnSpPr>
          <p:spPr>
            <a:xfrm>
              <a:off x="1365121" y="2338405"/>
              <a:ext cx="3512372" cy="76377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A907A0-4DD5-F742-78F8-89A00F2A3E45}"/>
                </a:ext>
              </a:extLst>
            </p:cNvPr>
            <p:cNvSpPr txBox="1"/>
            <p:nvPr/>
          </p:nvSpPr>
          <p:spPr>
            <a:xfrm>
              <a:off x="3591578" y="1871833"/>
              <a:ext cx="596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1-p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A7AED5-8B6A-B9B0-A612-0B365AA37E1E}"/>
                </a:ext>
              </a:extLst>
            </p:cNvPr>
            <p:cNvSpPr txBox="1"/>
            <p:nvPr/>
          </p:nvSpPr>
          <p:spPr>
            <a:xfrm>
              <a:off x="3606565" y="2409679"/>
              <a:ext cx="6206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p/3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926DB31-D8AC-3ECA-EE3E-26119584767D}"/>
                    </a:ext>
                  </a:extLst>
                </p:cNvPr>
                <p:cNvSpPr txBox="1"/>
                <p:nvPr/>
              </p:nvSpPr>
              <p:spPr>
                <a:xfrm>
                  <a:off x="867247" y="2107571"/>
                  <a:ext cx="38978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926DB31-D8AC-3ECA-EE3E-2611958476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247" y="2107571"/>
                  <a:ext cx="389786" cy="400110"/>
                </a:xfrm>
                <a:prstGeom prst="rect">
                  <a:avLst/>
                </a:prstGeom>
                <a:blipFill>
                  <a:blip r:embed="rId2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0E02362-0364-A4B1-3E09-456A2EBABA7F}"/>
                    </a:ext>
                  </a:extLst>
                </p:cNvPr>
                <p:cNvSpPr txBox="1"/>
                <p:nvPr/>
              </p:nvSpPr>
              <p:spPr>
                <a:xfrm>
                  <a:off x="4985581" y="2084533"/>
                  <a:ext cx="38978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0E02362-0364-A4B1-3E09-456A2EBABA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5581" y="2084533"/>
                  <a:ext cx="389786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888503C-3223-4C72-D15D-3B72FE497333}"/>
                    </a:ext>
                  </a:extLst>
                </p:cNvPr>
                <p:cNvSpPr txBox="1"/>
                <p:nvPr/>
              </p:nvSpPr>
              <p:spPr>
                <a:xfrm>
                  <a:off x="4985581" y="2860782"/>
                  <a:ext cx="6712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888503C-3223-4C72-D15D-3B72FE4973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5581" y="2860782"/>
                  <a:ext cx="671209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483EA32-B2AA-5A76-032A-5B22A504A6F1}"/>
              </a:ext>
            </a:extLst>
          </p:cNvPr>
          <p:cNvCxnSpPr>
            <a:cxnSpLocks/>
          </p:cNvCxnSpPr>
          <p:nvPr/>
        </p:nvCxnSpPr>
        <p:spPr>
          <a:xfrm>
            <a:off x="1896749" y="2831140"/>
            <a:ext cx="3512372" cy="147150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0E57351-EEF8-589C-B50C-503C00F26F8D}"/>
              </a:ext>
            </a:extLst>
          </p:cNvPr>
          <p:cNvCxnSpPr>
            <a:cxnSpLocks/>
          </p:cNvCxnSpPr>
          <p:nvPr/>
        </p:nvCxnSpPr>
        <p:spPr>
          <a:xfrm>
            <a:off x="1896749" y="2831139"/>
            <a:ext cx="3512372" cy="21094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E79B9ED-F640-7F71-DB93-CA2FCEC0F555}"/>
                  </a:ext>
                </a:extLst>
              </p:cNvPr>
              <p:cNvSpPr txBox="1"/>
              <p:nvPr/>
            </p:nvSpPr>
            <p:spPr>
              <a:xfrm>
                <a:off x="5517209" y="4098989"/>
                <a:ext cx="671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E79B9ED-F640-7F71-DB93-CA2FCEC0F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209" y="4098989"/>
                <a:ext cx="671209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9129729-41F8-8D84-2FF5-7610C525B374}"/>
                  </a:ext>
                </a:extLst>
              </p:cNvPr>
              <p:cNvSpPr txBox="1"/>
              <p:nvPr/>
            </p:nvSpPr>
            <p:spPr>
              <a:xfrm>
                <a:off x="5517209" y="4755929"/>
                <a:ext cx="671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9129729-41F8-8D84-2FF5-7610C525B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209" y="4755929"/>
                <a:ext cx="671209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F3D10205-4D11-2B61-3D44-B193CAB1EA61}"/>
              </a:ext>
            </a:extLst>
          </p:cNvPr>
          <p:cNvSpPr txBox="1"/>
          <p:nvPr/>
        </p:nvSpPr>
        <p:spPr>
          <a:xfrm>
            <a:off x="4126170" y="3445170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p/3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6C6830-B92C-2C1B-B107-9D0C7F2EEBD2}"/>
              </a:ext>
            </a:extLst>
          </p:cNvPr>
          <p:cNvSpPr txBox="1"/>
          <p:nvPr/>
        </p:nvSpPr>
        <p:spPr>
          <a:xfrm>
            <a:off x="4150215" y="3902264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p/3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840185-6FF6-30D6-DBE3-D1D92D6E0B1D}"/>
              </a:ext>
            </a:extLst>
          </p:cNvPr>
          <p:cNvSpPr txBox="1"/>
          <p:nvPr/>
        </p:nvSpPr>
        <p:spPr>
          <a:xfrm>
            <a:off x="8598890" y="2456902"/>
            <a:ext cx="3437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Classical binary symmetric channel</a:t>
            </a:r>
          </a:p>
        </p:txBody>
      </p:sp>
    </p:spTree>
    <p:extLst>
      <p:ext uri="{BB962C8B-B14F-4D97-AF65-F5344CB8AC3E}">
        <p14:creationId xmlns:p14="http://schemas.microsoft.com/office/powerpoint/2010/main" val="40388065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8C501-D5F1-7D73-9009-779CA530C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decoding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96704F-9F89-9B22-451C-387D675B4E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Classical case:</a:t>
                </a:r>
              </a:p>
              <a:p>
                <a:pPr marL="0" indent="0">
                  <a:buNone/>
                </a:pPr>
                <a:r>
                  <a:rPr lang="en-US" dirty="0"/>
                  <a:t>Given a syndrome s for a set of bit flips, </a:t>
                </a:r>
                <a:r>
                  <a:rPr lang="en-US" i="1" dirty="0">
                    <a:solidFill>
                      <a:srgbClr val="C00000"/>
                    </a:solidFill>
                  </a:rPr>
                  <a:t>find a likely error with syndrome s.</a:t>
                </a:r>
              </a:p>
              <a:p>
                <a:pPr marL="0" indent="0">
                  <a:buNone/>
                </a:pPr>
                <a:r>
                  <a:rPr lang="en-US" dirty="0"/>
                  <a:t>The </a:t>
                </a:r>
                <a:r>
                  <a:rPr lang="en-US" i="1" dirty="0">
                    <a:solidFill>
                      <a:srgbClr val="C00000"/>
                    </a:solidFill>
                  </a:rPr>
                  <a:t>probability of a set of bit flip</a:t>
                </a:r>
                <a:r>
                  <a:rPr lang="en-US" dirty="0"/>
                  <a:t>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𝑏𝑖𝑡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𝑓𝑙𝑖𝑝𝑠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−#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𝑏𝑖𝑡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𝑓𝑙𝑖𝑝𝑠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Quantum case:</a:t>
                </a:r>
              </a:p>
              <a:p>
                <a:pPr marL="0" indent="0">
                  <a:buNone/>
                </a:pPr>
                <a:r>
                  <a:rPr lang="en-US" dirty="0"/>
                  <a:t>Given a syndrome s for a Pauli error, </a:t>
                </a:r>
                <a:r>
                  <a:rPr lang="en-US" dirty="0">
                    <a:solidFill>
                      <a:srgbClr val="C00000"/>
                    </a:solidFill>
                  </a:rPr>
                  <a:t>find a likely Pauli error with syndrome s, up to a stabilizer.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probability of a Pauli error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+#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+#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−(#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+#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+#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has the same effect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𝐸𝑆</m:t>
                    </m:r>
                  </m:oMath>
                </a14:m>
                <a:r>
                  <a:rPr lang="en-US" dirty="0"/>
                  <a:t> for all stabilizer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Therefore, we must use the </a:t>
                </a:r>
                <a:r>
                  <a:rPr lang="en-US" i="1" dirty="0">
                    <a:solidFill>
                      <a:srgbClr val="C00000"/>
                    </a:solidFill>
                  </a:rPr>
                  <a:t>coset probability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ES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96704F-9F89-9B22-451C-387D675B4E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4003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8C501-D5F1-7D73-9009-779CA530C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decoding attempt: BP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96704F-9F89-9B22-451C-387D675B4E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Classical case:</a:t>
                </a:r>
              </a:p>
              <a:p>
                <a:r>
                  <a:rPr lang="en-US" dirty="0"/>
                  <a:t>Use BP to compute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=0 </m:t>
                        </m:r>
                      </m:e>
                    </m:d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and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Correct by selecting the most likely value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or 1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Quantum case:</a:t>
                </a:r>
              </a:p>
              <a:p>
                <a:r>
                  <a:rPr lang="en-US" dirty="0"/>
                  <a:t>Use BP to compute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BP does not perform well for two reasons:</a:t>
                </a:r>
              </a:p>
              <a:p>
                <a:pPr lvl="1"/>
                <a:r>
                  <a:rPr lang="en-US" dirty="0"/>
                  <a:t>The quantum Tanner graph contains </a:t>
                </a:r>
                <a:r>
                  <a:rPr lang="en-US" dirty="0">
                    <a:solidFill>
                      <a:srgbClr val="C00000"/>
                    </a:solidFill>
                  </a:rPr>
                  <a:t>many 4-cycles </a:t>
                </a:r>
                <a:r>
                  <a:rPr lang="en-US" dirty="0"/>
                  <a:t>because of the commutation relations.</a:t>
                </a:r>
              </a:p>
              <a:p>
                <a:pPr lvl="1"/>
                <a:r>
                  <a:rPr lang="en-US" dirty="0"/>
                  <a:t>The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C00000"/>
                    </a:solidFill>
                  </a:rPr>
                  <a:t>not well defined </a:t>
                </a:r>
                <a:r>
                  <a:rPr lang="en-US" dirty="0"/>
                  <a:t>up to a stabilizer.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96704F-9F89-9B22-451C-387D675B4E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F058CB68-83CE-8E57-E3D0-BBDA82DB7F98}"/>
              </a:ext>
            </a:extLst>
          </p:cNvPr>
          <p:cNvGrpSpPr/>
          <p:nvPr/>
        </p:nvGrpSpPr>
        <p:grpSpPr>
          <a:xfrm>
            <a:off x="9618489" y="1388811"/>
            <a:ext cx="1883741" cy="1812911"/>
            <a:chOff x="916781" y="2711312"/>
            <a:chExt cx="1883741" cy="1812911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FF9B5A7-D4BE-A208-2333-D6390B30C6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4720" y="3010813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FC3DBDB-95D8-53A5-3991-3B7D6FED53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6399" y="3569618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F93A1D1-6FB1-B96A-28AF-A5818483A8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4720" y="3569618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FD415AD-FF8A-30B7-B7A8-2709059403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6399" y="3010813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441DF81-F59E-3ADC-5300-057B69BF161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500004" y="3270513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B60D00E-49B8-FDAB-6BC8-E499BA2F59DB}"/>
                </a:ext>
              </a:extLst>
            </p:cNvPr>
            <p:cNvCxnSpPr>
              <a:cxnSpLocks/>
              <a:stCxn id="51" idx="2"/>
              <a:endCxn id="50" idx="3"/>
            </p:cNvCxnSpPr>
            <p:nvPr/>
          </p:nvCxnSpPr>
          <p:spPr>
            <a:xfrm flipV="1">
              <a:off x="1568584" y="3096597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7F17A6E-E839-44B4-999E-FC8551A0DA5C}"/>
                </a:ext>
              </a:extLst>
            </p:cNvPr>
            <p:cNvCxnSpPr>
              <a:cxnSpLocks/>
              <a:stCxn id="51" idx="2"/>
              <a:endCxn id="47" idx="5"/>
            </p:cNvCxnSpPr>
            <p:nvPr/>
          </p:nvCxnSpPr>
          <p:spPr>
            <a:xfrm flipH="1" flipV="1">
              <a:off x="1320504" y="3096597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514B110-AA99-A3E7-6DE6-4AB15DDEF913}"/>
                </a:ext>
              </a:extLst>
            </p:cNvPr>
            <p:cNvCxnSpPr>
              <a:cxnSpLocks/>
              <a:stCxn id="48" idx="1"/>
              <a:endCxn id="51" idx="0"/>
            </p:cNvCxnSpPr>
            <p:nvPr/>
          </p:nvCxnSpPr>
          <p:spPr>
            <a:xfrm flipH="1" flipV="1">
              <a:off x="1568584" y="3407673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264098E-6506-FFF3-1BAF-F7D7C6411C82}"/>
                </a:ext>
              </a:extLst>
            </p:cNvPr>
            <p:cNvCxnSpPr>
              <a:cxnSpLocks/>
              <a:stCxn id="49" idx="7"/>
              <a:endCxn id="51" idx="0"/>
            </p:cNvCxnSpPr>
            <p:nvPr/>
          </p:nvCxnSpPr>
          <p:spPr>
            <a:xfrm flipV="1">
              <a:off x="1320504" y="3407673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6261426-0AE7-D94D-5728-B6B08B5128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078" y="3569618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D90583C-B17A-18CE-248A-D29F5A5E91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078" y="3010813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D1B9CB7-3C38-01E3-26D0-AB881406055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2081683" y="3270513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91056C2-1D42-18B4-96F2-640E24E72999}"/>
                </a:ext>
              </a:extLst>
            </p:cNvPr>
            <p:cNvCxnSpPr>
              <a:cxnSpLocks/>
              <a:stCxn id="58" idx="2"/>
              <a:endCxn id="57" idx="3"/>
            </p:cNvCxnSpPr>
            <p:nvPr/>
          </p:nvCxnSpPr>
          <p:spPr>
            <a:xfrm flipV="1">
              <a:off x="2150263" y="3096597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7AECB86-61F9-C73A-CDCC-98C52036AF44}"/>
                </a:ext>
              </a:extLst>
            </p:cNvPr>
            <p:cNvCxnSpPr>
              <a:cxnSpLocks/>
              <a:stCxn id="58" idx="2"/>
            </p:cNvCxnSpPr>
            <p:nvPr/>
          </p:nvCxnSpPr>
          <p:spPr>
            <a:xfrm flipH="1" flipV="1">
              <a:off x="1902183" y="3096597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82A5C41-48EE-173B-D06A-84211ADA7EDF}"/>
                </a:ext>
              </a:extLst>
            </p:cNvPr>
            <p:cNvCxnSpPr>
              <a:cxnSpLocks/>
              <a:stCxn id="56" idx="1"/>
              <a:endCxn id="58" idx="0"/>
            </p:cNvCxnSpPr>
            <p:nvPr/>
          </p:nvCxnSpPr>
          <p:spPr>
            <a:xfrm flipH="1" flipV="1">
              <a:off x="2150263" y="3407673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8445A8A-CD4D-9ABC-CF3D-21C06B205D4B}"/>
                </a:ext>
              </a:extLst>
            </p:cNvPr>
            <p:cNvCxnSpPr>
              <a:cxnSpLocks/>
              <a:endCxn id="58" idx="0"/>
            </p:cNvCxnSpPr>
            <p:nvPr/>
          </p:nvCxnSpPr>
          <p:spPr>
            <a:xfrm flipV="1">
              <a:off x="1902183" y="3407673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1127CA3-B875-5A09-D79E-E745A79136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6399" y="413039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DA6BFB0-48C0-801A-98DE-7583A4AF0D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4720" y="413039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2520C19-85E5-6365-16BC-E4778F3A2826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500004" y="383128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68AEE4C-A22B-50B0-9D89-15ABE46AF074}"/>
                </a:ext>
              </a:extLst>
            </p:cNvPr>
            <p:cNvCxnSpPr>
              <a:cxnSpLocks/>
              <a:stCxn id="65" idx="2"/>
            </p:cNvCxnSpPr>
            <p:nvPr/>
          </p:nvCxnSpPr>
          <p:spPr>
            <a:xfrm flipV="1">
              <a:off x="1568584" y="365737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836C7D7-98BC-5DC7-EDA6-783A4E7A40B5}"/>
                </a:ext>
              </a:extLst>
            </p:cNvPr>
            <p:cNvCxnSpPr>
              <a:cxnSpLocks/>
              <a:stCxn id="65" idx="2"/>
            </p:cNvCxnSpPr>
            <p:nvPr/>
          </p:nvCxnSpPr>
          <p:spPr>
            <a:xfrm flipH="1" flipV="1">
              <a:off x="1320504" y="365737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BD3F7DA-2471-3DCD-2CC8-A1C58BBFE18B}"/>
                </a:ext>
              </a:extLst>
            </p:cNvPr>
            <p:cNvCxnSpPr>
              <a:cxnSpLocks/>
              <a:stCxn id="63" idx="1"/>
              <a:endCxn id="65" idx="0"/>
            </p:cNvCxnSpPr>
            <p:nvPr/>
          </p:nvCxnSpPr>
          <p:spPr>
            <a:xfrm flipH="1" flipV="1">
              <a:off x="1568584" y="396844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D8D03A6-2336-5549-614E-86AD67704850}"/>
                </a:ext>
              </a:extLst>
            </p:cNvPr>
            <p:cNvCxnSpPr>
              <a:cxnSpLocks/>
              <a:stCxn id="64" idx="7"/>
              <a:endCxn id="65" idx="0"/>
            </p:cNvCxnSpPr>
            <p:nvPr/>
          </p:nvCxnSpPr>
          <p:spPr>
            <a:xfrm flipV="1">
              <a:off x="1320504" y="396844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614301-A9B2-23EC-E8A7-5B60750B50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078" y="4130394"/>
              <a:ext cx="100502" cy="10050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0E39FE8-34AA-9DFA-E27F-98ECB6B8E32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2081683" y="3831289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0756368-F73D-5AFD-FA21-BFB02AAB804F}"/>
                </a:ext>
              </a:extLst>
            </p:cNvPr>
            <p:cNvCxnSpPr>
              <a:cxnSpLocks/>
              <a:stCxn id="71" idx="2"/>
            </p:cNvCxnSpPr>
            <p:nvPr/>
          </p:nvCxnSpPr>
          <p:spPr>
            <a:xfrm flipV="1">
              <a:off x="2150263" y="3657373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BD424A28-70B2-376C-F7F3-A1BDB87E4120}"/>
                </a:ext>
              </a:extLst>
            </p:cNvPr>
            <p:cNvCxnSpPr>
              <a:cxnSpLocks/>
              <a:stCxn id="71" idx="2"/>
            </p:cNvCxnSpPr>
            <p:nvPr/>
          </p:nvCxnSpPr>
          <p:spPr>
            <a:xfrm flipH="1" flipV="1">
              <a:off x="1902183" y="3657373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A51A623-F632-E44C-A21D-20D0900EF1C2}"/>
                </a:ext>
              </a:extLst>
            </p:cNvPr>
            <p:cNvCxnSpPr>
              <a:cxnSpLocks/>
              <a:stCxn id="70" idx="1"/>
              <a:endCxn id="71" idx="0"/>
            </p:cNvCxnSpPr>
            <p:nvPr/>
          </p:nvCxnSpPr>
          <p:spPr>
            <a:xfrm flipH="1" flipV="1">
              <a:off x="2150263" y="3968449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A759A99-C35F-0F01-E957-21BD634214EB}"/>
                </a:ext>
              </a:extLst>
            </p:cNvPr>
            <p:cNvCxnSpPr>
              <a:cxnSpLocks/>
              <a:endCxn id="71" idx="0"/>
            </p:cNvCxnSpPr>
            <p:nvPr/>
          </p:nvCxnSpPr>
          <p:spPr>
            <a:xfrm flipV="1">
              <a:off x="1902183" y="3968449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E66E3C2-17B1-F78B-718A-3B7D57990C36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2663362" y="3833780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A8692CB-C492-E3AA-4B35-E3CA6F5A67C4}"/>
                </a:ext>
              </a:extLst>
            </p:cNvPr>
            <p:cNvCxnSpPr>
              <a:cxnSpLocks/>
              <a:stCxn id="76" idx="2"/>
            </p:cNvCxnSpPr>
            <p:nvPr/>
          </p:nvCxnSpPr>
          <p:spPr>
            <a:xfrm flipH="1" flipV="1">
              <a:off x="2483862" y="3659864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2F0147A-2A99-D509-9BEE-7C5306792A77}"/>
                </a:ext>
              </a:extLst>
            </p:cNvPr>
            <p:cNvCxnSpPr>
              <a:cxnSpLocks/>
              <a:endCxn id="76" idx="0"/>
            </p:cNvCxnSpPr>
            <p:nvPr/>
          </p:nvCxnSpPr>
          <p:spPr>
            <a:xfrm flipV="1">
              <a:off x="2483862" y="3970940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0528AE7-F231-7311-06B0-A70D751198D7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500004" y="4387063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4A757D5-B790-B2B5-4FCE-F773170F7FFF}"/>
                </a:ext>
              </a:extLst>
            </p:cNvPr>
            <p:cNvCxnSpPr>
              <a:cxnSpLocks/>
              <a:stCxn id="79" idx="2"/>
            </p:cNvCxnSpPr>
            <p:nvPr/>
          </p:nvCxnSpPr>
          <p:spPr>
            <a:xfrm flipV="1">
              <a:off x="1568584" y="4213147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83039FF-428B-9A42-21AD-45CB9F4C0161}"/>
                </a:ext>
              </a:extLst>
            </p:cNvPr>
            <p:cNvCxnSpPr>
              <a:cxnSpLocks/>
              <a:stCxn id="79" idx="2"/>
            </p:cNvCxnSpPr>
            <p:nvPr/>
          </p:nvCxnSpPr>
          <p:spPr>
            <a:xfrm flipH="1" flipV="1">
              <a:off x="1320504" y="4213147"/>
              <a:ext cx="248080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AB84B8D7-FEAE-E659-333E-C93B7F6F3CE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2081683" y="2711312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54720C8-1D2C-FB17-B8F2-CEAA4C549C93}"/>
                </a:ext>
              </a:extLst>
            </p:cNvPr>
            <p:cNvCxnSpPr>
              <a:cxnSpLocks/>
              <a:endCxn id="82" idx="0"/>
            </p:cNvCxnSpPr>
            <p:nvPr/>
          </p:nvCxnSpPr>
          <p:spPr>
            <a:xfrm flipH="1" flipV="1">
              <a:off x="2150263" y="2848472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ABE5956-4AAA-50FF-A655-0D4BEE5F1C79}"/>
                </a:ext>
              </a:extLst>
            </p:cNvPr>
            <p:cNvCxnSpPr>
              <a:cxnSpLocks/>
              <a:endCxn id="82" idx="0"/>
            </p:cNvCxnSpPr>
            <p:nvPr/>
          </p:nvCxnSpPr>
          <p:spPr>
            <a:xfrm flipV="1">
              <a:off x="1902183" y="2848472"/>
              <a:ext cx="248080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2D4A420-60AF-9740-E72E-6EC080A19EC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916781" y="3270513"/>
              <a:ext cx="137160" cy="137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A2B1BA9-F617-3404-3B3D-18F036F82AF6}"/>
                </a:ext>
              </a:extLst>
            </p:cNvPr>
            <p:cNvCxnSpPr>
              <a:cxnSpLocks/>
              <a:stCxn id="85" idx="2"/>
            </p:cNvCxnSpPr>
            <p:nvPr/>
          </p:nvCxnSpPr>
          <p:spPr>
            <a:xfrm flipV="1">
              <a:off x="985361" y="3096597"/>
              <a:ext cx="262533" cy="1739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B3EEDFC-DAA9-41DA-78B0-6FF6B4898C1A}"/>
                </a:ext>
              </a:extLst>
            </p:cNvPr>
            <p:cNvCxnSpPr>
              <a:cxnSpLocks/>
              <a:endCxn id="85" idx="0"/>
            </p:cNvCxnSpPr>
            <p:nvPr/>
          </p:nvCxnSpPr>
          <p:spPr>
            <a:xfrm flipH="1" flipV="1">
              <a:off x="985361" y="3407673"/>
              <a:ext cx="262533" cy="176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34684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6F5064-9A78-1C19-0D99-916E88ABBE97}"/>
              </a:ext>
            </a:extLst>
          </p:cNvPr>
          <p:cNvSpPr txBox="1"/>
          <p:nvPr/>
        </p:nvSpPr>
        <p:spPr>
          <a:xfrm>
            <a:off x="1800446" y="751368"/>
            <a:ext cx="865051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Overview</a:t>
            </a:r>
          </a:p>
          <a:p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Quantum LDPC codes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Small set flip decoder for expander codes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Union-Find decoder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BP + OSD decoder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Other strategies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Numerical results</a:t>
            </a:r>
          </a:p>
        </p:txBody>
      </p:sp>
    </p:spTree>
    <p:extLst>
      <p:ext uri="{BB962C8B-B14F-4D97-AF65-F5344CB8AC3E}">
        <p14:creationId xmlns:p14="http://schemas.microsoft.com/office/powerpoint/2010/main" val="4065376711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F1E8F-B191-52C7-FC78-169624651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directly use the flip min decoder?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65BD6-142E-F7B5-7BB1-4039D2B89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68070" cy="4351338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b="1" dirty="0"/>
              <a:t>Basic idea:</a:t>
            </a:r>
            <a:r>
              <a:rPr lang="en-US" sz="2000" dirty="0"/>
              <a:t> If the X Tanner graph and the Z Tanner have large expansion, we can use the classical flip min decoder twice to correct a linear number of errors.</a:t>
            </a:r>
          </a:p>
          <a:p>
            <a:endParaRPr lang="en-US" sz="2000" dirty="0"/>
          </a:p>
          <a:p>
            <a:r>
              <a:rPr lang="en-US" sz="2000" b="1" dirty="0"/>
              <a:t>Bad news:</a:t>
            </a:r>
            <a:r>
              <a:rPr lang="en-US" sz="2000" dirty="0"/>
              <a:t> This cannot happen.</a:t>
            </a:r>
          </a:p>
          <a:p>
            <a:endParaRPr lang="en-US" sz="2000" dirty="0"/>
          </a:p>
          <a:p>
            <a:r>
              <a:rPr lang="en-US" sz="2000" b="1" dirty="0"/>
              <a:t>Proof:</a:t>
            </a:r>
            <a:r>
              <a:rPr lang="en-US" sz="2000" dirty="0"/>
              <a:t> If the X Tanner graph has large expansion, the corresponding classical code has large minimum distance. Then, there is no low-weight Z generators.</a:t>
            </a:r>
          </a:p>
        </p:txBody>
      </p:sp>
    </p:spTree>
    <p:extLst>
      <p:ext uri="{BB962C8B-B14F-4D97-AF65-F5344CB8AC3E}">
        <p14:creationId xmlns:p14="http://schemas.microsoft.com/office/powerpoint/2010/main" val="15843191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EB64E-2CED-50E5-9396-15F280E67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set flip for HGP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F115DB-73F6-EA69-65F9-ADC5A5FBEC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7870" y="1853340"/>
                <a:ext cx="8091471" cy="22792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Instead, we use HGP codes with parameters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[[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]]</m:t>
                    </m:r>
                  </m:oMath>
                </a14:m>
                <a:r>
                  <a:rPr lang="en-US" sz="1800" dirty="0"/>
                  <a:t>.</a:t>
                </a:r>
                <a:endParaRPr lang="en-US" sz="1800" i="1" dirty="0">
                  <a:solidFill>
                    <a:srgbClr val="C00000"/>
                  </a:solidFill>
                </a:endParaRPr>
              </a:p>
              <a:p>
                <a:endParaRPr lang="en-US" sz="18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F115DB-73F6-EA69-65F9-ADC5A5FBEC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7870" y="1853340"/>
                <a:ext cx="8091471" cy="2279275"/>
              </a:xfrm>
              <a:blipFill>
                <a:blip r:embed="rId2"/>
                <a:stretch>
                  <a:fillRect l="-678" t="-2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D78C01E1-EC77-FCC0-059D-3F7555B457E4}"/>
              </a:ext>
            </a:extLst>
          </p:cNvPr>
          <p:cNvGrpSpPr/>
          <p:nvPr/>
        </p:nvGrpSpPr>
        <p:grpSpPr>
          <a:xfrm>
            <a:off x="7692020" y="3814549"/>
            <a:ext cx="1312067" cy="1863382"/>
            <a:chOff x="6300855" y="2837823"/>
            <a:chExt cx="1551698" cy="2255606"/>
          </a:xfrm>
        </p:grpSpPr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5D35543E-25E5-E9EA-C8F7-FD91E5BC54AE}"/>
                </a:ext>
              </a:extLst>
            </p:cNvPr>
            <p:cNvSpPr txBox="1"/>
            <p:nvPr/>
          </p:nvSpPr>
          <p:spPr>
            <a:xfrm>
              <a:off x="6607660" y="3690265"/>
              <a:ext cx="12448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 stabilizer </a:t>
              </a:r>
            </a:p>
            <a:p>
              <a:r>
                <a:rPr lang="en-US" dirty="0"/>
                <a:t>generators</a:t>
              </a:r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55E78298-DBBF-C936-219A-1C356071972E}"/>
                </a:ext>
              </a:extLst>
            </p:cNvPr>
            <p:cNvSpPr txBox="1"/>
            <p:nvPr/>
          </p:nvSpPr>
          <p:spPr>
            <a:xfrm>
              <a:off x="6607660" y="3236992"/>
              <a:ext cx="8034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Qubits</a:t>
              </a:r>
            </a:p>
          </p:txBody>
        </p: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F413EB55-AC35-7F4C-56A3-7492E3A17AFB}"/>
                </a:ext>
              </a:extLst>
            </p:cNvPr>
            <p:cNvSpPr txBox="1"/>
            <p:nvPr/>
          </p:nvSpPr>
          <p:spPr>
            <a:xfrm>
              <a:off x="6598545" y="4447098"/>
              <a:ext cx="11907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 stabilizer</a:t>
              </a:r>
            </a:p>
            <a:p>
              <a:r>
                <a:rPr lang="en-US" dirty="0"/>
                <a:t>generators</a:t>
              </a:r>
            </a:p>
          </p:txBody>
        </p:sp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7303757C-815C-8815-63A4-5D01989D88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314600" y="3345813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1E95FA0B-9D4F-874D-F513-DD4D50226D4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351147" y="3380045"/>
              <a:ext cx="109728" cy="109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34ADA7C4-207F-EDA9-E0B4-BB13F08FBC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00855" y="2931049"/>
              <a:ext cx="182880" cy="1828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DC06A427-0587-1D83-E508-951256B8B88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323715" y="2953909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82EADA6B-3CCF-7E16-B7CE-2DF822A7938D}"/>
                </a:ext>
              </a:extLst>
            </p:cNvPr>
            <p:cNvSpPr txBox="1"/>
            <p:nvPr/>
          </p:nvSpPr>
          <p:spPr>
            <a:xfrm>
              <a:off x="6601898" y="2837823"/>
              <a:ext cx="8034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Qubits</a:t>
              </a:r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87C5A58C-5734-6DA9-EA39-036524BC93A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320918" y="3805647"/>
              <a:ext cx="182880" cy="1828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CCE94B80-2058-10DC-8D7E-5C1551777F3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357494" y="3842223"/>
              <a:ext cx="109728" cy="109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8D6124B2-DD4D-E111-1A13-0228F35288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14600" y="4527720"/>
              <a:ext cx="18288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3AE6999A-7ACE-58E7-A6F6-16BB57AC671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337460" y="4555684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E809D41-7C33-0E2E-3FBF-2F999EC4948A}"/>
              </a:ext>
            </a:extLst>
          </p:cNvPr>
          <p:cNvGrpSpPr/>
          <p:nvPr/>
        </p:nvGrpSpPr>
        <p:grpSpPr>
          <a:xfrm>
            <a:off x="2291114" y="2864373"/>
            <a:ext cx="3733106" cy="3464120"/>
            <a:chOff x="7746245" y="162857"/>
            <a:chExt cx="3733106" cy="346412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C26F082-4982-1B22-8A63-571391B78E5A}"/>
                </a:ext>
              </a:extLst>
            </p:cNvPr>
            <p:cNvGrpSpPr/>
            <p:nvPr/>
          </p:nvGrpSpPr>
          <p:grpSpPr>
            <a:xfrm flipV="1">
              <a:off x="7831417" y="736400"/>
              <a:ext cx="154638" cy="2880010"/>
              <a:chOff x="819678" y="2168394"/>
              <a:chExt cx="182880" cy="3486225"/>
            </a:xfrm>
          </p:grpSpPr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D7116A08-5031-51DE-314E-FBB92F99A0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678" y="3343533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540AEFBF-6D8E-9A87-A5C3-F86FDE967C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678" y="369823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7E7712A2-3BF6-A7ED-C146-BC7C990398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678" y="4052935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133DE573-C1C1-6279-3890-75FB675BEF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678" y="4407636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0810B262-D0F8-71F8-FFE1-16786624F0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678" y="4762337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8E3CB1C3-A08D-469B-604C-F988A72EE8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678" y="511703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00D71EE0-06AA-33AC-F4EC-58AF3398DA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678" y="5471739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8B1ACB32-519C-04BC-F0C1-8D05CDF34D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678" y="2877796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B52C250A-2D37-C1B5-CD49-3E85148BE2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678" y="2523095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Rectangle 339">
                <a:extLst>
                  <a:ext uri="{FF2B5EF4-FFF2-40B4-BE49-F238E27FC236}">
                    <a16:creationId xmlns:a16="http://schemas.microsoft.com/office/drawing/2014/main" id="{7DA89A68-8E3B-A3ED-B2F7-B4FEA590DD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9678" y="2168394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95B2C7C-CA1B-5752-1066-618F21BD7402}"/>
                </a:ext>
              </a:extLst>
            </p:cNvPr>
            <p:cNvGrpSpPr/>
            <p:nvPr/>
          </p:nvGrpSpPr>
          <p:grpSpPr>
            <a:xfrm>
              <a:off x="8391291" y="282043"/>
              <a:ext cx="3088060" cy="151079"/>
              <a:chOff x="1653178" y="6309996"/>
              <a:chExt cx="3652052" cy="182880"/>
            </a:xfrm>
          </p:grpSpPr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AFC48D69-149A-2A33-7236-19FAFF99788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3781384" y="6309996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22A4085C-AB73-E533-1F15-BB16B0CE99A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3426683" y="6309996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8E30B5E1-3839-8F34-DE05-496E0E6992B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3071982" y="6309996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2DC21737-DF31-613B-E471-B4E67F77155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2717281" y="6309996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AEB54D78-25C2-3C35-A2A6-86BBD94FBE5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2362580" y="6309996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805590A9-8D22-7C50-AB83-8C9F7AE07DC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2007879" y="6309996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1669CE16-5ABF-8780-DE1B-2C11360F4FF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1653178" y="6309996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4715378A-822C-DAD2-0883-16BB1C1BA96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412948" y="6309996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6A0E3FF7-D7BE-3F31-FD6B-51AC8457979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767649" y="6309996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1D50F29F-7957-3AB5-CD72-A3ECA40A834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5122350" y="6309996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6D1AD85-EFF3-1285-2FFD-F76D8988DA3E}"/>
                </a:ext>
              </a:extLst>
            </p:cNvPr>
            <p:cNvSpPr/>
            <p:nvPr/>
          </p:nvSpPr>
          <p:spPr>
            <a:xfrm>
              <a:off x="10249818" y="214273"/>
              <a:ext cx="832664" cy="67099"/>
            </a:xfrm>
            <a:custGeom>
              <a:avLst/>
              <a:gdLst>
                <a:gd name="connsiteX0" fmla="*/ 984739 w 984739"/>
                <a:gd name="connsiteY0" fmla="*/ 168863 h 168863"/>
                <a:gd name="connsiteX1" fmla="*/ 309490 w 984739"/>
                <a:gd name="connsiteY1" fmla="*/ 51 h 168863"/>
                <a:gd name="connsiteX2" fmla="*/ 0 w 984739"/>
                <a:gd name="connsiteY2" fmla="*/ 154795 h 168863"/>
                <a:gd name="connsiteX0" fmla="*/ 984739 w 984739"/>
                <a:gd name="connsiteY0" fmla="*/ 145486 h 145486"/>
                <a:gd name="connsiteX1" fmla="*/ 483661 w 984739"/>
                <a:gd name="connsiteY1" fmla="*/ 72 h 145486"/>
                <a:gd name="connsiteX2" fmla="*/ 0 w 984739"/>
                <a:gd name="connsiteY2" fmla="*/ 131418 h 14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4739" h="145486">
                  <a:moveTo>
                    <a:pt x="984739" y="145486"/>
                  </a:moveTo>
                  <a:cubicBezTo>
                    <a:pt x="729176" y="62252"/>
                    <a:pt x="647784" y="2417"/>
                    <a:pt x="483661" y="72"/>
                  </a:cubicBezTo>
                  <a:cubicBezTo>
                    <a:pt x="319538" y="-2273"/>
                    <a:pt x="72683" y="52873"/>
                    <a:pt x="0" y="13141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1C0206-373F-EC79-5026-D6E42B3EA495}"/>
                </a:ext>
              </a:extLst>
            </p:cNvPr>
            <p:cNvSpPr/>
            <p:nvPr/>
          </p:nvSpPr>
          <p:spPr>
            <a:xfrm>
              <a:off x="9955492" y="162857"/>
              <a:ext cx="1135992" cy="123526"/>
            </a:xfrm>
            <a:custGeom>
              <a:avLst/>
              <a:gdLst>
                <a:gd name="connsiteX0" fmla="*/ 1343465 w 1343465"/>
                <a:gd name="connsiteY0" fmla="*/ 270810 h 270810"/>
                <a:gd name="connsiteX1" fmla="*/ 633046 w 1343465"/>
                <a:gd name="connsiteY1" fmla="*/ 7 h 270810"/>
                <a:gd name="connsiteX2" fmla="*/ 0 w 1343465"/>
                <a:gd name="connsiteY2" fmla="*/ 263776 h 270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3465" h="270810">
                  <a:moveTo>
                    <a:pt x="1343465" y="270810"/>
                  </a:moveTo>
                  <a:cubicBezTo>
                    <a:pt x="1100211" y="135994"/>
                    <a:pt x="856957" y="1179"/>
                    <a:pt x="633046" y="7"/>
                  </a:cubicBezTo>
                  <a:cubicBezTo>
                    <a:pt x="409135" y="-1165"/>
                    <a:pt x="204567" y="131305"/>
                    <a:pt x="0" y="263776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BB9FA37-78DB-621A-E729-16887FBB8564}"/>
                </a:ext>
              </a:extLst>
            </p:cNvPr>
            <p:cNvSpPr/>
            <p:nvPr/>
          </p:nvSpPr>
          <p:spPr>
            <a:xfrm rot="16200000" flipH="1">
              <a:off x="7425911" y="2583434"/>
              <a:ext cx="724443" cy="83775"/>
            </a:xfrm>
            <a:custGeom>
              <a:avLst/>
              <a:gdLst>
                <a:gd name="connsiteX0" fmla="*/ 1343465 w 1343465"/>
                <a:gd name="connsiteY0" fmla="*/ 270810 h 270810"/>
                <a:gd name="connsiteX1" fmla="*/ 633046 w 1343465"/>
                <a:gd name="connsiteY1" fmla="*/ 7 h 270810"/>
                <a:gd name="connsiteX2" fmla="*/ 0 w 1343465"/>
                <a:gd name="connsiteY2" fmla="*/ 263776 h 270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3465" h="270810">
                  <a:moveTo>
                    <a:pt x="1343465" y="270810"/>
                  </a:moveTo>
                  <a:cubicBezTo>
                    <a:pt x="1100211" y="135994"/>
                    <a:pt x="856957" y="1179"/>
                    <a:pt x="633046" y="7"/>
                  </a:cubicBezTo>
                  <a:cubicBezTo>
                    <a:pt x="409135" y="-1165"/>
                    <a:pt x="204567" y="131305"/>
                    <a:pt x="0" y="263776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1F02437-7F1C-DBD3-B4DF-E0864B3CFB73}"/>
                </a:ext>
              </a:extLst>
            </p:cNvPr>
            <p:cNvGrpSpPr/>
            <p:nvPr/>
          </p:nvGrpSpPr>
          <p:grpSpPr>
            <a:xfrm flipH="1">
              <a:off x="8371961" y="728867"/>
              <a:ext cx="3088085" cy="2898110"/>
              <a:chOff x="1653178" y="2190347"/>
              <a:chExt cx="3652081" cy="3508135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A6DB6896-42E4-631A-85B7-639D72BCEE5E}"/>
                  </a:ext>
                </a:extLst>
              </p:cNvPr>
              <p:cNvGrpSpPr/>
              <p:nvPr/>
            </p:nvGrpSpPr>
            <p:grpSpPr>
              <a:xfrm rot="10800000">
                <a:off x="1653178" y="2190347"/>
                <a:ext cx="3652081" cy="3508135"/>
                <a:chOff x="1653178" y="2190347"/>
                <a:chExt cx="3652081" cy="3508135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2A06B4AB-B146-05A4-C7BF-CBA09167D0D8}"/>
                    </a:ext>
                  </a:extLst>
                </p:cNvPr>
                <p:cNvGrpSpPr/>
                <p:nvPr/>
              </p:nvGrpSpPr>
              <p:grpSpPr>
                <a:xfrm>
                  <a:off x="1653178" y="2190347"/>
                  <a:ext cx="182880" cy="3486225"/>
                  <a:chOff x="1653178" y="2380542"/>
                  <a:chExt cx="182880" cy="3486225"/>
                </a:xfrm>
              </p:grpSpPr>
              <p:sp>
                <p:nvSpPr>
                  <p:cNvPr id="282" name="Rectangle 281">
                    <a:extLst>
                      <a:ext uri="{FF2B5EF4-FFF2-40B4-BE49-F238E27FC236}">
                        <a16:creationId xmlns:a16="http://schemas.microsoft.com/office/drawing/2014/main" id="{EE508C21-173F-9270-944B-9C76B81EB1F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3089944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" name="Rectangle 282">
                    <a:extLst>
                      <a:ext uri="{FF2B5EF4-FFF2-40B4-BE49-F238E27FC236}">
                        <a16:creationId xmlns:a16="http://schemas.microsoft.com/office/drawing/2014/main" id="{3E9BBC6B-E147-1A86-9D20-AB5F810429F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2735243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4" name="Rectangle 283">
                    <a:extLst>
                      <a:ext uri="{FF2B5EF4-FFF2-40B4-BE49-F238E27FC236}">
                        <a16:creationId xmlns:a16="http://schemas.microsoft.com/office/drawing/2014/main" id="{C71AF1D0-6DBF-5F41-0CB2-560B97E01ED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2380542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85" name="Group 284">
                    <a:extLst>
                      <a:ext uri="{FF2B5EF4-FFF2-40B4-BE49-F238E27FC236}">
                        <a16:creationId xmlns:a16="http://schemas.microsoft.com/office/drawing/2014/main" id="{2E6CD267-17AB-84F0-E8B4-816F23CB2460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5683887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307" name="Oval 306">
                      <a:extLst>
                        <a:ext uri="{FF2B5EF4-FFF2-40B4-BE49-F238E27FC236}">
                          <a16:creationId xmlns:a16="http://schemas.microsoft.com/office/drawing/2014/main" id="{D683F12B-43D8-A2B8-7273-3E679468D15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Oval 307">
                      <a:extLst>
                        <a:ext uri="{FF2B5EF4-FFF2-40B4-BE49-F238E27FC236}">
                          <a16:creationId xmlns:a16="http://schemas.microsoft.com/office/drawing/2014/main" id="{7418D39E-C02B-23EE-90F3-B0AF15884DC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6" name="Group 285">
                    <a:extLst>
                      <a:ext uri="{FF2B5EF4-FFF2-40B4-BE49-F238E27FC236}">
                        <a16:creationId xmlns:a16="http://schemas.microsoft.com/office/drawing/2014/main" id="{D95472C7-1D2F-7986-E598-E7596F767673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5329186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305" name="Oval 304">
                      <a:extLst>
                        <a:ext uri="{FF2B5EF4-FFF2-40B4-BE49-F238E27FC236}">
                          <a16:creationId xmlns:a16="http://schemas.microsoft.com/office/drawing/2014/main" id="{FE4CC651-F893-90FA-B4C3-607FA1AEA1B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6" name="Oval 305">
                      <a:extLst>
                        <a:ext uri="{FF2B5EF4-FFF2-40B4-BE49-F238E27FC236}">
                          <a16:creationId xmlns:a16="http://schemas.microsoft.com/office/drawing/2014/main" id="{F2A4F1BF-FC9E-4E1A-8FEB-7D9281FFD0E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7" name="Group 286">
                    <a:extLst>
                      <a:ext uri="{FF2B5EF4-FFF2-40B4-BE49-F238E27FC236}">
                        <a16:creationId xmlns:a16="http://schemas.microsoft.com/office/drawing/2014/main" id="{3936F767-E635-6221-5046-7C2B721A823C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980386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303" name="Oval 302">
                      <a:extLst>
                        <a:ext uri="{FF2B5EF4-FFF2-40B4-BE49-F238E27FC236}">
                          <a16:creationId xmlns:a16="http://schemas.microsoft.com/office/drawing/2014/main" id="{48B9BCDF-D4CA-F021-4D23-5FF29CE492F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4" name="Oval 303">
                      <a:extLst>
                        <a:ext uri="{FF2B5EF4-FFF2-40B4-BE49-F238E27FC236}">
                          <a16:creationId xmlns:a16="http://schemas.microsoft.com/office/drawing/2014/main" id="{174A4F4E-A81D-29C9-C1BF-EE8F66214E3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8" name="Group 287">
                    <a:extLst>
                      <a:ext uri="{FF2B5EF4-FFF2-40B4-BE49-F238E27FC236}">
                        <a16:creationId xmlns:a16="http://schemas.microsoft.com/office/drawing/2014/main" id="{E01E51DD-E6FD-A488-E624-2D9210E742C7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625685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301" name="Oval 300">
                      <a:extLst>
                        <a:ext uri="{FF2B5EF4-FFF2-40B4-BE49-F238E27FC236}">
                          <a16:creationId xmlns:a16="http://schemas.microsoft.com/office/drawing/2014/main" id="{81FA6095-81A0-6EC3-FBAC-B2958CA3005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2" name="Oval 301">
                      <a:extLst>
                        <a:ext uri="{FF2B5EF4-FFF2-40B4-BE49-F238E27FC236}">
                          <a16:creationId xmlns:a16="http://schemas.microsoft.com/office/drawing/2014/main" id="{CEF2F993-2CC3-AC07-F7B9-E6ADA588E15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9" name="Group 288">
                    <a:extLst>
                      <a:ext uri="{FF2B5EF4-FFF2-40B4-BE49-F238E27FC236}">
                        <a16:creationId xmlns:a16="http://schemas.microsoft.com/office/drawing/2014/main" id="{0CA621E6-056A-B08F-648C-E204DD057A98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265083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99" name="Oval 298">
                      <a:extLst>
                        <a:ext uri="{FF2B5EF4-FFF2-40B4-BE49-F238E27FC236}">
                          <a16:creationId xmlns:a16="http://schemas.microsoft.com/office/drawing/2014/main" id="{93D886C4-AF2E-BA03-6029-232EC6EEAF2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0" name="Oval 299">
                      <a:extLst>
                        <a:ext uri="{FF2B5EF4-FFF2-40B4-BE49-F238E27FC236}">
                          <a16:creationId xmlns:a16="http://schemas.microsoft.com/office/drawing/2014/main" id="{D4120CA2-51A3-332E-464D-926E40178B3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0" name="Group 289">
                    <a:extLst>
                      <a:ext uri="{FF2B5EF4-FFF2-40B4-BE49-F238E27FC236}">
                        <a16:creationId xmlns:a16="http://schemas.microsoft.com/office/drawing/2014/main" id="{9A0E6301-BBFA-7DE7-A6F7-AD799C029024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3910382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97" name="Oval 296">
                      <a:extLst>
                        <a:ext uri="{FF2B5EF4-FFF2-40B4-BE49-F238E27FC236}">
                          <a16:creationId xmlns:a16="http://schemas.microsoft.com/office/drawing/2014/main" id="{A8326490-9BE2-A900-75E3-434CB3A7246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8" name="Oval 297">
                      <a:extLst>
                        <a:ext uri="{FF2B5EF4-FFF2-40B4-BE49-F238E27FC236}">
                          <a16:creationId xmlns:a16="http://schemas.microsoft.com/office/drawing/2014/main" id="{2A1D3D94-DBC2-CB3E-62CD-5EF68ACCE4C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1" name="Group 290">
                    <a:extLst>
                      <a:ext uri="{FF2B5EF4-FFF2-40B4-BE49-F238E27FC236}">
                        <a16:creationId xmlns:a16="http://schemas.microsoft.com/office/drawing/2014/main" id="{0FE41136-A007-62BA-989B-90AF9084C015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3561737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95" name="Oval 294">
                      <a:extLst>
                        <a:ext uri="{FF2B5EF4-FFF2-40B4-BE49-F238E27FC236}">
                          <a16:creationId xmlns:a16="http://schemas.microsoft.com/office/drawing/2014/main" id="{547291A5-EFD6-E994-1FAF-F0CCD22F77B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6" name="Oval 295">
                      <a:extLst>
                        <a:ext uri="{FF2B5EF4-FFF2-40B4-BE49-F238E27FC236}">
                          <a16:creationId xmlns:a16="http://schemas.microsoft.com/office/drawing/2014/main" id="{C5A901EC-E4C2-C54C-FBEC-8BC86C17341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92" name="Oval 291">
                    <a:extLst>
                      <a:ext uri="{FF2B5EF4-FFF2-40B4-BE49-F238E27FC236}">
                        <a16:creationId xmlns:a16="http://schemas.microsoft.com/office/drawing/2014/main" id="{885A24AF-65DE-2250-1206-AE74F9B3235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635" y="3112804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" name="Oval 292">
                    <a:extLst>
                      <a:ext uri="{FF2B5EF4-FFF2-40B4-BE49-F238E27FC236}">
                        <a16:creationId xmlns:a16="http://schemas.microsoft.com/office/drawing/2014/main" id="{105D93F5-D7BE-939A-ECB7-D66A80F8C75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2758702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" name="Oval 293">
                    <a:extLst>
                      <a:ext uri="{FF2B5EF4-FFF2-40B4-BE49-F238E27FC236}">
                        <a16:creationId xmlns:a16="http://schemas.microsoft.com/office/drawing/2014/main" id="{1B816376-3C8D-82FD-B5DF-0132E113FA0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2408506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136BC3F4-055A-CC1C-5D8E-1830F1FF7A59}"/>
                    </a:ext>
                  </a:extLst>
                </p:cNvPr>
                <p:cNvGrpSpPr/>
                <p:nvPr/>
              </p:nvGrpSpPr>
              <p:grpSpPr>
                <a:xfrm>
                  <a:off x="2007879" y="2198787"/>
                  <a:ext cx="182880" cy="3486225"/>
                  <a:chOff x="1653178" y="2380542"/>
                  <a:chExt cx="182880" cy="3486225"/>
                </a:xfrm>
              </p:grpSpPr>
              <p:sp>
                <p:nvSpPr>
                  <p:cNvPr id="255" name="Rectangle 254">
                    <a:extLst>
                      <a:ext uri="{FF2B5EF4-FFF2-40B4-BE49-F238E27FC236}">
                        <a16:creationId xmlns:a16="http://schemas.microsoft.com/office/drawing/2014/main" id="{FF2D8BCC-CB68-C6C4-AD29-DA5B6E1F214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3089944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" name="Rectangle 255">
                    <a:extLst>
                      <a:ext uri="{FF2B5EF4-FFF2-40B4-BE49-F238E27FC236}">
                        <a16:creationId xmlns:a16="http://schemas.microsoft.com/office/drawing/2014/main" id="{EAC65FE2-1C87-0E64-0520-95B26967248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2735243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Rectangle 256">
                    <a:extLst>
                      <a:ext uri="{FF2B5EF4-FFF2-40B4-BE49-F238E27FC236}">
                        <a16:creationId xmlns:a16="http://schemas.microsoft.com/office/drawing/2014/main" id="{4D1190BF-AA24-4905-476F-839499AE339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2380542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58" name="Group 257">
                    <a:extLst>
                      <a:ext uri="{FF2B5EF4-FFF2-40B4-BE49-F238E27FC236}">
                        <a16:creationId xmlns:a16="http://schemas.microsoft.com/office/drawing/2014/main" id="{AD1E4F81-85A8-917A-02F0-7246A7F6E003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5683887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80" name="Oval 279">
                      <a:extLst>
                        <a:ext uri="{FF2B5EF4-FFF2-40B4-BE49-F238E27FC236}">
                          <a16:creationId xmlns:a16="http://schemas.microsoft.com/office/drawing/2014/main" id="{214F7E48-0C0A-E648-03F0-B35861BDF20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85A3A24B-EA41-2E7A-F6DA-26725538262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59" name="Group 258">
                    <a:extLst>
                      <a:ext uri="{FF2B5EF4-FFF2-40B4-BE49-F238E27FC236}">
                        <a16:creationId xmlns:a16="http://schemas.microsoft.com/office/drawing/2014/main" id="{6701D874-7612-2375-5DA0-8D4BDFE815D9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5329186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78" name="Oval 277">
                      <a:extLst>
                        <a:ext uri="{FF2B5EF4-FFF2-40B4-BE49-F238E27FC236}">
                          <a16:creationId xmlns:a16="http://schemas.microsoft.com/office/drawing/2014/main" id="{4E8BEF1A-F75E-53E0-C8D8-864CD290259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13593BA-8C54-73E2-7413-3AF3097E294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0" name="Group 259">
                    <a:extLst>
                      <a:ext uri="{FF2B5EF4-FFF2-40B4-BE49-F238E27FC236}">
                        <a16:creationId xmlns:a16="http://schemas.microsoft.com/office/drawing/2014/main" id="{E4BA01EE-A70F-4FEC-E898-4FFF106EF617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980386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76" name="Oval 275">
                      <a:extLst>
                        <a:ext uri="{FF2B5EF4-FFF2-40B4-BE49-F238E27FC236}">
                          <a16:creationId xmlns:a16="http://schemas.microsoft.com/office/drawing/2014/main" id="{2FAFA912-8613-95E0-8B5A-CCEF4E4D051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Oval 276">
                      <a:extLst>
                        <a:ext uri="{FF2B5EF4-FFF2-40B4-BE49-F238E27FC236}">
                          <a16:creationId xmlns:a16="http://schemas.microsoft.com/office/drawing/2014/main" id="{6F87B017-08FF-E946-EA12-E6DFC92123D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1" name="Group 260">
                    <a:extLst>
                      <a:ext uri="{FF2B5EF4-FFF2-40B4-BE49-F238E27FC236}">
                        <a16:creationId xmlns:a16="http://schemas.microsoft.com/office/drawing/2014/main" id="{7365303B-C7CE-9F88-BF34-FDE1624DC2FD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625685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74" name="Oval 273">
                      <a:extLst>
                        <a:ext uri="{FF2B5EF4-FFF2-40B4-BE49-F238E27FC236}">
                          <a16:creationId xmlns:a16="http://schemas.microsoft.com/office/drawing/2014/main" id="{3776D263-036A-8A93-1CBE-B0B2E1B0B72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Oval 274">
                      <a:extLst>
                        <a:ext uri="{FF2B5EF4-FFF2-40B4-BE49-F238E27FC236}">
                          <a16:creationId xmlns:a16="http://schemas.microsoft.com/office/drawing/2014/main" id="{AA90E5D4-6DDF-AD3B-6AA1-9D91E9A0724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31EDB792-7A18-3936-A4B2-B02A154FB7BE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265083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72" name="Oval 271">
                      <a:extLst>
                        <a:ext uri="{FF2B5EF4-FFF2-40B4-BE49-F238E27FC236}">
                          <a16:creationId xmlns:a16="http://schemas.microsoft.com/office/drawing/2014/main" id="{77C8C569-2FBC-AFED-0BFC-693E7A71254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Oval 272">
                      <a:extLst>
                        <a:ext uri="{FF2B5EF4-FFF2-40B4-BE49-F238E27FC236}">
                          <a16:creationId xmlns:a16="http://schemas.microsoft.com/office/drawing/2014/main" id="{8BFF1EC8-2EF2-177A-8FC4-AE9A033D0A0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05796A9-2089-9C6A-F84A-96B4824C773E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3910382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70" name="Oval 269">
                      <a:extLst>
                        <a:ext uri="{FF2B5EF4-FFF2-40B4-BE49-F238E27FC236}">
                          <a16:creationId xmlns:a16="http://schemas.microsoft.com/office/drawing/2014/main" id="{38805108-FA1E-DA6F-683C-AA1B266E528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Oval 270">
                      <a:extLst>
                        <a:ext uri="{FF2B5EF4-FFF2-40B4-BE49-F238E27FC236}">
                          <a16:creationId xmlns:a16="http://schemas.microsoft.com/office/drawing/2014/main" id="{598B704A-6EA9-A1B1-675F-F67ADAD6640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4" name="Group 263">
                    <a:extLst>
                      <a:ext uri="{FF2B5EF4-FFF2-40B4-BE49-F238E27FC236}">
                        <a16:creationId xmlns:a16="http://schemas.microsoft.com/office/drawing/2014/main" id="{DBF4EE1C-EC4B-09EC-BA8C-53E61254F588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3561737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68" name="Oval 267">
                      <a:extLst>
                        <a:ext uri="{FF2B5EF4-FFF2-40B4-BE49-F238E27FC236}">
                          <a16:creationId xmlns:a16="http://schemas.microsoft.com/office/drawing/2014/main" id="{CD7ED0DD-B351-8B60-119D-1EB50C0EA1F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9" name="Oval 268">
                      <a:extLst>
                        <a:ext uri="{FF2B5EF4-FFF2-40B4-BE49-F238E27FC236}">
                          <a16:creationId xmlns:a16="http://schemas.microsoft.com/office/drawing/2014/main" id="{C022BCBC-C074-A7E8-1548-BED47487752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5" name="Oval 264">
                    <a:extLst>
                      <a:ext uri="{FF2B5EF4-FFF2-40B4-BE49-F238E27FC236}">
                        <a16:creationId xmlns:a16="http://schemas.microsoft.com/office/drawing/2014/main" id="{CF9B63F8-4063-8E44-27E8-8618EEBBD3F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635" y="3112804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Oval 265">
                    <a:extLst>
                      <a:ext uri="{FF2B5EF4-FFF2-40B4-BE49-F238E27FC236}">
                        <a16:creationId xmlns:a16="http://schemas.microsoft.com/office/drawing/2014/main" id="{BDECE140-5F5C-4CA8-374A-EF5F2F1FD2E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2758702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Oval 266">
                    <a:extLst>
                      <a:ext uri="{FF2B5EF4-FFF2-40B4-BE49-F238E27FC236}">
                        <a16:creationId xmlns:a16="http://schemas.microsoft.com/office/drawing/2014/main" id="{3970D9CB-34CF-8962-37F4-5109A2CEA75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2408506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D5D990C-9077-9426-05A1-4E0CC706CF42}"/>
                    </a:ext>
                  </a:extLst>
                </p:cNvPr>
                <p:cNvGrpSpPr/>
                <p:nvPr/>
              </p:nvGrpSpPr>
              <p:grpSpPr>
                <a:xfrm>
                  <a:off x="2362580" y="2198787"/>
                  <a:ext cx="182880" cy="3486225"/>
                  <a:chOff x="1653178" y="2380542"/>
                  <a:chExt cx="182880" cy="3486225"/>
                </a:xfrm>
              </p:grpSpPr>
              <p:sp>
                <p:nvSpPr>
                  <p:cNvPr id="228" name="Rectangle 227">
                    <a:extLst>
                      <a:ext uri="{FF2B5EF4-FFF2-40B4-BE49-F238E27FC236}">
                        <a16:creationId xmlns:a16="http://schemas.microsoft.com/office/drawing/2014/main" id="{68BF78A0-83C2-B88F-CA14-81E8D6BD592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3089944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id="{D81D25E1-BF19-3AE2-AD9B-91BD14D8E7E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2735243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2799C973-17BB-1BCD-5535-4434661801C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2380542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31" name="Group 230">
                    <a:extLst>
                      <a:ext uri="{FF2B5EF4-FFF2-40B4-BE49-F238E27FC236}">
                        <a16:creationId xmlns:a16="http://schemas.microsoft.com/office/drawing/2014/main" id="{FC3BBBBE-06ED-B8EE-416E-506C3042EBFA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5683887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53" name="Oval 252">
                      <a:extLst>
                        <a:ext uri="{FF2B5EF4-FFF2-40B4-BE49-F238E27FC236}">
                          <a16:creationId xmlns:a16="http://schemas.microsoft.com/office/drawing/2014/main" id="{F13AE49A-06D9-59A5-BED6-3D684BF53D0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Oval 253">
                      <a:extLst>
                        <a:ext uri="{FF2B5EF4-FFF2-40B4-BE49-F238E27FC236}">
                          <a16:creationId xmlns:a16="http://schemas.microsoft.com/office/drawing/2014/main" id="{852571E7-6337-0338-DEE4-5E01665D54C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2" name="Group 231">
                    <a:extLst>
                      <a:ext uri="{FF2B5EF4-FFF2-40B4-BE49-F238E27FC236}">
                        <a16:creationId xmlns:a16="http://schemas.microsoft.com/office/drawing/2014/main" id="{60C8ADF6-3DA5-51DF-9D1F-B9A85D669DF8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5329186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51" name="Oval 250">
                      <a:extLst>
                        <a:ext uri="{FF2B5EF4-FFF2-40B4-BE49-F238E27FC236}">
                          <a16:creationId xmlns:a16="http://schemas.microsoft.com/office/drawing/2014/main" id="{0E3F6C4B-E0A9-5ABF-4B98-3E8710EA010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2" name="Oval 251">
                      <a:extLst>
                        <a:ext uri="{FF2B5EF4-FFF2-40B4-BE49-F238E27FC236}">
                          <a16:creationId xmlns:a16="http://schemas.microsoft.com/office/drawing/2014/main" id="{1C079884-8E5C-8D8A-F267-C10052061B4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3" name="Group 232">
                    <a:extLst>
                      <a:ext uri="{FF2B5EF4-FFF2-40B4-BE49-F238E27FC236}">
                        <a16:creationId xmlns:a16="http://schemas.microsoft.com/office/drawing/2014/main" id="{525730F8-C917-A1D2-859A-373FA0BCCFC9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980386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49" name="Oval 248">
                      <a:extLst>
                        <a:ext uri="{FF2B5EF4-FFF2-40B4-BE49-F238E27FC236}">
                          <a16:creationId xmlns:a16="http://schemas.microsoft.com/office/drawing/2014/main" id="{0ADF15B7-916E-2ECC-2613-C16A0612D13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Oval 249">
                      <a:extLst>
                        <a:ext uri="{FF2B5EF4-FFF2-40B4-BE49-F238E27FC236}">
                          <a16:creationId xmlns:a16="http://schemas.microsoft.com/office/drawing/2014/main" id="{EF15033F-89C2-32A3-2EF3-B9DAD4D5C07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4" name="Group 233">
                    <a:extLst>
                      <a:ext uri="{FF2B5EF4-FFF2-40B4-BE49-F238E27FC236}">
                        <a16:creationId xmlns:a16="http://schemas.microsoft.com/office/drawing/2014/main" id="{2AA073C9-3080-ABC1-C432-B1B3DD44C099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625685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47" name="Oval 246">
                      <a:extLst>
                        <a:ext uri="{FF2B5EF4-FFF2-40B4-BE49-F238E27FC236}">
                          <a16:creationId xmlns:a16="http://schemas.microsoft.com/office/drawing/2014/main" id="{61191B82-0F3E-9DDD-3374-E65385617B4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8" name="Oval 247">
                      <a:extLst>
                        <a:ext uri="{FF2B5EF4-FFF2-40B4-BE49-F238E27FC236}">
                          <a16:creationId xmlns:a16="http://schemas.microsoft.com/office/drawing/2014/main" id="{19F76148-7113-689C-322B-8C2E4E9AEDF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5" name="Group 234">
                    <a:extLst>
                      <a:ext uri="{FF2B5EF4-FFF2-40B4-BE49-F238E27FC236}">
                        <a16:creationId xmlns:a16="http://schemas.microsoft.com/office/drawing/2014/main" id="{39665BEF-B154-4BFA-B4E7-93A1EF9FEBC2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265083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45" name="Oval 244">
                      <a:extLst>
                        <a:ext uri="{FF2B5EF4-FFF2-40B4-BE49-F238E27FC236}">
                          <a16:creationId xmlns:a16="http://schemas.microsoft.com/office/drawing/2014/main" id="{C57B065A-F7D2-7215-2FB5-385A2CA6986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6" name="Oval 245">
                      <a:extLst>
                        <a:ext uri="{FF2B5EF4-FFF2-40B4-BE49-F238E27FC236}">
                          <a16:creationId xmlns:a16="http://schemas.microsoft.com/office/drawing/2014/main" id="{ADD925BB-4487-EAE3-6ABF-D7A957BFA57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6" name="Group 235">
                    <a:extLst>
                      <a:ext uri="{FF2B5EF4-FFF2-40B4-BE49-F238E27FC236}">
                        <a16:creationId xmlns:a16="http://schemas.microsoft.com/office/drawing/2014/main" id="{95C63649-DB0C-7DBA-8DBA-3713911245F7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3910382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43" name="Oval 242">
                      <a:extLst>
                        <a:ext uri="{FF2B5EF4-FFF2-40B4-BE49-F238E27FC236}">
                          <a16:creationId xmlns:a16="http://schemas.microsoft.com/office/drawing/2014/main" id="{85350FE1-1419-3E5E-1E1C-A1F02A83F28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4" name="Oval 243">
                      <a:extLst>
                        <a:ext uri="{FF2B5EF4-FFF2-40B4-BE49-F238E27FC236}">
                          <a16:creationId xmlns:a16="http://schemas.microsoft.com/office/drawing/2014/main" id="{9D89B5A2-167A-FC76-BF95-E08F28175D9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7" name="Group 236">
                    <a:extLst>
                      <a:ext uri="{FF2B5EF4-FFF2-40B4-BE49-F238E27FC236}">
                        <a16:creationId xmlns:a16="http://schemas.microsoft.com/office/drawing/2014/main" id="{CB72A671-21D7-7C3A-7BE0-00A975A92538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3561737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41" name="Oval 240">
                      <a:extLst>
                        <a:ext uri="{FF2B5EF4-FFF2-40B4-BE49-F238E27FC236}">
                          <a16:creationId xmlns:a16="http://schemas.microsoft.com/office/drawing/2014/main" id="{7F7934CE-DAA7-FD45-C9C1-A5E50D8E67B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2" name="Oval 241">
                      <a:extLst>
                        <a:ext uri="{FF2B5EF4-FFF2-40B4-BE49-F238E27FC236}">
                          <a16:creationId xmlns:a16="http://schemas.microsoft.com/office/drawing/2014/main" id="{58F2B3BF-2816-A4D9-3EEB-7EECF5340CF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38" name="Oval 237">
                    <a:extLst>
                      <a:ext uri="{FF2B5EF4-FFF2-40B4-BE49-F238E27FC236}">
                        <a16:creationId xmlns:a16="http://schemas.microsoft.com/office/drawing/2014/main" id="{DF5730DB-3573-2F78-D399-DC80623027F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635" y="3112804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9" name="Oval 238">
                    <a:extLst>
                      <a:ext uri="{FF2B5EF4-FFF2-40B4-BE49-F238E27FC236}">
                        <a16:creationId xmlns:a16="http://schemas.microsoft.com/office/drawing/2014/main" id="{30E70F82-F3BF-9B60-8CB2-2208AFD91C8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2758702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Oval 239">
                    <a:extLst>
                      <a:ext uri="{FF2B5EF4-FFF2-40B4-BE49-F238E27FC236}">
                        <a16:creationId xmlns:a16="http://schemas.microsoft.com/office/drawing/2014/main" id="{28107FF0-5B7B-89C3-3C3F-2909B736D0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2408506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1B274E96-C0DE-8782-6F6C-7C26C2D6A123}"/>
                    </a:ext>
                  </a:extLst>
                </p:cNvPr>
                <p:cNvGrpSpPr/>
                <p:nvPr/>
              </p:nvGrpSpPr>
              <p:grpSpPr>
                <a:xfrm>
                  <a:off x="2717281" y="2207227"/>
                  <a:ext cx="182880" cy="3486225"/>
                  <a:chOff x="1653178" y="2380542"/>
                  <a:chExt cx="182880" cy="3486225"/>
                </a:xfrm>
              </p:grpSpPr>
              <p:sp>
                <p:nvSpPr>
                  <p:cNvPr id="201" name="Rectangle 200">
                    <a:extLst>
                      <a:ext uri="{FF2B5EF4-FFF2-40B4-BE49-F238E27FC236}">
                        <a16:creationId xmlns:a16="http://schemas.microsoft.com/office/drawing/2014/main" id="{46D13CEB-D890-8025-E4CB-7E1123B4A6E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3089944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" name="Rectangle 201">
                    <a:extLst>
                      <a:ext uri="{FF2B5EF4-FFF2-40B4-BE49-F238E27FC236}">
                        <a16:creationId xmlns:a16="http://schemas.microsoft.com/office/drawing/2014/main" id="{4F59F0A9-C997-0504-F0A7-4EF9BF90D32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2735243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3" name="Rectangle 202">
                    <a:extLst>
                      <a:ext uri="{FF2B5EF4-FFF2-40B4-BE49-F238E27FC236}">
                        <a16:creationId xmlns:a16="http://schemas.microsoft.com/office/drawing/2014/main" id="{F310A2E5-8B06-6A20-285D-18603DDE216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2380542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04" name="Group 203">
                    <a:extLst>
                      <a:ext uri="{FF2B5EF4-FFF2-40B4-BE49-F238E27FC236}">
                        <a16:creationId xmlns:a16="http://schemas.microsoft.com/office/drawing/2014/main" id="{4295AFBD-9CDD-E175-C6EE-A1AD25CB9CA7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5683887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26" name="Oval 225">
                      <a:extLst>
                        <a:ext uri="{FF2B5EF4-FFF2-40B4-BE49-F238E27FC236}">
                          <a16:creationId xmlns:a16="http://schemas.microsoft.com/office/drawing/2014/main" id="{295C83CE-A08E-AFA6-EEBB-91B628A6C3B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7" name="Oval 226">
                      <a:extLst>
                        <a:ext uri="{FF2B5EF4-FFF2-40B4-BE49-F238E27FC236}">
                          <a16:creationId xmlns:a16="http://schemas.microsoft.com/office/drawing/2014/main" id="{0030E6ED-2E9E-21BC-8E66-57779862F17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5" name="Group 204">
                    <a:extLst>
                      <a:ext uri="{FF2B5EF4-FFF2-40B4-BE49-F238E27FC236}">
                        <a16:creationId xmlns:a16="http://schemas.microsoft.com/office/drawing/2014/main" id="{7DD5E591-7E58-6C5B-F852-032DB5F2F013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5329186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24" name="Oval 223">
                      <a:extLst>
                        <a:ext uri="{FF2B5EF4-FFF2-40B4-BE49-F238E27FC236}">
                          <a16:creationId xmlns:a16="http://schemas.microsoft.com/office/drawing/2014/main" id="{6423F165-34B1-9C33-2FC5-3B9AAE7ED43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5" name="Oval 224">
                      <a:extLst>
                        <a:ext uri="{FF2B5EF4-FFF2-40B4-BE49-F238E27FC236}">
                          <a16:creationId xmlns:a16="http://schemas.microsoft.com/office/drawing/2014/main" id="{E2ECCE85-2571-F371-9B06-DB1BEEF7A9A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6" name="Group 205">
                    <a:extLst>
                      <a:ext uri="{FF2B5EF4-FFF2-40B4-BE49-F238E27FC236}">
                        <a16:creationId xmlns:a16="http://schemas.microsoft.com/office/drawing/2014/main" id="{551740D5-A914-56B5-2663-D4028E5321F8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980386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22" name="Oval 221">
                      <a:extLst>
                        <a:ext uri="{FF2B5EF4-FFF2-40B4-BE49-F238E27FC236}">
                          <a16:creationId xmlns:a16="http://schemas.microsoft.com/office/drawing/2014/main" id="{881F58C1-CE69-3259-074C-DFB5CB9709F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3" name="Oval 222">
                      <a:extLst>
                        <a:ext uri="{FF2B5EF4-FFF2-40B4-BE49-F238E27FC236}">
                          <a16:creationId xmlns:a16="http://schemas.microsoft.com/office/drawing/2014/main" id="{8C1E0122-3D3A-4147-2A06-F6CA2D67D81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7" name="Group 206">
                    <a:extLst>
                      <a:ext uri="{FF2B5EF4-FFF2-40B4-BE49-F238E27FC236}">
                        <a16:creationId xmlns:a16="http://schemas.microsoft.com/office/drawing/2014/main" id="{B38248A3-745B-BD4C-5B8F-1A2911764D9F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625685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20" name="Oval 219">
                      <a:extLst>
                        <a:ext uri="{FF2B5EF4-FFF2-40B4-BE49-F238E27FC236}">
                          <a16:creationId xmlns:a16="http://schemas.microsoft.com/office/drawing/2014/main" id="{6B2E359C-1B44-5D4C-8CCA-2268AA6B797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1" name="Oval 220">
                      <a:extLst>
                        <a:ext uri="{FF2B5EF4-FFF2-40B4-BE49-F238E27FC236}">
                          <a16:creationId xmlns:a16="http://schemas.microsoft.com/office/drawing/2014/main" id="{672BF55C-BBCF-0F9D-127D-34C944343D6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8" name="Group 207">
                    <a:extLst>
                      <a:ext uri="{FF2B5EF4-FFF2-40B4-BE49-F238E27FC236}">
                        <a16:creationId xmlns:a16="http://schemas.microsoft.com/office/drawing/2014/main" id="{A785944E-950F-D0A1-4728-337B1E649A16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265083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18" name="Oval 217">
                      <a:extLst>
                        <a:ext uri="{FF2B5EF4-FFF2-40B4-BE49-F238E27FC236}">
                          <a16:creationId xmlns:a16="http://schemas.microsoft.com/office/drawing/2014/main" id="{9BDF57AB-58DB-0826-4533-B5696A89E60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9" name="Oval 218">
                      <a:extLst>
                        <a:ext uri="{FF2B5EF4-FFF2-40B4-BE49-F238E27FC236}">
                          <a16:creationId xmlns:a16="http://schemas.microsoft.com/office/drawing/2014/main" id="{6EE66954-19AE-FA69-7E43-613C6492CDF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9" name="Group 208">
                    <a:extLst>
                      <a:ext uri="{FF2B5EF4-FFF2-40B4-BE49-F238E27FC236}">
                        <a16:creationId xmlns:a16="http://schemas.microsoft.com/office/drawing/2014/main" id="{4F2CD944-1D7C-53C8-9188-1A7ECD63E303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3910382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16" name="Oval 215">
                      <a:extLst>
                        <a:ext uri="{FF2B5EF4-FFF2-40B4-BE49-F238E27FC236}">
                          <a16:creationId xmlns:a16="http://schemas.microsoft.com/office/drawing/2014/main" id="{A053E216-4165-B5A7-75A1-30440D0380C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7" name="Oval 216">
                      <a:extLst>
                        <a:ext uri="{FF2B5EF4-FFF2-40B4-BE49-F238E27FC236}">
                          <a16:creationId xmlns:a16="http://schemas.microsoft.com/office/drawing/2014/main" id="{7F4FF73C-129D-AC85-F113-43CBD06CDE9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0" name="Group 209">
                    <a:extLst>
                      <a:ext uri="{FF2B5EF4-FFF2-40B4-BE49-F238E27FC236}">
                        <a16:creationId xmlns:a16="http://schemas.microsoft.com/office/drawing/2014/main" id="{415E564F-8243-E2B7-D61A-12C4180CC361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3561737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214" name="Oval 213">
                      <a:extLst>
                        <a:ext uri="{FF2B5EF4-FFF2-40B4-BE49-F238E27FC236}">
                          <a16:creationId xmlns:a16="http://schemas.microsoft.com/office/drawing/2014/main" id="{0F5B47D4-7FFB-02BD-A36B-4EFC175CA02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5" name="Oval 214">
                      <a:extLst>
                        <a:ext uri="{FF2B5EF4-FFF2-40B4-BE49-F238E27FC236}">
                          <a16:creationId xmlns:a16="http://schemas.microsoft.com/office/drawing/2014/main" id="{C18632FB-D28C-0226-58D9-8ACD800274A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11" name="Oval 210">
                    <a:extLst>
                      <a:ext uri="{FF2B5EF4-FFF2-40B4-BE49-F238E27FC236}">
                        <a16:creationId xmlns:a16="http://schemas.microsoft.com/office/drawing/2014/main" id="{D99900DE-12B4-2BB2-85EC-AD8AC3E4F6E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635" y="3112804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Oval 211">
                    <a:extLst>
                      <a:ext uri="{FF2B5EF4-FFF2-40B4-BE49-F238E27FC236}">
                        <a16:creationId xmlns:a16="http://schemas.microsoft.com/office/drawing/2014/main" id="{409F1DD2-41E9-B68E-559C-D6CC223520C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2758702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3" name="Oval 212">
                    <a:extLst>
                      <a:ext uri="{FF2B5EF4-FFF2-40B4-BE49-F238E27FC236}">
                        <a16:creationId xmlns:a16="http://schemas.microsoft.com/office/drawing/2014/main" id="{918E3A6F-AB03-783B-1892-47E4A5FD2D5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2408506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EC71383E-237F-C4F7-27E6-72EF8A54DE2B}"/>
                    </a:ext>
                  </a:extLst>
                </p:cNvPr>
                <p:cNvGrpSpPr/>
                <p:nvPr/>
              </p:nvGrpSpPr>
              <p:grpSpPr>
                <a:xfrm>
                  <a:off x="3071982" y="2212257"/>
                  <a:ext cx="182880" cy="3486225"/>
                  <a:chOff x="1653178" y="2380542"/>
                  <a:chExt cx="182880" cy="3486225"/>
                </a:xfrm>
              </p:grpSpPr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9AF547F9-79D7-9F27-AAB7-3847477AB13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3089944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96BB600A-2D2A-C523-1A9D-229F79FF86D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2735243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480CD910-503F-C2CF-0D29-304F6C2326D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2380542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7" name="Group 176">
                    <a:extLst>
                      <a:ext uri="{FF2B5EF4-FFF2-40B4-BE49-F238E27FC236}">
                        <a16:creationId xmlns:a16="http://schemas.microsoft.com/office/drawing/2014/main" id="{8F0548D7-6436-0E50-AD27-D20AA7E7A233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5683887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99" name="Oval 198">
                      <a:extLst>
                        <a:ext uri="{FF2B5EF4-FFF2-40B4-BE49-F238E27FC236}">
                          <a16:creationId xmlns:a16="http://schemas.microsoft.com/office/drawing/2014/main" id="{E161637D-B7D6-5D0D-C687-66E01066F8E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0" name="Oval 199">
                      <a:extLst>
                        <a:ext uri="{FF2B5EF4-FFF2-40B4-BE49-F238E27FC236}">
                          <a16:creationId xmlns:a16="http://schemas.microsoft.com/office/drawing/2014/main" id="{1C6287B1-F8BC-B85A-E879-C846A8F74D2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8" name="Group 177">
                    <a:extLst>
                      <a:ext uri="{FF2B5EF4-FFF2-40B4-BE49-F238E27FC236}">
                        <a16:creationId xmlns:a16="http://schemas.microsoft.com/office/drawing/2014/main" id="{3A08C5FF-FF33-88CE-F7D2-0CD640B2C632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5329186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97" name="Oval 196">
                      <a:extLst>
                        <a:ext uri="{FF2B5EF4-FFF2-40B4-BE49-F238E27FC236}">
                          <a16:creationId xmlns:a16="http://schemas.microsoft.com/office/drawing/2014/main" id="{E6ECCDFF-B022-4CFE-383B-9A8673B258E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8" name="Oval 197">
                      <a:extLst>
                        <a:ext uri="{FF2B5EF4-FFF2-40B4-BE49-F238E27FC236}">
                          <a16:creationId xmlns:a16="http://schemas.microsoft.com/office/drawing/2014/main" id="{B7D4DFE2-72F4-1D5E-A1FA-F757DFBC152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9" name="Group 178">
                    <a:extLst>
                      <a:ext uri="{FF2B5EF4-FFF2-40B4-BE49-F238E27FC236}">
                        <a16:creationId xmlns:a16="http://schemas.microsoft.com/office/drawing/2014/main" id="{390AABC5-8CE9-C8CD-0896-194D9146A70D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980386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95" name="Oval 194">
                      <a:extLst>
                        <a:ext uri="{FF2B5EF4-FFF2-40B4-BE49-F238E27FC236}">
                          <a16:creationId xmlns:a16="http://schemas.microsoft.com/office/drawing/2014/main" id="{6F284CE6-52A9-9FD5-9602-11A90838CD3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6" name="Oval 195">
                      <a:extLst>
                        <a:ext uri="{FF2B5EF4-FFF2-40B4-BE49-F238E27FC236}">
                          <a16:creationId xmlns:a16="http://schemas.microsoft.com/office/drawing/2014/main" id="{77C1638F-020A-6DBA-04B5-48B9BEB92A3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0" name="Group 179">
                    <a:extLst>
                      <a:ext uri="{FF2B5EF4-FFF2-40B4-BE49-F238E27FC236}">
                        <a16:creationId xmlns:a16="http://schemas.microsoft.com/office/drawing/2014/main" id="{7E55C63C-5488-D792-914F-2E4698188C6F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625685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93" name="Oval 192">
                      <a:extLst>
                        <a:ext uri="{FF2B5EF4-FFF2-40B4-BE49-F238E27FC236}">
                          <a16:creationId xmlns:a16="http://schemas.microsoft.com/office/drawing/2014/main" id="{0A38AC68-AA83-BA1B-1437-0D6F1277372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4" name="Oval 193">
                      <a:extLst>
                        <a:ext uri="{FF2B5EF4-FFF2-40B4-BE49-F238E27FC236}">
                          <a16:creationId xmlns:a16="http://schemas.microsoft.com/office/drawing/2014/main" id="{F3D50E81-157A-D3AD-5AA3-21B8FC16184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1" name="Group 180">
                    <a:extLst>
                      <a:ext uri="{FF2B5EF4-FFF2-40B4-BE49-F238E27FC236}">
                        <a16:creationId xmlns:a16="http://schemas.microsoft.com/office/drawing/2014/main" id="{59F511FB-4B8E-C0A3-CCA3-076E321533E9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265083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91" name="Oval 190">
                      <a:extLst>
                        <a:ext uri="{FF2B5EF4-FFF2-40B4-BE49-F238E27FC236}">
                          <a16:creationId xmlns:a16="http://schemas.microsoft.com/office/drawing/2014/main" id="{F6A877A5-AF0F-BC27-6C1B-8BEEB2F7E17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2" name="Oval 191">
                      <a:extLst>
                        <a:ext uri="{FF2B5EF4-FFF2-40B4-BE49-F238E27FC236}">
                          <a16:creationId xmlns:a16="http://schemas.microsoft.com/office/drawing/2014/main" id="{FF6111DA-AB49-5110-A95B-F5227248742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2" name="Group 181">
                    <a:extLst>
                      <a:ext uri="{FF2B5EF4-FFF2-40B4-BE49-F238E27FC236}">
                        <a16:creationId xmlns:a16="http://schemas.microsoft.com/office/drawing/2014/main" id="{7D735EDC-CBB4-56C8-1435-55D1F1ACF2CF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3910382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89" name="Oval 188">
                      <a:extLst>
                        <a:ext uri="{FF2B5EF4-FFF2-40B4-BE49-F238E27FC236}">
                          <a16:creationId xmlns:a16="http://schemas.microsoft.com/office/drawing/2014/main" id="{E4DE0368-B3DC-0590-504E-5977394E1AE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0" name="Oval 189">
                      <a:extLst>
                        <a:ext uri="{FF2B5EF4-FFF2-40B4-BE49-F238E27FC236}">
                          <a16:creationId xmlns:a16="http://schemas.microsoft.com/office/drawing/2014/main" id="{32B4486E-8106-3649-8B83-50DC66C9A69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3" name="Group 182">
                    <a:extLst>
                      <a:ext uri="{FF2B5EF4-FFF2-40B4-BE49-F238E27FC236}">
                        <a16:creationId xmlns:a16="http://schemas.microsoft.com/office/drawing/2014/main" id="{61F00019-BA38-ECFF-C2D4-A971CB2144CA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3561737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87" name="Oval 186">
                      <a:extLst>
                        <a:ext uri="{FF2B5EF4-FFF2-40B4-BE49-F238E27FC236}">
                          <a16:creationId xmlns:a16="http://schemas.microsoft.com/office/drawing/2014/main" id="{71E19504-62E2-C260-2914-4C784C39C8D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8" name="Oval 187">
                      <a:extLst>
                        <a:ext uri="{FF2B5EF4-FFF2-40B4-BE49-F238E27FC236}">
                          <a16:creationId xmlns:a16="http://schemas.microsoft.com/office/drawing/2014/main" id="{6AFCA25E-206D-B140-6195-7FDFF174A28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84" name="Oval 183">
                    <a:extLst>
                      <a:ext uri="{FF2B5EF4-FFF2-40B4-BE49-F238E27FC236}">
                        <a16:creationId xmlns:a16="http://schemas.microsoft.com/office/drawing/2014/main" id="{700C187F-921D-C1EA-B1CE-BF8DEBBE460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635" y="3112804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" name="Oval 184">
                    <a:extLst>
                      <a:ext uri="{FF2B5EF4-FFF2-40B4-BE49-F238E27FC236}">
                        <a16:creationId xmlns:a16="http://schemas.microsoft.com/office/drawing/2014/main" id="{9F492EF2-852A-265A-CBD4-8586FA49993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2758702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Oval 185">
                    <a:extLst>
                      <a:ext uri="{FF2B5EF4-FFF2-40B4-BE49-F238E27FC236}">
                        <a16:creationId xmlns:a16="http://schemas.microsoft.com/office/drawing/2014/main" id="{78433AE5-52EA-A0EE-77CA-92FFE2E5A49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2408506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89CC1C39-4598-F792-6F70-F72477780155}"/>
                    </a:ext>
                  </a:extLst>
                </p:cNvPr>
                <p:cNvGrpSpPr/>
                <p:nvPr/>
              </p:nvGrpSpPr>
              <p:grpSpPr>
                <a:xfrm>
                  <a:off x="3426683" y="2207227"/>
                  <a:ext cx="182880" cy="3486225"/>
                  <a:chOff x="1653178" y="2380542"/>
                  <a:chExt cx="182880" cy="3486225"/>
                </a:xfrm>
              </p:grpSpPr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1FBABB30-F122-F6B8-CBDA-E2DC7E8AD33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3089944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8" name="Rectangle 147">
                    <a:extLst>
                      <a:ext uri="{FF2B5EF4-FFF2-40B4-BE49-F238E27FC236}">
                        <a16:creationId xmlns:a16="http://schemas.microsoft.com/office/drawing/2014/main" id="{27C94480-5E4A-C79C-01A1-642C131246B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2735243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C6B6D034-0653-035D-F5C6-E25CE2B3AF1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2380542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0" name="Group 149">
                    <a:extLst>
                      <a:ext uri="{FF2B5EF4-FFF2-40B4-BE49-F238E27FC236}">
                        <a16:creationId xmlns:a16="http://schemas.microsoft.com/office/drawing/2014/main" id="{AA69804F-1ED6-2679-9C2A-08D9474211B1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5683887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72" name="Oval 171">
                      <a:extLst>
                        <a:ext uri="{FF2B5EF4-FFF2-40B4-BE49-F238E27FC236}">
                          <a16:creationId xmlns:a16="http://schemas.microsoft.com/office/drawing/2014/main" id="{D0BC8A0F-1DD2-698B-E4EF-CE697E495BB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Oval 172">
                      <a:extLst>
                        <a:ext uri="{FF2B5EF4-FFF2-40B4-BE49-F238E27FC236}">
                          <a16:creationId xmlns:a16="http://schemas.microsoft.com/office/drawing/2014/main" id="{C4B2A9F3-2488-14AD-99EF-0B7035A7C56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1" name="Group 150">
                    <a:extLst>
                      <a:ext uri="{FF2B5EF4-FFF2-40B4-BE49-F238E27FC236}">
                        <a16:creationId xmlns:a16="http://schemas.microsoft.com/office/drawing/2014/main" id="{1054A86A-E957-6608-C367-6430D0A3841C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5329186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70" name="Oval 169">
                      <a:extLst>
                        <a:ext uri="{FF2B5EF4-FFF2-40B4-BE49-F238E27FC236}">
                          <a16:creationId xmlns:a16="http://schemas.microsoft.com/office/drawing/2014/main" id="{25685437-4380-ACE6-EDC9-6D84CDA06AD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1" name="Oval 170">
                      <a:extLst>
                        <a:ext uri="{FF2B5EF4-FFF2-40B4-BE49-F238E27FC236}">
                          <a16:creationId xmlns:a16="http://schemas.microsoft.com/office/drawing/2014/main" id="{27815B23-756B-17D2-FD46-AF6D1E322EB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2" name="Group 151">
                    <a:extLst>
                      <a:ext uri="{FF2B5EF4-FFF2-40B4-BE49-F238E27FC236}">
                        <a16:creationId xmlns:a16="http://schemas.microsoft.com/office/drawing/2014/main" id="{36F851CC-970C-4C3A-2F00-CFC1CF4F7F89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980386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68" name="Oval 167">
                      <a:extLst>
                        <a:ext uri="{FF2B5EF4-FFF2-40B4-BE49-F238E27FC236}">
                          <a16:creationId xmlns:a16="http://schemas.microsoft.com/office/drawing/2014/main" id="{DACE8E92-40C1-9C6E-EF86-D913957C492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9" name="Oval 168">
                      <a:extLst>
                        <a:ext uri="{FF2B5EF4-FFF2-40B4-BE49-F238E27FC236}">
                          <a16:creationId xmlns:a16="http://schemas.microsoft.com/office/drawing/2014/main" id="{2CDB2643-387C-26CF-EE5F-CE15160413F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3" name="Group 152">
                    <a:extLst>
                      <a:ext uri="{FF2B5EF4-FFF2-40B4-BE49-F238E27FC236}">
                        <a16:creationId xmlns:a16="http://schemas.microsoft.com/office/drawing/2014/main" id="{100C92F5-6EE6-0EB3-F4B8-DAC96A4FCE6E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625685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66" name="Oval 165">
                      <a:extLst>
                        <a:ext uri="{FF2B5EF4-FFF2-40B4-BE49-F238E27FC236}">
                          <a16:creationId xmlns:a16="http://schemas.microsoft.com/office/drawing/2014/main" id="{AE53911E-5165-5D8F-5128-076B7F2777E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7" name="Oval 166">
                      <a:extLst>
                        <a:ext uri="{FF2B5EF4-FFF2-40B4-BE49-F238E27FC236}">
                          <a16:creationId xmlns:a16="http://schemas.microsoft.com/office/drawing/2014/main" id="{D561ECD8-7E32-D1CC-75D1-592545961E0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4" name="Group 153">
                    <a:extLst>
                      <a:ext uri="{FF2B5EF4-FFF2-40B4-BE49-F238E27FC236}">
                        <a16:creationId xmlns:a16="http://schemas.microsoft.com/office/drawing/2014/main" id="{711EF067-D5F7-47D9-1B7E-994D5B9866CB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265083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64" name="Oval 163">
                      <a:extLst>
                        <a:ext uri="{FF2B5EF4-FFF2-40B4-BE49-F238E27FC236}">
                          <a16:creationId xmlns:a16="http://schemas.microsoft.com/office/drawing/2014/main" id="{3267CA51-26D1-5674-C97E-1BCA8C1D09C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5" name="Oval 164">
                      <a:extLst>
                        <a:ext uri="{FF2B5EF4-FFF2-40B4-BE49-F238E27FC236}">
                          <a16:creationId xmlns:a16="http://schemas.microsoft.com/office/drawing/2014/main" id="{E51F5FC8-5FF6-B122-FFFF-2EAF0A305DF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5" name="Group 154">
                    <a:extLst>
                      <a:ext uri="{FF2B5EF4-FFF2-40B4-BE49-F238E27FC236}">
                        <a16:creationId xmlns:a16="http://schemas.microsoft.com/office/drawing/2014/main" id="{9D03E833-94AD-9607-5D88-0F2706A94B39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3910382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62" name="Oval 161">
                      <a:extLst>
                        <a:ext uri="{FF2B5EF4-FFF2-40B4-BE49-F238E27FC236}">
                          <a16:creationId xmlns:a16="http://schemas.microsoft.com/office/drawing/2014/main" id="{6A22DEFB-369D-9A46-1616-8A321494348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3" name="Oval 162">
                      <a:extLst>
                        <a:ext uri="{FF2B5EF4-FFF2-40B4-BE49-F238E27FC236}">
                          <a16:creationId xmlns:a16="http://schemas.microsoft.com/office/drawing/2014/main" id="{86ED4237-B3F7-9A5D-1C5D-381F4CACE6C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6" name="Group 155">
                    <a:extLst>
                      <a:ext uri="{FF2B5EF4-FFF2-40B4-BE49-F238E27FC236}">
                        <a16:creationId xmlns:a16="http://schemas.microsoft.com/office/drawing/2014/main" id="{4CEE4DF2-702B-36AD-E915-A2DAFE5E5835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3561737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60" name="Oval 159">
                      <a:extLst>
                        <a:ext uri="{FF2B5EF4-FFF2-40B4-BE49-F238E27FC236}">
                          <a16:creationId xmlns:a16="http://schemas.microsoft.com/office/drawing/2014/main" id="{BF0B7C54-EFB8-DB4B-1B92-9A931D978AD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B8E13EBA-9728-B5B9-5236-8FFC688B09B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57" name="Oval 156">
                    <a:extLst>
                      <a:ext uri="{FF2B5EF4-FFF2-40B4-BE49-F238E27FC236}">
                        <a16:creationId xmlns:a16="http://schemas.microsoft.com/office/drawing/2014/main" id="{28E8D192-ABF4-E805-4F63-A33CE3F8CDF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635" y="3112804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Oval 157">
                    <a:extLst>
                      <a:ext uri="{FF2B5EF4-FFF2-40B4-BE49-F238E27FC236}">
                        <a16:creationId xmlns:a16="http://schemas.microsoft.com/office/drawing/2014/main" id="{FB91BBCF-6DFC-1573-7598-8E57E10FD13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2758702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Oval 158">
                    <a:extLst>
                      <a:ext uri="{FF2B5EF4-FFF2-40B4-BE49-F238E27FC236}">
                        <a16:creationId xmlns:a16="http://schemas.microsoft.com/office/drawing/2014/main" id="{F657F813-84AA-EFF5-6578-C3E8A0B0ED9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2408506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9282794D-4046-D07E-EA56-ADDE68EF84D4}"/>
                    </a:ext>
                  </a:extLst>
                </p:cNvPr>
                <p:cNvGrpSpPr/>
                <p:nvPr/>
              </p:nvGrpSpPr>
              <p:grpSpPr>
                <a:xfrm>
                  <a:off x="3781384" y="2553488"/>
                  <a:ext cx="182880" cy="3131524"/>
                  <a:chOff x="1653178" y="2735243"/>
                  <a:chExt cx="182880" cy="3131524"/>
                </a:xfrm>
              </p:grpSpPr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537DC2BF-2841-2254-29CC-DA4732C7369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3089944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F892F5FE-6AED-B5FF-8FF1-87CAC4B0A8E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2735243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24" name="Group 123">
                    <a:extLst>
                      <a:ext uri="{FF2B5EF4-FFF2-40B4-BE49-F238E27FC236}">
                        <a16:creationId xmlns:a16="http://schemas.microsoft.com/office/drawing/2014/main" id="{BE32A99F-5D6F-5BE1-F1CE-B3E4FB9BF2A4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5683887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45" name="Oval 144">
                      <a:extLst>
                        <a:ext uri="{FF2B5EF4-FFF2-40B4-BE49-F238E27FC236}">
                          <a16:creationId xmlns:a16="http://schemas.microsoft.com/office/drawing/2014/main" id="{A04D865B-9DB2-10B8-283F-5B59F00812D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6" name="Oval 145">
                      <a:extLst>
                        <a:ext uri="{FF2B5EF4-FFF2-40B4-BE49-F238E27FC236}">
                          <a16:creationId xmlns:a16="http://schemas.microsoft.com/office/drawing/2014/main" id="{2A635BCD-A5CF-0D82-534E-D9E208C9596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5" name="Group 124">
                    <a:extLst>
                      <a:ext uri="{FF2B5EF4-FFF2-40B4-BE49-F238E27FC236}">
                        <a16:creationId xmlns:a16="http://schemas.microsoft.com/office/drawing/2014/main" id="{F7FCF09C-5F58-97D2-E8AA-5BE580A7D7BC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5329186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43" name="Oval 142">
                      <a:extLst>
                        <a:ext uri="{FF2B5EF4-FFF2-40B4-BE49-F238E27FC236}">
                          <a16:creationId xmlns:a16="http://schemas.microsoft.com/office/drawing/2014/main" id="{11D8C304-8409-00A2-72D1-15205A49835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4" name="Oval 143">
                      <a:extLst>
                        <a:ext uri="{FF2B5EF4-FFF2-40B4-BE49-F238E27FC236}">
                          <a16:creationId xmlns:a16="http://schemas.microsoft.com/office/drawing/2014/main" id="{92D2B6D9-5891-B9E8-FE56-20F58F60D70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6" name="Group 125">
                    <a:extLst>
                      <a:ext uri="{FF2B5EF4-FFF2-40B4-BE49-F238E27FC236}">
                        <a16:creationId xmlns:a16="http://schemas.microsoft.com/office/drawing/2014/main" id="{244984CE-98D2-5364-8533-FE198639C19F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980386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41" name="Oval 140">
                      <a:extLst>
                        <a:ext uri="{FF2B5EF4-FFF2-40B4-BE49-F238E27FC236}">
                          <a16:creationId xmlns:a16="http://schemas.microsoft.com/office/drawing/2014/main" id="{3B5DC757-C3D0-E987-2E6A-8C67517FA39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2" name="Oval 141">
                      <a:extLst>
                        <a:ext uri="{FF2B5EF4-FFF2-40B4-BE49-F238E27FC236}">
                          <a16:creationId xmlns:a16="http://schemas.microsoft.com/office/drawing/2014/main" id="{4D956580-F4C0-3946-E519-29FC5B7ECA4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7" name="Group 126">
                    <a:extLst>
                      <a:ext uri="{FF2B5EF4-FFF2-40B4-BE49-F238E27FC236}">
                        <a16:creationId xmlns:a16="http://schemas.microsoft.com/office/drawing/2014/main" id="{A75B7A63-EF9B-03D3-8282-CC688A65D4D2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625685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39" name="Oval 138">
                      <a:extLst>
                        <a:ext uri="{FF2B5EF4-FFF2-40B4-BE49-F238E27FC236}">
                          <a16:creationId xmlns:a16="http://schemas.microsoft.com/office/drawing/2014/main" id="{122DAD5F-E488-53F7-DAE2-179C50A09D4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0" name="Oval 139">
                      <a:extLst>
                        <a:ext uri="{FF2B5EF4-FFF2-40B4-BE49-F238E27FC236}">
                          <a16:creationId xmlns:a16="http://schemas.microsoft.com/office/drawing/2014/main" id="{93BC4729-F0DE-6654-6F8D-C0A91FF5535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86DD137F-5F50-2967-4B39-9C1134DD1ED1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4265083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37" name="Oval 136">
                      <a:extLst>
                        <a:ext uri="{FF2B5EF4-FFF2-40B4-BE49-F238E27FC236}">
                          <a16:creationId xmlns:a16="http://schemas.microsoft.com/office/drawing/2014/main" id="{B82C6872-524E-8856-3D69-71F54236524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8" name="Oval 137">
                      <a:extLst>
                        <a:ext uri="{FF2B5EF4-FFF2-40B4-BE49-F238E27FC236}">
                          <a16:creationId xmlns:a16="http://schemas.microsoft.com/office/drawing/2014/main" id="{C83054DC-E068-F1FA-2F41-F5C9034B0DC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9" name="Group 128">
                    <a:extLst>
                      <a:ext uri="{FF2B5EF4-FFF2-40B4-BE49-F238E27FC236}">
                        <a16:creationId xmlns:a16="http://schemas.microsoft.com/office/drawing/2014/main" id="{C266A900-F306-DB83-0370-4F14BEBEBE51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3910382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35" name="Oval 134">
                      <a:extLst>
                        <a:ext uri="{FF2B5EF4-FFF2-40B4-BE49-F238E27FC236}">
                          <a16:creationId xmlns:a16="http://schemas.microsoft.com/office/drawing/2014/main" id="{11FB89E1-B414-F1AA-BE38-0971ED87169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6" name="Oval 135">
                      <a:extLst>
                        <a:ext uri="{FF2B5EF4-FFF2-40B4-BE49-F238E27FC236}">
                          <a16:creationId xmlns:a16="http://schemas.microsoft.com/office/drawing/2014/main" id="{0AFA5272-C25D-E05C-98CE-584DD2AA064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0" name="Group 129">
                    <a:extLst>
                      <a:ext uri="{FF2B5EF4-FFF2-40B4-BE49-F238E27FC236}">
                        <a16:creationId xmlns:a16="http://schemas.microsoft.com/office/drawing/2014/main" id="{6532D4A1-8389-3C59-6797-B0A05D858515}"/>
                      </a:ext>
                    </a:extLst>
                  </p:cNvPr>
                  <p:cNvGrpSpPr/>
                  <p:nvPr/>
                </p:nvGrpSpPr>
                <p:grpSpPr>
                  <a:xfrm>
                    <a:off x="1653178" y="3561737"/>
                    <a:ext cx="182880" cy="182880"/>
                    <a:chOff x="1653178" y="5683887"/>
                    <a:chExt cx="182880" cy="182880"/>
                  </a:xfrm>
                </p:grpSpPr>
                <p:sp>
                  <p:nvSpPr>
                    <p:cNvPr id="133" name="Oval 132">
                      <a:extLst>
                        <a:ext uri="{FF2B5EF4-FFF2-40B4-BE49-F238E27FC236}">
                          <a16:creationId xmlns:a16="http://schemas.microsoft.com/office/drawing/2014/main" id="{84739682-475F-BEF9-128D-1B588BB57B7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653178" y="56838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" name="Oval 133">
                      <a:extLst>
                        <a:ext uri="{FF2B5EF4-FFF2-40B4-BE49-F238E27FC236}">
                          <a16:creationId xmlns:a16="http://schemas.microsoft.com/office/drawing/2014/main" id="{606285E7-0A01-7878-62BF-9313484A451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1676038" y="5706747"/>
                      <a:ext cx="137160" cy="13716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31" name="Oval 130">
                    <a:extLst>
                      <a:ext uri="{FF2B5EF4-FFF2-40B4-BE49-F238E27FC236}">
                        <a16:creationId xmlns:a16="http://schemas.microsoft.com/office/drawing/2014/main" id="{B930B9B1-C35E-4C8D-2E72-EDC6B6F53B9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635" y="3112804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Oval 131">
                    <a:extLst>
                      <a:ext uri="{FF2B5EF4-FFF2-40B4-BE49-F238E27FC236}">
                        <a16:creationId xmlns:a16="http://schemas.microsoft.com/office/drawing/2014/main" id="{27C2E7A1-0000-7683-AF3C-B63FF4EA876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2758702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0EF51E47-FB40-374A-4EA8-A6190E44E302}"/>
                    </a:ext>
                  </a:extLst>
                </p:cNvPr>
                <p:cNvGrpSpPr/>
                <p:nvPr/>
              </p:nvGrpSpPr>
              <p:grpSpPr>
                <a:xfrm>
                  <a:off x="4430001" y="2198787"/>
                  <a:ext cx="182909" cy="3486225"/>
                  <a:chOff x="4247092" y="2388982"/>
                  <a:chExt cx="182909" cy="3486225"/>
                </a:xfrm>
              </p:grpSpPr>
              <p:grpSp>
                <p:nvGrpSpPr>
                  <p:cNvPr id="92" name="Group 91">
                    <a:extLst>
                      <a:ext uri="{FF2B5EF4-FFF2-40B4-BE49-F238E27FC236}">
                        <a16:creationId xmlns:a16="http://schemas.microsoft.com/office/drawing/2014/main" id="{88484A07-C69C-3D0A-428B-95BF9F5DC1D7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5692327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120" name="Oval 119">
                      <a:extLst>
                        <a:ext uri="{FF2B5EF4-FFF2-40B4-BE49-F238E27FC236}">
                          <a16:creationId xmlns:a16="http://schemas.microsoft.com/office/drawing/2014/main" id="{B8C0536D-D675-2D98-3407-9999BEF7A2B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1" name="Rectangle 120">
                      <a:extLst>
                        <a:ext uri="{FF2B5EF4-FFF2-40B4-BE49-F238E27FC236}">
                          <a16:creationId xmlns:a16="http://schemas.microsoft.com/office/drawing/2014/main" id="{B332A066-585A-D4DA-ED31-60CBFFECE81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CC6AA8C9-218F-FC0A-CDA4-BE43B376B937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5334384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118" name="Oval 117">
                      <a:extLst>
                        <a:ext uri="{FF2B5EF4-FFF2-40B4-BE49-F238E27FC236}">
                          <a16:creationId xmlns:a16="http://schemas.microsoft.com/office/drawing/2014/main" id="{505E166E-5A8E-BA51-C654-E2DEA0A0F7B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9" name="Rectangle 118">
                      <a:extLst>
                        <a:ext uri="{FF2B5EF4-FFF2-40B4-BE49-F238E27FC236}">
                          <a16:creationId xmlns:a16="http://schemas.microsoft.com/office/drawing/2014/main" id="{5FDB84BA-2332-F871-C2B0-EC6EC61B17A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" name="Group 93">
                    <a:extLst>
                      <a:ext uri="{FF2B5EF4-FFF2-40B4-BE49-F238E27FC236}">
                        <a16:creationId xmlns:a16="http://schemas.microsoft.com/office/drawing/2014/main" id="{11A96446-882F-2CF6-E863-BF0B63837DDB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4984963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116" name="Oval 115">
                      <a:extLst>
                        <a:ext uri="{FF2B5EF4-FFF2-40B4-BE49-F238E27FC236}">
                          <a16:creationId xmlns:a16="http://schemas.microsoft.com/office/drawing/2014/main" id="{BA2F7791-0575-1C37-D227-B14D66ACF8F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7" name="Rectangle 116">
                      <a:extLst>
                        <a:ext uri="{FF2B5EF4-FFF2-40B4-BE49-F238E27FC236}">
                          <a16:creationId xmlns:a16="http://schemas.microsoft.com/office/drawing/2014/main" id="{30BF77F5-17DE-1F8C-46CF-90AB42C4B61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5" name="Group 94">
                    <a:extLst>
                      <a:ext uri="{FF2B5EF4-FFF2-40B4-BE49-F238E27FC236}">
                        <a16:creationId xmlns:a16="http://schemas.microsoft.com/office/drawing/2014/main" id="{D8DBB9FF-1F2A-8D88-48E2-7D7A2EEE3FCA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4626186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114" name="Oval 113">
                      <a:extLst>
                        <a:ext uri="{FF2B5EF4-FFF2-40B4-BE49-F238E27FC236}">
                          <a16:creationId xmlns:a16="http://schemas.microsoft.com/office/drawing/2014/main" id="{56A6A274-652F-08EA-298A-2D2B125DA94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Rectangle 114">
                      <a:extLst>
                        <a:ext uri="{FF2B5EF4-FFF2-40B4-BE49-F238E27FC236}">
                          <a16:creationId xmlns:a16="http://schemas.microsoft.com/office/drawing/2014/main" id="{0FBC1BFA-1F2C-1AA0-28EF-0F506DCA6E2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016FD456-D5AA-1550-838B-7B94EB27F42C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4268243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112" name="Oval 111">
                      <a:extLst>
                        <a:ext uri="{FF2B5EF4-FFF2-40B4-BE49-F238E27FC236}">
                          <a16:creationId xmlns:a16="http://schemas.microsoft.com/office/drawing/2014/main" id="{793E3F37-44BA-45A1-B12A-6F6785DA302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" name="Rectangle 112">
                      <a:extLst>
                        <a:ext uri="{FF2B5EF4-FFF2-40B4-BE49-F238E27FC236}">
                          <a16:creationId xmlns:a16="http://schemas.microsoft.com/office/drawing/2014/main" id="{69C9EB2B-BFDC-9ACD-7C36-0D78BD28BCF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7" name="Group 96">
                    <a:extLst>
                      <a:ext uri="{FF2B5EF4-FFF2-40B4-BE49-F238E27FC236}">
                        <a16:creationId xmlns:a16="http://schemas.microsoft.com/office/drawing/2014/main" id="{B2EA161E-85D7-5218-7EED-EE08EE9CE14A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3918822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110" name="Oval 109">
                      <a:extLst>
                        <a:ext uri="{FF2B5EF4-FFF2-40B4-BE49-F238E27FC236}">
                          <a16:creationId xmlns:a16="http://schemas.microsoft.com/office/drawing/2014/main" id="{4223DBED-394D-FB12-98E4-BD710D2EEC1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1" name="Rectangle 110">
                      <a:extLst>
                        <a:ext uri="{FF2B5EF4-FFF2-40B4-BE49-F238E27FC236}">
                          <a16:creationId xmlns:a16="http://schemas.microsoft.com/office/drawing/2014/main" id="{CD46BFF0-8D21-F146-A23B-05D0403331A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8" name="Group 97">
                    <a:extLst>
                      <a:ext uri="{FF2B5EF4-FFF2-40B4-BE49-F238E27FC236}">
                        <a16:creationId xmlns:a16="http://schemas.microsoft.com/office/drawing/2014/main" id="{71A2FCF6-C1E7-064F-52D3-110E40823F88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3569401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108" name="Oval 107">
                      <a:extLst>
                        <a:ext uri="{FF2B5EF4-FFF2-40B4-BE49-F238E27FC236}">
                          <a16:creationId xmlns:a16="http://schemas.microsoft.com/office/drawing/2014/main" id="{AF9AA4ED-EE52-A0FC-6F1C-BA3D510D045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" name="Rectangle 108">
                      <a:extLst>
                        <a:ext uri="{FF2B5EF4-FFF2-40B4-BE49-F238E27FC236}">
                          <a16:creationId xmlns:a16="http://schemas.microsoft.com/office/drawing/2014/main" id="{9D5B32EC-2798-F81A-56F3-49592DDA9AB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887648FF-00B3-620B-E964-4663D69F0823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3100728"/>
                    <a:ext cx="182880" cy="182880"/>
                    <a:chOff x="4247121" y="3100728"/>
                    <a:chExt cx="182880" cy="182880"/>
                  </a:xfrm>
                </p:grpSpPr>
                <p:sp>
                  <p:nvSpPr>
                    <p:cNvPr id="106" name="Rectangle 105">
                      <a:extLst>
                        <a:ext uri="{FF2B5EF4-FFF2-40B4-BE49-F238E27FC236}">
                          <a16:creationId xmlns:a16="http://schemas.microsoft.com/office/drawing/2014/main" id="{CAD37BEF-80ED-F780-C0D1-3378B7149FD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3100728"/>
                      <a:ext cx="182880" cy="1828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DDDB68CE-1931-27AA-6949-4E1291A4112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68" y="3134960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0" name="Group 99">
                    <a:extLst>
                      <a:ext uri="{FF2B5EF4-FFF2-40B4-BE49-F238E27FC236}">
                        <a16:creationId xmlns:a16="http://schemas.microsoft.com/office/drawing/2014/main" id="{E99B16C8-0AA8-787B-0845-686E3F8119BF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2743683"/>
                    <a:ext cx="182880" cy="182880"/>
                    <a:chOff x="4247121" y="3100728"/>
                    <a:chExt cx="182880" cy="182880"/>
                  </a:xfrm>
                </p:grpSpPr>
                <p:sp>
                  <p:nvSpPr>
                    <p:cNvPr id="104" name="Rectangle 103">
                      <a:extLst>
                        <a:ext uri="{FF2B5EF4-FFF2-40B4-BE49-F238E27FC236}">
                          <a16:creationId xmlns:a16="http://schemas.microsoft.com/office/drawing/2014/main" id="{26660715-0964-7118-9DDF-5D3E76F4755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3100728"/>
                      <a:ext cx="182880" cy="1828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" name="Rectangle 104">
                      <a:extLst>
                        <a:ext uri="{FF2B5EF4-FFF2-40B4-BE49-F238E27FC236}">
                          <a16:creationId xmlns:a16="http://schemas.microsoft.com/office/drawing/2014/main" id="{4CEAC1AD-13C2-4531-144C-CB6D91D378C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68" y="3134960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1" name="Group 100">
                    <a:extLst>
                      <a:ext uri="{FF2B5EF4-FFF2-40B4-BE49-F238E27FC236}">
                        <a16:creationId xmlns:a16="http://schemas.microsoft.com/office/drawing/2014/main" id="{3A9686BE-5CC5-40A3-BF31-42013F0A242A}"/>
                      </a:ext>
                    </a:extLst>
                  </p:cNvPr>
                  <p:cNvGrpSpPr/>
                  <p:nvPr/>
                </p:nvGrpSpPr>
                <p:grpSpPr>
                  <a:xfrm>
                    <a:off x="4247092" y="2388982"/>
                    <a:ext cx="182880" cy="182880"/>
                    <a:chOff x="4247121" y="3100728"/>
                    <a:chExt cx="182880" cy="182880"/>
                  </a:xfrm>
                </p:grpSpPr>
                <p:sp>
                  <p:nvSpPr>
                    <p:cNvPr id="102" name="Rectangle 101">
                      <a:extLst>
                        <a:ext uri="{FF2B5EF4-FFF2-40B4-BE49-F238E27FC236}">
                          <a16:creationId xmlns:a16="http://schemas.microsoft.com/office/drawing/2014/main" id="{D887E947-B2E4-347C-108B-4525B381C60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3100728"/>
                      <a:ext cx="182880" cy="1828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" name="Rectangle 102">
                      <a:extLst>
                        <a:ext uri="{FF2B5EF4-FFF2-40B4-BE49-F238E27FC236}">
                          <a16:creationId xmlns:a16="http://schemas.microsoft.com/office/drawing/2014/main" id="{ABBB815B-53F3-3353-E30B-B97F07E3F5B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68" y="3134960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ED261EC5-EB14-2F53-6A6C-F08B2663554F}"/>
                    </a:ext>
                  </a:extLst>
                </p:cNvPr>
                <p:cNvGrpSpPr/>
                <p:nvPr/>
              </p:nvGrpSpPr>
              <p:grpSpPr>
                <a:xfrm>
                  <a:off x="4784702" y="2207227"/>
                  <a:ext cx="182909" cy="3486225"/>
                  <a:chOff x="4247092" y="2388982"/>
                  <a:chExt cx="182909" cy="3486225"/>
                </a:xfrm>
              </p:grpSpPr>
              <p:grpSp>
                <p:nvGrpSpPr>
                  <p:cNvPr id="62" name="Group 61">
                    <a:extLst>
                      <a:ext uri="{FF2B5EF4-FFF2-40B4-BE49-F238E27FC236}">
                        <a16:creationId xmlns:a16="http://schemas.microsoft.com/office/drawing/2014/main" id="{2E9510C0-9031-52CD-CDBB-2D8413B087A1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5692327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90" name="Oval 89">
                      <a:extLst>
                        <a:ext uri="{FF2B5EF4-FFF2-40B4-BE49-F238E27FC236}">
                          <a16:creationId xmlns:a16="http://schemas.microsoft.com/office/drawing/2014/main" id="{060CADDD-2897-7A99-02C7-CAFCC25B496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" name="Rectangle 90">
                      <a:extLst>
                        <a:ext uri="{FF2B5EF4-FFF2-40B4-BE49-F238E27FC236}">
                          <a16:creationId xmlns:a16="http://schemas.microsoft.com/office/drawing/2014/main" id="{C61AD501-4D5F-EA1D-924E-6B4373CAAD9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id="{EA4F4B3E-C755-2E4C-255F-BF83BDFC381C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5334384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88" name="Oval 87">
                      <a:extLst>
                        <a:ext uri="{FF2B5EF4-FFF2-40B4-BE49-F238E27FC236}">
                          <a16:creationId xmlns:a16="http://schemas.microsoft.com/office/drawing/2014/main" id="{32AD5709-5A61-C134-D300-16180627A90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" name="Rectangle 88">
                      <a:extLst>
                        <a:ext uri="{FF2B5EF4-FFF2-40B4-BE49-F238E27FC236}">
                          <a16:creationId xmlns:a16="http://schemas.microsoft.com/office/drawing/2014/main" id="{D4D9D488-1195-C89E-153A-E488E0029B4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" name="Group 63">
                    <a:extLst>
                      <a:ext uri="{FF2B5EF4-FFF2-40B4-BE49-F238E27FC236}">
                        <a16:creationId xmlns:a16="http://schemas.microsoft.com/office/drawing/2014/main" id="{ACBB68E1-8EC9-F999-58F1-FFBBB5CC371F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4984963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86" name="Oval 85">
                      <a:extLst>
                        <a:ext uri="{FF2B5EF4-FFF2-40B4-BE49-F238E27FC236}">
                          <a16:creationId xmlns:a16="http://schemas.microsoft.com/office/drawing/2014/main" id="{AA425319-2737-0017-A122-0252584C775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" name="Rectangle 86">
                      <a:extLst>
                        <a:ext uri="{FF2B5EF4-FFF2-40B4-BE49-F238E27FC236}">
                          <a16:creationId xmlns:a16="http://schemas.microsoft.com/office/drawing/2014/main" id="{3EDF9B33-8D15-A426-464B-83AEAAB8CE0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D91A6070-72AC-F834-EA37-BCDB9DE92BAE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4626186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84" name="Oval 83">
                      <a:extLst>
                        <a:ext uri="{FF2B5EF4-FFF2-40B4-BE49-F238E27FC236}">
                          <a16:creationId xmlns:a16="http://schemas.microsoft.com/office/drawing/2014/main" id="{7ED7B2A9-DA39-5BF9-A8CB-A4A9FA481A4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" name="Rectangle 84">
                      <a:extLst>
                        <a:ext uri="{FF2B5EF4-FFF2-40B4-BE49-F238E27FC236}">
                          <a16:creationId xmlns:a16="http://schemas.microsoft.com/office/drawing/2014/main" id="{2C274B35-BD68-2CBA-EC6E-3E50DFB4ABE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5B78ACD7-A79E-FD48-DA87-B8B8FC5F18AC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4268243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82" name="Oval 81">
                      <a:extLst>
                        <a:ext uri="{FF2B5EF4-FFF2-40B4-BE49-F238E27FC236}">
                          <a16:creationId xmlns:a16="http://schemas.microsoft.com/office/drawing/2014/main" id="{4728562C-31A5-C5B1-8E1E-A28B85AE1C0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" name="Rectangle 82">
                      <a:extLst>
                        <a:ext uri="{FF2B5EF4-FFF2-40B4-BE49-F238E27FC236}">
                          <a16:creationId xmlns:a16="http://schemas.microsoft.com/office/drawing/2014/main" id="{B8DB4595-B637-1C42-C0C3-7F90D58A211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7" name="Group 66">
                    <a:extLst>
                      <a:ext uri="{FF2B5EF4-FFF2-40B4-BE49-F238E27FC236}">
                        <a16:creationId xmlns:a16="http://schemas.microsoft.com/office/drawing/2014/main" id="{174602D2-38E5-E829-051F-B490F3F00ECD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3918822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80" name="Oval 79">
                      <a:extLst>
                        <a:ext uri="{FF2B5EF4-FFF2-40B4-BE49-F238E27FC236}">
                          <a16:creationId xmlns:a16="http://schemas.microsoft.com/office/drawing/2014/main" id="{138CFADB-F357-4840-5226-4785E580EDC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" name="Rectangle 80">
                      <a:extLst>
                        <a:ext uri="{FF2B5EF4-FFF2-40B4-BE49-F238E27FC236}">
                          <a16:creationId xmlns:a16="http://schemas.microsoft.com/office/drawing/2014/main" id="{98D14E0B-370C-D558-22D5-E1E9E890024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8" name="Group 67">
                    <a:extLst>
                      <a:ext uri="{FF2B5EF4-FFF2-40B4-BE49-F238E27FC236}">
                        <a16:creationId xmlns:a16="http://schemas.microsoft.com/office/drawing/2014/main" id="{B7FFD76A-1AD7-06E2-6A75-43A1B9E2ECFF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3569401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78" name="Oval 77">
                      <a:extLst>
                        <a:ext uri="{FF2B5EF4-FFF2-40B4-BE49-F238E27FC236}">
                          <a16:creationId xmlns:a16="http://schemas.microsoft.com/office/drawing/2014/main" id="{892F23F5-BA5B-2838-6BE5-31BBD1AFACB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475175D6-5F6B-38E1-076D-D1BBCFEB487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9" name="Group 68">
                    <a:extLst>
                      <a:ext uri="{FF2B5EF4-FFF2-40B4-BE49-F238E27FC236}">
                        <a16:creationId xmlns:a16="http://schemas.microsoft.com/office/drawing/2014/main" id="{D5358F68-DEA2-3437-E180-270A633BE8E8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3100728"/>
                    <a:ext cx="182880" cy="182880"/>
                    <a:chOff x="4247121" y="3100728"/>
                    <a:chExt cx="182880" cy="182880"/>
                  </a:xfrm>
                </p:grpSpPr>
                <p:sp>
                  <p:nvSpPr>
                    <p:cNvPr id="76" name="Rectangle 75">
                      <a:extLst>
                        <a:ext uri="{FF2B5EF4-FFF2-40B4-BE49-F238E27FC236}">
                          <a16:creationId xmlns:a16="http://schemas.microsoft.com/office/drawing/2014/main" id="{D1EC839C-34C3-B104-A187-C0563444ADC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3100728"/>
                      <a:ext cx="182880" cy="1828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" name="Rectangle 76">
                      <a:extLst>
                        <a:ext uri="{FF2B5EF4-FFF2-40B4-BE49-F238E27FC236}">
                          <a16:creationId xmlns:a16="http://schemas.microsoft.com/office/drawing/2014/main" id="{9720C8A0-8D40-880D-6A5D-E7DC4D962A2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68" y="3134960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id="{7875512E-59D9-C980-3BFD-6108A7FFD102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2743683"/>
                    <a:ext cx="182880" cy="182880"/>
                    <a:chOff x="4247121" y="3100728"/>
                    <a:chExt cx="182880" cy="182880"/>
                  </a:xfrm>
                </p:grpSpPr>
                <p:sp>
                  <p:nvSpPr>
                    <p:cNvPr id="74" name="Rectangle 73">
                      <a:extLst>
                        <a:ext uri="{FF2B5EF4-FFF2-40B4-BE49-F238E27FC236}">
                          <a16:creationId xmlns:a16="http://schemas.microsoft.com/office/drawing/2014/main" id="{E87E7C14-B47B-F41A-101B-325188143F7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3100728"/>
                      <a:ext cx="182880" cy="1828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" name="Rectangle 74">
                      <a:extLst>
                        <a:ext uri="{FF2B5EF4-FFF2-40B4-BE49-F238E27FC236}">
                          <a16:creationId xmlns:a16="http://schemas.microsoft.com/office/drawing/2014/main" id="{221EA10E-B3E5-179F-080D-26B46F2E922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68" y="3134960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" name="Group 70">
                    <a:extLst>
                      <a:ext uri="{FF2B5EF4-FFF2-40B4-BE49-F238E27FC236}">
                        <a16:creationId xmlns:a16="http://schemas.microsoft.com/office/drawing/2014/main" id="{AEB786D1-37A5-084B-7123-E2BF7D1708A8}"/>
                      </a:ext>
                    </a:extLst>
                  </p:cNvPr>
                  <p:cNvGrpSpPr/>
                  <p:nvPr/>
                </p:nvGrpSpPr>
                <p:grpSpPr>
                  <a:xfrm>
                    <a:off x="4247092" y="2388982"/>
                    <a:ext cx="182880" cy="182880"/>
                    <a:chOff x="4247121" y="3100728"/>
                    <a:chExt cx="182880" cy="182880"/>
                  </a:xfrm>
                </p:grpSpPr>
                <p:sp>
                  <p:nvSpPr>
                    <p:cNvPr id="72" name="Rectangle 71">
                      <a:extLst>
                        <a:ext uri="{FF2B5EF4-FFF2-40B4-BE49-F238E27FC236}">
                          <a16:creationId xmlns:a16="http://schemas.microsoft.com/office/drawing/2014/main" id="{A08F55A6-8E66-2957-A5C6-D912DB03A6D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3100728"/>
                      <a:ext cx="182880" cy="1828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" name="Rectangle 72">
                      <a:extLst>
                        <a:ext uri="{FF2B5EF4-FFF2-40B4-BE49-F238E27FC236}">
                          <a16:creationId xmlns:a16="http://schemas.microsoft.com/office/drawing/2014/main" id="{3A4E2143-C5BD-2A11-3638-4D8A747E5F7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68" y="3134960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F22CF984-74ED-47D4-724B-134FA732919F}"/>
                    </a:ext>
                  </a:extLst>
                </p:cNvPr>
                <p:cNvGrpSpPr/>
                <p:nvPr/>
              </p:nvGrpSpPr>
              <p:grpSpPr>
                <a:xfrm>
                  <a:off x="5122350" y="2207227"/>
                  <a:ext cx="182909" cy="3486225"/>
                  <a:chOff x="4247092" y="2388982"/>
                  <a:chExt cx="182909" cy="3486225"/>
                </a:xfrm>
              </p:grpSpPr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C3CB3266-0062-ADAF-9571-C42B0A8E42B2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5692327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60" name="Oval 59">
                      <a:extLst>
                        <a:ext uri="{FF2B5EF4-FFF2-40B4-BE49-F238E27FC236}">
                          <a16:creationId xmlns:a16="http://schemas.microsoft.com/office/drawing/2014/main" id="{FD792489-743A-DD1A-E98B-83B71E4797E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5D1012A6-F08C-2FA8-079E-3A3E2C77609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3A3A73F3-49DB-4D83-969F-F6012997A56F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5334384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58" name="Oval 57">
                      <a:extLst>
                        <a:ext uri="{FF2B5EF4-FFF2-40B4-BE49-F238E27FC236}">
                          <a16:creationId xmlns:a16="http://schemas.microsoft.com/office/drawing/2014/main" id="{1D96D616-A617-CA26-D734-44FAC971AF2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Rectangle 58">
                      <a:extLst>
                        <a:ext uri="{FF2B5EF4-FFF2-40B4-BE49-F238E27FC236}">
                          <a16:creationId xmlns:a16="http://schemas.microsoft.com/office/drawing/2014/main" id="{8BA5BA67-D306-3B6A-A9AB-D2EEC395600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54B95BAF-04B9-04B8-3A3E-A042F5B89C3A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4984963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56" name="Oval 55">
                      <a:extLst>
                        <a:ext uri="{FF2B5EF4-FFF2-40B4-BE49-F238E27FC236}">
                          <a16:creationId xmlns:a16="http://schemas.microsoft.com/office/drawing/2014/main" id="{1623E6C1-B68D-3A5B-62E9-8F7B4B8E5B6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21E7C723-1312-F2D4-2B01-CBBA56CE033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ACB16052-C51B-4CAA-64A3-861C738AF780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4626186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C09B7484-ADF9-11F9-29B1-A13D07850D1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A4CF4532-5901-AFA6-BAC5-5204257D216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1112A024-AC5A-C0C4-134C-7607037026B2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4268243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FBCD8921-BF62-CDA2-5A3D-C133A2A0EC6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D718A624-33C5-0BDD-0BFD-20212169D2D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39801481-94EC-0A84-A3CF-80B4DF4D341C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3918822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50" name="Oval 49">
                      <a:extLst>
                        <a:ext uri="{FF2B5EF4-FFF2-40B4-BE49-F238E27FC236}">
                          <a16:creationId xmlns:a16="http://schemas.microsoft.com/office/drawing/2014/main" id="{826BB982-76C6-EC53-922A-A60F950EAD5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Rectangle 50">
                      <a:extLst>
                        <a:ext uri="{FF2B5EF4-FFF2-40B4-BE49-F238E27FC236}">
                          <a16:creationId xmlns:a16="http://schemas.microsoft.com/office/drawing/2014/main" id="{94AEDB92-EB29-B0C7-48CF-A88963B8CAE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BF0AA9BB-2F93-CC07-7588-7713D3D8366F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3569401"/>
                    <a:ext cx="182880" cy="182880"/>
                    <a:chOff x="4247121" y="5715187"/>
                    <a:chExt cx="182880" cy="182880"/>
                  </a:xfrm>
                </p:grpSpPr>
                <p:sp>
                  <p:nvSpPr>
                    <p:cNvPr id="48" name="Oval 47">
                      <a:extLst>
                        <a:ext uri="{FF2B5EF4-FFF2-40B4-BE49-F238E27FC236}">
                          <a16:creationId xmlns:a16="http://schemas.microsoft.com/office/drawing/2014/main" id="{B45B9798-9770-90B3-FC6D-7D516D0D50D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5715187"/>
                      <a:ext cx="182880" cy="1828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AA9DFE1A-4B03-211A-618A-D9CB3BA2B17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97" y="5751763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B8AD0D96-3C16-7CB3-CA40-C74E11D77139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3100728"/>
                    <a:ext cx="182880" cy="182880"/>
                    <a:chOff x="4247121" y="3100728"/>
                    <a:chExt cx="182880" cy="182880"/>
                  </a:xfrm>
                </p:grpSpPr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D8C1E9D8-D676-4FC2-0C59-524FC6AA992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3100728"/>
                      <a:ext cx="182880" cy="1828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CBE7F7E5-D98D-E867-87A2-0D032510894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68" y="3134960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BF0F87FD-3F91-3421-291B-A42D74CFBD60}"/>
                      </a:ext>
                    </a:extLst>
                  </p:cNvPr>
                  <p:cNvGrpSpPr/>
                  <p:nvPr/>
                </p:nvGrpSpPr>
                <p:grpSpPr>
                  <a:xfrm>
                    <a:off x="4247121" y="2743683"/>
                    <a:ext cx="182880" cy="182880"/>
                    <a:chOff x="4247121" y="3100728"/>
                    <a:chExt cx="182880" cy="182880"/>
                  </a:xfrm>
                </p:grpSpPr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E46AECFD-1D0D-CB21-2A42-4EFA0CF7307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3100728"/>
                      <a:ext cx="182880" cy="1828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0B30309B-E8CB-C5BA-4650-9AC49544455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68" y="3134960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47C71FCC-2AB8-D3AA-F433-C775442A57A3}"/>
                      </a:ext>
                    </a:extLst>
                  </p:cNvPr>
                  <p:cNvGrpSpPr/>
                  <p:nvPr/>
                </p:nvGrpSpPr>
                <p:grpSpPr>
                  <a:xfrm>
                    <a:off x="4247092" y="2388982"/>
                    <a:ext cx="182880" cy="182880"/>
                    <a:chOff x="4247121" y="3100728"/>
                    <a:chExt cx="182880" cy="182880"/>
                  </a:xfrm>
                </p:grpSpPr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D4EAC3F1-9F28-97CB-1B6B-B78BE8A8809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47121" y="3100728"/>
                      <a:ext cx="182880" cy="1828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" name="Rectangle 42">
                      <a:extLst>
                        <a:ext uri="{FF2B5EF4-FFF2-40B4-BE49-F238E27FC236}">
                          <a16:creationId xmlns:a16="http://schemas.microsoft.com/office/drawing/2014/main" id="{D472D638-C04D-7CEF-68D6-04A908CC430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5400000">
                      <a:off x="4283668" y="3134960"/>
                      <a:ext cx="109728" cy="10972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06920E1-3F88-A19A-2CDD-A8886D07F49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781384" y="2198787"/>
                  <a:ext cx="182880" cy="1828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D96D8653-2BC3-B6FD-5F37-817EA3C1B04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3804244" y="2226751"/>
                  <a:ext cx="137160" cy="137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CFC0613-5010-C3BE-43E9-7C818C3D0BD7}"/>
                  </a:ext>
                </a:extLst>
              </p:cNvPr>
              <p:cNvSpPr/>
              <p:nvPr/>
            </p:nvSpPr>
            <p:spPr>
              <a:xfrm>
                <a:off x="2114915" y="3900415"/>
                <a:ext cx="984739" cy="81223"/>
              </a:xfrm>
              <a:custGeom>
                <a:avLst/>
                <a:gdLst>
                  <a:gd name="connsiteX0" fmla="*/ 984739 w 984739"/>
                  <a:gd name="connsiteY0" fmla="*/ 168863 h 168863"/>
                  <a:gd name="connsiteX1" fmla="*/ 309490 w 984739"/>
                  <a:gd name="connsiteY1" fmla="*/ 51 h 168863"/>
                  <a:gd name="connsiteX2" fmla="*/ 0 w 984739"/>
                  <a:gd name="connsiteY2" fmla="*/ 154795 h 168863"/>
                  <a:gd name="connsiteX0" fmla="*/ 984739 w 984739"/>
                  <a:gd name="connsiteY0" fmla="*/ 145486 h 145486"/>
                  <a:gd name="connsiteX1" fmla="*/ 483661 w 984739"/>
                  <a:gd name="connsiteY1" fmla="*/ 72 h 145486"/>
                  <a:gd name="connsiteX2" fmla="*/ 0 w 984739"/>
                  <a:gd name="connsiteY2" fmla="*/ 131418 h 14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4739" h="145486">
                    <a:moveTo>
                      <a:pt x="984739" y="145486"/>
                    </a:moveTo>
                    <a:cubicBezTo>
                      <a:pt x="729176" y="62252"/>
                      <a:pt x="647784" y="2417"/>
                      <a:pt x="483661" y="72"/>
                    </a:cubicBezTo>
                    <a:cubicBezTo>
                      <a:pt x="319538" y="-2273"/>
                      <a:pt x="72683" y="52873"/>
                      <a:pt x="0" y="131418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9628C49-B8C5-44D1-A839-61BDAC8F1D47}"/>
                  </a:ext>
                </a:extLst>
              </p:cNvPr>
              <p:cNvSpPr/>
              <p:nvPr/>
            </p:nvSpPr>
            <p:spPr>
              <a:xfrm>
                <a:off x="2096326" y="3826692"/>
                <a:ext cx="1343465" cy="149527"/>
              </a:xfrm>
              <a:custGeom>
                <a:avLst/>
                <a:gdLst>
                  <a:gd name="connsiteX0" fmla="*/ 1343465 w 1343465"/>
                  <a:gd name="connsiteY0" fmla="*/ 270810 h 270810"/>
                  <a:gd name="connsiteX1" fmla="*/ 633046 w 1343465"/>
                  <a:gd name="connsiteY1" fmla="*/ 7 h 270810"/>
                  <a:gd name="connsiteX2" fmla="*/ 0 w 1343465"/>
                  <a:gd name="connsiteY2" fmla="*/ 263776 h 27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3465" h="270810">
                    <a:moveTo>
                      <a:pt x="1343465" y="270810"/>
                    </a:moveTo>
                    <a:cubicBezTo>
                      <a:pt x="1100211" y="135994"/>
                      <a:pt x="856957" y="1179"/>
                      <a:pt x="633046" y="7"/>
                    </a:cubicBezTo>
                    <a:cubicBezTo>
                      <a:pt x="409135" y="-1165"/>
                      <a:pt x="204567" y="131305"/>
                      <a:pt x="0" y="263776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55DFD03-F9F4-2E6F-0BA0-6FF6A1CE3EBC}"/>
                  </a:ext>
                </a:extLst>
              </p:cNvPr>
              <p:cNvSpPr/>
              <p:nvPr/>
            </p:nvSpPr>
            <p:spPr>
              <a:xfrm rot="5400000">
                <a:off x="1781754" y="4422979"/>
                <a:ext cx="876932" cy="99075"/>
              </a:xfrm>
              <a:custGeom>
                <a:avLst/>
                <a:gdLst>
                  <a:gd name="connsiteX0" fmla="*/ 1343465 w 1343465"/>
                  <a:gd name="connsiteY0" fmla="*/ 270810 h 270810"/>
                  <a:gd name="connsiteX1" fmla="*/ 633046 w 1343465"/>
                  <a:gd name="connsiteY1" fmla="*/ 7 h 270810"/>
                  <a:gd name="connsiteX2" fmla="*/ 0 w 1343465"/>
                  <a:gd name="connsiteY2" fmla="*/ 263776 h 27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3465" h="270810">
                    <a:moveTo>
                      <a:pt x="1343465" y="270810"/>
                    </a:moveTo>
                    <a:cubicBezTo>
                      <a:pt x="1100211" y="135994"/>
                      <a:pt x="856957" y="1179"/>
                      <a:pt x="633046" y="7"/>
                    </a:cubicBezTo>
                    <a:cubicBezTo>
                      <a:pt x="409135" y="-1165"/>
                      <a:pt x="204567" y="131305"/>
                      <a:pt x="0" y="263776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42" name="TextBox 341">
            <a:extLst>
              <a:ext uri="{FF2B5EF4-FFF2-40B4-BE49-F238E27FC236}">
                <a16:creationId xmlns:a16="http://schemas.microsoft.com/office/drawing/2014/main" id="{33D6720E-F6D6-FEBC-F849-10FB801EDE3A}"/>
              </a:ext>
            </a:extLst>
          </p:cNvPr>
          <p:cNvSpPr txBox="1"/>
          <p:nvPr/>
        </p:nvSpPr>
        <p:spPr>
          <a:xfrm>
            <a:off x="9753870" y="6436780"/>
            <a:ext cx="21073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Tillich </a:t>
            </a:r>
            <a:r>
              <a:rPr lang="en-US" dirty="0" err="1"/>
              <a:t>Z</a:t>
            </a:r>
            <a:r>
              <a:rPr lang="en-US" i="0" dirty="0" err="1">
                <a:effectLst/>
              </a:rPr>
              <a:t>é</a:t>
            </a:r>
            <a:r>
              <a:rPr lang="en-US" dirty="0" err="1"/>
              <a:t>mor</a:t>
            </a:r>
            <a:r>
              <a:rPr lang="en-US" sz="1800" dirty="0"/>
              <a:t> (2009)</a:t>
            </a:r>
          </a:p>
        </p:txBody>
      </p:sp>
    </p:spTree>
    <p:extLst>
      <p:ext uri="{BB962C8B-B14F-4D97-AF65-F5344CB8AC3E}">
        <p14:creationId xmlns:p14="http://schemas.microsoft.com/office/powerpoint/2010/main" val="8192828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EB64E-2CED-50E5-9396-15F280E67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set flip for HGP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F115DB-73F6-EA69-65F9-ADC5A5FBEC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43195" y="1585402"/>
                <a:ext cx="9511392" cy="458910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Def: A </a:t>
                </a:r>
                <a:r>
                  <a:rPr lang="en-US" sz="1800" i="1" dirty="0">
                    <a:solidFill>
                      <a:srgbClr val="C00000"/>
                    </a:solidFill>
                  </a:rPr>
                  <a:t>critical generator</a:t>
                </a:r>
                <a:r>
                  <a:rPr lang="en-US" sz="1800" dirty="0"/>
                  <a:t> g is a Z generator whose support contains a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1800" dirty="0"/>
                  <a:t> such that a X error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1800" dirty="0"/>
                  <a:t> reduces the weight of the </a:t>
                </a:r>
                <a:r>
                  <a:rPr lang="en-US" sz="1800"/>
                  <a:t>syndrome.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/>
                  <a:t>Input:</a:t>
                </a:r>
                <a:r>
                  <a:rPr lang="en-US" sz="1800" dirty="0"/>
                  <a:t> A syndrome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dirty="0"/>
                  <a:t> or 1 for each Z check node.</a:t>
                </a:r>
              </a:p>
              <a:p>
                <a:pPr marL="0" indent="0">
                  <a:buNone/>
                </a:pPr>
                <a:r>
                  <a:rPr lang="en-US" sz="1800" b="1" dirty="0"/>
                  <a:t>Output:</a:t>
                </a:r>
                <a:r>
                  <a:rPr lang="en-US" sz="1800" dirty="0"/>
                  <a:t> A Pauli correction E.</a:t>
                </a:r>
              </a:p>
              <a:p>
                <a:pPr marL="514350" indent="-514350">
                  <a:buAutoNum type="arabicPeriod"/>
                </a:pPr>
                <a:r>
                  <a:rPr lang="en-US" sz="1800" dirty="0"/>
                  <a:t>While there exists a critical generator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1800" dirty="0"/>
              </a:p>
              <a:p>
                <a:pPr marL="514350" indent="-514350">
                  <a:buAutoNum type="arabicPeriod"/>
                </a:pPr>
                <a:r>
                  <a:rPr lang="en-US" sz="1800" dirty="0"/>
                  <a:t>       	X to the qubits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1800" dirty="0"/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en-US" sz="1800" dirty="0"/>
                  <a:t>        Update the syndrome.</a:t>
                </a:r>
              </a:p>
              <a:p>
                <a:pPr marL="514350" indent="-514350">
                  <a:buAutoNum type="arabicPeriod"/>
                </a:pPr>
                <a:r>
                  <a:rPr lang="en-US" sz="1800" dirty="0"/>
                  <a:t>Return the Pauli error.</a:t>
                </a:r>
              </a:p>
              <a:p>
                <a:pPr marL="514350" indent="-514350">
                  <a:buAutoNum type="arabicPeriod"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/>
                  <a:t>Theorem</a:t>
                </a:r>
                <a:r>
                  <a:rPr lang="en-US" sz="1800" dirty="0"/>
                  <a:t> [Leverrier, Tillich, </a:t>
                </a:r>
                <a:r>
                  <a:rPr lang="en-US" sz="1800" dirty="0" err="1"/>
                  <a:t>Zémor</a:t>
                </a:r>
                <a:r>
                  <a:rPr lang="en-US" sz="1800" dirty="0"/>
                  <a:t>, 2015]. Under some conditions about the expansion of the two input graphs, </a:t>
                </a:r>
                <a:r>
                  <a:rPr lang="en-US" sz="1800" i="1" dirty="0">
                    <a:solidFill>
                      <a:srgbClr val="C00000"/>
                    </a:solidFill>
                  </a:rPr>
                  <a:t>the small set flip decoder corrects any set of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𝛩</m:t>
                    </m:r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i="1" dirty="0">
                    <a:solidFill>
                      <a:srgbClr val="C00000"/>
                    </a:solidFill>
                  </a:rPr>
                  <a:t> errors. </a:t>
                </a:r>
              </a:p>
              <a:p>
                <a:endParaRPr lang="en-US" sz="18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F115DB-73F6-EA69-65F9-ADC5A5FBEC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195" y="1585402"/>
                <a:ext cx="9511392" cy="4589109"/>
              </a:xfrm>
              <a:blipFill>
                <a:blip r:embed="rId2"/>
                <a:stretch>
                  <a:fillRect l="-513" t="-1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33285D8-8D97-11E4-AEFA-3E75C6F885E5}"/>
              </a:ext>
            </a:extLst>
          </p:cNvPr>
          <p:cNvSpPr txBox="1"/>
          <p:nvPr/>
        </p:nvSpPr>
        <p:spPr>
          <a:xfrm>
            <a:off x="186409" y="6308060"/>
            <a:ext cx="11414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Question:</a:t>
            </a:r>
            <a:r>
              <a:rPr lang="en-US" sz="2000" dirty="0"/>
              <a:t> What is the complexity of this decoder? Find a linear time implementation. What is the constant?</a:t>
            </a:r>
          </a:p>
        </p:txBody>
      </p:sp>
    </p:spTree>
    <p:extLst>
      <p:ext uri="{BB962C8B-B14F-4D97-AF65-F5344CB8AC3E}">
        <p14:creationId xmlns:p14="http://schemas.microsoft.com/office/powerpoint/2010/main" val="1314565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A90DB-1DBE-4B68-9E1E-32751B901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(and biased) history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67D82A-0D88-3505-812E-7636B8A64ED1}"/>
              </a:ext>
            </a:extLst>
          </p:cNvPr>
          <p:cNvSpPr txBox="1"/>
          <p:nvPr/>
        </p:nvSpPr>
        <p:spPr>
          <a:xfrm>
            <a:off x="731874" y="1932907"/>
            <a:ext cx="98935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Asymptotic results: Shannon (1940’s)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Channel capacity: If we use a channel an infinite number of times, what is the maximum number of bits of information that we can send per use of the channel?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Basic idea: Random codes are optimal.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Problem: How to encode? How to decode?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Birth of modern coding: Elias and </a:t>
            </a:r>
            <a:r>
              <a:rPr lang="en-US" sz="2000" dirty="0" err="1"/>
              <a:t>Gallager</a:t>
            </a:r>
            <a:r>
              <a:rPr lang="en-US" sz="2000" dirty="0"/>
              <a:t>  (1960’s)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Linear codes perform as well as random codes but encoding is easy.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Convolutional codes too.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Erasure channel as a toy model.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LDPC codes.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3099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A90DB-1DBE-4B68-9E1E-32751B901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(and biased) history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856F86-4F90-5C24-BCE4-236E9475222D}"/>
              </a:ext>
            </a:extLst>
          </p:cNvPr>
          <p:cNvSpPr txBox="1"/>
          <p:nvPr/>
        </p:nvSpPr>
        <p:spPr>
          <a:xfrm>
            <a:off x="838201" y="2113308"/>
            <a:ext cx="1051559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comeback of modern coding: </a:t>
            </a:r>
            <a:r>
              <a:rPr lang="en-US" sz="2000" dirty="0" err="1"/>
              <a:t>Berrou</a:t>
            </a:r>
            <a:r>
              <a:rPr lang="en-US" sz="2000" dirty="0"/>
              <a:t>, Mackay, Neal, Richardson, </a:t>
            </a:r>
            <a:r>
              <a:rPr lang="en-US" sz="2000" dirty="0" err="1"/>
              <a:t>Urbanke</a:t>
            </a:r>
            <a:r>
              <a:rPr lang="en-US" sz="2000" dirty="0"/>
              <a:t>, </a:t>
            </a:r>
            <a:r>
              <a:rPr lang="en-US" sz="2000" dirty="0" err="1"/>
              <a:t>Shorkollahi</a:t>
            </a:r>
            <a:r>
              <a:rPr lang="en-US" sz="2000" dirty="0"/>
              <a:t>, …  (1990’s):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Turbo codes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LDPC codes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Decoding is easy! But is it optimal?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Capacity achieving codes</a:t>
            </a:r>
            <a:r>
              <a:rPr lang="en-US" sz="2000"/>
              <a:t>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Proofs </a:t>
            </a:r>
            <a:r>
              <a:rPr lang="en-US" sz="2000" dirty="0"/>
              <a:t>for the erasure channel first.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Irregular LDPC codes.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Spatially-coupled codes achieve capacity (</a:t>
            </a:r>
            <a:r>
              <a:rPr lang="en-US" sz="2000" dirty="0" err="1"/>
              <a:t>Kudekar</a:t>
            </a:r>
            <a:r>
              <a:rPr lang="en-US" sz="2000" dirty="0"/>
              <a:t>, Richardson, </a:t>
            </a:r>
            <a:r>
              <a:rPr lang="en-US" sz="2000" dirty="0" err="1"/>
              <a:t>Urbanke</a:t>
            </a:r>
            <a:r>
              <a:rPr lang="en-US" sz="2000" dirty="0"/>
              <a:t> 2013).</a:t>
            </a:r>
          </a:p>
        </p:txBody>
      </p:sp>
    </p:spTree>
    <p:extLst>
      <p:ext uri="{BB962C8B-B14F-4D97-AF65-F5344CB8AC3E}">
        <p14:creationId xmlns:p14="http://schemas.microsoft.com/office/powerpoint/2010/main" val="513527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6F5064-9A78-1C19-0D99-916E88ABBE97}"/>
              </a:ext>
            </a:extLst>
          </p:cNvPr>
          <p:cNvSpPr txBox="1"/>
          <p:nvPr/>
        </p:nvSpPr>
        <p:spPr>
          <a:xfrm>
            <a:off x="1800446" y="751368"/>
            <a:ext cx="845686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Overview</a:t>
            </a:r>
          </a:p>
          <a:p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A brief and biased history of LDPC codes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Definition of LDPC codes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Constructions of LDPC codes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Belief Propagation decoder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Expander codes</a:t>
            </a:r>
          </a:p>
        </p:txBody>
      </p:sp>
    </p:spTree>
    <p:extLst>
      <p:ext uri="{BB962C8B-B14F-4D97-AF65-F5344CB8AC3E}">
        <p14:creationId xmlns:p14="http://schemas.microsoft.com/office/powerpoint/2010/main" val="65015156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A90DB-1DBE-4B68-9E1E-32751B901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correction with repetition codes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5DD5FB4-06DD-4B2E-ABA5-51E10CD2AA9D}"/>
              </a:ext>
            </a:extLst>
          </p:cNvPr>
          <p:cNvGrpSpPr/>
          <p:nvPr/>
        </p:nvGrpSpPr>
        <p:grpSpPr>
          <a:xfrm>
            <a:off x="3933686" y="2049492"/>
            <a:ext cx="2795241" cy="586497"/>
            <a:chOff x="4078958" y="2202686"/>
            <a:chExt cx="2795241" cy="58649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C96185-B6B7-4C3B-B3EA-3F80B33C1BE8}"/>
                </a:ext>
              </a:extLst>
            </p:cNvPr>
            <p:cNvSpPr txBox="1"/>
            <p:nvPr/>
          </p:nvSpPr>
          <p:spPr>
            <a:xfrm>
              <a:off x="4078958" y="2389073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001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C400FBE-9A61-4C23-A188-A6A4E74DCC89}"/>
                </a:ext>
              </a:extLst>
            </p:cNvPr>
            <p:cNvSpPr txBox="1"/>
            <p:nvPr/>
          </p:nvSpPr>
          <p:spPr>
            <a:xfrm>
              <a:off x="6300003" y="2389073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0</a:t>
              </a:r>
              <a:r>
                <a:rPr lang="en-US" sz="2000" dirty="0">
                  <a:solidFill>
                    <a:srgbClr val="FF0000"/>
                  </a:solidFill>
                </a:rPr>
                <a:t>1</a:t>
              </a:r>
              <a:r>
                <a:rPr lang="en-US" sz="2000" dirty="0"/>
                <a:t>1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2A288E1-A9C0-4AC1-9DCD-7389F8954590}"/>
                </a:ext>
              </a:extLst>
            </p:cNvPr>
            <p:cNvCxnSpPr>
              <a:stCxn id="4" idx="3"/>
              <a:endCxn id="6" idx="1"/>
            </p:cNvCxnSpPr>
            <p:nvPr/>
          </p:nvCxnSpPr>
          <p:spPr>
            <a:xfrm>
              <a:off x="4653154" y="2589128"/>
              <a:ext cx="164684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665731-C42A-4E5F-85A5-9E7CDA5240B7}"/>
                </a:ext>
              </a:extLst>
            </p:cNvPr>
            <p:cNvSpPr txBox="1"/>
            <p:nvPr/>
          </p:nvSpPr>
          <p:spPr>
            <a:xfrm>
              <a:off x="5054095" y="2202686"/>
              <a:ext cx="7444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errors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F0E6BA7-7515-4A43-90DB-1A7552C24208}"/>
              </a:ext>
            </a:extLst>
          </p:cNvPr>
          <p:cNvGrpSpPr/>
          <p:nvPr/>
        </p:nvGrpSpPr>
        <p:grpSpPr>
          <a:xfrm>
            <a:off x="4608280" y="3474341"/>
            <a:ext cx="3474201" cy="586498"/>
            <a:chOff x="4697856" y="3381235"/>
            <a:chExt cx="3474201" cy="58649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FEB9C8C-EE66-4E1C-ABF1-FC0F51A737E9}"/>
                </a:ext>
              </a:extLst>
            </p:cNvPr>
            <p:cNvSpPr txBox="1"/>
            <p:nvPr/>
          </p:nvSpPr>
          <p:spPr>
            <a:xfrm>
              <a:off x="6347519" y="3567623"/>
              <a:ext cx="18245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(00</a:t>
              </a:r>
              <a:r>
                <a:rPr lang="en-US" sz="2000" dirty="0">
                  <a:solidFill>
                    <a:srgbClr val="FF0000"/>
                  </a:solidFill>
                </a:rPr>
                <a:t>1</a:t>
              </a:r>
              <a:r>
                <a:rPr lang="en-US" sz="2000" dirty="0"/>
                <a:t>)(000)(</a:t>
              </a:r>
              <a:r>
                <a:rPr lang="en-US" sz="2000" dirty="0">
                  <a:solidFill>
                    <a:srgbClr val="FF0000"/>
                  </a:solidFill>
                </a:rPr>
                <a:t>0</a:t>
              </a:r>
              <a:r>
                <a:rPr lang="en-US" sz="2000" dirty="0"/>
                <a:t>11)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6B98B97-6C61-4743-8464-88C16DF5D51E}"/>
                </a:ext>
              </a:extLst>
            </p:cNvPr>
            <p:cNvCxnSpPr>
              <a:cxnSpLocks/>
              <a:stCxn id="13" idx="3"/>
              <a:endCxn id="22" idx="1"/>
            </p:cNvCxnSpPr>
            <p:nvPr/>
          </p:nvCxnSpPr>
          <p:spPr>
            <a:xfrm>
              <a:off x="4697856" y="3767678"/>
              <a:ext cx="164966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04A0D2D-5BC6-40FD-99EF-E874BDE35FF3}"/>
                </a:ext>
              </a:extLst>
            </p:cNvPr>
            <p:cNvSpPr txBox="1"/>
            <p:nvPr/>
          </p:nvSpPr>
          <p:spPr>
            <a:xfrm>
              <a:off x="5111490" y="3381235"/>
              <a:ext cx="7444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errors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D267A36-6DBE-4692-87A7-80D60A5A95F0}"/>
              </a:ext>
            </a:extLst>
          </p:cNvPr>
          <p:cNvGrpSpPr/>
          <p:nvPr/>
        </p:nvGrpSpPr>
        <p:grpSpPr>
          <a:xfrm>
            <a:off x="1010179" y="3474341"/>
            <a:ext cx="3598101" cy="586498"/>
            <a:chOff x="947355" y="4422065"/>
            <a:chExt cx="3598101" cy="58649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9067531-1B81-4F34-AD78-DBFEB56CC25B}"/>
                </a:ext>
              </a:extLst>
            </p:cNvPr>
            <p:cNvSpPr txBox="1"/>
            <p:nvPr/>
          </p:nvSpPr>
          <p:spPr>
            <a:xfrm>
              <a:off x="947355" y="4608453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001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2E4F55-6378-4D97-A6C0-D18EB6F3B9CC}"/>
                </a:ext>
              </a:extLst>
            </p:cNvPr>
            <p:cNvSpPr txBox="1"/>
            <p:nvPr/>
          </p:nvSpPr>
          <p:spPr>
            <a:xfrm>
              <a:off x="2720918" y="4608453"/>
              <a:ext cx="18245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(000)(000)(111)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9E83869-ADD6-44BB-AA3F-ACA24E087725}"/>
                </a:ext>
              </a:extLst>
            </p:cNvPr>
            <p:cNvCxnSpPr>
              <a:cxnSpLocks/>
              <a:stCxn id="11" idx="3"/>
              <a:endCxn id="13" idx="1"/>
            </p:cNvCxnSpPr>
            <p:nvPr/>
          </p:nvCxnSpPr>
          <p:spPr>
            <a:xfrm>
              <a:off x="1521551" y="4808508"/>
              <a:ext cx="119936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D9C9A14-E2D2-4004-B701-57E8F46DE127}"/>
                </a:ext>
              </a:extLst>
            </p:cNvPr>
            <p:cNvSpPr txBox="1"/>
            <p:nvPr/>
          </p:nvSpPr>
          <p:spPr>
            <a:xfrm>
              <a:off x="1624143" y="4422065"/>
              <a:ext cx="1045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encoding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048A550-7C85-4B7F-8880-A1B58CC07038}"/>
              </a:ext>
            </a:extLst>
          </p:cNvPr>
          <p:cNvGrpSpPr/>
          <p:nvPr/>
        </p:nvGrpSpPr>
        <p:grpSpPr>
          <a:xfrm>
            <a:off x="8082481" y="3449999"/>
            <a:ext cx="1739239" cy="610840"/>
            <a:chOff x="8082481" y="3356893"/>
            <a:chExt cx="1739239" cy="61084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569609E-697A-484A-B9A0-1CAF685CA1D2}"/>
                </a:ext>
              </a:extLst>
            </p:cNvPr>
            <p:cNvSpPr txBox="1"/>
            <p:nvPr/>
          </p:nvSpPr>
          <p:spPr>
            <a:xfrm>
              <a:off x="9247524" y="3567623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001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1B125B2-0338-44ED-8103-69BAD1B862FD}"/>
                </a:ext>
              </a:extLst>
            </p:cNvPr>
            <p:cNvSpPr txBox="1"/>
            <p:nvPr/>
          </p:nvSpPr>
          <p:spPr>
            <a:xfrm>
              <a:off x="8172057" y="3356893"/>
              <a:ext cx="1045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decoding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D5D4A87-19BB-472C-9B32-6FE88855DAA4}"/>
                </a:ext>
              </a:extLst>
            </p:cNvPr>
            <p:cNvCxnSpPr>
              <a:cxnSpLocks/>
              <a:stCxn id="22" idx="3"/>
              <a:endCxn id="32" idx="1"/>
            </p:cNvCxnSpPr>
            <p:nvPr/>
          </p:nvCxnSpPr>
          <p:spPr>
            <a:xfrm>
              <a:off x="8082481" y="3767678"/>
              <a:ext cx="116504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9F69297-2CE2-4833-9B6B-1010828D2A44}"/>
              </a:ext>
            </a:extLst>
          </p:cNvPr>
          <p:cNvGrpSpPr/>
          <p:nvPr/>
        </p:nvGrpSpPr>
        <p:grpSpPr>
          <a:xfrm>
            <a:off x="4765965" y="4937200"/>
            <a:ext cx="4190999" cy="586498"/>
            <a:chOff x="4828311" y="4830274"/>
            <a:chExt cx="4190999" cy="586498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9FB61AD-AC9D-4DEF-B695-17CA91A6EF2A}"/>
                </a:ext>
              </a:extLst>
            </p:cNvPr>
            <p:cNvSpPr txBox="1"/>
            <p:nvPr/>
          </p:nvSpPr>
          <p:spPr>
            <a:xfrm>
              <a:off x="6407727" y="5016662"/>
              <a:ext cx="26115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(0</a:t>
              </a:r>
              <a:r>
                <a:rPr lang="en-US" sz="2000" dirty="0">
                  <a:solidFill>
                    <a:srgbClr val="FF0000"/>
                  </a:solidFill>
                </a:rPr>
                <a:t>11</a:t>
              </a:r>
              <a:r>
                <a:rPr lang="en-US" sz="2000" dirty="0"/>
                <a:t>00)(0000</a:t>
              </a:r>
              <a:r>
                <a:rPr lang="en-US" sz="2000" dirty="0">
                  <a:solidFill>
                    <a:srgbClr val="FF0000"/>
                  </a:solidFill>
                </a:rPr>
                <a:t>1</a:t>
              </a:r>
              <a:r>
                <a:rPr lang="en-US" sz="2000" dirty="0"/>
                <a:t>)(</a:t>
              </a:r>
              <a:r>
                <a:rPr lang="en-US" sz="2000" dirty="0">
                  <a:solidFill>
                    <a:srgbClr val="FF0000"/>
                  </a:solidFill>
                </a:rPr>
                <a:t>0</a:t>
              </a:r>
              <a:r>
                <a:rPr lang="en-US" sz="2000" dirty="0"/>
                <a:t>11</a:t>
              </a:r>
              <a:r>
                <a:rPr lang="en-US" sz="2000" dirty="0">
                  <a:solidFill>
                    <a:srgbClr val="FF0000"/>
                  </a:solidFill>
                </a:rPr>
                <a:t>00</a:t>
              </a:r>
              <a:r>
                <a:rPr lang="en-US" sz="2000" dirty="0"/>
                <a:t>)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AE821D30-F36B-4CDE-A6F1-6CD67E6E13B6}"/>
                </a:ext>
              </a:extLst>
            </p:cNvPr>
            <p:cNvCxnSpPr>
              <a:cxnSpLocks/>
              <a:stCxn id="62" idx="3"/>
              <a:endCxn id="57" idx="1"/>
            </p:cNvCxnSpPr>
            <p:nvPr/>
          </p:nvCxnSpPr>
          <p:spPr>
            <a:xfrm>
              <a:off x="4828311" y="5216717"/>
              <a:ext cx="157941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232244A-9D65-4C63-9642-09135DCECA6A}"/>
                </a:ext>
              </a:extLst>
            </p:cNvPr>
            <p:cNvSpPr txBox="1"/>
            <p:nvPr/>
          </p:nvSpPr>
          <p:spPr>
            <a:xfrm>
              <a:off x="5166908" y="4830274"/>
              <a:ext cx="7444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errors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54A9BD1-D477-4EFE-9145-84B1CA1325E3}"/>
              </a:ext>
            </a:extLst>
          </p:cNvPr>
          <p:cNvGrpSpPr/>
          <p:nvPr/>
        </p:nvGrpSpPr>
        <p:grpSpPr>
          <a:xfrm>
            <a:off x="228599" y="4937200"/>
            <a:ext cx="4537366" cy="586498"/>
            <a:chOff x="947355" y="4422065"/>
            <a:chExt cx="3789221" cy="586498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DF02CE7-D250-496E-B627-4187526C1DF2}"/>
                </a:ext>
              </a:extLst>
            </p:cNvPr>
            <p:cNvSpPr txBox="1"/>
            <p:nvPr/>
          </p:nvSpPr>
          <p:spPr>
            <a:xfrm>
              <a:off x="947355" y="4608453"/>
              <a:ext cx="561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001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3D97F6C-9DCC-42E9-B385-4DDFE664CEB3}"/>
                </a:ext>
              </a:extLst>
            </p:cNvPr>
            <p:cNvSpPr txBox="1"/>
            <p:nvPr/>
          </p:nvSpPr>
          <p:spPr>
            <a:xfrm>
              <a:off x="2555605" y="4608453"/>
              <a:ext cx="21809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(00000)(00000)(11111)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42F77BF0-EE89-4803-89FB-858B890DB4BD}"/>
                </a:ext>
              </a:extLst>
            </p:cNvPr>
            <p:cNvCxnSpPr>
              <a:cxnSpLocks/>
              <a:stCxn id="61" idx="3"/>
              <a:endCxn id="62" idx="1"/>
            </p:cNvCxnSpPr>
            <p:nvPr/>
          </p:nvCxnSpPr>
          <p:spPr>
            <a:xfrm>
              <a:off x="1508618" y="4808508"/>
              <a:ext cx="104698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561E3CE-0552-4BDE-ABE5-B53B8FBBC521}"/>
                </a:ext>
              </a:extLst>
            </p:cNvPr>
            <p:cNvSpPr txBox="1"/>
            <p:nvPr/>
          </p:nvSpPr>
          <p:spPr>
            <a:xfrm>
              <a:off x="1624143" y="4422065"/>
              <a:ext cx="1045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encoding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A6E683C-5CF1-44C8-A3E1-4A0CC4921686}"/>
              </a:ext>
            </a:extLst>
          </p:cNvPr>
          <p:cNvGrpSpPr/>
          <p:nvPr/>
        </p:nvGrpSpPr>
        <p:grpSpPr>
          <a:xfrm>
            <a:off x="8956964" y="4888216"/>
            <a:ext cx="1774672" cy="635482"/>
            <a:chOff x="8957304" y="4515140"/>
            <a:chExt cx="1774672" cy="635482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2D91C76-95EE-48CA-8FD4-8F996085C17E}"/>
                </a:ext>
              </a:extLst>
            </p:cNvPr>
            <p:cNvSpPr txBox="1"/>
            <p:nvPr/>
          </p:nvSpPr>
          <p:spPr>
            <a:xfrm>
              <a:off x="10157780" y="4750512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00</a:t>
              </a:r>
              <a:r>
                <a:rPr lang="en-US" sz="2000" dirty="0">
                  <a:solidFill>
                    <a:srgbClr val="FF0000"/>
                  </a:solidFill>
                </a:rPr>
                <a:t>0</a:t>
              </a:r>
              <a:endParaRPr lang="en-US" sz="20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DCC4D0C-06BB-42F5-89D3-78D9C31C5908}"/>
                </a:ext>
              </a:extLst>
            </p:cNvPr>
            <p:cNvSpPr txBox="1"/>
            <p:nvPr/>
          </p:nvSpPr>
          <p:spPr>
            <a:xfrm>
              <a:off x="9012043" y="4515140"/>
              <a:ext cx="1045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decoding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BD61AAE6-C196-4E0C-B943-9DA6BCA2C32D}"/>
                </a:ext>
              </a:extLst>
            </p:cNvPr>
            <p:cNvCxnSpPr>
              <a:cxnSpLocks/>
              <a:stCxn id="57" idx="3"/>
              <a:endCxn id="65" idx="1"/>
            </p:cNvCxnSpPr>
            <p:nvPr/>
          </p:nvCxnSpPr>
          <p:spPr>
            <a:xfrm>
              <a:off x="8957304" y="4950567"/>
              <a:ext cx="120047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197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12580</TotalTime>
  <Words>2553</Words>
  <Application>Microsoft Office PowerPoint</Application>
  <PresentationFormat>Widescreen</PresentationFormat>
  <Paragraphs>507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Calibri Light</vt:lpstr>
      <vt:lpstr>Cambria Math</vt:lpstr>
      <vt:lpstr>Office Theme</vt:lpstr>
      <vt:lpstr>IBM QEC Summer School Lectures on quantum LDPC codes</vt:lpstr>
      <vt:lpstr>Contact</vt:lpstr>
      <vt:lpstr>Part 1. Classical LDPC codes</vt:lpstr>
      <vt:lpstr>PowerPoint Presentation</vt:lpstr>
      <vt:lpstr>PowerPoint Presentation</vt:lpstr>
      <vt:lpstr>Brief (and biased) history</vt:lpstr>
      <vt:lpstr>Brief (and biased) history</vt:lpstr>
      <vt:lpstr>PowerPoint Presentation</vt:lpstr>
      <vt:lpstr>Error correction with repetition codes</vt:lpstr>
      <vt:lpstr>Linear codes</vt:lpstr>
      <vt:lpstr>Example</vt:lpstr>
      <vt:lpstr>Tanner graph</vt:lpstr>
      <vt:lpstr>Parity-check matrix and Tanner graph</vt:lpstr>
      <vt:lpstr>Example</vt:lpstr>
      <vt:lpstr>Example</vt:lpstr>
      <vt:lpstr>LDPC codes</vt:lpstr>
      <vt:lpstr>LDPC code decoding - Intuition</vt:lpstr>
      <vt:lpstr>PowerPoint Presentation</vt:lpstr>
      <vt:lpstr>Constructions of LDPC codes</vt:lpstr>
      <vt:lpstr>Gallager’s construction</vt:lpstr>
      <vt:lpstr>Distance of Gallager’s codes</vt:lpstr>
      <vt:lpstr>Capacity of Gallager’s codes</vt:lpstr>
      <vt:lpstr>PowerPoint Presentation</vt:lpstr>
      <vt:lpstr>Erasure channel</vt:lpstr>
      <vt:lpstr>Correction of an erased bit with a (2,3)-code</vt:lpstr>
      <vt:lpstr>Binary symmetric channel</vt:lpstr>
      <vt:lpstr>Marginal bit-flip probability</vt:lpstr>
      <vt:lpstr>Marginal bit-flip probability</vt:lpstr>
      <vt:lpstr>Marginal computation by Belief Propagation</vt:lpstr>
      <vt:lpstr>PowerPoint Presentation</vt:lpstr>
      <vt:lpstr>Belief Propagation messages</vt:lpstr>
      <vt:lpstr>Belief Propagation messages</vt:lpstr>
      <vt:lpstr>Belief Propagation – Final comments</vt:lpstr>
      <vt:lpstr>PowerPoint Presentation</vt:lpstr>
      <vt:lpstr>Expander Tanner graphs</vt:lpstr>
      <vt:lpstr>Expander graphs</vt:lpstr>
      <vt:lpstr>Non-expander graphs</vt:lpstr>
      <vt:lpstr>Expander graphs and codes</vt:lpstr>
      <vt:lpstr>Expander code – Minimum distance</vt:lpstr>
      <vt:lpstr>Expander codes – Flip min decoder</vt:lpstr>
      <vt:lpstr>References</vt:lpstr>
      <vt:lpstr>More references</vt:lpstr>
      <vt:lpstr>Part 2. Decoding quantum LDPC codes</vt:lpstr>
      <vt:lpstr>PowerPoint Presentation</vt:lpstr>
      <vt:lpstr>PowerPoint Presentation</vt:lpstr>
      <vt:lpstr>Why quantum LDPC codes?</vt:lpstr>
      <vt:lpstr>Classical and quantum Hamming codes</vt:lpstr>
      <vt:lpstr>Surface codes</vt:lpstr>
      <vt:lpstr>Quantum Tanner graph for stabilizer codes</vt:lpstr>
      <vt:lpstr>Quantum erasure channel</vt:lpstr>
      <vt:lpstr>Depolarizing channel</vt:lpstr>
      <vt:lpstr>The decoding problem</vt:lpstr>
      <vt:lpstr>First decoding attempt: BP</vt:lpstr>
      <vt:lpstr>PowerPoint Presentation</vt:lpstr>
      <vt:lpstr>Can we directly use the flip min decoder?</vt:lpstr>
      <vt:lpstr>Small set flip for HGP codes</vt:lpstr>
      <vt:lpstr>Small set flip for HGP codes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codes and decoders - overview</dc:title>
  <dc:creator>Nicolas Delfosse</dc:creator>
  <cp:lastModifiedBy>Nicolas Delfosse</cp:lastModifiedBy>
  <cp:revision>1</cp:revision>
  <dcterms:created xsi:type="dcterms:W3CDTF">2022-02-08T06:12:52Z</dcterms:created>
  <dcterms:modified xsi:type="dcterms:W3CDTF">2023-09-14T03:56:41Z</dcterms:modified>
</cp:coreProperties>
</file>