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56" r:id="rId2"/>
    <p:sldId id="260" r:id="rId3"/>
    <p:sldId id="263" r:id="rId4"/>
    <p:sldId id="264" r:id="rId5"/>
    <p:sldId id="2147479367" r:id="rId6"/>
    <p:sldId id="266" r:id="rId7"/>
    <p:sldId id="1685" r:id="rId8"/>
    <p:sldId id="2147479368" r:id="rId9"/>
    <p:sldId id="1687" r:id="rId10"/>
    <p:sldId id="1666" r:id="rId11"/>
    <p:sldId id="2147479369" r:id="rId12"/>
    <p:sldId id="1693" r:id="rId13"/>
    <p:sldId id="2147479243" r:id="rId14"/>
    <p:sldId id="1694" r:id="rId15"/>
    <p:sldId id="2147479370" r:id="rId16"/>
    <p:sldId id="2147479386" r:id="rId17"/>
    <p:sldId id="2147479371" r:id="rId18"/>
    <p:sldId id="2147479363" r:id="rId19"/>
    <p:sldId id="2147479392" r:id="rId20"/>
    <p:sldId id="2147479391" r:id="rId21"/>
    <p:sldId id="2147479378" r:id="rId22"/>
    <p:sldId id="274" r:id="rId23"/>
    <p:sldId id="2147479395" r:id="rId24"/>
    <p:sldId id="281" r:id="rId25"/>
    <p:sldId id="2147479394" r:id="rId26"/>
    <p:sldId id="2147479396" r:id="rId27"/>
    <p:sldId id="2147479397" r:id="rId28"/>
    <p:sldId id="2147479219" r:id="rId29"/>
    <p:sldId id="265" r:id="rId30"/>
    <p:sldId id="282" r:id="rId31"/>
    <p:sldId id="2147479385" r:id="rId32"/>
    <p:sldId id="2147479398" r:id="rId33"/>
    <p:sldId id="284" r:id="rId34"/>
    <p:sldId id="277" r:id="rId35"/>
    <p:sldId id="2147479315" r:id="rId36"/>
    <p:sldId id="2147479387" r:id="rId37"/>
    <p:sldId id="2147479400" r:id="rId38"/>
    <p:sldId id="2147479401" r:id="rId39"/>
    <p:sldId id="268" r:id="rId40"/>
    <p:sldId id="2147479402" r:id="rId41"/>
    <p:sldId id="2147479388" r:id="rId42"/>
    <p:sldId id="269" r:id="rId43"/>
    <p:sldId id="2147479382" r:id="rId44"/>
    <p:sldId id="2147479383" r:id="rId4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FFDD219-BA0B-48F7-B130-1A537D715EE2}" v="2532" dt="2023-09-12T22:07:36.8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4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1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microsoft.com/office/2016/11/relationships/changesInfo" Target="changesInfos/changesInfo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as Delfosse" userId="d965f3d4-ea58-4afe-85b0-6f02e8cf3c22" providerId="ADAL" clId="{AFFDD219-BA0B-48F7-B130-1A537D715EE2}"/>
    <pc:docChg chg="undo redo custSel addSld delSld modSld sldOrd modMainMaster">
      <pc:chgData name="Nicolas Delfosse" userId="d965f3d4-ea58-4afe-85b0-6f02e8cf3c22" providerId="ADAL" clId="{AFFDD219-BA0B-48F7-B130-1A537D715EE2}" dt="2023-09-14T01:39:07.578" v="13148" actId="47"/>
      <pc:docMkLst>
        <pc:docMk/>
      </pc:docMkLst>
      <pc:sldChg chg="modSp new mod">
        <pc:chgData name="Nicolas Delfosse" userId="d965f3d4-ea58-4afe-85b0-6f02e8cf3c22" providerId="ADAL" clId="{AFFDD219-BA0B-48F7-B130-1A537D715EE2}" dt="2023-09-13T07:07:17.671" v="13143" actId="20577"/>
        <pc:sldMkLst>
          <pc:docMk/>
          <pc:sldMk cId="3186817757" sldId="256"/>
        </pc:sldMkLst>
        <pc:spChg chg="mod">
          <ac:chgData name="Nicolas Delfosse" userId="d965f3d4-ea58-4afe-85b0-6f02e8cf3c22" providerId="ADAL" clId="{AFFDD219-BA0B-48F7-B130-1A537D715EE2}" dt="2023-09-13T07:07:17.671" v="13143" actId="20577"/>
          <ac:spMkLst>
            <pc:docMk/>
            <pc:sldMk cId="3186817757" sldId="256"/>
            <ac:spMk id="2" creationId="{FFB8409E-3644-CA3D-14D0-0639518CED16}"/>
          </ac:spMkLst>
        </pc:spChg>
        <pc:spChg chg="mod">
          <ac:chgData name="Nicolas Delfosse" userId="d965f3d4-ea58-4afe-85b0-6f02e8cf3c22" providerId="ADAL" clId="{AFFDD219-BA0B-48F7-B130-1A537D715EE2}" dt="2023-09-12T22:01:39.792" v="13005" actId="20577"/>
          <ac:spMkLst>
            <pc:docMk/>
            <pc:sldMk cId="3186817757" sldId="256"/>
            <ac:spMk id="3" creationId="{D6BDCC53-3EAF-8F5A-5983-E9DF85BBD41A}"/>
          </ac:spMkLst>
        </pc:spChg>
      </pc:sldChg>
      <pc:sldChg chg="modSp new del mod ord">
        <pc:chgData name="Nicolas Delfosse" userId="d965f3d4-ea58-4afe-85b0-6f02e8cf3c22" providerId="ADAL" clId="{AFFDD219-BA0B-48F7-B130-1A537D715EE2}" dt="2023-09-12T20:06:20.458" v="11367" actId="2696"/>
        <pc:sldMkLst>
          <pc:docMk/>
          <pc:sldMk cId="691645992" sldId="257"/>
        </pc:sldMkLst>
        <pc:spChg chg="mod">
          <ac:chgData name="Nicolas Delfosse" userId="d965f3d4-ea58-4afe-85b0-6f02e8cf3c22" providerId="ADAL" clId="{AFFDD219-BA0B-48F7-B130-1A537D715EE2}" dt="2023-09-07T04:44:03.774" v="3048" actId="20577"/>
          <ac:spMkLst>
            <pc:docMk/>
            <pc:sldMk cId="691645992" sldId="257"/>
            <ac:spMk id="2" creationId="{5AEA31B1-5D19-7A2E-0CA5-44313A23DF91}"/>
          </ac:spMkLst>
        </pc:spChg>
        <pc:spChg chg="mod">
          <ac:chgData name="Nicolas Delfosse" userId="d965f3d4-ea58-4afe-85b0-6f02e8cf3c22" providerId="ADAL" clId="{AFFDD219-BA0B-48F7-B130-1A537D715EE2}" dt="2023-09-12T16:11:40.735" v="5972" actId="27636"/>
          <ac:spMkLst>
            <pc:docMk/>
            <pc:sldMk cId="691645992" sldId="257"/>
            <ac:spMk id="3" creationId="{805C6F28-21C2-BB28-D560-375C9AC40449}"/>
          </ac:spMkLst>
        </pc:spChg>
      </pc:sldChg>
      <pc:sldChg chg="addSp delSp modSp new del mod">
        <pc:chgData name="Nicolas Delfosse" userId="d965f3d4-ea58-4afe-85b0-6f02e8cf3c22" providerId="ADAL" clId="{AFFDD219-BA0B-48F7-B130-1A537D715EE2}" dt="2023-09-11T22:58:57.321" v="3314" actId="47"/>
        <pc:sldMkLst>
          <pc:docMk/>
          <pc:sldMk cId="3358771449" sldId="258"/>
        </pc:sldMkLst>
        <pc:spChg chg="mod">
          <ac:chgData name="Nicolas Delfosse" userId="d965f3d4-ea58-4afe-85b0-6f02e8cf3c22" providerId="ADAL" clId="{AFFDD219-BA0B-48F7-B130-1A537D715EE2}" dt="2023-09-07T04:44:30.292" v="3060" actId="20577"/>
          <ac:spMkLst>
            <pc:docMk/>
            <pc:sldMk cId="3358771449" sldId="258"/>
            <ac:spMk id="2" creationId="{065E0F80-560C-595D-C173-B36FEB9460BD}"/>
          </ac:spMkLst>
        </pc:spChg>
        <pc:spChg chg="mod">
          <ac:chgData name="Nicolas Delfosse" userId="d965f3d4-ea58-4afe-85b0-6f02e8cf3c22" providerId="ADAL" clId="{AFFDD219-BA0B-48F7-B130-1A537D715EE2}" dt="2023-09-07T04:50:57.443" v="3167" actId="20577"/>
          <ac:spMkLst>
            <pc:docMk/>
            <pc:sldMk cId="3358771449" sldId="258"/>
            <ac:spMk id="3" creationId="{26BA4022-F670-9D03-F6AE-231C70A7759B}"/>
          </ac:spMkLst>
        </pc:spChg>
        <pc:spChg chg="add del">
          <ac:chgData name="Nicolas Delfosse" userId="d965f3d4-ea58-4afe-85b0-6f02e8cf3c22" providerId="ADAL" clId="{AFFDD219-BA0B-48F7-B130-1A537D715EE2}" dt="2023-09-07T04:44:17.287" v="3053" actId="22"/>
          <ac:spMkLst>
            <pc:docMk/>
            <pc:sldMk cId="3358771449" sldId="258"/>
            <ac:spMk id="5" creationId="{E2DF8DA8-C61D-900D-FB53-8FF2511065AA}"/>
          </ac:spMkLst>
        </pc:spChg>
      </pc:sldChg>
      <pc:sldChg chg="delSp add del mod">
        <pc:chgData name="Nicolas Delfosse" userId="d965f3d4-ea58-4afe-85b0-6f02e8cf3c22" providerId="ADAL" clId="{AFFDD219-BA0B-48F7-B130-1A537D715EE2}" dt="2023-09-12T20:04:30.824" v="11324" actId="47"/>
        <pc:sldMkLst>
          <pc:docMk/>
          <pc:sldMk cId="3685477192" sldId="258"/>
        </pc:sldMkLst>
        <pc:spChg chg="del">
          <ac:chgData name="Nicolas Delfosse" userId="d965f3d4-ea58-4afe-85b0-6f02e8cf3c22" providerId="ADAL" clId="{AFFDD219-BA0B-48F7-B130-1A537D715EE2}" dt="2023-09-12T20:02:11.986" v="11198" actId="478"/>
          <ac:spMkLst>
            <pc:docMk/>
            <pc:sldMk cId="3685477192" sldId="258"/>
            <ac:spMk id="2" creationId="{E5DF0F5D-8B3D-3A41-B15A-CF7A44525A03}"/>
          </ac:spMkLst>
        </pc:spChg>
      </pc:sldChg>
      <pc:sldChg chg="new del">
        <pc:chgData name="Nicolas Delfosse" userId="d965f3d4-ea58-4afe-85b0-6f02e8cf3c22" providerId="ADAL" clId="{AFFDD219-BA0B-48F7-B130-1A537D715EE2}" dt="2023-09-12T20:06:20.458" v="11367" actId="2696"/>
        <pc:sldMkLst>
          <pc:docMk/>
          <pc:sldMk cId="2762906037" sldId="259"/>
        </pc:sldMkLst>
      </pc:sldChg>
      <pc:sldChg chg="modSp add mod">
        <pc:chgData name="Nicolas Delfosse" userId="d965f3d4-ea58-4afe-85b0-6f02e8cf3c22" providerId="ADAL" clId="{AFFDD219-BA0B-48F7-B130-1A537D715EE2}" dt="2023-09-12T20:09:06.032" v="11382" actId="21"/>
        <pc:sldMkLst>
          <pc:docMk/>
          <pc:sldMk cId="1099940597" sldId="260"/>
        </pc:sldMkLst>
        <pc:spChg chg="mod">
          <ac:chgData name="Nicolas Delfosse" userId="d965f3d4-ea58-4afe-85b0-6f02e8cf3c22" providerId="ADAL" clId="{AFFDD219-BA0B-48F7-B130-1A537D715EE2}" dt="2023-09-12T20:09:06.032" v="11382" actId="21"/>
          <ac:spMkLst>
            <pc:docMk/>
            <pc:sldMk cId="1099940597" sldId="260"/>
            <ac:spMk id="2" creationId="{38115E6D-72FB-DD34-A29A-E7B374751B84}"/>
          </ac:spMkLst>
        </pc:spChg>
      </pc:sldChg>
      <pc:sldChg chg="add del">
        <pc:chgData name="Nicolas Delfosse" userId="d965f3d4-ea58-4afe-85b0-6f02e8cf3c22" providerId="ADAL" clId="{AFFDD219-BA0B-48F7-B130-1A537D715EE2}" dt="2023-09-12T16:13:27.058" v="5989" actId="2696"/>
        <pc:sldMkLst>
          <pc:docMk/>
          <pc:sldMk cId="1953857261" sldId="260"/>
        </pc:sldMkLst>
      </pc:sldChg>
      <pc:sldChg chg="modSp new del mod">
        <pc:chgData name="Nicolas Delfosse" userId="d965f3d4-ea58-4afe-85b0-6f02e8cf3c22" providerId="ADAL" clId="{AFFDD219-BA0B-48F7-B130-1A537D715EE2}" dt="2023-09-12T16:12:18.892" v="5987" actId="2696"/>
        <pc:sldMkLst>
          <pc:docMk/>
          <pc:sldMk cId="2527808540" sldId="260"/>
        </pc:sldMkLst>
        <pc:spChg chg="mod">
          <ac:chgData name="Nicolas Delfosse" userId="d965f3d4-ea58-4afe-85b0-6f02e8cf3c22" providerId="ADAL" clId="{AFFDD219-BA0B-48F7-B130-1A537D715EE2}" dt="2023-09-11T23:12:29.942" v="3533" actId="20577"/>
          <ac:spMkLst>
            <pc:docMk/>
            <pc:sldMk cId="2527808540" sldId="260"/>
            <ac:spMk id="2" creationId="{38115E6D-72FB-DD34-A29A-E7B374751B84}"/>
          </ac:spMkLst>
        </pc:spChg>
      </pc:sldChg>
      <pc:sldChg chg="modSp add del mod ord">
        <pc:chgData name="Nicolas Delfosse" userId="d965f3d4-ea58-4afe-85b0-6f02e8cf3c22" providerId="ADAL" clId="{AFFDD219-BA0B-48F7-B130-1A537D715EE2}" dt="2023-09-12T00:26:10.162" v="3934" actId="2696"/>
        <pc:sldMkLst>
          <pc:docMk/>
          <pc:sldMk cId="1477440601" sldId="261"/>
        </pc:sldMkLst>
        <pc:spChg chg="mod">
          <ac:chgData name="Nicolas Delfosse" userId="d965f3d4-ea58-4afe-85b0-6f02e8cf3c22" providerId="ADAL" clId="{AFFDD219-BA0B-48F7-B130-1A537D715EE2}" dt="2023-09-11T23:42:04.523" v="3599" actId="20577"/>
          <ac:spMkLst>
            <pc:docMk/>
            <pc:sldMk cId="1477440601" sldId="261"/>
            <ac:spMk id="2" creationId="{38115E6D-72FB-DD34-A29A-E7B374751B84}"/>
          </ac:spMkLst>
        </pc:spChg>
      </pc:sldChg>
      <pc:sldChg chg="addSp modSp add del mod">
        <pc:chgData name="Nicolas Delfosse" userId="d965f3d4-ea58-4afe-85b0-6f02e8cf3c22" providerId="ADAL" clId="{AFFDD219-BA0B-48F7-B130-1A537D715EE2}" dt="2023-09-12T20:06:20.458" v="11367" actId="2696"/>
        <pc:sldMkLst>
          <pc:docMk/>
          <pc:sldMk cId="4003567332" sldId="261"/>
        </pc:sldMkLst>
        <pc:spChg chg="mod">
          <ac:chgData name="Nicolas Delfosse" userId="d965f3d4-ea58-4afe-85b0-6f02e8cf3c22" providerId="ADAL" clId="{AFFDD219-BA0B-48F7-B130-1A537D715EE2}" dt="2023-09-12T00:29:31.626" v="4149" actId="20577"/>
          <ac:spMkLst>
            <pc:docMk/>
            <pc:sldMk cId="4003567332" sldId="261"/>
            <ac:spMk id="2" creationId="{38115E6D-72FB-DD34-A29A-E7B374751B84}"/>
          </ac:spMkLst>
        </pc:spChg>
        <pc:spChg chg="add mod">
          <ac:chgData name="Nicolas Delfosse" userId="d965f3d4-ea58-4afe-85b0-6f02e8cf3c22" providerId="ADAL" clId="{AFFDD219-BA0B-48F7-B130-1A537D715EE2}" dt="2023-09-12T00:30:04.148" v="4192" actId="207"/>
          <ac:spMkLst>
            <pc:docMk/>
            <pc:sldMk cId="4003567332" sldId="261"/>
            <ac:spMk id="4" creationId="{F6D4F2C3-2C69-53F6-EAA1-73141308DF0A}"/>
          </ac:spMkLst>
        </pc:spChg>
      </pc:sldChg>
      <pc:sldChg chg="modSp add del mod">
        <pc:chgData name="Nicolas Delfosse" userId="d965f3d4-ea58-4afe-85b0-6f02e8cf3c22" providerId="ADAL" clId="{AFFDD219-BA0B-48F7-B130-1A537D715EE2}" dt="2023-09-12T20:06:20.458" v="11367" actId="2696"/>
        <pc:sldMkLst>
          <pc:docMk/>
          <pc:sldMk cId="1740168446" sldId="262"/>
        </pc:sldMkLst>
        <pc:spChg chg="mod">
          <ac:chgData name="Nicolas Delfosse" userId="d965f3d4-ea58-4afe-85b0-6f02e8cf3c22" providerId="ADAL" clId="{AFFDD219-BA0B-48F7-B130-1A537D715EE2}" dt="2023-09-07T21:04:03.845" v="3266" actId="20577"/>
          <ac:spMkLst>
            <pc:docMk/>
            <pc:sldMk cId="1740168446" sldId="262"/>
            <ac:spMk id="2" creationId="{38115E6D-72FB-DD34-A29A-E7B374751B84}"/>
          </ac:spMkLst>
        </pc:spChg>
      </pc:sldChg>
      <pc:sldChg chg="modSp add del mod">
        <pc:chgData name="Nicolas Delfosse" userId="d965f3d4-ea58-4afe-85b0-6f02e8cf3c22" providerId="ADAL" clId="{AFFDD219-BA0B-48F7-B130-1A537D715EE2}" dt="2023-09-11T22:59:01.320" v="3315" actId="47"/>
        <pc:sldMkLst>
          <pc:docMk/>
          <pc:sldMk cId="1741693799" sldId="263"/>
        </pc:sldMkLst>
        <pc:spChg chg="mod">
          <ac:chgData name="Nicolas Delfosse" userId="d965f3d4-ea58-4afe-85b0-6f02e8cf3c22" providerId="ADAL" clId="{AFFDD219-BA0B-48F7-B130-1A537D715EE2}" dt="2023-09-07T21:04:24.396" v="3288" actId="20577"/>
          <ac:spMkLst>
            <pc:docMk/>
            <pc:sldMk cId="1741693799" sldId="263"/>
            <ac:spMk id="2" creationId="{38115E6D-72FB-DD34-A29A-E7B374751B84}"/>
          </ac:spMkLst>
        </pc:spChg>
      </pc:sldChg>
      <pc:sldChg chg="modSp add modAnim">
        <pc:chgData name="Nicolas Delfosse" userId="d965f3d4-ea58-4afe-85b0-6f02e8cf3c22" providerId="ADAL" clId="{AFFDD219-BA0B-48F7-B130-1A537D715EE2}" dt="2023-09-12T18:55:33.281" v="9217" actId="207"/>
        <pc:sldMkLst>
          <pc:docMk/>
          <pc:sldMk cId="1987779539" sldId="263"/>
        </pc:sldMkLst>
        <pc:spChg chg="mod">
          <ac:chgData name="Nicolas Delfosse" userId="d965f3d4-ea58-4afe-85b0-6f02e8cf3c22" providerId="ADAL" clId="{AFFDD219-BA0B-48F7-B130-1A537D715EE2}" dt="2023-09-12T18:55:33.281" v="9217" actId="207"/>
          <ac:spMkLst>
            <pc:docMk/>
            <pc:sldMk cId="1987779539" sldId="263"/>
            <ac:spMk id="3" creationId="{A1632525-A98E-7C91-7E8B-0B046AC197BA}"/>
          </ac:spMkLst>
        </pc:spChg>
      </pc:sldChg>
      <pc:sldChg chg="add del">
        <pc:chgData name="Nicolas Delfosse" userId="d965f3d4-ea58-4afe-85b0-6f02e8cf3c22" providerId="ADAL" clId="{AFFDD219-BA0B-48F7-B130-1A537D715EE2}" dt="2023-09-12T16:13:27.058" v="5989" actId="2696"/>
        <pc:sldMkLst>
          <pc:docMk/>
          <pc:sldMk cId="2207741430" sldId="263"/>
        </pc:sldMkLst>
      </pc:sldChg>
      <pc:sldChg chg="add del">
        <pc:chgData name="Nicolas Delfosse" userId="d965f3d4-ea58-4afe-85b0-6f02e8cf3c22" providerId="ADAL" clId="{AFFDD219-BA0B-48F7-B130-1A537D715EE2}" dt="2023-09-12T16:12:18.892" v="5987" actId="2696"/>
        <pc:sldMkLst>
          <pc:docMk/>
          <pc:sldMk cId="2267821513" sldId="263"/>
        </pc:sldMkLst>
      </pc:sldChg>
      <pc:sldChg chg="modSp add del mod">
        <pc:chgData name="Nicolas Delfosse" userId="d965f3d4-ea58-4afe-85b0-6f02e8cf3c22" providerId="ADAL" clId="{AFFDD219-BA0B-48F7-B130-1A537D715EE2}" dt="2023-09-11T22:59:01.320" v="3315" actId="47"/>
        <pc:sldMkLst>
          <pc:docMk/>
          <pc:sldMk cId="284713856" sldId="264"/>
        </pc:sldMkLst>
        <pc:spChg chg="mod">
          <ac:chgData name="Nicolas Delfosse" userId="d965f3d4-ea58-4afe-85b0-6f02e8cf3c22" providerId="ADAL" clId="{AFFDD219-BA0B-48F7-B130-1A537D715EE2}" dt="2023-09-07T21:04:40.579" v="3296" actId="20577"/>
          <ac:spMkLst>
            <pc:docMk/>
            <pc:sldMk cId="284713856" sldId="264"/>
            <ac:spMk id="2" creationId="{38115E6D-72FB-DD34-A29A-E7B374751B84}"/>
          </ac:spMkLst>
        </pc:spChg>
      </pc:sldChg>
      <pc:sldChg chg="add del">
        <pc:chgData name="Nicolas Delfosse" userId="d965f3d4-ea58-4afe-85b0-6f02e8cf3c22" providerId="ADAL" clId="{AFFDD219-BA0B-48F7-B130-1A537D715EE2}" dt="2023-09-12T16:12:18.892" v="5987" actId="2696"/>
        <pc:sldMkLst>
          <pc:docMk/>
          <pc:sldMk cId="1079883418" sldId="264"/>
        </pc:sldMkLst>
      </pc:sldChg>
      <pc:sldChg chg="add del">
        <pc:chgData name="Nicolas Delfosse" userId="d965f3d4-ea58-4afe-85b0-6f02e8cf3c22" providerId="ADAL" clId="{AFFDD219-BA0B-48F7-B130-1A537D715EE2}" dt="2023-09-12T16:13:27.058" v="5989" actId="2696"/>
        <pc:sldMkLst>
          <pc:docMk/>
          <pc:sldMk cId="2151753235" sldId="264"/>
        </pc:sldMkLst>
      </pc:sldChg>
      <pc:sldChg chg="add modAnim">
        <pc:chgData name="Nicolas Delfosse" userId="d965f3d4-ea58-4afe-85b0-6f02e8cf3c22" providerId="ADAL" clId="{AFFDD219-BA0B-48F7-B130-1A537D715EE2}" dt="2023-09-12T20:33:38.224" v="12047"/>
        <pc:sldMkLst>
          <pc:docMk/>
          <pc:sldMk cId="2325123365" sldId="264"/>
        </pc:sldMkLst>
      </pc:sldChg>
      <pc:sldChg chg="modSp add del mod">
        <pc:chgData name="Nicolas Delfosse" userId="d965f3d4-ea58-4afe-85b0-6f02e8cf3c22" providerId="ADAL" clId="{AFFDD219-BA0B-48F7-B130-1A537D715EE2}" dt="2023-09-11T22:59:01.320" v="3315" actId="47"/>
        <pc:sldMkLst>
          <pc:docMk/>
          <pc:sldMk cId="1542497909" sldId="265"/>
        </pc:sldMkLst>
        <pc:spChg chg="mod">
          <ac:chgData name="Nicolas Delfosse" userId="d965f3d4-ea58-4afe-85b0-6f02e8cf3c22" providerId="ADAL" clId="{AFFDD219-BA0B-48F7-B130-1A537D715EE2}" dt="2023-09-07T21:04:50.681" v="3313" actId="20577"/>
          <ac:spMkLst>
            <pc:docMk/>
            <pc:sldMk cId="1542497909" sldId="265"/>
            <ac:spMk id="2" creationId="{38115E6D-72FB-DD34-A29A-E7B374751B84}"/>
          </ac:spMkLst>
        </pc:spChg>
      </pc:sldChg>
      <pc:sldChg chg="modSp add del modAnim">
        <pc:chgData name="Nicolas Delfosse" userId="d965f3d4-ea58-4afe-85b0-6f02e8cf3c22" providerId="ADAL" clId="{AFFDD219-BA0B-48F7-B130-1A537D715EE2}" dt="2023-09-12T18:45:17.440" v="9112" actId="2696"/>
        <pc:sldMkLst>
          <pc:docMk/>
          <pc:sldMk cId="2456167734" sldId="265"/>
        </pc:sldMkLst>
        <pc:spChg chg="mod">
          <ac:chgData name="Nicolas Delfosse" userId="d965f3d4-ea58-4afe-85b0-6f02e8cf3c22" providerId="ADAL" clId="{AFFDD219-BA0B-48F7-B130-1A537D715EE2}" dt="2023-09-12T17:37:18.837" v="7501" actId="20577"/>
          <ac:spMkLst>
            <pc:docMk/>
            <pc:sldMk cId="2456167734" sldId="265"/>
            <ac:spMk id="3" creationId="{7D207531-0027-ADDD-5139-E744FF56E968}"/>
          </ac:spMkLst>
        </pc:spChg>
      </pc:sldChg>
      <pc:sldChg chg="modSp add modAnim">
        <pc:chgData name="Nicolas Delfosse" userId="d965f3d4-ea58-4afe-85b0-6f02e8cf3c22" providerId="ADAL" clId="{AFFDD219-BA0B-48F7-B130-1A537D715EE2}" dt="2023-09-12T19:01:11.928" v="9247" actId="20577"/>
        <pc:sldMkLst>
          <pc:docMk/>
          <pc:sldMk cId="2838076714" sldId="265"/>
        </pc:sldMkLst>
        <pc:spChg chg="mod">
          <ac:chgData name="Nicolas Delfosse" userId="d965f3d4-ea58-4afe-85b0-6f02e8cf3c22" providerId="ADAL" clId="{AFFDD219-BA0B-48F7-B130-1A537D715EE2}" dt="2023-09-12T19:01:11.928" v="9247" actId="20577"/>
          <ac:spMkLst>
            <pc:docMk/>
            <pc:sldMk cId="2838076714" sldId="265"/>
            <ac:spMk id="3" creationId="{7D207531-0027-ADDD-5139-E744FF56E968}"/>
          </ac:spMkLst>
        </pc:spChg>
      </pc:sldChg>
      <pc:sldChg chg="add del">
        <pc:chgData name="Nicolas Delfosse" userId="d965f3d4-ea58-4afe-85b0-6f02e8cf3c22" providerId="ADAL" clId="{AFFDD219-BA0B-48F7-B130-1A537D715EE2}" dt="2023-09-12T16:09:48.743" v="5947" actId="47"/>
        <pc:sldMkLst>
          <pc:docMk/>
          <pc:sldMk cId="2895383620" sldId="265"/>
        </pc:sldMkLst>
      </pc:sldChg>
      <pc:sldChg chg="modSp add mod">
        <pc:chgData name="Nicolas Delfosse" userId="d965f3d4-ea58-4afe-85b0-6f02e8cf3c22" providerId="ADAL" clId="{AFFDD219-BA0B-48F7-B130-1A537D715EE2}" dt="2023-09-12T18:55:56.647" v="9224" actId="20577"/>
        <pc:sldMkLst>
          <pc:docMk/>
          <pc:sldMk cId="973239626" sldId="266"/>
        </pc:sldMkLst>
        <pc:spChg chg="mod">
          <ac:chgData name="Nicolas Delfosse" userId="d965f3d4-ea58-4afe-85b0-6f02e8cf3c22" providerId="ADAL" clId="{AFFDD219-BA0B-48F7-B130-1A537D715EE2}" dt="2023-09-12T18:55:56.647" v="9224" actId="20577"/>
          <ac:spMkLst>
            <pc:docMk/>
            <pc:sldMk cId="973239626" sldId="266"/>
            <ac:spMk id="2" creationId="{38115E6D-72FB-DD34-A29A-E7B374751B84}"/>
          </ac:spMkLst>
        </pc:spChg>
      </pc:sldChg>
      <pc:sldChg chg="modSp add del mod">
        <pc:chgData name="Nicolas Delfosse" userId="d965f3d4-ea58-4afe-85b0-6f02e8cf3c22" providerId="ADAL" clId="{AFFDD219-BA0B-48F7-B130-1A537D715EE2}" dt="2023-09-12T16:14:22.993" v="6003" actId="2696"/>
        <pc:sldMkLst>
          <pc:docMk/>
          <pc:sldMk cId="1671541438" sldId="266"/>
        </pc:sldMkLst>
        <pc:spChg chg="mod">
          <ac:chgData name="Nicolas Delfosse" userId="d965f3d4-ea58-4afe-85b0-6f02e8cf3c22" providerId="ADAL" clId="{AFFDD219-BA0B-48F7-B130-1A537D715EE2}" dt="2023-09-11T23:17:54.254" v="3560" actId="20577"/>
          <ac:spMkLst>
            <pc:docMk/>
            <pc:sldMk cId="1671541438" sldId="266"/>
            <ac:spMk id="2" creationId="{38115E6D-72FB-DD34-A29A-E7B374751B84}"/>
          </ac:spMkLst>
        </pc:spChg>
      </pc:sldChg>
      <pc:sldChg chg="addSp delSp modSp add mod">
        <pc:chgData name="Nicolas Delfosse" userId="d965f3d4-ea58-4afe-85b0-6f02e8cf3c22" providerId="ADAL" clId="{AFFDD219-BA0B-48F7-B130-1A537D715EE2}" dt="2023-09-12T18:49:15.041" v="9141" actId="1076"/>
        <pc:sldMkLst>
          <pc:docMk/>
          <pc:sldMk cId="1557678809" sldId="268"/>
        </pc:sldMkLst>
        <pc:spChg chg="add mod">
          <ac:chgData name="Nicolas Delfosse" userId="d965f3d4-ea58-4afe-85b0-6f02e8cf3c22" providerId="ADAL" clId="{AFFDD219-BA0B-48F7-B130-1A537D715EE2}" dt="2023-09-12T18:49:15.041" v="9141" actId="1076"/>
          <ac:spMkLst>
            <pc:docMk/>
            <pc:sldMk cId="1557678809" sldId="268"/>
            <ac:spMk id="4" creationId="{C967D3A5-367D-52A1-0AE4-B36C35CF181B}"/>
          </ac:spMkLst>
        </pc:spChg>
        <pc:spChg chg="del">
          <ac:chgData name="Nicolas Delfosse" userId="d965f3d4-ea58-4afe-85b0-6f02e8cf3c22" providerId="ADAL" clId="{AFFDD219-BA0B-48F7-B130-1A537D715EE2}" dt="2023-09-12T18:48:58.934" v="9137" actId="478"/>
          <ac:spMkLst>
            <pc:docMk/>
            <pc:sldMk cId="1557678809" sldId="268"/>
            <ac:spMk id="41" creationId="{7E405F0C-33CB-39BB-0B73-791786E86009}"/>
          </ac:spMkLst>
        </pc:spChg>
      </pc:sldChg>
      <pc:sldChg chg="modSp add mod">
        <pc:chgData name="Nicolas Delfosse" userId="d965f3d4-ea58-4afe-85b0-6f02e8cf3c22" providerId="ADAL" clId="{AFFDD219-BA0B-48F7-B130-1A537D715EE2}" dt="2023-09-12T21:31:39.466" v="12561" actId="20577"/>
        <pc:sldMkLst>
          <pc:docMk/>
          <pc:sldMk cId="2168898771" sldId="269"/>
        </pc:sldMkLst>
        <pc:spChg chg="mod">
          <ac:chgData name="Nicolas Delfosse" userId="d965f3d4-ea58-4afe-85b0-6f02e8cf3c22" providerId="ADAL" clId="{AFFDD219-BA0B-48F7-B130-1A537D715EE2}" dt="2023-09-12T21:31:39.466" v="12561" actId="20577"/>
          <ac:spMkLst>
            <pc:docMk/>
            <pc:sldMk cId="2168898771" sldId="269"/>
            <ac:spMk id="161" creationId="{469CE5FF-117D-9AD0-2675-948C5BD54BC4}"/>
          </ac:spMkLst>
        </pc:spChg>
      </pc:sldChg>
      <pc:sldChg chg="add del">
        <pc:chgData name="Nicolas Delfosse" userId="d965f3d4-ea58-4afe-85b0-6f02e8cf3c22" providerId="ADAL" clId="{AFFDD219-BA0B-48F7-B130-1A537D715EE2}" dt="2023-09-12T20:06:20.458" v="11367" actId="2696"/>
        <pc:sldMkLst>
          <pc:docMk/>
          <pc:sldMk cId="2243105876" sldId="273"/>
        </pc:sldMkLst>
      </pc:sldChg>
      <pc:sldChg chg="modSp add mod modAnim">
        <pc:chgData name="Nicolas Delfosse" userId="d965f3d4-ea58-4afe-85b0-6f02e8cf3c22" providerId="ADAL" clId="{AFFDD219-BA0B-48F7-B130-1A537D715EE2}" dt="2023-09-12T18:13:05.825" v="8469" actId="20577"/>
        <pc:sldMkLst>
          <pc:docMk/>
          <pc:sldMk cId="4260567995" sldId="274"/>
        </pc:sldMkLst>
        <pc:spChg chg="mod">
          <ac:chgData name="Nicolas Delfosse" userId="d965f3d4-ea58-4afe-85b0-6f02e8cf3c22" providerId="ADAL" clId="{AFFDD219-BA0B-48F7-B130-1A537D715EE2}" dt="2023-09-12T18:13:05.825" v="8469" actId="20577"/>
          <ac:spMkLst>
            <pc:docMk/>
            <pc:sldMk cId="4260567995" sldId="274"/>
            <ac:spMk id="3" creationId="{3B53E0EC-7906-DD66-CF93-2C41DF801392}"/>
          </ac:spMkLst>
        </pc:spChg>
      </pc:sldChg>
      <pc:sldChg chg="add del">
        <pc:chgData name="Nicolas Delfosse" userId="d965f3d4-ea58-4afe-85b0-6f02e8cf3c22" providerId="ADAL" clId="{AFFDD219-BA0B-48F7-B130-1A537D715EE2}" dt="2023-09-12T20:06:20.458" v="11367" actId="2696"/>
        <pc:sldMkLst>
          <pc:docMk/>
          <pc:sldMk cId="576344564" sldId="275"/>
        </pc:sldMkLst>
      </pc:sldChg>
      <pc:sldChg chg="modSp add mod ord">
        <pc:chgData name="Nicolas Delfosse" userId="d965f3d4-ea58-4afe-85b0-6f02e8cf3c22" providerId="ADAL" clId="{AFFDD219-BA0B-48F7-B130-1A537D715EE2}" dt="2023-09-12T20:44:58.602" v="12428" actId="20577"/>
        <pc:sldMkLst>
          <pc:docMk/>
          <pc:sldMk cId="3755683895" sldId="277"/>
        </pc:sldMkLst>
        <pc:spChg chg="mod">
          <ac:chgData name="Nicolas Delfosse" userId="d965f3d4-ea58-4afe-85b0-6f02e8cf3c22" providerId="ADAL" clId="{AFFDD219-BA0B-48F7-B130-1A537D715EE2}" dt="2023-09-12T20:44:58.602" v="12428" actId="20577"/>
          <ac:spMkLst>
            <pc:docMk/>
            <pc:sldMk cId="3755683895" sldId="277"/>
            <ac:spMk id="2" creationId="{86DA1F3F-D4A2-6A75-E0F9-374E47628D73}"/>
          </ac:spMkLst>
        </pc:spChg>
        <pc:spChg chg="mod">
          <ac:chgData name="Nicolas Delfosse" userId="d965f3d4-ea58-4afe-85b0-6f02e8cf3c22" providerId="ADAL" clId="{AFFDD219-BA0B-48F7-B130-1A537D715EE2}" dt="2023-09-12T20:44:35.865" v="12415" actId="20577"/>
          <ac:spMkLst>
            <pc:docMk/>
            <pc:sldMk cId="3755683895" sldId="277"/>
            <ac:spMk id="3" creationId="{1D4BBCCD-7548-24F2-C1BC-E869EE6F328B}"/>
          </ac:spMkLst>
        </pc:spChg>
      </pc:sldChg>
      <pc:sldChg chg="modSp add del mod">
        <pc:chgData name="Nicolas Delfosse" userId="d965f3d4-ea58-4afe-85b0-6f02e8cf3c22" providerId="ADAL" clId="{AFFDD219-BA0B-48F7-B130-1A537D715EE2}" dt="2023-09-12T18:02:02.259" v="8284" actId="47"/>
        <pc:sldMkLst>
          <pc:docMk/>
          <pc:sldMk cId="1260627537" sldId="280"/>
        </pc:sldMkLst>
        <pc:spChg chg="mod">
          <ac:chgData name="Nicolas Delfosse" userId="d965f3d4-ea58-4afe-85b0-6f02e8cf3c22" providerId="ADAL" clId="{AFFDD219-BA0B-48F7-B130-1A537D715EE2}" dt="2023-09-12T17:57:34.711" v="8198" actId="20577"/>
          <ac:spMkLst>
            <pc:docMk/>
            <pc:sldMk cId="1260627537" sldId="280"/>
            <ac:spMk id="2" creationId="{9D3220B2-8B3F-EF5E-3366-2FC391AC6A59}"/>
          </ac:spMkLst>
        </pc:spChg>
        <pc:spChg chg="mod">
          <ac:chgData name="Nicolas Delfosse" userId="d965f3d4-ea58-4afe-85b0-6f02e8cf3c22" providerId="ADAL" clId="{AFFDD219-BA0B-48F7-B130-1A537D715EE2}" dt="2023-09-12T17:57:39.648" v="8201" actId="20577"/>
          <ac:spMkLst>
            <pc:docMk/>
            <pc:sldMk cId="1260627537" sldId="280"/>
            <ac:spMk id="3" creationId="{26D68673-1826-0CE6-07A3-AA47A07DD972}"/>
          </ac:spMkLst>
        </pc:spChg>
      </pc:sldChg>
      <pc:sldChg chg="modSp add mod modAnim">
        <pc:chgData name="Nicolas Delfosse" userId="d965f3d4-ea58-4afe-85b0-6f02e8cf3c22" providerId="ADAL" clId="{AFFDD219-BA0B-48F7-B130-1A537D715EE2}" dt="2023-09-12T18:18:01.805" v="8572" actId="20577"/>
        <pc:sldMkLst>
          <pc:docMk/>
          <pc:sldMk cId="1607115274" sldId="281"/>
        </pc:sldMkLst>
        <pc:spChg chg="mod">
          <ac:chgData name="Nicolas Delfosse" userId="d965f3d4-ea58-4afe-85b0-6f02e8cf3c22" providerId="ADAL" clId="{AFFDD219-BA0B-48F7-B130-1A537D715EE2}" dt="2023-09-12T18:18:01.805" v="8572" actId="20577"/>
          <ac:spMkLst>
            <pc:docMk/>
            <pc:sldMk cId="1607115274" sldId="281"/>
            <ac:spMk id="2" creationId="{E9221C58-1F5B-3B61-FD0D-4CA164B2804F}"/>
          </ac:spMkLst>
        </pc:spChg>
        <pc:spChg chg="mod">
          <ac:chgData name="Nicolas Delfosse" userId="d965f3d4-ea58-4afe-85b0-6f02e8cf3c22" providerId="ADAL" clId="{AFFDD219-BA0B-48F7-B130-1A537D715EE2}" dt="2023-09-12T18:17:30.708" v="8554" actId="20577"/>
          <ac:spMkLst>
            <pc:docMk/>
            <pc:sldMk cId="1607115274" sldId="281"/>
            <ac:spMk id="3" creationId="{360249CA-0237-1825-C4F4-3AAA0870189F}"/>
          </ac:spMkLst>
        </pc:spChg>
      </pc:sldChg>
      <pc:sldChg chg="modSp add mod modAnim">
        <pc:chgData name="Nicolas Delfosse" userId="d965f3d4-ea58-4afe-85b0-6f02e8cf3c22" providerId="ADAL" clId="{AFFDD219-BA0B-48F7-B130-1A537D715EE2}" dt="2023-09-12T19:09:53.632" v="9442" actId="20577"/>
        <pc:sldMkLst>
          <pc:docMk/>
          <pc:sldMk cId="333417245" sldId="282"/>
        </pc:sldMkLst>
        <pc:spChg chg="mod">
          <ac:chgData name="Nicolas Delfosse" userId="d965f3d4-ea58-4afe-85b0-6f02e8cf3c22" providerId="ADAL" clId="{AFFDD219-BA0B-48F7-B130-1A537D715EE2}" dt="2023-09-12T18:46:02.272" v="9124" actId="20577"/>
          <ac:spMkLst>
            <pc:docMk/>
            <pc:sldMk cId="333417245" sldId="282"/>
            <ac:spMk id="2" creationId="{D3B6AA6E-3FD9-69D2-9FF5-43C23991A824}"/>
          </ac:spMkLst>
        </pc:spChg>
        <pc:spChg chg="mod">
          <ac:chgData name="Nicolas Delfosse" userId="d965f3d4-ea58-4afe-85b0-6f02e8cf3c22" providerId="ADAL" clId="{AFFDD219-BA0B-48F7-B130-1A537D715EE2}" dt="2023-09-12T19:09:53.632" v="9442" actId="20577"/>
          <ac:spMkLst>
            <pc:docMk/>
            <pc:sldMk cId="333417245" sldId="282"/>
            <ac:spMk id="3" creationId="{0DC0588F-C9B6-F613-10D5-AA451F051548}"/>
          </ac:spMkLst>
        </pc:spChg>
      </pc:sldChg>
      <pc:sldChg chg="modSp add del mod">
        <pc:chgData name="Nicolas Delfosse" userId="d965f3d4-ea58-4afe-85b0-6f02e8cf3c22" providerId="ADAL" clId="{AFFDD219-BA0B-48F7-B130-1A537D715EE2}" dt="2023-09-12T18:45:17.440" v="9112" actId="2696"/>
        <pc:sldMkLst>
          <pc:docMk/>
          <pc:sldMk cId="4007765018" sldId="282"/>
        </pc:sldMkLst>
        <pc:spChg chg="mod">
          <ac:chgData name="Nicolas Delfosse" userId="d965f3d4-ea58-4afe-85b0-6f02e8cf3c22" providerId="ADAL" clId="{AFFDD219-BA0B-48F7-B130-1A537D715EE2}" dt="2023-09-12T18:45:11.970" v="9111" actId="27636"/>
          <ac:spMkLst>
            <pc:docMk/>
            <pc:sldMk cId="4007765018" sldId="282"/>
            <ac:spMk id="3" creationId="{0DC0588F-C9B6-F613-10D5-AA451F051548}"/>
          </ac:spMkLst>
        </pc:spChg>
      </pc:sldChg>
      <pc:sldChg chg="modSp add mod modAnim">
        <pc:chgData name="Nicolas Delfosse" userId="d965f3d4-ea58-4afe-85b0-6f02e8cf3c22" providerId="ADAL" clId="{AFFDD219-BA0B-48F7-B130-1A537D715EE2}" dt="2023-09-12T20:43:17.271" v="12366" actId="404"/>
        <pc:sldMkLst>
          <pc:docMk/>
          <pc:sldMk cId="2814185953" sldId="284"/>
        </pc:sldMkLst>
        <pc:spChg chg="mod">
          <ac:chgData name="Nicolas Delfosse" userId="d965f3d4-ea58-4afe-85b0-6f02e8cf3c22" providerId="ADAL" clId="{AFFDD219-BA0B-48F7-B130-1A537D715EE2}" dt="2023-09-12T20:43:17.271" v="12366" actId="404"/>
          <ac:spMkLst>
            <pc:docMk/>
            <pc:sldMk cId="2814185953" sldId="284"/>
            <ac:spMk id="3" creationId="{EA6FAF44-A148-67CA-C34A-1E65BDAD1031}"/>
          </ac:spMkLst>
        </pc:spChg>
      </pc:sldChg>
      <pc:sldChg chg="add del">
        <pc:chgData name="Nicolas Delfosse" userId="d965f3d4-ea58-4afe-85b0-6f02e8cf3c22" providerId="ADAL" clId="{AFFDD219-BA0B-48F7-B130-1A537D715EE2}" dt="2023-09-12T20:06:20.458" v="11367" actId="2696"/>
        <pc:sldMkLst>
          <pc:docMk/>
          <pc:sldMk cId="3238496521" sldId="285"/>
        </pc:sldMkLst>
      </pc:sldChg>
      <pc:sldChg chg="add del">
        <pc:chgData name="Nicolas Delfosse" userId="d965f3d4-ea58-4afe-85b0-6f02e8cf3c22" providerId="ADAL" clId="{AFFDD219-BA0B-48F7-B130-1A537D715EE2}" dt="2023-09-12T19:06:38.377" v="9399" actId="47"/>
        <pc:sldMkLst>
          <pc:docMk/>
          <pc:sldMk cId="3522712053" sldId="286"/>
        </pc:sldMkLst>
      </pc:sldChg>
      <pc:sldChg chg="delSp modSp add del mod">
        <pc:chgData name="Nicolas Delfosse" userId="d965f3d4-ea58-4afe-85b0-6f02e8cf3c22" providerId="ADAL" clId="{AFFDD219-BA0B-48F7-B130-1A537D715EE2}" dt="2023-09-12T20:06:20.458" v="11367" actId="2696"/>
        <pc:sldMkLst>
          <pc:docMk/>
          <pc:sldMk cId="2632867690" sldId="317"/>
        </pc:sldMkLst>
        <pc:spChg chg="mod">
          <ac:chgData name="Nicolas Delfosse" userId="d965f3d4-ea58-4afe-85b0-6f02e8cf3c22" providerId="ADAL" clId="{AFFDD219-BA0B-48F7-B130-1A537D715EE2}" dt="2023-09-12T00:29:16.406" v="4145" actId="20577"/>
          <ac:spMkLst>
            <pc:docMk/>
            <pc:sldMk cId="2632867690" sldId="317"/>
            <ac:spMk id="2" creationId="{5C161B44-4BFF-7947-DBAB-410C993D2C00}"/>
          </ac:spMkLst>
        </pc:spChg>
        <pc:spChg chg="del mod">
          <ac:chgData name="Nicolas Delfosse" userId="d965f3d4-ea58-4afe-85b0-6f02e8cf3c22" providerId="ADAL" clId="{AFFDD219-BA0B-48F7-B130-1A537D715EE2}" dt="2023-09-12T00:29:21.338" v="4147" actId="21"/>
          <ac:spMkLst>
            <pc:docMk/>
            <pc:sldMk cId="2632867690" sldId="317"/>
            <ac:spMk id="4" creationId="{4073A8C2-03E7-1363-7941-AFC8E2FC3460}"/>
          </ac:spMkLst>
        </pc:spChg>
      </pc:sldChg>
      <pc:sldChg chg="add del">
        <pc:chgData name="Nicolas Delfosse" userId="d965f3d4-ea58-4afe-85b0-6f02e8cf3c22" providerId="ADAL" clId="{AFFDD219-BA0B-48F7-B130-1A537D715EE2}" dt="2023-09-12T20:06:20.458" v="11367" actId="2696"/>
        <pc:sldMkLst>
          <pc:docMk/>
          <pc:sldMk cId="3024326684" sldId="319"/>
        </pc:sldMkLst>
      </pc:sldChg>
      <pc:sldChg chg="add del">
        <pc:chgData name="Nicolas Delfosse" userId="d965f3d4-ea58-4afe-85b0-6f02e8cf3c22" providerId="ADAL" clId="{AFFDD219-BA0B-48F7-B130-1A537D715EE2}" dt="2023-09-11T23:32:48.206" v="3572" actId="47"/>
        <pc:sldMkLst>
          <pc:docMk/>
          <pc:sldMk cId="1263449180" sldId="326"/>
        </pc:sldMkLst>
      </pc:sldChg>
      <pc:sldChg chg="modSp add del mod">
        <pc:chgData name="Nicolas Delfosse" userId="d965f3d4-ea58-4afe-85b0-6f02e8cf3c22" providerId="ADAL" clId="{AFFDD219-BA0B-48F7-B130-1A537D715EE2}" dt="2023-09-12T17:27:59.259" v="7303" actId="2696"/>
        <pc:sldMkLst>
          <pc:docMk/>
          <pc:sldMk cId="570871396" sldId="327"/>
        </pc:sldMkLst>
        <pc:spChg chg="mod">
          <ac:chgData name="Nicolas Delfosse" userId="d965f3d4-ea58-4afe-85b0-6f02e8cf3c22" providerId="ADAL" clId="{AFFDD219-BA0B-48F7-B130-1A537D715EE2}" dt="2023-09-11T23:54:25.504" v="3792" actId="20577"/>
          <ac:spMkLst>
            <pc:docMk/>
            <pc:sldMk cId="570871396" sldId="327"/>
            <ac:spMk id="2" creationId="{5F0456B9-5B98-07FB-0918-3E97A5E34AC3}"/>
          </ac:spMkLst>
        </pc:spChg>
      </pc:sldChg>
      <pc:sldChg chg="add del">
        <pc:chgData name="Nicolas Delfosse" userId="d965f3d4-ea58-4afe-85b0-6f02e8cf3c22" providerId="ADAL" clId="{AFFDD219-BA0B-48F7-B130-1A537D715EE2}" dt="2023-09-13T06:14:34.416" v="13133" actId="47"/>
        <pc:sldMkLst>
          <pc:docMk/>
          <pc:sldMk cId="3616582711" sldId="327"/>
        </pc:sldMkLst>
      </pc:sldChg>
      <pc:sldChg chg="modSp add del mod">
        <pc:chgData name="Nicolas Delfosse" userId="d965f3d4-ea58-4afe-85b0-6f02e8cf3c22" providerId="ADAL" clId="{AFFDD219-BA0B-48F7-B130-1A537D715EE2}" dt="2023-09-12T17:27:59.259" v="7303" actId="2696"/>
        <pc:sldMkLst>
          <pc:docMk/>
          <pc:sldMk cId="2236544618" sldId="328"/>
        </pc:sldMkLst>
        <pc:spChg chg="mod">
          <ac:chgData name="Nicolas Delfosse" userId="d965f3d4-ea58-4afe-85b0-6f02e8cf3c22" providerId="ADAL" clId="{AFFDD219-BA0B-48F7-B130-1A537D715EE2}" dt="2023-09-11T23:54:30.978" v="3797" actId="5793"/>
          <ac:spMkLst>
            <pc:docMk/>
            <pc:sldMk cId="2236544618" sldId="328"/>
            <ac:spMk id="2" creationId="{BAE689C3-C96D-3EFB-94CD-3EB24F5ADA71}"/>
          </ac:spMkLst>
        </pc:spChg>
        <pc:spChg chg="mod">
          <ac:chgData name="Nicolas Delfosse" userId="d965f3d4-ea58-4afe-85b0-6f02e8cf3c22" providerId="ADAL" clId="{AFFDD219-BA0B-48F7-B130-1A537D715EE2}" dt="2023-09-12T16:11:40.987" v="5974" actId="27636"/>
          <ac:spMkLst>
            <pc:docMk/>
            <pc:sldMk cId="2236544618" sldId="328"/>
            <ac:spMk id="3" creationId="{D18E46E0-2404-A237-E2AD-ED5AA45CF7E1}"/>
          </ac:spMkLst>
        </pc:spChg>
      </pc:sldChg>
      <pc:sldChg chg="modSp add del mod">
        <pc:chgData name="Nicolas Delfosse" userId="d965f3d4-ea58-4afe-85b0-6f02e8cf3c22" providerId="ADAL" clId="{AFFDD219-BA0B-48F7-B130-1A537D715EE2}" dt="2023-09-13T06:14:34.416" v="13133" actId="47"/>
        <pc:sldMkLst>
          <pc:docMk/>
          <pc:sldMk cId="3657407194" sldId="328"/>
        </pc:sldMkLst>
        <pc:spChg chg="mod">
          <ac:chgData name="Nicolas Delfosse" userId="d965f3d4-ea58-4afe-85b0-6f02e8cf3c22" providerId="ADAL" clId="{AFFDD219-BA0B-48F7-B130-1A537D715EE2}" dt="2023-09-12T20:08:28.604" v="11369" actId="27636"/>
          <ac:spMkLst>
            <pc:docMk/>
            <pc:sldMk cId="3657407194" sldId="328"/>
            <ac:spMk id="3" creationId="{D18E46E0-2404-A237-E2AD-ED5AA45CF7E1}"/>
          </ac:spMkLst>
        </pc:spChg>
      </pc:sldChg>
      <pc:sldChg chg="modSp add del mod">
        <pc:chgData name="Nicolas Delfosse" userId="d965f3d4-ea58-4afe-85b0-6f02e8cf3c22" providerId="ADAL" clId="{AFFDD219-BA0B-48F7-B130-1A537D715EE2}" dt="2023-09-12T20:06:20.458" v="11367" actId="2696"/>
        <pc:sldMkLst>
          <pc:docMk/>
          <pc:sldMk cId="1162179010" sldId="329"/>
        </pc:sldMkLst>
        <pc:spChg chg="mod">
          <ac:chgData name="Nicolas Delfosse" userId="d965f3d4-ea58-4afe-85b0-6f02e8cf3c22" providerId="ADAL" clId="{AFFDD219-BA0B-48F7-B130-1A537D715EE2}" dt="2023-09-12T16:11:41.018" v="5975" actId="27636"/>
          <ac:spMkLst>
            <pc:docMk/>
            <pc:sldMk cId="1162179010" sldId="329"/>
            <ac:spMk id="3" creationId="{AB78E73C-F609-4467-FE6E-33D67EBD9148}"/>
          </ac:spMkLst>
        </pc:spChg>
      </pc:sldChg>
      <pc:sldChg chg="add del">
        <pc:chgData name="Nicolas Delfosse" userId="d965f3d4-ea58-4afe-85b0-6f02e8cf3c22" providerId="ADAL" clId="{AFFDD219-BA0B-48F7-B130-1A537D715EE2}" dt="2023-09-12T20:06:20.458" v="11367" actId="2696"/>
        <pc:sldMkLst>
          <pc:docMk/>
          <pc:sldMk cId="511415457" sldId="1646"/>
        </pc:sldMkLst>
      </pc:sldChg>
      <pc:sldChg chg="add del">
        <pc:chgData name="Nicolas Delfosse" userId="d965f3d4-ea58-4afe-85b0-6f02e8cf3c22" providerId="ADAL" clId="{AFFDD219-BA0B-48F7-B130-1A537D715EE2}" dt="2023-09-12T20:06:20.458" v="11367" actId="2696"/>
        <pc:sldMkLst>
          <pc:docMk/>
          <pc:sldMk cId="472807135" sldId="1654"/>
        </pc:sldMkLst>
      </pc:sldChg>
      <pc:sldChg chg="add del">
        <pc:chgData name="Nicolas Delfosse" userId="d965f3d4-ea58-4afe-85b0-6f02e8cf3c22" providerId="ADAL" clId="{AFFDD219-BA0B-48F7-B130-1A537D715EE2}" dt="2023-09-12T20:06:20.458" v="11367" actId="2696"/>
        <pc:sldMkLst>
          <pc:docMk/>
          <pc:sldMk cId="2842001771" sldId="1655"/>
        </pc:sldMkLst>
      </pc:sldChg>
      <pc:sldChg chg="add del">
        <pc:chgData name="Nicolas Delfosse" userId="d965f3d4-ea58-4afe-85b0-6f02e8cf3c22" providerId="ADAL" clId="{AFFDD219-BA0B-48F7-B130-1A537D715EE2}" dt="2023-09-12T16:14:22.993" v="6003" actId="2696"/>
        <pc:sldMkLst>
          <pc:docMk/>
          <pc:sldMk cId="951857883" sldId="1666"/>
        </pc:sldMkLst>
      </pc:sldChg>
      <pc:sldChg chg="addSp delSp modSp add mod modAnim">
        <pc:chgData name="Nicolas Delfosse" userId="d965f3d4-ea58-4afe-85b0-6f02e8cf3c22" providerId="ADAL" clId="{AFFDD219-BA0B-48F7-B130-1A537D715EE2}" dt="2023-09-12T21:51:58.308" v="12958"/>
        <pc:sldMkLst>
          <pc:docMk/>
          <pc:sldMk cId="2986277743" sldId="1666"/>
        </pc:sldMkLst>
        <pc:spChg chg="mod">
          <ac:chgData name="Nicolas Delfosse" userId="d965f3d4-ea58-4afe-85b0-6f02e8cf3c22" providerId="ADAL" clId="{AFFDD219-BA0B-48F7-B130-1A537D715EE2}" dt="2023-09-12T16:46:50.017" v="6576" actId="20577"/>
          <ac:spMkLst>
            <pc:docMk/>
            <pc:sldMk cId="2986277743" sldId="1666"/>
            <ac:spMk id="2" creationId="{4C2BD666-5929-4B2D-8E8F-2D1AC7952E4A}"/>
          </ac:spMkLst>
        </pc:spChg>
        <pc:spChg chg="add del mod">
          <ac:chgData name="Nicolas Delfosse" userId="d965f3d4-ea58-4afe-85b0-6f02e8cf3c22" providerId="ADAL" clId="{AFFDD219-BA0B-48F7-B130-1A537D715EE2}" dt="2023-09-12T16:58:04.882" v="6847" actId="478"/>
          <ac:spMkLst>
            <pc:docMk/>
            <pc:sldMk cId="2986277743" sldId="1666"/>
            <ac:spMk id="3" creationId="{63819084-8DAC-B256-34AC-326FD84CBF69}"/>
          </ac:spMkLst>
        </pc:spChg>
        <pc:spChg chg="add del mod">
          <ac:chgData name="Nicolas Delfosse" userId="d965f3d4-ea58-4afe-85b0-6f02e8cf3c22" providerId="ADAL" clId="{AFFDD219-BA0B-48F7-B130-1A537D715EE2}" dt="2023-09-12T16:58:19.747" v="6854"/>
          <ac:spMkLst>
            <pc:docMk/>
            <pc:sldMk cId="2986277743" sldId="1666"/>
            <ac:spMk id="4" creationId="{EAA49603-1066-CC9E-39CD-8318811EB011}"/>
          </ac:spMkLst>
        </pc:spChg>
        <pc:spChg chg="del topLvl">
          <ac:chgData name="Nicolas Delfosse" userId="d965f3d4-ea58-4afe-85b0-6f02e8cf3c22" providerId="ADAL" clId="{AFFDD219-BA0B-48F7-B130-1A537D715EE2}" dt="2023-09-12T21:51:02.577" v="12943" actId="478"/>
          <ac:spMkLst>
            <pc:docMk/>
            <pc:sldMk cId="2986277743" sldId="1666"/>
            <ac:spMk id="133" creationId="{A5636869-F9F6-4D3D-980B-8E04C8B470B4}"/>
          </ac:spMkLst>
        </pc:spChg>
        <pc:spChg chg="del topLvl">
          <ac:chgData name="Nicolas Delfosse" userId="d965f3d4-ea58-4afe-85b0-6f02e8cf3c22" providerId="ADAL" clId="{AFFDD219-BA0B-48F7-B130-1A537D715EE2}" dt="2023-09-12T21:51:02.577" v="12943" actId="478"/>
          <ac:spMkLst>
            <pc:docMk/>
            <pc:sldMk cId="2986277743" sldId="1666"/>
            <ac:spMk id="135" creationId="{B033B568-445F-44C6-B19C-65B8C7CAB3E8}"/>
          </ac:spMkLst>
        </pc:spChg>
        <pc:spChg chg="del topLvl">
          <ac:chgData name="Nicolas Delfosse" userId="d965f3d4-ea58-4afe-85b0-6f02e8cf3c22" providerId="ADAL" clId="{AFFDD219-BA0B-48F7-B130-1A537D715EE2}" dt="2023-09-12T21:51:02.577" v="12943" actId="478"/>
          <ac:spMkLst>
            <pc:docMk/>
            <pc:sldMk cId="2986277743" sldId="1666"/>
            <ac:spMk id="137" creationId="{F5149B9F-A20C-4D4F-9F0E-22001D21DF69}"/>
          </ac:spMkLst>
        </pc:spChg>
        <pc:spChg chg="del topLvl">
          <ac:chgData name="Nicolas Delfosse" userId="d965f3d4-ea58-4afe-85b0-6f02e8cf3c22" providerId="ADAL" clId="{AFFDD219-BA0B-48F7-B130-1A537D715EE2}" dt="2023-09-12T21:51:02.577" v="12943" actId="478"/>
          <ac:spMkLst>
            <pc:docMk/>
            <pc:sldMk cId="2986277743" sldId="1666"/>
            <ac:spMk id="139" creationId="{B9DDB753-E037-425A-9CBF-4378A2251BBC}"/>
          </ac:spMkLst>
        </pc:spChg>
        <pc:spChg chg="del topLvl">
          <ac:chgData name="Nicolas Delfosse" userId="d965f3d4-ea58-4afe-85b0-6f02e8cf3c22" providerId="ADAL" clId="{AFFDD219-BA0B-48F7-B130-1A537D715EE2}" dt="2023-09-12T21:51:02.577" v="12943" actId="478"/>
          <ac:spMkLst>
            <pc:docMk/>
            <pc:sldMk cId="2986277743" sldId="1666"/>
            <ac:spMk id="141" creationId="{0A1CE901-497E-4A84-8ED9-49A66744B9DA}"/>
          </ac:spMkLst>
        </pc:spChg>
        <pc:spChg chg="del topLvl">
          <ac:chgData name="Nicolas Delfosse" userId="d965f3d4-ea58-4afe-85b0-6f02e8cf3c22" providerId="ADAL" clId="{AFFDD219-BA0B-48F7-B130-1A537D715EE2}" dt="2023-09-12T21:51:02.577" v="12943" actId="478"/>
          <ac:spMkLst>
            <pc:docMk/>
            <pc:sldMk cId="2986277743" sldId="1666"/>
            <ac:spMk id="143" creationId="{D6971F63-68BF-4973-91C5-446A5CCE686C}"/>
          </ac:spMkLst>
        </pc:spChg>
        <pc:spChg chg="mod">
          <ac:chgData name="Nicolas Delfosse" userId="d965f3d4-ea58-4afe-85b0-6f02e8cf3c22" providerId="ADAL" clId="{AFFDD219-BA0B-48F7-B130-1A537D715EE2}" dt="2023-09-12T21:51:34.789" v="12952" actId="14100"/>
          <ac:spMkLst>
            <pc:docMk/>
            <pc:sldMk cId="2986277743" sldId="1666"/>
            <ac:spMk id="159" creationId="{724B08FE-67CE-492D-8B62-F6F6BF91F0C8}"/>
          </ac:spMkLst>
        </pc:spChg>
        <pc:spChg chg="mod">
          <ac:chgData name="Nicolas Delfosse" userId="d965f3d4-ea58-4afe-85b0-6f02e8cf3c22" providerId="ADAL" clId="{AFFDD219-BA0B-48F7-B130-1A537D715EE2}" dt="2023-09-12T16:58:36.312" v="6871" actId="20577"/>
          <ac:spMkLst>
            <pc:docMk/>
            <pc:sldMk cId="2986277743" sldId="1666"/>
            <ac:spMk id="161" creationId="{7B027441-BF83-461A-8CF4-0E05F8428673}"/>
          </ac:spMkLst>
        </pc:spChg>
        <pc:grpChg chg="topLvl">
          <ac:chgData name="Nicolas Delfosse" userId="d965f3d4-ea58-4afe-85b0-6f02e8cf3c22" providerId="ADAL" clId="{AFFDD219-BA0B-48F7-B130-1A537D715EE2}" dt="2023-09-12T21:50:53.739" v="12942" actId="165"/>
          <ac:grpSpMkLst>
            <pc:docMk/>
            <pc:sldMk cId="2986277743" sldId="1666"/>
            <ac:grpSpMk id="93" creationId="{D04E0178-6A4F-4CE4-91F9-E35313A5B556}"/>
          </ac:grpSpMkLst>
        </pc:grpChg>
        <pc:grpChg chg="del">
          <ac:chgData name="Nicolas Delfosse" userId="d965f3d4-ea58-4afe-85b0-6f02e8cf3c22" providerId="ADAL" clId="{AFFDD219-BA0B-48F7-B130-1A537D715EE2}" dt="2023-09-12T21:50:53.739" v="12942" actId="165"/>
          <ac:grpSpMkLst>
            <pc:docMk/>
            <pc:sldMk cId="2986277743" sldId="1666"/>
            <ac:grpSpMk id="157" creationId="{6105BADB-74B3-4D92-9F9E-E546D6BFCD10}"/>
          </ac:grpSpMkLst>
        </pc:grpChg>
      </pc:sldChg>
      <pc:sldChg chg="add del">
        <pc:chgData name="Nicolas Delfosse" userId="d965f3d4-ea58-4afe-85b0-6f02e8cf3c22" providerId="ADAL" clId="{AFFDD219-BA0B-48F7-B130-1A537D715EE2}" dt="2023-09-12T20:06:20.458" v="11367" actId="2696"/>
        <pc:sldMkLst>
          <pc:docMk/>
          <pc:sldMk cId="2187139416" sldId="1678"/>
        </pc:sldMkLst>
      </pc:sldChg>
      <pc:sldChg chg="add del">
        <pc:chgData name="Nicolas Delfosse" userId="d965f3d4-ea58-4afe-85b0-6f02e8cf3c22" providerId="ADAL" clId="{AFFDD219-BA0B-48F7-B130-1A537D715EE2}" dt="2023-09-12T20:06:20.458" v="11367" actId="2696"/>
        <pc:sldMkLst>
          <pc:docMk/>
          <pc:sldMk cId="3553760194" sldId="1680"/>
        </pc:sldMkLst>
      </pc:sldChg>
      <pc:sldChg chg="delSp modSp add del mod">
        <pc:chgData name="Nicolas Delfosse" userId="d965f3d4-ea58-4afe-85b0-6f02e8cf3c22" providerId="ADAL" clId="{AFFDD219-BA0B-48F7-B130-1A537D715EE2}" dt="2023-09-12T20:06:20.458" v="11367" actId="2696"/>
        <pc:sldMkLst>
          <pc:docMk/>
          <pc:sldMk cId="2234151460" sldId="1681"/>
        </pc:sldMkLst>
        <pc:spChg chg="del mod">
          <ac:chgData name="Nicolas Delfosse" userId="d965f3d4-ea58-4afe-85b0-6f02e8cf3c22" providerId="ADAL" clId="{AFFDD219-BA0B-48F7-B130-1A537D715EE2}" dt="2023-09-12T17:31:58.764" v="7355" actId="478"/>
          <ac:spMkLst>
            <pc:docMk/>
            <pc:sldMk cId="2234151460" sldId="1681"/>
            <ac:spMk id="7" creationId="{1861FB1A-D36D-2B7B-2B5A-9017782A0821}"/>
          </ac:spMkLst>
        </pc:spChg>
        <pc:graphicFrameChg chg="mod">
          <ac:chgData name="Nicolas Delfosse" userId="d965f3d4-ea58-4afe-85b0-6f02e8cf3c22" providerId="ADAL" clId="{AFFDD219-BA0B-48F7-B130-1A537D715EE2}" dt="2023-09-12T17:31:27.369" v="7338" actId="20577"/>
          <ac:graphicFrameMkLst>
            <pc:docMk/>
            <pc:sldMk cId="2234151460" sldId="1681"/>
            <ac:graphicFrameMk id="4" creationId="{5474FB74-15CE-4D98-A958-A338082EFF84}"/>
          </ac:graphicFrameMkLst>
        </pc:graphicFrameChg>
      </pc:sldChg>
      <pc:sldChg chg="modSp add mod">
        <pc:chgData name="Nicolas Delfosse" userId="d965f3d4-ea58-4afe-85b0-6f02e8cf3c22" providerId="ADAL" clId="{AFFDD219-BA0B-48F7-B130-1A537D715EE2}" dt="2023-09-12T16:18:00.787" v="6244" actId="404"/>
        <pc:sldMkLst>
          <pc:docMk/>
          <pc:sldMk cId="764261478" sldId="1685"/>
        </pc:sldMkLst>
        <pc:spChg chg="mod">
          <ac:chgData name="Nicolas Delfosse" userId="d965f3d4-ea58-4afe-85b0-6f02e8cf3c22" providerId="ADAL" clId="{AFFDD219-BA0B-48F7-B130-1A537D715EE2}" dt="2023-09-12T16:18:00.787" v="6244" actId="404"/>
          <ac:spMkLst>
            <pc:docMk/>
            <pc:sldMk cId="764261478" sldId="1685"/>
            <ac:spMk id="4" creationId="{DBC96185-B6B7-4C3B-B3EA-3F80B33C1BE8}"/>
          </ac:spMkLst>
        </pc:spChg>
        <pc:spChg chg="mod">
          <ac:chgData name="Nicolas Delfosse" userId="d965f3d4-ea58-4afe-85b0-6f02e8cf3c22" providerId="ADAL" clId="{AFFDD219-BA0B-48F7-B130-1A537D715EE2}" dt="2023-09-12T16:18:00.787" v="6244" actId="404"/>
          <ac:spMkLst>
            <pc:docMk/>
            <pc:sldMk cId="764261478" sldId="1685"/>
            <ac:spMk id="6" creationId="{1C400FBE-9A61-4C23-A188-A6A4E74DCC89}"/>
          </ac:spMkLst>
        </pc:spChg>
        <pc:spChg chg="mod">
          <ac:chgData name="Nicolas Delfosse" userId="d965f3d4-ea58-4afe-85b0-6f02e8cf3c22" providerId="ADAL" clId="{AFFDD219-BA0B-48F7-B130-1A537D715EE2}" dt="2023-09-12T16:18:00.787" v="6244" actId="404"/>
          <ac:spMkLst>
            <pc:docMk/>
            <pc:sldMk cId="764261478" sldId="1685"/>
            <ac:spMk id="9" creationId="{EA665731-C42A-4E5F-85A5-9E7CDA5240B7}"/>
          </ac:spMkLst>
        </pc:spChg>
        <pc:spChg chg="mod">
          <ac:chgData name="Nicolas Delfosse" userId="d965f3d4-ea58-4afe-85b0-6f02e8cf3c22" providerId="ADAL" clId="{AFFDD219-BA0B-48F7-B130-1A537D715EE2}" dt="2023-09-12T16:18:00.787" v="6244" actId="404"/>
          <ac:spMkLst>
            <pc:docMk/>
            <pc:sldMk cId="764261478" sldId="1685"/>
            <ac:spMk id="11" creationId="{A9067531-1B81-4F34-AD78-DBFEB56CC25B}"/>
          </ac:spMkLst>
        </pc:spChg>
        <pc:spChg chg="mod">
          <ac:chgData name="Nicolas Delfosse" userId="d965f3d4-ea58-4afe-85b0-6f02e8cf3c22" providerId="ADAL" clId="{AFFDD219-BA0B-48F7-B130-1A537D715EE2}" dt="2023-09-12T16:18:00.787" v="6244" actId="404"/>
          <ac:spMkLst>
            <pc:docMk/>
            <pc:sldMk cId="764261478" sldId="1685"/>
            <ac:spMk id="13" creationId="{B02E4F55-6378-4D97-A6C0-D18EB6F3B9CC}"/>
          </ac:spMkLst>
        </pc:spChg>
        <pc:spChg chg="mod">
          <ac:chgData name="Nicolas Delfosse" userId="d965f3d4-ea58-4afe-85b0-6f02e8cf3c22" providerId="ADAL" clId="{AFFDD219-BA0B-48F7-B130-1A537D715EE2}" dt="2023-09-12T16:18:00.787" v="6244" actId="404"/>
          <ac:spMkLst>
            <pc:docMk/>
            <pc:sldMk cId="764261478" sldId="1685"/>
            <ac:spMk id="22" creationId="{9FEB9C8C-EE66-4E1C-ABF1-FC0F51A737E9}"/>
          </ac:spMkLst>
        </pc:spChg>
        <pc:spChg chg="mod">
          <ac:chgData name="Nicolas Delfosse" userId="d965f3d4-ea58-4afe-85b0-6f02e8cf3c22" providerId="ADAL" clId="{AFFDD219-BA0B-48F7-B130-1A537D715EE2}" dt="2023-09-12T16:18:00.787" v="6244" actId="404"/>
          <ac:spMkLst>
            <pc:docMk/>
            <pc:sldMk cId="764261478" sldId="1685"/>
            <ac:spMk id="32" creationId="{5569609E-697A-484A-B9A0-1CAF685CA1D2}"/>
          </ac:spMkLst>
        </pc:spChg>
        <pc:spChg chg="mod">
          <ac:chgData name="Nicolas Delfosse" userId="d965f3d4-ea58-4afe-85b0-6f02e8cf3c22" providerId="ADAL" clId="{AFFDD219-BA0B-48F7-B130-1A537D715EE2}" dt="2023-09-12T16:18:00.787" v="6244" actId="404"/>
          <ac:spMkLst>
            <pc:docMk/>
            <pc:sldMk cId="764261478" sldId="1685"/>
            <ac:spMk id="39" creationId="{904A0D2D-5BC6-40FD-99EF-E874BDE35FF3}"/>
          </ac:spMkLst>
        </pc:spChg>
        <pc:spChg chg="mod">
          <ac:chgData name="Nicolas Delfosse" userId="d965f3d4-ea58-4afe-85b0-6f02e8cf3c22" providerId="ADAL" clId="{AFFDD219-BA0B-48F7-B130-1A537D715EE2}" dt="2023-09-12T16:18:00.787" v="6244" actId="404"/>
          <ac:spMkLst>
            <pc:docMk/>
            <pc:sldMk cId="764261478" sldId="1685"/>
            <ac:spMk id="41" creationId="{6D9C9A14-E2D2-4004-B701-57E8F46DE127}"/>
          </ac:spMkLst>
        </pc:spChg>
        <pc:spChg chg="mod">
          <ac:chgData name="Nicolas Delfosse" userId="d965f3d4-ea58-4afe-85b0-6f02e8cf3c22" providerId="ADAL" clId="{AFFDD219-BA0B-48F7-B130-1A537D715EE2}" dt="2023-09-12T16:18:00.787" v="6244" actId="404"/>
          <ac:spMkLst>
            <pc:docMk/>
            <pc:sldMk cId="764261478" sldId="1685"/>
            <ac:spMk id="43" creationId="{61B125B2-0338-44ED-8103-69BAD1B862FD}"/>
          </ac:spMkLst>
        </pc:spChg>
        <pc:spChg chg="mod">
          <ac:chgData name="Nicolas Delfosse" userId="d965f3d4-ea58-4afe-85b0-6f02e8cf3c22" providerId="ADAL" clId="{AFFDD219-BA0B-48F7-B130-1A537D715EE2}" dt="2023-09-12T16:18:00.787" v="6244" actId="404"/>
          <ac:spMkLst>
            <pc:docMk/>
            <pc:sldMk cId="764261478" sldId="1685"/>
            <ac:spMk id="57" creationId="{A9FB61AD-AC9D-4DEF-B695-17CA91A6EF2A}"/>
          </ac:spMkLst>
        </pc:spChg>
        <pc:spChg chg="mod">
          <ac:chgData name="Nicolas Delfosse" userId="d965f3d4-ea58-4afe-85b0-6f02e8cf3c22" providerId="ADAL" clId="{AFFDD219-BA0B-48F7-B130-1A537D715EE2}" dt="2023-09-12T16:18:00.787" v="6244" actId="404"/>
          <ac:spMkLst>
            <pc:docMk/>
            <pc:sldMk cId="764261478" sldId="1685"/>
            <ac:spMk id="59" creationId="{E232244A-9D65-4C63-9642-09135DCECA6A}"/>
          </ac:spMkLst>
        </pc:spChg>
        <pc:spChg chg="mod">
          <ac:chgData name="Nicolas Delfosse" userId="d965f3d4-ea58-4afe-85b0-6f02e8cf3c22" providerId="ADAL" clId="{AFFDD219-BA0B-48F7-B130-1A537D715EE2}" dt="2023-09-12T16:18:00.787" v="6244" actId="404"/>
          <ac:spMkLst>
            <pc:docMk/>
            <pc:sldMk cId="764261478" sldId="1685"/>
            <ac:spMk id="61" creationId="{1DF02CE7-D250-496E-B627-4187526C1DF2}"/>
          </ac:spMkLst>
        </pc:spChg>
        <pc:spChg chg="mod">
          <ac:chgData name="Nicolas Delfosse" userId="d965f3d4-ea58-4afe-85b0-6f02e8cf3c22" providerId="ADAL" clId="{AFFDD219-BA0B-48F7-B130-1A537D715EE2}" dt="2023-09-12T16:18:00.787" v="6244" actId="404"/>
          <ac:spMkLst>
            <pc:docMk/>
            <pc:sldMk cId="764261478" sldId="1685"/>
            <ac:spMk id="62" creationId="{83D97F6C-9DCC-42E9-B385-4DDFE664CEB3}"/>
          </ac:spMkLst>
        </pc:spChg>
        <pc:spChg chg="mod">
          <ac:chgData name="Nicolas Delfosse" userId="d965f3d4-ea58-4afe-85b0-6f02e8cf3c22" providerId="ADAL" clId="{AFFDD219-BA0B-48F7-B130-1A537D715EE2}" dt="2023-09-12T16:18:00.787" v="6244" actId="404"/>
          <ac:spMkLst>
            <pc:docMk/>
            <pc:sldMk cId="764261478" sldId="1685"/>
            <ac:spMk id="64" creationId="{1561E3CE-0552-4BDE-ABE5-B53B8FBBC521}"/>
          </ac:spMkLst>
        </pc:spChg>
        <pc:spChg chg="mod">
          <ac:chgData name="Nicolas Delfosse" userId="d965f3d4-ea58-4afe-85b0-6f02e8cf3c22" providerId="ADAL" clId="{AFFDD219-BA0B-48F7-B130-1A537D715EE2}" dt="2023-09-12T16:18:00.787" v="6244" actId="404"/>
          <ac:spMkLst>
            <pc:docMk/>
            <pc:sldMk cId="764261478" sldId="1685"/>
            <ac:spMk id="65" creationId="{22D91C76-95EE-48CA-8FD4-8F996085C17E}"/>
          </ac:spMkLst>
        </pc:spChg>
        <pc:spChg chg="mod">
          <ac:chgData name="Nicolas Delfosse" userId="d965f3d4-ea58-4afe-85b0-6f02e8cf3c22" providerId="ADAL" clId="{AFFDD219-BA0B-48F7-B130-1A537D715EE2}" dt="2023-09-12T16:18:00.787" v="6244" actId="404"/>
          <ac:spMkLst>
            <pc:docMk/>
            <pc:sldMk cId="764261478" sldId="1685"/>
            <ac:spMk id="66" creationId="{FDCC4D0C-06BB-42F5-89D3-78D9C31C5908}"/>
          </ac:spMkLst>
        </pc:spChg>
        <pc:cxnChg chg="mod">
          <ac:chgData name="Nicolas Delfosse" userId="d965f3d4-ea58-4afe-85b0-6f02e8cf3c22" providerId="ADAL" clId="{AFFDD219-BA0B-48F7-B130-1A537D715EE2}" dt="2023-09-12T16:18:00.787" v="6244" actId="404"/>
          <ac:cxnSpMkLst>
            <pc:docMk/>
            <pc:sldMk cId="764261478" sldId="1685"/>
            <ac:cxnSpMk id="8" creationId="{72A288E1-A9C0-4AC1-9DCD-7389F8954590}"/>
          </ac:cxnSpMkLst>
        </pc:cxnChg>
        <pc:cxnChg chg="mod">
          <ac:chgData name="Nicolas Delfosse" userId="d965f3d4-ea58-4afe-85b0-6f02e8cf3c22" providerId="ADAL" clId="{AFFDD219-BA0B-48F7-B130-1A537D715EE2}" dt="2023-09-12T16:18:00.787" v="6244" actId="404"/>
          <ac:cxnSpMkLst>
            <pc:docMk/>
            <pc:sldMk cId="764261478" sldId="1685"/>
            <ac:cxnSpMk id="15" creationId="{69E83869-ADD6-44BB-AA3F-ACA24E087725}"/>
          </ac:cxnSpMkLst>
        </pc:cxnChg>
        <pc:cxnChg chg="mod">
          <ac:chgData name="Nicolas Delfosse" userId="d965f3d4-ea58-4afe-85b0-6f02e8cf3c22" providerId="ADAL" clId="{AFFDD219-BA0B-48F7-B130-1A537D715EE2}" dt="2023-09-12T16:18:00.787" v="6244" actId="404"/>
          <ac:cxnSpMkLst>
            <pc:docMk/>
            <pc:sldMk cId="764261478" sldId="1685"/>
            <ac:cxnSpMk id="24" creationId="{D6B98B97-6C61-4743-8464-88C16DF5D51E}"/>
          </ac:cxnSpMkLst>
        </pc:cxnChg>
        <pc:cxnChg chg="mod">
          <ac:chgData name="Nicolas Delfosse" userId="d965f3d4-ea58-4afe-85b0-6f02e8cf3c22" providerId="ADAL" clId="{AFFDD219-BA0B-48F7-B130-1A537D715EE2}" dt="2023-09-12T16:18:00.787" v="6244" actId="404"/>
          <ac:cxnSpMkLst>
            <pc:docMk/>
            <pc:sldMk cId="764261478" sldId="1685"/>
            <ac:cxnSpMk id="53" creationId="{3D5D4A87-19BB-472C-9B32-6FE88855DAA4}"/>
          </ac:cxnSpMkLst>
        </pc:cxnChg>
        <pc:cxnChg chg="mod">
          <ac:chgData name="Nicolas Delfosse" userId="d965f3d4-ea58-4afe-85b0-6f02e8cf3c22" providerId="ADAL" clId="{AFFDD219-BA0B-48F7-B130-1A537D715EE2}" dt="2023-09-12T16:18:00.787" v="6244" actId="404"/>
          <ac:cxnSpMkLst>
            <pc:docMk/>
            <pc:sldMk cId="764261478" sldId="1685"/>
            <ac:cxnSpMk id="58" creationId="{AE821D30-F36B-4CDE-A6F1-6CD67E6E13B6}"/>
          </ac:cxnSpMkLst>
        </pc:cxnChg>
        <pc:cxnChg chg="mod">
          <ac:chgData name="Nicolas Delfosse" userId="d965f3d4-ea58-4afe-85b0-6f02e8cf3c22" providerId="ADAL" clId="{AFFDD219-BA0B-48F7-B130-1A537D715EE2}" dt="2023-09-12T16:18:00.787" v="6244" actId="404"/>
          <ac:cxnSpMkLst>
            <pc:docMk/>
            <pc:sldMk cId="764261478" sldId="1685"/>
            <ac:cxnSpMk id="63" creationId="{42F77BF0-EE89-4803-89FB-858B890DB4BD}"/>
          </ac:cxnSpMkLst>
        </pc:cxnChg>
        <pc:cxnChg chg="mod">
          <ac:chgData name="Nicolas Delfosse" userId="d965f3d4-ea58-4afe-85b0-6f02e8cf3c22" providerId="ADAL" clId="{AFFDD219-BA0B-48F7-B130-1A537D715EE2}" dt="2023-09-12T16:18:00.787" v="6244" actId="404"/>
          <ac:cxnSpMkLst>
            <pc:docMk/>
            <pc:sldMk cId="764261478" sldId="1685"/>
            <ac:cxnSpMk id="67" creationId="{BD61AAE6-C196-4E0C-B943-9DA6BCA2C32D}"/>
          </ac:cxnSpMkLst>
        </pc:cxnChg>
      </pc:sldChg>
      <pc:sldChg chg="add del">
        <pc:chgData name="Nicolas Delfosse" userId="d965f3d4-ea58-4afe-85b0-6f02e8cf3c22" providerId="ADAL" clId="{AFFDD219-BA0B-48F7-B130-1A537D715EE2}" dt="2023-09-12T16:14:22.993" v="6003" actId="2696"/>
        <pc:sldMkLst>
          <pc:docMk/>
          <pc:sldMk cId="4083099395" sldId="1685"/>
        </pc:sldMkLst>
      </pc:sldChg>
      <pc:sldChg chg="addSp delSp modSp add del mod modAnim modShow">
        <pc:chgData name="Nicolas Delfosse" userId="d965f3d4-ea58-4afe-85b0-6f02e8cf3c22" providerId="ADAL" clId="{AFFDD219-BA0B-48F7-B130-1A537D715EE2}" dt="2023-09-14T01:37:04.610" v="13146" actId="47"/>
        <pc:sldMkLst>
          <pc:docMk/>
          <pc:sldMk cId="744219518" sldId="1686"/>
        </pc:sldMkLst>
        <pc:spChg chg="mod">
          <ac:chgData name="Nicolas Delfosse" userId="d965f3d4-ea58-4afe-85b0-6f02e8cf3c22" providerId="ADAL" clId="{AFFDD219-BA0B-48F7-B130-1A537D715EE2}" dt="2023-09-12T16:27:34.039" v="6379" actId="20577"/>
          <ac:spMkLst>
            <pc:docMk/>
            <pc:sldMk cId="744219518" sldId="1686"/>
            <ac:spMk id="2" creationId="{4E9A90DB-1DBE-4B68-9E1E-32751B901ADC}"/>
          </ac:spMkLst>
        </pc:spChg>
        <pc:spChg chg="add mod">
          <ac:chgData name="Nicolas Delfosse" userId="d965f3d4-ea58-4afe-85b0-6f02e8cf3c22" providerId="ADAL" clId="{AFFDD219-BA0B-48F7-B130-1A537D715EE2}" dt="2023-09-12T16:27:46.675" v="6381" actId="1076"/>
          <ac:spMkLst>
            <pc:docMk/>
            <pc:sldMk cId="744219518" sldId="1686"/>
            <ac:spMk id="3" creationId="{DE6FE364-0485-8700-67C6-0684456B641A}"/>
          </ac:spMkLst>
        </pc:spChg>
        <pc:spChg chg="add del">
          <ac:chgData name="Nicolas Delfosse" userId="d965f3d4-ea58-4afe-85b0-6f02e8cf3c22" providerId="ADAL" clId="{AFFDD219-BA0B-48F7-B130-1A537D715EE2}" dt="2023-09-12T16:24:48.009" v="6347" actId="11529"/>
          <ac:spMkLst>
            <pc:docMk/>
            <pc:sldMk cId="744219518" sldId="1686"/>
            <ac:spMk id="4" creationId="{0F52BDFB-3A0C-D91B-D8D4-36400C112F39}"/>
          </ac:spMkLst>
        </pc:spChg>
        <pc:spChg chg="add mod">
          <ac:chgData name="Nicolas Delfosse" userId="d965f3d4-ea58-4afe-85b0-6f02e8cf3c22" providerId="ADAL" clId="{AFFDD219-BA0B-48F7-B130-1A537D715EE2}" dt="2023-09-12T16:27:46.675" v="6381" actId="1076"/>
          <ac:spMkLst>
            <pc:docMk/>
            <pc:sldMk cId="744219518" sldId="1686"/>
            <ac:spMk id="5" creationId="{D15CC345-E3B8-4AEB-A732-77DDB8B88E5B}"/>
          </ac:spMkLst>
        </pc:spChg>
        <pc:spChg chg="mod">
          <ac:chgData name="Nicolas Delfosse" userId="d965f3d4-ea58-4afe-85b0-6f02e8cf3c22" providerId="ADAL" clId="{AFFDD219-BA0B-48F7-B130-1A537D715EE2}" dt="2023-09-12T16:27:46.675" v="6381" actId="1076"/>
          <ac:spMkLst>
            <pc:docMk/>
            <pc:sldMk cId="744219518" sldId="1686"/>
            <ac:spMk id="63" creationId="{2032424F-E90C-43E0-AD05-5F857B1CC7DF}"/>
          </ac:spMkLst>
        </pc:spChg>
        <pc:grpChg chg="del">
          <ac:chgData name="Nicolas Delfosse" userId="d965f3d4-ea58-4afe-85b0-6f02e8cf3c22" providerId="ADAL" clId="{AFFDD219-BA0B-48F7-B130-1A537D715EE2}" dt="2023-09-12T16:27:42.200" v="6380" actId="478"/>
          <ac:grpSpMkLst>
            <pc:docMk/>
            <pc:sldMk cId="744219518" sldId="1686"/>
            <ac:grpSpMk id="58" creationId="{4EC5DE23-A8A8-452E-868C-1978A3ED4C5A}"/>
          </ac:grpSpMkLst>
        </pc:grpChg>
        <pc:graphicFrameChg chg="del">
          <ac:chgData name="Nicolas Delfosse" userId="d965f3d4-ea58-4afe-85b0-6f02e8cf3c22" providerId="ADAL" clId="{AFFDD219-BA0B-48F7-B130-1A537D715EE2}" dt="2023-09-12T16:27:42.200" v="6380" actId="478"/>
          <ac:graphicFrameMkLst>
            <pc:docMk/>
            <pc:sldMk cId="744219518" sldId="1686"/>
            <ac:graphicFrameMk id="57" creationId="{4CC2F751-74C3-45CF-9990-DAA9182449CD}"/>
          </ac:graphicFrameMkLst>
        </pc:graphicFrameChg>
        <pc:cxnChg chg="mod">
          <ac:chgData name="Nicolas Delfosse" userId="d965f3d4-ea58-4afe-85b0-6f02e8cf3c22" providerId="ADAL" clId="{AFFDD219-BA0B-48F7-B130-1A537D715EE2}" dt="2023-09-12T16:27:42.200" v="6380" actId="478"/>
          <ac:cxnSpMkLst>
            <pc:docMk/>
            <pc:sldMk cId="744219518" sldId="1686"/>
            <ac:cxnSpMk id="46" creationId="{8F45F899-DE26-49CA-AE25-27B5EF15E695}"/>
          </ac:cxnSpMkLst>
        </pc:cxnChg>
      </pc:sldChg>
      <pc:sldChg chg="add del">
        <pc:chgData name="Nicolas Delfosse" userId="d965f3d4-ea58-4afe-85b0-6f02e8cf3c22" providerId="ADAL" clId="{AFFDD219-BA0B-48F7-B130-1A537D715EE2}" dt="2023-09-12T16:14:22.993" v="6003" actId="2696"/>
        <pc:sldMkLst>
          <pc:docMk/>
          <pc:sldMk cId="1793202814" sldId="1686"/>
        </pc:sldMkLst>
      </pc:sldChg>
      <pc:sldChg chg="add del">
        <pc:chgData name="Nicolas Delfosse" userId="d965f3d4-ea58-4afe-85b0-6f02e8cf3c22" providerId="ADAL" clId="{AFFDD219-BA0B-48F7-B130-1A537D715EE2}" dt="2023-09-12T16:14:22.993" v="6003" actId="2696"/>
        <pc:sldMkLst>
          <pc:docMk/>
          <pc:sldMk cId="1271701776" sldId="1687"/>
        </pc:sldMkLst>
      </pc:sldChg>
      <pc:sldChg chg="addSp delSp modSp add mod modAnim">
        <pc:chgData name="Nicolas Delfosse" userId="d965f3d4-ea58-4afe-85b0-6f02e8cf3c22" providerId="ADAL" clId="{AFFDD219-BA0B-48F7-B130-1A537D715EE2}" dt="2023-09-12T20:35:36.678" v="12112"/>
        <pc:sldMkLst>
          <pc:docMk/>
          <pc:sldMk cId="2903881890" sldId="1687"/>
        </pc:sldMkLst>
        <pc:spChg chg="mod">
          <ac:chgData name="Nicolas Delfosse" userId="d965f3d4-ea58-4afe-85b0-6f02e8cf3c22" providerId="ADAL" clId="{AFFDD219-BA0B-48F7-B130-1A537D715EE2}" dt="2023-09-12T16:27:58.941" v="6399" actId="20577"/>
          <ac:spMkLst>
            <pc:docMk/>
            <pc:sldMk cId="2903881890" sldId="1687"/>
            <ac:spMk id="2" creationId="{4E9A90DB-1DBE-4B68-9E1E-32751B901ADC}"/>
          </ac:spMkLst>
        </pc:spChg>
        <pc:spChg chg="add mod">
          <ac:chgData name="Nicolas Delfosse" userId="d965f3d4-ea58-4afe-85b0-6f02e8cf3c22" providerId="ADAL" clId="{AFFDD219-BA0B-48F7-B130-1A537D715EE2}" dt="2023-09-12T16:42:45.609" v="6506" actId="1076"/>
          <ac:spMkLst>
            <pc:docMk/>
            <pc:sldMk cId="2903881890" sldId="1687"/>
            <ac:spMk id="3" creationId="{3A342ACD-9698-140B-E3C3-D96705E827B7}"/>
          </ac:spMkLst>
        </pc:spChg>
        <pc:spChg chg="mod">
          <ac:chgData name="Nicolas Delfosse" userId="d965f3d4-ea58-4afe-85b0-6f02e8cf3c22" providerId="ADAL" clId="{AFFDD219-BA0B-48F7-B130-1A537D715EE2}" dt="2023-09-12T20:35:25.387" v="12111"/>
          <ac:spMkLst>
            <pc:docMk/>
            <pc:sldMk cId="2903881890" sldId="1687"/>
            <ac:spMk id="5" creationId="{F0F93838-427D-4083-81A8-D2F8F88EFFEC}"/>
          </ac:spMkLst>
        </pc:spChg>
        <pc:spChg chg="add mod">
          <ac:chgData name="Nicolas Delfosse" userId="d965f3d4-ea58-4afe-85b0-6f02e8cf3c22" providerId="ADAL" clId="{AFFDD219-BA0B-48F7-B130-1A537D715EE2}" dt="2023-09-12T16:42:45.609" v="6506" actId="1076"/>
          <ac:spMkLst>
            <pc:docMk/>
            <pc:sldMk cId="2903881890" sldId="1687"/>
            <ac:spMk id="6" creationId="{A60527AF-5F99-0B51-6C3D-B71DCE9BEB00}"/>
          </ac:spMkLst>
        </pc:spChg>
        <pc:spChg chg="add mod">
          <ac:chgData name="Nicolas Delfosse" userId="d965f3d4-ea58-4afe-85b0-6f02e8cf3c22" providerId="ADAL" clId="{AFFDD219-BA0B-48F7-B130-1A537D715EE2}" dt="2023-09-12T16:42:45.609" v="6506" actId="1076"/>
          <ac:spMkLst>
            <pc:docMk/>
            <pc:sldMk cId="2903881890" sldId="1687"/>
            <ac:spMk id="7" creationId="{3CC5920B-D7E1-27AC-BE0D-EE8213C73C3C}"/>
          </ac:spMkLst>
        </pc:spChg>
        <pc:picChg chg="del">
          <ac:chgData name="Nicolas Delfosse" userId="d965f3d4-ea58-4afe-85b0-6f02e8cf3c22" providerId="ADAL" clId="{AFFDD219-BA0B-48F7-B130-1A537D715EE2}" dt="2023-09-12T16:28:01.423" v="6400" actId="478"/>
          <ac:picMkLst>
            <pc:docMk/>
            <pc:sldMk cId="2903881890" sldId="1687"/>
            <ac:picMk id="60" creationId="{24822901-EF9D-4EB5-9B42-AD773064AF14}"/>
          </ac:picMkLst>
        </pc:picChg>
        <pc:picChg chg="mod">
          <ac:chgData name="Nicolas Delfosse" userId="d965f3d4-ea58-4afe-85b0-6f02e8cf3c22" providerId="ADAL" clId="{AFFDD219-BA0B-48F7-B130-1A537D715EE2}" dt="2023-09-12T16:42:45.609" v="6506" actId="1076"/>
          <ac:picMkLst>
            <pc:docMk/>
            <pc:sldMk cId="2903881890" sldId="1687"/>
            <ac:picMk id="62" creationId="{F7F6CE0D-E2DD-48CF-BFAB-D6451D13EB88}"/>
          </ac:picMkLst>
        </pc:picChg>
        <pc:cxnChg chg="mod">
          <ac:chgData name="Nicolas Delfosse" userId="d965f3d4-ea58-4afe-85b0-6f02e8cf3c22" providerId="ADAL" clId="{AFFDD219-BA0B-48F7-B130-1A537D715EE2}" dt="2023-09-12T16:42:45.609" v="6506" actId="1076"/>
          <ac:cxnSpMkLst>
            <pc:docMk/>
            <pc:sldMk cId="2903881890" sldId="1687"/>
            <ac:cxnSpMk id="4" creationId="{A17F6A1E-FFC2-4BE3-88CB-77F14883B5BF}"/>
          </ac:cxnSpMkLst>
        </pc:cxnChg>
      </pc:sldChg>
      <pc:sldChg chg="add del">
        <pc:chgData name="Nicolas Delfosse" userId="d965f3d4-ea58-4afe-85b0-6f02e8cf3c22" providerId="ADAL" clId="{AFFDD219-BA0B-48F7-B130-1A537D715EE2}" dt="2023-09-12T16:14:22.993" v="6003" actId="2696"/>
        <pc:sldMkLst>
          <pc:docMk/>
          <pc:sldMk cId="644010199" sldId="1692"/>
        </pc:sldMkLst>
      </pc:sldChg>
      <pc:sldChg chg="add del">
        <pc:chgData name="Nicolas Delfosse" userId="d965f3d4-ea58-4afe-85b0-6f02e8cf3c22" providerId="ADAL" clId="{AFFDD219-BA0B-48F7-B130-1A537D715EE2}" dt="2023-09-12T16:59:55.847" v="6873" actId="47"/>
        <pc:sldMkLst>
          <pc:docMk/>
          <pc:sldMk cId="1325364417" sldId="1692"/>
        </pc:sldMkLst>
      </pc:sldChg>
      <pc:sldChg chg="add del">
        <pc:chgData name="Nicolas Delfosse" userId="d965f3d4-ea58-4afe-85b0-6f02e8cf3c22" providerId="ADAL" clId="{AFFDD219-BA0B-48F7-B130-1A537D715EE2}" dt="2023-09-12T16:14:22.993" v="6003" actId="2696"/>
        <pc:sldMkLst>
          <pc:docMk/>
          <pc:sldMk cId="1392519912" sldId="1693"/>
        </pc:sldMkLst>
      </pc:sldChg>
      <pc:sldChg chg="addSp modSp add mod modAnim">
        <pc:chgData name="Nicolas Delfosse" userId="d965f3d4-ea58-4afe-85b0-6f02e8cf3c22" providerId="ADAL" clId="{AFFDD219-BA0B-48F7-B130-1A537D715EE2}" dt="2023-09-12T22:07:36.858" v="13132"/>
        <pc:sldMkLst>
          <pc:docMk/>
          <pc:sldMk cId="2930708957" sldId="1693"/>
        </pc:sldMkLst>
        <pc:spChg chg="add mod">
          <ac:chgData name="Nicolas Delfosse" userId="d965f3d4-ea58-4afe-85b0-6f02e8cf3c22" providerId="ADAL" clId="{AFFDD219-BA0B-48F7-B130-1A537D715EE2}" dt="2023-09-12T22:06:09.354" v="13087" actId="1076"/>
          <ac:spMkLst>
            <pc:docMk/>
            <pc:sldMk cId="2930708957" sldId="1693"/>
            <ac:spMk id="3" creationId="{2489C245-12A9-2E53-9BF3-0B2A259C1DD1}"/>
          </ac:spMkLst>
        </pc:spChg>
        <pc:spChg chg="mod">
          <ac:chgData name="Nicolas Delfosse" userId="d965f3d4-ea58-4afe-85b0-6f02e8cf3c22" providerId="ADAL" clId="{AFFDD219-BA0B-48F7-B130-1A537D715EE2}" dt="2023-09-12T16:18:59.572" v="6247" actId="404"/>
          <ac:spMkLst>
            <pc:docMk/>
            <pc:sldMk cId="2930708957" sldId="1693"/>
            <ac:spMk id="77" creationId="{8D666C6A-8CA5-4A36-80E7-5EE07002D3C9}"/>
          </ac:spMkLst>
        </pc:spChg>
      </pc:sldChg>
      <pc:sldChg chg="add del">
        <pc:chgData name="Nicolas Delfosse" userId="d965f3d4-ea58-4afe-85b0-6f02e8cf3c22" providerId="ADAL" clId="{AFFDD219-BA0B-48F7-B130-1A537D715EE2}" dt="2023-09-12T16:14:22.993" v="6003" actId="2696"/>
        <pc:sldMkLst>
          <pc:docMk/>
          <pc:sldMk cId="326776820" sldId="1694"/>
        </pc:sldMkLst>
      </pc:sldChg>
      <pc:sldChg chg="modSp add mod modAnim">
        <pc:chgData name="Nicolas Delfosse" userId="d965f3d4-ea58-4afe-85b0-6f02e8cf3c22" providerId="ADAL" clId="{AFFDD219-BA0B-48F7-B130-1A537D715EE2}" dt="2023-09-12T20:36:30.694" v="12113" actId="20577"/>
        <pc:sldMkLst>
          <pc:docMk/>
          <pc:sldMk cId="1274957002" sldId="1694"/>
        </pc:sldMkLst>
        <pc:spChg chg="mod">
          <ac:chgData name="Nicolas Delfosse" userId="d965f3d4-ea58-4afe-85b0-6f02e8cf3c22" providerId="ADAL" clId="{AFFDD219-BA0B-48F7-B130-1A537D715EE2}" dt="2023-09-12T20:36:30.694" v="12113" actId="20577"/>
          <ac:spMkLst>
            <pc:docMk/>
            <pc:sldMk cId="1274957002" sldId="1694"/>
            <ac:spMk id="3" creationId="{21BB16F8-70F9-42FE-BC23-8FC6BA5E267F}"/>
          </ac:spMkLst>
        </pc:spChg>
      </pc:sldChg>
      <pc:sldChg chg="add del">
        <pc:chgData name="Nicolas Delfosse" userId="d965f3d4-ea58-4afe-85b0-6f02e8cf3c22" providerId="ADAL" clId="{AFFDD219-BA0B-48F7-B130-1A537D715EE2}" dt="2023-09-12T20:06:20.458" v="11367" actId="2696"/>
        <pc:sldMkLst>
          <pc:docMk/>
          <pc:sldMk cId="1444403157" sldId="1696"/>
        </pc:sldMkLst>
      </pc:sldChg>
      <pc:sldChg chg="modSp add del mod">
        <pc:chgData name="Nicolas Delfosse" userId="d965f3d4-ea58-4afe-85b0-6f02e8cf3c22" providerId="ADAL" clId="{AFFDD219-BA0B-48F7-B130-1A537D715EE2}" dt="2023-09-12T20:06:20.458" v="11367" actId="2696"/>
        <pc:sldMkLst>
          <pc:docMk/>
          <pc:sldMk cId="4080369111" sldId="1697"/>
        </pc:sldMkLst>
        <pc:spChg chg="mod">
          <ac:chgData name="Nicolas Delfosse" userId="d965f3d4-ea58-4afe-85b0-6f02e8cf3c22" providerId="ADAL" clId="{AFFDD219-BA0B-48F7-B130-1A537D715EE2}" dt="2023-09-12T17:42:02.769" v="7594" actId="14100"/>
          <ac:spMkLst>
            <pc:docMk/>
            <pc:sldMk cId="4080369111" sldId="1697"/>
            <ac:spMk id="5" creationId="{321FA7BB-9F90-4826-8E0C-1197E4332339}"/>
          </ac:spMkLst>
        </pc:spChg>
        <pc:spChg chg="mod">
          <ac:chgData name="Nicolas Delfosse" userId="d965f3d4-ea58-4afe-85b0-6f02e8cf3c22" providerId="ADAL" clId="{AFFDD219-BA0B-48F7-B130-1A537D715EE2}" dt="2023-09-12T17:42:00.903" v="7593" actId="14100"/>
          <ac:spMkLst>
            <pc:docMk/>
            <pc:sldMk cId="4080369111" sldId="1697"/>
            <ac:spMk id="326" creationId="{AF013C89-1483-4C07-A208-90318BA3FB9A}"/>
          </ac:spMkLst>
        </pc:spChg>
      </pc:sldChg>
      <pc:sldChg chg="add del">
        <pc:chgData name="Nicolas Delfosse" userId="d965f3d4-ea58-4afe-85b0-6f02e8cf3c22" providerId="ADAL" clId="{AFFDD219-BA0B-48F7-B130-1A537D715EE2}" dt="2023-09-12T20:06:20.458" v="11367" actId="2696"/>
        <pc:sldMkLst>
          <pc:docMk/>
          <pc:sldMk cId="602761088" sldId="1698"/>
        </pc:sldMkLst>
      </pc:sldChg>
      <pc:sldChg chg="add del">
        <pc:chgData name="Nicolas Delfosse" userId="d965f3d4-ea58-4afe-85b0-6f02e8cf3c22" providerId="ADAL" clId="{AFFDD219-BA0B-48F7-B130-1A537D715EE2}" dt="2023-09-12T20:06:20.458" v="11367" actId="2696"/>
        <pc:sldMkLst>
          <pc:docMk/>
          <pc:sldMk cId="1335056944" sldId="1699"/>
        </pc:sldMkLst>
      </pc:sldChg>
      <pc:sldChg chg="add del">
        <pc:chgData name="Nicolas Delfosse" userId="d965f3d4-ea58-4afe-85b0-6f02e8cf3c22" providerId="ADAL" clId="{AFFDD219-BA0B-48F7-B130-1A537D715EE2}" dt="2023-09-12T20:06:20.458" v="11367" actId="2696"/>
        <pc:sldMkLst>
          <pc:docMk/>
          <pc:sldMk cId="1785129651" sldId="1700"/>
        </pc:sldMkLst>
      </pc:sldChg>
      <pc:sldChg chg="add del">
        <pc:chgData name="Nicolas Delfosse" userId="d965f3d4-ea58-4afe-85b0-6f02e8cf3c22" providerId="ADAL" clId="{AFFDD219-BA0B-48F7-B130-1A537D715EE2}" dt="2023-09-12T20:06:20.458" v="11367" actId="2696"/>
        <pc:sldMkLst>
          <pc:docMk/>
          <pc:sldMk cId="3149246723" sldId="1709"/>
        </pc:sldMkLst>
      </pc:sldChg>
      <pc:sldChg chg="modSp add del mod">
        <pc:chgData name="Nicolas Delfosse" userId="d965f3d4-ea58-4afe-85b0-6f02e8cf3c22" providerId="ADAL" clId="{AFFDD219-BA0B-48F7-B130-1A537D715EE2}" dt="2023-09-12T20:06:20.458" v="11367" actId="2696"/>
        <pc:sldMkLst>
          <pc:docMk/>
          <pc:sldMk cId="1790528615" sldId="1713"/>
        </pc:sldMkLst>
        <pc:spChg chg="mod">
          <ac:chgData name="Nicolas Delfosse" userId="d965f3d4-ea58-4afe-85b0-6f02e8cf3c22" providerId="ADAL" clId="{AFFDD219-BA0B-48F7-B130-1A537D715EE2}" dt="2023-09-12T17:31:12.334" v="7337" actId="27636"/>
          <ac:spMkLst>
            <pc:docMk/>
            <pc:sldMk cId="1790528615" sldId="1713"/>
            <ac:spMk id="3" creationId="{4D59DF35-F37D-A7C9-0EFD-203303E1529D}"/>
          </ac:spMkLst>
        </pc:spChg>
      </pc:sldChg>
      <pc:sldChg chg="add del">
        <pc:chgData name="Nicolas Delfosse" userId="d965f3d4-ea58-4afe-85b0-6f02e8cf3c22" providerId="ADAL" clId="{AFFDD219-BA0B-48F7-B130-1A537D715EE2}" dt="2023-09-12T20:06:20.458" v="11367" actId="2696"/>
        <pc:sldMkLst>
          <pc:docMk/>
          <pc:sldMk cId="307702130" sldId="2142533006"/>
        </pc:sldMkLst>
      </pc:sldChg>
      <pc:sldChg chg="add del">
        <pc:chgData name="Nicolas Delfosse" userId="d965f3d4-ea58-4afe-85b0-6f02e8cf3c22" providerId="ADAL" clId="{AFFDD219-BA0B-48F7-B130-1A537D715EE2}" dt="2023-09-12T17:27:59.259" v="7303" actId="2696"/>
        <pc:sldMkLst>
          <pc:docMk/>
          <pc:sldMk cId="4208526843" sldId="2142533007"/>
        </pc:sldMkLst>
      </pc:sldChg>
      <pc:sldChg chg="delSp add del mod delAnim">
        <pc:chgData name="Nicolas Delfosse" userId="d965f3d4-ea58-4afe-85b0-6f02e8cf3c22" providerId="ADAL" clId="{AFFDD219-BA0B-48F7-B130-1A537D715EE2}" dt="2023-09-13T06:14:34.416" v="13133" actId="47"/>
        <pc:sldMkLst>
          <pc:docMk/>
          <pc:sldMk cId="4266190790" sldId="2142533007"/>
        </pc:sldMkLst>
        <pc:spChg chg="del">
          <ac:chgData name="Nicolas Delfosse" userId="d965f3d4-ea58-4afe-85b0-6f02e8cf3c22" providerId="ADAL" clId="{AFFDD219-BA0B-48F7-B130-1A537D715EE2}" dt="2023-09-12T17:39:47.357" v="7519" actId="478"/>
          <ac:spMkLst>
            <pc:docMk/>
            <pc:sldMk cId="4266190790" sldId="2142533007"/>
            <ac:spMk id="57" creationId="{9B8DAE8F-2FBA-ACE8-225D-596EE8314BEF}"/>
          </ac:spMkLst>
        </pc:spChg>
      </pc:sldChg>
      <pc:sldChg chg="modSp add del mod">
        <pc:chgData name="Nicolas Delfosse" userId="d965f3d4-ea58-4afe-85b0-6f02e8cf3c22" providerId="ADAL" clId="{AFFDD219-BA0B-48F7-B130-1A537D715EE2}" dt="2023-09-12T20:06:20.458" v="11367" actId="2696"/>
        <pc:sldMkLst>
          <pc:docMk/>
          <pc:sldMk cId="819282860" sldId="2142533020"/>
        </pc:sldMkLst>
        <pc:spChg chg="mod">
          <ac:chgData name="Nicolas Delfosse" userId="d965f3d4-ea58-4afe-85b0-6f02e8cf3c22" providerId="ADAL" clId="{AFFDD219-BA0B-48F7-B130-1A537D715EE2}" dt="2023-09-11T23:45:42.765" v="3608" actId="14100"/>
          <ac:spMkLst>
            <pc:docMk/>
            <pc:sldMk cId="819282860" sldId="2142533020"/>
            <ac:spMk id="3" creationId="{35F115DB-73F6-EA69-65F9-ADC5A5FBEC6A}"/>
          </ac:spMkLst>
        </pc:spChg>
        <pc:spChg chg="mod">
          <ac:chgData name="Nicolas Delfosse" userId="d965f3d4-ea58-4afe-85b0-6f02e8cf3c22" providerId="ADAL" clId="{AFFDD219-BA0B-48F7-B130-1A537D715EE2}" dt="2023-09-11T23:45:53.543" v="3610" actId="1076"/>
          <ac:spMkLst>
            <pc:docMk/>
            <pc:sldMk cId="819282860" sldId="2142533020"/>
            <ac:spMk id="8" creationId="{C35C845C-3FB3-49DE-2F5E-1CD81F3BAF16}"/>
          </ac:spMkLst>
        </pc:spChg>
      </pc:sldChg>
      <pc:sldChg chg="modSp add del mod modAnim">
        <pc:chgData name="Nicolas Delfosse" userId="d965f3d4-ea58-4afe-85b0-6f02e8cf3c22" providerId="ADAL" clId="{AFFDD219-BA0B-48F7-B130-1A537D715EE2}" dt="2023-09-12T21:57:30.609" v="12990" actId="404"/>
        <pc:sldMkLst>
          <pc:docMk/>
          <pc:sldMk cId="3653993662" sldId="2147479219"/>
        </pc:sldMkLst>
        <pc:spChg chg="mod">
          <ac:chgData name="Nicolas Delfosse" userId="d965f3d4-ea58-4afe-85b0-6f02e8cf3c22" providerId="ADAL" clId="{AFFDD219-BA0B-48F7-B130-1A537D715EE2}" dt="2023-09-12T21:57:07.174" v="12982" actId="20577"/>
          <ac:spMkLst>
            <pc:docMk/>
            <pc:sldMk cId="3653993662" sldId="2147479219"/>
            <ac:spMk id="2" creationId="{491320F2-535E-F59F-84EE-EC4ACE2A6561}"/>
          </ac:spMkLst>
        </pc:spChg>
        <pc:spChg chg="mod">
          <ac:chgData name="Nicolas Delfosse" userId="d965f3d4-ea58-4afe-85b0-6f02e8cf3c22" providerId="ADAL" clId="{AFFDD219-BA0B-48F7-B130-1A537D715EE2}" dt="2023-09-12T21:57:30.609" v="12990" actId="404"/>
          <ac:spMkLst>
            <pc:docMk/>
            <pc:sldMk cId="3653993662" sldId="2147479219"/>
            <ac:spMk id="3" creationId="{B8FF7C23-FB56-F3F5-70A2-5C181272FF46}"/>
          </ac:spMkLst>
        </pc:spChg>
      </pc:sldChg>
      <pc:sldChg chg="add del">
        <pc:chgData name="Nicolas Delfosse" userId="d965f3d4-ea58-4afe-85b0-6f02e8cf3c22" providerId="ADAL" clId="{AFFDD219-BA0B-48F7-B130-1A537D715EE2}" dt="2023-09-12T18:41:17.339" v="9050" actId="47"/>
        <pc:sldMkLst>
          <pc:docMk/>
          <pc:sldMk cId="458747759" sldId="2147479220"/>
        </pc:sldMkLst>
      </pc:sldChg>
      <pc:sldChg chg="add del">
        <pc:chgData name="Nicolas Delfosse" userId="d965f3d4-ea58-4afe-85b0-6f02e8cf3c22" providerId="ADAL" clId="{AFFDD219-BA0B-48F7-B130-1A537D715EE2}" dt="2023-09-12T20:06:20.458" v="11367" actId="2696"/>
        <pc:sldMkLst>
          <pc:docMk/>
          <pc:sldMk cId="3059645895" sldId="2147479225"/>
        </pc:sldMkLst>
      </pc:sldChg>
      <pc:sldChg chg="add del">
        <pc:chgData name="Nicolas Delfosse" userId="d965f3d4-ea58-4afe-85b0-6f02e8cf3c22" providerId="ADAL" clId="{AFFDD219-BA0B-48F7-B130-1A537D715EE2}" dt="2023-09-12T20:06:20.458" v="11367" actId="2696"/>
        <pc:sldMkLst>
          <pc:docMk/>
          <pc:sldMk cId="606014990" sldId="2147479226"/>
        </pc:sldMkLst>
      </pc:sldChg>
      <pc:sldChg chg="add del">
        <pc:chgData name="Nicolas Delfosse" userId="d965f3d4-ea58-4afe-85b0-6f02e8cf3c22" providerId="ADAL" clId="{AFFDD219-BA0B-48F7-B130-1A537D715EE2}" dt="2023-09-12T20:06:20.458" v="11367" actId="2696"/>
        <pc:sldMkLst>
          <pc:docMk/>
          <pc:sldMk cId="4233508884" sldId="2147479227"/>
        </pc:sldMkLst>
      </pc:sldChg>
      <pc:sldChg chg="modSp add modAnim">
        <pc:chgData name="Nicolas Delfosse" userId="d965f3d4-ea58-4afe-85b0-6f02e8cf3c22" providerId="ADAL" clId="{AFFDD219-BA0B-48F7-B130-1A537D715EE2}" dt="2023-09-12T22:06:51.739" v="13128" actId="20577"/>
        <pc:sldMkLst>
          <pc:docMk/>
          <pc:sldMk cId="3504056900" sldId="2147479243"/>
        </pc:sldMkLst>
        <pc:spChg chg="mod">
          <ac:chgData name="Nicolas Delfosse" userId="d965f3d4-ea58-4afe-85b0-6f02e8cf3c22" providerId="ADAL" clId="{AFFDD219-BA0B-48F7-B130-1A537D715EE2}" dt="2023-09-12T22:06:51.739" v="13128" actId="20577"/>
          <ac:spMkLst>
            <pc:docMk/>
            <pc:sldMk cId="3504056900" sldId="2147479243"/>
            <ac:spMk id="22" creationId="{45B9A21F-5DD9-7422-EB06-34DDB5D1FD10}"/>
          </ac:spMkLst>
        </pc:spChg>
      </pc:sldChg>
      <pc:sldChg chg="modSp add del mod">
        <pc:chgData name="Nicolas Delfosse" userId="d965f3d4-ea58-4afe-85b0-6f02e8cf3c22" providerId="ADAL" clId="{AFFDD219-BA0B-48F7-B130-1A537D715EE2}" dt="2023-09-12T20:06:20.458" v="11367" actId="2696"/>
        <pc:sldMkLst>
          <pc:docMk/>
          <pc:sldMk cId="366141605" sldId="2147479248"/>
        </pc:sldMkLst>
        <pc:spChg chg="mod">
          <ac:chgData name="Nicolas Delfosse" userId="d965f3d4-ea58-4afe-85b0-6f02e8cf3c22" providerId="ADAL" clId="{AFFDD219-BA0B-48F7-B130-1A537D715EE2}" dt="2023-09-12T16:11:41.663" v="5980" actId="27636"/>
          <ac:spMkLst>
            <pc:docMk/>
            <pc:sldMk cId="366141605" sldId="2147479248"/>
            <ac:spMk id="3" creationId="{02526627-AC39-7F89-633E-1CBAA683AD88}"/>
          </ac:spMkLst>
        </pc:spChg>
      </pc:sldChg>
      <pc:sldChg chg="modSp add del mod">
        <pc:chgData name="Nicolas Delfosse" userId="d965f3d4-ea58-4afe-85b0-6f02e8cf3c22" providerId="ADAL" clId="{AFFDD219-BA0B-48F7-B130-1A537D715EE2}" dt="2023-09-12T20:06:20.458" v="11367" actId="2696"/>
        <pc:sldMkLst>
          <pc:docMk/>
          <pc:sldMk cId="3701026808" sldId="2147479250"/>
        </pc:sldMkLst>
        <pc:spChg chg="mod">
          <ac:chgData name="Nicolas Delfosse" userId="d965f3d4-ea58-4afe-85b0-6f02e8cf3c22" providerId="ADAL" clId="{AFFDD219-BA0B-48F7-B130-1A537D715EE2}" dt="2023-09-12T16:11:37.822" v="5954" actId="27636"/>
          <ac:spMkLst>
            <pc:docMk/>
            <pc:sldMk cId="3701026808" sldId="2147479250"/>
            <ac:spMk id="3" creationId="{03528E60-474E-6353-AAD2-589DF9C35FD2}"/>
          </ac:spMkLst>
        </pc:spChg>
      </pc:sldChg>
      <pc:sldChg chg="add del">
        <pc:chgData name="Nicolas Delfosse" userId="d965f3d4-ea58-4afe-85b0-6f02e8cf3c22" providerId="ADAL" clId="{AFFDD219-BA0B-48F7-B130-1A537D715EE2}" dt="2023-09-12T20:06:20.458" v="11367" actId="2696"/>
        <pc:sldMkLst>
          <pc:docMk/>
          <pc:sldMk cId="1492284461" sldId="2147479253"/>
        </pc:sldMkLst>
      </pc:sldChg>
      <pc:sldChg chg="addSp modSp add del mod">
        <pc:chgData name="Nicolas Delfosse" userId="d965f3d4-ea58-4afe-85b0-6f02e8cf3c22" providerId="ADAL" clId="{AFFDD219-BA0B-48F7-B130-1A537D715EE2}" dt="2023-09-13T06:14:34.416" v="13133" actId="47"/>
        <pc:sldMkLst>
          <pc:docMk/>
          <pc:sldMk cId="2024726528" sldId="2147479270"/>
        </pc:sldMkLst>
        <pc:spChg chg="mod">
          <ac:chgData name="Nicolas Delfosse" userId="d965f3d4-ea58-4afe-85b0-6f02e8cf3c22" providerId="ADAL" clId="{AFFDD219-BA0B-48F7-B130-1A537D715EE2}" dt="2023-09-12T20:08:28.619" v="11370" actId="27636"/>
          <ac:spMkLst>
            <pc:docMk/>
            <pc:sldMk cId="2024726528" sldId="2147479270"/>
            <ac:spMk id="3" creationId="{1395B004-BF7B-A744-5AF2-F524495180B8}"/>
          </ac:spMkLst>
        </pc:spChg>
        <pc:spChg chg="add mod">
          <ac:chgData name="Nicolas Delfosse" userId="d965f3d4-ea58-4afe-85b0-6f02e8cf3c22" providerId="ADAL" clId="{AFFDD219-BA0B-48F7-B130-1A537D715EE2}" dt="2023-09-12T17:39:37.944" v="7518" actId="404"/>
          <ac:spMkLst>
            <pc:docMk/>
            <pc:sldMk cId="2024726528" sldId="2147479270"/>
            <ac:spMk id="4" creationId="{2D45D2E3-0E0E-4008-8DA7-E36A8C38B33B}"/>
          </ac:spMkLst>
        </pc:spChg>
      </pc:sldChg>
      <pc:sldChg chg="modSp add del mod">
        <pc:chgData name="Nicolas Delfosse" userId="d965f3d4-ea58-4afe-85b0-6f02e8cf3c22" providerId="ADAL" clId="{AFFDD219-BA0B-48F7-B130-1A537D715EE2}" dt="2023-09-12T17:27:59.259" v="7303" actId="2696"/>
        <pc:sldMkLst>
          <pc:docMk/>
          <pc:sldMk cId="3253671682" sldId="2147479270"/>
        </pc:sldMkLst>
        <pc:spChg chg="mod">
          <ac:chgData name="Nicolas Delfosse" userId="d965f3d4-ea58-4afe-85b0-6f02e8cf3c22" providerId="ADAL" clId="{AFFDD219-BA0B-48F7-B130-1A537D715EE2}" dt="2023-09-12T16:11:37.695" v="5952" actId="27636"/>
          <ac:spMkLst>
            <pc:docMk/>
            <pc:sldMk cId="3253671682" sldId="2147479270"/>
            <ac:spMk id="3" creationId="{1395B004-BF7B-A744-5AF2-F524495180B8}"/>
          </ac:spMkLst>
        </pc:spChg>
      </pc:sldChg>
      <pc:sldChg chg="delSp add del mod">
        <pc:chgData name="Nicolas Delfosse" userId="d965f3d4-ea58-4afe-85b0-6f02e8cf3c22" providerId="ADAL" clId="{AFFDD219-BA0B-48F7-B130-1A537D715EE2}" dt="2023-09-12T17:39:26.762" v="7514" actId="47"/>
        <pc:sldMkLst>
          <pc:docMk/>
          <pc:sldMk cId="1423193241" sldId="2147479272"/>
        </pc:sldMkLst>
        <pc:spChg chg="del">
          <ac:chgData name="Nicolas Delfosse" userId="d965f3d4-ea58-4afe-85b0-6f02e8cf3c22" providerId="ADAL" clId="{AFFDD219-BA0B-48F7-B130-1A537D715EE2}" dt="2023-09-12T17:39:25.277" v="7513" actId="21"/>
          <ac:spMkLst>
            <pc:docMk/>
            <pc:sldMk cId="1423193241" sldId="2147479272"/>
            <ac:spMk id="4" creationId="{A3DD8A25-F630-7881-023C-5BEC044BDBC2}"/>
          </ac:spMkLst>
        </pc:spChg>
      </pc:sldChg>
      <pc:sldChg chg="modSp add del mod">
        <pc:chgData name="Nicolas Delfosse" userId="d965f3d4-ea58-4afe-85b0-6f02e8cf3c22" providerId="ADAL" clId="{AFFDD219-BA0B-48F7-B130-1A537D715EE2}" dt="2023-09-12T17:27:59.259" v="7303" actId="2696"/>
        <pc:sldMkLst>
          <pc:docMk/>
          <pc:sldMk cId="1586146435" sldId="2147479272"/>
        </pc:sldMkLst>
        <pc:spChg chg="mod">
          <ac:chgData name="Nicolas Delfosse" userId="d965f3d4-ea58-4afe-85b0-6f02e8cf3c22" providerId="ADAL" clId="{AFFDD219-BA0B-48F7-B130-1A537D715EE2}" dt="2023-09-12T05:17:47.769" v="4210" actId="20577"/>
          <ac:spMkLst>
            <pc:docMk/>
            <pc:sldMk cId="1586146435" sldId="2147479272"/>
            <ac:spMk id="2" creationId="{53998196-46EF-C47A-D311-3DCBC3D8BB9E}"/>
          </ac:spMkLst>
        </pc:spChg>
      </pc:sldChg>
      <pc:sldChg chg="add del">
        <pc:chgData name="Nicolas Delfosse" userId="d965f3d4-ea58-4afe-85b0-6f02e8cf3c22" providerId="ADAL" clId="{AFFDD219-BA0B-48F7-B130-1A537D715EE2}" dt="2023-09-12T20:06:20.458" v="11367" actId="2696"/>
        <pc:sldMkLst>
          <pc:docMk/>
          <pc:sldMk cId="2540553863" sldId="2147479273"/>
        </pc:sldMkLst>
      </pc:sldChg>
      <pc:sldChg chg="add del">
        <pc:chgData name="Nicolas Delfosse" userId="d965f3d4-ea58-4afe-85b0-6f02e8cf3c22" providerId="ADAL" clId="{AFFDD219-BA0B-48F7-B130-1A537D715EE2}" dt="2023-09-12T20:06:20.458" v="11367" actId="2696"/>
        <pc:sldMkLst>
          <pc:docMk/>
          <pc:sldMk cId="3809178137" sldId="2147479274"/>
        </pc:sldMkLst>
      </pc:sldChg>
      <pc:sldChg chg="modSp add del mod">
        <pc:chgData name="Nicolas Delfosse" userId="d965f3d4-ea58-4afe-85b0-6f02e8cf3c22" providerId="ADAL" clId="{AFFDD219-BA0B-48F7-B130-1A537D715EE2}" dt="2023-09-12T20:06:20.458" v="11367" actId="2696"/>
        <pc:sldMkLst>
          <pc:docMk/>
          <pc:sldMk cId="1421594997" sldId="2147479275"/>
        </pc:sldMkLst>
        <pc:spChg chg="mod">
          <ac:chgData name="Nicolas Delfosse" userId="d965f3d4-ea58-4afe-85b0-6f02e8cf3c22" providerId="ADAL" clId="{AFFDD219-BA0B-48F7-B130-1A537D715EE2}" dt="2023-09-12T16:11:40.436" v="5970" actId="27636"/>
          <ac:spMkLst>
            <pc:docMk/>
            <pc:sldMk cId="1421594997" sldId="2147479275"/>
            <ac:spMk id="3" creationId="{09235DAB-3C33-7D02-08DE-39B0B93C10A6}"/>
          </ac:spMkLst>
        </pc:spChg>
      </pc:sldChg>
      <pc:sldChg chg="add del">
        <pc:chgData name="Nicolas Delfosse" userId="d965f3d4-ea58-4afe-85b0-6f02e8cf3c22" providerId="ADAL" clId="{AFFDD219-BA0B-48F7-B130-1A537D715EE2}" dt="2023-09-12T05:15:26.771" v="4193" actId="2696"/>
        <pc:sldMkLst>
          <pc:docMk/>
          <pc:sldMk cId="2649649085" sldId="2147479278"/>
        </pc:sldMkLst>
      </pc:sldChg>
      <pc:sldChg chg="add del">
        <pc:chgData name="Nicolas Delfosse" userId="d965f3d4-ea58-4afe-85b0-6f02e8cf3c22" providerId="ADAL" clId="{AFFDD219-BA0B-48F7-B130-1A537D715EE2}" dt="2023-09-12T20:11:55.564" v="11384" actId="2696"/>
        <pc:sldMkLst>
          <pc:docMk/>
          <pc:sldMk cId="3743122593" sldId="2147479278"/>
        </pc:sldMkLst>
      </pc:sldChg>
      <pc:sldChg chg="add del mod modShow">
        <pc:chgData name="Nicolas Delfosse" userId="d965f3d4-ea58-4afe-85b0-6f02e8cf3c22" providerId="ADAL" clId="{AFFDD219-BA0B-48F7-B130-1A537D715EE2}" dt="2023-09-14T01:39:01.108" v="13147" actId="47"/>
        <pc:sldMkLst>
          <pc:docMk/>
          <pc:sldMk cId="3941197627" sldId="2147479278"/>
        </pc:sldMkLst>
      </pc:sldChg>
      <pc:sldChg chg="add del">
        <pc:chgData name="Nicolas Delfosse" userId="d965f3d4-ea58-4afe-85b0-6f02e8cf3c22" providerId="ADAL" clId="{AFFDD219-BA0B-48F7-B130-1A537D715EE2}" dt="2023-09-12T05:15:47.807" v="4195" actId="2696"/>
        <pc:sldMkLst>
          <pc:docMk/>
          <pc:sldMk cId="4162009934" sldId="2147479278"/>
        </pc:sldMkLst>
      </pc:sldChg>
      <pc:sldChg chg="add del">
        <pc:chgData name="Nicolas Delfosse" userId="d965f3d4-ea58-4afe-85b0-6f02e8cf3c22" providerId="ADAL" clId="{AFFDD219-BA0B-48F7-B130-1A537D715EE2}" dt="2023-09-12T17:41:33.804" v="7582" actId="47"/>
        <pc:sldMkLst>
          <pc:docMk/>
          <pc:sldMk cId="3940153667" sldId="2147479279"/>
        </pc:sldMkLst>
      </pc:sldChg>
      <pc:sldChg chg="add del">
        <pc:chgData name="Nicolas Delfosse" userId="d965f3d4-ea58-4afe-85b0-6f02e8cf3c22" providerId="ADAL" clId="{AFFDD219-BA0B-48F7-B130-1A537D715EE2}" dt="2023-09-12T20:06:20.458" v="11367" actId="2696"/>
        <pc:sldMkLst>
          <pc:docMk/>
          <pc:sldMk cId="4124813669" sldId="2147479280"/>
        </pc:sldMkLst>
      </pc:sldChg>
      <pc:sldChg chg="add del">
        <pc:chgData name="Nicolas Delfosse" userId="d965f3d4-ea58-4afe-85b0-6f02e8cf3c22" providerId="ADAL" clId="{AFFDD219-BA0B-48F7-B130-1A537D715EE2}" dt="2023-09-12T20:06:20.458" v="11367" actId="2696"/>
        <pc:sldMkLst>
          <pc:docMk/>
          <pc:sldMk cId="2548825912" sldId="2147479281"/>
        </pc:sldMkLst>
      </pc:sldChg>
      <pc:sldChg chg="add del">
        <pc:chgData name="Nicolas Delfosse" userId="d965f3d4-ea58-4afe-85b0-6f02e8cf3c22" providerId="ADAL" clId="{AFFDD219-BA0B-48F7-B130-1A537D715EE2}" dt="2023-09-12T20:06:20.458" v="11367" actId="2696"/>
        <pc:sldMkLst>
          <pc:docMk/>
          <pc:sldMk cId="98586462" sldId="2147479282"/>
        </pc:sldMkLst>
      </pc:sldChg>
      <pc:sldChg chg="add del">
        <pc:chgData name="Nicolas Delfosse" userId="d965f3d4-ea58-4afe-85b0-6f02e8cf3c22" providerId="ADAL" clId="{AFFDD219-BA0B-48F7-B130-1A537D715EE2}" dt="2023-09-12T20:06:20.458" v="11367" actId="2696"/>
        <pc:sldMkLst>
          <pc:docMk/>
          <pc:sldMk cId="2559879587" sldId="2147479283"/>
        </pc:sldMkLst>
      </pc:sldChg>
      <pc:sldChg chg="add del">
        <pc:chgData name="Nicolas Delfosse" userId="d965f3d4-ea58-4afe-85b0-6f02e8cf3c22" providerId="ADAL" clId="{AFFDD219-BA0B-48F7-B130-1A537D715EE2}" dt="2023-09-12T20:06:20.458" v="11367" actId="2696"/>
        <pc:sldMkLst>
          <pc:docMk/>
          <pc:sldMk cId="982135755" sldId="2147479284"/>
        </pc:sldMkLst>
      </pc:sldChg>
      <pc:sldChg chg="add del">
        <pc:chgData name="Nicolas Delfosse" userId="d965f3d4-ea58-4afe-85b0-6f02e8cf3c22" providerId="ADAL" clId="{AFFDD219-BA0B-48F7-B130-1A537D715EE2}" dt="2023-09-12T20:06:20.458" v="11367" actId="2696"/>
        <pc:sldMkLst>
          <pc:docMk/>
          <pc:sldMk cId="2876111337" sldId="2147479286"/>
        </pc:sldMkLst>
      </pc:sldChg>
      <pc:sldChg chg="add del">
        <pc:chgData name="Nicolas Delfosse" userId="d965f3d4-ea58-4afe-85b0-6f02e8cf3c22" providerId="ADAL" clId="{AFFDD219-BA0B-48F7-B130-1A537D715EE2}" dt="2023-09-12T20:06:20.458" v="11367" actId="2696"/>
        <pc:sldMkLst>
          <pc:docMk/>
          <pc:sldMk cId="1497497714" sldId="2147479290"/>
        </pc:sldMkLst>
      </pc:sldChg>
      <pc:sldChg chg="add del">
        <pc:chgData name="Nicolas Delfosse" userId="d965f3d4-ea58-4afe-85b0-6f02e8cf3c22" providerId="ADAL" clId="{AFFDD219-BA0B-48F7-B130-1A537D715EE2}" dt="2023-09-12T20:06:20.458" v="11367" actId="2696"/>
        <pc:sldMkLst>
          <pc:docMk/>
          <pc:sldMk cId="1832491727" sldId="2147479292"/>
        </pc:sldMkLst>
      </pc:sldChg>
      <pc:sldChg chg="modSp add del mod">
        <pc:chgData name="Nicolas Delfosse" userId="d965f3d4-ea58-4afe-85b0-6f02e8cf3c22" providerId="ADAL" clId="{AFFDD219-BA0B-48F7-B130-1A537D715EE2}" dt="2023-09-12T05:15:26.771" v="4193" actId="2696"/>
        <pc:sldMkLst>
          <pc:docMk/>
          <pc:sldMk cId="247426522" sldId="2147479297"/>
        </pc:sldMkLst>
        <pc:spChg chg="mod">
          <ac:chgData name="Nicolas Delfosse" userId="d965f3d4-ea58-4afe-85b0-6f02e8cf3c22" providerId="ADAL" clId="{AFFDD219-BA0B-48F7-B130-1A537D715EE2}" dt="2023-09-11T23:27:24.251" v="3569" actId="1076"/>
          <ac:spMkLst>
            <pc:docMk/>
            <pc:sldMk cId="247426522" sldId="2147479297"/>
            <ac:spMk id="102" creationId="{CAD04928-6B75-6C31-DE2F-CD8F155C6160}"/>
          </ac:spMkLst>
        </pc:spChg>
        <pc:spChg chg="mod">
          <ac:chgData name="Nicolas Delfosse" userId="d965f3d4-ea58-4afe-85b0-6f02e8cf3c22" providerId="ADAL" clId="{AFFDD219-BA0B-48F7-B130-1A537D715EE2}" dt="2023-09-11T23:27:09.407" v="3568" actId="20577"/>
          <ac:spMkLst>
            <pc:docMk/>
            <pc:sldMk cId="247426522" sldId="2147479297"/>
            <ac:spMk id="107" creationId="{AF57BFFB-6FE2-3F2F-809F-119E2EEC9D50}"/>
          </ac:spMkLst>
        </pc:spChg>
      </pc:sldChg>
      <pc:sldChg chg="modSp add del mod modShow">
        <pc:chgData name="Nicolas Delfosse" userId="d965f3d4-ea58-4afe-85b0-6f02e8cf3c22" providerId="ADAL" clId="{AFFDD219-BA0B-48F7-B130-1A537D715EE2}" dt="2023-09-14T01:39:01.108" v="13147" actId="47"/>
        <pc:sldMkLst>
          <pc:docMk/>
          <pc:sldMk cId="272957823" sldId="2147479297"/>
        </pc:sldMkLst>
        <pc:spChg chg="mod">
          <ac:chgData name="Nicolas Delfosse" userId="d965f3d4-ea58-4afe-85b0-6f02e8cf3c22" providerId="ADAL" clId="{AFFDD219-BA0B-48F7-B130-1A537D715EE2}" dt="2023-09-12T21:36:26.867" v="12637" actId="20577"/>
          <ac:spMkLst>
            <pc:docMk/>
            <pc:sldMk cId="272957823" sldId="2147479297"/>
            <ac:spMk id="216" creationId="{47383D7A-A7B6-DA8B-F0EA-CB1048CF467D}"/>
          </ac:spMkLst>
        </pc:spChg>
      </pc:sldChg>
      <pc:sldChg chg="add del">
        <pc:chgData name="Nicolas Delfosse" userId="d965f3d4-ea58-4afe-85b0-6f02e8cf3c22" providerId="ADAL" clId="{AFFDD219-BA0B-48F7-B130-1A537D715EE2}" dt="2023-09-12T20:11:55.564" v="11384" actId="2696"/>
        <pc:sldMkLst>
          <pc:docMk/>
          <pc:sldMk cId="361509186" sldId="2147479297"/>
        </pc:sldMkLst>
      </pc:sldChg>
      <pc:sldChg chg="add del">
        <pc:chgData name="Nicolas Delfosse" userId="d965f3d4-ea58-4afe-85b0-6f02e8cf3c22" providerId="ADAL" clId="{AFFDD219-BA0B-48F7-B130-1A537D715EE2}" dt="2023-09-12T05:15:47.807" v="4195" actId="2696"/>
        <pc:sldMkLst>
          <pc:docMk/>
          <pc:sldMk cId="4007504452" sldId="2147479297"/>
        </pc:sldMkLst>
      </pc:sldChg>
      <pc:sldChg chg="add del">
        <pc:chgData name="Nicolas Delfosse" userId="d965f3d4-ea58-4afe-85b0-6f02e8cf3c22" providerId="ADAL" clId="{AFFDD219-BA0B-48F7-B130-1A537D715EE2}" dt="2023-09-12T17:27:59.259" v="7303" actId="2696"/>
        <pc:sldMkLst>
          <pc:docMk/>
          <pc:sldMk cId="153928992" sldId="2147479298"/>
        </pc:sldMkLst>
      </pc:sldChg>
      <pc:sldChg chg="add del">
        <pc:chgData name="Nicolas Delfosse" userId="d965f3d4-ea58-4afe-85b0-6f02e8cf3c22" providerId="ADAL" clId="{AFFDD219-BA0B-48F7-B130-1A537D715EE2}" dt="2023-09-13T06:14:34.416" v="13133" actId="47"/>
        <pc:sldMkLst>
          <pc:docMk/>
          <pc:sldMk cId="633327748" sldId="2147479298"/>
        </pc:sldMkLst>
      </pc:sldChg>
      <pc:sldChg chg="modSp new del mod">
        <pc:chgData name="Nicolas Delfosse" userId="d965f3d4-ea58-4afe-85b0-6f02e8cf3c22" providerId="ADAL" clId="{AFFDD219-BA0B-48F7-B130-1A537D715EE2}" dt="2023-09-11T23:46:02.486" v="3616" actId="47"/>
        <pc:sldMkLst>
          <pc:docMk/>
          <pc:sldMk cId="3013382051" sldId="2147479299"/>
        </pc:sldMkLst>
        <pc:spChg chg="mod">
          <ac:chgData name="Nicolas Delfosse" userId="d965f3d4-ea58-4afe-85b0-6f02e8cf3c22" providerId="ADAL" clId="{AFFDD219-BA0B-48F7-B130-1A537D715EE2}" dt="2023-09-11T23:46:00.445" v="3615" actId="20577"/>
          <ac:spMkLst>
            <pc:docMk/>
            <pc:sldMk cId="3013382051" sldId="2147479299"/>
            <ac:spMk id="2" creationId="{3675DE1A-C2AD-8F16-A403-EE9B7C162F36}"/>
          </ac:spMkLst>
        </pc:spChg>
      </pc:sldChg>
      <pc:sldChg chg="modSp new del mod">
        <pc:chgData name="Nicolas Delfosse" userId="d965f3d4-ea58-4afe-85b0-6f02e8cf3c22" providerId="ADAL" clId="{AFFDD219-BA0B-48F7-B130-1A537D715EE2}" dt="2023-09-12T20:06:20.458" v="11367" actId="2696"/>
        <pc:sldMkLst>
          <pc:docMk/>
          <pc:sldMk cId="3949237163" sldId="2147479299"/>
        </pc:sldMkLst>
        <pc:spChg chg="mod">
          <ac:chgData name="Nicolas Delfosse" userId="d965f3d4-ea58-4afe-85b0-6f02e8cf3c22" providerId="ADAL" clId="{AFFDD219-BA0B-48F7-B130-1A537D715EE2}" dt="2023-09-11T23:46:19.330" v="3637" actId="20577"/>
          <ac:spMkLst>
            <pc:docMk/>
            <pc:sldMk cId="3949237163" sldId="2147479299"/>
            <ac:spMk id="2" creationId="{2F52DB1C-AA0E-DF5C-0DEE-DF0BD3DE055B}"/>
          </ac:spMkLst>
        </pc:spChg>
      </pc:sldChg>
      <pc:sldChg chg="delSp modSp add del mod">
        <pc:chgData name="Nicolas Delfosse" userId="d965f3d4-ea58-4afe-85b0-6f02e8cf3c22" providerId="ADAL" clId="{AFFDD219-BA0B-48F7-B130-1A537D715EE2}" dt="2023-09-13T07:07:25.033" v="13144" actId="47"/>
        <pc:sldMkLst>
          <pc:docMk/>
          <pc:sldMk cId="168327899" sldId="2147479300"/>
        </pc:sldMkLst>
        <pc:spChg chg="mod">
          <ac:chgData name="Nicolas Delfosse" userId="d965f3d4-ea58-4afe-85b0-6f02e8cf3c22" providerId="ADAL" clId="{AFFDD219-BA0B-48F7-B130-1A537D715EE2}" dt="2023-09-12T17:46:33.127" v="7820" actId="20577"/>
          <ac:spMkLst>
            <pc:docMk/>
            <pc:sldMk cId="168327899" sldId="2147479300"/>
            <ac:spMk id="2" creationId="{53998196-46EF-C47A-D311-3DCBC3D8BB9E}"/>
          </ac:spMkLst>
        </pc:spChg>
        <pc:spChg chg="del">
          <ac:chgData name="Nicolas Delfosse" userId="d965f3d4-ea58-4afe-85b0-6f02e8cf3c22" providerId="ADAL" clId="{AFFDD219-BA0B-48F7-B130-1A537D715EE2}" dt="2023-09-12T17:39:12.876" v="7512" actId="478"/>
          <ac:spMkLst>
            <pc:docMk/>
            <pc:sldMk cId="168327899" sldId="2147479300"/>
            <ac:spMk id="4" creationId="{A3DD8A25-F630-7881-023C-5BEC044BDBC2}"/>
          </ac:spMkLst>
        </pc:spChg>
      </pc:sldChg>
      <pc:sldChg chg="modSp add del mod">
        <pc:chgData name="Nicolas Delfosse" userId="d965f3d4-ea58-4afe-85b0-6f02e8cf3c22" providerId="ADAL" clId="{AFFDD219-BA0B-48F7-B130-1A537D715EE2}" dt="2023-09-12T17:27:59.259" v="7303" actId="2696"/>
        <pc:sldMkLst>
          <pc:docMk/>
          <pc:sldMk cId="3536836863" sldId="2147479300"/>
        </pc:sldMkLst>
        <pc:spChg chg="mod">
          <ac:chgData name="Nicolas Delfosse" userId="d965f3d4-ea58-4afe-85b0-6f02e8cf3c22" providerId="ADAL" clId="{AFFDD219-BA0B-48F7-B130-1A537D715EE2}" dt="2023-09-11T23:52:36.360" v="3710" actId="20577"/>
          <ac:spMkLst>
            <pc:docMk/>
            <pc:sldMk cId="3536836863" sldId="2147479300"/>
            <ac:spMk id="2" creationId="{53998196-46EF-C47A-D311-3DCBC3D8BB9E}"/>
          </ac:spMkLst>
        </pc:spChg>
        <pc:spChg chg="mod">
          <ac:chgData name="Nicolas Delfosse" userId="d965f3d4-ea58-4afe-85b0-6f02e8cf3c22" providerId="ADAL" clId="{AFFDD219-BA0B-48F7-B130-1A537D715EE2}" dt="2023-09-11T23:54:04.831" v="3789" actId="20577"/>
          <ac:spMkLst>
            <pc:docMk/>
            <pc:sldMk cId="3536836863" sldId="2147479300"/>
            <ac:spMk id="4" creationId="{A3DD8A25-F630-7881-023C-5BEC044BDBC2}"/>
          </ac:spMkLst>
        </pc:spChg>
      </pc:sldChg>
      <pc:sldChg chg="modSp new del mod">
        <pc:chgData name="Nicolas Delfosse" userId="d965f3d4-ea58-4afe-85b0-6f02e8cf3c22" providerId="ADAL" clId="{AFFDD219-BA0B-48F7-B130-1A537D715EE2}" dt="2023-09-12T20:06:20.458" v="11367" actId="2696"/>
        <pc:sldMkLst>
          <pc:docMk/>
          <pc:sldMk cId="2565911884" sldId="2147479301"/>
        </pc:sldMkLst>
        <pc:spChg chg="mod">
          <ac:chgData name="Nicolas Delfosse" userId="d965f3d4-ea58-4afe-85b0-6f02e8cf3c22" providerId="ADAL" clId="{AFFDD219-BA0B-48F7-B130-1A537D715EE2}" dt="2023-09-12T00:20:14.941" v="3834" actId="20577"/>
          <ac:spMkLst>
            <pc:docMk/>
            <pc:sldMk cId="2565911884" sldId="2147479301"/>
            <ac:spMk id="2" creationId="{905E4619-7136-4E89-38AC-DD9D76496AA9}"/>
          </ac:spMkLst>
        </pc:spChg>
        <pc:spChg chg="mod">
          <ac:chgData name="Nicolas Delfosse" userId="d965f3d4-ea58-4afe-85b0-6f02e8cf3c22" providerId="ADAL" clId="{AFFDD219-BA0B-48F7-B130-1A537D715EE2}" dt="2023-09-12T00:20:34.095" v="3873" actId="20577"/>
          <ac:spMkLst>
            <pc:docMk/>
            <pc:sldMk cId="2565911884" sldId="2147479301"/>
            <ac:spMk id="3" creationId="{BF2EA12F-CE69-A78B-4937-7B1402F723C0}"/>
          </ac:spMkLst>
        </pc:spChg>
      </pc:sldChg>
      <pc:sldChg chg="modSp new del mod">
        <pc:chgData name="Nicolas Delfosse" userId="d965f3d4-ea58-4afe-85b0-6f02e8cf3c22" providerId="ADAL" clId="{AFFDD219-BA0B-48F7-B130-1A537D715EE2}" dt="2023-09-12T20:06:20.458" v="11367" actId="2696"/>
        <pc:sldMkLst>
          <pc:docMk/>
          <pc:sldMk cId="2040478732" sldId="2147479302"/>
        </pc:sldMkLst>
        <pc:spChg chg="mod">
          <ac:chgData name="Nicolas Delfosse" userId="d965f3d4-ea58-4afe-85b0-6f02e8cf3c22" providerId="ADAL" clId="{AFFDD219-BA0B-48F7-B130-1A537D715EE2}" dt="2023-09-12T00:20:56.177" v="3929" actId="20577"/>
          <ac:spMkLst>
            <pc:docMk/>
            <pc:sldMk cId="2040478732" sldId="2147479302"/>
            <ac:spMk id="2" creationId="{8F898D75-31B4-928A-31D5-0C60A281C3F4}"/>
          </ac:spMkLst>
        </pc:spChg>
      </pc:sldChg>
      <pc:sldChg chg="modSp new del mod">
        <pc:chgData name="Nicolas Delfosse" userId="d965f3d4-ea58-4afe-85b0-6f02e8cf3c22" providerId="ADAL" clId="{AFFDD219-BA0B-48F7-B130-1A537D715EE2}" dt="2023-09-12T20:06:20.458" v="11367" actId="2696"/>
        <pc:sldMkLst>
          <pc:docMk/>
          <pc:sldMk cId="1820544122" sldId="2147479303"/>
        </pc:sldMkLst>
        <pc:spChg chg="mod">
          <ac:chgData name="Nicolas Delfosse" userId="d965f3d4-ea58-4afe-85b0-6f02e8cf3c22" providerId="ADAL" clId="{AFFDD219-BA0B-48F7-B130-1A537D715EE2}" dt="2023-09-12T00:27:20.557" v="4021" actId="20577"/>
          <ac:spMkLst>
            <pc:docMk/>
            <pc:sldMk cId="1820544122" sldId="2147479303"/>
            <ac:spMk id="2" creationId="{AAD2DBF1-507B-8574-9628-6D183FB0163D}"/>
          </ac:spMkLst>
        </pc:spChg>
      </pc:sldChg>
      <pc:sldChg chg="modSp new del mod">
        <pc:chgData name="Nicolas Delfosse" userId="d965f3d4-ea58-4afe-85b0-6f02e8cf3c22" providerId="ADAL" clId="{AFFDD219-BA0B-48F7-B130-1A537D715EE2}" dt="2023-09-12T20:06:20.458" v="11367" actId="2696"/>
        <pc:sldMkLst>
          <pc:docMk/>
          <pc:sldMk cId="750803067" sldId="2147479304"/>
        </pc:sldMkLst>
        <pc:spChg chg="mod">
          <ac:chgData name="Nicolas Delfosse" userId="d965f3d4-ea58-4afe-85b0-6f02e8cf3c22" providerId="ADAL" clId="{AFFDD219-BA0B-48F7-B130-1A537D715EE2}" dt="2023-09-12T00:27:31.004" v="4054" actId="20577"/>
          <ac:spMkLst>
            <pc:docMk/>
            <pc:sldMk cId="750803067" sldId="2147479304"/>
            <ac:spMk id="2" creationId="{96F30650-ABF4-BFB0-7215-87C5F79E2EA8}"/>
          </ac:spMkLst>
        </pc:spChg>
      </pc:sldChg>
      <pc:sldChg chg="modSp new del mod">
        <pc:chgData name="Nicolas Delfosse" userId="d965f3d4-ea58-4afe-85b0-6f02e8cf3c22" providerId="ADAL" clId="{AFFDD219-BA0B-48F7-B130-1A537D715EE2}" dt="2023-09-12T20:06:20.458" v="11367" actId="2696"/>
        <pc:sldMkLst>
          <pc:docMk/>
          <pc:sldMk cId="4178240748" sldId="2147479305"/>
        </pc:sldMkLst>
        <pc:spChg chg="mod">
          <ac:chgData name="Nicolas Delfosse" userId="d965f3d4-ea58-4afe-85b0-6f02e8cf3c22" providerId="ADAL" clId="{AFFDD219-BA0B-48F7-B130-1A537D715EE2}" dt="2023-09-12T00:27:41.987" v="4075" actId="20577"/>
          <ac:spMkLst>
            <pc:docMk/>
            <pc:sldMk cId="4178240748" sldId="2147479305"/>
            <ac:spMk id="2" creationId="{C08BA905-5F12-1576-F77A-D062A455818A}"/>
          </ac:spMkLst>
        </pc:spChg>
        <pc:spChg chg="mod">
          <ac:chgData name="Nicolas Delfosse" userId="d965f3d4-ea58-4afe-85b0-6f02e8cf3c22" providerId="ADAL" clId="{AFFDD219-BA0B-48F7-B130-1A537D715EE2}" dt="2023-09-12T00:27:56.451" v="4122" actId="20577"/>
          <ac:spMkLst>
            <pc:docMk/>
            <pc:sldMk cId="4178240748" sldId="2147479305"/>
            <ac:spMk id="3" creationId="{5E16CFC5-2489-891D-8901-769B2E3C1D2F}"/>
          </ac:spMkLst>
        </pc:spChg>
      </pc:sldChg>
      <pc:sldChg chg="modSp add del mod">
        <pc:chgData name="Nicolas Delfosse" userId="d965f3d4-ea58-4afe-85b0-6f02e8cf3c22" providerId="ADAL" clId="{AFFDD219-BA0B-48F7-B130-1A537D715EE2}" dt="2023-09-12T20:06:20.458" v="11367" actId="2696"/>
        <pc:sldMkLst>
          <pc:docMk/>
          <pc:sldMk cId="1088789801" sldId="2147479306"/>
        </pc:sldMkLst>
        <pc:spChg chg="mod">
          <ac:chgData name="Nicolas Delfosse" userId="d965f3d4-ea58-4afe-85b0-6f02e8cf3c22" providerId="ADAL" clId="{AFFDD219-BA0B-48F7-B130-1A537D715EE2}" dt="2023-09-12T00:28:09.903" v="4130" actId="20577"/>
          <ac:spMkLst>
            <pc:docMk/>
            <pc:sldMk cId="1088789801" sldId="2147479306"/>
            <ac:spMk id="2" creationId="{AAD2DBF1-507B-8574-9628-6D183FB0163D}"/>
          </ac:spMkLst>
        </pc:spChg>
      </pc:sldChg>
      <pc:sldChg chg="modSp add ord modAnim">
        <pc:chgData name="Nicolas Delfosse" userId="d965f3d4-ea58-4afe-85b0-6f02e8cf3c22" providerId="ADAL" clId="{AFFDD219-BA0B-48F7-B130-1A537D715EE2}" dt="2023-09-12T22:00:43.388" v="13000" actId="20577"/>
        <pc:sldMkLst>
          <pc:docMk/>
          <pc:sldMk cId="256778591" sldId="2147479315"/>
        </pc:sldMkLst>
        <pc:spChg chg="mod">
          <ac:chgData name="Nicolas Delfosse" userId="d965f3d4-ea58-4afe-85b0-6f02e8cf3c22" providerId="ADAL" clId="{AFFDD219-BA0B-48F7-B130-1A537D715EE2}" dt="2023-09-12T22:00:43.388" v="13000" actId="20577"/>
          <ac:spMkLst>
            <pc:docMk/>
            <pc:sldMk cId="256778591" sldId="2147479315"/>
            <ac:spMk id="3" creationId="{E4C556F8-BFB0-FA7D-20FD-ACB4CFBCF9A0}"/>
          </ac:spMkLst>
        </pc:spChg>
      </pc:sldChg>
      <pc:sldChg chg="add del">
        <pc:chgData name="Nicolas Delfosse" userId="d965f3d4-ea58-4afe-85b0-6f02e8cf3c22" providerId="ADAL" clId="{AFFDD219-BA0B-48F7-B130-1A537D715EE2}" dt="2023-09-12T20:06:20.458" v="11367" actId="2696"/>
        <pc:sldMkLst>
          <pc:docMk/>
          <pc:sldMk cId="2921676621" sldId="2147479327"/>
        </pc:sldMkLst>
      </pc:sldChg>
      <pc:sldChg chg="modSp add del mod">
        <pc:chgData name="Nicolas Delfosse" userId="d965f3d4-ea58-4afe-85b0-6f02e8cf3c22" providerId="ADAL" clId="{AFFDD219-BA0B-48F7-B130-1A537D715EE2}" dt="2023-09-12T20:06:20.458" v="11367" actId="2696"/>
        <pc:sldMkLst>
          <pc:docMk/>
          <pc:sldMk cId="1566256874" sldId="2147479329"/>
        </pc:sldMkLst>
        <pc:spChg chg="mod">
          <ac:chgData name="Nicolas Delfosse" userId="d965f3d4-ea58-4afe-85b0-6f02e8cf3c22" providerId="ADAL" clId="{AFFDD219-BA0B-48F7-B130-1A537D715EE2}" dt="2023-09-12T16:11:41.773" v="5981" actId="27636"/>
          <ac:spMkLst>
            <pc:docMk/>
            <pc:sldMk cId="1566256874" sldId="2147479329"/>
            <ac:spMk id="3" creationId="{DFFAD63A-3888-36AB-654D-D33F871F1D13}"/>
          </ac:spMkLst>
        </pc:spChg>
      </pc:sldChg>
      <pc:sldChg chg="modSp add del mod">
        <pc:chgData name="Nicolas Delfosse" userId="d965f3d4-ea58-4afe-85b0-6f02e8cf3c22" providerId="ADAL" clId="{AFFDD219-BA0B-48F7-B130-1A537D715EE2}" dt="2023-09-12T20:06:20.458" v="11367" actId="2696"/>
        <pc:sldMkLst>
          <pc:docMk/>
          <pc:sldMk cId="135251462" sldId="2147479330"/>
        </pc:sldMkLst>
        <pc:spChg chg="mod">
          <ac:chgData name="Nicolas Delfosse" userId="d965f3d4-ea58-4afe-85b0-6f02e8cf3c22" providerId="ADAL" clId="{AFFDD219-BA0B-48F7-B130-1A537D715EE2}" dt="2023-09-12T16:11:41.585" v="5979" actId="27636"/>
          <ac:spMkLst>
            <pc:docMk/>
            <pc:sldMk cId="135251462" sldId="2147479330"/>
            <ac:spMk id="3" creationId="{90CDD977-5B6A-3A76-B33A-79F4C3B7F1CE}"/>
          </ac:spMkLst>
        </pc:spChg>
      </pc:sldChg>
      <pc:sldChg chg="modSp add del mod">
        <pc:chgData name="Nicolas Delfosse" userId="d965f3d4-ea58-4afe-85b0-6f02e8cf3c22" providerId="ADAL" clId="{AFFDD219-BA0B-48F7-B130-1A537D715EE2}" dt="2023-09-12T20:06:20.458" v="11367" actId="2696"/>
        <pc:sldMkLst>
          <pc:docMk/>
          <pc:sldMk cId="1277962837" sldId="2147479331"/>
        </pc:sldMkLst>
        <pc:spChg chg="mod">
          <ac:chgData name="Nicolas Delfosse" userId="d965f3d4-ea58-4afe-85b0-6f02e8cf3c22" providerId="ADAL" clId="{AFFDD219-BA0B-48F7-B130-1A537D715EE2}" dt="2023-09-12T16:11:42.104" v="5983" actId="27636"/>
          <ac:spMkLst>
            <pc:docMk/>
            <pc:sldMk cId="1277962837" sldId="2147479331"/>
            <ac:spMk id="4" creationId="{ADB2EA68-CA8C-9CDF-9B7A-AD0C0010C0BA}"/>
          </ac:spMkLst>
        </pc:spChg>
      </pc:sldChg>
      <pc:sldChg chg="add del">
        <pc:chgData name="Nicolas Delfosse" userId="d965f3d4-ea58-4afe-85b0-6f02e8cf3c22" providerId="ADAL" clId="{AFFDD219-BA0B-48F7-B130-1A537D715EE2}" dt="2023-09-12T20:06:20.458" v="11367" actId="2696"/>
        <pc:sldMkLst>
          <pc:docMk/>
          <pc:sldMk cId="115617262" sldId="2147479335"/>
        </pc:sldMkLst>
      </pc:sldChg>
      <pc:sldChg chg="add del">
        <pc:chgData name="Nicolas Delfosse" userId="d965f3d4-ea58-4afe-85b0-6f02e8cf3c22" providerId="ADAL" clId="{AFFDD219-BA0B-48F7-B130-1A537D715EE2}" dt="2023-09-12T20:06:20.458" v="11367" actId="2696"/>
        <pc:sldMkLst>
          <pc:docMk/>
          <pc:sldMk cId="843007967" sldId="2147479338"/>
        </pc:sldMkLst>
      </pc:sldChg>
      <pc:sldChg chg="modSp add del mod">
        <pc:chgData name="Nicolas Delfosse" userId="d965f3d4-ea58-4afe-85b0-6f02e8cf3c22" providerId="ADAL" clId="{AFFDD219-BA0B-48F7-B130-1A537D715EE2}" dt="2023-09-12T20:06:20.458" v="11367" actId="2696"/>
        <pc:sldMkLst>
          <pc:docMk/>
          <pc:sldMk cId="2370354653" sldId="2147479339"/>
        </pc:sldMkLst>
        <pc:spChg chg="mod">
          <ac:chgData name="Nicolas Delfosse" userId="d965f3d4-ea58-4afe-85b0-6f02e8cf3c22" providerId="ADAL" clId="{AFFDD219-BA0B-48F7-B130-1A537D715EE2}" dt="2023-09-12T16:11:41.947" v="5982" actId="27636"/>
          <ac:spMkLst>
            <pc:docMk/>
            <pc:sldMk cId="2370354653" sldId="2147479339"/>
            <ac:spMk id="3" creationId="{18D91ED5-59AC-B062-0292-600C7A40CD5A}"/>
          </ac:spMkLst>
        </pc:spChg>
      </pc:sldChg>
      <pc:sldChg chg="add del">
        <pc:chgData name="Nicolas Delfosse" userId="d965f3d4-ea58-4afe-85b0-6f02e8cf3c22" providerId="ADAL" clId="{AFFDD219-BA0B-48F7-B130-1A537D715EE2}" dt="2023-09-12T20:06:20.458" v="11367" actId="2696"/>
        <pc:sldMkLst>
          <pc:docMk/>
          <pc:sldMk cId="813578010" sldId="2147479340"/>
        </pc:sldMkLst>
      </pc:sldChg>
      <pc:sldChg chg="add del">
        <pc:chgData name="Nicolas Delfosse" userId="d965f3d4-ea58-4afe-85b0-6f02e8cf3c22" providerId="ADAL" clId="{AFFDD219-BA0B-48F7-B130-1A537D715EE2}" dt="2023-09-12T20:06:20.458" v="11367" actId="2696"/>
        <pc:sldMkLst>
          <pc:docMk/>
          <pc:sldMk cId="2725455942" sldId="2147479341"/>
        </pc:sldMkLst>
      </pc:sldChg>
      <pc:sldChg chg="modSp add del mod">
        <pc:chgData name="Nicolas Delfosse" userId="d965f3d4-ea58-4afe-85b0-6f02e8cf3c22" providerId="ADAL" clId="{AFFDD219-BA0B-48F7-B130-1A537D715EE2}" dt="2023-09-12T20:06:20.458" v="11367" actId="2696"/>
        <pc:sldMkLst>
          <pc:docMk/>
          <pc:sldMk cId="515200382" sldId="2147479342"/>
        </pc:sldMkLst>
        <pc:spChg chg="mod">
          <ac:chgData name="Nicolas Delfosse" userId="d965f3d4-ea58-4afe-85b0-6f02e8cf3c22" providerId="ADAL" clId="{AFFDD219-BA0B-48F7-B130-1A537D715EE2}" dt="2023-09-12T16:11:42.198" v="5984" actId="27636"/>
          <ac:spMkLst>
            <pc:docMk/>
            <pc:sldMk cId="515200382" sldId="2147479342"/>
            <ac:spMk id="3" creationId="{4046B105-1371-9672-03E2-FECD153EE023}"/>
          </ac:spMkLst>
        </pc:spChg>
      </pc:sldChg>
      <pc:sldChg chg="add del">
        <pc:chgData name="Nicolas Delfosse" userId="d965f3d4-ea58-4afe-85b0-6f02e8cf3c22" providerId="ADAL" clId="{AFFDD219-BA0B-48F7-B130-1A537D715EE2}" dt="2023-09-12T20:06:20.458" v="11367" actId="2696"/>
        <pc:sldMkLst>
          <pc:docMk/>
          <pc:sldMk cId="2130333809" sldId="2147479346"/>
        </pc:sldMkLst>
      </pc:sldChg>
      <pc:sldChg chg="modSp add del mod">
        <pc:chgData name="Nicolas Delfosse" userId="d965f3d4-ea58-4afe-85b0-6f02e8cf3c22" providerId="ADAL" clId="{AFFDD219-BA0B-48F7-B130-1A537D715EE2}" dt="2023-09-12T20:06:20.458" v="11367" actId="2696"/>
        <pc:sldMkLst>
          <pc:docMk/>
          <pc:sldMk cId="1471415981" sldId="2147479347"/>
        </pc:sldMkLst>
        <pc:spChg chg="mod">
          <ac:chgData name="Nicolas Delfosse" userId="d965f3d4-ea58-4afe-85b0-6f02e8cf3c22" providerId="ADAL" clId="{AFFDD219-BA0B-48F7-B130-1A537D715EE2}" dt="2023-09-12T16:11:41.194" v="5976" actId="27636"/>
          <ac:spMkLst>
            <pc:docMk/>
            <pc:sldMk cId="1471415981" sldId="2147479347"/>
            <ac:spMk id="3" creationId="{1FD4C140-CE72-6F3A-7AFD-3D28C0684E49}"/>
          </ac:spMkLst>
        </pc:spChg>
      </pc:sldChg>
      <pc:sldChg chg="modSp add del mod">
        <pc:chgData name="Nicolas Delfosse" userId="d965f3d4-ea58-4afe-85b0-6f02e8cf3c22" providerId="ADAL" clId="{AFFDD219-BA0B-48F7-B130-1A537D715EE2}" dt="2023-09-12T20:06:20.458" v="11367" actId="2696"/>
        <pc:sldMkLst>
          <pc:docMk/>
          <pc:sldMk cId="1380253325" sldId="2147479348"/>
        </pc:sldMkLst>
        <pc:spChg chg="mod">
          <ac:chgData name="Nicolas Delfosse" userId="d965f3d4-ea58-4afe-85b0-6f02e8cf3c22" providerId="ADAL" clId="{AFFDD219-BA0B-48F7-B130-1A537D715EE2}" dt="2023-09-12T16:11:41.270" v="5977" actId="27636"/>
          <ac:spMkLst>
            <pc:docMk/>
            <pc:sldMk cId="1380253325" sldId="2147479348"/>
            <ac:spMk id="3" creationId="{529C90DA-FC8E-F670-AE43-028CF0741742}"/>
          </ac:spMkLst>
        </pc:spChg>
      </pc:sldChg>
      <pc:sldChg chg="modSp add del mod">
        <pc:chgData name="Nicolas Delfosse" userId="d965f3d4-ea58-4afe-85b0-6f02e8cf3c22" providerId="ADAL" clId="{AFFDD219-BA0B-48F7-B130-1A537D715EE2}" dt="2023-09-12T20:06:20.458" v="11367" actId="2696"/>
        <pc:sldMkLst>
          <pc:docMk/>
          <pc:sldMk cId="4135354216" sldId="2147479349"/>
        </pc:sldMkLst>
        <pc:spChg chg="mod">
          <ac:chgData name="Nicolas Delfosse" userId="d965f3d4-ea58-4afe-85b0-6f02e8cf3c22" providerId="ADAL" clId="{AFFDD219-BA0B-48F7-B130-1A537D715EE2}" dt="2023-09-12T16:11:41.443" v="5978" actId="27636"/>
          <ac:spMkLst>
            <pc:docMk/>
            <pc:sldMk cId="4135354216" sldId="2147479349"/>
            <ac:spMk id="3" creationId="{DBFC18B3-1840-3195-E9E0-98952D7968CE}"/>
          </ac:spMkLst>
        </pc:spChg>
      </pc:sldChg>
      <pc:sldChg chg="add del">
        <pc:chgData name="Nicolas Delfosse" userId="d965f3d4-ea58-4afe-85b0-6f02e8cf3c22" providerId="ADAL" clId="{AFFDD219-BA0B-48F7-B130-1A537D715EE2}" dt="2023-09-12T20:06:20.458" v="11367" actId="2696"/>
        <pc:sldMkLst>
          <pc:docMk/>
          <pc:sldMk cId="4021563950" sldId="2147479350"/>
        </pc:sldMkLst>
      </pc:sldChg>
      <pc:sldChg chg="modSp new del mod">
        <pc:chgData name="Nicolas Delfosse" userId="d965f3d4-ea58-4afe-85b0-6f02e8cf3c22" providerId="ADAL" clId="{AFFDD219-BA0B-48F7-B130-1A537D715EE2}" dt="2023-09-12T20:06:20.458" v="11367" actId="2696"/>
        <pc:sldMkLst>
          <pc:docMk/>
          <pc:sldMk cId="619339137" sldId="2147479351"/>
        </pc:sldMkLst>
        <pc:spChg chg="mod">
          <ac:chgData name="Nicolas Delfosse" userId="d965f3d4-ea58-4afe-85b0-6f02e8cf3c22" providerId="ADAL" clId="{AFFDD219-BA0B-48F7-B130-1A537D715EE2}" dt="2023-09-12T05:20:32.747" v="4220" actId="20577"/>
          <ac:spMkLst>
            <pc:docMk/>
            <pc:sldMk cId="619339137" sldId="2147479351"/>
            <ac:spMk id="2" creationId="{C0698D0B-CFA0-E95E-2D22-F383BD0E584F}"/>
          </ac:spMkLst>
        </pc:spChg>
      </pc:sldChg>
      <pc:sldChg chg="new del">
        <pc:chgData name="Nicolas Delfosse" userId="d965f3d4-ea58-4afe-85b0-6f02e8cf3c22" providerId="ADAL" clId="{AFFDD219-BA0B-48F7-B130-1A537D715EE2}" dt="2023-09-12T20:06:20.458" v="11367" actId="2696"/>
        <pc:sldMkLst>
          <pc:docMk/>
          <pc:sldMk cId="1173852971" sldId="2147479352"/>
        </pc:sldMkLst>
      </pc:sldChg>
      <pc:sldChg chg="new del">
        <pc:chgData name="Nicolas Delfosse" userId="d965f3d4-ea58-4afe-85b0-6f02e8cf3c22" providerId="ADAL" clId="{AFFDD219-BA0B-48F7-B130-1A537D715EE2}" dt="2023-09-12T20:06:20.458" v="11367" actId="2696"/>
        <pc:sldMkLst>
          <pc:docMk/>
          <pc:sldMk cId="95503028" sldId="2147479353"/>
        </pc:sldMkLst>
      </pc:sldChg>
      <pc:sldChg chg="modSp new del mod">
        <pc:chgData name="Nicolas Delfosse" userId="d965f3d4-ea58-4afe-85b0-6f02e8cf3c22" providerId="ADAL" clId="{AFFDD219-BA0B-48F7-B130-1A537D715EE2}" dt="2023-09-12T16:13:39.845" v="5991" actId="2696"/>
        <pc:sldMkLst>
          <pc:docMk/>
          <pc:sldMk cId="34525355" sldId="2147479354"/>
        </pc:sldMkLst>
        <pc:spChg chg="mod">
          <ac:chgData name="Nicolas Delfosse" userId="d965f3d4-ea58-4afe-85b0-6f02e8cf3c22" providerId="ADAL" clId="{AFFDD219-BA0B-48F7-B130-1A537D715EE2}" dt="2023-09-12T05:29:01.202" v="4234" actId="20577"/>
          <ac:spMkLst>
            <pc:docMk/>
            <pc:sldMk cId="34525355" sldId="2147479354"/>
            <ac:spMk id="2" creationId="{21D21FB2-6A01-3F9F-746E-E627E67CC9C3}"/>
          </ac:spMkLst>
        </pc:spChg>
        <pc:spChg chg="mod">
          <ac:chgData name="Nicolas Delfosse" userId="d965f3d4-ea58-4afe-85b0-6f02e8cf3c22" providerId="ADAL" clId="{AFFDD219-BA0B-48F7-B130-1A537D715EE2}" dt="2023-09-12T05:53:54.417" v="5580" actId="20577"/>
          <ac:spMkLst>
            <pc:docMk/>
            <pc:sldMk cId="34525355" sldId="2147479354"/>
            <ac:spMk id="3" creationId="{97B51CED-F003-2337-2720-ECA06DF642B7}"/>
          </ac:spMkLst>
        </pc:spChg>
      </pc:sldChg>
      <pc:sldChg chg="add del">
        <pc:chgData name="Nicolas Delfosse" userId="d965f3d4-ea58-4afe-85b0-6f02e8cf3c22" providerId="ADAL" clId="{AFFDD219-BA0B-48F7-B130-1A537D715EE2}" dt="2023-09-12T16:13:51.476" v="5995" actId="2696"/>
        <pc:sldMkLst>
          <pc:docMk/>
          <pc:sldMk cId="56841618" sldId="2147479354"/>
        </pc:sldMkLst>
      </pc:sldChg>
      <pc:sldChg chg="add del">
        <pc:chgData name="Nicolas Delfosse" userId="d965f3d4-ea58-4afe-85b0-6f02e8cf3c22" providerId="ADAL" clId="{AFFDD219-BA0B-48F7-B130-1A537D715EE2}" dt="2023-09-12T20:06:20.458" v="11367" actId="2696"/>
        <pc:sldMkLst>
          <pc:docMk/>
          <pc:sldMk cId="3171152219" sldId="2147479354"/>
        </pc:sldMkLst>
      </pc:sldChg>
      <pc:sldChg chg="add del">
        <pc:chgData name="Nicolas Delfosse" userId="d965f3d4-ea58-4afe-85b0-6f02e8cf3c22" providerId="ADAL" clId="{AFFDD219-BA0B-48F7-B130-1A537D715EE2}" dt="2023-09-12T20:06:20.458" v="11367" actId="2696"/>
        <pc:sldMkLst>
          <pc:docMk/>
          <pc:sldMk cId="1032268661" sldId="2147479355"/>
        </pc:sldMkLst>
      </pc:sldChg>
      <pc:sldChg chg="add del">
        <pc:chgData name="Nicolas Delfosse" userId="d965f3d4-ea58-4afe-85b0-6f02e8cf3c22" providerId="ADAL" clId="{AFFDD219-BA0B-48F7-B130-1A537D715EE2}" dt="2023-09-12T16:13:51.476" v="5995" actId="2696"/>
        <pc:sldMkLst>
          <pc:docMk/>
          <pc:sldMk cId="1435295469" sldId="2147479355"/>
        </pc:sldMkLst>
      </pc:sldChg>
      <pc:sldChg chg="modSp new del mod">
        <pc:chgData name="Nicolas Delfosse" userId="d965f3d4-ea58-4afe-85b0-6f02e8cf3c22" providerId="ADAL" clId="{AFFDD219-BA0B-48F7-B130-1A537D715EE2}" dt="2023-09-12T16:13:39.845" v="5991" actId="2696"/>
        <pc:sldMkLst>
          <pc:docMk/>
          <pc:sldMk cId="1691027746" sldId="2147479355"/>
        </pc:sldMkLst>
        <pc:spChg chg="mod">
          <ac:chgData name="Nicolas Delfosse" userId="d965f3d4-ea58-4afe-85b0-6f02e8cf3c22" providerId="ADAL" clId="{AFFDD219-BA0B-48F7-B130-1A537D715EE2}" dt="2023-09-12T05:33:11.703" v="4655" actId="20577"/>
          <ac:spMkLst>
            <pc:docMk/>
            <pc:sldMk cId="1691027746" sldId="2147479355"/>
            <ac:spMk id="2" creationId="{B7E819F4-2FF0-DEF8-0201-23AF978611E3}"/>
          </ac:spMkLst>
        </pc:spChg>
        <pc:spChg chg="mod">
          <ac:chgData name="Nicolas Delfosse" userId="d965f3d4-ea58-4afe-85b0-6f02e8cf3c22" providerId="ADAL" clId="{AFFDD219-BA0B-48F7-B130-1A537D715EE2}" dt="2023-09-12T05:54:14.834" v="5618" actId="20577"/>
          <ac:spMkLst>
            <pc:docMk/>
            <pc:sldMk cId="1691027746" sldId="2147479355"/>
            <ac:spMk id="3" creationId="{4C91004B-A9F4-44FE-DD10-DA9BAEC87FD6}"/>
          </ac:spMkLst>
        </pc:spChg>
      </pc:sldChg>
      <pc:sldChg chg="add del">
        <pc:chgData name="Nicolas Delfosse" userId="d965f3d4-ea58-4afe-85b0-6f02e8cf3c22" providerId="ADAL" clId="{AFFDD219-BA0B-48F7-B130-1A537D715EE2}" dt="2023-09-12T20:06:20.458" v="11367" actId="2696"/>
        <pc:sldMkLst>
          <pc:docMk/>
          <pc:sldMk cId="1860531145" sldId="2147479356"/>
        </pc:sldMkLst>
      </pc:sldChg>
      <pc:sldChg chg="add del">
        <pc:chgData name="Nicolas Delfosse" userId="d965f3d4-ea58-4afe-85b0-6f02e8cf3c22" providerId="ADAL" clId="{AFFDD219-BA0B-48F7-B130-1A537D715EE2}" dt="2023-09-12T16:13:51.476" v="5995" actId="2696"/>
        <pc:sldMkLst>
          <pc:docMk/>
          <pc:sldMk cId="2881665468" sldId="2147479356"/>
        </pc:sldMkLst>
      </pc:sldChg>
      <pc:sldChg chg="modSp new del mod">
        <pc:chgData name="Nicolas Delfosse" userId="d965f3d4-ea58-4afe-85b0-6f02e8cf3c22" providerId="ADAL" clId="{AFFDD219-BA0B-48F7-B130-1A537D715EE2}" dt="2023-09-12T16:13:39.845" v="5991" actId="2696"/>
        <pc:sldMkLst>
          <pc:docMk/>
          <pc:sldMk cId="4079425299" sldId="2147479356"/>
        </pc:sldMkLst>
        <pc:spChg chg="mod">
          <ac:chgData name="Nicolas Delfosse" userId="d965f3d4-ea58-4afe-85b0-6f02e8cf3c22" providerId="ADAL" clId="{AFFDD219-BA0B-48F7-B130-1A537D715EE2}" dt="2023-09-12T05:56:29.638" v="5690" actId="20577"/>
          <ac:spMkLst>
            <pc:docMk/>
            <pc:sldMk cId="4079425299" sldId="2147479356"/>
            <ac:spMk id="2" creationId="{EBE5C33C-C53E-4802-C2D7-3FD1C1F47759}"/>
          </ac:spMkLst>
        </pc:spChg>
        <pc:spChg chg="mod">
          <ac:chgData name="Nicolas Delfosse" userId="d965f3d4-ea58-4afe-85b0-6f02e8cf3c22" providerId="ADAL" clId="{AFFDD219-BA0B-48F7-B130-1A537D715EE2}" dt="2023-09-12T05:56:26.528" v="5689" actId="20577"/>
          <ac:spMkLst>
            <pc:docMk/>
            <pc:sldMk cId="4079425299" sldId="2147479356"/>
            <ac:spMk id="3" creationId="{E425D20E-8E8F-5B65-E778-2EB8C8778B25}"/>
          </ac:spMkLst>
        </pc:spChg>
      </pc:sldChg>
      <pc:sldChg chg="new del">
        <pc:chgData name="Nicolas Delfosse" userId="d965f3d4-ea58-4afe-85b0-6f02e8cf3c22" providerId="ADAL" clId="{AFFDD219-BA0B-48F7-B130-1A537D715EE2}" dt="2023-09-12T20:06:20.458" v="11367" actId="2696"/>
        <pc:sldMkLst>
          <pc:docMk/>
          <pc:sldMk cId="2416931465" sldId="2147479357"/>
        </pc:sldMkLst>
      </pc:sldChg>
      <pc:sldChg chg="modSp new del mod">
        <pc:chgData name="Nicolas Delfosse" userId="d965f3d4-ea58-4afe-85b0-6f02e8cf3c22" providerId="ADAL" clId="{AFFDD219-BA0B-48F7-B130-1A537D715EE2}" dt="2023-09-12T20:06:20.458" v="11367" actId="2696"/>
        <pc:sldMkLst>
          <pc:docMk/>
          <pc:sldMk cId="2459129686" sldId="2147479358"/>
        </pc:sldMkLst>
        <pc:spChg chg="mod">
          <ac:chgData name="Nicolas Delfosse" userId="d965f3d4-ea58-4afe-85b0-6f02e8cf3c22" providerId="ADAL" clId="{AFFDD219-BA0B-48F7-B130-1A537D715EE2}" dt="2023-09-12T05:41:01.285" v="5127" actId="20577"/>
          <ac:spMkLst>
            <pc:docMk/>
            <pc:sldMk cId="2459129686" sldId="2147479358"/>
            <ac:spMk id="2" creationId="{F5D4387E-3957-2C53-91E5-BAA431E9CF82}"/>
          </ac:spMkLst>
        </pc:spChg>
      </pc:sldChg>
      <pc:sldChg chg="modSp new del mod">
        <pc:chgData name="Nicolas Delfosse" userId="d965f3d4-ea58-4afe-85b0-6f02e8cf3c22" providerId="ADAL" clId="{AFFDD219-BA0B-48F7-B130-1A537D715EE2}" dt="2023-09-12T16:13:39.845" v="5991" actId="2696"/>
        <pc:sldMkLst>
          <pc:docMk/>
          <pc:sldMk cId="4021561206" sldId="2147479359"/>
        </pc:sldMkLst>
        <pc:spChg chg="mod">
          <ac:chgData name="Nicolas Delfosse" userId="d965f3d4-ea58-4afe-85b0-6f02e8cf3c22" providerId="ADAL" clId="{AFFDD219-BA0B-48F7-B130-1A537D715EE2}" dt="2023-09-12T05:48:42.794" v="5166" actId="20577"/>
          <ac:spMkLst>
            <pc:docMk/>
            <pc:sldMk cId="4021561206" sldId="2147479359"/>
            <ac:spMk id="2" creationId="{C6675A01-2B5F-A715-AF01-DBE22801770D}"/>
          </ac:spMkLst>
        </pc:spChg>
        <pc:spChg chg="mod">
          <ac:chgData name="Nicolas Delfosse" userId="d965f3d4-ea58-4afe-85b0-6f02e8cf3c22" providerId="ADAL" clId="{AFFDD219-BA0B-48F7-B130-1A537D715EE2}" dt="2023-09-12T16:08:36.704" v="5946" actId="5793"/>
          <ac:spMkLst>
            <pc:docMk/>
            <pc:sldMk cId="4021561206" sldId="2147479359"/>
            <ac:spMk id="3" creationId="{D9C32F30-0DF0-348A-6C72-AF8A50A91796}"/>
          </ac:spMkLst>
        </pc:spChg>
      </pc:sldChg>
      <pc:sldChg chg="add del">
        <pc:chgData name="Nicolas Delfosse" userId="d965f3d4-ea58-4afe-85b0-6f02e8cf3c22" providerId="ADAL" clId="{AFFDD219-BA0B-48F7-B130-1A537D715EE2}" dt="2023-09-12T20:06:20.458" v="11367" actId="2696"/>
        <pc:sldMkLst>
          <pc:docMk/>
          <pc:sldMk cId="4219680945" sldId="2147479359"/>
        </pc:sldMkLst>
      </pc:sldChg>
      <pc:sldChg chg="add del">
        <pc:chgData name="Nicolas Delfosse" userId="d965f3d4-ea58-4afe-85b0-6f02e8cf3c22" providerId="ADAL" clId="{AFFDD219-BA0B-48F7-B130-1A537D715EE2}" dt="2023-09-12T16:13:51.476" v="5995" actId="2696"/>
        <pc:sldMkLst>
          <pc:docMk/>
          <pc:sldMk cId="4281473821" sldId="2147479359"/>
        </pc:sldMkLst>
      </pc:sldChg>
      <pc:sldChg chg="add del">
        <pc:chgData name="Nicolas Delfosse" userId="d965f3d4-ea58-4afe-85b0-6f02e8cf3c22" providerId="ADAL" clId="{AFFDD219-BA0B-48F7-B130-1A537D715EE2}" dt="2023-09-12T16:13:59.217" v="5997" actId="47"/>
        <pc:sldMkLst>
          <pc:docMk/>
          <pc:sldMk cId="139926347" sldId="2147479360"/>
        </pc:sldMkLst>
      </pc:sldChg>
      <pc:sldChg chg="new del">
        <pc:chgData name="Nicolas Delfosse" userId="d965f3d4-ea58-4afe-85b0-6f02e8cf3c22" providerId="ADAL" clId="{AFFDD219-BA0B-48F7-B130-1A537D715EE2}" dt="2023-09-12T20:06:20.458" v="11367" actId="2696"/>
        <pc:sldMkLst>
          <pc:docMk/>
          <pc:sldMk cId="230585078" sldId="2147479360"/>
        </pc:sldMkLst>
      </pc:sldChg>
      <pc:sldChg chg="new del">
        <pc:chgData name="Nicolas Delfosse" userId="d965f3d4-ea58-4afe-85b0-6f02e8cf3c22" providerId="ADAL" clId="{AFFDD219-BA0B-48F7-B130-1A537D715EE2}" dt="2023-09-12T16:13:51.476" v="5995" actId="2696"/>
        <pc:sldMkLst>
          <pc:docMk/>
          <pc:sldMk cId="736657244" sldId="2147479360"/>
        </pc:sldMkLst>
      </pc:sldChg>
      <pc:sldChg chg="new del">
        <pc:chgData name="Nicolas Delfosse" userId="d965f3d4-ea58-4afe-85b0-6f02e8cf3c22" providerId="ADAL" clId="{AFFDD219-BA0B-48F7-B130-1A537D715EE2}" dt="2023-09-12T20:06:20.458" v="11367" actId="2696"/>
        <pc:sldMkLst>
          <pc:docMk/>
          <pc:sldMk cId="1901362629" sldId="2147479361"/>
        </pc:sldMkLst>
      </pc:sldChg>
      <pc:sldChg chg="new del">
        <pc:chgData name="Nicolas Delfosse" userId="d965f3d4-ea58-4afe-85b0-6f02e8cf3c22" providerId="ADAL" clId="{AFFDD219-BA0B-48F7-B130-1A537D715EE2}" dt="2023-09-12T16:13:51.476" v="5995" actId="2696"/>
        <pc:sldMkLst>
          <pc:docMk/>
          <pc:sldMk cId="2728140058" sldId="2147479361"/>
        </pc:sldMkLst>
      </pc:sldChg>
      <pc:sldChg chg="add del">
        <pc:chgData name="Nicolas Delfosse" userId="d965f3d4-ea58-4afe-85b0-6f02e8cf3c22" providerId="ADAL" clId="{AFFDD219-BA0B-48F7-B130-1A537D715EE2}" dt="2023-09-12T16:13:59.217" v="5997" actId="47"/>
        <pc:sldMkLst>
          <pc:docMk/>
          <pc:sldMk cId="3369481671" sldId="2147479361"/>
        </pc:sldMkLst>
      </pc:sldChg>
      <pc:sldChg chg="new del">
        <pc:chgData name="Nicolas Delfosse" userId="d965f3d4-ea58-4afe-85b0-6f02e8cf3c22" providerId="ADAL" clId="{AFFDD219-BA0B-48F7-B130-1A537D715EE2}" dt="2023-09-12T20:06:20.458" v="11367" actId="2696"/>
        <pc:sldMkLst>
          <pc:docMk/>
          <pc:sldMk cId="1115161279" sldId="2147479362"/>
        </pc:sldMkLst>
      </pc:sldChg>
      <pc:sldChg chg="addSp delSp modSp new mod delAnim modAnim">
        <pc:chgData name="Nicolas Delfosse" userId="d965f3d4-ea58-4afe-85b0-6f02e8cf3c22" providerId="ADAL" clId="{AFFDD219-BA0B-48F7-B130-1A537D715EE2}" dt="2023-09-13T16:25:56.095" v="13145" actId="196"/>
        <pc:sldMkLst>
          <pc:docMk/>
          <pc:sldMk cId="3822740630" sldId="2147479363"/>
        </pc:sldMkLst>
        <pc:spChg chg="mod">
          <ac:chgData name="Nicolas Delfosse" userId="d965f3d4-ea58-4afe-85b0-6f02e8cf3c22" providerId="ADAL" clId="{AFFDD219-BA0B-48F7-B130-1A537D715EE2}" dt="2023-09-12T17:04:49.939" v="6997" actId="20577"/>
          <ac:spMkLst>
            <pc:docMk/>
            <pc:sldMk cId="3822740630" sldId="2147479363"/>
            <ac:spMk id="2" creationId="{07C9AF5B-9B61-C03E-9ACD-AD76ACCF952C}"/>
          </ac:spMkLst>
        </pc:spChg>
        <pc:spChg chg="del mod">
          <ac:chgData name="Nicolas Delfosse" userId="d965f3d4-ea58-4afe-85b0-6f02e8cf3c22" providerId="ADAL" clId="{AFFDD219-BA0B-48F7-B130-1A537D715EE2}" dt="2023-09-12T17:08:43.158" v="7078" actId="478"/>
          <ac:spMkLst>
            <pc:docMk/>
            <pc:sldMk cId="3822740630" sldId="2147479363"/>
            <ac:spMk id="3" creationId="{BDE42577-95CE-E0EC-FE29-0DE0E1748E9D}"/>
          </ac:spMkLst>
        </pc:spChg>
        <pc:spChg chg="mod">
          <ac:chgData name="Nicolas Delfosse" userId="d965f3d4-ea58-4afe-85b0-6f02e8cf3c22" providerId="ADAL" clId="{AFFDD219-BA0B-48F7-B130-1A537D715EE2}" dt="2023-09-12T17:06:27.370" v="7012" actId="571"/>
          <ac:spMkLst>
            <pc:docMk/>
            <pc:sldMk cId="3822740630" sldId="2147479363"/>
            <ac:spMk id="6" creationId="{141F917C-9B1E-1F70-F55E-E45EACC7AF4A}"/>
          </ac:spMkLst>
        </pc:spChg>
        <pc:spChg chg="mod">
          <ac:chgData name="Nicolas Delfosse" userId="d965f3d4-ea58-4afe-85b0-6f02e8cf3c22" providerId="ADAL" clId="{AFFDD219-BA0B-48F7-B130-1A537D715EE2}" dt="2023-09-12T17:06:27.370" v="7012" actId="571"/>
          <ac:spMkLst>
            <pc:docMk/>
            <pc:sldMk cId="3822740630" sldId="2147479363"/>
            <ac:spMk id="7" creationId="{B8D32304-971D-A334-3158-9435F754C456}"/>
          </ac:spMkLst>
        </pc:spChg>
        <pc:spChg chg="mod">
          <ac:chgData name="Nicolas Delfosse" userId="d965f3d4-ea58-4afe-85b0-6f02e8cf3c22" providerId="ADAL" clId="{AFFDD219-BA0B-48F7-B130-1A537D715EE2}" dt="2023-09-12T17:06:27.370" v="7012" actId="571"/>
          <ac:spMkLst>
            <pc:docMk/>
            <pc:sldMk cId="3822740630" sldId="2147479363"/>
            <ac:spMk id="16" creationId="{9542E583-A58F-D78E-4811-77E001BA79D8}"/>
          </ac:spMkLst>
        </pc:spChg>
        <pc:spChg chg="mod">
          <ac:chgData name="Nicolas Delfosse" userId="d965f3d4-ea58-4afe-85b0-6f02e8cf3c22" providerId="ADAL" clId="{AFFDD219-BA0B-48F7-B130-1A537D715EE2}" dt="2023-09-12T17:06:27.370" v="7012" actId="571"/>
          <ac:spMkLst>
            <pc:docMk/>
            <pc:sldMk cId="3822740630" sldId="2147479363"/>
            <ac:spMk id="17" creationId="{74D92BBC-06FC-554A-49FD-9AD1EC19C5CE}"/>
          </ac:spMkLst>
        </pc:spChg>
        <pc:spChg chg="mod">
          <ac:chgData name="Nicolas Delfosse" userId="d965f3d4-ea58-4afe-85b0-6f02e8cf3c22" providerId="ADAL" clId="{AFFDD219-BA0B-48F7-B130-1A537D715EE2}" dt="2023-09-12T17:06:27.370" v="7012" actId="571"/>
          <ac:spMkLst>
            <pc:docMk/>
            <pc:sldMk cId="3822740630" sldId="2147479363"/>
            <ac:spMk id="18" creationId="{A2234049-A4A0-420C-9B34-C8AEF622D441}"/>
          </ac:spMkLst>
        </pc:spChg>
        <pc:spChg chg="mod">
          <ac:chgData name="Nicolas Delfosse" userId="d965f3d4-ea58-4afe-85b0-6f02e8cf3c22" providerId="ADAL" clId="{AFFDD219-BA0B-48F7-B130-1A537D715EE2}" dt="2023-09-12T17:06:27.370" v="7012" actId="571"/>
          <ac:spMkLst>
            <pc:docMk/>
            <pc:sldMk cId="3822740630" sldId="2147479363"/>
            <ac:spMk id="19" creationId="{2370FD76-96D7-9493-B912-AB1450365C7B}"/>
          </ac:spMkLst>
        </pc:spChg>
        <pc:spChg chg="mod">
          <ac:chgData name="Nicolas Delfosse" userId="d965f3d4-ea58-4afe-85b0-6f02e8cf3c22" providerId="ADAL" clId="{AFFDD219-BA0B-48F7-B130-1A537D715EE2}" dt="2023-09-12T17:06:27.370" v="7012" actId="571"/>
          <ac:spMkLst>
            <pc:docMk/>
            <pc:sldMk cId="3822740630" sldId="2147479363"/>
            <ac:spMk id="20" creationId="{139ECEE1-A469-C520-EC3C-DAABC65E058B}"/>
          </ac:spMkLst>
        </pc:spChg>
        <pc:spChg chg="mod">
          <ac:chgData name="Nicolas Delfosse" userId="d965f3d4-ea58-4afe-85b0-6f02e8cf3c22" providerId="ADAL" clId="{AFFDD219-BA0B-48F7-B130-1A537D715EE2}" dt="2023-09-12T17:06:27.370" v="7012" actId="571"/>
          <ac:spMkLst>
            <pc:docMk/>
            <pc:sldMk cId="3822740630" sldId="2147479363"/>
            <ac:spMk id="21" creationId="{B2074F24-16DC-1376-B96E-46C0F9968E63}"/>
          </ac:spMkLst>
        </pc:spChg>
        <pc:spChg chg="mod">
          <ac:chgData name="Nicolas Delfosse" userId="d965f3d4-ea58-4afe-85b0-6f02e8cf3c22" providerId="ADAL" clId="{AFFDD219-BA0B-48F7-B130-1A537D715EE2}" dt="2023-09-12T17:06:27.370" v="7012" actId="571"/>
          <ac:spMkLst>
            <pc:docMk/>
            <pc:sldMk cId="3822740630" sldId="2147479363"/>
            <ac:spMk id="22" creationId="{C1ABA49C-0D41-4219-321B-5723B8F87960}"/>
          </ac:spMkLst>
        </pc:spChg>
        <pc:spChg chg="mod">
          <ac:chgData name="Nicolas Delfosse" userId="d965f3d4-ea58-4afe-85b0-6f02e8cf3c22" providerId="ADAL" clId="{AFFDD219-BA0B-48F7-B130-1A537D715EE2}" dt="2023-09-12T17:06:27.370" v="7012" actId="571"/>
          <ac:spMkLst>
            <pc:docMk/>
            <pc:sldMk cId="3822740630" sldId="2147479363"/>
            <ac:spMk id="29" creationId="{53070141-A400-D0F2-30F9-C974144F1016}"/>
          </ac:spMkLst>
        </pc:spChg>
        <pc:spChg chg="mod">
          <ac:chgData name="Nicolas Delfosse" userId="d965f3d4-ea58-4afe-85b0-6f02e8cf3c22" providerId="ADAL" clId="{AFFDD219-BA0B-48F7-B130-1A537D715EE2}" dt="2023-09-12T17:06:27.370" v="7012" actId="571"/>
          <ac:spMkLst>
            <pc:docMk/>
            <pc:sldMk cId="3822740630" sldId="2147479363"/>
            <ac:spMk id="30" creationId="{EE1C361B-8273-0657-6FD6-D9FF6D59557B}"/>
          </ac:spMkLst>
        </pc:spChg>
        <pc:spChg chg="mod">
          <ac:chgData name="Nicolas Delfosse" userId="d965f3d4-ea58-4afe-85b0-6f02e8cf3c22" providerId="ADAL" clId="{AFFDD219-BA0B-48F7-B130-1A537D715EE2}" dt="2023-09-12T17:06:27.370" v="7012" actId="571"/>
          <ac:spMkLst>
            <pc:docMk/>
            <pc:sldMk cId="3822740630" sldId="2147479363"/>
            <ac:spMk id="39" creationId="{4EF4D5CB-201A-FCEF-B5F9-79A2C25617F6}"/>
          </ac:spMkLst>
        </pc:spChg>
        <pc:spChg chg="mod">
          <ac:chgData name="Nicolas Delfosse" userId="d965f3d4-ea58-4afe-85b0-6f02e8cf3c22" providerId="ADAL" clId="{AFFDD219-BA0B-48F7-B130-1A537D715EE2}" dt="2023-09-12T17:06:27.370" v="7012" actId="571"/>
          <ac:spMkLst>
            <pc:docMk/>
            <pc:sldMk cId="3822740630" sldId="2147479363"/>
            <ac:spMk id="40" creationId="{61173A83-6CC5-087D-AAB6-867086D38DE6}"/>
          </ac:spMkLst>
        </pc:spChg>
        <pc:spChg chg="add mod">
          <ac:chgData name="Nicolas Delfosse" userId="d965f3d4-ea58-4afe-85b0-6f02e8cf3c22" providerId="ADAL" clId="{AFFDD219-BA0B-48F7-B130-1A537D715EE2}" dt="2023-09-12T17:06:27.370" v="7012" actId="571"/>
          <ac:spMkLst>
            <pc:docMk/>
            <pc:sldMk cId="3822740630" sldId="2147479363"/>
            <ac:spMk id="45" creationId="{3A0E719A-73B5-FD4C-1B1C-C9CD28F89D93}"/>
          </ac:spMkLst>
        </pc:spChg>
        <pc:spChg chg="add mod">
          <ac:chgData name="Nicolas Delfosse" userId="d965f3d4-ea58-4afe-85b0-6f02e8cf3c22" providerId="ADAL" clId="{AFFDD219-BA0B-48F7-B130-1A537D715EE2}" dt="2023-09-12T17:06:27.370" v="7012" actId="571"/>
          <ac:spMkLst>
            <pc:docMk/>
            <pc:sldMk cId="3822740630" sldId="2147479363"/>
            <ac:spMk id="46" creationId="{8A6DE76D-0CF7-92BC-5AC1-055DB2835167}"/>
          </ac:spMkLst>
        </pc:spChg>
        <pc:spChg chg="add mod">
          <ac:chgData name="Nicolas Delfosse" userId="d965f3d4-ea58-4afe-85b0-6f02e8cf3c22" providerId="ADAL" clId="{AFFDD219-BA0B-48F7-B130-1A537D715EE2}" dt="2023-09-12T17:06:27.370" v="7012" actId="571"/>
          <ac:spMkLst>
            <pc:docMk/>
            <pc:sldMk cId="3822740630" sldId="2147479363"/>
            <ac:spMk id="47" creationId="{475682DF-16FF-740D-A2AA-EAECCFA80362}"/>
          </ac:spMkLst>
        </pc:spChg>
        <pc:spChg chg="add mod">
          <ac:chgData name="Nicolas Delfosse" userId="d965f3d4-ea58-4afe-85b0-6f02e8cf3c22" providerId="ADAL" clId="{AFFDD219-BA0B-48F7-B130-1A537D715EE2}" dt="2023-09-12T17:06:27.370" v="7012" actId="571"/>
          <ac:spMkLst>
            <pc:docMk/>
            <pc:sldMk cId="3822740630" sldId="2147479363"/>
            <ac:spMk id="48" creationId="{6386B514-DEEC-FCE6-E496-9608AE826393}"/>
          </ac:spMkLst>
        </pc:spChg>
        <pc:spChg chg="add mod">
          <ac:chgData name="Nicolas Delfosse" userId="d965f3d4-ea58-4afe-85b0-6f02e8cf3c22" providerId="ADAL" clId="{AFFDD219-BA0B-48F7-B130-1A537D715EE2}" dt="2023-09-12T17:06:27.370" v="7012" actId="571"/>
          <ac:spMkLst>
            <pc:docMk/>
            <pc:sldMk cId="3822740630" sldId="2147479363"/>
            <ac:spMk id="49" creationId="{00682A57-EC34-C45B-7FF5-252D30C06E9B}"/>
          </ac:spMkLst>
        </pc:spChg>
        <pc:spChg chg="add mod">
          <ac:chgData name="Nicolas Delfosse" userId="d965f3d4-ea58-4afe-85b0-6f02e8cf3c22" providerId="ADAL" clId="{AFFDD219-BA0B-48F7-B130-1A537D715EE2}" dt="2023-09-12T17:06:27.370" v="7012" actId="571"/>
          <ac:spMkLst>
            <pc:docMk/>
            <pc:sldMk cId="3822740630" sldId="2147479363"/>
            <ac:spMk id="50" creationId="{8245C62F-B034-6123-B68C-2EB37463AE95}"/>
          </ac:spMkLst>
        </pc:spChg>
        <pc:spChg chg="add mod">
          <ac:chgData name="Nicolas Delfosse" userId="d965f3d4-ea58-4afe-85b0-6f02e8cf3c22" providerId="ADAL" clId="{AFFDD219-BA0B-48F7-B130-1A537D715EE2}" dt="2023-09-12T17:06:27.370" v="7012" actId="571"/>
          <ac:spMkLst>
            <pc:docMk/>
            <pc:sldMk cId="3822740630" sldId="2147479363"/>
            <ac:spMk id="51" creationId="{02FBCA47-00A3-5295-AD69-30A5203A2D6F}"/>
          </ac:spMkLst>
        </pc:spChg>
        <pc:spChg chg="add mod">
          <ac:chgData name="Nicolas Delfosse" userId="d965f3d4-ea58-4afe-85b0-6f02e8cf3c22" providerId="ADAL" clId="{AFFDD219-BA0B-48F7-B130-1A537D715EE2}" dt="2023-09-12T17:06:27.370" v="7012" actId="571"/>
          <ac:spMkLst>
            <pc:docMk/>
            <pc:sldMk cId="3822740630" sldId="2147479363"/>
            <ac:spMk id="52" creationId="{7C119263-EB2C-0029-F2D5-95A4936BED5A}"/>
          </ac:spMkLst>
        </pc:spChg>
        <pc:spChg chg="add mod">
          <ac:chgData name="Nicolas Delfosse" userId="d965f3d4-ea58-4afe-85b0-6f02e8cf3c22" providerId="ADAL" clId="{AFFDD219-BA0B-48F7-B130-1A537D715EE2}" dt="2023-09-12T21:49:13.409" v="12930" actId="1076"/>
          <ac:spMkLst>
            <pc:docMk/>
            <pc:sldMk cId="3822740630" sldId="2147479363"/>
            <ac:spMk id="53" creationId="{04E41E5D-03BD-1635-B789-FE64875D934A}"/>
          </ac:spMkLst>
        </pc:spChg>
        <pc:spChg chg="add del mod">
          <ac:chgData name="Nicolas Delfosse" userId="d965f3d4-ea58-4afe-85b0-6f02e8cf3c22" providerId="ADAL" clId="{AFFDD219-BA0B-48F7-B130-1A537D715EE2}" dt="2023-09-12T17:05:30.194" v="7001" actId="478"/>
          <ac:spMkLst>
            <pc:docMk/>
            <pc:sldMk cId="3822740630" sldId="2147479363"/>
            <ac:spMk id="55" creationId="{575AEF0B-FE98-EB8B-761D-C0AB4CC0F8F3}"/>
          </ac:spMkLst>
        </pc:spChg>
        <pc:spChg chg="mod">
          <ac:chgData name="Nicolas Delfosse" userId="d965f3d4-ea58-4afe-85b0-6f02e8cf3c22" providerId="ADAL" clId="{AFFDD219-BA0B-48F7-B130-1A537D715EE2}" dt="2023-09-12T21:48:59.461" v="12927"/>
          <ac:spMkLst>
            <pc:docMk/>
            <pc:sldMk cId="3822740630" sldId="2147479363"/>
            <ac:spMk id="60" creationId="{1988EBD4-E607-3863-385D-E530B078ED8E}"/>
          </ac:spMkLst>
        </pc:spChg>
        <pc:spChg chg="mod">
          <ac:chgData name="Nicolas Delfosse" userId="d965f3d4-ea58-4afe-85b0-6f02e8cf3c22" providerId="ADAL" clId="{AFFDD219-BA0B-48F7-B130-1A537D715EE2}" dt="2023-09-12T21:48:59.461" v="12927"/>
          <ac:spMkLst>
            <pc:docMk/>
            <pc:sldMk cId="3822740630" sldId="2147479363"/>
            <ac:spMk id="61" creationId="{86FE2F21-D9BC-4972-3D48-097F6D7D4CEF}"/>
          </ac:spMkLst>
        </pc:spChg>
        <pc:spChg chg="add mod">
          <ac:chgData name="Nicolas Delfosse" userId="d965f3d4-ea58-4afe-85b0-6f02e8cf3c22" providerId="ADAL" clId="{AFFDD219-BA0B-48F7-B130-1A537D715EE2}" dt="2023-09-12T17:05:56.589" v="7006" actId="571"/>
          <ac:spMkLst>
            <pc:docMk/>
            <pc:sldMk cId="3822740630" sldId="2147479363"/>
            <ac:spMk id="62" creationId="{198C7A1C-2FCF-816B-C0CD-737D1BDBA73D}"/>
          </ac:spMkLst>
        </pc:spChg>
        <pc:spChg chg="add mod">
          <ac:chgData name="Nicolas Delfosse" userId="d965f3d4-ea58-4afe-85b0-6f02e8cf3c22" providerId="ADAL" clId="{AFFDD219-BA0B-48F7-B130-1A537D715EE2}" dt="2023-09-12T17:05:56.589" v="7006" actId="571"/>
          <ac:spMkLst>
            <pc:docMk/>
            <pc:sldMk cId="3822740630" sldId="2147479363"/>
            <ac:spMk id="64" creationId="{0795A71B-6B94-393B-7AF8-8D98490D0AD5}"/>
          </ac:spMkLst>
        </pc:spChg>
        <pc:spChg chg="mod">
          <ac:chgData name="Nicolas Delfosse" userId="d965f3d4-ea58-4afe-85b0-6f02e8cf3c22" providerId="ADAL" clId="{AFFDD219-BA0B-48F7-B130-1A537D715EE2}" dt="2023-09-12T21:48:59.461" v="12927"/>
          <ac:spMkLst>
            <pc:docMk/>
            <pc:sldMk cId="3822740630" sldId="2147479363"/>
            <ac:spMk id="70" creationId="{B4B4CB71-5C60-32B6-FC1B-9D4AED0650EC}"/>
          </ac:spMkLst>
        </pc:spChg>
        <pc:spChg chg="mod">
          <ac:chgData name="Nicolas Delfosse" userId="d965f3d4-ea58-4afe-85b0-6f02e8cf3c22" providerId="ADAL" clId="{AFFDD219-BA0B-48F7-B130-1A537D715EE2}" dt="2023-09-12T21:48:59.461" v="12927"/>
          <ac:spMkLst>
            <pc:docMk/>
            <pc:sldMk cId="3822740630" sldId="2147479363"/>
            <ac:spMk id="71" creationId="{707C0F95-64D8-3BC5-A52C-0F319B9BB525}"/>
          </ac:spMkLst>
        </pc:spChg>
        <pc:spChg chg="add mod">
          <ac:chgData name="Nicolas Delfosse" userId="d965f3d4-ea58-4afe-85b0-6f02e8cf3c22" providerId="ADAL" clId="{AFFDD219-BA0B-48F7-B130-1A537D715EE2}" dt="2023-09-12T17:06:27.370" v="7012" actId="571"/>
          <ac:spMkLst>
            <pc:docMk/>
            <pc:sldMk cId="3822740630" sldId="2147479363"/>
            <ac:spMk id="73" creationId="{69B5CA1A-E0BA-D8A9-FF3A-C318A154D61F}"/>
          </ac:spMkLst>
        </pc:spChg>
        <pc:spChg chg="add mod">
          <ac:chgData name="Nicolas Delfosse" userId="d965f3d4-ea58-4afe-85b0-6f02e8cf3c22" providerId="ADAL" clId="{AFFDD219-BA0B-48F7-B130-1A537D715EE2}" dt="2023-09-12T17:06:27.370" v="7012" actId="571"/>
          <ac:spMkLst>
            <pc:docMk/>
            <pc:sldMk cId="3822740630" sldId="2147479363"/>
            <ac:spMk id="74" creationId="{7D073B62-97BD-EE4C-EA64-6F58413F6025}"/>
          </ac:spMkLst>
        </pc:spChg>
        <pc:spChg chg="add mod">
          <ac:chgData name="Nicolas Delfosse" userId="d965f3d4-ea58-4afe-85b0-6f02e8cf3c22" providerId="ADAL" clId="{AFFDD219-BA0B-48F7-B130-1A537D715EE2}" dt="2023-09-12T17:06:27.370" v="7012" actId="571"/>
          <ac:spMkLst>
            <pc:docMk/>
            <pc:sldMk cId="3822740630" sldId="2147479363"/>
            <ac:spMk id="75" creationId="{7E057A15-9307-5297-38E3-0332E67B6A39}"/>
          </ac:spMkLst>
        </pc:spChg>
        <pc:spChg chg="mod">
          <ac:chgData name="Nicolas Delfosse" userId="d965f3d4-ea58-4afe-85b0-6f02e8cf3c22" providerId="ADAL" clId="{AFFDD219-BA0B-48F7-B130-1A537D715EE2}" dt="2023-09-12T21:48:59.461" v="12927"/>
          <ac:spMkLst>
            <pc:docMk/>
            <pc:sldMk cId="3822740630" sldId="2147479363"/>
            <ac:spMk id="77" creationId="{D7F10EBA-EB26-1E32-4D7C-16A1F592D5C4}"/>
          </ac:spMkLst>
        </pc:spChg>
        <pc:spChg chg="mod">
          <ac:chgData name="Nicolas Delfosse" userId="d965f3d4-ea58-4afe-85b0-6f02e8cf3c22" providerId="ADAL" clId="{AFFDD219-BA0B-48F7-B130-1A537D715EE2}" dt="2023-09-12T21:48:59.461" v="12927"/>
          <ac:spMkLst>
            <pc:docMk/>
            <pc:sldMk cId="3822740630" sldId="2147479363"/>
            <ac:spMk id="78" creationId="{E66C5A10-4AC1-685F-CD8A-8795E18684F9}"/>
          </ac:spMkLst>
        </pc:spChg>
        <pc:spChg chg="add mod">
          <ac:chgData name="Nicolas Delfosse" userId="d965f3d4-ea58-4afe-85b0-6f02e8cf3c22" providerId="ADAL" clId="{AFFDD219-BA0B-48F7-B130-1A537D715EE2}" dt="2023-09-12T17:06:34.037" v="7014" actId="1076"/>
          <ac:spMkLst>
            <pc:docMk/>
            <pc:sldMk cId="3822740630" sldId="2147479363"/>
            <ac:spMk id="80" creationId="{3234ED1E-A2E8-9D5A-C2E5-D24C305D9246}"/>
          </ac:spMkLst>
        </pc:spChg>
        <pc:spChg chg="add mod">
          <ac:chgData name="Nicolas Delfosse" userId="d965f3d4-ea58-4afe-85b0-6f02e8cf3c22" providerId="ADAL" clId="{AFFDD219-BA0B-48F7-B130-1A537D715EE2}" dt="2023-09-12T17:06:34.037" v="7014" actId="1076"/>
          <ac:spMkLst>
            <pc:docMk/>
            <pc:sldMk cId="3822740630" sldId="2147479363"/>
            <ac:spMk id="81" creationId="{EB8B7FE2-A675-EBB3-9003-5CF4A6BB08BE}"/>
          </ac:spMkLst>
        </pc:spChg>
        <pc:spChg chg="add mod">
          <ac:chgData name="Nicolas Delfosse" userId="d965f3d4-ea58-4afe-85b0-6f02e8cf3c22" providerId="ADAL" clId="{AFFDD219-BA0B-48F7-B130-1A537D715EE2}" dt="2023-09-12T17:06:53.352" v="7017" actId="1076"/>
          <ac:spMkLst>
            <pc:docMk/>
            <pc:sldMk cId="3822740630" sldId="2147479363"/>
            <ac:spMk id="82" creationId="{2DEA1766-5A48-475E-F1FC-37DD2FEA883F}"/>
          </ac:spMkLst>
        </pc:spChg>
        <pc:spChg chg="add mod">
          <ac:chgData name="Nicolas Delfosse" userId="d965f3d4-ea58-4afe-85b0-6f02e8cf3c22" providerId="ADAL" clId="{AFFDD219-BA0B-48F7-B130-1A537D715EE2}" dt="2023-09-12T17:10:08.545" v="7096" actId="1076"/>
          <ac:spMkLst>
            <pc:docMk/>
            <pc:sldMk cId="3822740630" sldId="2147479363"/>
            <ac:spMk id="87" creationId="{872A230E-E9EA-3C08-8CEE-72B12D8A7B43}"/>
          </ac:spMkLst>
        </pc:spChg>
        <pc:spChg chg="add mod">
          <ac:chgData name="Nicolas Delfosse" userId="d965f3d4-ea58-4afe-85b0-6f02e8cf3c22" providerId="ADAL" clId="{AFFDD219-BA0B-48F7-B130-1A537D715EE2}" dt="2023-09-12T17:17:50.750" v="7124" actId="1076"/>
          <ac:spMkLst>
            <pc:docMk/>
            <pc:sldMk cId="3822740630" sldId="2147479363"/>
            <ac:spMk id="94" creationId="{491901AE-2150-FB0A-1339-C3179C315274}"/>
          </ac:spMkLst>
        </pc:spChg>
        <pc:spChg chg="mod">
          <ac:chgData name="Nicolas Delfosse" userId="d965f3d4-ea58-4afe-85b0-6f02e8cf3c22" providerId="ADAL" clId="{AFFDD219-BA0B-48F7-B130-1A537D715EE2}" dt="2023-09-12T17:09:09.259" v="7085"/>
          <ac:spMkLst>
            <pc:docMk/>
            <pc:sldMk cId="3822740630" sldId="2147479363"/>
            <ac:spMk id="96" creationId="{101E2107-3C20-12A1-4C6C-1099FED907FA}"/>
          </ac:spMkLst>
        </pc:spChg>
        <pc:spChg chg="mod">
          <ac:chgData name="Nicolas Delfosse" userId="d965f3d4-ea58-4afe-85b0-6f02e8cf3c22" providerId="ADAL" clId="{AFFDD219-BA0B-48F7-B130-1A537D715EE2}" dt="2023-09-12T21:48:59.461" v="12927"/>
          <ac:spMkLst>
            <pc:docMk/>
            <pc:sldMk cId="3822740630" sldId="2147479363"/>
            <ac:spMk id="96" creationId="{E21ECD04-EAE4-E00C-D20D-E821BE666EC1}"/>
          </ac:spMkLst>
        </pc:spChg>
        <pc:spChg chg="mod">
          <ac:chgData name="Nicolas Delfosse" userId="d965f3d4-ea58-4afe-85b0-6f02e8cf3c22" providerId="ADAL" clId="{AFFDD219-BA0B-48F7-B130-1A537D715EE2}" dt="2023-09-12T21:48:59.461" v="12927"/>
          <ac:spMkLst>
            <pc:docMk/>
            <pc:sldMk cId="3822740630" sldId="2147479363"/>
            <ac:spMk id="97" creationId="{1043F7AA-2FD1-4940-3284-87EB21546F27}"/>
          </ac:spMkLst>
        </pc:spChg>
        <pc:spChg chg="mod">
          <ac:chgData name="Nicolas Delfosse" userId="d965f3d4-ea58-4afe-85b0-6f02e8cf3c22" providerId="ADAL" clId="{AFFDD219-BA0B-48F7-B130-1A537D715EE2}" dt="2023-09-12T17:09:09.259" v="7085"/>
          <ac:spMkLst>
            <pc:docMk/>
            <pc:sldMk cId="3822740630" sldId="2147479363"/>
            <ac:spMk id="97" creationId="{9D4DC4B0-F45A-A652-25E6-214D060E8913}"/>
          </ac:spMkLst>
        </pc:spChg>
        <pc:spChg chg="mod">
          <ac:chgData name="Nicolas Delfosse" userId="d965f3d4-ea58-4afe-85b0-6f02e8cf3c22" providerId="ADAL" clId="{AFFDD219-BA0B-48F7-B130-1A537D715EE2}" dt="2023-09-12T21:48:59.461" v="12927"/>
          <ac:spMkLst>
            <pc:docMk/>
            <pc:sldMk cId="3822740630" sldId="2147479363"/>
            <ac:spMk id="98" creationId="{703D7AD4-84BE-229C-444C-B3E87C1B5A6D}"/>
          </ac:spMkLst>
        </pc:spChg>
        <pc:spChg chg="mod">
          <ac:chgData name="Nicolas Delfosse" userId="d965f3d4-ea58-4afe-85b0-6f02e8cf3c22" providerId="ADAL" clId="{AFFDD219-BA0B-48F7-B130-1A537D715EE2}" dt="2023-09-12T17:09:09.259" v="7085"/>
          <ac:spMkLst>
            <pc:docMk/>
            <pc:sldMk cId="3822740630" sldId="2147479363"/>
            <ac:spMk id="98" creationId="{81517C50-F15A-3F48-3D86-9E75F82B4679}"/>
          </ac:spMkLst>
        </pc:spChg>
        <pc:spChg chg="mod">
          <ac:chgData name="Nicolas Delfosse" userId="d965f3d4-ea58-4afe-85b0-6f02e8cf3c22" providerId="ADAL" clId="{AFFDD219-BA0B-48F7-B130-1A537D715EE2}" dt="2023-09-12T21:48:59.461" v="12927"/>
          <ac:spMkLst>
            <pc:docMk/>
            <pc:sldMk cId="3822740630" sldId="2147479363"/>
            <ac:spMk id="99" creationId="{4E819DDF-AEB4-5493-BC4E-1B98952E84C4}"/>
          </ac:spMkLst>
        </pc:spChg>
        <pc:spChg chg="mod">
          <ac:chgData name="Nicolas Delfosse" userId="d965f3d4-ea58-4afe-85b0-6f02e8cf3c22" providerId="ADAL" clId="{AFFDD219-BA0B-48F7-B130-1A537D715EE2}" dt="2023-09-12T21:48:59.461" v="12927"/>
          <ac:spMkLst>
            <pc:docMk/>
            <pc:sldMk cId="3822740630" sldId="2147479363"/>
            <ac:spMk id="100" creationId="{2A0451B0-E106-9E77-F4BC-EA04417ED83C}"/>
          </ac:spMkLst>
        </pc:spChg>
        <pc:spChg chg="mod">
          <ac:chgData name="Nicolas Delfosse" userId="d965f3d4-ea58-4afe-85b0-6f02e8cf3c22" providerId="ADAL" clId="{AFFDD219-BA0B-48F7-B130-1A537D715EE2}" dt="2023-09-12T21:48:59.461" v="12927"/>
          <ac:spMkLst>
            <pc:docMk/>
            <pc:sldMk cId="3822740630" sldId="2147479363"/>
            <ac:spMk id="101" creationId="{18B43FC9-A652-2984-B2F8-831EAFBEAEA2}"/>
          </ac:spMkLst>
        </pc:spChg>
        <pc:spChg chg="mod">
          <ac:chgData name="Nicolas Delfosse" userId="d965f3d4-ea58-4afe-85b0-6f02e8cf3c22" providerId="ADAL" clId="{AFFDD219-BA0B-48F7-B130-1A537D715EE2}" dt="2023-09-12T21:48:59.461" v="12927"/>
          <ac:spMkLst>
            <pc:docMk/>
            <pc:sldMk cId="3822740630" sldId="2147479363"/>
            <ac:spMk id="102" creationId="{D7792597-136C-74CA-3092-41E22E498238}"/>
          </ac:spMkLst>
        </pc:spChg>
        <pc:spChg chg="mod">
          <ac:chgData name="Nicolas Delfosse" userId="d965f3d4-ea58-4afe-85b0-6f02e8cf3c22" providerId="ADAL" clId="{AFFDD219-BA0B-48F7-B130-1A537D715EE2}" dt="2023-09-12T17:09:09.259" v="7085"/>
          <ac:spMkLst>
            <pc:docMk/>
            <pc:sldMk cId="3822740630" sldId="2147479363"/>
            <ac:spMk id="102" creationId="{EE8CEE8A-81F6-FD07-00FC-6E3B6D7146B7}"/>
          </ac:spMkLst>
        </pc:spChg>
        <pc:spChg chg="add mod">
          <ac:chgData name="Nicolas Delfosse" userId="d965f3d4-ea58-4afe-85b0-6f02e8cf3c22" providerId="ADAL" clId="{AFFDD219-BA0B-48F7-B130-1A537D715EE2}" dt="2023-09-12T17:09:32.860" v="7088" actId="1076"/>
          <ac:spMkLst>
            <pc:docMk/>
            <pc:sldMk cId="3822740630" sldId="2147479363"/>
            <ac:spMk id="103" creationId="{469D7B75-3E42-B2A7-4DB3-04D0259BC765}"/>
          </ac:spMkLst>
        </pc:spChg>
        <pc:spChg chg="add mod">
          <ac:chgData name="Nicolas Delfosse" userId="d965f3d4-ea58-4afe-85b0-6f02e8cf3c22" providerId="ADAL" clId="{AFFDD219-BA0B-48F7-B130-1A537D715EE2}" dt="2023-09-12T17:09:43.352" v="7090" actId="1076"/>
          <ac:spMkLst>
            <pc:docMk/>
            <pc:sldMk cId="3822740630" sldId="2147479363"/>
            <ac:spMk id="104" creationId="{1BE0A86C-541C-4923-76A7-DE526E13023A}"/>
          </ac:spMkLst>
        </pc:spChg>
        <pc:spChg chg="add del mod">
          <ac:chgData name="Nicolas Delfosse" userId="d965f3d4-ea58-4afe-85b0-6f02e8cf3c22" providerId="ADAL" clId="{AFFDD219-BA0B-48F7-B130-1A537D715EE2}" dt="2023-09-12T17:09:57.127" v="7093" actId="478"/>
          <ac:spMkLst>
            <pc:docMk/>
            <pc:sldMk cId="3822740630" sldId="2147479363"/>
            <ac:spMk id="107" creationId="{A2325FAD-A54F-6A19-5D62-D09AD420DC43}"/>
          </ac:spMkLst>
        </pc:spChg>
        <pc:spChg chg="add mod">
          <ac:chgData name="Nicolas Delfosse" userId="d965f3d4-ea58-4afe-85b0-6f02e8cf3c22" providerId="ADAL" clId="{AFFDD219-BA0B-48F7-B130-1A537D715EE2}" dt="2023-09-12T17:10:13.336" v="7098" actId="1076"/>
          <ac:spMkLst>
            <pc:docMk/>
            <pc:sldMk cId="3822740630" sldId="2147479363"/>
            <ac:spMk id="111" creationId="{738D4186-C53E-FE06-3748-394EA79C4848}"/>
          </ac:spMkLst>
        </pc:spChg>
        <pc:spChg chg="add mod">
          <ac:chgData name="Nicolas Delfosse" userId="d965f3d4-ea58-4afe-85b0-6f02e8cf3c22" providerId="ADAL" clId="{AFFDD219-BA0B-48F7-B130-1A537D715EE2}" dt="2023-09-12T17:20:35.213" v="7183" actId="1076"/>
          <ac:spMkLst>
            <pc:docMk/>
            <pc:sldMk cId="3822740630" sldId="2147479363"/>
            <ac:spMk id="113" creationId="{0EC2764C-D34D-3C47-E870-ECF21819B1B3}"/>
          </ac:spMkLst>
        </pc:spChg>
        <pc:spChg chg="add mod">
          <ac:chgData name="Nicolas Delfosse" userId="d965f3d4-ea58-4afe-85b0-6f02e8cf3c22" providerId="ADAL" clId="{AFFDD219-BA0B-48F7-B130-1A537D715EE2}" dt="2023-09-12T17:20:35.213" v="7183" actId="1076"/>
          <ac:spMkLst>
            <pc:docMk/>
            <pc:sldMk cId="3822740630" sldId="2147479363"/>
            <ac:spMk id="114" creationId="{30FF7069-AD7E-D1A6-2ACD-2E96B1EBCF9B}"/>
          </ac:spMkLst>
        </pc:spChg>
        <pc:spChg chg="add mod">
          <ac:chgData name="Nicolas Delfosse" userId="d965f3d4-ea58-4afe-85b0-6f02e8cf3c22" providerId="ADAL" clId="{AFFDD219-BA0B-48F7-B130-1A537D715EE2}" dt="2023-09-12T17:20:51.146" v="7188" actId="1076"/>
          <ac:spMkLst>
            <pc:docMk/>
            <pc:sldMk cId="3822740630" sldId="2147479363"/>
            <ac:spMk id="115" creationId="{A3E2A0C0-F2C1-D03F-1C43-ECFA59C327FB}"/>
          </ac:spMkLst>
        </pc:spChg>
        <pc:spChg chg="add del mod">
          <ac:chgData name="Nicolas Delfosse" userId="d965f3d4-ea58-4afe-85b0-6f02e8cf3c22" providerId="ADAL" clId="{AFFDD219-BA0B-48F7-B130-1A537D715EE2}" dt="2023-09-12T17:20:27.842" v="7182" actId="478"/>
          <ac:spMkLst>
            <pc:docMk/>
            <pc:sldMk cId="3822740630" sldId="2147479363"/>
            <ac:spMk id="116" creationId="{4FA9064B-BB21-1EEE-734E-C5EB393F6566}"/>
          </ac:spMkLst>
        </pc:spChg>
        <pc:spChg chg="add mod">
          <ac:chgData name="Nicolas Delfosse" userId="d965f3d4-ea58-4afe-85b0-6f02e8cf3c22" providerId="ADAL" clId="{AFFDD219-BA0B-48F7-B130-1A537D715EE2}" dt="2023-09-12T17:19:09.178" v="7175" actId="1076"/>
          <ac:spMkLst>
            <pc:docMk/>
            <pc:sldMk cId="3822740630" sldId="2147479363"/>
            <ac:spMk id="117" creationId="{785F3216-1045-B5A8-B811-4A3E0B9361F8}"/>
          </ac:spMkLst>
        </pc:spChg>
        <pc:spChg chg="add del mod">
          <ac:chgData name="Nicolas Delfosse" userId="d965f3d4-ea58-4afe-85b0-6f02e8cf3c22" providerId="ADAL" clId="{AFFDD219-BA0B-48F7-B130-1A537D715EE2}" dt="2023-09-12T17:20:09.780" v="7178"/>
          <ac:spMkLst>
            <pc:docMk/>
            <pc:sldMk cId="3822740630" sldId="2147479363"/>
            <ac:spMk id="118" creationId="{21A50E4C-8200-9735-E140-31F276247552}"/>
          </ac:spMkLst>
        </pc:spChg>
        <pc:spChg chg="add mod">
          <ac:chgData name="Nicolas Delfosse" userId="d965f3d4-ea58-4afe-85b0-6f02e8cf3c22" providerId="ADAL" clId="{AFFDD219-BA0B-48F7-B130-1A537D715EE2}" dt="2023-09-12T17:20:18.236" v="7180" actId="1076"/>
          <ac:spMkLst>
            <pc:docMk/>
            <pc:sldMk cId="3822740630" sldId="2147479363"/>
            <ac:spMk id="120" creationId="{6B3326C1-B3D7-BD91-DA2B-0E93D393DB63}"/>
          </ac:spMkLst>
        </pc:spChg>
        <pc:spChg chg="add del mod">
          <ac:chgData name="Nicolas Delfosse" userId="d965f3d4-ea58-4afe-85b0-6f02e8cf3c22" providerId="ADAL" clId="{AFFDD219-BA0B-48F7-B130-1A537D715EE2}" dt="2023-09-12T17:20:39.263" v="7185"/>
          <ac:spMkLst>
            <pc:docMk/>
            <pc:sldMk cId="3822740630" sldId="2147479363"/>
            <ac:spMk id="122" creationId="{6B2BCDBA-BA18-702A-D9CF-8BB0DBA139D5}"/>
          </ac:spMkLst>
        </pc:spChg>
        <pc:spChg chg="add mod">
          <ac:chgData name="Nicolas Delfosse" userId="d965f3d4-ea58-4afe-85b0-6f02e8cf3c22" providerId="ADAL" clId="{AFFDD219-BA0B-48F7-B130-1A537D715EE2}" dt="2023-09-12T17:20:45.736" v="7187" actId="1076"/>
          <ac:spMkLst>
            <pc:docMk/>
            <pc:sldMk cId="3822740630" sldId="2147479363"/>
            <ac:spMk id="123" creationId="{9A6057C7-A414-7561-8059-3DB7405930F5}"/>
          </ac:spMkLst>
        </pc:spChg>
        <pc:spChg chg="add mod">
          <ac:chgData name="Nicolas Delfosse" userId="d965f3d4-ea58-4afe-85b0-6f02e8cf3c22" providerId="ADAL" clId="{AFFDD219-BA0B-48F7-B130-1A537D715EE2}" dt="2023-09-12T17:20:55.211" v="7190" actId="1076"/>
          <ac:spMkLst>
            <pc:docMk/>
            <pc:sldMk cId="3822740630" sldId="2147479363"/>
            <ac:spMk id="124" creationId="{45073A6B-A87D-084B-00AB-EF1A05A51C68}"/>
          </ac:spMkLst>
        </pc:spChg>
        <pc:spChg chg="add del">
          <ac:chgData name="Nicolas Delfosse" userId="d965f3d4-ea58-4afe-85b0-6f02e8cf3c22" providerId="ADAL" clId="{AFFDD219-BA0B-48F7-B130-1A537D715EE2}" dt="2023-09-12T17:56:06.197" v="8130" actId="22"/>
          <ac:spMkLst>
            <pc:docMk/>
            <pc:sldMk cId="3822740630" sldId="2147479363"/>
            <ac:spMk id="127" creationId="{592CCF07-96BA-8C03-7215-652E834547B5}"/>
          </ac:spMkLst>
        </pc:spChg>
        <pc:grpChg chg="add mod">
          <ac:chgData name="Nicolas Delfosse" userId="d965f3d4-ea58-4afe-85b0-6f02e8cf3c22" providerId="ADAL" clId="{AFFDD219-BA0B-48F7-B130-1A537D715EE2}" dt="2023-09-12T21:49:09.080" v="12929" actId="1076"/>
          <ac:grpSpMkLst>
            <pc:docMk/>
            <pc:sldMk cId="3822740630" sldId="2147479363"/>
            <ac:grpSpMk id="3" creationId="{3105FE50-7D70-921C-CDCC-AA485A7EB085}"/>
          </ac:grpSpMkLst>
        </pc:grpChg>
        <pc:grpChg chg="add mod">
          <ac:chgData name="Nicolas Delfosse" userId="d965f3d4-ea58-4afe-85b0-6f02e8cf3c22" providerId="ADAL" clId="{AFFDD219-BA0B-48F7-B130-1A537D715EE2}" dt="2023-09-12T17:06:27.370" v="7012" actId="571"/>
          <ac:grpSpMkLst>
            <pc:docMk/>
            <pc:sldMk cId="3822740630" sldId="2147479363"/>
            <ac:grpSpMk id="4" creationId="{5AFECA58-C8E1-8095-70B0-F41708CFCAC2}"/>
          </ac:grpSpMkLst>
        </pc:grpChg>
        <pc:grpChg chg="mod">
          <ac:chgData name="Nicolas Delfosse" userId="d965f3d4-ea58-4afe-85b0-6f02e8cf3c22" providerId="ADAL" clId="{AFFDD219-BA0B-48F7-B130-1A537D715EE2}" dt="2023-09-12T17:06:27.370" v="7012" actId="571"/>
          <ac:grpSpMkLst>
            <pc:docMk/>
            <pc:sldMk cId="3822740630" sldId="2147479363"/>
            <ac:grpSpMk id="5" creationId="{7F87031A-B13A-718C-FA34-EA692D3D44CC}"/>
          </ac:grpSpMkLst>
        </pc:grpChg>
        <pc:grpChg chg="add mod">
          <ac:chgData name="Nicolas Delfosse" userId="d965f3d4-ea58-4afe-85b0-6f02e8cf3c22" providerId="ADAL" clId="{AFFDD219-BA0B-48F7-B130-1A537D715EE2}" dt="2023-09-12T17:06:27.370" v="7012" actId="571"/>
          <ac:grpSpMkLst>
            <pc:docMk/>
            <pc:sldMk cId="3822740630" sldId="2147479363"/>
            <ac:grpSpMk id="27" creationId="{7B64915B-FBB6-1721-3605-195990FADEA8}"/>
          </ac:grpSpMkLst>
        </pc:grpChg>
        <pc:grpChg chg="mod">
          <ac:chgData name="Nicolas Delfosse" userId="d965f3d4-ea58-4afe-85b0-6f02e8cf3c22" providerId="ADAL" clId="{AFFDD219-BA0B-48F7-B130-1A537D715EE2}" dt="2023-09-12T17:06:27.370" v="7012" actId="571"/>
          <ac:grpSpMkLst>
            <pc:docMk/>
            <pc:sldMk cId="3822740630" sldId="2147479363"/>
            <ac:grpSpMk id="28" creationId="{00848685-48BD-6902-1B52-E08BF357C4BB}"/>
          </ac:grpSpMkLst>
        </pc:grpChg>
        <pc:grpChg chg="mod">
          <ac:chgData name="Nicolas Delfosse" userId="d965f3d4-ea58-4afe-85b0-6f02e8cf3c22" providerId="ADAL" clId="{AFFDD219-BA0B-48F7-B130-1A537D715EE2}" dt="2023-09-12T21:48:59.461" v="12927"/>
          <ac:grpSpMkLst>
            <pc:docMk/>
            <pc:sldMk cId="3822740630" sldId="2147479363"/>
            <ac:grpSpMk id="55" creationId="{EEE86BBC-C388-B2AB-B4D6-B9F827313BB6}"/>
          </ac:grpSpMkLst>
        </pc:grpChg>
        <pc:grpChg chg="mod">
          <ac:chgData name="Nicolas Delfosse" userId="d965f3d4-ea58-4afe-85b0-6f02e8cf3c22" providerId="ADAL" clId="{AFFDD219-BA0B-48F7-B130-1A537D715EE2}" dt="2023-09-12T21:48:59.461" v="12927"/>
          <ac:grpSpMkLst>
            <pc:docMk/>
            <pc:sldMk cId="3822740630" sldId="2147479363"/>
            <ac:grpSpMk id="56" creationId="{B6DAC9AD-AA04-32B0-309E-D8C087B489BD}"/>
          </ac:grpSpMkLst>
        </pc:grpChg>
        <pc:grpChg chg="add del mod">
          <ac:chgData name="Nicolas Delfosse" userId="d965f3d4-ea58-4afe-85b0-6f02e8cf3c22" providerId="ADAL" clId="{AFFDD219-BA0B-48F7-B130-1A537D715EE2}" dt="2023-09-12T21:48:58.799" v="12926" actId="478"/>
          <ac:grpSpMkLst>
            <pc:docMk/>
            <pc:sldMk cId="3822740630" sldId="2147479363"/>
            <ac:grpSpMk id="57" creationId="{B87DA903-4B6F-ACD2-8141-DBEBD85DAEC3}"/>
          </ac:grpSpMkLst>
        </pc:grpChg>
        <pc:grpChg chg="add">
          <ac:chgData name="Nicolas Delfosse" userId="d965f3d4-ea58-4afe-85b0-6f02e8cf3c22" providerId="ADAL" clId="{AFFDD219-BA0B-48F7-B130-1A537D715EE2}" dt="2023-09-12T17:05:45.165" v="7004" actId="164"/>
          <ac:grpSpMkLst>
            <pc:docMk/>
            <pc:sldMk cId="3822740630" sldId="2147479363"/>
            <ac:grpSpMk id="58" creationId="{B5B536FC-8E1C-58AD-ECA0-E19542C3804F}"/>
          </ac:grpSpMkLst>
        </pc:grpChg>
        <pc:grpChg chg="mod">
          <ac:chgData name="Nicolas Delfosse" userId="d965f3d4-ea58-4afe-85b0-6f02e8cf3c22" providerId="ADAL" clId="{AFFDD219-BA0B-48F7-B130-1A537D715EE2}" dt="2023-09-12T21:48:59.461" v="12927"/>
          <ac:grpSpMkLst>
            <pc:docMk/>
            <pc:sldMk cId="3822740630" sldId="2147479363"/>
            <ac:grpSpMk id="59" creationId="{3CC88585-89A8-B2EB-3B1A-DB3627B07AA1}"/>
          </ac:grpSpMkLst>
        </pc:grpChg>
        <pc:grpChg chg="mod">
          <ac:chgData name="Nicolas Delfosse" userId="d965f3d4-ea58-4afe-85b0-6f02e8cf3c22" providerId="ADAL" clId="{AFFDD219-BA0B-48F7-B130-1A537D715EE2}" dt="2023-09-12T21:48:59.461" v="12927"/>
          <ac:grpSpMkLst>
            <pc:docMk/>
            <pc:sldMk cId="3822740630" sldId="2147479363"/>
            <ac:grpSpMk id="76" creationId="{9BBA6721-F07E-E9D7-D61D-91F91665A210}"/>
          </ac:grpSpMkLst>
        </pc:grpChg>
        <pc:grpChg chg="add mod">
          <ac:chgData name="Nicolas Delfosse" userId="d965f3d4-ea58-4afe-85b0-6f02e8cf3c22" providerId="ADAL" clId="{AFFDD219-BA0B-48F7-B130-1A537D715EE2}" dt="2023-09-12T17:08:55.930" v="7083" actId="1076"/>
          <ac:grpSpMkLst>
            <pc:docMk/>
            <pc:sldMk cId="3822740630" sldId="2147479363"/>
            <ac:grpSpMk id="92" creationId="{4AF6E189-342F-2DE5-7145-69BF0ECEA6BB}"/>
          </ac:grpSpMkLst>
        </pc:grpChg>
        <pc:grpChg chg="add del mod">
          <ac:chgData name="Nicolas Delfosse" userId="d965f3d4-ea58-4afe-85b0-6f02e8cf3c22" providerId="ADAL" clId="{AFFDD219-BA0B-48F7-B130-1A537D715EE2}" dt="2023-09-12T17:10:57.850" v="7101" actId="478"/>
          <ac:grpSpMkLst>
            <pc:docMk/>
            <pc:sldMk cId="3822740630" sldId="2147479363"/>
            <ac:grpSpMk id="95" creationId="{434B1C97-3089-BC6E-EA0B-1D87D0579B4B}"/>
          </ac:grpSpMkLst>
        </pc:grpChg>
        <pc:grpChg chg="add">
          <ac:chgData name="Nicolas Delfosse" userId="d965f3d4-ea58-4afe-85b0-6f02e8cf3c22" providerId="ADAL" clId="{AFFDD219-BA0B-48F7-B130-1A537D715EE2}" dt="2023-09-12T17:11:16.152" v="7104" actId="164"/>
          <ac:grpSpMkLst>
            <pc:docMk/>
            <pc:sldMk cId="3822740630" sldId="2147479363"/>
            <ac:grpSpMk id="112" creationId="{012782FC-CA8D-88D2-71E2-1DDBDE24A98D}"/>
          </ac:grpSpMkLst>
        </pc:grpChg>
        <pc:grpChg chg="add mod">
          <ac:chgData name="Nicolas Delfosse" userId="d965f3d4-ea58-4afe-85b0-6f02e8cf3c22" providerId="ADAL" clId="{AFFDD219-BA0B-48F7-B130-1A537D715EE2}" dt="2023-09-13T16:25:56.095" v="13145" actId="196"/>
          <ac:grpSpMkLst>
            <pc:docMk/>
            <pc:sldMk cId="3822740630" sldId="2147479363"/>
            <ac:grpSpMk id="118" creationId="{29E7C913-0128-0D5E-DADB-602BE9D1F63A}"/>
          </ac:grpSpMkLst>
        </pc:grpChg>
        <pc:grpChg chg="add">
          <ac:chgData name="Nicolas Delfosse" userId="d965f3d4-ea58-4afe-85b0-6f02e8cf3c22" providerId="ADAL" clId="{AFFDD219-BA0B-48F7-B130-1A537D715EE2}" dt="2023-09-12T17:21:29.066" v="7194" actId="164"/>
          <ac:grpSpMkLst>
            <pc:docMk/>
            <pc:sldMk cId="3822740630" sldId="2147479363"/>
            <ac:grpSpMk id="125" creationId="{5CF22C00-462C-5A35-BF5C-E2895ECC12D9}"/>
          </ac:grpSpMkLst>
        </pc:grpChg>
        <pc:cxnChg chg="mod">
          <ac:chgData name="Nicolas Delfosse" userId="d965f3d4-ea58-4afe-85b0-6f02e8cf3c22" providerId="ADAL" clId="{AFFDD219-BA0B-48F7-B130-1A537D715EE2}" dt="2023-09-12T21:48:58.799" v="12926" actId="478"/>
          <ac:cxnSpMkLst>
            <pc:docMk/>
            <pc:sldMk cId="3822740630" sldId="2147479363"/>
            <ac:cxnSpMk id="8" creationId="{F8E86E71-E686-A3FF-E62C-39419CBB9B61}"/>
          </ac:cxnSpMkLst>
        </pc:cxnChg>
        <pc:cxnChg chg="mod">
          <ac:chgData name="Nicolas Delfosse" userId="d965f3d4-ea58-4afe-85b0-6f02e8cf3c22" providerId="ADAL" clId="{AFFDD219-BA0B-48F7-B130-1A537D715EE2}" dt="2023-09-12T21:48:58.799" v="12926" actId="478"/>
          <ac:cxnSpMkLst>
            <pc:docMk/>
            <pc:sldMk cId="3822740630" sldId="2147479363"/>
            <ac:cxnSpMk id="9" creationId="{966209DA-6A1F-0E1C-AB0C-7E3F4D1B01EA}"/>
          </ac:cxnSpMkLst>
        </pc:cxnChg>
        <pc:cxnChg chg="mod">
          <ac:chgData name="Nicolas Delfosse" userId="d965f3d4-ea58-4afe-85b0-6f02e8cf3c22" providerId="ADAL" clId="{AFFDD219-BA0B-48F7-B130-1A537D715EE2}" dt="2023-09-12T21:48:58.799" v="12926" actId="478"/>
          <ac:cxnSpMkLst>
            <pc:docMk/>
            <pc:sldMk cId="3822740630" sldId="2147479363"/>
            <ac:cxnSpMk id="10" creationId="{5DE06BC6-5F44-AF89-D166-4F8F66782592}"/>
          </ac:cxnSpMkLst>
        </pc:cxnChg>
        <pc:cxnChg chg="mod">
          <ac:chgData name="Nicolas Delfosse" userId="d965f3d4-ea58-4afe-85b0-6f02e8cf3c22" providerId="ADAL" clId="{AFFDD219-BA0B-48F7-B130-1A537D715EE2}" dt="2023-09-12T21:48:58.799" v="12926" actId="478"/>
          <ac:cxnSpMkLst>
            <pc:docMk/>
            <pc:sldMk cId="3822740630" sldId="2147479363"/>
            <ac:cxnSpMk id="11" creationId="{0A3A6C7E-03B8-A33C-DE45-7BC79D817338}"/>
          </ac:cxnSpMkLst>
        </pc:cxnChg>
        <pc:cxnChg chg="mod">
          <ac:chgData name="Nicolas Delfosse" userId="d965f3d4-ea58-4afe-85b0-6f02e8cf3c22" providerId="ADAL" clId="{AFFDD219-BA0B-48F7-B130-1A537D715EE2}" dt="2023-09-12T21:48:58.799" v="12926" actId="478"/>
          <ac:cxnSpMkLst>
            <pc:docMk/>
            <pc:sldMk cId="3822740630" sldId="2147479363"/>
            <ac:cxnSpMk id="12" creationId="{FF0594F7-DAE9-C4CC-8EBC-6E72666A74B8}"/>
          </ac:cxnSpMkLst>
        </pc:cxnChg>
        <pc:cxnChg chg="mod">
          <ac:chgData name="Nicolas Delfosse" userId="d965f3d4-ea58-4afe-85b0-6f02e8cf3c22" providerId="ADAL" clId="{AFFDD219-BA0B-48F7-B130-1A537D715EE2}" dt="2023-09-12T21:48:58.799" v="12926" actId="478"/>
          <ac:cxnSpMkLst>
            <pc:docMk/>
            <pc:sldMk cId="3822740630" sldId="2147479363"/>
            <ac:cxnSpMk id="13" creationId="{EA49748D-0DD9-C28F-1D53-5EF6BEEA0232}"/>
          </ac:cxnSpMkLst>
        </pc:cxnChg>
        <pc:cxnChg chg="mod">
          <ac:chgData name="Nicolas Delfosse" userId="d965f3d4-ea58-4afe-85b0-6f02e8cf3c22" providerId="ADAL" clId="{AFFDD219-BA0B-48F7-B130-1A537D715EE2}" dt="2023-09-12T21:48:58.799" v="12926" actId="478"/>
          <ac:cxnSpMkLst>
            <pc:docMk/>
            <pc:sldMk cId="3822740630" sldId="2147479363"/>
            <ac:cxnSpMk id="14" creationId="{C9C1CB61-B6DB-F586-3A44-62BBFAE5F1C0}"/>
          </ac:cxnSpMkLst>
        </pc:cxnChg>
        <pc:cxnChg chg="mod">
          <ac:chgData name="Nicolas Delfosse" userId="d965f3d4-ea58-4afe-85b0-6f02e8cf3c22" providerId="ADAL" clId="{AFFDD219-BA0B-48F7-B130-1A537D715EE2}" dt="2023-09-12T21:48:58.799" v="12926" actId="478"/>
          <ac:cxnSpMkLst>
            <pc:docMk/>
            <pc:sldMk cId="3822740630" sldId="2147479363"/>
            <ac:cxnSpMk id="15" creationId="{A9B61E64-BBDD-8372-0221-A16A75C5754C}"/>
          </ac:cxnSpMkLst>
        </pc:cxnChg>
        <pc:cxnChg chg="mod">
          <ac:chgData name="Nicolas Delfosse" userId="d965f3d4-ea58-4afe-85b0-6f02e8cf3c22" providerId="ADAL" clId="{AFFDD219-BA0B-48F7-B130-1A537D715EE2}" dt="2023-09-12T21:48:58.799" v="12926" actId="478"/>
          <ac:cxnSpMkLst>
            <pc:docMk/>
            <pc:sldMk cId="3822740630" sldId="2147479363"/>
            <ac:cxnSpMk id="23" creationId="{BEC13A11-35E3-B06C-DB94-47EB6987BE58}"/>
          </ac:cxnSpMkLst>
        </pc:cxnChg>
        <pc:cxnChg chg="mod">
          <ac:chgData name="Nicolas Delfosse" userId="d965f3d4-ea58-4afe-85b0-6f02e8cf3c22" providerId="ADAL" clId="{AFFDD219-BA0B-48F7-B130-1A537D715EE2}" dt="2023-09-12T21:48:58.799" v="12926" actId="478"/>
          <ac:cxnSpMkLst>
            <pc:docMk/>
            <pc:sldMk cId="3822740630" sldId="2147479363"/>
            <ac:cxnSpMk id="24" creationId="{DCC35A5A-8377-C6FE-5F09-EAF99166128D}"/>
          </ac:cxnSpMkLst>
        </pc:cxnChg>
        <pc:cxnChg chg="mod">
          <ac:chgData name="Nicolas Delfosse" userId="d965f3d4-ea58-4afe-85b0-6f02e8cf3c22" providerId="ADAL" clId="{AFFDD219-BA0B-48F7-B130-1A537D715EE2}" dt="2023-09-12T21:48:58.799" v="12926" actId="478"/>
          <ac:cxnSpMkLst>
            <pc:docMk/>
            <pc:sldMk cId="3822740630" sldId="2147479363"/>
            <ac:cxnSpMk id="25" creationId="{9D42B5E6-0C65-AAC6-2A61-4CD59D768909}"/>
          </ac:cxnSpMkLst>
        </pc:cxnChg>
        <pc:cxnChg chg="mod">
          <ac:chgData name="Nicolas Delfosse" userId="d965f3d4-ea58-4afe-85b0-6f02e8cf3c22" providerId="ADAL" clId="{AFFDD219-BA0B-48F7-B130-1A537D715EE2}" dt="2023-09-12T21:48:58.799" v="12926" actId="478"/>
          <ac:cxnSpMkLst>
            <pc:docMk/>
            <pc:sldMk cId="3822740630" sldId="2147479363"/>
            <ac:cxnSpMk id="26" creationId="{E7F262E2-6CAA-5F80-14C6-441389E4B8DB}"/>
          </ac:cxnSpMkLst>
        </pc:cxnChg>
        <pc:cxnChg chg="mod">
          <ac:chgData name="Nicolas Delfosse" userId="d965f3d4-ea58-4afe-85b0-6f02e8cf3c22" providerId="ADAL" clId="{AFFDD219-BA0B-48F7-B130-1A537D715EE2}" dt="2023-09-12T21:48:58.799" v="12926" actId="478"/>
          <ac:cxnSpMkLst>
            <pc:docMk/>
            <pc:sldMk cId="3822740630" sldId="2147479363"/>
            <ac:cxnSpMk id="31" creationId="{80636B21-AA33-19CE-0255-45659514B047}"/>
          </ac:cxnSpMkLst>
        </pc:cxnChg>
        <pc:cxnChg chg="mod">
          <ac:chgData name="Nicolas Delfosse" userId="d965f3d4-ea58-4afe-85b0-6f02e8cf3c22" providerId="ADAL" clId="{AFFDD219-BA0B-48F7-B130-1A537D715EE2}" dt="2023-09-12T21:48:58.799" v="12926" actId="478"/>
          <ac:cxnSpMkLst>
            <pc:docMk/>
            <pc:sldMk cId="3822740630" sldId="2147479363"/>
            <ac:cxnSpMk id="32" creationId="{7F4AD548-2C8A-6A61-D39F-DF2E03BB1644}"/>
          </ac:cxnSpMkLst>
        </pc:cxnChg>
        <pc:cxnChg chg="mod">
          <ac:chgData name="Nicolas Delfosse" userId="d965f3d4-ea58-4afe-85b0-6f02e8cf3c22" providerId="ADAL" clId="{AFFDD219-BA0B-48F7-B130-1A537D715EE2}" dt="2023-09-12T21:48:58.799" v="12926" actId="478"/>
          <ac:cxnSpMkLst>
            <pc:docMk/>
            <pc:sldMk cId="3822740630" sldId="2147479363"/>
            <ac:cxnSpMk id="33" creationId="{8528778F-A5EB-7086-E84F-4A57E14DE436}"/>
          </ac:cxnSpMkLst>
        </pc:cxnChg>
        <pc:cxnChg chg="mod">
          <ac:chgData name="Nicolas Delfosse" userId="d965f3d4-ea58-4afe-85b0-6f02e8cf3c22" providerId="ADAL" clId="{AFFDD219-BA0B-48F7-B130-1A537D715EE2}" dt="2023-09-12T21:48:58.799" v="12926" actId="478"/>
          <ac:cxnSpMkLst>
            <pc:docMk/>
            <pc:sldMk cId="3822740630" sldId="2147479363"/>
            <ac:cxnSpMk id="34" creationId="{690D0839-05E6-7600-C3D8-E6F40E19C339}"/>
          </ac:cxnSpMkLst>
        </pc:cxnChg>
        <pc:cxnChg chg="mod">
          <ac:chgData name="Nicolas Delfosse" userId="d965f3d4-ea58-4afe-85b0-6f02e8cf3c22" providerId="ADAL" clId="{AFFDD219-BA0B-48F7-B130-1A537D715EE2}" dt="2023-09-12T21:48:58.799" v="12926" actId="478"/>
          <ac:cxnSpMkLst>
            <pc:docMk/>
            <pc:sldMk cId="3822740630" sldId="2147479363"/>
            <ac:cxnSpMk id="35" creationId="{58DD73CA-6B51-B1E8-9803-D66B1181BD08}"/>
          </ac:cxnSpMkLst>
        </pc:cxnChg>
        <pc:cxnChg chg="mod">
          <ac:chgData name="Nicolas Delfosse" userId="d965f3d4-ea58-4afe-85b0-6f02e8cf3c22" providerId="ADAL" clId="{AFFDD219-BA0B-48F7-B130-1A537D715EE2}" dt="2023-09-12T21:48:58.799" v="12926" actId="478"/>
          <ac:cxnSpMkLst>
            <pc:docMk/>
            <pc:sldMk cId="3822740630" sldId="2147479363"/>
            <ac:cxnSpMk id="36" creationId="{5286C103-8D50-3819-4667-698367A6523A}"/>
          </ac:cxnSpMkLst>
        </pc:cxnChg>
        <pc:cxnChg chg="mod">
          <ac:chgData name="Nicolas Delfosse" userId="d965f3d4-ea58-4afe-85b0-6f02e8cf3c22" providerId="ADAL" clId="{AFFDD219-BA0B-48F7-B130-1A537D715EE2}" dt="2023-09-12T21:48:58.799" v="12926" actId="478"/>
          <ac:cxnSpMkLst>
            <pc:docMk/>
            <pc:sldMk cId="3822740630" sldId="2147479363"/>
            <ac:cxnSpMk id="37" creationId="{E94C5230-5EBF-514C-C99D-77CF27B9547C}"/>
          </ac:cxnSpMkLst>
        </pc:cxnChg>
        <pc:cxnChg chg="mod">
          <ac:chgData name="Nicolas Delfosse" userId="d965f3d4-ea58-4afe-85b0-6f02e8cf3c22" providerId="ADAL" clId="{AFFDD219-BA0B-48F7-B130-1A537D715EE2}" dt="2023-09-12T21:48:58.799" v="12926" actId="478"/>
          <ac:cxnSpMkLst>
            <pc:docMk/>
            <pc:sldMk cId="3822740630" sldId="2147479363"/>
            <ac:cxnSpMk id="38" creationId="{A1CCDB25-5EB3-09B6-65AF-F33F0E278E58}"/>
          </ac:cxnSpMkLst>
        </pc:cxnChg>
        <pc:cxnChg chg="mod">
          <ac:chgData name="Nicolas Delfosse" userId="d965f3d4-ea58-4afe-85b0-6f02e8cf3c22" providerId="ADAL" clId="{AFFDD219-BA0B-48F7-B130-1A537D715EE2}" dt="2023-09-12T21:48:58.799" v="12926" actId="478"/>
          <ac:cxnSpMkLst>
            <pc:docMk/>
            <pc:sldMk cId="3822740630" sldId="2147479363"/>
            <ac:cxnSpMk id="41" creationId="{670E31D2-9F1C-2C36-442B-660BEF47E9A3}"/>
          </ac:cxnSpMkLst>
        </pc:cxnChg>
        <pc:cxnChg chg="mod">
          <ac:chgData name="Nicolas Delfosse" userId="d965f3d4-ea58-4afe-85b0-6f02e8cf3c22" providerId="ADAL" clId="{AFFDD219-BA0B-48F7-B130-1A537D715EE2}" dt="2023-09-12T21:48:58.799" v="12926" actId="478"/>
          <ac:cxnSpMkLst>
            <pc:docMk/>
            <pc:sldMk cId="3822740630" sldId="2147479363"/>
            <ac:cxnSpMk id="42" creationId="{722A0133-915B-A854-01CD-64827D635155}"/>
          </ac:cxnSpMkLst>
        </pc:cxnChg>
        <pc:cxnChg chg="mod">
          <ac:chgData name="Nicolas Delfosse" userId="d965f3d4-ea58-4afe-85b0-6f02e8cf3c22" providerId="ADAL" clId="{AFFDD219-BA0B-48F7-B130-1A537D715EE2}" dt="2023-09-12T21:48:58.799" v="12926" actId="478"/>
          <ac:cxnSpMkLst>
            <pc:docMk/>
            <pc:sldMk cId="3822740630" sldId="2147479363"/>
            <ac:cxnSpMk id="43" creationId="{93F6F44E-B55D-BD7F-CE54-EBED7A9CE1AE}"/>
          </ac:cxnSpMkLst>
        </pc:cxnChg>
        <pc:cxnChg chg="mod">
          <ac:chgData name="Nicolas Delfosse" userId="d965f3d4-ea58-4afe-85b0-6f02e8cf3c22" providerId="ADAL" clId="{AFFDD219-BA0B-48F7-B130-1A537D715EE2}" dt="2023-09-12T21:48:58.799" v="12926" actId="478"/>
          <ac:cxnSpMkLst>
            <pc:docMk/>
            <pc:sldMk cId="3822740630" sldId="2147479363"/>
            <ac:cxnSpMk id="44" creationId="{6D7D7749-410C-F7C6-10E7-B6E22EDF51E5}"/>
          </ac:cxnSpMkLst>
        </pc:cxnChg>
        <pc:cxnChg chg="add mod">
          <ac:chgData name="Nicolas Delfosse" userId="d965f3d4-ea58-4afe-85b0-6f02e8cf3c22" providerId="ADAL" clId="{AFFDD219-BA0B-48F7-B130-1A537D715EE2}" dt="2023-09-12T21:49:13.409" v="12930" actId="1076"/>
          <ac:cxnSpMkLst>
            <pc:docMk/>
            <pc:sldMk cId="3822740630" sldId="2147479363"/>
            <ac:cxnSpMk id="54" creationId="{D231C478-355E-97F3-EB3C-EF120883204F}"/>
          </ac:cxnSpMkLst>
        </pc:cxnChg>
        <pc:cxnChg chg="add del mod">
          <ac:chgData name="Nicolas Delfosse" userId="d965f3d4-ea58-4afe-85b0-6f02e8cf3c22" providerId="ADAL" clId="{AFFDD219-BA0B-48F7-B130-1A537D715EE2}" dt="2023-09-12T17:05:31.457" v="7002" actId="478"/>
          <ac:cxnSpMkLst>
            <pc:docMk/>
            <pc:sldMk cId="3822740630" sldId="2147479363"/>
            <ac:cxnSpMk id="56" creationId="{BCB938C8-6585-8FAF-9541-B923B1B8E964}"/>
          </ac:cxnSpMkLst>
        </pc:cxnChg>
        <pc:cxnChg chg="mod">
          <ac:chgData name="Nicolas Delfosse" userId="d965f3d4-ea58-4afe-85b0-6f02e8cf3c22" providerId="ADAL" clId="{AFFDD219-BA0B-48F7-B130-1A537D715EE2}" dt="2023-09-12T21:48:59.461" v="12927"/>
          <ac:cxnSpMkLst>
            <pc:docMk/>
            <pc:sldMk cId="3822740630" sldId="2147479363"/>
            <ac:cxnSpMk id="62" creationId="{EB0C48BE-99D0-C6CD-4FC6-E7562D8C6460}"/>
          </ac:cxnSpMkLst>
        </pc:cxnChg>
        <pc:cxnChg chg="mod">
          <ac:chgData name="Nicolas Delfosse" userId="d965f3d4-ea58-4afe-85b0-6f02e8cf3c22" providerId="ADAL" clId="{AFFDD219-BA0B-48F7-B130-1A537D715EE2}" dt="2023-09-12T21:48:59.461" v="12927"/>
          <ac:cxnSpMkLst>
            <pc:docMk/>
            <pc:sldMk cId="3822740630" sldId="2147479363"/>
            <ac:cxnSpMk id="63" creationId="{1DADE22C-578B-4323-489C-75CA74671FC3}"/>
          </ac:cxnSpMkLst>
        </pc:cxnChg>
        <pc:cxnChg chg="add mod">
          <ac:chgData name="Nicolas Delfosse" userId="d965f3d4-ea58-4afe-85b0-6f02e8cf3c22" providerId="ADAL" clId="{AFFDD219-BA0B-48F7-B130-1A537D715EE2}" dt="2023-09-12T17:05:56.589" v="7006" actId="571"/>
          <ac:cxnSpMkLst>
            <pc:docMk/>
            <pc:sldMk cId="3822740630" sldId="2147479363"/>
            <ac:cxnSpMk id="63" creationId="{52CE83A3-D77A-29F0-52F6-E3D59BC7B24A}"/>
          </ac:cxnSpMkLst>
        </pc:cxnChg>
        <pc:cxnChg chg="mod">
          <ac:chgData name="Nicolas Delfosse" userId="d965f3d4-ea58-4afe-85b0-6f02e8cf3c22" providerId="ADAL" clId="{AFFDD219-BA0B-48F7-B130-1A537D715EE2}" dt="2023-09-12T21:48:59.461" v="12927"/>
          <ac:cxnSpMkLst>
            <pc:docMk/>
            <pc:sldMk cId="3822740630" sldId="2147479363"/>
            <ac:cxnSpMk id="64" creationId="{3E2AE764-1ADD-B02C-9ACE-9AB311C0FF7C}"/>
          </ac:cxnSpMkLst>
        </pc:cxnChg>
        <pc:cxnChg chg="mod">
          <ac:chgData name="Nicolas Delfosse" userId="d965f3d4-ea58-4afe-85b0-6f02e8cf3c22" providerId="ADAL" clId="{AFFDD219-BA0B-48F7-B130-1A537D715EE2}" dt="2023-09-12T21:48:59.461" v="12927"/>
          <ac:cxnSpMkLst>
            <pc:docMk/>
            <pc:sldMk cId="3822740630" sldId="2147479363"/>
            <ac:cxnSpMk id="65" creationId="{C39CCBC3-3FE3-DA19-5258-3D5CCF1D3B83}"/>
          </ac:cxnSpMkLst>
        </pc:cxnChg>
        <pc:cxnChg chg="mod">
          <ac:chgData name="Nicolas Delfosse" userId="d965f3d4-ea58-4afe-85b0-6f02e8cf3c22" providerId="ADAL" clId="{AFFDD219-BA0B-48F7-B130-1A537D715EE2}" dt="2023-09-12T21:48:59.461" v="12927"/>
          <ac:cxnSpMkLst>
            <pc:docMk/>
            <pc:sldMk cId="3822740630" sldId="2147479363"/>
            <ac:cxnSpMk id="66" creationId="{3A6E13DF-447A-C0D2-CF11-BB8123698421}"/>
          </ac:cxnSpMkLst>
        </pc:cxnChg>
        <pc:cxnChg chg="mod">
          <ac:chgData name="Nicolas Delfosse" userId="d965f3d4-ea58-4afe-85b0-6f02e8cf3c22" providerId="ADAL" clId="{AFFDD219-BA0B-48F7-B130-1A537D715EE2}" dt="2023-09-12T21:48:59.461" v="12927"/>
          <ac:cxnSpMkLst>
            <pc:docMk/>
            <pc:sldMk cId="3822740630" sldId="2147479363"/>
            <ac:cxnSpMk id="67" creationId="{53F80E95-F417-C285-4157-7D4DB09C68AC}"/>
          </ac:cxnSpMkLst>
        </pc:cxnChg>
        <pc:cxnChg chg="mod">
          <ac:chgData name="Nicolas Delfosse" userId="d965f3d4-ea58-4afe-85b0-6f02e8cf3c22" providerId="ADAL" clId="{AFFDD219-BA0B-48F7-B130-1A537D715EE2}" dt="2023-09-12T21:48:59.461" v="12927"/>
          <ac:cxnSpMkLst>
            <pc:docMk/>
            <pc:sldMk cId="3822740630" sldId="2147479363"/>
            <ac:cxnSpMk id="68" creationId="{6AC013E1-E3EE-D249-95F4-457FC2B984D7}"/>
          </ac:cxnSpMkLst>
        </pc:cxnChg>
        <pc:cxnChg chg="mod">
          <ac:chgData name="Nicolas Delfosse" userId="d965f3d4-ea58-4afe-85b0-6f02e8cf3c22" providerId="ADAL" clId="{AFFDD219-BA0B-48F7-B130-1A537D715EE2}" dt="2023-09-12T21:48:59.461" v="12927"/>
          <ac:cxnSpMkLst>
            <pc:docMk/>
            <pc:sldMk cId="3822740630" sldId="2147479363"/>
            <ac:cxnSpMk id="69" creationId="{670865BA-BB83-F610-5063-D0E928DEB54A}"/>
          </ac:cxnSpMkLst>
        </pc:cxnChg>
        <pc:cxnChg chg="mod">
          <ac:chgData name="Nicolas Delfosse" userId="d965f3d4-ea58-4afe-85b0-6f02e8cf3c22" providerId="ADAL" clId="{AFFDD219-BA0B-48F7-B130-1A537D715EE2}" dt="2023-09-12T21:48:59.461" v="12927"/>
          <ac:cxnSpMkLst>
            <pc:docMk/>
            <pc:sldMk cId="3822740630" sldId="2147479363"/>
            <ac:cxnSpMk id="72" creationId="{75356218-5DD5-FCBC-BEA6-0AE97FBD91BF}"/>
          </ac:cxnSpMkLst>
        </pc:cxnChg>
        <pc:cxnChg chg="mod">
          <ac:chgData name="Nicolas Delfosse" userId="d965f3d4-ea58-4afe-85b0-6f02e8cf3c22" providerId="ADAL" clId="{AFFDD219-BA0B-48F7-B130-1A537D715EE2}" dt="2023-09-12T21:48:59.461" v="12927"/>
          <ac:cxnSpMkLst>
            <pc:docMk/>
            <pc:sldMk cId="3822740630" sldId="2147479363"/>
            <ac:cxnSpMk id="73" creationId="{816D6E0F-3937-58D0-A186-55B90320394B}"/>
          </ac:cxnSpMkLst>
        </pc:cxnChg>
        <pc:cxnChg chg="mod">
          <ac:chgData name="Nicolas Delfosse" userId="d965f3d4-ea58-4afe-85b0-6f02e8cf3c22" providerId="ADAL" clId="{AFFDD219-BA0B-48F7-B130-1A537D715EE2}" dt="2023-09-12T21:48:59.461" v="12927"/>
          <ac:cxnSpMkLst>
            <pc:docMk/>
            <pc:sldMk cId="3822740630" sldId="2147479363"/>
            <ac:cxnSpMk id="74" creationId="{757AD2D6-A701-217A-8D15-F9AFB53FEF2D}"/>
          </ac:cxnSpMkLst>
        </pc:cxnChg>
        <pc:cxnChg chg="mod">
          <ac:chgData name="Nicolas Delfosse" userId="d965f3d4-ea58-4afe-85b0-6f02e8cf3c22" providerId="ADAL" clId="{AFFDD219-BA0B-48F7-B130-1A537D715EE2}" dt="2023-09-12T21:48:59.461" v="12927"/>
          <ac:cxnSpMkLst>
            <pc:docMk/>
            <pc:sldMk cId="3822740630" sldId="2147479363"/>
            <ac:cxnSpMk id="75" creationId="{62954BB8-D6A8-9F5A-3B73-2E24379BF9E1}"/>
          </ac:cxnSpMkLst>
        </pc:cxnChg>
        <pc:cxnChg chg="add mod">
          <ac:chgData name="Nicolas Delfosse" userId="d965f3d4-ea58-4afe-85b0-6f02e8cf3c22" providerId="ADAL" clId="{AFFDD219-BA0B-48F7-B130-1A537D715EE2}" dt="2023-09-12T17:06:27.370" v="7012" actId="571"/>
          <ac:cxnSpMkLst>
            <pc:docMk/>
            <pc:sldMk cId="3822740630" sldId="2147479363"/>
            <ac:cxnSpMk id="76" creationId="{DE5EFA38-875E-96DA-3315-2D1D74FB4A11}"/>
          </ac:cxnSpMkLst>
        </pc:cxnChg>
        <pc:cxnChg chg="add mod">
          <ac:chgData name="Nicolas Delfosse" userId="d965f3d4-ea58-4afe-85b0-6f02e8cf3c22" providerId="ADAL" clId="{AFFDD219-BA0B-48F7-B130-1A537D715EE2}" dt="2023-09-12T17:06:27.370" v="7012" actId="571"/>
          <ac:cxnSpMkLst>
            <pc:docMk/>
            <pc:sldMk cId="3822740630" sldId="2147479363"/>
            <ac:cxnSpMk id="77" creationId="{F141FB0B-0F9D-B7D7-6620-CB9C07A6BF3D}"/>
          </ac:cxnSpMkLst>
        </pc:cxnChg>
        <pc:cxnChg chg="add mod">
          <ac:chgData name="Nicolas Delfosse" userId="d965f3d4-ea58-4afe-85b0-6f02e8cf3c22" providerId="ADAL" clId="{AFFDD219-BA0B-48F7-B130-1A537D715EE2}" dt="2023-09-12T17:06:27.370" v="7012" actId="571"/>
          <ac:cxnSpMkLst>
            <pc:docMk/>
            <pc:sldMk cId="3822740630" sldId="2147479363"/>
            <ac:cxnSpMk id="78" creationId="{78B499FC-C39D-F20B-A314-DD03FF025F96}"/>
          </ac:cxnSpMkLst>
        </pc:cxnChg>
        <pc:cxnChg chg="add mod">
          <ac:chgData name="Nicolas Delfosse" userId="d965f3d4-ea58-4afe-85b0-6f02e8cf3c22" providerId="ADAL" clId="{AFFDD219-BA0B-48F7-B130-1A537D715EE2}" dt="2023-09-12T17:06:27.370" v="7012" actId="571"/>
          <ac:cxnSpMkLst>
            <pc:docMk/>
            <pc:sldMk cId="3822740630" sldId="2147479363"/>
            <ac:cxnSpMk id="79" creationId="{6F053C40-1629-99A0-0F5F-D0BC6DFA96E8}"/>
          </ac:cxnSpMkLst>
        </pc:cxnChg>
        <pc:cxnChg chg="mod">
          <ac:chgData name="Nicolas Delfosse" userId="d965f3d4-ea58-4afe-85b0-6f02e8cf3c22" providerId="ADAL" clId="{AFFDD219-BA0B-48F7-B130-1A537D715EE2}" dt="2023-09-12T21:48:59.461" v="12927"/>
          <ac:cxnSpMkLst>
            <pc:docMk/>
            <pc:sldMk cId="3822740630" sldId="2147479363"/>
            <ac:cxnSpMk id="79" creationId="{911689F6-E86A-4795-CB4D-3366F83BA548}"/>
          </ac:cxnSpMkLst>
        </pc:cxnChg>
        <pc:cxnChg chg="add mod">
          <ac:chgData name="Nicolas Delfosse" userId="d965f3d4-ea58-4afe-85b0-6f02e8cf3c22" providerId="ADAL" clId="{AFFDD219-BA0B-48F7-B130-1A537D715EE2}" dt="2023-09-12T17:06:53.352" v="7017" actId="1076"/>
          <ac:cxnSpMkLst>
            <pc:docMk/>
            <pc:sldMk cId="3822740630" sldId="2147479363"/>
            <ac:cxnSpMk id="83" creationId="{A33D45EE-0A47-C632-620E-BC8673CF7D0A}"/>
          </ac:cxnSpMkLst>
        </pc:cxnChg>
        <pc:cxnChg chg="add mod">
          <ac:chgData name="Nicolas Delfosse" userId="d965f3d4-ea58-4afe-85b0-6f02e8cf3c22" providerId="ADAL" clId="{AFFDD219-BA0B-48F7-B130-1A537D715EE2}" dt="2023-09-12T17:06:53.352" v="7017" actId="1076"/>
          <ac:cxnSpMkLst>
            <pc:docMk/>
            <pc:sldMk cId="3822740630" sldId="2147479363"/>
            <ac:cxnSpMk id="84" creationId="{9E3C576C-C0B2-2B72-D9AE-209FD2E4F9B9}"/>
          </ac:cxnSpMkLst>
        </pc:cxnChg>
        <pc:cxnChg chg="add mod">
          <ac:chgData name="Nicolas Delfosse" userId="d965f3d4-ea58-4afe-85b0-6f02e8cf3c22" providerId="ADAL" clId="{AFFDD219-BA0B-48F7-B130-1A537D715EE2}" dt="2023-09-12T17:10:08.545" v="7096" actId="1076"/>
          <ac:cxnSpMkLst>
            <pc:docMk/>
            <pc:sldMk cId="3822740630" sldId="2147479363"/>
            <ac:cxnSpMk id="85" creationId="{674EC228-51F6-F9A1-D570-6E28E8673755}"/>
          </ac:cxnSpMkLst>
        </pc:cxnChg>
        <pc:cxnChg chg="add del mod">
          <ac:chgData name="Nicolas Delfosse" userId="d965f3d4-ea58-4afe-85b0-6f02e8cf3c22" providerId="ADAL" clId="{AFFDD219-BA0B-48F7-B130-1A537D715EE2}" dt="2023-09-12T17:07:14.625" v="7021" actId="478"/>
          <ac:cxnSpMkLst>
            <pc:docMk/>
            <pc:sldMk cId="3822740630" sldId="2147479363"/>
            <ac:cxnSpMk id="86" creationId="{11939A60-829F-56FA-A19C-1A15C1D76639}"/>
          </ac:cxnSpMkLst>
        </pc:cxnChg>
        <pc:cxnChg chg="mod">
          <ac:chgData name="Nicolas Delfosse" userId="d965f3d4-ea58-4afe-85b0-6f02e8cf3c22" providerId="ADAL" clId="{AFFDD219-BA0B-48F7-B130-1A537D715EE2}" dt="2023-09-12T21:48:59.461" v="12927"/>
          <ac:cxnSpMkLst>
            <pc:docMk/>
            <pc:sldMk cId="3822740630" sldId="2147479363"/>
            <ac:cxnSpMk id="86" creationId="{4991B4ED-DE38-1BE2-40C2-6C9921FCA831}"/>
          </ac:cxnSpMkLst>
        </pc:cxnChg>
        <pc:cxnChg chg="mod">
          <ac:chgData name="Nicolas Delfosse" userId="d965f3d4-ea58-4afe-85b0-6f02e8cf3c22" providerId="ADAL" clId="{AFFDD219-BA0B-48F7-B130-1A537D715EE2}" dt="2023-09-12T21:48:59.461" v="12927"/>
          <ac:cxnSpMkLst>
            <pc:docMk/>
            <pc:sldMk cId="3822740630" sldId="2147479363"/>
            <ac:cxnSpMk id="88" creationId="{43FC3A4A-4511-320E-0015-2BDD115CDAC7}"/>
          </ac:cxnSpMkLst>
        </pc:cxnChg>
        <pc:cxnChg chg="mod">
          <ac:chgData name="Nicolas Delfosse" userId="d965f3d4-ea58-4afe-85b0-6f02e8cf3c22" providerId="ADAL" clId="{AFFDD219-BA0B-48F7-B130-1A537D715EE2}" dt="2023-09-12T21:48:59.461" v="12927"/>
          <ac:cxnSpMkLst>
            <pc:docMk/>
            <pc:sldMk cId="3822740630" sldId="2147479363"/>
            <ac:cxnSpMk id="89" creationId="{7FB68374-F12C-6BFB-F2F8-0F9022929B73}"/>
          </ac:cxnSpMkLst>
        </pc:cxnChg>
        <pc:cxnChg chg="mod">
          <ac:chgData name="Nicolas Delfosse" userId="d965f3d4-ea58-4afe-85b0-6f02e8cf3c22" providerId="ADAL" clId="{AFFDD219-BA0B-48F7-B130-1A537D715EE2}" dt="2023-09-12T21:48:59.461" v="12927"/>
          <ac:cxnSpMkLst>
            <pc:docMk/>
            <pc:sldMk cId="3822740630" sldId="2147479363"/>
            <ac:cxnSpMk id="90" creationId="{C31B496A-6C45-2D5F-B327-091326F6A34F}"/>
          </ac:cxnSpMkLst>
        </pc:cxnChg>
        <pc:cxnChg chg="mod">
          <ac:chgData name="Nicolas Delfosse" userId="d965f3d4-ea58-4afe-85b0-6f02e8cf3c22" providerId="ADAL" clId="{AFFDD219-BA0B-48F7-B130-1A537D715EE2}" dt="2023-09-12T21:48:59.461" v="12927"/>
          <ac:cxnSpMkLst>
            <pc:docMk/>
            <pc:sldMk cId="3822740630" sldId="2147479363"/>
            <ac:cxnSpMk id="91" creationId="{538FCB9E-9772-6D34-8645-24A6D5CB701D}"/>
          </ac:cxnSpMkLst>
        </pc:cxnChg>
        <pc:cxnChg chg="mod">
          <ac:chgData name="Nicolas Delfosse" userId="d965f3d4-ea58-4afe-85b0-6f02e8cf3c22" providerId="ADAL" clId="{AFFDD219-BA0B-48F7-B130-1A537D715EE2}" dt="2023-09-12T21:48:59.461" v="12927"/>
          <ac:cxnSpMkLst>
            <pc:docMk/>
            <pc:sldMk cId="3822740630" sldId="2147479363"/>
            <ac:cxnSpMk id="93" creationId="{1FA57D28-5A18-0E73-8C54-3F08F8A02AC4}"/>
          </ac:cxnSpMkLst>
        </pc:cxnChg>
        <pc:cxnChg chg="mod">
          <ac:chgData name="Nicolas Delfosse" userId="d965f3d4-ea58-4afe-85b0-6f02e8cf3c22" providerId="ADAL" clId="{AFFDD219-BA0B-48F7-B130-1A537D715EE2}" dt="2023-09-12T21:48:59.461" v="12927"/>
          <ac:cxnSpMkLst>
            <pc:docMk/>
            <pc:sldMk cId="3822740630" sldId="2147479363"/>
            <ac:cxnSpMk id="95" creationId="{F536F97B-E9F0-FF17-1D40-AF898F2A0BB4}"/>
          </ac:cxnSpMkLst>
        </pc:cxnChg>
        <pc:cxnChg chg="mod">
          <ac:chgData name="Nicolas Delfosse" userId="d965f3d4-ea58-4afe-85b0-6f02e8cf3c22" providerId="ADAL" clId="{AFFDD219-BA0B-48F7-B130-1A537D715EE2}" dt="2023-09-12T17:10:57.850" v="7101" actId="478"/>
          <ac:cxnSpMkLst>
            <pc:docMk/>
            <pc:sldMk cId="3822740630" sldId="2147479363"/>
            <ac:cxnSpMk id="99" creationId="{6C6D7B6D-1661-F8C2-8E4D-0EF968292CCA}"/>
          </ac:cxnSpMkLst>
        </pc:cxnChg>
        <pc:cxnChg chg="mod">
          <ac:chgData name="Nicolas Delfosse" userId="d965f3d4-ea58-4afe-85b0-6f02e8cf3c22" providerId="ADAL" clId="{AFFDD219-BA0B-48F7-B130-1A537D715EE2}" dt="2023-09-12T17:10:57.850" v="7101" actId="478"/>
          <ac:cxnSpMkLst>
            <pc:docMk/>
            <pc:sldMk cId="3822740630" sldId="2147479363"/>
            <ac:cxnSpMk id="100" creationId="{1E677E40-8BBB-C642-270B-3C08F01AAC92}"/>
          </ac:cxnSpMkLst>
        </pc:cxnChg>
        <pc:cxnChg chg="mod">
          <ac:chgData name="Nicolas Delfosse" userId="d965f3d4-ea58-4afe-85b0-6f02e8cf3c22" providerId="ADAL" clId="{AFFDD219-BA0B-48F7-B130-1A537D715EE2}" dt="2023-09-12T17:10:57.850" v="7101" actId="478"/>
          <ac:cxnSpMkLst>
            <pc:docMk/>
            <pc:sldMk cId="3822740630" sldId="2147479363"/>
            <ac:cxnSpMk id="101" creationId="{F5938F90-0AD7-3548-66D4-9ADC5C39BCC3}"/>
          </ac:cxnSpMkLst>
        </pc:cxnChg>
        <pc:cxnChg chg="add mod">
          <ac:chgData name="Nicolas Delfosse" userId="d965f3d4-ea58-4afe-85b0-6f02e8cf3c22" providerId="ADAL" clId="{AFFDD219-BA0B-48F7-B130-1A537D715EE2}" dt="2023-09-12T17:09:43.352" v="7090" actId="1076"/>
          <ac:cxnSpMkLst>
            <pc:docMk/>
            <pc:sldMk cId="3822740630" sldId="2147479363"/>
            <ac:cxnSpMk id="105" creationId="{F560BD28-23BC-6ED7-15E6-C3909E5C7113}"/>
          </ac:cxnSpMkLst>
        </pc:cxnChg>
        <pc:cxnChg chg="add mod">
          <ac:chgData name="Nicolas Delfosse" userId="d965f3d4-ea58-4afe-85b0-6f02e8cf3c22" providerId="ADAL" clId="{AFFDD219-BA0B-48F7-B130-1A537D715EE2}" dt="2023-09-12T17:09:43.352" v="7090" actId="1076"/>
          <ac:cxnSpMkLst>
            <pc:docMk/>
            <pc:sldMk cId="3822740630" sldId="2147479363"/>
            <ac:cxnSpMk id="106" creationId="{00FFAADB-3691-3CAA-665E-765E732A619C}"/>
          </ac:cxnSpMkLst>
        </pc:cxnChg>
        <pc:cxnChg chg="mod">
          <ac:chgData name="Nicolas Delfosse" userId="d965f3d4-ea58-4afe-85b0-6f02e8cf3c22" providerId="ADAL" clId="{AFFDD219-BA0B-48F7-B130-1A537D715EE2}" dt="2023-09-12T21:48:59.461" v="12927"/>
          <ac:cxnSpMkLst>
            <pc:docMk/>
            <pc:sldMk cId="3822740630" sldId="2147479363"/>
            <ac:cxnSpMk id="107" creationId="{AE41C8F0-63C5-0841-F1DF-AD2FA01FB422}"/>
          </ac:cxnSpMkLst>
        </pc:cxnChg>
        <pc:cxnChg chg="mod">
          <ac:chgData name="Nicolas Delfosse" userId="d965f3d4-ea58-4afe-85b0-6f02e8cf3c22" providerId="ADAL" clId="{AFFDD219-BA0B-48F7-B130-1A537D715EE2}" dt="2023-09-12T21:48:59.461" v="12927"/>
          <ac:cxnSpMkLst>
            <pc:docMk/>
            <pc:sldMk cId="3822740630" sldId="2147479363"/>
            <ac:cxnSpMk id="108" creationId="{6EA7594E-12AD-BBCF-30B3-52B974E7B20B}"/>
          </ac:cxnSpMkLst>
        </pc:cxnChg>
        <pc:cxnChg chg="mod">
          <ac:chgData name="Nicolas Delfosse" userId="d965f3d4-ea58-4afe-85b0-6f02e8cf3c22" providerId="ADAL" clId="{AFFDD219-BA0B-48F7-B130-1A537D715EE2}" dt="2023-09-12T21:48:59.461" v="12927"/>
          <ac:cxnSpMkLst>
            <pc:docMk/>
            <pc:sldMk cId="3822740630" sldId="2147479363"/>
            <ac:cxnSpMk id="109" creationId="{BB2DC865-CB34-275A-A3FC-77E647641F0D}"/>
          </ac:cxnSpMkLst>
        </pc:cxnChg>
        <pc:cxnChg chg="add mod">
          <ac:chgData name="Nicolas Delfosse" userId="d965f3d4-ea58-4afe-85b0-6f02e8cf3c22" providerId="ADAL" clId="{AFFDD219-BA0B-48F7-B130-1A537D715EE2}" dt="2023-09-12T17:10:13.336" v="7098" actId="1076"/>
          <ac:cxnSpMkLst>
            <pc:docMk/>
            <pc:sldMk cId="3822740630" sldId="2147479363"/>
            <ac:cxnSpMk id="110" creationId="{7A5673D7-336C-1E44-FC53-64531C87BD4E}"/>
          </ac:cxnSpMkLst>
        </pc:cxnChg>
        <pc:cxnChg chg="mod">
          <ac:chgData name="Nicolas Delfosse" userId="d965f3d4-ea58-4afe-85b0-6f02e8cf3c22" providerId="ADAL" clId="{AFFDD219-BA0B-48F7-B130-1A537D715EE2}" dt="2023-09-12T21:48:59.461" v="12927"/>
          <ac:cxnSpMkLst>
            <pc:docMk/>
            <pc:sldMk cId="3822740630" sldId="2147479363"/>
            <ac:cxnSpMk id="116" creationId="{F678682C-ACC8-1F9C-05FD-5E9F35E337D9}"/>
          </ac:cxnSpMkLst>
        </pc:cxnChg>
        <pc:cxnChg chg="add mod">
          <ac:chgData name="Nicolas Delfosse" userId="d965f3d4-ea58-4afe-85b0-6f02e8cf3c22" providerId="ADAL" clId="{AFFDD219-BA0B-48F7-B130-1A537D715EE2}" dt="2023-09-12T17:20:18.236" v="7180" actId="1076"/>
          <ac:cxnSpMkLst>
            <pc:docMk/>
            <pc:sldMk cId="3822740630" sldId="2147479363"/>
            <ac:cxnSpMk id="119" creationId="{DAACF486-C577-2AF9-7A03-83C1A3721474}"/>
          </ac:cxnSpMkLst>
        </pc:cxnChg>
        <pc:cxnChg chg="add del mod">
          <ac:chgData name="Nicolas Delfosse" userId="d965f3d4-ea58-4afe-85b0-6f02e8cf3c22" providerId="ADAL" clId="{AFFDD219-BA0B-48F7-B130-1A537D715EE2}" dt="2023-09-12T17:20:39.263" v="7185"/>
          <ac:cxnSpMkLst>
            <pc:docMk/>
            <pc:sldMk cId="3822740630" sldId="2147479363"/>
            <ac:cxnSpMk id="121" creationId="{E264B03E-F4B6-DFF1-6E23-B0B81CE0E3B7}"/>
          </ac:cxnSpMkLst>
        </pc:cxnChg>
      </pc:sldChg>
      <pc:sldChg chg="new del">
        <pc:chgData name="Nicolas Delfosse" userId="d965f3d4-ea58-4afe-85b0-6f02e8cf3c22" providerId="ADAL" clId="{AFFDD219-BA0B-48F7-B130-1A537D715EE2}" dt="2023-09-12T20:06:20.458" v="11367" actId="2696"/>
        <pc:sldMkLst>
          <pc:docMk/>
          <pc:sldMk cId="1652371464" sldId="2147479364"/>
        </pc:sldMkLst>
      </pc:sldChg>
      <pc:sldChg chg="new del">
        <pc:chgData name="Nicolas Delfosse" userId="d965f3d4-ea58-4afe-85b0-6f02e8cf3c22" providerId="ADAL" clId="{AFFDD219-BA0B-48F7-B130-1A537D715EE2}" dt="2023-09-12T20:06:20.458" v="11367" actId="2696"/>
        <pc:sldMkLst>
          <pc:docMk/>
          <pc:sldMk cId="4275497415" sldId="2147479365"/>
        </pc:sldMkLst>
      </pc:sldChg>
      <pc:sldChg chg="new del">
        <pc:chgData name="Nicolas Delfosse" userId="d965f3d4-ea58-4afe-85b0-6f02e8cf3c22" providerId="ADAL" clId="{AFFDD219-BA0B-48F7-B130-1A537D715EE2}" dt="2023-09-12T20:06:20.458" v="11367" actId="2696"/>
        <pc:sldMkLst>
          <pc:docMk/>
          <pc:sldMk cId="3305753687" sldId="2147479366"/>
        </pc:sldMkLst>
      </pc:sldChg>
      <pc:sldChg chg="addSp delSp modSp new mod delAnim modAnim">
        <pc:chgData name="Nicolas Delfosse" userId="d965f3d4-ea58-4afe-85b0-6f02e8cf3c22" providerId="ADAL" clId="{AFFDD219-BA0B-48F7-B130-1A537D715EE2}" dt="2023-09-12T21:47:04.128" v="12925"/>
        <pc:sldMkLst>
          <pc:docMk/>
          <pc:sldMk cId="3556741207" sldId="2147479367"/>
        </pc:sldMkLst>
        <pc:spChg chg="mod">
          <ac:chgData name="Nicolas Delfosse" userId="d965f3d4-ea58-4afe-85b0-6f02e8cf3c22" providerId="ADAL" clId="{AFFDD219-BA0B-48F7-B130-1A537D715EE2}" dt="2023-09-12T16:15:06.075" v="6083" actId="20577"/>
          <ac:spMkLst>
            <pc:docMk/>
            <pc:sldMk cId="3556741207" sldId="2147479367"/>
            <ac:spMk id="2" creationId="{0BB81C69-FA2A-56A4-F1BC-E6318466D640}"/>
          </ac:spMkLst>
        </pc:spChg>
        <pc:spChg chg="mod">
          <ac:chgData name="Nicolas Delfosse" userId="d965f3d4-ea58-4afe-85b0-6f02e8cf3c22" providerId="ADAL" clId="{AFFDD219-BA0B-48F7-B130-1A537D715EE2}" dt="2023-09-12T21:44:54.164" v="12881"/>
          <ac:spMkLst>
            <pc:docMk/>
            <pc:sldMk cId="3556741207" sldId="2147479367"/>
            <ac:spMk id="3" creationId="{28AEAC10-EAD8-04A6-2FCB-1176E822A165}"/>
          </ac:spMkLst>
        </pc:spChg>
        <pc:spChg chg="add del mod">
          <ac:chgData name="Nicolas Delfosse" userId="d965f3d4-ea58-4afe-85b0-6f02e8cf3c22" providerId="ADAL" clId="{AFFDD219-BA0B-48F7-B130-1A537D715EE2}" dt="2023-09-12T21:38:55.551" v="12686" actId="478"/>
          <ac:spMkLst>
            <pc:docMk/>
            <pc:sldMk cId="3556741207" sldId="2147479367"/>
            <ac:spMk id="4" creationId="{9805AF5C-CC60-7F20-05FA-787E032526A6}"/>
          </ac:spMkLst>
        </pc:spChg>
        <pc:spChg chg="add del mod">
          <ac:chgData name="Nicolas Delfosse" userId="d965f3d4-ea58-4afe-85b0-6f02e8cf3c22" providerId="ADAL" clId="{AFFDD219-BA0B-48F7-B130-1A537D715EE2}" dt="2023-09-12T21:38:52.607" v="12685" actId="478"/>
          <ac:spMkLst>
            <pc:docMk/>
            <pc:sldMk cId="3556741207" sldId="2147479367"/>
            <ac:spMk id="5" creationId="{08BB2CFA-AF3C-7609-3B12-6B5F0DA93862}"/>
          </ac:spMkLst>
        </pc:spChg>
        <pc:spChg chg="add del mod">
          <ac:chgData name="Nicolas Delfosse" userId="d965f3d4-ea58-4afe-85b0-6f02e8cf3c22" providerId="ADAL" clId="{AFFDD219-BA0B-48F7-B130-1A537D715EE2}" dt="2023-09-12T21:38:59.778" v="12690" actId="22"/>
          <ac:spMkLst>
            <pc:docMk/>
            <pc:sldMk cId="3556741207" sldId="2147479367"/>
            <ac:spMk id="10" creationId="{3903EBFC-2C94-C645-CB66-4796A1981340}"/>
          </ac:spMkLst>
        </pc:spChg>
        <pc:spChg chg="add del mod">
          <ac:chgData name="Nicolas Delfosse" userId="d965f3d4-ea58-4afe-85b0-6f02e8cf3c22" providerId="ADAL" clId="{AFFDD219-BA0B-48F7-B130-1A537D715EE2}" dt="2023-09-12T21:45:43.385" v="12895" actId="478"/>
          <ac:spMkLst>
            <pc:docMk/>
            <pc:sldMk cId="3556741207" sldId="2147479367"/>
            <ac:spMk id="11" creationId="{32227606-4D01-C642-4394-14FA3F2ECCD4}"/>
          </ac:spMkLst>
        </pc:spChg>
        <pc:spChg chg="add mod">
          <ac:chgData name="Nicolas Delfosse" userId="d965f3d4-ea58-4afe-85b0-6f02e8cf3c22" providerId="ADAL" clId="{AFFDD219-BA0B-48F7-B130-1A537D715EE2}" dt="2023-09-12T21:46:39.520" v="12921" actId="20577"/>
          <ac:spMkLst>
            <pc:docMk/>
            <pc:sldMk cId="3556741207" sldId="2147479367"/>
            <ac:spMk id="13" creationId="{B2B6DFFC-BBED-19BB-A5EA-990B1B06DE15}"/>
          </ac:spMkLst>
        </pc:spChg>
        <pc:spChg chg="add mod">
          <ac:chgData name="Nicolas Delfosse" userId="d965f3d4-ea58-4afe-85b0-6f02e8cf3c22" providerId="ADAL" clId="{AFFDD219-BA0B-48F7-B130-1A537D715EE2}" dt="2023-09-12T21:46:16.186" v="12912" actId="1076"/>
          <ac:spMkLst>
            <pc:docMk/>
            <pc:sldMk cId="3556741207" sldId="2147479367"/>
            <ac:spMk id="19" creationId="{40DCCD66-9B66-A7EC-D516-E0489F90BAA5}"/>
          </ac:spMkLst>
        </pc:spChg>
        <pc:spChg chg="mod">
          <ac:chgData name="Nicolas Delfosse" userId="d965f3d4-ea58-4afe-85b0-6f02e8cf3c22" providerId="ADAL" clId="{AFFDD219-BA0B-48F7-B130-1A537D715EE2}" dt="2023-09-12T21:45:40.991" v="12894" actId="20577"/>
          <ac:spMkLst>
            <pc:docMk/>
            <pc:sldMk cId="3556741207" sldId="2147479367"/>
            <ac:spMk id="23" creationId="{D49BE3AC-3D1C-E2D3-9146-FC88CC1FD161}"/>
          </ac:spMkLst>
        </pc:spChg>
        <pc:grpChg chg="add">
          <ac:chgData name="Nicolas Delfosse" userId="d965f3d4-ea58-4afe-85b0-6f02e8cf3c22" providerId="ADAL" clId="{AFFDD219-BA0B-48F7-B130-1A537D715EE2}" dt="2023-09-12T21:45:11.282" v="12885" actId="164"/>
          <ac:grpSpMkLst>
            <pc:docMk/>
            <pc:sldMk cId="3556741207" sldId="2147479367"/>
            <ac:grpSpMk id="20" creationId="{5C95E968-6C01-AB77-571D-28D0A3936246}"/>
          </ac:grpSpMkLst>
        </pc:grpChg>
        <pc:grpChg chg="add">
          <ac:chgData name="Nicolas Delfosse" userId="d965f3d4-ea58-4afe-85b0-6f02e8cf3c22" providerId="ADAL" clId="{AFFDD219-BA0B-48F7-B130-1A537D715EE2}" dt="2023-09-12T21:45:14.547" v="12886" actId="164"/>
          <ac:grpSpMkLst>
            <pc:docMk/>
            <pc:sldMk cId="3556741207" sldId="2147479367"/>
            <ac:grpSpMk id="21" creationId="{799C2FC5-5448-886B-AC8F-C6E016CE605F}"/>
          </ac:grpSpMkLst>
        </pc:grpChg>
        <pc:grpChg chg="add mod">
          <ac:chgData name="Nicolas Delfosse" userId="d965f3d4-ea58-4afe-85b0-6f02e8cf3c22" providerId="ADAL" clId="{AFFDD219-BA0B-48F7-B130-1A537D715EE2}" dt="2023-09-12T21:45:21.204" v="12888" actId="1076"/>
          <ac:grpSpMkLst>
            <pc:docMk/>
            <pc:sldMk cId="3556741207" sldId="2147479367"/>
            <ac:grpSpMk id="22" creationId="{0883E7A9-CBCA-6DF8-E9CF-6B14178DECF1}"/>
          </ac:grpSpMkLst>
        </pc:grpChg>
        <pc:cxnChg chg="add del mod">
          <ac:chgData name="Nicolas Delfosse" userId="d965f3d4-ea58-4afe-85b0-6f02e8cf3c22" providerId="ADAL" clId="{AFFDD219-BA0B-48F7-B130-1A537D715EE2}" dt="2023-09-12T21:37:44.503" v="12642" actId="478"/>
          <ac:cxnSpMkLst>
            <pc:docMk/>
            <pc:sldMk cId="3556741207" sldId="2147479367"/>
            <ac:cxnSpMk id="7" creationId="{C72972AC-9C5E-70A2-4376-97BDCB4BCB59}"/>
          </ac:cxnSpMkLst>
        </pc:cxnChg>
        <pc:cxnChg chg="add mod">
          <ac:chgData name="Nicolas Delfosse" userId="d965f3d4-ea58-4afe-85b0-6f02e8cf3c22" providerId="ADAL" clId="{AFFDD219-BA0B-48F7-B130-1A537D715EE2}" dt="2023-09-12T21:46:02.663" v="12910" actId="14100"/>
          <ac:cxnSpMkLst>
            <pc:docMk/>
            <pc:sldMk cId="3556741207" sldId="2147479367"/>
            <ac:cxnSpMk id="15" creationId="{2E8CD45B-3E02-6903-9F1B-F377851FE41A}"/>
          </ac:cxnSpMkLst>
        </pc:cxnChg>
        <pc:cxnChg chg="add mod">
          <ac:chgData name="Nicolas Delfosse" userId="d965f3d4-ea58-4afe-85b0-6f02e8cf3c22" providerId="ADAL" clId="{AFFDD219-BA0B-48F7-B130-1A537D715EE2}" dt="2023-09-12T21:44:24.903" v="12877" actId="1076"/>
          <ac:cxnSpMkLst>
            <pc:docMk/>
            <pc:sldMk cId="3556741207" sldId="2147479367"/>
            <ac:cxnSpMk id="17" creationId="{C14C5FF7-D59B-7D68-7D7C-5B9A3521005A}"/>
          </ac:cxnSpMkLst>
        </pc:cxnChg>
        <pc:cxnChg chg="mod">
          <ac:chgData name="Nicolas Delfosse" userId="d965f3d4-ea58-4afe-85b0-6f02e8cf3c22" providerId="ADAL" clId="{AFFDD219-BA0B-48F7-B130-1A537D715EE2}" dt="2023-09-12T21:45:32.711" v="12890" actId="14100"/>
          <ac:cxnSpMkLst>
            <pc:docMk/>
            <pc:sldMk cId="3556741207" sldId="2147479367"/>
            <ac:cxnSpMk id="24" creationId="{9E0C3446-A672-EC4C-A04D-224DC6B61C00}"/>
          </ac:cxnSpMkLst>
        </pc:cxnChg>
      </pc:sldChg>
      <pc:sldChg chg="delSp modSp add mod delAnim modAnim">
        <pc:chgData name="Nicolas Delfosse" userId="d965f3d4-ea58-4afe-85b0-6f02e8cf3c22" providerId="ADAL" clId="{AFFDD219-BA0B-48F7-B130-1A537D715EE2}" dt="2023-09-12T16:27:26.476" v="6376" actId="20577"/>
        <pc:sldMkLst>
          <pc:docMk/>
          <pc:sldMk cId="3347200763" sldId="2147479368"/>
        </pc:sldMkLst>
        <pc:spChg chg="mod">
          <ac:chgData name="Nicolas Delfosse" userId="d965f3d4-ea58-4afe-85b0-6f02e8cf3c22" providerId="ADAL" clId="{AFFDD219-BA0B-48F7-B130-1A537D715EE2}" dt="2023-09-12T16:27:26.476" v="6376" actId="20577"/>
          <ac:spMkLst>
            <pc:docMk/>
            <pc:sldMk cId="3347200763" sldId="2147479368"/>
            <ac:spMk id="2" creationId="{4E9A90DB-1DBE-4B68-9E1E-32751B901ADC}"/>
          </ac:spMkLst>
        </pc:spChg>
        <pc:spChg chg="del">
          <ac:chgData name="Nicolas Delfosse" userId="d965f3d4-ea58-4afe-85b0-6f02e8cf3c22" providerId="ADAL" clId="{AFFDD219-BA0B-48F7-B130-1A537D715EE2}" dt="2023-09-12T16:26:51.248" v="6355" actId="478"/>
          <ac:spMkLst>
            <pc:docMk/>
            <pc:sldMk cId="3347200763" sldId="2147479368"/>
            <ac:spMk id="3" creationId="{DE6FE364-0485-8700-67C6-0684456B641A}"/>
          </ac:spMkLst>
        </pc:spChg>
        <pc:spChg chg="del">
          <ac:chgData name="Nicolas Delfosse" userId="d965f3d4-ea58-4afe-85b0-6f02e8cf3c22" providerId="ADAL" clId="{AFFDD219-BA0B-48F7-B130-1A537D715EE2}" dt="2023-09-12T16:26:51.248" v="6355" actId="478"/>
          <ac:spMkLst>
            <pc:docMk/>
            <pc:sldMk cId="3347200763" sldId="2147479368"/>
            <ac:spMk id="5" creationId="{D15CC345-E3B8-4AEB-A732-77DDB8B88E5B}"/>
          </ac:spMkLst>
        </pc:spChg>
        <pc:spChg chg="del">
          <ac:chgData name="Nicolas Delfosse" userId="d965f3d4-ea58-4afe-85b0-6f02e8cf3c22" providerId="ADAL" clId="{AFFDD219-BA0B-48F7-B130-1A537D715EE2}" dt="2023-09-12T16:26:51.248" v="6355" actId="478"/>
          <ac:spMkLst>
            <pc:docMk/>
            <pc:sldMk cId="3347200763" sldId="2147479368"/>
            <ac:spMk id="63" creationId="{2032424F-E90C-43E0-AD05-5F857B1CC7DF}"/>
          </ac:spMkLst>
        </pc:spChg>
        <pc:grpChg chg="mod">
          <ac:chgData name="Nicolas Delfosse" userId="d965f3d4-ea58-4afe-85b0-6f02e8cf3c22" providerId="ADAL" clId="{AFFDD219-BA0B-48F7-B130-1A537D715EE2}" dt="2023-09-12T16:26:57.147" v="6356" actId="1076"/>
          <ac:grpSpMkLst>
            <pc:docMk/>
            <pc:sldMk cId="3347200763" sldId="2147479368"/>
            <ac:grpSpMk id="58" creationId="{4EC5DE23-A8A8-452E-868C-1978A3ED4C5A}"/>
          </ac:grpSpMkLst>
        </pc:grpChg>
        <pc:graphicFrameChg chg="mod modGraphic">
          <ac:chgData name="Nicolas Delfosse" userId="d965f3d4-ea58-4afe-85b0-6f02e8cf3c22" providerId="ADAL" clId="{AFFDD219-BA0B-48F7-B130-1A537D715EE2}" dt="2023-09-12T16:27:08.766" v="6361" actId="1076"/>
          <ac:graphicFrameMkLst>
            <pc:docMk/>
            <pc:sldMk cId="3347200763" sldId="2147479368"/>
            <ac:graphicFrameMk id="57" creationId="{4CC2F751-74C3-45CF-9990-DAA9182449CD}"/>
          </ac:graphicFrameMkLst>
        </pc:graphicFrameChg>
      </pc:sldChg>
      <pc:sldChg chg="add">
        <pc:chgData name="Nicolas Delfosse" userId="d965f3d4-ea58-4afe-85b0-6f02e8cf3c22" providerId="ADAL" clId="{AFFDD219-BA0B-48F7-B130-1A537D715EE2}" dt="2023-09-12T16:59:49.694" v="6872"/>
        <pc:sldMkLst>
          <pc:docMk/>
          <pc:sldMk cId="644010199" sldId="2147479369"/>
        </pc:sldMkLst>
      </pc:sldChg>
      <pc:sldChg chg="delSp modSp add del mod">
        <pc:chgData name="Nicolas Delfosse" userId="d965f3d4-ea58-4afe-85b0-6f02e8cf3c22" providerId="ADAL" clId="{AFFDD219-BA0B-48F7-B130-1A537D715EE2}" dt="2023-09-12T16:46:05.746" v="6574" actId="47"/>
        <pc:sldMkLst>
          <pc:docMk/>
          <pc:sldMk cId="4199634738" sldId="2147479369"/>
        </pc:sldMkLst>
        <pc:spChg chg="del">
          <ac:chgData name="Nicolas Delfosse" userId="d965f3d4-ea58-4afe-85b0-6f02e8cf3c22" providerId="ADAL" clId="{AFFDD219-BA0B-48F7-B130-1A537D715EE2}" dt="2023-09-12T16:45:50.983" v="6571" actId="478"/>
          <ac:spMkLst>
            <pc:docMk/>
            <pc:sldMk cId="4199634738" sldId="2147479369"/>
            <ac:spMk id="5" creationId="{F0F93838-427D-4083-81A8-D2F8F88EFFEC}"/>
          </ac:spMkLst>
        </pc:spChg>
        <pc:picChg chg="mod">
          <ac:chgData name="Nicolas Delfosse" userId="d965f3d4-ea58-4afe-85b0-6f02e8cf3c22" providerId="ADAL" clId="{AFFDD219-BA0B-48F7-B130-1A537D715EE2}" dt="2023-09-12T16:46:00.274" v="6573" actId="1076"/>
          <ac:picMkLst>
            <pc:docMk/>
            <pc:sldMk cId="4199634738" sldId="2147479369"/>
            <ac:picMk id="60" creationId="{24822901-EF9D-4EB5-9B42-AD773064AF14}"/>
          </ac:picMkLst>
        </pc:picChg>
        <pc:picChg chg="mod">
          <ac:chgData name="Nicolas Delfosse" userId="d965f3d4-ea58-4afe-85b0-6f02e8cf3c22" providerId="ADAL" clId="{AFFDD219-BA0B-48F7-B130-1A537D715EE2}" dt="2023-09-12T16:46:00.274" v="6573" actId="1076"/>
          <ac:picMkLst>
            <pc:docMk/>
            <pc:sldMk cId="4199634738" sldId="2147479369"/>
            <ac:picMk id="62" creationId="{F7F6CE0D-E2DD-48CF-BFAB-D6451D13EB88}"/>
          </ac:picMkLst>
        </pc:picChg>
        <pc:cxnChg chg="del">
          <ac:chgData name="Nicolas Delfosse" userId="d965f3d4-ea58-4afe-85b0-6f02e8cf3c22" providerId="ADAL" clId="{AFFDD219-BA0B-48F7-B130-1A537D715EE2}" dt="2023-09-12T16:45:52.444" v="6572" actId="478"/>
          <ac:cxnSpMkLst>
            <pc:docMk/>
            <pc:sldMk cId="4199634738" sldId="2147479369"/>
            <ac:cxnSpMk id="4" creationId="{A17F6A1E-FFC2-4BE3-88CB-77F14883B5BF}"/>
          </ac:cxnSpMkLst>
        </pc:cxnChg>
      </pc:sldChg>
      <pc:sldChg chg="delSp modSp add mod">
        <pc:chgData name="Nicolas Delfosse" userId="d965f3d4-ea58-4afe-85b0-6f02e8cf3c22" providerId="ADAL" clId="{AFFDD219-BA0B-48F7-B130-1A537D715EE2}" dt="2023-09-12T17:46:50.370" v="7844" actId="20577"/>
        <pc:sldMkLst>
          <pc:docMk/>
          <pc:sldMk cId="1236182385" sldId="2147479370"/>
        </pc:sldMkLst>
        <pc:spChg chg="mod">
          <ac:chgData name="Nicolas Delfosse" userId="d965f3d4-ea58-4afe-85b0-6f02e8cf3c22" providerId="ADAL" clId="{AFFDD219-BA0B-48F7-B130-1A537D715EE2}" dt="2023-09-12T17:46:50.370" v="7844" actId="20577"/>
          <ac:spMkLst>
            <pc:docMk/>
            <pc:sldMk cId="1236182385" sldId="2147479370"/>
            <ac:spMk id="2" creationId="{38115E6D-72FB-DD34-A29A-E7B374751B84}"/>
          </ac:spMkLst>
        </pc:spChg>
        <pc:spChg chg="del">
          <ac:chgData name="Nicolas Delfosse" userId="d965f3d4-ea58-4afe-85b0-6f02e8cf3c22" providerId="ADAL" clId="{AFFDD219-BA0B-48F7-B130-1A537D715EE2}" dt="2023-09-12T17:38:54.994" v="7511" actId="478"/>
          <ac:spMkLst>
            <pc:docMk/>
            <pc:sldMk cId="1236182385" sldId="2147479370"/>
            <ac:spMk id="4" creationId="{F6D4F2C3-2C69-53F6-EAA1-73141308DF0A}"/>
          </ac:spMkLst>
        </pc:spChg>
      </pc:sldChg>
      <pc:sldChg chg="addSp modSp add mod">
        <pc:chgData name="Nicolas Delfosse" userId="d965f3d4-ea58-4afe-85b0-6f02e8cf3c22" providerId="ADAL" clId="{AFFDD219-BA0B-48F7-B130-1A537D715EE2}" dt="2023-09-12T22:00:15.103" v="12998" actId="1076"/>
        <pc:sldMkLst>
          <pc:docMk/>
          <pc:sldMk cId="3023587875" sldId="2147479371"/>
        </pc:sldMkLst>
        <pc:spChg chg="mod">
          <ac:chgData name="Nicolas Delfosse" userId="d965f3d4-ea58-4afe-85b0-6f02e8cf3c22" providerId="ADAL" clId="{AFFDD219-BA0B-48F7-B130-1A537D715EE2}" dt="2023-09-12T20:37:37.756" v="12121" actId="1076"/>
          <ac:spMkLst>
            <pc:docMk/>
            <pc:sldMk cId="3023587875" sldId="2147479371"/>
            <ac:spMk id="16" creationId="{14213596-691C-48F0-B269-29851A98DCD0}"/>
          </ac:spMkLst>
        </pc:spChg>
        <pc:spChg chg="mod">
          <ac:chgData name="Nicolas Delfosse" userId="d965f3d4-ea58-4afe-85b0-6f02e8cf3c22" providerId="ADAL" clId="{AFFDD219-BA0B-48F7-B130-1A537D715EE2}" dt="2023-09-12T20:37:37.756" v="12121" actId="1076"/>
          <ac:spMkLst>
            <pc:docMk/>
            <pc:sldMk cId="3023587875" sldId="2147479371"/>
            <ac:spMk id="18" creationId="{FF976361-80DA-4164-90DE-94DDB12584D0}"/>
          </ac:spMkLst>
        </pc:spChg>
        <pc:spChg chg="mod">
          <ac:chgData name="Nicolas Delfosse" userId="d965f3d4-ea58-4afe-85b0-6f02e8cf3c22" providerId="ADAL" clId="{AFFDD219-BA0B-48F7-B130-1A537D715EE2}" dt="2023-09-12T20:37:37.756" v="12121" actId="1076"/>
          <ac:spMkLst>
            <pc:docMk/>
            <pc:sldMk cId="3023587875" sldId="2147479371"/>
            <ac:spMk id="19" creationId="{BEC07BE1-1410-46C4-9A63-31A1FA4A369C}"/>
          </ac:spMkLst>
        </pc:spChg>
        <pc:spChg chg="mod">
          <ac:chgData name="Nicolas Delfosse" userId="d965f3d4-ea58-4afe-85b0-6f02e8cf3c22" providerId="ADAL" clId="{AFFDD219-BA0B-48F7-B130-1A537D715EE2}" dt="2023-09-12T20:37:42.046" v="12122" actId="1076"/>
          <ac:spMkLst>
            <pc:docMk/>
            <pc:sldMk cId="3023587875" sldId="2147479371"/>
            <ac:spMk id="20" creationId="{DD10409B-A802-404A-BE9A-5F056E86B5B6}"/>
          </ac:spMkLst>
        </pc:spChg>
        <pc:spChg chg="mod">
          <ac:chgData name="Nicolas Delfosse" userId="d965f3d4-ea58-4afe-85b0-6f02e8cf3c22" providerId="ADAL" clId="{AFFDD219-BA0B-48F7-B130-1A537D715EE2}" dt="2023-09-12T20:37:42.046" v="12122" actId="1076"/>
          <ac:spMkLst>
            <pc:docMk/>
            <pc:sldMk cId="3023587875" sldId="2147479371"/>
            <ac:spMk id="22" creationId="{26B0C3D6-D530-4B62-A27C-1E1AB8AFE003}"/>
          </ac:spMkLst>
        </pc:spChg>
        <pc:spChg chg="mod">
          <ac:chgData name="Nicolas Delfosse" userId="d965f3d4-ea58-4afe-85b0-6f02e8cf3c22" providerId="ADAL" clId="{AFFDD219-BA0B-48F7-B130-1A537D715EE2}" dt="2023-09-12T22:00:09.537" v="12997" actId="1076"/>
          <ac:spMkLst>
            <pc:docMk/>
            <pc:sldMk cId="3023587875" sldId="2147479371"/>
            <ac:spMk id="23" creationId="{26D8A9ED-3D00-2F88-6CA5-99D1F607197D}"/>
          </ac:spMkLst>
        </pc:spChg>
        <pc:spChg chg="mod">
          <ac:chgData name="Nicolas Delfosse" userId="d965f3d4-ea58-4afe-85b0-6f02e8cf3c22" providerId="ADAL" clId="{AFFDD219-BA0B-48F7-B130-1A537D715EE2}" dt="2023-09-12T20:37:42.046" v="12122" actId="1076"/>
          <ac:spMkLst>
            <pc:docMk/>
            <pc:sldMk cId="3023587875" sldId="2147479371"/>
            <ac:spMk id="26" creationId="{E6CF2FCD-BABC-4F3F-A476-4F26D7705BCB}"/>
          </ac:spMkLst>
        </pc:spChg>
        <pc:spChg chg="mod">
          <ac:chgData name="Nicolas Delfosse" userId="d965f3d4-ea58-4afe-85b0-6f02e8cf3c22" providerId="ADAL" clId="{AFFDD219-BA0B-48F7-B130-1A537D715EE2}" dt="2023-09-12T20:37:42.046" v="12122" actId="1076"/>
          <ac:spMkLst>
            <pc:docMk/>
            <pc:sldMk cId="3023587875" sldId="2147479371"/>
            <ac:spMk id="27" creationId="{802B36E4-0C2A-49C0-B05D-F75AE1701DF8}"/>
          </ac:spMkLst>
        </pc:spChg>
        <pc:spChg chg="mod">
          <ac:chgData name="Nicolas Delfosse" userId="d965f3d4-ea58-4afe-85b0-6f02e8cf3c22" providerId="ADAL" clId="{AFFDD219-BA0B-48F7-B130-1A537D715EE2}" dt="2023-09-12T20:37:42.046" v="12122" actId="1076"/>
          <ac:spMkLst>
            <pc:docMk/>
            <pc:sldMk cId="3023587875" sldId="2147479371"/>
            <ac:spMk id="28" creationId="{A801E954-F05B-4097-BDE7-5FA494C59888}"/>
          </ac:spMkLst>
        </pc:spChg>
        <pc:spChg chg="mod">
          <ac:chgData name="Nicolas Delfosse" userId="d965f3d4-ea58-4afe-85b0-6f02e8cf3c22" providerId="ADAL" clId="{AFFDD219-BA0B-48F7-B130-1A537D715EE2}" dt="2023-09-12T20:37:42.046" v="12122" actId="1076"/>
          <ac:spMkLst>
            <pc:docMk/>
            <pc:sldMk cId="3023587875" sldId="2147479371"/>
            <ac:spMk id="30" creationId="{F44F56DE-8A64-4592-9E41-984F3421E708}"/>
          </ac:spMkLst>
        </pc:spChg>
        <pc:spChg chg="mod">
          <ac:chgData name="Nicolas Delfosse" userId="d965f3d4-ea58-4afe-85b0-6f02e8cf3c22" providerId="ADAL" clId="{AFFDD219-BA0B-48F7-B130-1A537D715EE2}" dt="2023-09-12T20:37:42.046" v="12122" actId="1076"/>
          <ac:spMkLst>
            <pc:docMk/>
            <pc:sldMk cId="3023587875" sldId="2147479371"/>
            <ac:spMk id="31" creationId="{11827A3E-A450-4F2A-AFCB-07A3DE4DA380}"/>
          </ac:spMkLst>
        </pc:spChg>
        <pc:spChg chg="mod">
          <ac:chgData name="Nicolas Delfosse" userId="d965f3d4-ea58-4afe-85b0-6f02e8cf3c22" providerId="ADAL" clId="{AFFDD219-BA0B-48F7-B130-1A537D715EE2}" dt="2023-09-12T20:37:42.046" v="12122" actId="1076"/>
          <ac:spMkLst>
            <pc:docMk/>
            <pc:sldMk cId="3023587875" sldId="2147479371"/>
            <ac:spMk id="32" creationId="{22D3A76B-9E57-49C1-B887-7C3CB8FECA68}"/>
          </ac:spMkLst>
        </pc:spChg>
        <pc:spChg chg="mod">
          <ac:chgData name="Nicolas Delfosse" userId="d965f3d4-ea58-4afe-85b0-6f02e8cf3c22" providerId="ADAL" clId="{AFFDD219-BA0B-48F7-B130-1A537D715EE2}" dt="2023-09-12T20:37:42.046" v="12122" actId="1076"/>
          <ac:spMkLst>
            <pc:docMk/>
            <pc:sldMk cId="3023587875" sldId="2147479371"/>
            <ac:spMk id="34" creationId="{D393CD25-2709-47AF-A0CC-2923B0A60314}"/>
          </ac:spMkLst>
        </pc:spChg>
        <pc:spChg chg="mod">
          <ac:chgData name="Nicolas Delfosse" userId="d965f3d4-ea58-4afe-85b0-6f02e8cf3c22" providerId="ADAL" clId="{AFFDD219-BA0B-48F7-B130-1A537D715EE2}" dt="2023-09-12T20:39:02.047" v="12249" actId="1076"/>
          <ac:spMkLst>
            <pc:docMk/>
            <pc:sldMk cId="3023587875" sldId="2147479371"/>
            <ac:spMk id="38" creationId="{FC2EAF0C-3F3C-889F-1F6C-E32909288418}"/>
          </ac:spMkLst>
        </pc:spChg>
        <pc:spChg chg="add mod">
          <ac:chgData name="Nicolas Delfosse" userId="d965f3d4-ea58-4afe-85b0-6f02e8cf3c22" providerId="ADAL" clId="{AFFDD219-BA0B-48F7-B130-1A537D715EE2}" dt="2023-09-12T22:00:15.103" v="12998" actId="1076"/>
          <ac:spMkLst>
            <pc:docMk/>
            <pc:sldMk cId="3023587875" sldId="2147479371"/>
            <ac:spMk id="42" creationId="{3E0FFA8C-9AD5-D08E-B447-788A655909A4}"/>
          </ac:spMkLst>
        </pc:spChg>
        <pc:spChg chg="mod">
          <ac:chgData name="Nicolas Delfosse" userId="d965f3d4-ea58-4afe-85b0-6f02e8cf3c22" providerId="ADAL" clId="{AFFDD219-BA0B-48F7-B130-1A537D715EE2}" dt="2023-09-12T20:37:42.046" v="12122" actId="1076"/>
          <ac:spMkLst>
            <pc:docMk/>
            <pc:sldMk cId="3023587875" sldId="2147479371"/>
            <ac:spMk id="43" creationId="{A06AE1C5-7C32-5B63-FCA4-6A1D2AE91CDA}"/>
          </ac:spMkLst>
        </pc:spChg>
        <pc:spChg chg="mod">
          <ac:chgData name="Nicolas Delfosse" userId="d965f3d4-ea58-4afe-85b0-6f02e8cf3c22" providerId="ADAL" clId="{AFFDD219-BA0B-48F7-B130-1A537D715EE2}" dt="2023-09-12T20:37:37.756" v="12121" actId="1076"/>
          <ac:spMkLst>
            <pc:docMk/>
            <pc:sldMk cId="3023587875" sldId="2147479371"/>
            <ac:spMk id="54" creationId="{586D0F2D-EAD2-41F7-8DD4-ADF08B6DA1ED}"/>
          </ac:spMkLst>
        </pc:spChg>
        <pc:spChg chg="mod">
          <ac:chgData name="Nicolas Delfosse" userId="d965f3d4-ea58-4afe-85b0-6f02e8cf3c22" providerId="ADAL" clId="{AFFDD219-BA0B-48F7-B130-1A537D715EE2}" dt="2023-09-12T20:37:37.756" v="12121" actId="1076"/>
          <ac:spMkLst>
            <pc:docMk/>
            <pc:sldMk cId="3023587875" sldId="2147479371"/>
            <ac:spMk id="2311" creationId="{954EC4BA-D9B7-4B48-AACA-7800448E26E1}"/>
          </ac:spMkLst>
        </pc:spChg>
        <pc:spChg chg="mod">
          <ac:chgData name="Nicolas Delfosse" userId="d965f3d4-ea58-4afe-85b0-6f02e8cf3c22" providerId="ADAL" clId="{AFFDD219-BA0B-48F7-B130-1A537D715EE2}" dt="2023-09-12T20:36:49.019" v="12119" actId="14100"/>
          <ac:spMkLst>
            <pc:docMk/>
            <pc:sldMk cId="3023587875" sldId="2147479371"/>
            <ac:spMk id="2313" creationId="{5F19E913-5DD5-40A4-AE19-51451FC4333D}"/>
          </ac:spMkLst>
        </pc:spChg>
        <pc:grpChg chg="mod">
          <ac:chgData name="Nicolas Delfosse" userId="d965f3d4-ea58-4afe-85b0-6f02e8cf3c22" providerId="ADAL" clId="{AFFDD219-BA0B-48F7-B130-1A537D715EE2}" dt="2023-09-12T20:37:37.756" v="12121" actId="1076"/>
          <ac:grpSpMkLst>
            <pc:docMk/>
            <pc:sldMk cId="3023587875" sldId="2147479371"/>
            <ac:grpSpMk id="53" creationId="{FB9EA0F1-AC69-4780-A120-1A0A3A213A34}"/>
          </ac:grpSpMkLst>
        </pc:grpChg>
        <pc:grpChg chg="mod">
          <ac:chgData name="Nicolas Delfosse" userId="d965f3d4-ea58-4afe-85b0-6f02e8cf3c22" providerId="ADAL" clId="{AFFDD219-BA0B-48F7-B130-1A537D715EE2}" dt="2023-09-12T20:37:42.046" v="12122" actId="1076"/>
          <ac:grpSpMkLst>
            <pc:docMk/>
            <pc:sldMk cId="3023587875" sldId="2147479371"/>
            <ac:grpSpMk id="56" creationId="{115AAE1D-0260-4C27-855C-3324F0D3A4C1}"/>
          </ac:grpSpMkLst>
        </pc:grpChg>
        <pc:grpChg chg="mod">
          <ac:chgData name="Nicolas Delfosse" userId="d965f3d4-ea58-4afe-85b0-6f02e8cf3c22" providerId="ADAL" clId="{AFFDD219-BA0B-48F7-B130-1A537D715EE2}" dt="2023-09-12T20:37:42.046" v="12122" actId="1076"/>
          <ac:grpSpMkLst>
            <pc:docMk/>
            <pc:sldMk cId="3023587875" sldId="2147479371"/>
            <ac:grpSpMk id="80" creationId="{145A8E26-FCBC-4481-8EE0-6A1255C9E5C0}"/>
          </ac:grpSpMkLst>
        </pc:grpChg>
        <pc:grpChg chg="mod">
          <ac:chgData name="Nicolas Delfosse" userId="d965f3d4-ea58-4afe-85b0-6f02e8cf3c22" providerId="ADAL" clId="{AFFDD219-BA0B-48F7-B130-1A537D715EE2}" dt="2023-09-12T20:37:37.756" v="12121" actId="1076"/>
          <ac:grpSpMkLst>
            <pc:docMk/>
            <pc:sldMk cId="3023587875" sldId="2147479371"/>
            <ac:grpSpMk id="2306" creationId="{B56DD299-9A37-8C1E-A4FE-59E0B8CFE2DD}"/>
          </ac:grpSpMkLst>
        </pc:grpChg>
        <pc:cxnChg chg="mod">
          <ac:chgData name="Nicolas Delfosse" userId="d965f3d4-ea58-4afe-85b0-6f02e8cf3c22" providerId="ADAL" clId="{AFFDD219-BA0B-48F7-B130-1A537D715EE2}" dt="2023-09-12T22:00:09.537" v="12997" actId="1076"/>
          <ac:cxnSpMkLst>
            <pc:docMk/>
            <pc:sldMk cId="3023587875" sldId="2147479371"/>
            <ac:cxnSpMk id="35" creationId="{9D8F5B04-D944-73AE-25D3-B1D398A24FA8}"/>
          </ac:cxnSpMkLst>
        </pc:cxnChg>
        <pc:cxnChg chg="mod">
          <ac:chgData name="Nicolas Delfosse" userId="d965f3d4-ea58-4afe-85b0-6f02e8cf3c22" providerId="ADAL" clId="{AFFDD219-BA0B-48F7-B130-1A537D715EE2}" dt="2023-09-12T20:39:04.799" v="12250" actId="1076"/>
          <ac:cxnSpMkLst>
            <pc:docMk/>
            <pc:sldMk cId="3023587875" sldId="2147479371"/>
            <ac:cxnSpMk id="39" creationId="{94839B04-7612-879C-A500-DFD434706CAB}"/>
          </ac:cxnSpMkLst>
        </pc:cxnChg>
        <pc:cxnChg chg="mod">
          <ac:chgData name="Nicolas Delfosse" userId="d965f3d4-ea58-4afe-85b0-6f02e8cf3c22" providerId="ADAL" clId="{AFFDD219-BA0B-48F7-B130-1A537D715EE2}" dt="2023-09-12T20:37:42.046" v="12122" actId="1076"/>
          <ac:cxnSpMkLst>
            <pc:docMk/>
            <pc:sldMk cId="3023587875" sldId="2147479371"/>
            <ac:cxnSpMk id="44" creationId="{DB2A9D59-BFBE-A617-D7CD-9DDC13A7E0B2}"/>
          </ac:cxnSpMkLst>
        </pc:cxnChg>
      </pc:sldChg>
      <pc:sldChg chg="modSp new del mod">
        <pc:chgData name="Nicolas Delfosse" userId="d965f3d4-ea58-4afe-85b0-6f02e8cf3c22" providerId="ADAL" clId="{AFFDD219-BA0B-48F7-B130-1A537D715EE2}" dt="2023-09-12T17:34:29.065" v="7405" actId="47"/>
        <pc:sldMkLst>
          <pc:docMk/>
          <pc:sldMk cId="2732562576" sldId="2147479372"/>
        </pc:sldMkLst>
        <pc:spChg chg="mod">
          <ac:chgData name="Nicolas Delfosse" userId="d965f3d4-ea58-4afe-85b0-6f02e8cf3c22" providerId="ADAL" clId="{AFFDD219-BA0B-48F7-B130-1A537D715EE2}" dt="2023-09-12T17:22:59.367" v="7280" actId="20577"/>
          <ac:spMkLst>
            <pc:docMk/>
            <pc:sldMk cId="2732562576" sldId="2147479372"/>
            <ac:spMk id="2" creationId="{D78BB8CA-5288-46FC-4D6D-89FDAE38081B}"/>
          </ac:spMkLst>
        </pc:spChg>
      </pc:sldChg>
      <pc:sldChg chg="add del mod modShow">
        <pc:chgData name="Nicolas Delfosse" userId="d965f3d4-ea58-4afe-85b0-6f02e8cf3c22" providerId="ADAL" clId="{AFFDD219-BA0B-48F7-B130-1A537D715EE2}" dt="2023-09-12T18:08:18.449" v="8430" actId="47"/>
        <pc:sldMkLst>
          <pc:docMk/>
          <pc:sldMk cId="4248444878" sldId="2147479373"/>
        </pc:sldMkLst>
      </pc:sldChg>
      <pc:sldChg chg="add del">
        <pc:chgData name="Nicolas Delfosse" userId="d965f3d4-ea58-4afe-85b0-6f02e8cf3c22" providerId="ADAL" clId="{AFFDD219-BA0B-48F7-B130-1A537D715EE2}" dt="2023-09-12T20:06:20.458" v="11367" actId="2696"/>
        <pc:sldMkLst>
          <pc:docMk/>
          <pc:sldMk cId="2583359463" sldId="2147479374"/>
        </pc:sldMkLst>
      </pc:sldChg>
      <pc:sldChg chg="modSp add del mod">
        <pc:chgData name="Nicolas Delfosse" userId="d965f3d4-ea58-4afe-85b0-6f02e8cf3c22" providerId="ADAL" clId="{AFFDD219-BA0B-48F7-B130-1A537D715EE2}" dt="2023-09-12T20:06:20.458" v="11367" actId="2696"/>
        <pc:sldMkLst>
          <pc:docMk/>
          <pc:sldMk cId="1242738710" sldId="2147479375"/>
        </pc:sldMkLst>
        <pc:spChg chg="mod">
          <ac:chgData name="Nicolas Delfosse" userId="d965f3d4-ea58-4afe-85b0-6f02e8cf3c22" providerId="ADAL" clId="{AFFDD219-BA0B-48F7-B130-1A537D715EE2}" dt="2023-09-12T17:40:31.997" v="7533" actId="1076"/>
          <ac:spMkLst>
            <pc:docMk/>
            <pc:sldMk cId="1242738710" sldId="2147479375"/>
            <ac:spMk id="2313" creationId="{5F19E913-5DD5-40A4-AE19-51451FC4333D}"/>
          </ac:spMkLst>
        </pc:spChg>
      </pc:sldChg>
      <pc:sldChg chg="modSp add del mod">
        <pc:chgData name="Nicolas Delfosse" userId="d965f3d4-ea58-4afe-85b0-6f02e8cf3c22" providerId="ADAL" clId="{AFFDD219-BA0B-48F7-B130-1A537D715EE2}" dt="2023-09-12T17:41:43.990" v="7592" actId="47"/>
        <pc:sldMkLst>
          <pc:docMk/>
          <pc:sldMk cId="3655574341" sldId="2147479376"/>
        </pc:sldMkLst>
        <pc:spChg chg="mod">
          <ac:chgData name="Nicolas Delfosse" userId="d965f3d4-ea58-4afe-85b0-6f02e8cf3c22" providerId="ADAL" clId="{AFFDD219-BA0B-48F7-B130-1A537D715EE2}" dt="2023-09-12T17:30:14.374" v="7335" actId="20577"/>
          <ac:spMkLst>
            <pc:docMk/>
            <pc:sldMk cId="3655574341" sldId="2147479376"/>
            <ac:spMk id="2" creationId="{5C161B44-4BFF-7947-DBAB-410C993D2C00}"/>
          </ac:spMkLst>
        </pc:spChg>
      </pc:sldChg>
      <pc:sldChg chg="modSp add del mod">
        <pc:chgData name="Nicolas Delfosse" userId="d965f3d4-ea58-4afe-85b0-6f02e8cf3c22" providerId="ADAL" clId="{AFFDD219-BA0B-48F7-B130-1A537D715EE2}" dt="2023-09-12T20:06:20.458" v="11367" actId="2696"/>
        <pc:sldMkLst>
          <pc:docMk/>
          <pc:sldMk cId="3164391155" sldId="2147479377"/>
        </pc:sldMkLst>
        <pc:spChg chg="mod">
          <ac:chgData name="Nicolas Delfosse" userId="d965f3d4-ea58-4afe-85b0-6f02e8cf3c22" providerId="ADAL" clId="{AFFDD219-BA0B-48F7-B130-1A537D715EE2}" dt="2023-09-12T17:32:48.955" v="7402" actId="20577"/>
          <ac:spMkLst>
            <pc:docMk/>
            <pc:sldMk cId="3164391155" sldId="2147479377"/>
            <ac:spMk id="2" creationId="{5C161B44-4BFF-7947-DBAB-410C993D2C00}"/>
          </ac:spMkLst>
        </pc:spChg>
      </pc:sldChg>
      <pc:sldChg chg="addSp delSp modSp add mod modAnim">
        <pc:chgData name="Nicolas Delfosse" userId="d965f3d4-ea58-4afe-85b0-6f02e8cf3c22" providerId="ADAL" clId="{AFFDD219-BA0B-48F7-B130-1A537D715EE2}" dt="2023-09-12T21:59:59.788" v="12996" actId="1076"/>
        <pc:sldMkLst>
          <pc:docMk/>
          <pc:sldMk cId="396066158" sldId="2147479378"/>
        </pc:sldMkLst>
        <pc:spChg chg="mod">
          <ac:chgData name="Nicolas Delfosse" userId="d965f3d4-ea58-4afe-85b0-6f02e8cf3c22" providerId="ADAL" clId="{AFFDD219-BA0B-48F7-B130-1A537D715EE2}" dt="2023-09-12T17:54:11.684" v="8109" actId="20577"/>
          <ac:spMkLst>
            <pc:docMk/>
            <pc:sldMk cId="396066158" sldId="2147479378"/>
            <ac:spMk id="2" creationId="{AE81D2C6-3A1A-ED04-A0F4-3BA8A76F58F0}"/>
          </ac:spMkLst>
        </pc:spChg>
        <pc:spChg chg="mod">
          <ac:chgData name="Nicolas Delfosse" userId="d965f3d4-ea58-4afe-85b0-6f02e8cf3c22" providerId="ADAL" clId="{AFFDD219-BA0B-48F7-B130-1A537D715EE2}" dt="2023-09-12T18:56:47.379" v="9227" actId="207"/>
          <ac:spMkLst>
            <pc:docMk/>
            <pc:sldMk cId="396066158" sldId="2147479378"/>
            <ac:spMk id="3" creationId="{E789FC9C-828A-C74D-46CE-1D01FB2D6601}"/>
          </ac:spMkLst>
        </pc:spChg>
        <pc:spChg chg="mod">
          <ac:chgData name="Nicolas Delfosse" userId="d965f3d4-ea58-4afe-85b0-6f02e8cf3c22" providerId="ADAL" clId="{AFFDD219-BA0B-48F7-B130-1A537D715EE2}" dt="2023-09-12T21:59:59.788" v="12996" actId="1076"/>
          <ac:spMkLst>
            <pc:docMk/>
            <pc:sldMk cId="396066158" sldId="2147479378"/>
            <ac:spMk id="4" creationId="{082BF092-4381-795E-F04A-538BC0916AFA}"/>
          </ac:spMkLst>
        </pc:spChg>
        <pc:spChg chg="add del mod">
          <ac:chgData name="Nicolas Delfosse" userId="d965f3d4-ea58-4afe-85b0-6f02e8cf3c22" providerId="ADAL" clId="{AFFDD219-BA0B-48F7-B130-1A537D715EE2}" dt="2023-09-12T17:50:14.270" v="7963" actId="478"/>
          <ac:spMkLst>
            <pc:docMk/>
            <pc:sldMk cId="396066158" sldId="2147479378"/>
            <ac:spMk id="5" creationId="{69F6D02E-CBF1-1CD1-1CED-B18C03EDD065}"/>
          </ac:spMkLst>
        </pc:spChg>
        <pc:spChg chg="add del mod">
          <ac:chgData name="Nicolas Delfosse" userId="d965f3d4-ea58-4afe-85b0-6f02e8cf3c22" providerId="ADAL" clId="{AFFDD219-BA0B-48F7-B130-1A537D715EE2}" dt="2023-09-12T17:53:38.847" v="8081" actId="478"/>
          <ac:spMkLst>
            <pc:docMk/>
            <pc:sldMk cId="396066158" sldId="2147479378"/>
            <ac:spMk id="6" creationId="{743EE04F-737E-6F73-26B5-21B6658549E5}"/>
          </ac:spMkLst>
        </pc:spChg>
      </pc:sldChg>
      <pc:sldChg chg="modSp add del mod">
        <pc:chgData name="Nicolas Delfosse" userId="d965f3d4-ea58-4afe-85b0-6f02e8cf3c22" providerId="ADAL" clId="{AFFDD219-BA0B-48F7-B130-1A537D715EE2}" dt="2023-09-13T06:14:34.416" v="13133" actId="47"/>
        <pc:sldMkLst>
          <pc:docMk/>
          <pc:sldMk cId="1124127711" sldId="2147479379"/>
        </pc:sldMkLst>
        <pc:spChg chg="mod">
          <ac:chgData name="Nicolas Delfosse" userId="d965f3d4-ea58-4afe-85b0-6f02e8cf3c22" providerId="ADAL" clId="{AFFDD219-BA0B-48F7-B130-1A537D715EE2}" dt="2023-09-12T17:41:15.077" v="7553" actId="20577"/>
          <ac:spMkLst>
            <pc:docMk/>
            <pc:sldMk cId="1124127711" sldId="2147479379"/>
            <ac:spMk id="3" creationId="{642F9556-3F93-2C8F-5CBE-0B2CD8D8604F}"/>
          </ac:spMkLst>
        </pc:spChg>
      </pc:sldChg>
      <pc:sldChg chg="modSp add del mod">
        <pc:chgData name="Nicolas Delfosse" userId="d965f3d4-ea58-4afe-85b0-6f02e8cf3c22" providerId="ADAL" clId="{AFFDD219-BA0B-48F7-B130-1A537D715EE2}" dt="2023-09-12T20:06:20.458" v="11367" actId="2696"/>
        <pc:sldMkLst>
          <pc:docMk/>
          <pc:sldMk cId="794875564" sldId="2147479380"/>
        </pc:sldMkLst>
        <pc:spChg chg="mod">
          <ac:chgData name="Nicolas Delfosse" userId="d965f3d4-ea58-4afe-85b0-6f02e8cf3c22" providerId="ADAL" clId="{AFFDD219-BA0B-48F7-B130-1A537D715EE2}" dt="2023-09-12T17:41:30.682" v="7581" actId="20577"/>
          <ac:spMkLst>
            <pc:docMk/>
            <pc:sldMk cId="794875564" sldId="2147479380"/>
            <ac:spMk id="3" creationId="{642F9556-3F93-2C8F-5CBE-0B2CD8D8604F}"/>
          </ac:spMkLst>
        </pc:spChg>
      </pc:sldChg>
      <pc:sldChg chg="modSp add del mod">
        <pc:chgData name="Nicolas Delfosse" userId="d965f3d4-ea58-4afe-85b0-6f02e8cf3c22" providerId="ADAL" clId="{AFFDD219-BA0B-48F7-B130-1A537D715EE2}" dt="2023-09-12T20:06:20.458" v="11367" actId="2696"/>
        <pc:sldMkLst>
          <pc:docMk/>
          <pc:sldMk cId="1354264337" sldId="2147479381"/>
        </pc:sldMkLst>
        <pc:spChg chg="mod">
          <ac:chgData name="Nicolas Delfosse" userId="d965f3d4-ea58-4afe-85b0-6f02e8cf3c22" providerId="ADAL" clId="{AFFDD219-BA0B-48F7-B130-1A537D715EE2}" dt="2023-09-12T17:41:41.999" v="7591" actId="20577"/>
          <ac:spMkLst>
            <pc:docMk/>
            <pc:sldMk cId="1354264337" sldId="2147479381"/>
            <ac:spMk id="3" creationId="{642F9556-3F93-2C8F-5CBE-0B2CD8D8604F}"/>
          </ac:spMkLst>
        </pc:spChg>
      </pc:sldChg>
      <pc:sldChg chg="addSp delSp modSp new mod addAnim delAnim modAnim">
        <pc:chgData name="Nicolas Delfosse" userId="d965f3d4-ea58-4afe-85b0-6f02e8cf3c22" providerId="ADAL" clId="{AFFDD219-BA0B-48F7-B130-1A537D715EE2}" dt="2023-09-12T21:31:54.463" v="12562" actId="1076"/>
        <pc:sldMkLst>
          <pc:docMk/>
          <pc:sldMk cId="3744459837" sldId="2147479382"/>
        </pc:sldMkLst>
        <pc:spChg chg="mod">
          <ac:chgData name="Nicolas Delfosse" userId="d965f3d4-ea58-4afe-85b0-6f02e8cf3c22" providerId="ADAL" clId="{AFFDD219-BA0B-48F7-B130-1A537D715EE2}" dt="2023-09-12T17:42:57.020" v="7659" actId="20577"/>
          <ac:spMkLst>
            <pc:docMk/>
            <pc:sldMk cId="3744459837" sldId="2147479382"/>
            <ac:spMk id="2" creationId="{D7C1B8B7-866E-C374-7487-F9800DF2D23F}"/>
          </ac:spMkLst>
        </pc:spChg>
        <pc:spChg chg="mod">
          <ac:chgData name="Nicolas Delfosse" userId="d965f3d4-ea58-4afe-85b0-6f02e8cf3c22" providerId="ADAL" clId="{AFFDD219-BA0B-48F7-B130-1A537D715EE2}" dt="2023-09-12T20:04:57.270" v="11366" actId="20577"/>
          <ac:spMkLst>
            <pc:docMk/>
            <pc:sldMk cId="3744459837" sldId="2147479382"/>
            <ac:spMk id="3" creationId="{F3568ECF-EB80-18BF-4C5E-E5D6F347BC26}"/>
          </ac:spMkLst>
        </pc:spChg>
        <pc:spChg chg="add mod">
          <ac:chgData name="Nicolas Delfosse" userId="d965f3d4-ea58-4afe-85b0-6f02e8cf3c22" providerId="ADAL" clId="{AFFDD219-BA0B-48F7-B130-1A537D715EE2}" dt="2023-09-12T21:31:54.463" v="12562" actId="1076"/>
          <ac:spMkLst>
            <pc:docMk/>
            <pc:sldMk cId="3744459837" sldId="2147479382"/>
            <ac:spMk id="6" creationId="{C1564C5A-79E9-01B5-BD7C-25E3A2171C83}"/>
          </ac:spMkLst>
        </pc:spChg>
        <pc:spChg chg="del mod topLvl">
          <ac:chgData name="Nicolas Delfosse" userId="d965f3d4-ea58-4afe-85b0-6f02e8cf3c22" providerId="ADAL" clId="{AFFDD219-BA0B-48F7-B130-1A537D715EE2}" dt="2023-09-12T19:47:02.546" v="10957" actId="478"/>
          <ac:spMkLst>
            <pc:docMk/>
            <pc:sldMk cId="3744459837" sldId="2147479382"/>
            <ac:spMk id="10" creationId="{C0FE38EC-E8E2-7F95-08B7-EB95F2C4D18B}"/>
          </ac:spMkLst>
        </pc:spChg>
        <pc:spChg chg="del mod topLvl">
          <ac:chgData name="Nicolas Delfosse" userId="d965f3d4-ea58-4afe-85b0-6f02e8cf3c22" providerId="ADAL" clId="{AFFDD219-BA0B-48F7-B130-1A537D715EE2}" dt="2023-09-12T19:47:04.254" v="10958" actId="478"/>
          <ac:spMkLst>
            <pc:docMk/>
            <pc:sldMk cId="3744459837" sldId="2147479382"/>
            <ac:spMk id="11" creationId="{D4A0D184-67AC-1FB2-F8DC-A621353105B2}"/>
          </ac:spMkLst>
        </pc:spChg>
        <pc:spChg chg="del mod">
          <ac:chgData name="Nicolas Delfosse" userId="d965f3d4-ea58-4afe-85b0-6f02e8cf3c22" providerId="ADAL" clId="{AFFDD219-BA0B-48F7-B130-1A537D715EE2}" dt="2023-09-12T19:45:43.016" v="10947" actId="478"/>
          <ac:spMkLst>
            <pc:docMk/>
            <pc:sldMk cId="3744459837" sldId="2147479382"/>
            <ac:spMk id="13" creationId="{DC416832-BE0B-C84B-6011-DA0240565239}"/>
          </ac:spMkLst>
        </pc:spChg>
        <pc:spChg chg="mod">
          <ac:chgData name="Nicolas Delfosse" userId="d965f3d4-ea58-4afe-85b0-6f02e8cf3c22" providerId="ADAL" clId="{AFFDD219-BA0B-48F7-B130-1A537D715EE2}" dt="2023-09-12T19:45:49.499" v="10948" actId="1076"/>
          <ac:spMkLst>
            <pc:docMk/>
            <pc:sldMk cId="3744459837" sldId="2147479382"/>
            <ac:spMk id="14" creationId="{0C6D2ECE-7021-4D90-56A9-4E87C42CF976}"/>
          </ac:spMkLst>
        </pc:spChg>
        <pc:spChg chg="mod">
          <ac:chgData name="Nicolas Delfosse" userId="d965f3d4-ea58-4afe-85b0-6f02e8cf3c22" providerId="ADAL" clId="{AFFDD219-BA0B-48F7-B130-1A537D715EE2}" dt="2023-09-12T19:45:19.300" v="10933" actId="27636"/>
          <ac:spMkLst>
            <pc:docMk/>
            <pc:sldMk cId="3744459837" sldId="2147479382"/>
            <ac:spMk id="21" creationId="{44E89998-09DD-C9CA-03E3-3BCBB4B68F40}"/>
          </ac:spMkLst>
        </pc:spChg>
        <pc:spChg chg="mod">
          <ac:chgData name="Nicolas Delfosse" userId="d965f3d4-ea58-4afe-85b0-6f02e8cf3c22" providerId="ADAL" clId="{AFFDD219-BA0B-48F7-B130-1A537D715EE2}" dt="2023-09-12T19:43:37.694" v="10841" actId="27636"/>
          <ac:spMkLst>
            <pc:docMk/>
            <pc:sldMk cId="3744459837" sldId="2147479382"/>
            <ac:spMk id="23" creationId="{EBF7586E-531C-D7E8-6C6C-5E9282633CFF}"/>
          </ac:spMkLst>
        </pc:spChg>
        <pc:spChg chg="mod">
          <ac:chgData name="Nicolas Delfosse" userId="d965f3d4-ea58-4afe-85b0-6f02e8cf3c22" providerId="ADAL" clId="{AFFDD219-BA0B-48F7-B130-1A537D715EE2}" dt="2023-09-12T19:43:37.914" v="10861" actId="27636"/>
          <ac:spMkLst>
            <pc:docMk/>
            <pc:sldMk cId="3744459837" sldId="2147479382"/>
            <ac:spMk id="24" creationId="{DDBCEFC5-F1C9-9000-1D07-0C00334BDB80}"/>
          </ac:spMkLst>
        </pc:spChg>
        <pc:spChg chg="mod">
          <ac:chgData name="Nicolas Delfosse" userId="d965f3d4-ea58-4afe-85b0-6f02e8cf3c22" providerId="ADAL" clId="{AFFDD219-BA0B-48F7-B130-1A537D715EE2}" dt="2023-09-12T19:44:53.055" v="10921" actId="27636"/>
          <ac:spMkLst>
            <pc:docMk/>
            <pc:sldMk cId="3744459837" sldId="2147479382"/>
            <ac:spMk id="26" creationId="{911ACCD1-D910-7789-1633-1B94BDFA9CF3}"/>
          </ac:spMkLst>
        </pc:spChg>
        <pc:spChg chg="mod">
          <ac:chgData name="Nicolas Delfosse" userId="d965f3d4-ea58-4afe-85b0-6f02e8cf3c22" providerId="ADAL" clId="{AFFDD219-BA0B-48F7-B130-1A537D715EE2}" dt="2023-09-12T19:43:37.647" v="10837" actId="27636"/>
          <ac:spMkLst>
            <pc:docMk/>
            <pc:sldMk cId="3744459837" sldId="2147479382"/>
            <ac:spMk id="27" creationId="{125AE509-1D02-1655-777A-DBBE7FEED8FB}"/>
          </ac:spMkLst>
        </pc:spChg>
        <pc:spChg chg="mod">
          <ac:chgData name="Nicolas Delfosse" userId="d965f3d4-ea58-4afe-85b0-6f02e8cf3c22" providerId="ADAL" clId="{AFFDD219-BA0B-48F7-B130-1A537D715EE2}" dt="2023-09-12T19:44:52.065" v="10919" actId="27636"/>
          <ac:spMkLst>
            <pc:docMk/>
            <pc:sldMk cId="3744459837" sldId="2147479382"/>
            <ac:spMk id="29" creationId="{4A45D05D-D09C-C4C8-8BE8-D962694EF28D}"/>
          </ac:spMkLst>
        </pc:spChg>
        <pc:spChg chg="mod">
          <ac:chgData name="Nicolas Delfosse" userId="d965f3d4-ea58-4afe-85b0-6f02e8cf3c22" providerId="ADAL" clId="{AFFDD219-BA0B-48F7-B130-1A537D715EE2}" dt="2023-09-12T19:43:37.615" v="10835" actId="27636"/>
          <ac:spMkLst>
            <pc:docMk/>
            <pc:sldMk cId="3744459837" sldId="2147479382"/>
            <ac:spMk id="30" creationId="{A9469658-56FD-BCAD-D344-442D5D2A48B4}"/>
          </ac:spMkLst>
        </pc:spChg>
        <pc:spChg chg="mod">
          <ac:chgData name="Nicolas Delfosse" userId="d965f3d4-ea58-4afe-85b0-6f02e8cf3c22" providerId="ADAL" clId="{AFFDD219-BA0B-48F7-B130-1A537D715EE2}" dt="2023-09-12T19:44:51.043" v="10917" actId="27636"/>
          <ac:spMkLst>
            <pc:docMk/>
            <pc:sldMk cId="3744459837" sldId="2147479382"/>
            <ac:spMk id="32" creationId="{D0E563B0-B9F2-9AC9-DA1F-2046DC963E8E}"/>
          </ac:spMkLst>
        </pc:spChg>
        <pc:spChg chg="mod">
          <ac:chgData name="Nicolas Delfosse" userId="d965f3d4-ea58-4afe-85b0-6f02e8cf3c22" providerId="ADAL" clId="{AFFDD219-BA0B-48F7-B130-1A537D715EE2}" dt="2023-09-12T19:43:38.009" v="10874" actId="27636"/>
          <ac:spMkLst>
            <pc:docMk/>
            <pc:sldMk cId="3744459837" sldId="2147479382"/>
            <ac:spMk id="33" creationId="{7A8E22FC-7B6B-B810-2595-2FEC9C83B27E}"/>
          </ac:spMkLst>
        </pc:spChg>
        <pc:spChg chg="mod">
          <ac:chgData name="Nicolas Delfosse" userId="d965f3d4-ea58-4afe-85b0-6f02e8cf3c22" providerId="ADAL" clId="{AFFDD219-BA0B-48F7-B130-1A537D715EE2}" dt="2023-09-12T19:44:49.957" v="10915" actId="27636"/>
          <ac:spMkLst>
            <pc:docMk/>
            <pc:sldMk cId="3744459837" sldId="2147479382"/>
            <ac:spMk id="35" creationId="{88DBCC54-854B-1FF2-1E3B-F45476308557}"/>
          </ac:spMkLst>
        </pc:spChg>
        <pc:spChg chg="del mod">
          <ac:chgData name="Nicolas Delfosse" userId="d965f3d4-ea58-4afe-85b0-6f02e8cf3c22" providerId="ADAL" clId="{AFFDD219-BA0B-48F7-B130-1A537D715EE2}" dt="2023-09-12T19:45:02.567" v="10924" actId="478"/>
          <ac:spMkLst>
            <pc:docMk/>
            <pc:sldMk cId="3744459837" sldId="2147479382"/>
            <ac:spMk id="37" creationId="{F15C18E9-ABAB-CA59-A0A9-8C4569B19D27}"/>
          </ac:spMkLst>
        </pc:spChg>
        <pc:spChg chg="mod">
          <ac:chgData name="Nicolas Delfosse" userId="d965f3d4-ea58-4afe-85b0-6f02e8cf3c22" providerId="ADAL" clId="{AFFDD219-BA0B-48F7-B130-1A537D715EE2}" dt="2023-09-12T19:45:12.112" v="10927" actId="1076"/>
          <ac:spMkLst>
            <pc:docMk/>
            <pc:sldMk cId="3744459837" sldId="2147479382"/>
            <ac:spMk id="38" creationId="{41B0CB6F-441F-ACCB-DEB1-F16E6D4FB49F}"/>
          </ac:spMkLst>
        </pc:spChg>
        <pc:spChg chg="mod">
          <ac:chgData name="Nicolas Delfosse" userId="d965f3d4-ea58-4afe-85b0-6f02e8cf3c22" providerId="ADAL" clId="{AFFDD219-BA0B-48F7-B130-1A537D715EE2}" dt="2023-09-12T19:45:19.347" v="10935" actId="27636"/>
          <ac:spMkLst>
            <pc:docMk/>
            <pc:sldMk cId="3744459837" sldId="2147479382"/>
            <ac:spMk id="45" creationId="{C8CD51B0-7CAF-F033-2D3E-F0AE33F7662B}"/>
          </ac:spMkLst>
        </pc:spChg>
        <pc:spChg chg="mod">
          <ac:chgData name="Nicolas Delfosse" userId="d965f3d4-ea58-4afe-85b0-6f02e8cf3c22" providerId="ADAL" clId="{AFFDD219-BA0B-48F7-B130-1A537D715EE2}" dt="2023-09-12T19:43:38.056" v="10878" actId="27636"/>
          <ac:spMkLst>
            <pc:docMk/>
            <pc:sldMk cId="3744459837" sldId="2147479382"/>
            <ac:spMk id="47" creationId="{35FEFB9A-6858-36A9-F94C-07B33FEA5C80}"/>
          </ac:spMkLst>
        </pc:spChg>
        <pc:spChg chg="mod">
          <ac:chgData name="Nicolas Delfosse" userId="d965f3d4-ea58-4afe-85b0-6f02e8cf3c22" providerId="ADAL" clId="{AFFDD219-BA0B-48F7-B130-1A537D715EE2}" dt="2023-09-12T19:43:37.820" v="10857" actId="27636"/>
          <ac:spMkLst>
            <pc:docMk/>
            <pc:sldMk cId="3744459837" sldId="2147479382"/>
            <ac:spMk id="48" creationId="{42C563E4-474F-D5E8-B87B-307411374907}"/>
          </ac:spMkLst>
        </pc:spChg>
        <pc:spChg chg="mod">
          <ac:chgData name="Nicolas Delfosse" userId="d965f3d4-ea58-4afe-85b0-6f02e8cf3c22" providerId="ADAL" clId="{AFFDD219-BA0B-48F7-B130-1A537D715EE2}" dt="2023-09-12T19:44:45.548" v="10909" actId="27636"/>
          <ac:spMkLst>
            <pc:docMk/>
            <pc:sldMk cId="3744459837" sldId="2147479382"/>
            <ac:spMk id="50" creationId="{C06A4567-8BD5-1D2E-198B-E65420F69235}"/>
          </ac:spMkLst>
        </pc:spChg>
        <pc:spChg chg="mod">
          <ac:chgData name="Nicolas Delfosse" userId="d965f3d4-ea58-4afe-85b0-6f02e8cf3c22" providerId="ADAL" clId="{AFFDD219-BA0B-48F7-B130-1A537D715EE2}" dt="2023-09-12T19:43:37.694" v="10842" actId="27636"/>
          <ac:spMkLst>
            <pc:docMk/>
            <pc:sldMk cId="3744459837" sldId="2147479382"/>
            <ac:spMk id="51" creationId="{1C90E7CF-0F34-EC67-D93B-A371E41713E4}"/>
          </ac:spMkLst>
        </pc:spChg>
        <pc:spChg chg="mod">
          <ac:chgData name="Nicolas Delfosse" userId="d965f3d4-ea58-4afe-85b0-6f02e8cf3c22" providerId="ADAL" clId="{AFFDD219-BA0B-48F7-B130-1A537D715EE2}" dt="2023-09-12T19:44:47.499" v="10913" actId="27636"/>
          <ac:spMkLst>
            <pc:docMk/>
            <pc:sldMk cId="3744459837" sldId="2147479382"/>
            <ac:spMk id="53" creationId="{BC157C6D-EE32-384C-53EB-E85C79FE03D3}"/>
          </ac:spMkLst>
        </pc:spChg>
        <pc:spChg chg="mod">
          <ac:chgData name="Nicolas Delfosse" userId="d965f3d4-ea58-4afe-85b0-6f02e8cf3c22" providerId="ADAL" clId="{AFFDD219-BA0B-48F7-B130-1A537D715EE2}" dt="2023-09-12T19:43:37.726" v="10845" actId="27636"/>
          <ac:spMkLst>
            <pc:docMk/>
            <pc:sldMk cId="3744459837" sldId="2147479382"/>
            <ac:spMk id="54" creationId="{C10DFF5B-C683-1BA2-327C-C1C8AFFFC3C1}"/>
          </ac:spMkLst>
        </pc:spChg>
        <pc:spChg chg="mod">
          <ac:chgData name="Nicolas Delfosse" userId="d965f3d4-ea58-4afe-85b0-6f02e8cf3c22" providerId="ADAL" clId="{AFFDD219-BA0B-48F7-B130-1A537D715EE2}" dt="2023-09-12T19:44:46.744" v="10911" actId="27636"/>
          <ac:spMkLst>
            <pc:docMk/>
            <pc:sldMk cId="3744459837" sldId="2147479382"/>
            <ac:spMk id="56" creationId="{58173837-23AE-9563-9F60-C74A75671C4F}"/>
          </ac:spMkLst>
        </pc:spChg>
        <pc:spChg chg="mod">
          <ac:chgData name="Nicolas Delfosse" userId="d965f3d4-ea58-4afe-85b0-6f02e8cf3c22" providerId="ADAL" clId="{AFFDD219-BA0B-48F7-B130-1A537D715EE2}" dt="2023-09-12T19:43:37.788" v="10853" actId="27636"/>
          <ac:spMkLst>
            <pc:docMk/>
            <pc:sldMk cId="3744459837" sldId="2147479382"/>
            <ac:spMk id="57" creationId="{0FD7335D-B34D-2839-FB5D-ED97A0F36922}"/>
          </ac:spMkLst>
        </pc:spChg>
        <pc:spChg chg="mod">
          <ac:chgData name="Nicolas Delfosse" userId="d965f3d4-ea58-4afe-85b0-6f02e8cf3c22" providerId="ADAL" clId="{AFFDD219-BA0B-48F7-B130-1A537D715EE2}" dt="2023-09-12T19:44:44.483" v="10907" actId="27636"/>
          <ac:spMkLst>
            <pc:docMk/>
            <pc:sldMk cId="3744459837" sldId="2147479382"/>
            <ac:spMk id="59" creationId="{B6E35198-D3C8-F8BA-BA48-A62F683CAB22}"/>
          </ac:spMkLst>
        </pc:spChg>
        <pc:spChg chg="del mod">
          <ac:chgData name="Nicolas Delfosse" userId="d965f3d4-ea58-4afe-85b0-6f02e8cf3c22" providerId="ADAL" clId="{AFFDD219-BA0B-48F7-B130-1A537D715EE2}" dt="2023-09-12T19:44:59.270" v="10923" actId="478"/>
          <ac:spMkLst>
            <pc:docMk/>
            <pc:sldMk cId="3744459837" sldId="2147479382"/>
            <ac:spMk id="61" creationId="{6FE6B689-7C7E-A345-47EA-7B46F2DED36D}"/>
          </ac:spMkLst>
        </pc:spChg>
        <pc:spChg chg="mod">
          <ac:chgData name="Nicolas Delfosse" userId="d965f3d4-ea58-4afe-85b0-6f02e8cf3c22" providerId="ADAL" clId="{AFFDD219-BA0B-48F7-B130-1A537D715EE2}" dt="2023-09-12T19:45:17.822" v="10930" actId="1076"/>
          <ac:spMkLst>
            <pc:docMk/>
            <pc:sldMk cId="3744459837" sldId="2147479382"/>
            <ac:spMk id="62" creationId="{63A8F125-F1B0-539C-0B03-411DD501D60E}"/>
          </ac:spMkLst>
        </pc:spChg>
        <pc:spChg chg="mod">
          <ac:chgData name="Nicolas Delfosse" userId="d965f3d4-ea58-4afe-85b0-6f02e8cf3c22" providerId="ADAL" clId="{AFFDD219-BA0B-48F7-B130-1A537D715EE2}" dt="2023-09-12T19:45:19.362" v="10937" actId="27636"/>
          <ac:spMkLst>
            <pc:docMk/>
            <pc:sldMk cId="3744459837" sldId="2147479382"/>
            <ac:spMk id="69" creationId="{C72596CB-77FF-CB42-D389-AD87DC2D01D6}"/>
          </ac:spMkLst>
        </pc:spChg>
        <pc:spChg chg="mod">
          <ac:chgData name="Nicolas Delfosse" userId="d965f3d4-ea58-4afe-85b0-6f02e8cf3c22" providerId="ADAL" clId="{AFFDD219-BA0B-48F7-B130-1A537D715EE2}" dt="2023-09-12T19:43:37.757" v="10849" actId="27636"/>
          <ac:spMkLst>
            <pc:docMk/>
            <pc:sldMk cId="3744459837" sldId="2147479382"/>
            <ac:spMk id="71" creationId="{D6D5C08B-4359-6638-9220-6D998F5F2004}"/>
          </ac:spMkLst>
        </pc:spChg>
        <pc:spChg chg="mod">
          <ac:chgData name="Nicolas Delfosse" userId="d965f3d4-ea58-4afe-85b0-6f02e8cf3c22" providerId="ADAL" clId="{AFFDD219-BA0B-48F7-B130-1A537D715EE2}" dt="2023-09-12T19:43:37.694" v="10840" actId="27636"/>
          <ac:spMkLst>
            <pc:docMk/>
            <pc:sldMk cId="3744459837" sldId="2147479382"/>
            <ac:spMk id="72" creationId="{39931884-9F96-BFF5-6AA7-63E14DAB1C34}"/>
          </ac:spMkLst>
        </pc:spChg>
        <pc:spChg chg="mod">
          <ac:chgData name="Nicolas Delfosse" userId="d965f3d4-ea58-4afe-85b0-6f02e8cf3c22" providerId="ADAL" clId="{AFFDD219-BA0B-48F7-B130-1A537D715EE2}" dt="2023-09-12T19:44:42.668" v="10905" actId="27636"/>
          <ac:spMkLst>
            <pc:docMk/>
            <pc:sldMk cId="3744459837" sldId="2147479382"/>
            <ac:spMk id="74" creationId="{3F1EBE48-9A7A-4B5C-0508-9EEB9B181071}"/>
          </ac:spMkLst>
        </pc:spChg>
        <pc:spChg chg="mod">
          <ac:chgData name="Nicolas Delfosse" userId="d965f3d4-ea58-4afe-85b0-6f02e8cf3c22" providerId="ADAL" clId="{AFFDD219-BA0B-48F7-B130-1A537D715EE2}" dt="2023-09-12T19:43:38.072" v="10881" actId="27636"/>
          <ac:spMkLst>
            <pc:docMk/>
            <pc:sldMk cId="3744459837" sldId="2147479382"/>
            <ac:spMk id="75" creationId="{96EAA7D7-E2B3-7BD9-5704-DFB9FF9AE373}"/>
          </ac:spMkLst>
        </pc:spChg>
        <pc:spChg chg="mod">
          <ac:chgData name="Nicolas Delfosse" userId="d965f3d4-ea58-4afe-85b0-6f02e8cf3c22" providerId="ADAL" clId="{AFFDD219-BA0B-48F7-B130-1A537D715EE2}" dt="2023-09-12T19:44:40.935" v="10903" actId="27636"/>
          <ac:spMkLst>
            <pc:docMk/>
            <pc:sldMk cId="3744459837" sldId="2147479382"/>
            <ac:spMk id="77" creationId="{18608320-0D5C-8369-E09C-21FF60E4B8C4}"/>
          </ac:spMkLst>
        </pc:spChg>
        <pc:spChg chg="mod">
          <ac:chgData name="Nicolas Delfosse" userId="d965f3d4-ea58-4afe-85b0-6f02e8cf3c22" providerId="ADAL" clId="{AFFDD219-BA0B-48F7-B130-1A537D715EE2}" dt="2023-09-12T19:43:37.930" v="10863" actId="27636"/>
          <ac:spMkLst>
            <pc:docMk/>
            <pc:sldMk cId="3744459837" sldId="2147479382"/>
            <ac:spMk id="78" creationId="{BEF5285E-2210-2C86-1A90-2B21862524DD}"/>
          </ac:spMkLst>
        </pc:spChg>
        <pc:spChg chg="mod">
          <ac:chgData name="Nicolas Delfosse" userId="d965f3d4-ea58-4afe-85b0-6f02e8cf3c22" providerId="ADAL" clId="{AFFDD219-BA0B-48F7-B130-1A537D715EE2}" dt="2023-09-12T19:44:39.959" v="10901" actId="27636"/>
          <ac:spMkLst>
            <pc:docMk/>
            <pc:sldMk cId="3744459837" sldId="2147479382"/>
            <ac:spMk id="80" creationId="{0DDE1A32-4A29-649F-99BC-74919DCD15E8}"/>
          </ac:spMkLst>
        </pc:spChg>
        <pc:spChg chg="mod">
          <ac:chgData name="Nicolas Delfosse" userId="d965f3d4-ea58-4afe-85b0-6f02e8cf3c22" providerId="ADAL" clId="{AFFDD219-BA0B-48F7-B130-1A537D715EE2}" dt="2023-09-12T19:43:37.914" v="10862" actId="27636"/>
          <ac:spMkLst>
            <pc:docMk/>
            <pc:sldMk cId="3744459837" sldId="2147479382"/>
            <ac:spMk id="81" creationId="{79B7EF62-828A-E96C-4A17-8BBF74E0E50F}"/>
          </ac:spMkLst>
        </pc:spChg>
        <pc:spChg chg="mod">
          <ac:chgData name="Nicolas Delfosse" userId="d965f3d4-ea58-4afe-85b0-6f02e8cf3c22" providerId="ADAL" clId="{AFFDD219-BA0B-48F7-B130-1A537D715EE2}" dt="2023-09-12T19:44:38.341" v="10899" actId="27636"/>
          <ac:spMkLst>
            <pc:docMk/>
            <pc:sldMk cId="3744459837" sldId="2147479382"/>
            <ac:spMk id="83" creationId="{A131BE13-4732-45ED-B3FA-815020923EFC}"/>
          </ac:spMkLst>
        </pc:spChg>
        <pc:spChg chg="del mod">
          <ac:chgData name="Nicolas Delfosse" userId="d965f3d4-ea58-4afe-85b0-6f02e8cf3c22" providerId="ADAL" clId="{AFFDD219-BA0B-48F7-B130-1A537D715EE2}" dt="2023-09-12T19:44:57.021" v="10922" actId="478"/>
          <ac:spMkLst>
            <pc:docMk/>
            <pc:sldMk cId="3744459837" sldId="2147479382"/>
            <ac:spMk id="85" creationId="{675385C2-86E2-4465-4677-87CB842AA116}"/>
          </ac:spMkLst>
        </pc:spChg>
        <pc:spChg chg="del mod">
          <ac:chgData name="Nicolas Delfosse" userId="d965f3d4-ea58-4afe-85b0-6f02e8cf3c22" providerId="ADAL" clId="{AFFDD219-BA0B-48F7-B130-1A537D715EE2}" dt="2023-09-12T19:44:16.963" v="10883" actId="478"/>
          <ac:spMkLst>
            <pc:docMk/>
            <pc:sldMk cId="3744459837" sldId="2147479382"/>
            <ac:spMk id="86" creationId="{119D7B83-AE1D-2217-5802-153FBCAFC7A9}"/>
          </ac:spMkLst>
        </pc:spChg>
        <pc:spChg chg="mod">
          <ac:chgData name="Nicolas Delfosse" userId="d965f3d4-ea58-4afe-85b0-6f02e8cf3c22" providerId="ADAL" clId="{AFFDD219-BA0B-48F7-B130-1A537D715EE2}" dt="2023-09-12T19:45:19.331" v="10934" actId="27636"/>
          <ac:spMkLst>
            <pc:docMk/>
            <pc:sldMk cId="3744459837" sldId="2147479382"/>
            <ac:spMk id="93" creationId="{5A1C4D42-47EC-202F-55C7-25F7FB9FBBA2}"/>
          </ac:spMkLst>
        </pc:spChg>
        <pc:spChg chg="mod">
          <ac:chgData name="Nicolas Delfosse" userId="d965f3d4-ea58-4afe-85b0-6f02e8cf3c22" providerId="ADAL" clId="{AFFDD219-BA0B-48F7-B130-1A537D715EE2}" dt="2023-09-12T19:43:37.757" v="10850" actId="27636"/>
          <ac:spMkLst>
            <pc:docMk/>
            <pc:sldMk cId="3744459837" sldId="2147479382"/>
            <ac:spMk id="95" creationId="{C000471D-CA69-E420-577E-5B3B4E6D5719}"/>
          </ac:spMkLst>
        </pc:spChg>
        <pc:spChg chg="mod">
          <ac:chgData name="Nicolas Delfosse" userId="d965f3d4-ea58-4afe-85b0-6f02e8cf3c22" providerId="ADAL" clId="{AFFDD219-BA0B-48F7-B130-1A537D715EE2}" dt="2023-09-12T19:43:37.741" v="10847" actId="27636"/>
          <ac:spMkLst>
            <pc:docMk/>
            <pc:sldMk cId="3744459837" sldId="2147479382"/>
            <ac:spMk id="96" creationId="{7D87F919-0BDE-36F7-1F4C-E8C53C417C00}"/>
          </ac:spMkLst>
        </pc:spChg>
        <pc:spChg chg="mod">
          <ac:chgData name="Nicolas Delfosse" userId="d965f3d4-ea58-4afe-85b0-6f02e8cf3c22" providerId="ADAL" clId="{AFFDD219-BA0B-48F7-B130-1A537D715EE2}" dt="2023-09-12T19:44:31.803" v="10891" actId="27636"/>
          <ac:spMkLst>
            <pc:docMk/>
            <pc:sldMk cId="3744459837" sldId="2147479382"/>
            <ac:spMk id="98" creationId="{7D3F1747-48D0-CD5A-5078-FE7E48A715F8}"/>
          </ac:spMkLst>
        </pc:spChg>
        <pc:spChg chg="mod">
          <ac:chgData name="Nicolas Delfosse" userId="d965f3d4-ea58-4afe-85b0-6f02e8cf3c22" providerId="ADAL" clId="{AFFDD219-BA0B-48F7-B130-1A537D715EE2}" dt="2023-09-12T19:43:37.726" v="10846" actId="27636"/>
          <ac:spMkLst>
            <pc:docMk/>
            <pc:sldMk cId="3744459837" sldId="2147479382"/>
            <ac:spMk id="99" creationId="{6F20E66A-6EB7-9EBD-3FA2-14417451DAD8}"/>
          </ac:spMkLst>
        </pc:spChg>
        <pc:spChg chg="mod">
          <ac:chgData name="Nicolas Delfosse" userId="d965f3d4-ea58-4afe-85b0-6f02e8cf3c22" providerId="ADAL" clId="{AFFDD219-BA0B-48F7-B130-1A537D715EE2}" dt="2023-09-12T19:44:36.495" v="10897" actId="27636"/>
          <ac:spMkLst>
            <pc:docMk/>
            <pc:sldMk cId="3744459837" sldId="2147479382"/>
            <ac:spMk id="101" creationId="{3254EA72-E6EE-CF82-286C-29FC5DB61E4E}"/>
          </ac:spMkLst>
        </pc:spChg>
        <pc:spChg chg="mod">
          <ac:chgData name="Nicolas Delfosse" userId="d965f3d4-ea58-4afe-85b0-6f02e8cf3c22" providerId="ADAL" clId="{AFFDD219-BA0B-48F7-B130-1A537D715EE2}" dt="2023-09-12T19:43:37.678" v="10839" actId="27636"/>
          <ac:spMkLst>
            <pc:docMk/>
            <pc:sldMk cId="3744459837" sldId="2147479382"/>
            <ac:spMk id="102" creationId="{0F54DF73-D99D-43AE-0AD1-D017AD094FB1}"/>
          </ac:spMkLst>
        </pc:spChg>
        <pc:spChg chg="mod">
          <ac:chgData name="Nicolas Delfosse" userId="d965f3d4-ea58-4afe-85b0-6f02e8cf3c22" providerId="ADAL" clId="{AFFDD219-BA0B-48F7-B130-1A537D715EE2}" dt="2023-09-12T19:44:35.398" v="10895" actId="27636"/>
          <ac:spMkLst>
            <pc:docMk/>
            <pc:sldMk cId="3744459837" sldId="2147479382"/>
            <ac:spMk id="104" creationId="{D471543E-366A-0D25-FA08-D5D4D82D81A9}"/>
          </ac:spMkLst>
        </pc:spChg>
        <pc:spChg chg="mod">
          <ac:chgData name="Nicolas Delfosse" userId="d965f3d4-ea58-4afe-85b0-6f02e8cf3c22" providerId="ADAL" clId="{AFFDD219-BA0B-48F7-B130-1A537D715EE2}" dt="2023-09-12T19:43:37.946" v="10865" actId="27636"/>
          <ac:spMkLst>
            <pc:docMk/>
            <pc:sldMk cId="3744459837" sldId="2147479382"/>
            <ac:spMk id="105" creationId="{4F0A07B6-6282-F7A1-BD2A-3188A36AEBD3}"/>
          </ac:spMkLst>
        </pc:spChg>
        <pc:spChg chg="mod">
          <ac:chgData name="Nicolas Delfosse" userId="d965f3d4-ea58-4afe-85b0-6f02e8cf3c22" providerId="ADAL" clId="{AFFDD219-BA0B-48F7-B130-1A537D715EE2}" dt="2023-09-12T19:44:34.025" v="10893" actId="27636"/>
          <ac:spMkLst>
            <pc:docMk/>
            <pc:sldMk cId="3744459837" sldId="2147479382"/>
            <ac:spMk id="107" creationId="{8FB038F0-27A9-0078-D2C8-54CC2A8D4A6C}"/>
          </ac:spMkLst>
        </pc:spChg>
        <pc:spChg chg="add mod">
          <ac:chgData name="Nicolas Delfosse" userId="d965f3d4-ea58-4afe-85b0-6f02e8cf3c22" providerId="ADAL" clId="{AFFDD219-BA0B-48F7-B130-1A537D715EE2}" dt="2023-09-12T19:46:52.578" v="10954" actId="1076"/>
          <ac:spMkLst>
            <pc:docMk/>
            <pc:sldMk cId="3744459837" sldId="2147479382"/>
            <ac:spMk id="113" creationId="{D6166FB7-E921-C8E3-8FC1-7B70B0384D01}"/>
          </ac:spMkLst>
        </pc:spChg>
        <pc:spChg chg="mod">
          <ac:chgData name="Nicolas Delfosse" userId="d965f3d4-ea58-4afe-85b0-6f02e8cf3c22" providerId="ADAL" clId="{AFFDD219-BA0B-48F7-B130-1A537D715EE2}" dt="2023-09-12T19:47:12.286" v="10960"/>
          <ac:spMkLst>
            <pc:docMk/>
            <pc:sldMk cId="3744459837" sldId="2147479382"/>
            <ac:spMk id="117" creationId="{7DE68180-70A1-9CA9-0327-687555AF903D}"/>
          </ac:spMkLst>
        </pc:spChg>
        <pc:spChg chg="mod">
          <ac:chgData name="Nicolas Delfosse" userId="d965f3d4-ea58-4afe-85b0-6f02e8cf3c22" providerId="ADAL" clId="{AFFDD219-BA0B-48F7-B130-1A537D715EE2}" dt="2023-09-12T19:47:12.286" v="10960"/>
          <ac:spMkLst>
            <pc:docMk/>
            <pc:sldMk cId="3744459837" sldId="2147479382"/>
            <ac:spMk id="123" creationId="{77E4F782-3623-2A37-4352-54A9A2E32773}"/>
          </ac:spMkLst>
        </pc:spChg>
        <pc:spChg chg="mod">
          <ac:chgData name="Nicolas Delfosse" userId="d965f3d4-ea58-4afe-85b0-6f02e8cf3c22" providerId="ADAL" clId="{AFFDD219-BA0B-48F7-B130-1A537D715EE2}" dt="2023-09-12T19:47:12.286" v="10960"/>
          <ac:spMkLst>
            <pc:docMk/>
            <pc:sldMk cId="3744459837" sldId="2147479382"/>
            <ac:spMk id="130" creationId="{501E0DB0-7FB2-F914-A28D-732E75C0B40B}"/>
          </ac:spMkLst>
        </pc:spChg>
        <pc:spChg chg="mod">
          <ac:chgData name="Nicolas Delfosse" userId="d965f3d4-ea58-4afe-85b0-6f02e8cf3c22" providerId="ADAL" clId="{AFFDD219-BA0B-48F7-B130-1A537D715EE2}" dt="2023-09-12T19:47:12.286" v="10960"/>
          <ac:spMkLst>
            <pc:docMk/>
            <pc:sldMk cId="3744459837" sldId="2147479382"/>
            <ac:spMk id="132" creationId="{05B8D8FF-09F3-B4AE-4B57-CF9DAB306166}"/>
          </ac:spMkLst>
        </pc:spChg>
        <pc:spChg chg="mod">
          <ac:chgData name="Nicolas Delfosse" userId="d965f3d4-ea58-4afe-85b0-6f02e8cf3c22" providerId="ADAL" clId="{AFFDD219-BA0B-48F7-B130-1A537D715EE2}" dt="2023-09-12T19:47:12.286" v="10960"/>
          <ac:spMkLst>
            <pc:docMk/>
            <pc:sldMk cId="3744459837" sldId="2147479382"/>
            <ac:spMk id="133" creationId="{6251B8E9-9F76-79EF-6E8C-19275ACDAEE0}"/>
          </ac:spMkLst>
        </pc:spChg>
        <pc:spChg chg="mod">
          <ac:chgData name="Nicolas Delfosse" userId="d965f3d4-ea58-4afe-85b0-6f02e8cf3c22" providerId="ADAL" clId="{AFFDD219-BA0B-48F7-B130-1A537D715EE2}" dt="2023-09-12T19:47:12.286" v="10960"/>
          <ac:spMkLst>
            <pc:docMk/>
            <pc:sldMk cId="3744459837" sldId="2147479382"/>
            <ac:spMk id="135" creationId="{6DA1E114-EA2E-0CE2-06A7-B479F19E6AFE}"/>
          </ac:spMkLst>
        </pc:spChg>
        <pc:spChg chg="mod">
          <ac:chgData name="Nicolas Delfosse" userId="d965f3d4-ea58-4afe-85b0-6f02e8cf3c22" providerId="ADAL" clId="{AFFDD219-BA0B-48F7-B130-1A537D715EE2}" dt="2023-09-12T19:47:12.286" v="10960"/>
          <ac:spMkLst>
            <pc:docMk/>
            <pc:sldMk cId="3744459837" sldId="2147479382"/>
            <ac:spMk id="136" creationId="{0620501D-55D9-CC09-2F19-E541DE19B7CE}"/>
          </ac:spMkLst>
        </pc:spChg>
        <pc:spChg chg="mod">
          <ac:chgData name="Nicolas Delfosse" userId="d965f3d4-ea58-4afe-85b0-6f02e8cf3c22" providerId="ADAL" clId="{AFFDD219-BA0B-48F7-B130-1A537D715EE2}" dt="2023-09-12T19:47:12.286" v="10960"/>
          <ac:spMkLst>
            <pc:docMk/>
            <pc:sldMk cId="3744459837" sldId="2147479382"/>
            <ac:spMk id="138" creationId="{C166320A-951A-42F3-802B-7A4346576D85}"/>
          </ac:spMkLst>
        </pc:spChg>
        <pc:spChg chg="mod">
          <ac:chgData name="Nicolas Delfosse" userId="d965f3d4-ea58-4afe-85b0-6f02e8cf3c22" providerId="ADAL" clId="{AFFDD219-BA0B-48F7-B130-1A537D715EE2}" dt="2023-09-12T19:47:12.286" v="10960"/>
          <ac:spMkLst>
            <pc:docMk/>
            <pc:sldMk cId="3744459837" sldId="2147479382"/>
            <ac:spMk id="139" creationId="{3C3782F7-5B8D-551A-541F-B01E537DB06C}"/>
          </ac:spMkLst>
        </pc:spChg>
        <pc:spChg chg="mod">
          <ac:chgData name="Nicolas Delfosse" userId="d965f3d4-ea58-4afe-85b0-6f02e8cf3c22" providerId="ADAL" clId="{AFFDD219-BA0B-48F7-B130-1A537D715EE2}" dt="2023-09-12T19:47:12.286" v="10960"/>
          <ac:spMkLst>
            <pc:docMk/>
            <pc:sldMk cId="3744459837" sldId="2147479382"/>
            <ac:spMk id="141" creationId="{4E740DFB-696E-2529-7EA2-6AC669F99B93}"/>
          </ac:spMkLst>
        </pc:spChg>
        <pc:spChg chg="mod">
          <ac:chgData name="Nicolas Delfosse" userId="d965f3d4-ea58-4afe-85b0-6f02e8cf3c22" providerId="ADAL" clId="{AFFDD219-BA0B-48F7-B130-1A537D715EE2}" dt="2023-09-12T19:47:12.286" v="10960"/>
          <ac:spMkLst>
            <pc:docMk/>
            <pc:sldMk cId="3744459837" sldId="2147479382"/>
            <ac:spMk id="142" creationId="{2F67D0EE-9C40-AC1C-F802-0BE9724A7E79}"/>
          </ac:spMkLst>
        </pc:spChg>
        <pc:spChg chg="mod">
          <ac:chgData name="Nicolas Delfosse" userId="d965f3d4-ea58-4afe-85b0-6f02e8cf3c22" providerId="ADAL" clId="{AFFDD219-BA0B-48F7-B130-1A537D715EE2}" dt="2023-09-12T19:47:12.286" v="10960"/>
          <ac:spMkLst>
            <pc:docMk/>
            <pc:sldMk cId="3744459837" sldId="2147479382"/>
            <ac:spMk id="144" creationId="{9F3796C9-B355-2A67-648B-328ADB20357B}"/>
          </ac:spMkLst>
        </pc:spChg>
        <pc:spChg chg="mod">
          <ac:chgData name="Nicolas Delfosse" userId="d965f3d4-ea58-4afe-85b0-6f02e8cf3c22" providerId="ADAL" clId="{AFFDD219-BA0B-48F7-B130-1A537D715EE2}" dt="2023-09-12T19:47:12.286" v="10960"/>
          <ac:spMkLst>
            <pc:docMk/>
            <pc:sldMk cId="3744459837" sldId="2147479382"/>
            <ac:spMk id="145" creationId="{04B95484-1B3A-7A89-5140-F51D23B70657}"/>
          </ac:spMkLst>
        </pc:spChg>
        <pc:spChg chg="mod">
          <ac:chgData name="Nicolas Delfosse" userId="d965f3d4-ea58-4afe-85b0-6f02e8cf3c22" providerId="ADAL" clId="{AFFDD219-BA0B-48F7-B130-1A537D715EE2}" dt="2023-09-12T19:47:12.286" v="10960"/>
          <ac:spMkLst>
            <pc:docMk/>
            <pc:sldMk cId="3744459837" sldId="2147479382"/>
            <ac:spMk id="152" creationId="{8EED68CC-54F9-A2AD-03AA-9BF0B5BFE282}"/>
          </ac:spMkLst>
        </pc:spChg>
        <pc:spChg chg="mod">
          <ac:chgData name="Nicolas Delfosse" userId="d965f3d4-ea58-4afe-85b0-6f02e8cf3c22" providerId="ADAL" clId="{AFFDD219-BA0B-48F7-B130-1A537D715EE2}" dt="2023-09-12T19:47:12.286" v="10960"/>
          <ac:spMkLst>
            <pc:docMk/>
            <pc:sldMk cId="3744459837" sldId="2147479382"/>
            <ac:spMk id="154" creationId="{D99F3030-7234-EEA7-2645-5722EBED8CD9}"/>
          </ac:spMkLst>
        </pc:spChg>
        <pc:spChg chg="mod">
          <ac:chgData name="Nicolas Delfosse" userId="d965f3d4-ea58-4afe-85b0-6f02e8cf3c22" providerId="ADAL" clId="{AFFDD219-BA0B-48F7-B130-1A537D715EE2}" dt="2023-09-12T19:47:12.286" v="10960"/>
          <ac:spMkLst>
            <pc:docMk/>
            <pc:sldMk cId="3744459837" sldId="2147479382"/>
            <ac:spMk id="155" creationId="{3389F666-DA39-007C-1052-1DDAD9CF8BEB}"/>
          </ac:spMkLst>
        </pc:spChg>
        <pc:spChg chg="mod">
          <ac:chgData name="Nicolas Delfosse" userId="d965f3d4-ea58-4afe-85b0-6f02e8cf3c22" providerId="ADAL" clId="{AFFDD219-BA0B-48F7-B130-1A537D715EE2}" dt="2023-09-12T19:47:12.286" v="10960"/>
          <ac:spMkLst>
            <pc:docMk/>
            <pc:sldMk cId="3744459837" sldId="2147479382"/>
            <ac:spMk id="157" creationId="{A48A5276-1453-EB6F-3CC3-F7547ED44A22}"/>
          </ac:spMkLst>
        </pc:spChg>
        <pc:spChg chg="mod">
          <ac:chgData name="Nicolas Delfosse" userId="d965f3d4-ea58-4afe-85b0-6f02e8cf3c22" providerId="ADAL" clId="{AFFDD219-BA0B-48F7-B130-1A537D715EE2}" dt="2023-09-12T19:47:12.286" v="10960"/>
          <ac:spMkLst>
            <pc:docMk/>
            <pc:sldMk cId="3744459837" sldId="2147479382"/>
            <ac:spMk id="158" creationId="{894A3B2B-85F4-2120-6568-8BD4C454A252}"/>
          </ac:spMkLst>
        </pc:spChg>
        <pc:spChg chg="mod">
          <ac:chgData name="Nicolas Delfosse" userId="d965f3d4-ea58-4afe-85b0-6f02e8cf3c22" providerId="ADAL" clId="{AFFDD219-BA0B-48F7-B130-1A537D715EE2}" dt="2023-09-12T19:47:12.286" v="10960"/>
          <ac:spMkLst>
            <pc:docMk/>
            <pc:sldMk cId="3744459837" sldId="2147479382"/>
            <ac:spMk id="160" creationId="{6DA850D3-D8EA-F66A-A82A-18B8B31483D3}"/>
          </ac:spMkLst>
        </pc:spChg>
        <pc:spChg chg="mod">
          <ac:chgData name="Nicolas Delfosse" userId="d965f3d4-ea58-4afe-85b0-6f02e8cf3c22" providerId="ADAL" clId="{AFFDD219-BA0B-48F7-B130-1A537D715EE2}" dt="2023-09-12T19:47:12.286" v="10960"/>
          <ac:spMkLst>
            <pc:docMk/>
            <pc:sldMk cId="3744459837" sldId="2147479382"/>
            <ac:spMk id="161" creationId="{F186289F-8F0C-80A2-9EC3-93646BE4F1D8}"/>
          </ac:spMkLst>
        </pc:spChg>
        <pc:spChg chg="mod">
          <ac:chgData name="Nicolas Delfosse" userId="d965f3d4-ea58-4afe-85b0-6f02e8cf3c22" providerId="ADAL" clId="{AFFDD219-BA0B-48F7-B130-1A537D715EE2}" dt="2023-09-12T19:47:12.286" v="10960"/>
          <ac:spMkLst>
            <pc:docMk/>
            <pc:sldMk cId="3744459837" sldId="2147479382"/>
            <ac:spMk id="163" creationId="{5B016491-C857-E74F-1A6B-C929990BB092}"/>
          </ac:spMkLst>
        </pc:spChg>
        <pc:spChg chg="mod">
          <ac:chgData name="Nicolas Delfosse" userId="d965f3d4-ea58-4afe-85b0-6f02e8cf3c22" providerId="ADAL" clId="{AFFDD219-BA0B-48F7-B130-1A537D715EE2}" dt="2023-09-12T19:47:12.286" v="10960"/>
          <ac:spMkLst>
            <pc:docMk/>
            <pc:sldMk cId="3744459837" sldId="2147479382"/>
            <ac:spMk id="164" creationId="{83D874D4-9CFB-56E4-B981-8D54FD648EC2}"/>
          </ac:spMkLst>
        </pc:spChg>
        <pc:spChg chg="mod">
          <ac:chgData name="Nicolas Delfosse" userId="d965f3d4-ea58-4afe-85b0-6f02e8cf3c22" providerId="ADAL" clId="{AFFDD219-BA0B-48F7-B130-1A537D715EE2}" dt="2023-09-12T19:47:12.286" v="10960"/>
          <ac:spMkLst>
            <pc:docMk/>
            <pc:sldMk cId="3744459837" sldId="2147479382"/>
            <ac:spMk id="166" creationId="{D0AD2BA2-59AB-DD08-5B65-3CB378C357A8}"/>
          </ac:spMkLst>
        </pc:spChg>
        <pc:spChg chg="mod">
          <ac:chgData name="Nicolas Delfosse" userId="d965f3d4-ea58-4afe-85b0-6f02e8cf3c22" providerId="ADAL" clId="{AFFDD219-BA0B-48F7-B130-1A537D715EE2}" dt="2023-09-12T19:47:12.286" v="10960"/>
          <ac:spMkLst>
            <pc:docMk/>
            <pc:sldMk cId="3744459837" sldId="2147479382"/>
            <ac:spMk id="167" creationId="{554DD348-7752-54C8-0EC8-82780CDDB2AC}"/>
          </ac:spMkLst>
        </pc:spChg>
        <pc:spChg chg="mod">
          <ac:chgData name="Nicolas Delfosse" userId="d965f3d4-ea58-4afe-85b0-6f02e8cf3c22" providerId="ADAL" clId="{AFFDD219-BA0B-48F7-B130-1A537D715EE2}" dt="2023-09-12T19:47:12.286" v="10960"/>
          <ac:spMkLst>
            <pc:docMk/>
            <pc:sldMk cId="3744459837" sldId="2147479382"/>
            <ac:spMk id="174" creationId="{925BC970-1703-FC82-9E80-64CE22AC5A73}"/>
          </ac:spMkLst>
        </pc:spChg>
        <pc:spChg chg="mod">
          <ac:chgData name="Nicolas Delfosse" userId="d965f3d4-ea58-4afe-85b0-6f02e8cf3c22" providerId="ADAL" clId="{AFFDD219-BA0B-48F7-B130-1A537D715EE2}" dt="2023-09-12T19:47:12.286" v="10960"/>
          <ac:spMkLst>
            <pc:docMk/>
            <pc:sldMk cId="3744459837" sldId="2147479382"/>
            <ac:spMk id="176" creationId="{C45948F1-D8E9-B2C3-A344-04A66BC91415}"/>
          </ac:spMkLst>
        </pc:spChg>
        <pc:spChg chg="mod">
          <ac:chgData name="Nicolas Delfosse" userId="d965f3d4-ea58-4afe-85b0-6f02e8cf3c22" providerId="ADAL" clId="{AFFDD219-BA0B-48F7-B130-1A537D715EE2}" dt="2023-09-12T19:47:12.286" v="10960"/>
          <ac:spMkLst>
            <pc:docMk/>
            <pc:sldMk cId="3744459837" sldId="2147479382"/>
            <ac:spMk id="177" creationId="{C0A1389A-228B-1BAC-BFB8-9376EB59A139}"/>
          </ac:spMkLst>
        </pc:spChg>
        <pc:spChg chg="mod">
          <ac:chgData name="Nicolas Delfosse" userId="d965f3d4-ea58-4afe-85b0-6f02e8cf3c22" providerId="ADAL" clId="{AFFDD219-BA0B-48F7-B130-1A537D715EE2}" dt="2023-09-12T19:47:12.286" v="10960"/>
          <ac:spMkLst>
            <pc:docMk/>
            <pc:sldMk cId="3744459837" sldId="2147479382"/>
            <ac:spMk id="179" creationId="{0B61C089-498F-D769-1353-E10ADA90484B}"/>
          </ac:spMkLst>
        </pc:spChg>
        <pc:spChg chg="mod">
          <ac:chgData name="Nicolas Delfosse" userId="d965f3d4-ea58-4afe-85b0-6f02e8cf3c22" providerId="ADAL" clId="{AFFDD219-BA0B-48F7-B130-1A537D715EE2}" dt="2023-09-12T19:47:12.286" v="10960"/>
          <ac:spMkLst>
            <pc:docMk/>
            <pc:sldMk cId="3744459837" sldId="2147479382"/>
            <ac:spMk id="180" creationId="{BA93F0E1-6EB7-50E8-8443-3B9914C333CE}"/>
          </ac:spMkLst>
        </pc:spChg>
        <pc:spChg chg="mod">
          <ac:chgData name="Nicolas Delfosse" userId="d965f3d4-ea58-4afe-85b0-6f02e8cf3c22" providerId="ADAL" clId="{AFFDD219-BA0B-48F7-B130-1A537D715EE2}" dt="2023-09-12T19:47:12.286" v="10960"/>
          <ac:spMkLst>
            <pc:docMk/>
            <pc:sldMk cId="3744459837" sldId="2147479382"/>
            <ac:spMk id="182" creationId="{833CDD7A-1C36-DB95-A735-D58B4117EE4C}"/>
          </ac:spMkLst>
        </pc:spChg>
        <pc:spChg chg="mod">
          <ac:chgData name="Nicolas Delfosse" userId="d965f3d4-ea58-4afe-85b0-6f02e8cf3c22" providerId="ADAL" clId="{AFFDD219-BA0B-48F7-B130-1A537D715EE2}" dt="2023-09-12T19:47:12.286" v="10960"/>
          <ac:spMkLst>
            <pc:docMk/>
            <pc:sldMk cId="3744459837" sldId="2147479382"/>
            <ac:spMk id="183" creationId="{13AE0380-68E5-3DA7-30B0-E751DF9431F1}"/>
          </ac:spMkLst>
        </pc:spChg>
        <pc:spChg chg="mod">
          <ac:chgData name="Nicolas Delfosse" userId="d965f3d4-ea58-4afe-85b0-6f02e8cf3c22" providerId="ADAL" clId="{AFFDD219-BA0B-48F7-B130-1A537D715EE2}" dt="2023-09-12T19:47:12.286" v="10960"/>
          <ac:spMkLst>
            <pc:docMk/>
            <pc:sldMk cId="3744459837" sldId="2147479382"/>
            <ac:spMk id="185" creationId="{DAA5A50A-13C6-3461-F488-E84F320FC798}"/>
          </ac:spMkLst>
        </pc:spChg>
        <pc:spChg chg="mod">
          <ac:chgData name="Nicolas Delfosse" userId="d965f3d4-ea58-4afe-85b0-6f02e8cf3c22" providerId="ADAL" clId="{AFFDD219-BA0B-48F7-B130-1A537D715EE2}" dt="2023-09-12T19:47:12.286" v="10960"/>
          <ac:spMkLst>
            <pc:docMk/>
            <pc:sldMk cId="3744459837" sldId="2147479382"/>
            <ac:spMk id="186" creationId="{98608F85-F1E2-DFA8-1B13-E185D9F086A2}"/>
          </ac:spMkLst>
        </pc:spChg>
        <pc:spChg chg="mod">
          <ac:chgData name="Nicolas Delfosse" userId="d965f3d4-ea58-4afe-85b0-6f02e8cf3c22" providerId="ADAL" clId="{AFFDD219-BA0B-48F7-B130-1A537D715EE2}" dt="2023-09-12T19:47:12.286" v="10960"/>
          <ac:spMkLst>
            <pc:docMk/>
            <pc:sldMk cId="3744459837" sldId="2147479382"/>
            <ac:spMk id="188" creationId="{28C34787-65A9-5EE4-87F5-6377867623A8}"/>
          </ac:spMkLst>
        </pc:spChg>
        <pc:spChg chg="mod">
          <ac:chgData name="Nicolas Delfosse" userId="d965f3d4-ea58-4afe-85b0-6f02e8cf3c22" providerId="ADAL" clId="{AFFDD219-BA0B-48F7-B130-1A537D715EE2}" dt="2023-09-12T19:47:12.286" v="10960"/>
          <ac:spMkLst>
            <pc:docMk/>
            <pc:sldMk cId="3744459837" sldId="2147479382"/>
            <ac:spMk id="195" creationId="{51D7C43F-DDD9-FA76-F449-2819FBF55750}"/>
          </ac:spMkLst>
        </pc:spChg>
        <pc:spChg chg="mod">
          <ac:chgData name="Nicolas Delfosse" userId="d965f3d4-ea58-4afe-85b0-6f02e8cf3c22" providerId="ADAL" clId="{AFFDD219-BA0B-48F7-B130-1A537D715EE2}" dt="2023-09-12T19:47:12.286" v="10960"/>
          <ac:spMkLst>
            <pc:docMk/>
            <pc:sldMk cId="3744459837" sldId="2147479382"/>
            <ac:spMk id="197" creationId="{5CC04978-C96E-7616-0D8D-640B2F7CE9FD}"/>
          </ac:spMkLst>
        </pc:spChg>
        <pc:spChg chg="mod">
          <ac:chgData name="Nicolas Delfosse" userId="d965f3d4-ea58-4afe-85b0-6f02e8cf3c22" providerId="ADAL" clId="{AFFDD219-BA0B-48F7-B130-1A537D715EE2}" dt="2023-09-12T19:47:12.286" v="10960"/>
          <ac:spMkLst>
            <pc:docMk/>
            <pc:sldMk cId="3744459837" sldId="2147479382"/>
            <ac:spMk id="198" creationId="{D656A6EE-6107-5AA4-8E47-3850CE134024}"/>
          </ac:spMkLst>
        </pc:spChg>
        <pc:spChg chg="mod">
          <ac:chgData name="Nicolas Delfosse" userId="d965f3d4-ea58-4afe-85b0-6f02e8cf3c22" providerId="ADAL" clId="{AFFDD219-BA0B-48F7-B130-1A537D715EE2}" dt="2023-09-12T19:47:12.286" v="10960"/>
          <ac:spMkLst>
            <pc:docMk/>
            <pc:sldMk cId="3744459837" sldId="2147479382"/>
            <ac:spMk id="200" creationId="{65DFAF6E-A7A9-F25E-7238-B9B95484FB2D}"/>
          </ac:spMkLst>
        </pc:spChg>
        <pc:spChg chg="mod">
          <ac:chgData name="Nicolas Delfosse" userId="d965f3d4-ea58-4afe-85b0-6f02e8cf3c22" providerId="ADAL" clId="{AFFDD219-BA0B-48F7-B130-1A537D715EE2}" dt="2023-09-12T19:47:12.286" v="10960"/>
          <ac:spMkLst>
            <pc:docMk/>
            <pc:sldMk cId="3744459837" sldId="2147479382"/>
            <ac:spMk id="201" creationId="{60D62E2E-20C8-F6F3-FE4A-B5C70D097ECC}"/>
          </ac:spMkLst>
        </pc:spChg>
        <pc:spChg chg="mod">
          <ac:chgData name="Nicolas Delfosse" userId="d965f3d4-ea58-4afe-85b0-6f02e8cf3c22" providerId="ADAL" clId="{AFFDD219-BA0B-48F7-B130-1A537D715EE2}" dt="2023-09-12T19:47:12.286" v="10960"/>
          <ac:spMkLst>
            <pc:docMk/>
            <pc:sldMk cId="3744459837" sldId="2147479382"/>
            <ac:spMk id="203" creationId="{4EA18251-066F-86B0-B79A-BD263336BD75}"/>
          </ac:spMkLst>
        </pc:spChg>
        <pc:spChg chg="mod">
          <ac:chgData name="Nicolas Delfosse" userId="d965f3d4-ea58-4afe-85b0-6f02e8cf3c22" providerId="ADAL" clId="{AFFDD219-BA0B-48F7-B130-1A537D715EE2}" dt="2023-09-12T19:47:12.286" v="10960"/>
          <ac:spMkLst>
            <pc:docMk/>
            <pc:sldMk cId="3744459837" sldId="2147479382"/>
            <ac:spMk id="204" creationId="{3FDD3480-8E79-0EFD-435D-CB4A24156F1A}"/>
          </ac:spMkLst>
        </pc:spChg>
        <pc:spChg chg="mod">
          <ac:chgData name="Nicolas Delfosse" userId="d965f3d4-ea58-4afe-85b0-6f02e8cf3c22" providerId="ADAL" clId="{AFFDD219-BA0B-48F7-B130-1A537D715EE2}" dt="2023-09-12T19:47:12.286" v="10960"/>
          <ac:spMkLst>
            <pc:docMk/>
            <pc:sldMk cId="3744459837" sldId="2147479382"/>
            <ac:spMk id="206" creationId="{D74DF511-5CC2-3084-C979-EF5C73125ECE}"/>
          </ac:spMkLst>
        </pc:spChg>
        <pc:spChg chg="mod">
          <ac:chgData name="Nicolas Delfosse" userId="d965f3d4-ea58-4afe-85b0-6f02e8cf3c22" providerId="ADAL" clId="{AFFDD219-BA0B-48F7-B130-1A537D715EE2}" dt="2023-09-12T19:47:12.286" v="10960"/>
          <ac:spMkLst>
            <pc:docMk/>
            <pc:sldMk cId="3744459837" sldId="2147479382"/>
            <ac:spMk id="207" creationId="{0E044338-725D-ED7E-D64F-6804D9C53A41}"/>
          </ac:spMkLst>
        </pc:spChg>
        <pc:spChg chg="mod">
          <ac:chgData name="Nicolas Delfosse" userId="d965f3d4-ea58-4afe-85b0-6f02e8cf3c22" providerId="ADAL" clId="{AFFDD219-BA0B-48F7-B130-1A537D715EE2}" dt="2023-09-12T19:47:12.286" v="10960"/>
          <ac:spMkLst>
            <pc:docMk/>
            <pc:sldMk cId="3744459837" sldId="2147479382"/>
            <ac:spMk id="209" creationId="{E6CB7F25-9E77-7225-9DCF-CDEA8CA323CE}"/>
          </ac:spMkLst>
        </pc:spChg>
        <pc:spChg chg="add mod">
          <ac:chgData name="Nicolas Delfosse" userId="d965f3d4-ea58-4afe-85b0-6f02e8cf3c22" providerId="ADAL" clId="{AFFDD219-BA0B-48F7-B130-1A537D715EE2}" dt="2023-09-12T19:48:56.750" v="10992" actId="207"/>
          <ac:spMkLst>
            <pc:docMk/>
            <pc:sldMk cId="3744459837" sldId="2147479382"/>
            <ac:spMk id="215" creationId="{D784C023-A82C-3711-E3BC-754C9C887FB6}"/>
          </ac:spMkLst>
        </pc:spChg>
        <pc:spChg chg="add del">
          <ac:chgData name="Nicolas Delfosse" userId="d965f3d4-ea58-4afe-85b0-6f02e8cf3c22" providerId="ADAL" clId="{AFFDD219-BA0B-48F7-B130-1A537D715EE2}" dt="2023-09-12T19:48:12.637" v="10982" actId="11529"/>
          <ac:spMkLst>
            <pc:docMk/>
            <pc:sldMk cId="3744459837" sldId="2147479382"/>
            <ac:spMk id="216" creationId="{CDF3E793-4FC5-55BE-8A02-66387EC72187}"/>
          </ac:spMkLst>
        </pc:spChg>
        <pc:spChg chg="add mod">
          <ac:chgData name="Nicolas Delfosse" userId="d965f3d4-ea58-4afe-85b0-6f02e8cf3c22" providerId="ADAL" clId="{AFFDD219-BA0B-48F7-B130-1A537D715EE2}" dt="2023-09-12T19:49:05.638" v="10996" actId="208"/>
          <ac:spMkLst>
            <pc:docMk/>
            <pc:sldMk cId="3744459837" sldId="2147479382"/>
            <ac:spMk id="217" creationId="{9D76B2CD-4131-D6D0-7FCB-87F0328451C3}"/>
          </ac:spMkLst>
        </pc:spChg>
        <pc:spChg chg="mod">
          <ac:chgData name="Nicolas Delfosse" userId="d965f3d4-ea58-4afe-85b0-6f02e8cf3c22" providerId="ADAL" clId="{AFFDD219-BA0B-48F7-B130-1A537D715EE2}" dt="2023-09-12T19:50:30.791" v="11011" actId="20577"/>
          <ac:spMkLst>
            <pc:docMk/>
            <pc:sldMk cId="3744459837" sldId="2147479382"/>
            <ac:spMk id="220" creationId="{B83242CC-DD2C-1994-2C7B-FD308AE811FF}"/>
          </ac:spMkLst>
        </pc:spChg>
        <pc:spChg chg="mod">
          <ac:chgData name="Nicolas Delfosse" userId="d965f3d4-ea58-4afe-85b0-6f02e8cf3c22" providerId="ADAL" clId="{AFFDD219-BA0B-48F7-B130-1A537D715EE2}" dt="2023-09-12T19:49:10.597" v="10997"/>
          <ac:spMkLst>
            <pc:docMk/>
            <pc:sldMk cId="3744459837" sldId="2147479382"/>
            <ac:spMk id="221" creationId="{9DF17F3F-3C31-2105-385D-BD09C1876A4E}"/>
          </ac:spMkLst>
        </pc:spChg>
        <pc:spChg chg="mod topLvl">
          <ac:chgData name="Nicolas Delfosse" userId="d965f3d4-ea58-4afe-85b0-6f02e8cf3c22" providerId="ADAL" clId="{AFFDD219-BA0B-48F7-B130-1A537D715EE2}" dt="2023-09-12T19:52:39.017" v="11026" actId="165"/>
          <ac:spMkLst>
            <pc:docMk/>
            <pc:sldMk cId="3744459837" sldId="2147479382"/>
            <ac:spMk id="224" creationId="{21A54BF6-C8E4-BB4E-5CE5-4EEAD82DAEB6}"/>
          </ac:spMkLst>
        </pc:spChg>
        <pc:spChg chg="mod">
          <ac:chgData name="Nicolas Delfosse" userId="d965f3d4-ea58-4afe-85b0-6f02e8cf3c22" providerId="ADAL" clId="{AFFDD219-BA0B-48F7-B130-1A537D715EE2}" dt="2023-09-12T19:52:46.858" v="11029" actId="115"/>
          <ac:spMkLst>
            <pc:docMk/>
            <pc:sldMk cId="3744459837" sldId="2147479382"/>
            <ac:spMk id="230" creationId="{2792590F-0A71-7571-6D20-1B1E070BC9CB}"/>
          </ac:spMkLst>
        </pc:spChg>
        <pc:spChg chg="mod">
          <ac:chgData name="Nicolas Delfosse" userId="d965f3d4-ea58-4afe-85b0-6f02e8cf3c22" providerId="ADAL" clId="{AFFDD219-BA0B-48F7-B130-1A537D715EE2}" dt="2023-09-12T19:52:46.858" v="11029" actId="115"/>
          <ac:spMkLst>
            <pc:docMk/>
            <pc:sldMk cId="3744459837" sldId="2147479382"/>
            <ac:spMk id="237" creationId="{98D2BC6A-C887-044F-347D-2C69C2806E2A}"/>
          </ac:spMkLst>
        </pc:spChg>
        <pc:spChg chg="mod">
          <ac:chgData name="Nicolas Delfosse" userId="d965f3d4-ea58-4afe-85b0-6f02e8cf3c22" providerId="ADAL" clId="{AFFDD219-BA0B-48F7-B130-1A537D715EE2}" dt="2023-09-12T19:52:46.858" v="11029" actId="115"/>
          <ac:spMkLst>
            <pc:docMk/>
            <pc:sldMk cId="3744459837" sldId="2147479382"/>
            <ac:spMk id="239" creationId="{81EAF1F5-5D77-4A88-021B-11389B22CE21}"/>
          </ac:spMkLst>
        </pc:spChg>
        <pc:spChg chg="mod">
          <ac:chgData name="Nicolas Delfosse" userId="d965f3d4-ea58-4afe-85b0-6f02e8cf3c22" providerId="ADAL" clId="{AFFDD219-BA0B-48F7-B130-1A537D715EE2}" dt="2023-09-12T19:52:46.858" v="11029" actId="115"/>
          <ac:spMkLst>
            <pc:docMk/>
            <pc:sldMk cId="3744459837" sldId="2147479382"/>
            <ac:spMk id="240" creationId="{5F7B1612-A662-C934-0184-B8262E62C04A}"/>
          </ac:spMkLst>
        </pc:spChg>
        <pc:spChg chg="mod">
          <ac:chgData name="Nicolas Delfosse" userId="d965f3d4-ea58-4afe-85b0-6f02e8cf3c22" providerId="ADAL" clId="{AFFDD219-BA0B-48F7-B130-1A537D715EE2}" dt="2023-09-12T19:52:46.858" v="11029" actId="115"/>
          <ac:spMkLst>
            <pc:docMk/>
            <pc:sldMk cId="3744459837" sldId="2147479382"/>
            <ac:spMk id="242" creationId="{EC31388B-3E1D-215C-32C0-11A920BE9174}"/>
          </ac:spMkLst>
        </pc:spChg>
        <pc:spChg chg="mod">
          <ac:chgData name="Nicolas Delfosse" userId="d965f3d4-ea58-4afe-85b0-6f02e8cf3c22" providerId="ADAL" clId="{AFFDD219-BA0B-48F7-B130-1A537D715EE2}" dt="2023-09-12T19:52:46.858" v="11029" actId="115"/>
          <ac:spMkLst>
            <pc:docMk/>
            <pc:sldMk cId="3744459837" sldId="2147479382"/>
            <ac:spMk id="243" creationId="{5A970C8D-1F35-7F07-5DED-B8494B885507}"/>
          </ac:spMkLst>
        </pc:spChg>
        <pc:spChg chg="mod">
          <ac:chgData name="Nicolas Delfosse" userId="d965f3d4-ea58-4afe-85b0-6f02e8cf3c22" providerId="ADAL" clId="{AFFDD219-BA0B-48F7-B130-1A537D715EE2}" dt="2023-09-12T19:52:46.858" v="11029" actId="115"/>
          <ac:spMkLst>
            <pc:docMk/>
            <pc:sldMk cId="3744459837" sldId="2147479382"/>
            <ac:spMk id="245" creationId="{9A146B9D-4DAC-F1D6-A84E-E406B0F79C58}"/>
          </ac:spMkLst>
        </pc:spChg>
        <pc:spChg chg="mod">
          <ac:chgData name="Nicolas Delfosse" userId="d965f3d4-ea58-4afe-85b0-6f02e8cf3c22" providerId="ADAL" clId="{AFFDD219-BA0B-48F7-B130-1A537D715EE2}" dt="2023-09-12T19:52:46.858" v="11029" actId="115"/>
          <ac:spMkLst>
            <pc:docMk/>
            <pc:sldMk cId="3744459837" sldId="2147479382"/>
            <ac:spMk id="246" creationId="{8A33202E-0F2C-47CF-1D34-A151ED00AB32}"/>
          </ac:spMkLst>
        </pc:spChg>
        <pc:spChg chg="mod">
          <ac:chgData name="Nicolas Delfosse" userId="d965f3d4-ea58-4afe-85b0-6f02e8cf3c22" providerId="ADAL" clId="{AFFDD219-BA0B-48F7-B130-1A537D715EE2}" dt="2023-09-12T19:52:46.858" v="11029" actId="115"/>
          <ac:spMkLst>
            <pc:docMk/>
            <pc:sldMk cId="3744459837" sldId="2147479382"/>
            <ac:spMk id="248" creationId="{7789D75C-0514-DDE0-9AB0-D39EA347A0FC}"/>
          </ac:spMkLst>
        </pc:spChg>
        <pc:spChg chg="mod">
          <ac:chgData name="Nicolas Delfosse" userId="d965f3d4-ea58-4afe-85b0-6f02e8cf3c22" providerId="ADAL" clId="{AFFDD219-BA0B-48F7-B130-1A537D715EE2}" dt="2023-09-12T19:52:46.858" v="11029" actId="115"/>
          <ac:spMkLst>
            <pc:docMk/>
            <pc:sldMk cId="3744459837" sldId="2147479382"/>
            <ac:spMk id="249" creationId="{D32532C0-DA29-FE03-28E8-1F6A120A3212}"/>
          </ac:spMkLst>
        </pc:spChg>
        <pc:spChg chg="mod">
          <ac:chgData name="Nicolas Delfosse" userId="d965f3d4-ea58-4afe-85b0-6f02e8cf3c22" providerId="ADAL" clId="{AFFDD219-BA0B-48F7-B130-1A537D715EE2}" dt="2023-09-12T19:52:46.858" v="11029" actId="115"/>
          <ac:spMkLst>
            <pc:docMk/>
            <pc:sldMk cId="3744459837" sldId="2147479382"/>
            <ac:spMk id="251" creationId="{BFD3C991-D7D8-5524-BD00-8776FEED5A8C}"/>
          </ac:spMkLst>
        </pc:spChg>
        <pc:spChg chg="mod">
          <ac:chgData name="Nicolas Delfosse" userId="d965f3d4-ea58-4afe-85b0-6f02e8cf3c22" providerId="ADAL" clId="{AFFDD219-BA0B-48F7-B130-1A537D715EE2}" dt="2023-09-12T19:52:46.858" v="11029" actId="115"/>
          <ac:spMkLst>
            <pc:docMk/>
            <pc:sldMk cId="3744459837" sldId="2147479382"/>
            <ac:spMk id="252" creationId="{B5F0EEF1-CEAD-6018-F7EF-BA1CBF7BECEF}"/>
          </ac:spMkLst>
        </pc:spChg>
        <pc:spChg chg="del mod">
          <ac:chgData name="Nicolas Delfosse" userId="d965f3d4-ea58-4afe-85b0-6f02e8cf3c22" providerId="ADAL" clId="{AFFDD219-BA0B-48F7-B130-1A537D715EE2}" dt="2023-09-12T19:53:00.485" v="11033" actId="478"/>
          <ac:spMkLst>
            <pc:docMk/>
            <pc:sldMk cId="3744459837" sldId="2147479382"/>
            <ac:spMk id="259" creationId="{55F99E96-DB4A-CD86-AC5B-460726032FF2}"/>
          </ac:spMkLst>
        </pc:spChg>
        <pc:spChg chg="del mod">
          <ac:chgData name="Nicolas Delfosse" userId="d965f3d4-ea58-4afe-85b0-6f02e8cf3c22" providerId="ADAL" clId="{AFFDD219-BA0B-48F7-B130-1A537D715EE2}" dt="2023-09-12T19:53:04.324" v="11035" actId="478"/>
          <ac:spMkLst>
            <pc:docMk/>
            <pc:sldMk cId="3744459837" sldId="2147479382"/>
            <ac:spMk id="261" creationId="{FDC8DC29-CB97-3FCC-A94E-F39B1842E6C9}"/>
          </ac:spMkLst>
        </pc:spChg>
        <pc:spChg chg="del mod">
          <ac:chgData name="Nicolas Delfosse" userId="d965f3d4-ea58-4afe-85b0-6f02e8cf3c22" providerId="ADAL" clId="{AFFDD219-BA0B-48F7-B130-1A537D715EE2}" dt="2023-09-12T19:52:58.687" v="11032" actId="478"/>
          <ac:spMkLst>
            <pc:docMk/>
            <pc:sldMk cId="3744459837" sldId="2147479382"/>
            <ac:spMk id="262" creationId="{4815D48D-4A93-7383-0E39-7CA00B102559}"/>
          </ac:spMkLst>
        </pc:spChg>
        <pc:spChg chg="del mod">
          <ac:chgData name="Nicolas Delfosse" userId="d965f3d4-ea58-4afe-85b0-6f02e8cf3c22" providerId="ADAL" clId="{AFFDD219-BA0B-48F7-B130-1A537D715EE2}" dt="2023-09-12T19:52:28.323" v="11022" actId="478"/>
          <ac:spMkLst>
            <pc:docMk/>
            <pc:sldMk cId="3744459837" sldId="2147479382"/>
            <ac:spMk id="264" creationId="{702D12D2-6167-85C0-EDA5-DA52B57D7899}"/>
          </ac:spMkLst>
        </pc:spChg>
        <pc:spChg chg="del mod">
          <ac:chgData name="Nicolas Delfosse" userId="d965f3d4-ea58-4afe-85b0-6f02e8cf3c22" providerId="ADAL" clId="{AFFDD219-BA0B-48F7-B130-1A537D715EE2}" dt="2023-09-12T19:52:34.758" v="11025" actId="478"/>
          <ac:spMkLst>
            <pc:docMk/>
            <pc:sldMk cId="3744459837" sldId="2147479382"/>
            <ac:spMk id="265" creationId="{B8634EC6-4C89-4863-B87D-928FEC16C04D}"/>
          </ac:spMkLst>
        </pc:spChg>
        <pc:spChg chg="del mod">
          <ac:chgData name="Nicolas Delfosse" userId="d965f3d4-ea58-4afe-85b0-6f02e8cf3c22" providerId="ADAL" clId="{AFFDD219-BA0B-48F7-B130-1A537D715EE2}" dt="2023-09-12T19:52:31.453" v="11023" actId="478"/>
          <ac:spMkLst>
            <pc:docMk/>
            <pc:sldMk cId="3744459837" sldId="2147479382"/>
            <ac:spMk id="267" creationId="{7E6A77DF-AEBE-0C08-AD62-2AC6784A3A9D}"/>
          </ac:spMkLst>
        </pc:spChg>
        <pc:spChg chg="mod">
          <ac:chgData name="Nicolas Delfosse" userId="d965f3d4-ea58-4afe-85b0-6f02e8cf3c22" providerId="ADAL" clId="{AFFDD219-BA0B-48F7-B130-1A537D715EE2}" dt="2023-09-12T19:52:46.858" v="11029" actId="115"/>
          <ac:spMkLst>
            <pc:docMk/>
            <pc:sldMk cId="3744459837" sldId="2147479382"/>
            <ac:spMk id="268" creationId="{09B8199F-0B1E-52A2-BB73-834954489F45}"/>
          </ac:spMkLst>
        </pc:spChg>
        <pc:spChg chg="mod">
          <ac:chgData name="Nicolas Delfosse" userId="d965f3d4-ea58-4afe-85b0-6f02e8cf3c22" providerId="ADAL" clId="{AFFDD219-BA0B-48F7-B130-1A537D715EE2}" dt="2023-09-12T19:52:46.858" v="11029" actId="115"/>
          <ac:spMkLst>
            <pc:docMk/>
            <pc:sldMk cId="3744459837" sldId="2147479382"/>
            <ac:spMk id="270" creationId="{D5E094CD-DB61-1B3A-B14B-F95F7D1B649E}"/>
          </ac:spMkLst>
        </pc:spChg>
        <pc:spChg chg="mod">
          <ac:chgData name="Nicolas Delfosse" userId="d965f3d4-ea58-4afe-85b0-6f02e8cf3c22" providerId="ADAL" clId="{AFFDD219-BA0B-48F7-B130-1A537D715EE2}" dt="2023-09-12T19:52:46.858" v="11029" actId="115"/>
          <ac:spMkLst>
            <pc:docMk/>
            <pc:sldMk cId="3744459837" sldId="2147479382"/>
            <ac:spMk id="271" creationId="{74768327-1AC5-57DE-9596-A408CA2725DE}"/>
          </ac:spMkLst>
        </pc:spChg>
        <pc:spChg chg="mod">
          <ac:chgData name="Nicolas Delfosse" userId="d965f3d4-ea58-4afe-85b0-6f02e8cf3c22" providerId="ADAL" clId="{AFFDD219-BA0B-48F7-B130-1A537D715EE2}" dt="2023-09-12T19:52:46.858" v="11029" actId="115"/>
          <ac:spMkLst>
            <pc:docMk/>
            <pc:sldMk cId="3744459837" sldId="2147479382"/>
            <ac:spMk id="273" creationId="{2756A80E-34DA-9CAD-072F-266AE74C58B2}"/>
          </ac:spMkLst>
        </pc:spChg>
        <pc:spChg chg="mod">
          <ac:chgData name="Nicolas Delfosse" userId="d965f3d4-ea58-4afe-85b0-6f02e8cf3c22" providerId="ADAL" clId="{AFFDD219-BA0B-48F7-B130-1A537D715EE2}" dt="2023-09-12T19:52:46.858" v="11029" actId="115"/>
          <ac:spMkLst>
            <pc:docMk/>
            <pc:sldMk cId="3744459837" sldId="2147479382"/>
            <ac:spMk id="274" creationId="{42A66B68-52EB-4C98-E213-BD195878B82B}"/>
          </ac:spMkLst>
        </pc:spChg>
        <pc:spChg chg="mod">
          <ac:chgData name="Nicolas Delfosse" userId="d965f3d4-ea58-4afe-85b0-6f02e8cf3c22" providerId="ADAL" clId="{AFFDD219-BA0B-48F7-B130-1A537D715EE2}" dt="2023-09-12T19:52:46.858" v="11029" actId="115"/>
          <ac:spMkLst>
            <pc:docMk/>
            <pc:sldMk cId="3744459837" sldId="2147479382"/>
            <ac:spMk id="281" creationId="{3B0CE316-123E-190F-AEBD-1CEBA7359861}"/>
          </ac:spMkLst>
        </pc:spChg>
        <pc:spChg chg="mod">
          <ac:chgData name="Nicolas Delfosse" userId="d965f3d4-ea58-4afe-85b0-6f02e8cf3c22" providerId="ADAL" clId="{AFFDD219-BA0B-48F7-B130-1A537D715EE2}" dt="2023-09-12T19:52:46.858" v="11029" actId="115"/>
          <ac:spMkLst>
            <pc:docMk/>
            <pc:sldMk cId="3744459837" sldId="2147479382"/>
            <ac:spMk id="283" creationId="{AC64E58C-416F-E835-8B68-2BB044508908}"/>
          </ac:spMkLst>
        </pc:spChg>
        <pc:spChg chg="mod">
          <ac:chgData name="Nicolas Delfosse" userId="d965f3d4-ea58-4afe-85b0-6f02e8cf3c22" providerId="ADAL" clId="{AFFDD219-BA0B-48F7-B130-1A537D715EE2}" dt="2023-09-12T19:52:46.858" v="11029" actId="115"/>
          <ac:spMkLst>
            <pc:docMk/>
            <pc:sldMk cId="3744459837" sldId="2147479382"/>
            <ac:spMk id="284" creationId="{DC286BF9-EBDC-073D-1A4A-1C73940513BF}"/>
          </ac:spMkLst>
        </pc:spChg>
        <pc:spChg chg="mod">
          <ac:chgData name="Nicolas Delfosse" userId="d965f3d4-ea58-4afe-85b0-6f02e8cf3c22" providerId="ADAL" clId="{AFFDD219-BA0B-48F7-B130-1A537D715EE2}" dt="2023-09-12T19:52:46.858" v="11029" actId="115"/>
          <ac:spMkLst>
            <pc:docMk/>
            <pc:sldMk cId="3744459837" sldId="2147479382"/>
            <ac:spMk id="286" creationId="{4EFA611E-3515-FEB1-FC57-B8A1968B4FC0}"/>
          </ac:spMkLst>
        </pc:spChg>
        <pc:spChg chg="mod">
          <ac:chgData name="Nicolas Delfosse" userId="d965f3d4-ea58-4afe-85b0-6f02e8cf3c22" providerId="ADAL" clId="{AFFDD219-BA0B-48F7-B130-1A537D715EE2}" dt="2023-09-12T19:52:46.858" v="11029" actId="115"/>
          <ac:spMkLst>
            <pc:docMk/>
            <pc:sldMk cId="3744459837" sldId="2147479382"/>
            <ac:spMk id="287" creationId="{D4901995-5B73-F007-5B2E-6BB632BE4884}"/>
          </ac:spMkLst>
        </pc:spChg>
        <pc:spChg chg="mod">
          <ac:chgData name="Nicolas Delfosse" userId="d965f3d4-ea58-4afe-85b0-6f02e8cf3c22" providerId="ADAL" clId="{AFFDD219-BA0B-48F7-B130-1A537D715EE2}" dt="2023-09-12T19:52:46.858" v="11029" actId="115"/>
          <ac:spMkLst>
            <pc:docMk/>
            <pc:sldMk cId="3744459837" sldId="2147479382"/>
            <ac:spMk id="289" creationId="{B3CC1F52-D6B4-72D8-0FB0-F88E0A55C208}"/>
          </ac:spMkLst>
        </pc:spChg>
        <pc:spChg chg="mod">
          <ac:chgData name="Nicolas Delfosse" userId="d965f3d4-ea58-4afe-85b0-6f02e8cf3c22" providerId="ADAL" clId="{AFFDD219-BA0B-48F7-B130-1A537D715EE2}" dt="2023-09-12T19:52:46.858" v="11029" actId="115"/>
          <ac:spMkLst>
            <pc:docMk/>
            <pc:sldMk cId="3744459837" sldId="2147479382"/>
            <ac:spMk id="290" creationId="{BDCB2C52-49A5-03B9-E45B-E17D890859D9}"/>
          </ac:spMkLst>
        </pc:spChg>
        <pc:spChg chg="mod">
          <ac:chgData name="Nicolas Delfosse" userId="d965f3d4-ea58-4afe-85b0-6f02e8cf3c22" providerId="ADAL" clId="{AFFDD219-BA0B-48F7-B130-1A537D715EE2}" dt="2023-09-12T19:52:46.858" v="11029" actId="115"/>
          <ac:spMkLst>
            <pc:docMk/>
            <pc:sldMk cId="3744459837" sldId="2147479382"/>
            <ac:spMk id="292" creationId="{2534DAA1-89EB-4A77-C1DD-07B3A9B1A0F6}"/>
          </ac:spMkLst>
        </pc:spChg>
        <pc:spChg chg="mod">
          <ac:chgData name="Nicolas Delfosse" userId="d965f3d4-ea58-4afe-85b0-6f02e8cf3c22" providerId="ADAL" clId="{AFFDD219-BA0B-48F7-B130-1A537D715EE2}" dt="2023-09-12T19:52:46.858" v="11029" actId="115"/>
          <ac:spMkLst>
            <pc:docMk/>
            <pc:sldMk cId="3744459837" sldId="2147479382"/>
            <ac:spMk id="293" creationId="{E64EF5F3-05AF-61C2-7227-37AFCE616A23}"/>
          </ac:spMkLst>
        </pc:spChg>
        <pc:spChg chg="mod">
          <ac:chgData name="Nicolas Delfosse" userId="d965f3d4-ea58-4afe-85b0-6f02e8cf3c22" providerId="ADAL" clId="{AFFDD219-BA0B-48F7-B130-1A537D715EE2}" dt="2023-09-12T19:52:46.858" v="11029" actId="115"/>
          <ac:spMkLst>
            <pc:docMk/>
            <pc:sldMk cId="3744459837" sldId="2147479382"/>
            <ac:spMk id="295" creationId="{BAA084B0-F6B6-8374-52E3-A38078B5D688}"/>
          </ac:spMkLst>
        </pc:spChg>
        <pc:spChg chg="mod">
          <ac:chgData name="Nicolas Delfosse" userId="d965f3d4-ea58-4afe-85b0-6f02e8cf3c22" providerId="ADAL" clId="{AFFDD219-BA0B-48F7-B130-1A537D715EE2}" dt="2023-09-12T19:52:46.858" v="11029" actId="115"/>
          <ac:spMkLst>
            <pc:docMk/>
            <pc:sldMk cId="3744459837" sldId="2147479382"/>
            <ac:spMk id="302" creationId="{66548110-358E-43C9-9D24-B4D45DCB1633}"/>
          </ac:spMkLst>
        </pc:spChg>
        <pc:spChg chg="mod">
          <ac:chgData name="Nicolas Delfosse" userId="d965f3d4-ea58-4afe-85b0-6f02e8cf3c22" providerId="ADAL" clId="{AFFDD219-BA0B-48F7-B130-1A537D715EE2}" dt="2023-09-12T19:52:46.858" v="11029" actId="115"/>
          <ac:spMkLst>
            <pc:docMk/>
            <pc:sldMk cId="3744459837" sldId="2147479382"/>
            <ac:spMk id="304" creationId="{F5A723C7-C735-5F9F-2117-9E727B308AF1}"/>
          </ac:spMkLst>
        </pc:spChg>
        <pc:spChg chg="mod">
          <ac:chgData name="Nicolas Delfosse" userId="d965f3d4-ea58-4afe-85b0-6f02e8cf3c22" providerId="ADAL" clId="{AFFDD219-BA0B-48F7-B130-1A537D715EE2}" dt="2023-09-12T19:52:46.858" v="11029" actId="115"/>
          <ac:spMkLst>
            <pc:docMk/>
            <pc:sldMk cId="3744459837" sldId="2147479382"/>
            <ac:spMk id="305" creationId="{E2F12E9B-0BF0-3B0F-91AD-C8541E8C113F}"/>
          </ac:spMkLst>
        </pc:spChg>
        <pc:spChg chg="mod">
          <ac:chgData name="Nicolas Delfosse" userId="d965f3d4-ea58-4afe-85b0-6f02e8cf3c22" providerId="ADAL" clId="{AFFDD219-BA0B-48F7-B130-1A537D715EE2}" dt="2023-09-12T19:52:46.858" v="11029" actId="115"/>
          <ac:spMkLst>
            <pc:docMk/>
            <pc:sldMk cId="3744459837" sldId="2147479382"/>
            <ac:spMk id="307" creationId="{6C3629C6-DAC2-CBE2-E3E1-854790ADD229}"/>
          </ac:spMkLst>
        </pc:spChg>
        <pc:spChg chg="mod">
          <ac:chgData name="Nicolas Delfosse" userId="d965f3d4-ea58-4afe-85b0-6f02e8cf3c22" providerId="ADAL" clId="{AFFDD219-BA0B-48F7-B130-1A537D715EE2}" dt="2023-09-12T19:52:46.858" v="11029" actId="115"/>
          <ac:spMkLst>
            <pc:docMk/>
            <pc:sldMk cId="3744459837" sldId="2147479382"/>
            <ac:spMk id="308" creationId="{FE505372-9AB1-675D-C068-71EF52F5BBC5}"/>
          </ac:spMkLst>
        </pc:spChg>
        <pc:spChg chg="mod">
          <ac:chgData name="Nicolas Delfosse" userId="d965f3d4-ea58-4afe-85b0-6f02e8cf3c22" providerId="ADAL" clId="{AFFDD219-BA0B-48F7-B130-1A537D715EE2}" dt="2023-09-12T19:52:46.858" v="11029" actId="115"/>
          <ac:spMkLst>
            <pc:docMk/>
            <pc:sldMk cId="3744459837" sldId="2147479382"/>
            <ac:spMk id="310" creationId="{7E696C10-5551-3C60-0322-B4AC6FC5C441}"/>
          </ac:spMkLst>
        </pc:spChg>
        <pc:spChg chg="mod">
          <ac:chgData name="Nicolas Delfosse" userId="d965f3d4-ea58-4afe-85b0-6f02e8cf3c22" providerId="ADAL" clId="{AFFDD219-BA0B-48F7-B130-1A537D715EE2}" dt="2023-09-12T19:52:46.858" v="11029" actId="115"/>
          <ac:spMkLst>
            <pc:docMk/>
            <pc:sldMk cId="3744459837" sldId="2147479382"/>
            <ac:spMk id="311" creationId="{152AF398-E06D-5984-6129-A43405A36D78}"/>
          </ac:spMkLst>
        </pc:spChg>
        <pc:spChg chg="mod">
          <ac:chgData name="Nicolas Delfosse" userId="d965f3d4-ea58-4afe-85b0-6f02e8cf3c22" providerId="ADAL" clId="{AFFDD219-BA0B-48F7-B130-1A537D715EE2}" dt="2023-09-12T19:52:46.858" v="11029" actId="115"/>
          <ac:spMkLst>
            <pc:docMk/>
            <pc:sldMk cId="3744459837" sldId="2147479382"/>
            <ac:spMk id="313" creationId="{57149B44-9BA5-CCE0-054F-4E9EA0782B34}"/>
          </ac:spMkLst>
        </pc:spChg>
        <pc:spChg chg="mod">
          <ac:chgData name="Nicolas Delfosse" userId="d965f3d4-ea58-4afe-85b0-6f02e8cf3c22" providerId="ADAL" clId="{AFFDD219-BA0B-48F7-B130-1A537D715EE2}" dt="2023-09-12T19:52:46.858" v="11029" actId="115"/>
          <ac:spMkLst>
            <pc:docMk/>
            <pc:sldMk cId="3744459837" sldId="2147479382"/>
            <ac:spMk id="314" creationId="{8B3475FD-53B9-984D-249A-13AB0B388729}"/>
          </ac:spMkLst>
        </pc:spChg>
        <pc:spChg chg="mod">
          <ac:chgData name="Nicolas Delfosse" userId="d965f3d4-ea58-4afe-85b0-6f02e8cf3c22" providerId="ADAL" clId="{AFFDD219-BA0B-48F7-B130-1A537D715EE2}" dt="2023-09-12T19:52:46.858" v="11029" actId="115"/>
          <ac:spMkLst>
            <pc:docMk/>
            <pc:sldMk cId="3744459837" sldId="2147479382"/>
            <ac:spMk id="316" creationId="{B675348C-D0DA-05CD-198D-43B3DE21392C}"/>
          </ac:spMkLst>
        </pc:spChg>
        <pc:spChg chg="mod">
          <ac:chgData name="Nicolas Delfosse" userId="d965f3d4-ea58-4afe-85b0-6f02e8cf3c22" providerId="ADAL" clId="{AFFDD219-BA0B-48F7-B130-1A537D715EE2}" dt="2023-09-12T19:50:33.187" v="11012" actId="20577"/>
          <ac:spMkLst>
            <pc:docMk/>
            <pc:sldMk cId="3744459837" sldId="2147479382"/>
            <ac:spMk id="323" creationId="{B718EB38-2429-1430-B81B-DFD9AC5EF853}"/>
          </ac:spMkLst>
        </pc:spChg>
        <pc:spChg chg="mod">
          <ac:chgData name="Nicolas Delfosse" userId="d965f3d4-ea58-4afe-85b0-6f02e8cf3c22" providerId="ADAL" clId="{AFFDD219-BA0B-48F7-B130-1A537D715EE2}" dt="2023-09-12T19:50:11.185" v="11006"/>
          <ac:spMkLst>
            <pc:docMk/>
            <pc:sldMk cId="3744459837" sldId="2147479382"/>
            <ac:spMk id="324" creationId="{83B2ACF4-F6E3-12E5-2EA0-83EC3F4D9151}"/>
          </ac:spMkLst>
        </pc:spChg>
        <pc:grpChg chg="add del mod">
          <ac:chgData name="Nicolas Delfosse" userId="d965f3d4-ea58-4afe-85b0-6f02e8cf3c22" providerId="ADAL" clId="{AFFDD219-BA0B-48F7-B130-1A537D715EE2}" dt="2023-09-12T19:46:59.391" v="10956" actId="165"/>
          <ac:grpSpMkLst>
            <pc:docMk/>
            <pc:sldMk cId="3744459837" sldId="2147479382"/>
            <ac:grpSpMk id="4" creationId="{3061FBEA-2D6A-7E45-0B51-4EAB2330FC2C}"/>
          </ac:grpSpMkLst>
        </pc:grpChg>
        <pc:grpChg chg="mod topLvl">
          <ac:chgData name="Nicolas Delfosse" userId="d965f3d4-ea58-4afe-85b0-6f02e8cf3c22" providerId="ADAL" clId="{AFFDD219-BA0B-48F7-B130-1A537D715EE2}" dt="2023-09-12T19:46:59.391" v="10956" actId="165"/>
          <ac:grpSpMkLst>
            <pc:docMk/>
            <pc:sldMk cId="3744459837" sldId="2147479382"/>
            <ac:grpSpMk id="5" creationId="{6ABF5CC4-CB3F-B8AC-91A4-583ABA8AA3E0}"/>
          </ac:grpSpMkLst>
        </pc:grpChg>
        <pc:grpChg chg="del mod">
          <ac:chgData name="Nicolas Delfosse" userId="d965f3d4-ea58-4afe-85b0-6f02e8cf3c22" providerId="ADAL" clId="{AFFDD219-BA0B-48F7-B130-1A537D715EE2}" dt="2023-09-12T19:44:57.021" v="10922" actId="478"/>
          <ac:grpSpMkLst>
            <pc:docMk/>
            <pc:sldMk cId="3744459837" sldId="2147479382"/>
            <ac:grpSpMk id="6" creationId="{A41C91AC-0668-E083-FC41-CF7610EDDE01}"/>
          </ac:grpSpMkLst>
        </pc:grpChg>
        <pc:grpChg chg="del mod">
          <ac:chgData name="Nicolas Delfosse" userId="d965f3d4-ea58-4afe-85b0-6f02e8cf3c22" providerId="ADAL" clId="{AFFDD219-BA0B-48F7-B130-1A537D715EE2}" dt="2023-09-12T19:44:59.270" v="10923" actId="478"/>
          <ac:grpSpMkLst>
            <pc:docMk/>
            <pc:sldMk cId="3744459837" sldId="2147479382"/>
            <ac:grpSpMk id="7" creationId="{19ABB051-72C7-10FD-DD13-B5664793869E}"/>
          </ac:grpSpMkLst>
        </pc:grpChg>
        <pc:grpChg chg="del mod">
          <ac:chgData name="Nicolas Delfosse" userId="d965f3d4-ea58-4afe-85b0-6f02e8cf3c22" providerId="ADAL" clId="{AFFDD219-BA0B-48F7-B130-1A537D715EE2}" dt="2023-09-12T19:45:02.567" v="10924" actId="478"/>
          <ac:grpSpMkLst>
            <pc:docMk/>
            <pc:sldMk cId="3744459837" sldId="2147479382"/>
            <ac:grpSpMk id="8" creationId="{CE828F75-7135-1958-C582-2F51F3E3F21E}"/>
          </ac:grpSpMkLst>
        </pc:grpChg>
        <pc:grpChg chg="del mod">
          <ac:chgData name="Nicolas Delfosse" userId="d965f3d4-ea58-4afe-85b0-6f02e8cf3c22" providerId="ADAL" clId="{AFFDD219-BA0B-48F7-B130-1A537D715EE2}" dt="2023-09-12T19:45:43.016" v="10947" actId="478"/>
          <ac:grpSpMkLst>
            <pc:docMk/>
            <pc:sldMk cId="3744459837" sldId="2147479382"/>
            <ac:grpSpMk id="9" creationId="{5047DA33-BF14-4464-D7C2-32489917F84B}"/>
          </ac:grpSpMkLst>
        </pc:grpChg>
        <pc:grpChg chg="mod topLvl">
          <ac:chgData name="Nicolas Delfosse" userId="d965f3d4-ea58-4afe-85b0-6f02e8cf3c22" providerId="ADAL" clId="{AFFDD219-BA0B-48F7-B130-1A537D715EE2}" dt="2023-09-12T19:46:59.391" v="10956" actId="165"/>
          <ac:grpSpMkLst>
            <pc:docMk/>
            <pc:sldMk cId="3744459837" sldId="2147479382"/>
            <ac:grpSpMk id="12" creationId="{AF107F51-886B-F465-EFE7-9DD7273DA521}"/>
          </ac:grpSpMkLst>
        </pc:grpChg>
        <pc:grpChg chg="mod">
          <ac:chgData name="Nicolas Delfosse" userId="d965f3d4-ea58-4afe-85b0-6f02e8cf3c22" providerId="ADAL" clId="{AFFDD219-BA0B-48F7-B130-1A537D715EE2}" dt="2023-09-12T19:42:36.327" v="10766"/>
          <ac:grpSpMkLst>
            <pc:docMk/>
            <pc:sldMk cId="3744459837" sldId="2147479382"/>
            <ac:grpSpMk id="16" creationId="{3126F8F5-F84F-D4AD-45D1-7865C0FC9DA1}"/>
          </ac:grpSpMkLst>
        </pc:grpChg>
        <pc:grpChg chg="mod">
          <ac:chgData name="Nicolas Delfosse" userId="d965f3d4-ea58-4afe-85b0-6f02e8cf3c22" providerId="ADAL" clId="{AFFDD219-BA0B-48F7-B130-1A537D715EE2}" dt="2023-09-12T19:42:36.327" v="10766"/>
          <ac:grpSpMkLst>
            <pc:docMk/>
            <pc:sldMk cId="3744459837" sldId="2147479382"/>
            <ac:grpSpMk id="17" creationId="{FCB17789-63E5-75FA-DE63-EA607AF4A852}"/>
          </ac:grpSpMkLst>
        </pc:grpChg>
        <pc:grpChg chg="mod">
          <ac:chgData name="Nicolas Delfosse" userId="d965f3d4-ea58-4afe-85b0-6f02e8cf3c22" providerId="ADAL" clId="{AFFDD219-BA0B-48F7-B130-1A537D715EE2}" dt="2023-09-12T19:42:36.327" v="10766"/>
          <ac:grpSpMkLst>
            <pc:docMk/>
            <pc:sldMk cId="3744459837" sldId="2147479382"/>
            <ac:grpSpMk id="18" creationId="{C8704618-BFFF-CE3E-3929-6A4DD962C5D4}"/>
          </ac:grpSpMkLst>
        </pc:grpChg>
        <pc:grpChg chg="mod">
          <ac:chgData name="Nicolas Delfosse" userId="d965f3d4-ea58-4afe-85b0-6f02e8cf3c22" providerId="ADAL" clId="{AFFDD219-BA0B-48F7-B130-1A537D715EE2}" dt="2023-09-12T19:42:36.327" v="10766"/>
          <ac:grpSpMkLst>
            <pc:docMk/>
            <pc:sldMk cId="3744459837" sldId="2147479382"/>
            <ac:grpSpMk id="19" creationId="{15AC3AC6-EF87-D448-901E-016D45D3BA7A}"/>
          </ac:grpSpMkLst>
        </pc:grpChg>
        <pc:grpChg chg="mod">
          <ac:chgData name="Nicolas Delfosse" userId="d965f3d4-ea58-4afe-85b0-6f02e8cf3c22" providerId="ADAL" clId="{AFFDD219-BA0B-48F7-B130-1A537D715EE2}" dt="2023-09-12T19:42:36.327" v="10766"/>
          <ac:grpSpMkLst>
            <pc:docMk/>
            <pc:sldMk cId="3744459837" sldId="2147479382"/>
            <ac:grpSpMk id="20" creationId="{379DCC60-D082-2E78-2709-35BA291310E7}"/>
          </ac:grpSpMkLst>
        </pc:grpChg>
        <pc:grpChg chg="mod topLvl">
          <ac:chgData name="Nicolas Delfosse" userId="d965f3d4-ea58-4afe-85b0-6f02e8cf3c22" providerId="ADAL" clId="{AFFDD219-BA0B-48F7-B130-1A537D715EE2}" dt="2023-09-12T19:46:59.391" v="10956" actId="165"/>
          <ac:grpSpMkLst>
            <pc:docMk/>
            <pc:sldMk cId="3744459837" sldId="2147479382"/>
            <ac:grpSpMk id="36" creationId="{BCF1F533-5D9A-DDB2-5758-0FA455E6F752}"/>
          </ac:grpSpMkLst>
        </pc:grpChg>
        <pc:grpChg chg="mod">
          <ac:chgData name="Nicolas Delfosse" userId="d965f3d4-ea58-4afe-85b0-6f02e8cf3c22" providerId="ADAL" clId="{AFFDD219-BA0B-48F7-B130-1A537D715EE2}" dt="2023-09-12T19:42:36.327" v="10766"/>
          <ac:grpSpMkLst>
            <pc:docMk/>
            <pc:sldMk cId="3744459837" sldId="2147479382"/>
            <ac:grpSpMk id="40" creationId="{BF9FC6BB-B2B1-94E2-4352-D76C7D67A673}"/>
          </ac:grpSpMkLst>
        </pc:grpChg>
        <pc:grpChg chg="mod">
          <ac:chgData name="Nicolas Delfosse" userId="d965f3d4-ea58-4afe-85b0-6f02e8cf3c22" providerId="ADAL" clId="{AFFDD219-BA0B-48F7-B130-1A537D715EE2}" dt="2023-09-12T19:42:36.327" v="10766"/>
          <ac:grpSpMkLst>
            <pc:docMk/>
            <pc:sldMk cId="3744459837" sldId="2147479382"/>
            <ac:grpSpMk id="41" creationId="{B5A23BC0-2565-DC6D-DA6A-C0F6BD134E1E}"/>
          </ac:grpSpMkLst>
        </pc:grpChg>
        <pc:grpChg chg="mod">
          <ac:chgData name="Nicolas Delfosse" userId="d965f3d4-ea58-4afe-85b0-6f02e8cf3c22" providerId="ADAL" clId="{AFFDD219-BA0B-48F7-B130-1A537D715EE2}" dt="2023-09-12T19:42:36.327" v="10766"/>
          <ac:grpSpMkLst>
            <pc:docMk/>
            <pc:sldMk cId="3744459837" sldId="2147479382"/>
            <ac:grpSpMk id="42" creationId="{95964B00-72AC-58A4-5919-71E7EE4A34E1}"/>
          </ac:grpSpMkLst>
        </pc:grpChg>
        <pc:grpChg chg="mod">
          <ac:chgData name="Nicolas Delfosse" userId="d965f3d4-ea58-4afe-85b0-6f02e8cf3c22" providerId="ADAL" clId="{AFFDD219-BA0B-48F7-B130-1A537D715EE2}" dt="2023-09-12T19:42:36.327" v="10766"/>
          <ac:grpSpMkLst>
            <pc:docMk/>
            <pc:sldMk cId="3744459837" sldId="2147479382"/>
            <ac:grpSpMk id="43" creationId="{B6CB487F-BEC1-7CE2-0DCD-0AB44C825C89}"/>
          </ac:grpSpMkLst>
        </pc:grpChg>
        <pc:grpChg chg="mod">
          <ac:chgData name="Nicolas Delfosse" userId="d965f3d4-ea58-4afe-85b0-6f02e8cf3c22" providerId="ADAL" clId="{AFFDD219-BA0B-48F7-B130-1A537D715EE2}" dt="2023-09-12T19:42:36.327" v="10766"/>
          <ac:grpSpMkLst>
            <pc:docMk/>
            <pc:sldMk cId="3744459837" sldId="2147479382"/>
            <ac:grpSpMk id="44" creationId="{3C74FF9C-0BFA-16CB-E94C-FE29858D5C45}"/>
          </ac:grpSpMkLst>
        </pc:grpChg>
        <pc:grpChg chg="mod topLvl">
          <ac:chgData name="Nicolas Delfosse" userId="d965f3d4-ea58-4afe-85b0-6f02e8cf3c22" providerId="ADAL" clId="{AFFDD219-BA0B-48F7-B130-1A537D715EE2}" dt="2023-09-12T19:46:59.391" v="10956" actId="165"/>
          <ac:grpSpMkLst>
            <pc:docMk/>
            <pc:sldMk cId="3744459837" sldId="2147479382"/>
            <ac:grpSpMk id="60" creationId="{5AA87F2F-15B7-59EA-496E-6B6192F4CED0}"/>
          </ac:grpSpMkLst>
        </pc:grpChg>
        <pc:grpChg chg="mod">
          <ac:chgData name="Nicolas Delfosse" userId="d965f3d4-ea58-4afe-85b0-6f02e8cf3c22" providerId="ADAL" clId="{AFFDD219-BA0B-48F7-B130-1A537D715EE2}" dt="2023-09-12T19:42:36.327" v="10766"/>
          <ac:grpSpMkLst>
            <pc:docMk/>
            <pc:sldMk cId="3744459837" sldId="2147479382"/>
            <ac:grpSpMk id="64" creationId="{F9BD5B7E-5397-1360-AF08-C5A430A6AAD5}"/>
          </ac:grpSpMkLst>
        </pc:grpChg>
        <pc:grpChg chg="mod">
          <ac:chgData name="Nicolas Delfosse" userId="d965f3d4-ea58-4afe-85b0-6f02e8cf3c22" providerId="ADAL" clId="{AFFDD219-BA0B-48F7-B130-1A537D715EE2}" dt="2023-09-12T19:42:36.327" v="10766"/>
          <ac:grpSpMkLst>
            <pc:docMk/>
            <pc:sldMk cId="3744459837" sldId="2147479382"/>
            <ac:grpSpMk id="65" creationId="{83AC3B9C-207A-B9C2-FE1A-BD61B61B9902}"/>
          </ac:grpSpMkLst>
        </pc:grpChg>
        <pc:grpChg chg="mod">
          <ac:chgData name="Nicolas Delfosse" userId="d965f3d4-ea58-4afe-85b0-6f02e8cf3c22" providerId="ADAL" clId="{AFFDD219-BA0B-48F7-B130-1A537D715EE2}" dt="2023-09-12T19:42:36.327" v="10766"/>
          <ac:grpSpMkLst>
            <pc:docMk/>
            <pc:sldMk cId="3744459837" sldId="2147479382"/>
            <ac:grpSpMk id="66" creationId="{0AD2624F-B196-B9B3-D482-F1BEF9365D41}"/>
          </ac:grpSpMkLst>
        </pc:grpChg>
        <pc:grpChg chg="mod">
          <ac:chgData name="Nicolas Delfosse" userId="d965f3d4-ea58-4afe-85b0-6f02e8cf3c22" providerId="ADAL" clId="{AFFDD219-BA0B-48F7-B130-1A537D715EE2}" dt="2023-09-12T19:42:36.327" v="10766"/>
          <ac:grpSpMkLst>
            <pc:docMk/>
            <pc:sldMk cId="3744459837" sldId="2147479382"/>
            <ac:grpSpMk id="67" creationId="{21665958-20FE-3606-4771-9635470019F1}"/>
          </ac:grpSpMkLst>
        </pc:grpChg>
        <pc:grpChg chg="mod">
          <ac:chgData name="Nicolas Delfosse" userId="d965f3d4-ea58-4afe-85b0-6f02e8cf3c22" providerId="ADAL" clId="{AFFDD219-BA0B-48F7-B130-1A537D715EE2}" dt="2023-09-12T19:42:36.327" v="10766"/>
          <ac:grpSpMkLst>
            <pc:docMk/>
            <pc:sldMk cId="3744459837" sldId="2147479382"/>
            <ac:grpSpMk id="68" creationId="{2811D848-550B-C809-2E5E-835292CEFF2F}"/>
          </ac:grpSpMkLst>
        </pc:grpChg>
        <pc:grpChg chg="mod topLvl">
          <ac:chgData name="Nicolas Delfosse" userId="d965f3d4-ea58-4afe-85b0-6f02e8cf3c22" providerId="ADAL" clId="{AFFDD219-BA0B-48F7-B130-1A537D715EE2}" dt="2023-09-12T19:46:59.391" v="10956" actId="165"/>
          <ac:grpSpMkLst>
            <pc:docMk/>
            <pc:sldMk cId="3744459837" sldId="2147479382"/>
            <ac:grpSpMk id="84" creationId="{423ABDCD-2DBA-2082-B525-E4DA1D254468}"/>
          </ac:grpSpMkLst>
        </pc:grpChg>
        <pc:grpChg chg="mod">
          <ac:chgData name="Nicolas Delfosse" userId="d965f3d4-ea58-4afe-85b0-6f02e8cf3c22" providerId="ADAL" clId="{AFFDD219-BA0B-48F7-B130-1A537D715EE2}" dt="2023-09-12T19:42:36.327" v="10766"/>
          <ac:grpSpMkLst>
            <pc:docMk/>
            <pc:sldMk cId="3744459837" sldId="2147479382"/>
            <ac:grpSpMk id="88" creationId="{3DE973CC-7F9A-18D7-C341-FD9F8FCD6E46}"/>
          </ac:grpSpMkLst>
        </pc:grpChg>
        <pc:grpChg chg="mod">
          <ac:chgData name="Nicolas Delfosse" userId="d965f3d4-ea58-4afe-85b0-6f02e8cf3c22" providerId="ADAL" clId="{AFFDD219-BA0B-48F7-B130-1A537D715EE2}" dt="2023-09-12T19:42:36.327" v="10766"/>
          <ac:grpSpMkLst>
            <pc:docMk/>
            <pc:sldMk cId="3744459837" sldId="2147479382"/>
            <ac:grpSpMk id="89" creationId="{832B4FF7-D5E0-824E-1A2D-C6DD57495F9B}"/>
          </ac:grpSpMkLst>
        </pc:grpChg>
        <pc:grpChg chg="mod">
          <ac:chgData name="Nicolas Delfosse" userId="d965f3d4-ea58-4afe-85b0-6f02e8cf3c22" providerId="ADAL" clId="{AFFDD219-BA0B-48F7-B130-1A537D715EE2}" dt="2023-09-12T19:42:36.327" v="10766"/>
          <ac:grpSpMkLst>
            <pc:docMk/>
            <pc:sldMk cId="3744459837" sldId="2147479382"/>
            <ac:grpSpMk id="90" creationId="{D7A999AC-6363-85A9-6CEF-BE01B0EDCD30}"/>
          </ac:grpSpMkLst>
        </pc:grpChg>
        <pc:grpChg chg="mod">
          <ac:chgData name="Nicolas Delfosse" userId="d965f3d4-ea58-4afe-85b0-6f02e8cf3c22" providerId="ADAL" clId="{AFFDD219-BA0B-48F7-B130-1A537D715EE2}" dt="2023-09-12T19:42:36.327" v="10766"/>
          <ac:grpSpMkLst>
            <pc:docMk/>
            <pc:sldMk cId="3744459837" sldId="2147479382"/>
            <ac:grpSpMk id="91" creationId="{71EBB6BF-D0FD-5FD4-8567-E68DB3816BAE}"/>
          </ac:grpSpMkLst>
        </pc:grpChg>
        <pc:grpChg chg="mod">
          <ac:chgData name="Nicolas Delfosse" userId="d965f3d4-ea58-4afe-85b0-6f02e8cf3c22" providerId="ADAL" clId="{AFFDD219-BA0B-48F7-B130-1A537D715EE2}" dt="2023-09-12T19:42:36.327" v="10766"/>
          <ac:grpSpMkLst>
            <pc:docMk/>
            <pc:sldMk cId="3744459837" sldId="2147479382"/>
            <ac:grpSpMk id="92" creationId="{976598D4-1D93-CE69-60B8-A3725F156544}"/>
          </ac:grpSpMkLst>
        </pc:grpChg>
        <pc:grpChg chg="add mod">
          <ac:chgData name="Nicolas Delfosse" userId="d965f3d4-ea58-4afe-85b0-6f02e8cf3c22" providerId="ADAL" clId="{AFFDD219-BA0B-48F7-B130-1A537D715EE2}" dt="2023-09-12T19:49:27.907" v="11000" actId="1076"/>
          <ac:grpSpMkLst>
            <pc:docMk/>
            <pc:sldMk cId="3744459837" sldId="2147479382"/>
            <ac:grpSpMk id="114" creationId="{4EAA030B-B804-62BB-5F9B-C5D71ECE6553}"/>
          </ac:grpSpMkLst>
        </pc:grpChg>
        <pc:grpChg chg="add mod">
          <ac:chgData name="Nicolas Delfosse" userId="d965f3d4-ea58-4afe-85b0-6f02e8cf3c22" providerId="ADAL" clId="{AFFDD219-BA0B-48F7-B130-1A537D715EE2}" dt="2023-09-12T19:49:48.052" v="11003" actId="1076"/>
          <ac:grpSpMkLst>
            <pc:docMk/>
            <pc:sldMk cId="3744459837" sldId="2147479382"/>
            <ac:grpSpMk id="115" creationId="{06B66E50-2A99-4D3B-A35A-514E417310E7}"/>
          </ac:grpSpMkLst>
        </pc:grpChg>
        <pc:grpChg chg="mod">
          <ac:chgData name="Nicolas Delfosse" userId="d965f3d4-ea58-4afe-85b0-6f02e8cf3c22" providerId="ADAL" clId="{AFFDD219-BA0B-48F7-B130-1A537D715EE2}" dt="2023-09-12T19:47:12.286" v="10960"/>
          <ac:grpSpMkLst>
            <pc:docMk/>
            <pc:sldMk cId="3744459837" sldId="2147479382"/>
            <ac:grpSpMk id="116" creationId="{9774DE98-E922-088C-87A1-B16A460974AF}"/>
          </ac:grpSpMkLst>
        </pc:grpChg>
        <pc:grpChg chg="mod">
          <ac:chgData name="Nicolas Delfosse" userId="d965f3d4-ea58-4afe-85b0-6f02e8cf3c22" providerId="ADAL" clId="{AFFDD219-BA0B-48F7-B130-1A537D715EE2}" dt="2023-09-12T19:47:12.286" v="10960"/>
          <ac:grpSpMkLst>
            <pc:docMk/>
            <pc:sldMk cId="3744459837" sldId="2147479382"/>
            <ac:grpSpMk id="118" creationId="{AC08D70C-F265-3AD8-C0F3-1ACCABD7C510}"/>
          </ac:grpSpMkLst>
        </pc:grpChg>
        <pc:grpChg chg="mod">
          <ac:chgData name="Nicolas Delfosse" userId="d965f3d4-ea58-4afe-85b0-6f02e8cf3c22" providerId="ADAL" clId="{AFFDD219-BA0B-48F7-B130-1A537D715EE2}" dt="2023-09-12T19:47:12.286" v="10960"/>
          <ac:grpSpMkLst>
            <pc:docMk/>
            <pc:sldMk cId="3744459837" sldId="2147479382"/>
            <ac:grpSpMk id="119" creationId="{7B21C443-D593-5078-81EF-029B832E2484}"/>
          </ac:grpSpMkLst>
        </pc:grpChg>
        <pc:grpChg chg="mod">
          <ac:chgData name="Nicolas Delfosse" userId="d965f3d4-ea58-4afe-85b0-6f02e8cf3c22" providerId="ADAL" clId="{AFFDD219-BA0B-48F7-B130-1A537D715EE2}" dt="2023-09-12T19:47:12.286" v="10960"/>
          <ac:grpSpMkLst>
            <pc:docMk/>
            <pc:sldMk cId="3744459837" sldId="2147479382"/>
            <ac:grpSpMk id="120" creationId="{1664BF1C-522A-0823-D2E9-8658745C6547}"/>
          </ac:grpSpMkLst>
        </pc:grpChg>
        <pc:grpChg chg="mod">
          <ac:chgData name="Nicolas Delfosse" userId="d965f3d4-ea58-4afe-85b0-6f02e8cf3c22" providerId="ADAL" clId="{AFFDD219-BA0B-48F7-B130-1A537D715EE2}" dt="2023-09-12T19:47:12.286" v="10960"/>
          <ac:grpSpMkLst>
            <pc:docMk/>
            <pc:sldMk cId="3744459837" sldId="2147479382"/>
            <ac:grpSpMk id="121" creationId="{A804C5C5-8CF2-B85F-08E4-4FB95C907E89}"/>
          </ac:grpSpMkLst>
        </pc:grpChg>
        <pc:grpChg chg="mod">
          <ac:chgData name="Nicolas Delfosse" userId="d965f3d4-ea58-4afe-85b0-6f02e8cf3c22" providerId="ADAL" clId="{AFFDD219-BA0B-48F7-B130-1A537D715EE2}" dt="2023-09-12T19:47:12.286" v="10960"/>
          <ac:grpSpMkLst>
            <pc:docMk/>
            <pc:sldMk cId="3744459837" sldId="2147479382"/>
            <ac:grpSpMk id="122" creationId="{BDF4BF81-4E5D-D90A-8FFC-026BD6A42338}"/>
          </ac:grpSpMkLst>
        </pc:grpChg>
        <pc:grpChg chg="mod">
          <ac:chgData name="Nicolas Delfosse" userId="d965f3d4-ea58-4afe-85b0-6f02e8cf3c22" providerId="ADAL" clId="{AFFDD219-BA0B-48F7-B130-1A537D715EE2}" dt="2023-09-12T19:47:12.286" v="10960"/>
          <ac:grpSpMkLst>
            <pc:docMk/>
            <pc:sldMk cId="3744459837" sldId="2147479382"/>
            <ac:grpSpMk id="125" creationId="{13880B82-20B3-8131-CA59-F189E9B6C8C4}"/>
          </ac:grpSpMkLst>
        </pc:grpChg>
        <pc:grpChg chg="mod">
          <ac:chgData name="Nicolas Delfosse" userId="d965f3d4-ea58-4afe-85b0-6f02e8cf3c22" providerId="ADAL" clId="{AFFDD219-BA0B-48F7-B130-1A537D715EE2}" dt="2023-09-12T19:47:12.286" v="10960"/>
          <ac:grpSpMkLst>
            <pc:docMk/>
            <pc:sldMk cId="3744459837" sldId="2147479382"/>
            <ac:grpSpMk id="126" creationId="{346DF32A-8B84-6557-2526-B3CCD8C64BE0}"/>
          </ac:grpSpMkLst>
        </pc:grpChg>
        <pc:grpChg chg="mod">
          <ac:chgData name="Nicolas Delfosse" userId="d965f3d4-ea58-4afe-85b0-6f02e8cf3c22" providerId="ADAL" clId="{AFFDD219-BA0B-48F7-B130-1A537D715EE2}" dt="2023-09-12T19:47:12.286" v="10960"/>
          <ac:grpSpMkLst>
            <pc:docMk/>
            <pc:sldMk cId="3744459837" sldId="2147479382"/>
            <ac:grpSpMk id="127" creationId="{40535227-3322-E73A-0967-0B3F338259FE}"/>
          </ac:grpSpMkLst>
        </pc:grpChg>
        <pc:grpChg chg="mod">
          <ac:chgData name="Nicolas Delfosse" userId="d965f3d4-ea58-4afe-85b0-6f02e8cf3c22" providerId="ADAL" clId="{AFFDD219-BA0B-48F7-B130-1A537D715EE2}" dt="2023-09-12T19:47:12.286" v="10960"/>
          <ac:grpSpMkLst>
            <pc:docMk/>
            <pc:sldMk cId="3744459837" sldId="2147479382"/>
            <ac:grpSpMk id="128" creationId="{992F15E4-8C98-DFC2-3B60-E46A881374F4}"/>
          </ac:grpSpMkLst>
        </pc:grpChg>
        <pc:grpChg chg="mod">
          <ac:chgData name="Nicolas Delfosse" userId="d965f3d4-ea58-4afe-85b0-6f02e8cf3c22" providerId="ADAL" clId="{AFFDD219-BA0B-48F7-B130-1A537D715EE2}" dt="2023-09-12T19:47:12.286" v="10960"/>
          <ac:grpSpMkLst>
            <pc:docMk/>
            <pc:sldMk cId="3744459837" sldId="2147479382"/>
            <ac:grpSpMk id="129" creationId="{9C11C333-6DDA-89F4-FD10-922CFEF1E3D7}"/>
          </ac:grpSpMkLst>
        </pc:grpChg>
        <pc:grpChg chg="mod">
          <ac:chgData name="Nicolas Delfosse" userId="d965f3d4-ea58-4afe-85b0-6f02e8cf3c22" providerId="ADAL" clId="{AFFDD219-BA0B-48F7-B130-1A537D715EE2}" dt="2023-09-12T19:47:12.286" v="10960"/>
          <ac:grpSpMkLst>
            <pc:docMk/>
            <pc:sldMk cId="3744459837" sldId="2147479382"/>
            <ac:grpSpMk id="147" creationId="{D322BA0A-2DA8-6DD9-26CE-B70591E2160D}"/>
          </ac:grpSpMkLst>
        </pc:grpChg>
        <pc:grpChg chg="mod">
          <ac:chgData name="Nicolas Delfosse" userId="d965f3d4-ea58-4afe-85b0-6f02e8cf3c22" providerId="ADAL" clId="{AFFDD219-BA0B-48F7-B130-1A537D715EE2}" dt="2023-09-12T19:47:12.286" v="10960"/>
          <ac:grpSpMkLst>
            <pc:docMk/>
            <pc:sldMk cId="3744459837" sldId="2147479382"/>
            <ac:grpSpMk id="148" creationId="{DC327A13-A83B-7930-6DC5-2414D917F54A}"/>
          </ac:grpSpMkLst>
        </pc:grpChg>
        <pc:grpChg chg="mod">
          <ac:chgData name="Nicolas Delfosse" userId="d965f3d4-ea58-4afe-85b0-6f02e8cf3c22" providerId="ADAL" clId="{AFFDD219-BA0B-48F7-B130-1A537D715EE2}" dt="2023-09-12T19:47:12.286" v="10960"/>
          <ac:grpSpMkLst>
            <pc:docMk/>
            <pc:sldMk cId="3744459837" sldId="2147479382"/>
            <ac:grpSpMk id="149" creationId="{CB84C098-D685-6602-3F69-F9ED94970BBE}"/>
          </ac:grpSpMkLst>
        </pc:grpChg>
        <pc:grpChg chg="mod">
          <ac:chgData name="Nicolas Delfosse" userId="d965f3d4-ea58-4afe-85b0-6f02e8cf3c22" providerId="ADAL" clId="{AFFDD219-BA0B-48F7-B130-1A537D715EE2}" dt="2023-09-12T19:47:12.286" v="10960"/>
          <ac:grpSpMkLst>
            <pc:docMk/>
            <pc:sldMk cId="3744459837" sldId="2147479382"/>
            <ac:grpSpMk id="150" creationId="{68643661-E530-ADC8-DCDF-435D2CBFD7BB}"/>
          </ac:grpSpMkLst>
        </pc:grpChg>
        <pc:grpChg chg="mod">
          <ac:chgData name="Nicolas Delfosse" userId="d965f3d4-ea58-4afe-85b0-6f02e8cf3c22" providerId="ADAL" clId="{AFFDD219-BA0B-48F7-B130-1A537D715EE2}" dt="2023-09-12T19:47:12.286" v="10960"/>
          <ac:grpSpMkLst>
            <pc:docMk/>
            <pc:sldMk cId="3744459837" sldId="2147479382"/>
            <ac:grpSpMk id="151" creationId="{F34E9E87-C0BC-585F-B2D6-16403EB39BE9}"/>
          </ac:grpSpMkLst>
        </pc:grpChg>
        <pc:grpChg chg="mod">
          <ac:chgData name="Nicolas Delfosse" userId="d965f3d4-ea58-4afe-85b0-6f02e8cf3c22" providerId="ADAL" clId="{AFFDD219-BA0B-48F7-B130-1A537D715EE2}" dt="2023-09-12T19:47:12.286" v="10960"/>
          <ac:grpSpMkLst>
            <pc:docMk/>
            <pc:sldMk cId="3744459837" sldId="2147479382"/>
            <ac:grpSpMk id="169" creationId="{39B62E7D-BD8C-482F-6533-E714D5777F31}"/>
          </ac:grpSpMkLst>
        </pc:grpChg>
        <pc:grpChg chg="mod">
          <ac:chgData name="Nicolas Delfosse" userId="d965f3d4-ea58-4afe-85b0-6f02e8cf3c22" providerId="ADAL" clId="{AFFDD219-BA0B-48F7-B130-1A537D715EE2}" dt="2023-09-12T19:47:12.286" v="10960"/>
          <ac:grpSpMkLst>
            <pc:docMk/>
            <pc:sldMk cId="3744459837" sldId="2147479382"/>
            <ac:grpSpMk id="170" creationId="{69A6FD51-3041-F1BA-6705-72022B503C2C}"/>
          </ac:grpSpMkLst>
        </pc:grpChg>
        <pc:grpChg chg="mod">
          <ac:chgData name="Nicolas Delfosse" userId="d965f3d4-ea58-4afe-85b0-6f02e8cf3c22" providerId="ADAL" clId="{AFFDD219-BA0B-48F7-B130-1A537D715EE2}" dt="2023-09-12T19:47:12.286" v="10960"/>
          <ac:grpSpMkLst>
            <pc:docMk/>
            <pc:sldMk cId="3744459837" sldId="2147479382"/>
            <ac:grpSpMk id="171" creationId="{8447F82D-93AC-43CD-D563-958CAD09472C}"/>
          </ac:grpSpMkLst>
        </pc:grpChg>
        <pc:grpChg chg="mod">
          <ac:chgData name="Nicolas Delfosse" userId="d965f3d4-ea58-4afe-85b0-6f02e8cf3c22" providerId="ADAL" clId="{AFFDD219-BA0B-48F7-B130-1A537D715EE2}" dt="2023-09-12T19:47:12.286" v="10960"/>
          <ac:grpSpMkLst>
            <pc:docMk/>
            <pc:sldMk cId="3744459837" sldId="2147479382"/>
            <ac:grpSpMk id="172" creationId="{5F16D003-4794-2D86-7F63-3068F71BA585}"/>
          </ac:grpSpMkLst>
        </pc:grpChg>
        <pc:grpChg chg="mod">
          <ac:chgData name="Nicolas Delfosse" userId="d965f3d4-ea58-4afe-85b0-6f02e8cf3c22" providerId="ADAL" clId="{AFFDD219-BA0B-48F7-B130-1A537D715EE2}" dt="2023-09-12T19:47:12.286" v="10960"/>
          <ac:grpSpMkLst>
            <pc:docMk/>
            <pc:sldMk cId="3744459837" sldId="2147479382"/>
            <ac:grpSpMk id="173" creationId="{408C7D35-BF3B-9735-1BA5-C64DDECAFD48}"/>
          </ac:grpSpMkLst>
        </pc:grpChg>
        <pc:grpChg chg="mod">
          <ac:chgData name="Nicolas Delfosse" userId="d965f3d4-ea58-4afe-85b0-6f02e8cf3c22" providerId="ADAL" clId="{AFFDD219-BA0B-48F7-B130-1A537D715EE2}" dt="2023-09-12T19:47:12.286" v="10960"/>
          <ac:grpSpMkLst>
            <pc:docMk/>
            <pc:sldMk cId="3744459837" sldId="2147479382"/>
            <ac:grpSpMk id="190" creationId="{774979B4-C15D-8BEF-CEFA-B84435CCC494}"/>
          </ac:grpSpMkLst>
        </pc:grpChg>
        <pc:grpChg chg="mod">
          <ac:chgData name="Nicolas Delfosse" userId="d965f3d4-ea58-4afe-85b0-6f02e8cf3c22" providerId="ADAL" clId="{AFFDD219-BA0B-48F7-B130-1A537D715EE2}" dt="2023-09-12T19:47:12.286" v="10960"/>
          <ac:grpSpMkLst>
            <pc:docMk/>
            <pc:sldMk cId="3744459837" sldId="2147479382"/>
            <ac:grpSpMk id="191" creationId="{7D3D4E1F-D11E-E1A4-6356-7126D17F9F93}"/>
          </ac:grpSpMkLst>
        </pc:grpChg>
        <pc:grpChg chg="mod">
          <ac:chgData name="Nicolas Delfosse" userId="d965f3d4-ea58-4afe-85b0-6f02e8cf3c22" providerId="ADAL" clId="{AFFDD219-BA0B-48F7-B130-1A537D715EE2}" dt="2023-09-12T19:47:12.286" v="10960"/>
          <ac:grpSpMkLst>
            <pc:docMk/>
            <pc:sldMk cId="3744459837" sldId="2147479382"/>
            <ac:grpSpMk id="192" creationId="{C15DF49B-49C2-D34A-EA55-0B8E18BB7E41}"/>
          </ac:grpSpMkLst>
        </pc:grpChg>
        <pc:grpChg chg="mod">
          <ac:chgData name="Nicolas Delfosse" userId="d965f3d4-ea58-4afe-85b0-6f02e8cf3c22" providerId="ADAL" clId="{AFFDD219-BA0B-48F7-B130-1A537D715EE2}" dt="2023-09-12T19:47:12.286" v="10960"/>
          <ac:grpSpMkLst>
            <pc:docMk/>
            <pc:sldMk cId="3744459837" sldId="2147479382"/>
            <ac:grpSpMk id="193" creationId="{927911EE-9CC6-8A09-AA06-3E2C10D9270A}"/>
          </ac:grpSpMkLst>
        </pc:grpChg>
        <pc:grpChg chg="mod">
          <ac:chgData name="Nicolas Delfosse" userId="d965f3d4-ea58-4afe-85b0-6f02e8cf3c22" providerId="ADAL" clId="{AFFDD219-BA0B-48F7-B130-1A537D715EE2}" dt="2023-09-12T19:47:12.286" v="10960"/>
          <ac:grpSpMkLst>
            <pc:docMk/>
            <pc:sldMk cId="3744459837" sldId="2147479382"/>
            <ac:grpSpMk id="194" creationId="{523B04B5-4483-5F53-8AE1-08433F344760}"/>
          </ac:grpSpMkLst>
        </pc:grpChg>
        <pc:grpChg chg="add mod">
          <ac:chgData name="Nicolas Delfosse" userId="d965f3d4-ea58-4afe-85b0-6f02e8cf3c22" providerId="ADAL" clId="{AFFDD219-BA0B-48F7-B130-1A537D715EE2}" dt="2023-09-12T19:49:27.907" v="11000" actId="1076"/>
          <ac:grpSpMkLst>
            <pc:docMk/>
            <pc:sldMk cId="3744459837" sldId="2147479382"/>
            <ac:grpSpMk id="218" creationId="{E1836C39-18F9-2728-8751-97B5A20CB5AC}"/>
          </ac:grpSpMkLst>
        </pc:grpChg>
        <pc:grpChg chg="add mod">
          <ac:chgData name="Nicolas Delfosse" userId="d965f3d4-ea58-4afe-85b0-6f02e8cf3c22" providerId="ADAL" clId="{AFFDD219-BA0B-48F7-B130-1A537D715EE2}" dt="2023-09-12T19:50:19.463" v="11008" actId="1076"/>
          <ac:grpSpMkLst>
            <pc:docMk/>
            <pc:sldMk cId="3744459837" sldId="2147479382"/>
            <ac:grpSpMk id="219" creationId="{AB514E9E-32F2-5539-4892-ADC5DBD2A7EC}"/>
          </ac:grpSpMkLst>
        </pc:grpChg>
        <pc:grpChg chg="add del mod">
          <ac:chgData name="Nicolas Delfosse" userId="d965f3d4-ea58-4afe-85b0-6f02e8cf3c22" providerId="ADAL" clId="{AFFDD219-BA0B-48F7-B130-1A537D715EE2}" dt="2023-09-12T19:52:39.017" v="11026" actId="165"/>
          <ac:grpSpMkLst>
            <pc:docMk/>
            <pc:sldMk cId="3744459837" sldId="2147479382"/>
            <ac:grpSpMk id="222" creationId="{D39FC1AF-48C6-9F19-AB5E-81E0913D2A20}"/>
          </ac:grpSpMkLst>
        </pc:grpChg>
        <pc:grpChg chg="del mod topLvl">
          <ac:chgData name="Nicolas Delfosse" userId="d965f3d4-ea58-4afe-85b0-6f02e8cf3c22" providerId="ADAL" clId="{AFFDD219-BA0B-48F7-B130-1A537D715EE2}" dt="2023-09-12T19:52:53.724" v="11030" actId="165"/>
          <ac:grpSpMkLst>
            <pc:docMk/>
            <pc:sldMk cId="3744459837" sldId="2147479382"/>
            <ac:grpSpMk id="223" creationId="{14D531E8-32F7-F435-B938-2D32F1BBCC65}"/>
          </ac:grpSpMkLst>
        </pc:grpChg>
        <pc:grpChg chg="mod topLvl">
          <ac:chgData name="Nicolas Delfosse" userId="d965f3d4-ea58-4afe-85b0-6f02e8cf3c22" providerId="ADAL" clId="{AFFDD219-BA0B-48F7-B130-1A537D715EE2}" dt="2023-09-12T19:53:46.155" v="11048" actId="14100"/>
          <ac:grpSpMkLst>
            <pc:docMk/>
            <pc:sldMk cId="3744459837" sldId="2147479382"/>
            <ac:grpSpMk id="225" creationId="{68823158-E780-60F6-8774-3BD9DB223832}"/>
          </ac:grpSpMkLst>
        </pc:grpChg>
        <pc:grpChg chg="mod topLvl">
          <ac:chgData name="Nicolas Delfosse" userId="d965f3d4-ea58-4afe-85b0-6f02e8cf3c22" providerId="ADAL" clId="{AFFDD219-BA0B-48F7-B130-1A537D715EE2}" dt="2023-09-12T19:52:53.724" v="11030" actId="165"/>
          <ac:grpSpMkLst>
            <pc:docMk/>
            <pc:sldMk cId="3744459837" sldId="2147479382"/>
            <ac:grpSpMk id="226" creationId="{66BEE876-7F1E-6D97-80FD-D512479365A6}"/>
          </ac:grpSpMkLst>
        </pc:grpChg>
        <pc:grpChg chg="mod topLvl">
          <ac:chgData name="Nicolas Delfosse" userId="d965f3d4-ea58-4afe-85b0-6f02e8cf3c22" providerId="ADAL" clId="{AFFDD219-BA0B-48F7-B130-1A537D715EE2}" dt="2023-09-12T19:52:53.724" v="11030" actId="165"/>
          <ac:grpSpMkLst>
            <pc:docMk/>
            <pc:sldMk cId="3744459837" sldId="2147479382"/>
            <ac:grpSpMk id="227" creationId="{8689EC0F-9593-0062-2E22-4BDF42BAF434}"/>
          </ac:grpSpMkLst>
        </pc:grpChg>
        <pc:grpChg chg="mod topLvl">
          <ac:chgData name="Nicolas Delfosse" userId="d965f3d4-ea58-4afe-85b0-6f02e8cf3c22" providerId="ADAL" clId="{AFFDD219-BA0B-48F7-B130-1A537D715EE2}" dt="2023-09-12T19:52:53.724" v="11030" actId="165"/>
          <ac:grpSpMkLst>
            <pc:docMk/>
            <pc:sldMk cId="3744459837" sldId="2147479382"/>
            <ac:grpSpMk id="228" creationId="{6B91B1B9-3457-7F0D-FBA8-CECD2DFDC115}"/>
          </ac:grpSpMkLst>
        </pc:grpChg>
        <pc:grpChg chg="del mod topLvl">
          <ac:chgData name="Nicolas Delfosse" userId="d965f3d4-ea58-4afe-85b0-6f02e8cf3c22" providerId="ADAL" clId="{AFFDD219-BA0B-48F7-B130-1A537D715EE2}" dt="2023-09-12T19:53:12.012" v="11037" actId="478"/>
          <ac:grpSpMkLst>
            <pc:docMk/>
            <pc:sldMk cId="3744459837" sldId="2147479382"/>
            <ac:grpSpMk id="229" creationId="{66B069D6-C0FD-02E6-F687-8E964FE0F690}"/>
          </ac:grpSpMkLst>
        </pc:grpChg>
        <pc:grpChg chg="mod">
          <ac:chgData name="Nicolas Delfosse" userId="d965f3d4-ea58-4afe-85b0-6f02e8cf3c22" providerId="ADAL" clId="{AFFDD219-BA0B-48F7-B130-1A537D715EE2}" dt="2023-09-12T19:49:30.030" v="11001"/>
          <ac:grpSpMkLst>
            <pc:docMk/>
            <pc:sldMk cId="3744459837" sldId="2147479382"/>
            <ac:grpSpMk id="232" creationId="{DF5B66A8-36BC-66BB-E53F-43F592A9C94C}"/>
          </ac:grpSpMkLst>
        </pc:grpChg>
        <pc:grpChg chg="mod">
          <ac:chgData name="Nicolas Delfosse" userId="d965f3d4-ea58-4afe-85b0-6f02e8cf3c22" providerId="ADAL" clId="{AFFDD219-BA0B-48F7-B130-1A537D715EE2}" dt="2023-09-12T19:49:30.030" v="11001"/>
          <ac:grpSpMkLst>
            <pc:docMk/>
            <pc:sldMk cId="3744459837" sldId="2147479382"/>
            <ac:grpSpMk id="233" creationId="{C76E10C0-7A78-8125-7AEC-B34C2FF26585}"/>
          </ac:grpSpMkLst>
        </pc:grpChg>
        <pc:grpChg chg="mod">
          <ac:chgData name="Nicolas Delfosse" userId="d965f3d4-ea58-4afe-85b0-6f02e8cf3c22" providerId="ADAL" clId="{AFFDD219-BA0B-48F7-B130-1A537D715EE2}" dt="2023-09-12T19:49:30.030" v="11001"/>
          <ac:grpSpMkLst>
            <pc:docMk/>
            <pc:sldMk cId="3744459837" sldId="2147479382"/>
            <ac:grpSpMk id="234" creationId="{EEAF1CF6-5FD7-3A02-A484-88665763A433}"/>
          </ac:grpSpMkLst>
        </pc:grpChg>
        <pc:grpChg chg="mod">
          <ac:chgData name="Nicolas Delfosse" userId="d965f3d4-ea58-4afe-85b0-6f02e8cf3c22" providerId="ADAL" clId="{AFFDD219-BA0B-48F7-B130-1A537D715EE2}" dt="2023-09-12T19:49:30.030" v="11001"/>
          <ac:grpSpMkLst>
            <pc:docMk/>
            <pc:sldMk cId="3744459837" sldId="2147479382"/>
            <ac:grpSpMk id="235" creationId="{F994F9B3-205E-FC44-CCC3-35F4EBF61A15}"/>
          </ac:grpSpMkLst>
        </pc:grpChg>
        <pc:grpChg chg="mod">
          <ac:chgData name="Nicolas Delfosse" userId="d965f3d4-ea58-4afe-85b0-6f02e8cf3c22" providerId="ADAL" clId="{AFFDD219-BA0B-48F7-B130-1A537D715EE2}" dt="2023-09-12T19:49:30.030" v="11001"/>
          <ac:grpSpMkLst>
            <pc:docMk/>
            <pc:sldMk cId="3744459837" sldId="2147479382"/>
            <ac:grpSpMk id="236" creationId="{351353EC-3E95-D404-7167-CD53C1B47382}"/>
          </ac:grpSpMkLst>
        </pc:grpChg>
        <pc:grpChg chg="mod">
          <ac:chgData name="Nicolas Delfosse" userId="d965f3d4-ea58-4afe-85b0-6f02e8cf3c22" providerId="ADAL" clId="{AFFDD219-BA0B-48F7-B130-1A537D715EE2}" dt="2023-09-12T19:49:30.030" v="11001"/>
          <ac:grpSpMkLst>
            <pc:docMk/>
            <pc:sldMk cId="3744459837" sldId="2147479382"/>
            <ac:grpSpMk id="254" creationId="{134D6B29-03A0-D518-7F4C-6C3700527689}"/>
          </ac:grpSpMkLst>
        </pc:grpChg>
        <pc:grpChg chg="mod">
          <ac:chgData name="Nicolas Delfosse" userId="d965f3d4-ea58-4afe-85b0-6f02e8cf3c22" providerId="ADAL" clId="{AFFDD219-BA0B-48F7-B130-1A537D715EE2}" dt="2023-09-12T19:49:30.030" v="11001"/>
          <ac:grpSpMkLst>
            <pc:docMk/>
            <pc:sldMk cId="3744459837" sldId="2147479382"/>
            <ac:grpSpMk id="255" creationId="{CD97F390-0479-83AA-9DBD-3A6A8418C72D}"/>
          </ac:grpSpMkLst>
        </pc:grpChg>
        <pc:grpChg chg="del mod">
          <ac:chgData name="Nicolas Delfosse" userId="d965f3d4-ea58-4afe-85b0-6f02e8cf3c22" providerId="ADAL" clId="{AFFDD219-BA0B-48F7-B130-1A537D715EE2}" dt="2023-09-12T19:52:33.294" v="11024" actId="478"/>
          <ac:grpSpMkLst>
            <pc:docMk/>
            <pc:sldMk cId="3744459837" sldId="2147479382"/>
            <ac:grpSpMk id="256" creationId="{1CBB356F-F1A4-4C77-2609-6A4A5A16AF0C}"/>
          </ac:grpSpMkLst>
        </pc:grpChg>
        <pc:grpChg chg="del mod">
          <ac:chgData name="Nicolas Delfosse" userId="d965f3d4-ea58-4afe-85b0-6f02e8cf3c22" providerId="ADAL" clId="{AFFDD219-BA0B-48F7-B130-1A537D715EE2}" dt="2023-09-12T19:52:56.579" v="11031" actId="478"/>
          <ac:grpSpMkLst>
            <pc:docMk/>
            <pc:sldMk cId="3744459837" sldId="2147479382"/>
            <ac:grpSpMk id="257" creationId="{B604DDF7-5889-F2BC-E00D-4B8F0CF66059}"/>
          </ac:grpSpMkLst>
        </pc:grpChg>
        <pc:grpChg chg="del mod">
          <ac:chgData name="Nicolas Delfosse" userId="d965f3d4-ea58-4afe-85b0-6f02e8cf3c22" providerId="ADAL" clId="{AFFDD219-BA0B-48F7-B130-1A537D715EE2}" dt="2023-09-12T19:53:02.751" v="11034" actId="478"/>
          <ac:grpSpMkLst>
            <pc:docMk/>
            <pc:sldMk cId="3744459837" sldId="2147479382"/>
            <ac:grpSpMk id="258" creationId="{CEE12128-8C8C-A490-DB77-F0F008441B20}"/>
          </ac:grpSpMkLst>
        </pc:grpChg>
        <pc:grpChg chg="mod">
          <ac:chgData name="Nicolas Delfosse" userId="d965f3d4-ea58-4afe-85b0-6f02e8cf3c22" providerId="ADAL" clId="{AFFDD219-BA0B-48F7-B130-1A537D715EE2}" dt="2023-09-12T19:49:30.030" v="11001"/>
          <ac:grpSpMkLst>
            <pc:docMk/>
            <pc:sldMk cId="3744459837" sldId="2147479382"/>
            <ac:grpSpMk id="276" creationId="{621F71FA-339F-B403-9B55-FC38B74A06BF}"/>
          </ac:grpSpMkLst>
        </pc:grpChg>
        <pc:grpChg chg="mod">
          <ac:chgData name="Nicolas Delfosse" userId="d965f3d4-ea58-4afe-85b0-6f02e8cf3c22" providerId="ADAL" clId="{AFFDD219-BA0B-48F7-B130-1A537D715EE2}" dt="2023-09-12T19:49:30.030" v="11001"/>
          <ac:grpSpMkLst>
            <pc:docMk/>
            <pc:sldMk cId="3744459837" sldId="2147479382"/>
            <ac:grpSpMk id="277" creationId="{16F70029-FCAB-8A3C-B948-CCF9E84BD93E}"/>
          </ac:grpSpMkLst>
        </pc:grpChg>
        <pc:grpChg chg="mod">
          <ac:chgData name="Nicolas Delfosse" userId="d965f3d4-ea58-4afe-85b0-6f02e8cf3c22" providerId="ADAL" clId="{AFFDD219-BA0B-48F7-B130-1A537D715EE2}" dt="2023-09-12T19:49:30.030" v="11001"/>
          <ac:grpSpMkLst>
            <pc:docMk/>
            <pc:sldMk cId="3744459837" sldId="2147479382"/>
            <ac:grpSpMk id="278" creationId="{A087F9E4-03B1-243B-7B6A-38BE8F18B7FB}"/>
          </ac:grpSpMkLst>
        </pc:grpChg>
        <pc:grpChg chg="mod">
          <ac:chgData name="Nicolas Delfosse" userId="d965f3d4-ea58-4afe-85b0-6f02e8cf3c22" providerId="ADAL" clId="{AFFDD219-BA0B-48F7-B130-1A537D715EE2}" dt="2023-09-12T19:49:30.030" v="11001"/>
          <ac:grpSpMkLst>
            <pc:docMk/>
            <pc:sldMk cId="3744459837" sldId="2147479382"/>
            <ac:grpSpMk id="279" creationId="{1A89D180-8D46-6E59-F674-17614992BD8B}"/>
          </ac:grpSpMkLst>
        </pc:grpChg>
        <pc:grpChg chg="mod">
          <ac:chgData name="Nicolas Delfosse" userId="d965f3d4-ea58-4afe-85b0-6f02e8cf3c22" providerId="ADAL" clId="{AFFDD219-BA0B-48F7-B130-1A537D715EE2}" dt="2023-09-12T19:49:30.030" v="11001"/>
          <ac:grpSpMkLst>
            <pc:docMk/>
            <pc:sldMk cId="3744459837" sldId="2147479382"/>
            <ac:grpSpMk id="280" creationId="{0F9EBCF6-12C1-AE23-78CA-4FE36F8F9AAC}"/>
          </ac:grpSpMkLst>
        </pc:grpChg>
        <pc:grpChg chg="mod">
          <ac:chgData name="Nicolas Delfosse" userId="d965f3d4-ea58-4afe-85b0-6f02e8cf3c22" providerId="ADAL" clId="{AFFDD219-BA0B-48F7-B130-1A537D715EE2}" dt="2023-09-12T19:49:30.030" v="11001"/>
          <ac:grpSpMkLst>
            <pc:docMk/>
            <pc:sldMk cId="3744459837" sldId="2147479382"/>
            <ac:grpSpMk id="297" creationId="{5B646296-9F8E-3D33-5DFF-1DAE64114D42}"/>
          </ac:grpSpMkLst>
        </pc:grpChg>
        <pc:grpChg chg="mod">
          <ac:chgData name="Nicolas Delfosse" userId="d965f3d4-ea58-4afe-85b0-6f02e8cf3c22" providerId="ADAL" clId="{AFFDD219-BA0B-48F7-B130-1A537D715EE2}" dt="2023-09-12T19:49:30.030" v="11001"/>
          <ac:grpSpMkLst>
            <pc:docMk/>
            <pc:sldMk cId="3744459837" sldId="2147479382"/>
            <ac:grpSpMk id="298" creationId="{B6C59F0C-F044-A85F-8C36-6E69A2F8A2CC}"/>
          </ac:grpSpMkLst>
        </pc:grpChg>
        <pc:grpChg chg="mod">
          <ac:chgData name="Nicolas Delfosse" userId="d965f3d4-ea58-4afe-85b0-6f02e8cf3c22" providerId="ADAL" clId="{AFFDD219-BA0B-48F7-B130-1A537D715EE2}" dt="2023-09-12T19:49:30.030" v="11001"/>
          <ac:grpSpMkLst>
            <pc:docMk/>
            <pc:sldMk cId="3744459837" sldId="2147479382"/>
            <ac:grpSpMk id="299" creationId="{26065DBF-0FB3-3476-84A5-269A52015BE5}"/>
          </ac:grpSpMkLst>
        </pc:grpChg>
        <pc:grpChg chg="mod">
          <ac:chgData name="Nicolas Delfosse" userId="d965f3d4-ea58-4afe-85b0-6f02e8cf3c22" providerId="ADAL" clId="{AFFDD219-BA0B-48F7-B130-1A537D715EE2}" dt="2023-09-12T19:49:30.030" v="11001"/>
          <ac:grpSpMkLst>
            <pc:docMk/>
            <pc:sldMk cId="3744459837" sldId="2147479382"/>
            <ac:grpSpMk id="300" creationId="{33C8CD3E-A262-9F1E-2F66-CBE3A8116E8E}"/>
          </ac:grpSpMkLst>
        </pc:grpChg>
        <pc:grpChg chg="mod">
          <ac:chgData name="Nicolas Delfosse" userId="d965f3d4-ea58-4afe-85b0-6f02e8cf3c22" providerId="ADAL" clId="{AFFDD219-BA0B-48F7-B130-1A537D715EE2}" dt="2023-09-12T19:49:30.030" v="11001"/>
          <ac:grpSpMkLst>
            <pc:docMk/>
            <pc:sldMk cId="3744459837" sldId="2147479382"/>
            <ac:grpSpMk id="301" creationId="{A2606B08-23B9-D05B-99E4-4F67B3ECF579}"/>
          </ac:grpSpMkLst>
        </pc:grpChg>
        <pc:grpChg chg="add del mod">
          <ac:chgData name="Nicolas Delfosse" userId="d965f3d4-ea58-4afe-85b0-6f02e8cf3c22" providerId="ADAL" clId="{AFFDD219-BA0B-48F7-B130-1A537D715EE2}" dt="2023-09-12T19:52:24.421" v="11021" actId="478"/>
          <ac:grpSpMkLst>
            <pc:docMk/>
            <pc:sldMk cId="3744459837" sldId="2147479382"/>
            <ac:grpSpMk id="322" creationId="{43127FDE-B403-12B7-B430-E2547A11C781}"/>
          </ac:grpSpMkLst>
        </pc:grpChg>
        <pc:grpChg chg="add">
          <ac:chgData name="Nicolas Delfosse" userId="d965f3d4-ea58-4afe-85b0-6f02e8cf3c22" providerId="ADAL" clId="{AFFDD219-BA0B-48F7-B130-1A537D715EE2}" dt="2023-09-12T19:53:59.207" v="11049" actId="164"/>
          <ac:grpSpMkLst>
            <pc:docMk/>
            <pc:sldMk cId="3744459837" sldId="2147479382"/>
            <ac:grpSpMk id="326" creationId="{8CD29BE0-969C-80EC-128E-592DB5C69BFD}"/>
          </ac:grpSpMkLst>
        </pc:grpChg>
        <pc:cxnChg chg="mod">
          <ac:chgData name="Nicolas Delfosse" userId="d965f3d4-ea58-4afe-85b0-6f02e8cf3c22" providerId="ADAL" clId="{AFFDD219-BA0B-48F7-B130-1A537D715EE2}" dt="2023-09-12T19:42:36.327" v="10766"/>
          <ac:cxnSpMkLst>
            <pc:docMk/>
            <pc:sldMk cId="3744459837" sldId="2147479382"/>
            <ac:cxnSpMk id="15" creationId="{EE019102-96BD-17FF-327C-F98EDE4C5D9F}"/>
          </ac:cxnSpMkLst>
        </pc:cxnChg>
        <pc:cxnChg chg="mod">
          <ac:chgData name="Nicolas Delfosse" userId="d965f3d4-ea58-4afe-85b0-6f02e8cf3c22" providerId="ADAL" clId="{AFFDD219-BA0B-48F7-B130-1A537D715EE2}" dt="2023-09-12T19:43:35.966" v="10831" actId="3064"/>
          <ac:cxnSpMkLst>
            <pc:docMk/>
            <pc:sldMk cId="3744459837" sldId="2147479382"/>
            <ac:cxnSpMk id="22" creationId="{B9B23935-38EA-CF91-C0C8-4C631F7D7AF3}"/>
          </ac:cxnSpMkLst>
        </pc:cxnChg>
        <pc:cxnChg chg="mod">
          <ac:chgData name="Nicolas Delfosse" userId="d965f3d4-ea58-4afe-85b0-6f02e8cf3c22" providerId="ADAL" clId="{AFFDD219-BA0B-48F7-B130-1A537D715EE2}" dt="2023-09-12T19:43:35.966" v="10831" actId="3064"/>
          <ac:cxnSpMkLst>
            <pc:docMk/>
            <pc:sldMk cId="3744459837" sldId="2147479382"/>
            <ac:cxnSpMk id="25" creationId="{CB114998-5C90-CF92-911F-3B5302F0634A}"/>
          </ac:cxnSpMkLst>
        </pc:cxnChg>
        <pc:cxnChg chg="mod">
          <ac:chgData name="Nicolas Delfosse" userId="d965f3d4-ea58-4afe-85b0-6f02e8cf3c22" providerId="ADAL" clId="{AFFDD219-BA0B-48F7-B130-1A537D715EE2}" dt="2023-09-12T19:43:35.966" v="10831" actId="3064"/>
          <ac:cxnSpMkLst>
            <pc:docMk/>
            <pc:sldMk cId="3744459837" sldId="2147479382"/>
            <ac:cxnSpMk id="28" creationId="{F84E3620-6DE5-571B-A09D-DE273F1836D4}"/>
          </ac:cxnSpMkLst>
        </pc:cxnChg>
        <pc:cxnChg chg="mod">
          <ac:chgData name="Nicolas Delfosse" userId="d965f3d4-ea58-4afe-85b0-6f02e8cf3c22" providerId="ADAL" clId="{AFFDD219-BA0B-48F7-B130-1A537D715EE2}" dt="2023-09-12T19:43:35.966" v="10831" actId="3064"/>
          <ac:cxnSpMkLst>
            <pc:docMk/>
            <pc:sldMk cId="3744459837" sldId="2147479382"/>
            <ac:cxnSpMk id="31" creationId="{0A2742AD-92BF-43D9-7C19-6E1D2F3E7931}"/>
          </ac:cxnSpMkLst>
        </pc:cxnChg>
        <pc:cxnChg chg="mod">
          <ac:chgData name="Nicolas Delfosse" userId="d965f3d4-ea58-4afe-85b0-6f02e8cf3c22" providerId="ADAL" clId="{AFFDD219-BA0B-48F7-B130-1A537D715EE2}" dt="2023-09-12T19:43:35.966" v="10831" actId="3064"/>
          <ac:cxnSpMkLst>
            <pc:docMk/>
            <pc:sldMk cId="3744459837" sldId="2147479382"/>
            <ac:cxnSpMk id="34" creationId="{414A72EE-1018-0D11-3BA6-871B3667121E}"/>
          </ac:cxnSpMkLst>
        </pc:cxnChg>
        <pc:cxnChg chg="mod">
          <ac:chgData name="Nicolas Delfosse" userId="d965f3d4-ea58-4afe-85b0-6f02e8cf3c22" providerId="ADAL" clId="{AFFDD219-BA0B-48F7-B130-1A537D715EE2}" dt="2023-09-12T19:42:36.327" v="10766"/>
          <ac:cxnSpMkLst>
            <pc:docMk/>
            <pc:sldMk cId="3744459837" sldId="2147479382"/>
            <ac:cxnSpMk id="39" creationId="{77C51562-2291-316C-933F-A76B27E1625E}"/>
          </ac:cxnSpMkLst>
        </pc:cxnChg>
        <pc:cxnChg chg="mod">
          <ac:chgData name="Nicolas Delfosse" userId="d965f3d4-ea58-4afe-85b0-6f02e8cf3c22" providerId="ADAL" clId="{AFFDD219-BA0B-48F7-B130-1A537D715EE2}" dt="2023-09-12T19:43:35.966" v="10831" actId="3064"/>
          <ac:cxnSpMkLst>
            <pc:docMk/>
            <pc:sldMk cId="3744459837" sldId="2147479382"/>
            <ac:cxnSpMk id="46" creationId="{554F92ED-FC2A-B0B3-33EE-0B7498F170F6}"/>
          </ac:cxnSpMkLst>
        </pc:cxnChg>
        <pc:cxnChg chg="mod">
          <ac:chgData name="Nicolas Delfosse" userId="d965f3d4-ea58-4afe-85b0-6f02e8cf3c22" providerId="ADAL" clId="{AFFDD219-BA0B-48F7-B130-1A537D715EE2}" dt="2023-09-12T19:43:35.966" v="10831" actId="3064"/>
          <ac:cxnSpMkLst>
            <pc:docMk/>
            <pc:sldMk cId="3744459837" sldId="2147479382"/>
            <ac:cxnSpMk id="49" creationId="{1EE723D9-08A6-4CA3-221E-73D7EBEE4E7A}"/>
          </ac:cxnSpMkLst>
        </pc:cxnChg>
        <pc:cxnChg chg="mod">
          <ac:chgData name="Nicolas Delfosse" userId="d965f3d4-ea58-4afe-85b0-6f02e8cf3c22" providerId="ADAL" clId="{AFFDD219-BA0B-48F7-B130-1A537D715EE2}" dt="2023-09-12T19:43:35.966" v="10831" actId="3064"/>
          <ac:cxnSpMkLst>
            <pc:docMk/>
            <pc:sldMk cId="3744459837" sldId="2147479382"/>
            <ac:cxnSpMk id="52" creationId="{4CE59AC5-F019-1B63-77CC-C9D3946688C0}"/>
          </ac:cxnSpMkLst>
        </pc:cxnChg>
        <pc:cxnChg chg="mod">
          <ac:chgData name="Nicolas Delfosse" userId="d965f3d4-ea58-4afe-85b0-6f02e8cf3c22" providerId="ADAL" clId="{AFFDD219-BA0B-48F7-B130-1A537D715EE2}" dt="2023-09-12T19:43:35.966" v="10831" actId="3064"/>
          <ac:cxnSpMkLst>
            <pc:docMk/>
            <pc:sldMk cId="3744459837" sldId="2147479382"/>
            <ac:cxnSpMk id="55" creationId="{ADB34DD5-C2B6-E9D4-B2E6-FEC4D3F35B3F}"/>
          </ac:cxnSpMkLst>
        </pc:cxnChg>
        <pc:cxnChg chg="mod">
          <ac:chgData name="Nicolas Delfosse" userId="d965f3d4-ea58-4afe-85b0-6f02e8cf3c22" providerId="ADAL" clId="{AFFDD219-BA0B-48F7-B130-1A537D715EE2}" dt="2023-09-12T19:43:35.966" v="10831" actId="3064"/>
          <ac:cxnSpMkLst>
            <pc:docMk/>
            <pc:sldMk cId="3744459837" sldId="2147479382"/>
            <ac:cxnSpMk id="58" creationId="{291185F2-67C8-D702-E308-54D317B25A11}"/>
          </ac:cxnSpMkLst>
        </pc:cxnChg>
        <pc:cxnChg chg="mod">
          <ac:chgData name="Nicolas Delfosse" userId="d965f3d4-ea58-4afe-85b0-6f02e8cf3c22" providerId="ADAL" clId="{AFFDD219-BA0B-48F7-B130-1A537D715EE2}" dt="2023-09-12T19:42:36.327" v="10766"/>
          <ac:cxnSpMkLst>
            <pc:docMk/>
            <pc:sldMk cId="3744459837" sldId="2147479382"/>
            <ac:cxnSpMk id="63" creationId="{A99572F8-3EA2-2046-A780-E7587B4D8547}"/>
          </ac:cxnSpMkLst>
        </pc:cxnChg>
        <pc:cxnChg chg="mod">
          <ac:chgData name="Nicolas Delfosse" userId="d965f3d4-ea58-4afe-85b0-6f02e8cf3c22" providerId="ADAL" clId="{AFFDD219-BA0B-48F7-B130-1A537D715EE2}" dt="2023-09-12T19:43:35.966" v="10831" actId="3064"/>
          <ac:cxnSpMkLst>
            <pc:docMk/>
            <pc:sldMk cId="3744459837" sldId="2147479382"/>
            <ac:cxnSpMk id="70" creationId="{0836F733-FCFF-CC6E-4439-0F5BF28A5DD3}"/>
          </ac:cxnSpMkLst>
        </pc:cxnChg>
        <pc:cxnChg chg="mod">
          <ac:chgData name="Nicolas Delfosse" userId="d965f3d4-ea58-4afe-85b0-6f02e8cf3c22" providerId="ADAL" clId="{AFFDD219-BA0B-48F7-B130-1A537D715EE2}" dt="2023-09-12T19:43:35.966" v="10831" actId="3064"/>
          <ac:cxnSpMkLst>
            <pc:docMk/>
            <pc:sldMk cId="3744459837" sldId="2147479382"/>
            <ac:cxnSpMk id="73" creationId="{E7D7169A-1F2E-3A06-09D9-FA49259944CF}"/>
          </ac:cxnSpMkLst>
        </pc:cxnChg>
        <pc:cxnChg chg="mod">
          <ac:chgData name="Nicolas Delfosse" userId="d965f3d4-ea58-4afe-85b0-6f02e8cf3c22" providerId="ADAL" clId="{AFFDD219-BA0B-48F7-B130-1A537D715EE2}" dt="2023-09-12T19:43:35.966" v="10831" actId="3064"/>
          <ac:cxnSpMkLst>
            <pc:docMk/>
            <pc:sldMk cId="3744459837" sldId="2147479382"/>
            <ac:cxnSpMk id="76" creationId="{F838AC01-5828-49FB-86ED-728554B9D9F9}"/>
          </ac:cxnSpMkLst>
        </pc:cxnChg>
        <pc:cxnChg chg="mod">
          <ac:chgData name="Nicolas Delfosse" userId="d965f3d4-ea58-4afe-85b0-6f02e8cf3c22" providerId="ADAL" clId="{AFFDD219-BA0B-48F7-B130-1A537D715EE2}" dt="2023-09-12T19:43:35.966" v="10831" actId="3064"/>
          <ac:cxnSpMkLst>
            <pc:docMk/>
            <pc:sldMk cId="3744459837" sldId="2147479382"/>
            <ac:cxnSpMk id="79" creationId="{83A1B10C-76D1-A87D-4E5D-882C79C28DFF}"/>
          </ac:cxnSpMkLst>
        </pc:cxnChg>
        <pc:cxnChg chg="mod">
          <ac:chgData name="Nicolas Delfosse" userId="d965f3d4-ea58-4afe-85b0-6f02e8cf3c22" providerId="ADAL" clId="{AFFDD219-BA0B-48F7-B130-1A537D715EE2}" dt="2023-09-12T19:43:35.966" v="10831" actId="3064"/>
          <ac:cxnSpMkLst>
            <pc:docMk/>
            <pc:sldMk cId="3744459837" sldId="2147479382"/>
            <ac:cxnSpMk id="82" creationId="{16CB7131-1FC9-B6ED-FBDF-20CC27226A52}"/>
          </ac:cxnSpMkLst>
        </pc:cxnChg>
        <pc:cxnChg chg="mod">
          <ac:chgData name="Nicolas Delfosse" userId="d965f3d4-ea58-4afe-85b0-6f02e8cf3c22" providerId="ADAL" clId="{AFFDD219-BA0B-48F7-B130-1A537D715EE2}" dt="2023-09-12T19:42:36.327" v="10766"/>
          <ac:cxnSpMkLst>
            <pc:docMk/>
            <pc:sldMk cId="3744459837" sldId="2147479382"/>
            <ac:cxnSpMk id="87" creationId="{1D698ABC-D47B-EEE9-0E84-D41D36EB2166}"/>
          </ac:cxnSpMkLst>
        </pc:cxnChg>
        <pc:cxnChg chg="mod">
          <ac:chgData name="Nicolas Delfosse" userId="d965f3d4-ea58-4afe-85b0-6f02e8cf3c22" providerId="ADAL" clId="{AFFDD219-BA0B-48F7-B130-1A537D715EE2}" dt="2023-09-12T19:43:35.966" v="10831" actId="3064"/>
          <ac:cxnSpMkLst>
            <pc:docMk/>
            <pc:sldMk cId="3744459837" sldId="2147479382"/>
            <ac:cxnSpMk id="94" creationId="{00E43B4B-A904-14B3-04AA-92B593FAE244}"/>
          </ac:cxnSpMkLst>
        </pc:cxnChg>
        <pc:cxnChg chg="mod">
          <ac:chgData name="Nicolas Delfosse" userId="d965f3d4-ea58-4afe-85b0-6f02e8cf3c22" providerId="ADAL" clId="{AFFDD219-BA0B-48F7-B130-1A537D715EE2}" dt="2023-09-12T19:43:35.966" v="10831" actId="3064"/>
          <ac:cxnSpMkLst>
            <pc:docMk/>
            <pc:sldMk cId="3744459837" sldId="2147479382"/>
            <ac:cxnSpMk id="97" creationId="{BF85282F-1469-6DBB-97B0-BF79360F0256}"/>
          </ac:cxnSpMkLst>
        </pc:cxnChg>
        <pc:cxnChg chg="mod">
          <ac:chgData name="Nicolas Delfosse" userId="d965f3d4-ea58-4afe-85b0-6f02e8cf3c22" providerId="ADAL" clId="{AFFDD219-BA0B-48F7-B130-1A537D715EE2}" dt="2023-09-12T19:43:35.966" v="10831" actId="3064"/>
          <ac:cxnSpMkLst>
            <pc:docMk/>
            <pc:sldMk cId="3744459837" sldId="2147479382"/>
            <ac:cxnSpMk id="100" creationId="{23F8145D-F580-D420-CF0B-C5EA3B97DDE1}"/>
          </ac:cxnSpMkLst>
        </pc:cxnChg>
        <pc:cxnChg chg="mod">
          <ac:chgData name="Nicolas Delfosse" userId="d965f3d4-ea58-4afe-85b0-6f02e8cf3c22" providerId="ADAL" clId="{AFFDD219-BA0B-48F7-B130-1A537D715EE2}" dt="2023-09-12T19:43:35.966" v="10831" actId="3064"/>
          <ac:cxnSpMkLst>
            <pc:docMk/>
            <pc:sldMk cId="3744459837" sldId="2147479382"/>
            <ac:cxnSpMk id="103" creationId="{49EE5BD7-ABF2-4759-F6FB-4E5E010F34BB}"/>
          </ac:cxnSpMkLst>
        </pc:cxnChg>
        <pc:cxnChg chg="mod">
          <ac:chgData name="Nicolas Delfosse" userId="d965f3d4-ea58-4afe-85b0-6f02e8cf3c22" providerId="ADAL" clId="{AFFDD219-BA0B-48F7-B130-1A537D715EE2}" dt="2023-09-12T19:44:24.896" v="10888" actId="1076"/>
          <ac:cxnSpMkLst>
            <pc:docMk/>
            <pc:sldMk cId="3744459837" sldId="2147479382"/>
            <ac:cxnSpMk id="106" creationId="{C4FBE3F6-7A53-960A-E24A-2B06A73B504C}"/>
          </ac:cxnSpMkLst>
        </pc:cxnChg>
        <pc:cxnChg chg="mod">
          <ac:chgData name="Nicolas Delfosse" userId="d965f3d4-ea58-4afe-85b0-6f02e8cf3c22" providerId="ADAL" clId="{AFFDD219-BA0B-48F7-B130-1A537D715EE2}" dt="2023-09-12T19:46:26.377" v="10952" actId="14100"/>
          <ac:cxnSpMkLst>
            <pc:docMk/>
            <pc:sldMk cId="3744459837" sldId="2147479382"/>
            <ac:cxnSpMk id="108" creationId="{F75E7AD9-D6E7-6C64-18ED-965CB537458F}"/>
          </ac:cxnSpMkLst>
        </pc:cxnChg>
        <pc:cxnChg chg="mod">
          <ac:chgData name="Nicolas Delfosse" userId="d965f3d4-ea58-4afe-85b0-6f02e8cf3c22" providerId="ADAL" clId="{AFFDD219-BA0B-48F7-B130-1A537D715EE2}" dt="2023-09-12T19:46:26.377" v="10952" actId="14100"/>
          <ac:cxnSpMkLst>
            <pc:docMk/>
            <pc:sldMk cId="3744459837" sldId="2147479382"/>
            <ac:cxnSpMk id="109" creationId="{4AFAE8E3-345A-F73C-3B74-FC70661330CD}"/>
          </ac:cxnSpMkLst>
        </pc:cxnChg>
        <pc:cxnChg chg="mod">
          <ac:chgData name="Nicolas Delfosse" userId="d965f3d4-ea58-4afe-85b0-6f02e8cf3c22" providerId="ADAL" clId="{AFFDD219-BA0B-48F7-B130-1A537D715EE2}" dt="2023-09-12T19:46:26.377" v="10952" actId="14100"/>
          <ac:cxnSpMkLst>
            <pc:docMk/>
            <pc:sldMk cId="3744459837" sldId="2147479382"/>
            <ac:cxnSpMk id="110" creationId="{B89AA973-A184-41BC-4E9F-8C5AB76CB8BA}"/>
          </ac:cxnSpMkLst>
        </pc:cxnChg>
        <pc:cxnChg chg="mod">
          <ac:chgData name="Nicolas Delfosse" userId="d965f3d4-ea58-4afe-85b0-6f02e8cf3c22" providerId="ADAL" clId="{AFFDD219-BA0B-48F7-B130-1A537D715EE2}" dt="2023-09-12T19:46:26.377" v="10952" actId="14100"/>
          <ac:cxnSpMkLst>
            <pc:docMk/>
            <pc:sldMk cId="3744459837" sldId="2147479382"/>
            <ac:cxnSpMk id="111" creationId="{55453A27-3E5A-3856-A51A-8A3BF3633275}"/>
          </ac:cxnSpMkLst>
        </pc:cxnChg>
        <pc:cxnChg chg="mod">
          <ac:chgData name="Nicolas Delfosse" userId="d965f3d4-ea58-4afe-85b0-6f02e8cf3c22" providerId="ADAL" clId="{AFFDD219-BA0B-48F7-B130-1A537D715EE2}" dt="2023-09-12T19:46:26.377" v="10952" actId="14100"/>
          <ac:cxnSpMkLst>
            <pc:docMk/>
            <pc:sldMk cId="3744459837" sldId="2147479382"/>
            <ac:cxnSpMk id="112" creationId="{57F71174-1C77-A36B-9AB8-EEE4D9681F84}"/>
          </ac:cxnSpMkLst>
        </pc:cxnChg>
        <pc:cxnChg chg="mod">
          <ac:chgData name="Nicolas Delfosse" userId="d965f3d4-ea58-4afe-85b0-6f02e8cf3c22" providerId="ADAL" clId="{AFFDD219-BA0B-48F7-B130-1A537D715EE2}" dt="2023-09-12T19:47:12.286" v="10960"/>
          <ac:cxnSpMkLst>
            <pc:docMk/>
            <pc:sldMk cId="3744459837" sldId="2147479382"/>
            <ac:cxnSpMk id="124" creationId="{EC068DB8-7798-B754-AAFF-F006927CFB28}"/>
          </ac:cxnSpMkLst>
        </pc:cxnChg>
        <pc:cxnChg chg="mod">
          <ac:chgData name="Nicolas Delfosse" userId="d965f3d4-ea58-4afe-85b0-6f02e8cf3c22" providerId="ADAL" clId="{AFFDD219-BA0B-48F7-B130-1A537D715EE2}" dt="2023-09-12T19:47:12.286" v="10960"/>
          <ac:cxnSpMkLst>
            <pc:docMk/>
            <pc:sldMk cId="3744459837" sldId="2147479382"/>
            <ac:cxnSpMk id="131" creationId="{707F69A0-7B0A-6D3A-2BB3-FB2245AE068E}"/>
          </ac:cxnSpMkLst>
        </pc:cxnChg>
        <pc:cxnChg chg="mod">
          <ac:chgData name="Nicolas Delfosse" userId="d965f3d4-ea58-4afe-85b0-6f02e8cf3c22" providerId="ADAL" clId="{AFFDD219-BA0B-48F7-B130-1A537D715EE2}" dt="2023-09-12T19:47:12.286" v="10960"/>
          <ac:cxnSpMkLst>
            <pc:docMk/>
            <pc:sldMk cId="3744459837" sldId="2147479382"/>
            <ac:cxnSpMk id="134" creationId="{CF50610C-105A-CCD2-FA0D-26DCB4DBA9E9}"/>
          </ac:cxnSpMkLst>
        </pc:cxnChg>
        <pc:cxnChg chg="mod">
          <ac:chgData name="Nicolas Delfosse" userId="d965f3d4-ea58-4afe-85b0-6f02e8cf3c22" providerId="ADAL" clId="{AFFDD219-BA0B-48F7-B130-1A537D715EE2}" dt="2023-09-12T19:47:12.286" v="10960"/>
          <ac:cxnSpMkLst>
            <pc:docMk/>
            <pc:sldMk cId="3744459837" sldId="2147479382"/>
            <ac:cxnSpMk id="137" creationId="{A94A6950-DC0D-4075-3382-9CAF63B772EF}"/>
          </ac:cxnSpMkLst>
        </pc:cxnChg>
        <pc:cxnChg chg="mod">
          <ac:chgData name="Nicolas Delfosse" userId="d965f3d4-ea58-4afe-85b0-6f02e8cf3c22" providerId="ADAL" clId="{AFFDD219-BA0B-48F7-B130-1A537D715EE2}" dt="2023-09-12T19:47:12.286" v="10960"/>
          <ac:cxnSpMkLst>
            <pc:docMk/>
            <pc:sldMk cId="3744459837" sldId="2147479382"/>
            <ac:cxnSpMk id="140" creationId="{24DCB801-27E1-C38C-2B37-1145CB3956FE}"/>
          </ac:cxnSpMkLst>
        </pc:cxnChg>
        <pc:cxnChg chg="mod">
          <ac:chgData name="Nicolas Delfosse" userId="d965f3d4-ea58-4afe-85b0-6f02e8cf3c22" providerId="ADAL" clId="{AFFDD219-BA0B-48F7-B130-1A537D715EE2}" dt="2023-09-12T19:47:12.286" v="10960"/>
          <ac:cxnSpMkLst>
            <pc:docMk/>
            <pc:sldMk cId="3744459837" sldId="2147479382"/>
            <ac:cxnSpMk id="143" creationId="{6E9846A6-65DE-EC25-83A1-68E9B2568CC6}"/>
          </ac:cxnSpMkLst>
        </pc:cxnChg>
        <pc:cxnChg chg="mod">
          <ac:chgData name="Nicolas Delfosse" userId="d965f3d4-ea58-4afe-85b0-6f02e8cf3c22" providerId="ADAL" clId="{AFFDD219-BA0B-48F7-B130-1A537D715EE2}" dt="2023-09-12T19:47:12.286" v="10960"/>
          <ac:cxnSpMkLst>
            <pc:docMk/>
            <pc:sldMk cId="3744459837" sldId="2147479382"/>
            <ac:cxnSpMk id="146" creationId="{929E689D-72DC-AF32-326F-B1B2488FD598}"/>
          </ac:cxnSpMkLst>
        </pc:cxnChg>
        <pc:cxnChg chg="mod">
          <ac:chgData name="Nicolas Delfosse" userId="d965f3d4-ea58-4afe-85b0-6f02e8cf3c22" providerId="ADAL" clId="{AFFDD219-BA0B-48F7-B130-1A537D715EE2}" dt="2023-09-12T19:47:12.286" v="10960"/>
          <ac:cxnSpMkLst>
            <pc:docMk/>
            <pc:sldMk cId="3744459837" sldId="2147479382"/>
            <ac:cxnSpMk id="153" creationId="{4FE718E4-B797-107B-DB8D-2018E4D36327}"/>
          </ac:cxnSpMkLst>
        </pc:cxnChg>
        <pc:cxnChg chg="mod">
          <ac:chgData name="Nicolas Delfosse" userId="d965f3d4-ea58-4afe-85b0-6f02e8cf3c22" providerId="ADAL" clId="{AFFDD219-BA0B-48F7-B130-1A537D715EE2}" dt="2023-09-12T19:47:12.286" v="10960"/>
          <ac:cxnSpMkLst>
            <pc:docMk/>
            <pc:sldMk cId="3744459837" sldId="2147479382"/>
            <ac:cxnSpMk id="156" creationId="{CD543226-3E58-EFCD-868E-D421F89A1272}"/>
          </ac:cxnSpMkLst>
        </pc:cxnChg>
        <pc:cxnChg chg="mod">
          <ac:chgData name="Nicolas Delfosse" userId="d965f3d4-ea58-4afe-85b0-6f02e8cf3c22" providerId="ADAL" clId="{AFFDD219-BA0B-48F7-B130-1A537D715EE2}" dt="2023-09-12T19:47:12.286" v="10960"/>
          <ac:cxnSpMkLst>
            <pc:docMk/>
            <pc:sldMk cId="3744459837" sldId="2147479382"/>
            <ac:cxnSpMk id="159" creationId="{38097D20-2FE9-79B7-B623-773FBBA6AD3F}"/>
          </ac:cxnSpMkLst>
        </pc:cxnChg>
        <pc:cxnChg chg="mod">
          <ac:chgData name="Nicolas Delfosse" userId="d965f3d4-ea58-4afe-85b0-6f02e8cf3c22" providerId="ADAL" clId="{AFFDD219-BA0B-48F7-B130-1A537D715EE2}" dt="2023-09-12T19:47:12.286" v="10960"/>
          <ac:cxnSpMkLst>
            <pc:docMk/>
            <pc:sldMk cId="3744459837" sldId="2147479382"/>
            <ac:cxnSpMk id="162" creationId="{C6CCB404-F4C7-C7FA-E67E-6E56AFA0C055}"/>
          </ac:cxnSpMkLst>
        </pc:cxnChg>
        <pc:cxnChg chg="mod">
          <ac:chgData name="Nicolas Delfosse" userId="d965f3d4-ea58-4afe-85b0-6f02e8cf3c22" providerId="ADAL" clId="{AFFDD219-BA0B-48F7-B130-1A537D715EE2}" dt="2023-09-12T19:47:12.286" v="10960"/>
          <ac:cxnSpMkLst>
            <pc:docMk/>
            <pc:sldMk cId="3744459837" sldId="2147479382"/>
            <ac:cxnSpMk id="165" creationId="{4A29AE48-6951-53ED-C8EC-ADD39ADEF542}"/>
          </ac:cxnSpMkLst>
        </pc:cxnChg>
        <pc:cxnChg chg="mod">
          <ac:chgData name="Nicolas Delfosse" userId="d965f3d4-ea58-4afe-85b0-6f02e8cf3c22" providerId="ADAL" clId="{AFFDD219-BA0B-48F7-B130-1A537D715EE2}" dt="2023-09-12T19:47:12.286" v="10960"/>
          <ac:cxnSpMkLst>
            <pc:docMk/>
            <pc:sldMk cId="3744459837" sldId="2147479382"/>
            <ac:cxnSpMk id="168" creationId="{2DC4F64F-CA4D-D0A8-F11B-F1C50C3CBF6B}"/>
          </ac:cxnSpMkLst>
        </pc:cxnChg>
        <pc:cxnChg chg="mod">
          <ac:chgData name="Nicolas Delfosse" userId="d965f3d4-ea58-4afe-85b0-6f02e8cf3c22" providerId="ADAL" clId="{AFFDD219-BA0B-48F7-B130-1A537D715EE2}" dt="2023-09-12T19:47:12.286" v="10960"/>
          <ac:cxnSpMkLst>
            <pc:docMk/>
            <pc:sldMk cId="3744459837" sldId="2147479382"/>
            <ac:cxnSpMk id="175" creationId="{23EE4F7D-4741-8936-EB29-B403BDF0B5E9}"/>
          </ac:cxnSpMkLst>
        </pc:cxnChg>
        <pc:cxnChg chg="mod">
          <ac:chgData name="Nicolas Delfosse" userId="d965f3d4-ea58-4afe-85b0-6f02e8cf3c22" providerId="ADAL" clId="{AFFDD219-BA0B-48F7-B130-1A537D715EE2}" dt="2023-09-12T19:47:12.286" v="10960"/>
          <ac:cxnSpMkLst>
            <pc:docMk/>
            <pc:sldMk cId="3744459837" sldId="2147479382"/>
            <ac:cxnSpMk id="178" creationId="{D62A5C2F-BB70-F14B-3E26-3C88586585AC}"/>
          </ac:cxnSpMkLst>
        </pc:cxnChg>
        <pc:cxnChg chg="mod">
          <ac:chgData name="Nicolas Delfosse" userId="d965f3d4-ea58-4afe-85b0-6f02e8cf3c22" providerId="ADAL" clId="{AFFDD219-BA0B-48F7-B130-1A537D715EE2}" dt="2023-09-12T19:47:12.286" v="10960"/>
          <ac:cxnSpMkLst>
            <pc:docMk/>
            <pc:sldMk cId="3744459837" sldId="2147479382"/>
            <ac:cxnSpMk id="181" creationId="{10C69240-44A9-7B43-9F31-263CD71879D3}"/>
          </ac:cxnSpMkLst>
        </pc:cxnChg>
        <pc:cxnChg chg="mod">
          <ac:chgData name="Nicolas Delfosse" userId="d965f3d4-ea58-4afe-85b0-6f02e8cf3c22" providerId="ADAL" clId="{AFFDD219-BA0B-48F7-B130-1A537D715EE2}" dt="2023-09-12T19:47:12.286" v="10960"/>
          <ac:cxnSpMkLst>
            <pc:docMk/>
            <pc:sldMk cId="3744459837" sldId="2147479382"/>
            <ac:cxnSpMk id="184" creationId="{8F2CD8CC-947D-DEAE-6108-8CDADC65811D}"/>
          </ac:cxnSpMkLst>
        </pc:cxnChg>
        <pc:cxnChg chg="mod">
          <ac:chgData name="Nicolas Delfosse" userId="d965f3d4-ea58-4afe-85b0-6f02e8cf3c22" providerId="ADAL" clId="{AFFDD219-BA0B-48F7-B130-1A537D715EE2}" dt="2023-09-12T19:47:12.286" v="10960"/>
          <ac:cxnSpMkLst>
            <pc:docMk/>
            <pc:sldMk cId="3744459837" sldId="2147479382"/>
            <ac:cxnSpMk id="187" creationId="{5032C4B8-D731-E752-2151-971E67463BA2}"/>
          </ac:cxnSpMkLst>
        </pc:cxnChg>
        <pc:cxnChg chg="mod">
          <ac:chgData name="Nicolas Delfosse" userId="d965f3d4-ea58-4afe-85b0-6f02e8cf3c22" providerId="ADAL" clId="{AFFDD219-BA0B-48F7-B130-1A537D715EE2}" dt="2023-09-12T19:47:12.286" v="10960"/>
          <ac:cxnSpMkLst>
            <pc:docMk/>
            <pc:sldMk cId="3744459837" sldId="2147479382"/>
            <ac:cxnSpMk id="189" creationId="{266516E1-F0C5-B130-97AA-34660C94FDDC}"/>
          </ac:cxnSpMkLst>
        </pc:cxnChg>
        <pc:cxnChg chg="mod">
          <ac:chgData name="Nicolas Delfosse" userId="d965f3d4-ea58-4afe-85b0-6f02e8cf3c22" providerId="ADAL" clId="{AFFDD219-BA0B-48F7-B130-1A537D715EE2}" dt="2023-09-12T19:47:12.286" v="10960"/>
          <ac:cxnSpMkLst>
            <pc:docMk/>
            <pc:sldMk cId="3744459837" sldId="2147479382"/>
            <ac:cxnSpMk id="196" creationId="{64AF795F-34E0-4AB5-F694-02F8F110BD65}"/>
          </ac:cxnSpMkLst>
        </pc:cxnChg>
        <pc:cxnChg chg="mod">
          <ac:chgData name="Nicolas Delfosse" userId="d965f3d4-ea58-4afe-85b0-6f02e8cf3c22" providerId="ADAL" clId="{AFFDD219-BA0B-48F7-B130-1A537D715EE2}" dt="2023-09-12T19:47:12.286" v="10960"/>
          <ac:cxnSpMkLst>
            <pc:docMk/>
            <pc:sldMk cId="3744459837" sldId="2147479382"/>
            <ac:cxnSpMk id="199" creationId="{C60E715C-B871-3217-5793-CE8134287DE5}"/>
          </ac:cxnSpMkLst>
        </pc:cxnChg>
        <pc:cxnChg chg="mod">
          <ac:chgData name="Nicolas Delfosse" userId="d965f3d4-ea58-4afe-85b0-6f02e8cf3c22" providerId="ADAL" clId="{AFFDD219-BA0B-48F7-B130-1A537D715EE2}" dt="2023-09-12T19:47:12.286" v="10960"/>
          <ac:cxnSpMkLst>
            <pc:docMk/>
            <pc:sldMk cId="3744459837" sldId="2147479382"/>
            <ac:cxnSpMk id="202" creationId="{094696B8-6406-DC58-4E56-A82CC6A6FAAC}"/>
          </ac:cxnSpMkLst>
        </pc:cxnChg>
        <pc:cxnChg chg="mod">
          <ac:chgData name="Nicolas Delfosse" userId="d965f3d4-ea58-4afe-85b0-6f02e8cf3c22" providerId="ADAL" clId="{AFFDD219-BA0B-48F7-B130-1A537D715EE2}" dt="2023-09-12T19:47:12.286" v="10960"/>
          <ac:cxnSpMkLst>
            <pc:docMk/>
            <pc:sldMk cId="3744459837" sldId="2147479382"/>
            <ac:cxnSpMk id="205" creationId="{B635AB86-2A8D-8985-3320-ED75A8068EB9}"/>
          </ac:cxnSpMkLst>
        </pc:cxnChg>
        <pc:cxnChg chg="mod">
          <ac:chgData name="Nicolas Delfosse" userId="d965f3d4-ea58-4afe-85b0-6f02e8cf3c22" providerId="ADAL" clId="{AFFDD219-BA0B-48F7-B130-1A537D715EE2}" dt="2023-09-12T19:47:12.286" v="10960"/>
          <ac:cxnSpMkLst>
            <pc:docMk/>
            <pc:sldMk cId="3744459837" sldId="2147479382"/>
            <ac:cxnSpMk id="208" creationId="{34DFB0AB-AB14-47E2-8955-5C8F7F044AE1}"/>
          </ac:cxnSpMkLst>
        </pc:cxnChg>
        <pc:cxnChg chg="mod">
          <ac:chgData name="Nicolas Delfosse" userId="d965f3d4-ea58-4afe-85b0-6f02e8cf3c22" providerId="ADAL" clId="{AFFDD219-BA0B-48F7-B130-1A537D715EE2}" dt="2023-09-12T19:47:12.286" v="10960"/>
          <ac:cxnSpMkLst>
            <pc:docMk/>
            <pc:sldMk cId="3744459837" sldId="2147479382"/>
            <ac:cxnSpMk id="210" creationId="{019DB5B6-F2B5-5B04-AF69-D39B928B4A99}"/>
          </ac:cxnSpMkLst>
        </pc:cxnChg>
        <pc:cxnChg chg="mod">
          <ac:chgData name="Nicolas Delfosse" userId="d965f3d4-ea58-4afe-85b0-6f02e8cf3c22" providerId="ADAL" clId="{AFFDD219-BA0B-48F7-B130-1A537D715EE2}" dt="2023-09-12T19:47:12.286" v="10960"/>
          <ac:cxnSpMkLst>
            <pc:docMk/>
            <pc:sldMk cId="3744459837" sldId="2147479382"/>
            <ac:cxnSpMk id="211" creationId="{52B23979-A7FC-F195-39BE-FEBCECE4247D}"/>
          </ac:cxnSpMkLst>
        </pc:cxnChg>
        <pc:cxnChg chg="mod">
          <ac:chgData name="Nicolas Delfosse" userId="d965f3d4-ea58-4afe-85b0-6f02e8cf3c22" providerId="ADAL" clId="{AFFDD219-BA0B-48F7-B130-1A537D715EE2}" dt="2023-09-12T19:47:12.286" v="10960"/>
          <ac:cxnSpMkLst>
            <pc:docMk/>
            <pc:sldMk cId="3744459837" sldId="2147479382"/>
            <ac:cxnSpMk id="212" creationId="{3EDC9D40-DBDE-6F2C-8E43-6989EE08EE46}"/>
          </ac:cxnSpMkLst>
        </pc:cxnChg>
        <pc:cxnChg chg="mod">
          <ac:chgData name="Nicolas Delfosse" userId="d965f3d4-ea58-4afe-85b0-6f02e8cf3c22" providerId="ADAL" clId="{AFFDD219-BA0B-48F7-B130-1A537D715EE2}" dt="2023-09-12T19:47:12.286" v="10960"/>
          <ac:cxnSpMkLst>
            <pc:docMk/>
            <pc:sldMk cId="3744459837" sldId="2147479382"/>
            <ac:cxnSpMk id="213" creationId="{9D44ECA0-08DA-006C-4A33-E17229C5DD52}"/>
          </ac:cxnSpMkLst>
        </pc:cxnChg>
        <pc:cxnChg chg="mod">
          <ac:chgData name="Nicolas Delfosse" userId="d965f3d4-ea58-4afe-85b0-6f02e8cf3c22" providerId="ADAL" clId="{AFFDD219-BA0B-48F7-B130-1A537D715EE2}" dt="2023-09-12T19:47:12.286" v="10960"/>
          <ac:cxnSpMkLst>
            <pc:docMk/>
            <pc:sldMk cId="3744459837" sldId="2147479382"/>
            <ac:cxnSpMk id="214" creationId="{16804B57-827D-BD91-8B87-D5D0846CB548}"/>
          </ac:cxnSpMkLst>
        </pc:cxnChg>
        <pc:cxnChg chg="mod">
          <ac:chgData name="Nicolas Delfosse" userId="d965f3d4-ea58-4afe-85b0-6f02e8cf3c22" providerId="ADAL" clId="{AFFDD219-BA0B-48F7-B130-1A537D715EE2}" dt="2023-09-12T19:49:30.030" v="11001"/>
          <ac:cxnSpMkLst>
            <pc:docMk/>
            <pc:sldMk cId="3744459837" sldId="2147479382"/>
            <ac:cxnSpMk id="231" creationId="{6147EBBF-CEF0-7A4F-92E6-A02C1CB5DDB3}"/>
          </ac:cxnSpMkLst>
        </pc:cxnChg>
        <pc:cxnChg chg="mod">
          <ac:chgData name="Nicolas Delfosse" userId="d965f3d4-ea58-4afe-85b0-6f02e8cf3c22" providerId="ADAL" clId="{AFFDD219-BA0B-48F7-B130-1A537D715EE2}" dt="2023-09-12T19:53:12.012" v="11037" actId="478"/>
          <ac:cxnSpMkLst>
            <pc:docMk/>
            <pc:sldMk cId="3744459837" sldId="2147479382"/>
            <ac:cxnSpMk id="238" creationId="{0F98F9A8-F4F0-2AFC-B7D7-AED444E2A01A}"/>
          </ac:cxnSpMkLst>
        </pc:cxnChg>
        <pc:cxnChg chg="mod">
          <ac:chgData name="Nicolas Delfosse" userId="d965f3d4-ea58-4afe-85b0-6f02e8cf3c22" providerId="ADAL" clId="{AFFDD219-BA0B-48F7-B130-1A537D715EE2}" dt="2023-09-12T19:53:12.012" v="11037" actId="478"/>
          <ac:cxnSpMkLst>
            <pc:docMk/>
            <pc:sldMk cId="3744459837" sldId="2147479382"/>
            <ac:cxnSpMk id="241" creationId="{90184ABD-596B-07F5-7DFB-A69221BF3F12}"/>
          </ac:cxnSpMkLst>
        </pc:cxnChg>
        <pc:cxnChg chg="mod">
          <ac:chgData name="Nicolas Delfosse" userId="d965f3d4-ea58-4afe-85b0-6f02e8cf3c22" providerId="ADAL" clId="{AFFDD219-BA0B-48F7-B130-1A537D715EE2}" dt="2023-09-12T19:53:12.012" v="11037" actId="478"/>
          <ac:cxnSpMkLst>
            <pc:docMk/>
            <pc:sldMk cId="3744459837" sldId="2147479382"/>
            <ac:cxnSpMk id="244" creationId="{A6EFE0A7-58FC-425B-B1F9-E80AF2187132}"/>
          </ac:cxnSpMkLst>
        </pc:cxnChg>
        <pc:cxnChg chg="mod">
          <ac:chgData name="Nicolas Delfosse" userId="d965f3d4-ea58-4afe-85b0-6f02e8cf3c22" providerId="ADAL" clId="{AFFDD219-BA0B-48F7-B130-1A537D715EE2}" dt="2023-09-12T19:53:12.012" v="11037" actId="478"/>
          <ac:cxnSpMkLst>
            <pc:docMk/>
            <pc:sldMk cId="3744459837" sldId="2147479382"/>
            <ac:cxnSpMk id="247" creationId="{02F1875B-FECD-36F5-58B1-E2F5C7EDAFA2}"/>
          </ac:cxnSpMkLst>
        </pc:cxnChg>
        <pc:cxnChg chg="mod">
          <ac:chgData name="Nicolas Delfosse" userId="d965f3d4-ea58-4afe-85b0-6f02e8cf3c22" providerId="ADAL" clId="{AFFDD219-BA0B-48F7-B130-1A537D715EE2}" dt="2023-09-12T19:53:12.012" v="11037" actId="478"/>
          <ac:cxnSpMkLst>
            <pc:docMk/>
            <pc:sldMk cId="3744459837" sldId="2147479382"/>
            <ac:cxnSpMk id="250" creationId="{6DE708DA-D575-7C6F-746D-BA50F92C619E}"/>
          </ac:cxnSpMkLst>
        </pc:cxnChg>
        <pc:cxnChg chg="mod">
          <ac:chgData name="Nicolas Delfosse" userId="d965f3d4-ea58-4afe-85b0-6f02e8cf3c22" providerId="ADAL" clId="{AFFDD219-BA0B-48F7-B130-1A537D715EE2}" dt="2023-09-12T19:53:07.359" v="11036" actId="14100"/>
          <ac:cxnSpMkLst>
            <pc:docMk/>
            <pc:sldMk cId="3744459837" sldId="2147479382"/>
            <ac:cxnSpMk id="253" creationId="{9F77A9E2-E529-3C35-117E-C0691255E417}"/>
          </ac:cxnSpMkLst>
        </pc:cxnChg>
        <pc:cxnChg chg="del mod">
          <ac:chgData name="Nicolas Delfosse" userId="d965f3d4-ea58-4afe-85b0-6f02e8cf3c22" providerId="ADAL" clId="{AFFDD219-BA0B-48F7-B130-1A537D715EE2}" dt="2023-09-12T19:53:02.751" v="11034" actId="478"/>
          <ac:cxnSpMkLst>
            <pc:docMk/>
            <pc:sldMk cId="3744459837" sldId="2147479382"/>
            <ac:cxnSpMk id="260" creationId="{BD2DD0E4-F87F-D77A-92A9-4CAB1AE16110}"/>
          </ac:cxnSpMkLst>
        </pc:cxnChg>
        <pc:cxnChg chg="del mod">
          <ac:chgData name="Nicolas Delfosse" userId="d965f3d4-ea58-4afe-85b0-6f02e8cf3c22" providerId="ADAL" clId="{AFFDD219-BA0B-48F7-B130-1A537D715EE2}" dt="2023-09-12T19:52:56.579" v="11031" actId="478"/>
          <ac:cxnSpMkLst>
            <pc:docMk/>
            <pc:sldMk cId="3744459837" sldId="2147479382"/>
            <ac:cxnSpMk id="263" creationId="{397C216D-07C5-A288-92D4-825085F9543B}"/>
          </ac:cxnSpMkLst>
        </pc:cxnChg>
        <pc:cxnChg chg="del mod">
          <ac:chgData name="Nicolas Delfosse" userId="d965f3d4-ea58-4afe-85b0-6f02e8cf3c22" providerId="ADAL" clId="{AFFDD219-BA0B-48F7-B130-1A537D715EE2}" dt="2023-09-12T19:52:33.294" v="11024" actId="478"/>
          <ac:cxnSpMkLst>
            <pc:docMk/>
            <pc:sldMk cId="3744459837" sldId="2147479382"/>
            <ac:cxnSpMk id="266" creationId="{8AC205AD-E1E2-2DA3-5D59-11A192D3BC84}"/>
          </ac:cxnSpMkLst>
        </pc:cxnChg>
        <pc:cxnChg chg="mod">
          <ac:chgData name="Nicolas Delfosse" userId="d965f3d4-ea58-4afe-85b0-6f02e8cf3c22" providerId="ADAL" clId="{AFFDD219-BA0B-48F7-B130-1A537D715EE2}" dt="2023-09-12T19:49:30.030" v="11001"/>
          <ac:cxnSpMkLst>
            <pc:docMk/>
            <pc:sldMk cId="3744459837" sldId="2147479382"/>
            <ac:cxnSpMk id="269" creationId="{19EA97F9-DF2A-80DE-9DF0-1312185D8436}"/>
          </ac:cxnSpMkLst>
        </pc:cxnChg>
        <pc:cxnChg chg="mod">
          <ac:chgData name="Nicolas Delfosse" userId="d965f3d4-ea58-4afe-85b0-6f02e8cf3c22" providerId="ADAL" clId="{AFFDD219-BA0B-48F7-B130-1A537D715EE2}" dt="2023-09-12T19:49:30.030" v="11001"/>
          <ac:cxnSpMkLst>
            <pc:docMk/>
            <pc:sldMk cId="3744459837" sldId="2147479382"/>
            <ac:cxnSpMk id="272" creationId="{208B673D-2500-7DEA-D1AF-459141E63AE9}"/>
          </ac:cxnSpMkLst>
        </pc:cxnChg>
        <pc:cxnChg chg="mod">
          <ac:chgData name="Nicolas Delfosse" userId="d965f3d4-ea58-4afe-85b0-6f02e8cf3c22" providerId="ADAL" clId="{AFFDD219-BA0B-48F7-B130-1A537D715EE2}" dt="2023-09-12T19:49:30.030" v="11001"/>
          <ac:cxnSpMkLst>
            <pc:docMk/>
            <pc:sldMk cId="3744459837" sldId="2147479382"/>
            <ac:cxnSpMk id="275" creationId="{69A4BF4C-0F33-BFB9-7113-260D9FC1A12D}"/>
          </ac:cxnSpMkLst>
        </pc:cxnChg>
        <pc:cxnChg chg="mod">
          <ac:chgData name="Nicolas Delfosse" userId="d965f3d4-ea58-4afe-85b0-6f02e8cf3c22" providerId="ADAL" clId="{AFFDD219-BA0B-48F7-B130-1A537D715EE2}" dt="2023-09-12T19:49:30.030" v="11001"/>
          <ac:cxnSpMkLst>
            <pc:docMk/>
            <pc:sldMk cId="3744459837" sldId="2147479382"/>
            <ac:cxnSpMk id="282" creationId="{21DCDAEB-ED0D-2614-EF29-E218F47355DD}"/>
          </ac:cxnSpMkLst>
        </pc:cxnChg>
        <pc:cxnChg chg="mod">
          <ac:chgData name="Nicolas Delfosse" userId="d965f3d4-ea58-4afe-85b0-6f02e8cf3c22" providerId="ADAL" clId="{AFFDD219-BA0B-48F7-B130-1A537D715EE2}" dt="2023-09-12T19:49:30.030" v="11001"/>
          <ac:cxnSpMkLst>
            <pc:docMk/>
            <pc:sldMk cId="3744459837" sldId="2147479382"/>
            <ac:cxnSpMk id="285" creationId="{19D119FB-BAF6-F63F-FA46-0FBC2944BF76}"/>
          </ac:cxnSpMkLst>
        </pc:cxnChg>
        <pc:cxnChg chg="mod">
          <ac:chgData name="Nicolas Delfosse" userId="d965f3d4-ea58-4afe-85b0-6f02e8cf3c22" providerId="ADAL" clId="{AFFDD219-BA0B-48F7-B130-1A537D715EE2}" dt="2023-09-12T19:49:30.030" v="11001"/>
          <ac:cxnSpMkLst>
            <pc:docMk/>
            <pc:sldMk cId="3744459837" sldId="2147479382"/>
            <ac:cxnSpMk id="288" creationId="{2343C5C3-AF6F-A0CF-E64A-AC6A7FB9FE5C}"/>
          </ac:cxnSpMkLst>
        </pc:cxnChg>
        <pc:cxnChg chg="mod">
          <ac:chgData name="Nicolas Delfosse" userId="d965f3d4-ea58-4afe-85b0-6f02e8cf3c22" providerId="ADAL" clId="{AFFDD219-BA0B-48F7-B130-1A537D715EE2}" dt="2023-09-12T19:49:30.030" v="11001"/>
          <ac:cxnSpMkLst>
            <pc:docMk/>
            <pc:sldMk cId="3744459837" sldId="2147479382"/>
            <ac:cxnSpMk id="291" creationId="{1FED39DC-25E0-16E5-BC7C-BF58C53A25E8}"/>
          </ac:cxnSpMkLst>
        </pc:cxnChg>
        <pc:cxnChg chg="mod">
          <ac:chgData name="Nicolas Delfosse" userId="d965f3d4-ea58-4afe-85b0-6f02e8cf3c22" providerId="ADAL" clId="{AFFDD219-BA0B-48F7-B130-1A537D715EE2}" dt="2023-09-12T19:49:30.030" v="11001"/>
          <ac:cxnSpMkLst>
            <pc:docMk/>
            <pc:sldMk cId="3744459837" sldId="2147479382"/>
            <ac:cxnSpMk id="294" creationId="{15688014-6D52-904B-2D0E-F96D0EB388C3}"/>
          </ac:cxnSpMkLst>
        </pc:cxnChg>
        <pc:cxnChg chg="mod">
          <ac:chgData name="Nicolas Delfosse" userId="d965f3d4-ea58-4afe-85b0-6f02e8cf3c22" providerId="ADAL" clId="{AFFDD219-BA0B-48F7-B130-1A537D715EE2}" dt="2023-09-12T19:49:30.030" v="11001"/>
          <ac:cxnSpMkLst>
            <pc:docMk/>
            <pc:sldMk cId="3744459837" sldId="2147479382"/>
            <ac:cxnSpMk id="296" creationId="{F2F40420-C748-6F47-FF59-88052D4F737C}"/>
          </ac:cxnSpMkLst>
        </pc:cxnChg>
        <pc:cxnChg chg="mod">
          <ac:chgData name="Nicolas Delfosse" userId="d965f3d4-ea58-4afe-85b0-6f02e8cf3c22" providerId="ADAL" clId="{AFFDD219-BA0B-48F7-B130-1A537D715EE2}" dt="2023-09-12T19:49:30.030" v="11001"/>
          <ac:cxnSpMkLst>
            <pc:docMk/>
            <pc:sldMk cId="3744459837" sldId="2147479382"/>
            <ac:cxnSpMk id="303" creationId="{9F4B2A77-C2E5-4AD2-014C-541EDEC2DD31}"/>
          </ac:cxnSpMkLst>
        </pc:cxnChg>
        <pc:cxnChg chg="mod">
          <ac:chgData name="Nicolas Delfosse" userId="d965f3d4-ea58-4afe-85b0-6f02e8cf3c22" providerId="ADAL" clId="{AFFDD219-BA0B-48F7-B130-1A537D715EE2}" dt="2023-09-12T19:49:30.030" v="11001"/>
          <ac:cxnSpMkLst>
            <pc:docMk/>
            <pc:sldMk cId="3744459837" sldId="2147479382"/>
            <ac:cxnSpMk id="306" creationId="{2EAFCC70-5B3E-E2FB-C559-29B32D91FDAD}"/>
          </ac:cxnSpMkLst>
        </pc:cxnChg>
        <pc:cxnChg chg="mod">
          <ac:chgData name="Nicolas Delfosse" userId="d965f3d4-ea58-4afe-85b0-6f02e8cf3c22" providerId="ADAL" clId="{AFFDD219-BA0B-48F7-B130-1A537D715EE2}" dt="2023-09-12T19:49:30.030" v="11001"/>
          <ac:cxnSpMkLst>
            <pc:docMk/>
            <pc:sldMk cId="3744459837" sldId="2147479382"/>
            <ac:cxnSpMk id="309" creationId="{8CCF60E6-1CE1-CA21-9155-798A89DC8A40}"/>
          </ac:cxnSpMkLst>
        </pc:cxnChg>
        <pc:cxnChg chg="mod">
          <ac:chgData name="Nicolas Delfosse" userId="d965f3d4-ea58-4afe-85b0-6f02e8cf3c22" providerId="ADAL" clId="{AFFDD219-BA0B-48F7-B130-1A537D715EE2}" dt="2023-09-12T19:49:30.030" v="11001"/>
          <ac:cxnSpMkLst>
            <pc:docMk/>
            <pc:sldMk cId="3744459837" sldId="2147479382"/>
            <ac:cxnSpMk id="312" creationId="{32060E38-E3BF-7E6B-2342-205F50FFC59B}"/>
          </ac:cxnSpMkLst>
        </pc:cxnChg>
        <pc:cxnChg chg="mod">
          <ac:chgData name="Nicolas Delfosse" userId="d965f3d4-ea58-4afe-85b0-6f02e8cf3c22" providerId="ADAL" clId="{AFFDD219-BA0B-48F7-B130-1A537D715EE2}" dt="2023-09-12T19:49:30.030" v="11001"/>
          <ac:cxnSpMkLst>
            <pc:docMk/>
            <pc:sldMk cId="3744459837" sldId="2147479382"/>
            <ac:cxnSpMk id="315" creationId="{A95B9087-88F7-3EEE-315F-C80FD49BC521}"/>
          </ac:cxnSpMkLst>
        </pc:cxnChg>
        <pc:cxnChg chg="mod">
          <ac:chgData name="Nicolas Delfosse" userId="d965f3d4-ea58-4afe-85b0-6f02e8cf3c22" providerId="ADAL" clId="{AFFDD219-BA0B-48F7-B130-1A537D715EE2}" dt="2023-09-12T19:49:30.030" v="11001"/>
          <ac:cxnSpMkLst>
            <pc:docMk/>
            <pc:sldMk cId="3744459837" sldId="2147479382"/>
            <ac:cxnSpMk id="317" creationId="{97D0803B-B09E-94B4-8F96-5A27FCACF0B1}"/>
          </ac:cxnSpMkLst>
        </pc:cxnChg>
        <pc:cxnChg chg="mod">
          <ac:chgData name="Nicolas Delfosse" userId="d965f3d4-ea58-4afe-85b0-6f02e8cf3c22" providerId="ADAL" clId="{AFFDD219-BA0B-48F7-B130-1A537D715EE2}" dt="2023-09-12T19:49:30.030" v="11001"/>
          <ac:cxnSpMkLst>
            <pc:docMk/>
            <pc:sldMk cId="3744459837" sldId="2147479382"/>
            <ac:cxnSpMk id="318" creationId="{FFB642E6-78C8-2D90-1DA6-6E73FA4A8D86}"/>
          </ac:cxnSpMkLst>
        </pc:cxnChg>
        <pc:cxnChg chg="mod">
          <ac:chgData name="Nicolas Delfosse" userId="d965f3d4-ea58-4afe-85b0-6f02e8cf3c22" providerId="ADAL" clId="{AFFDD219-BA0B-48F7-B130-1A537D715EE2}" dt="2023-09-12T19:49:30.030" v="11001"/>
          <ac:cxnSpMkLst>
            <pc:docMk/>
            <pc:sldMk cId="3744459837" sldId="2147479382"/>
            <ac:cxnSpMk id="319" creationId="{46C097A3-A83C-2696-32D2-896C192FA022}"/>
          </ac:cxnSpMkLst>
        </pc:cxnChg>
        <pc:cxnChg chg="mod">
          <ac:chgData name="Nicolas Delfosse" userId="d965f3d4-ea58-4afe-85b0-6f02e8cf3c22" providerId="ADAL" clId="{AFFDD219-BA0B-48F7-B130-1A537D715EE2}" dt="2023-09-12T19:49:30.030" v="11001"/>
          <ac:cxnSpMkLst>
            <pc:docMk/>
            <pc:sldMk cId="3744459837" sldId="2147479382"/>
            <ac:cxnSpMk id="320" creationId="{688B99BE-F01F-4E03-144B-C141131FFA79}"/>
          </ac:cxnSpMkLst>
        </pc:cxnChg>
        <pc:cxnChg chg="mod">
          <ac:chgData name="Nicolas Delfosse" userId="d965f3d4-ea58-4afe-85b0-6f02e8cf3c22" providerId="ADAL" clId="{AFFDD219-BA0B-48F7-B130-1A537D715EE2}" dt="2023-09-12T19:49:30.030" v="11001"/>
          <ac:cxnSpMkLst>
            <pc:docMk/>
            <pc:sldMk cId="3744459837" sldId="2147479382"/>
            <ac:cxnSpMk id="321" creationId="{153FC600-D161-9CFE-FC6E-5C950BA2C45F}"/>
          </ac:cxnSpMkLst>
        </pc:cxnChg>
      </pc:sldChg>
      <pc:sldChg chg="addSp delSp modSp new mod modAnim modShow">
        <pc:chgData name="Nicolas Delfosse" userId="d965f3d4-ea58-4afe-85b0-6f02e8cf3c22" providerId="ADAL" clId="{AFFDD219-BA0B-48F7-B130-1A537D715EE2}" dt="2023-09-12T21:32:14.316" v="12565" actId="1076"/>
        <pc:sldMkLst>
          <pc:docMk/>
          <pc:sldMk cId="1385655085" sldId="2147479383"/>
        </pc:sldMkLst>
        <pc:spChg chg="mod">
          <ac:chgData name="Nicolas Delfosse" userId="d965f3d4-ea58-4afe-85b0-6f02e8cf3c22" providerId="ADAL" clId="{AFFDD219-BA0B-48F7-B130-1A537D715EE2}" dt="2023-09-12T17:44:14.605" v="7734" actId="20577"/>
          <ac:spMkLst>
            <pc:docMk/>
            <pc:sldMk cId="1385655085" sldId="2147479383"/>
            <ac:spMk id="2" creationId="{C7F356F8-FE90-E1A4-0437-4C5316361A55}"/>
          </ac:spMkLst>
        </pc:spChg>
        <pc:spChg chg="del mod">
          <ac:chgData name="Nicolas Delfosse" userId="d965f3d4-ea58-4afe-85b0-6f02e8cf3c22" providerId="ADAL" clId="{AFFDD219-BA0B-48F7-B130-1A537D715EE2}" dt="2023-09-12T20:02:19.692" v="11201" actId="478"/>
          <ac:spMkLst>
            <pc:docMk/>
            <pc:sldMk cId="1385655085" sldId="2147479383"/>
            <ac:spMk id="3" creationId="{82ABE475-CFA2-383C-1B94-C5E2D6261B51}"/>
          </ac:spMkLst>
        </pc:spChg>
        <pc:spChg chg="mod">
          <ac:chgData name="Nicolas Delfosse" userId="d965f3d4-ea58-4afe-85b0-6f02e8cf3c22" providerId="ADAL" clId="{AFFDD219-BA0B-48F7-B130-1A537D715EE2}" dt="2023-09-12T20:02:16.159" v="11199"/>
          <ac:spMkLst>
            <pc:docMk/>
            <pc:sldMk cId="1385655085" sldId="2147479383"/>
            <ac:spMk id="6" creationId="{8D6756F2-06F6-3C34-9F0D-AA605E8E4D9F}"/>
          </ac:spMkLst>
        </pc:spChg>
        <pc:spChg chg="add mod">
          <ac:chgData name="Nicolas Delfosse" userId="d965f3d4-ea58-4afe-85b0-6f02e8cf3c22" providerId="ADAL" clId="{AFFDD219-BA0B-48F7-B130-1A537D715EE2}" dt="2023-09-12T21:32:14.316" v="12565" actId="1076"/>
          <ac:spMkLst>
            <pc:docMk/>
            <pc:sldMk cId="1385655085" sldId="2147479383"/>
            <ac:spMk id="7" creationId="{512A0C40-6E12-B700-9AFF-3FD226284A95}"/>
          </ac:spMkLst>
        </pc:spChg>
        <pc:spChg chg="add mod">
          <ac:chgData name="Nicolas Delfosse" userId="d965f3d4-ea58-4afe-85b0-6f02e8cf3c22" providerId="ADAL" clId="{AFFDD219-BA0B-48F7-B130-1A537D715EE2}" dt="2023-09-12T20:29:02.228" v="12022" actId="1076"/>
          <ac:spMkLst>
            <pc:docMk/>
            <pc:sldMk cId="1385655085" sldId="2147479383"/>
            <ac:spMk id="10" creationId="{223774DD-11A1-786E-B7EC-AE746CCD2126}"/>
          </ac:spMkLst>
        </pc:spChg>
        <pc:spChg chg="del mod">
          <ac:chgData name="Nicolas Delfosse" userId="d965f3d4-ea58-4afe-85b0-6f02e8cf3c22" providerId="ADAL" clId="{AFFDD219-BA0B-48F7-B130-1A537D715EE2}" dt="2023-09-12T20:04:28.318" v="11323" actId="478"/>
          <ac:spMkLst>
            <pc:docMk/>
            <pc:sldMk cId="1385655085" sldId="2147479383"/>
            <ac:spMk id="10" creationId="{F584F608-84C2-8CB1-2A2B-CE79A2CE03F9}"/>
          </ac:spMkLst>
        </pc:spChg>
        <pc:spChg chg="mod">
          <ac:chgData name="Nicolas Delfosse" userId="d965f3d4-ea58-4afe-85b0-6f02e8cf3c22" providerId="ADAL" clId="{AFFDD219-BA0B-48F7-B130-1A537D715EE2}" dt="2023-09-12T20:02:25.407" v="11202"/>
          <ac:spMkLst>
            <pc:docMk/>
            <pc:sldMk cId="1385655085" sldId="2147479383"/>
            <ac:spMk id="13" creationId="{F64BBE3B-5EC2-535A-0C0E-BA2CBA413A53}"/>
          </ac:spMkLst>
        </pc:spChg>
        <pc:spChg chg="mod">
          <ac:chgData name="Nicolas Delfosse" userId="d965f3d4-ea58-4afe-85b0-6f02e8cf3c22" providerId="ADAL" clId="{AFFDD219-BA0B-48F7-B130-1A537D715EE2}" dt="2023-09-12T20:02:25.407" v="11202"/>
          <ac:spMkLst>
            <pc:docMk/>
            <pc:sldMk cId="1385655085" sldId="2147479383"/>
            <ac:spMk id="14" creationId="{3E17B3D5-3D50-79C3-EC34-7D77D45C59BD}"/>
          </ac:spMkLst>
        </pc:spChg>
        <pc:spChg chg="mod">
          <ac:chgData name="Nicolas Delfosse" userId="d965f3d4-ea58-4afe-85b0-6f02e8cf3c22" providerId="ADAL" clId="{AFFDD219-BA0B-48F7-B130-1A537D715EE2}" dt="2023-09-12T20:02:25.407" v="11202"/>
          <ac:spMkLst>
            <pc:docMk/>
            <pc:sldMk cId="1385655085" sldId="2147479383"/>
            <ac:spMk id="15" creationId="{14039F71-5226-0923-7210-19F264725BC4}"/>
          </ac:spMkLst>
        </pc:spChg>
        <pc:spChg chg="add del mod">
          <ac:chgData name="Nicolas Delfosse" userId="d965f3d4-ea58-4afe-85b0-6f02e8cf3c22" providerId="ADAL" clId="{AFFDD219-BA0B-48F7-B130-1A537D715EE2}" dt="2023-09-12T20:03:01.014" v="11241" actId="478"/>
          <ac:spMkLst>
            <pc:docMk/>
            <pc:sldMk cId="1385655085" sldId="2147479383"/>
            <ac:spMk id="16" creationId="{627D0976-1FF5-C464-4FCC-179D9F4B1A7B}"/>
          </ac:spMkLst>
        </pc:spChg>
        <pc:spChg chg="add del mod">
          <ac:chgData name="Nicolas Delfosse" userId="d965f3d4-ea58-4afe-85b0-6f02e8cf3c22" providerId="ADAL" clId="{AFFDD219-BA0B-48F7-B130-1A537D715EE2}" dt="2023-09-12T20:03:02.202" v="11242" actId="478"/>
          <ac:spMkLst>
            <pc:docMk/>
            <pc:sldMk cId="1385655085" sldId="2147479383"/>
            <ac:spMk id="17" creationId="{619EE838-4A71-C8C5-47FD-72DCB2D55EB3}"/>
          </ac:spMkLst>
        </pc:spChg>
        <pc:spChg chg="add del mod">
          <ac:chgData name="Nicolas Delfosse" userId="d965f3d4-ea58-4afe-85b0-6f02e8cf3c22" providerId="ADAL" clId="{AFFDD219-BA0B-48F7-B130-1A537D715EE2}" dt="2023-09-12T20:03:03.862" v="11243" actId="478"/>
          <ac:spMkLst>
            <pc:docMk/>
            <pc:sldMk cId="1385655085" sldId="2147479383"/>
            <ac:spMk id="18" creationId="{02380ABD-7164-C6BD-DD6F-4274BB73560A}"/>
          </ac:spMkLst>
        </pc:spChg>
        <pc:spChg chg="mod">
          <ac:chgData name="Nicolas Delfosse" userId="d965f3d4-ea58-4afe-85b0-6f02e8cf3c22" providerId="ADAL" clId="{AFFDD219-BA0B-48F7-B130-1A537D715EE2}" dt="2023-09-12T20:02:25.407" v="11202"/>
          <ac:spMkLst>
            <pc:docMk/>
            <pc:sldMk cId="1385655085" sldId="2147479383"/>
            <ac:spMk id="23" creationId="{0650CF20-9F63-418C-48F0-CE5D485CCB16}"/>
          </ac:spMkLst>
        </pc:spChg>
        <pc:spChg chg="mod">
          <ac:chgData name="Nicolas Delfosse" userId="d965f3d4-ea58-4afe-85b0-6f02e8cf3c22" providerId="ADAL" clId="{AFFDD219-BA0B-48F7-B130-1A537D715EE2}" dt="2023-09-12T20:02:25.407" v="11202"/>
          <ac:spMkLst>
            <pc:docMk/>
            <pc:sldMk cId="1385655085" sldId="2147479383"/>
            <ac:spMk id="24" creationId="{40A8BBD6-ACC4-BB0D-4434-A2F06B2A761C}"/>
          </ac:spMkLst>
        </pc:spChg>
        <pc:spChg chg="mod">
          <ac:chgData name="Nicolas Delfosse" userId="d965f3d4-ea58-4afe-85b0-6f02e8cf3c22" providerId="ADAL" clId="{AFFDD219-BA0B-48F7-B130-1A537D715EE2}" dt="2023-09-12T20:02:25.407" v="11202"/>
          <ac:spMkLst>
            <pc:docMk/>
            <pc:sldMk cId="1385655085" sldId="2147479383"/>
            <ac:spMk id="25" creationId="{5EDFBB55-2757-1564-58DD-B355A0553824}"/>
          </ac:spMkLst>
        </pc:spChg>
        <pc:spChg chg="add mod">
          <ac:chgData name="Nicolas Delfosse" userId="d965f3d4-ea58-4afe-85b0-6f02e8cf3c22" providerId="ADAL" clId="{AFFDD219-BA0B-48F7-B130-1A537D715EE2}" dt="2023-09-12T20:20:05.195" v="11708" actId="1076"/>
          <ac:spMkLst>
            <pc:docMk/>
            <pc:sldMk cId="1385655085" sldId="2147479383"/>
            <ac:spMk id="27" creationId="{B582BE3A-5DAD-EF4A-F5C2-813C9F37F789}"/>
          </ac:spMkLst>
        </pc:spChg>
        <pc:grpChg chg="add">
          <ac:chgData name="Nicolas Delfosse" userId="d965f3d4-ea58-4afe-85b0-6f02e8cf3c22" providerId="ADAL" clId="{AFFDD219-BA0B-48F7-B130-1A537D715EE2}" dt="2023-09-12T20:19:30.183" v="11701" actId="164"/>
          <ac:grpSpMkLst>
            <pc:docMk/>
            <pc:sldMk cId="1385655085" sldId="2147479383"/>
            <ac:grpSpMk id="3" creationId="{3CABE9A3-43E4-61DF-69C4-285D8F9EE22B}"/>
          </ac:grpSpMkLst>
        </pc:grpChg>
        <pc:grpChg chg="add mod">
          <ac:chgData name="Nicolas Delfosse" userId="d965f3d4-ea58-4afe-85b0-6f02e8cf3c22" providerId="ADAL" clId="{AFFDD219-BA0B-48F7-B130-1A537D715EE2}" dt="2023-09-12T20:02:34.286" v="11203" actId="1076"/>
          <ac:grpSpMkLst>
            <pc:docMk/>
            <pc:sldMk cId="1385655085" sldId="2147479383"/>
            <ac:grpSpMk id="4" creationId="{12420578-A586-7124-4CD3-AD35BF2F31F7}"/>
          </ac:grpSpMkLst>
        </pc:grpChg>
        <pc:grpChg chg="add mod">
          <ac:chgData name="Nicolas Delfosse" userId="d965f3d4-ea58-4afe-85b0-6f02e8cf3c22" providerId="ADAL" clId="{AFFDD219-BA0B-48F7-B130-1A537D715EE2}" dt="2023-09-12T20:29:11.982" v="12023" actId="1076"/>
          <ac:grpSpMkLst>
            <pc:docMk/>
            <pc:sldMk cId="1385655085" sldId="2147479383"/>
            <ac:grpSpMk id="8" creationId="{A7959105-C305-2B3A-5AD0-EE30C08407A4}"/>
          </ac:grpSpMkLst>
        </pc:grpChg>
        <pc:grpChg chg="add mod">
          <ac:chgData name="Nicolas Delfosse" userId="d965f3d4-ea58-4afe-85b0-6f02e8cf3c22" providerId="ADAL" clId="{AFFDD219-BA0B-48F7-B130-1A537D715EE2}" dt="2023-09-12T20:02:25.407" v="11202"/>
          <ac:grpSpMkLst>
            <pc:docMk/>
            <pc:sldMk cId="1385655085" sldId="2147479383"/>
            <ac:grpSpMk id="19" creationId="{993E0536-20AC-9EE9-2BB0-E45D645EB3FE}"/>
          </ac:grpSpMkLst>
        </pc:grpChg>
        <pc:picChg chg="mod">
          <ac:chgData name="Nicolas Delfosse" userId="d965f3d4-ea58-4afe-85b0-6f02e8cf3c22" providerId="ADAL" clId="{AFFDD219-BA0B-48F7-B130-1A537D715EE2}" dt="2023-09-12T21:32:09.496" v="12564" actId="1076"/>
          <ac:picMkLst>
            <pc:docMk/>
            <pc:sldMk cId="1385655085" sldId="2147479383"/>
            <ac:picMk id="5" creationId="{122C94CD-8BCA-E2CA-AD26-00843A82ECB0}"/>
          </ac:picMkLst>
        </pc:picChg>
        <pc:picChg chg="mod">
          <ac:chgData name="Nicolas Delfosse" userId="d965f3d4-ea58-4afe-85b0-6f02e8cf3c22" providerId="ADAL" clId="{AFFDD219-BA0B-48F7-B130-1A537D715EE2}" dt="2023-09-12T20:02:25.407" v="11202"/>
          <ac:picMkLst>
            <pc:docMk/>
            <pc:sldMk cId="1385655085" sldId="2147479383"/>
            <ac:picMk id="9" creationId="{5F91C576-5633-2BF6-8882-5ECAC0284225}"/>
          </ac:picMkLst>
        </pc:picChg>
        <pc:picChg chg="mod">
          <ac:chgData name="Nicolas Delfosse" userId="d965f3d4-ea58-4afe-85b0-6f02e8cf3c22" providerId="ADAL" clId="{AFFDD219-BA0B-48F7-B130-1A537D715EE2}" dt="2023-09-12T20:02:25.407" v="11202"/>
          <ac:picMkLst>
            <pc:docMk/>
            <pc:sldMk cId="1385655085" sldId="2147479383"/>
            <ac:picMk id="11" creationId="{26BC558C-8A1D-585D-C6E8-2AF54FED9BD9}"/>
          </ac:picMkLst>
        </pc:picChg>
        <pc:picChg chg="mod">
          <ac:chgData name="Nicolas Delfosse" userId="d965f3d4-ea58-4afe-85b0-6f02e8cf3c22" providerId="ADAL" clId="{AFFDD219-BA0B-48F7-B130-1A537D715EE2}" dt="2023-09-12T20:02:25.407" v="11202"/>
          <ac:picMkLst>
            <pc:docMk/>
            <pc:sldMk cId="1385655085" sldId="2147479383"/>
            <ac:picMk id="12" creationId="{92745FE5-A7EF-8CED-359F-B3D7853C6BFB}"/>
          </ac:picMkLst>
        </pc:picChg>
        <pc:picChg chg="mod">
          <ac:chgData name="Nicolas Delfosse" userId="d965f3d4-ea58-4afe-85b0-6f02e8cf3c22" providerId="ADAL" clId="{AFFDD219-BA0B-48F7-B130-1A537D715EE2}" dt="2023-09-12T20:02:25.407" v="11202"/>
          <ac:picMkLst>
            <pc:docMk/>
            <pc:sldMk cId="1385655085" sldId="2147479383"/>
            <ac:picMk id="20" creationId="{82512AAE-1B56-937E-9BA7-98205E31FC3E}"/>
          </ac:picMkLst>
        </pc:picChg>
        <pc:picChg chg="mod">
          <ac:chgData name="Nicolas Delfosse" userId="d965f3d4-ea58-4afe-85b0-6f02e8cf3c22" providerId="ADAL" clId="{AFFDD219-BA0B-48F7-B130-1A537D715EE2}" dt="2023-09-12T20:02:25.407" v="11202"/>
          <ac:picMkLst>
            <pc:docMk/>
            <pc:sldMk cId="1385655085" sldId="2147479383"/>
            <ac:picMk id="21" creationId="{C1E9A499-4992-F9BD-398E-9FE08368299A}"/>
          </ac:picMkLst>
        </pc:picChg>
        <pc:picChg chg="mod">
          <ac:chgData name="Nicolas Delfosse" userId="d965f3d4-ea58-4afe-85b0-6f02e8cf3c22" providerId="ADAL" clId="{AFFDD219-BA0B-48F7-B130-1A537D715EE2}" dt="2023-09-12T20:02:25.407" v="11202"/>
          <ac:picMkLst>
            <pc:docMk/>
            <pc:sldMk cId="1385655085" sldId="2147479383"/>
            <ac:picMk id="22" creationId="{8CA2FEE6-CA21-0BE7-09CF-AE624916333C}"/>
          </ac:picMkLst>
        </pc:picChg>
      </pc:sldChg>
      <pc:sldChg chg="modSp new del mod">
        <pc:chgData name="Nicolas Delfosse" userId="d965f3d4-ea58-4afe-85b0-6f02e8cf3c22" providerId="ADAL" clId="{AFFDD219-BA0B-48F7-B130-1A537D715EE2}" dt="2023-09-12T17:48:19.875" v="7945" actId="2696"/>
        <pc:sldMkLst>
          <pc:docMk/>
          <pc:sldMk cId="1629944532" sldId="2147479384"/>
        </pc:sldMkLst>
        <pc:spChg chg="mod">
          <ac:chgData name="Nicolas Delfosse" userId="d965f3d4-ea58-4afe-85b0-6f02e8cf3c22" providerId="ADAL" clId="{AFFDD219-BA0B-48F7-B130-1A537D715EE2}" dt="2023-09-12T17:45:27.438" v="7794" actId="20577"/>
          <ac:spMkLst>
            <pc:docMk/>
            <pc:sldMk cId="1629944532" sldId="2147479384"/>
            <ac:spMk id="2" creationId="{DBB1AA92-153F-7169-2EAA-6813FC1F039B}"/>
          </ac:spMkLst>
        </pc:spChg>
      </pc:sldChg>
      <pc:sldChg chg="modSp add del mod">
        <pc:chgData name="Nicolas Delfosse" userId="d965f3d4-ea58-4afe-85b0-6f02e8cf3c22" providerId="ADAL" clId="{AFFDD219-BA0B-48F7-B130-1A537D715EE2}" dt="2023-09-12T18:13:41.285" v="8471" actId="47"/>
        <pc:sldMkLst>
          <pc:docMk/>
          <pc:sldMk cId="2545555427" sldId="2147479384"/>
        </pc:sldMkLst>
        <pc:spChg chg="mod">
          <ac:chgData name="Nicolas Delfosse" userId="d965f3d4-ea58-4afe-85b0-6f02e8cf3c22" providerId="ADAL" clId="{AFFDD219-BA0B-48F7-B130-1A537D715EE2}" dt="2023-09-12T18:03:19.837" v="8300" actId="20577"/>
          <ac:spMkLst>
            <pc:docMk/>
            <pc:sldMk cId="2545555427" sldId="2147479384"/>
            <ac:spMk id="2" creationId="{DBB1AA92-153F-7169-2EAA-6813FC1F039B}"/>
          </ac:spMkLst>
        </pc:spChg>
      </pc:sldChg>
      <pc:sldChg chg="modSp new del mod">
        <pc:chgData name="Nicolas Delfosse" userId="d965f3d4-ea58-4afe-85b0-6f02e8cf3c22" providerId="ADAL" clId="{AFFDD219-BA0B-48F7-B130-1A537D715EE2}" dt="2023-09-12T17:48:19.875" v="7945" actId="2696"/>
        <pc:sldMkLst>
          <pc:docMk/>
          <pc:sldMk cId="3514520644" sldId="2147479385"/>
        </pc:sldMkLst>
        <pc:spChg chg="mod">
          <ac:chgData name="Nicolas Delfosse" userId="d965f3d4-ea58-4afe-85b0-6f02e8cf3c22" providerId="ADAL" clId="{AFFDD219-BA0B-48F7-B130-1A537D715EE2}" dt="2023-09-12T17:45:59.583" v="7811" actId="20577"/>
          <ac:spMkLst>
            <pc:docMk/>
            <pc:sldMk cId="3514520644" sldId="2147479385"/>
            <ac:spMk id="2" creationId="{8E72B4E4-9526-FFD3-B145-0E5AAD478E7E}"/>
          </ac:spMkLst>
        </pc:spChg>
      </pc:sldChg>
      <pc:sldChg chg="modSp add mod ord modAnim">
        <pc:chgData name="Nicolas Delfosse" userId="d965f3d4-ea58-4afe-85b0-6f02e8cf3c22" providerId="ADAL" clId="{AFFDD219-BA0B-48F7-B130-1A537D715EE2}" dt="2023-09-12T19:01:24.730" v="9248"/>
        <pc:sldMkLst>
          <pc:docMk/>
          <pc:sldMk cId="3536752710" sldId="2147479385"/>
        </pc:sldMkLst>
        <pc:spChg chg="mod">
          <ac:chgData name="Nicolas Delfosse" userId="d965f3d4-ea58-4afe-85b0-6f02e8cf3c22" providerId="ADAL" clId="{AFFDD219-BA0B-48F7-B130-1A537D715EE2}" dt="2023-09-12T19:01:24.730" v="9248"/>
          <ac:spMkLst>
            <pc:docMk/>
            <pc:sldMk cId="3536752710" sldId="2147479385"/>
            <ac:spMk id="3" creationId="{6AE89775-479B-324E-59BC-E5078799EE97}"/>
          </ac:spMkLst>
        </pc:spChg>
      </pc:sldChg>
      <pc:sldChg chg="modSp add mod">
        <pc:chgData name="Nicolas Delfosse" userId="d965f3d4-ea58-4afe-85b0-6f02e8cf3c22" providerId="ADAL" clId="{AFFDD219-BA0B-48F7-B130-1A537D715EE2}" dt="2023-09-12T17:47:41.726" v="7889" actId="20577"/>
        <pc:sldMkLst>
          <pc:docMk/>
          <pc:sldMk cId="2096114547" sldId="2147479386"/>
        </pc:sldMkLst>
        <pc:spChg chg="mod">
          <ac:chgData name="Nicolas Delfosse" userId="d965f3d4-ea58-4afe-85b0-6f02e8cf3c22" providerId="ADAL" clId="{AFFDD219-BA0B-48F7-B130-1A537D715EE2}" dt="2023-09-12T17:46:57.624" v="7846" actId="20577"/>
          <ac:spMkLst>
            <pc:docMk/>
            <pc:sldMk cId="2096114547" sldId="2147479386"/>
            <ac:spMk id="2" creationId="{38115E6D-72FB-DD34-A29A-E7B374751B84}"/>
          </ac:spMkLst>
        </pc:spChg>
        <pc:spChg chg="mod">
          <ac:chgData name="Nicolas Delfosse" userId="d965f3d4-ea58-4afe-85b0-6f02e8cf3c22" providerId="ADAL" clId="{AFFDD219-BA0B-48F7-B130-1A537D715EE2}" dt="2023-09-12T17:47:41.726" v="7889" actId="20577"/>
          <ac:spMkLst>
            <pc:docMk/>
            <pc:sldMk cId="2096114547" sldId="2147479386"/>
            <ac:spMk id="3" creationId="{C6A4E000-BD5C-709F-F106-D0DB72E58679}"/>
          </ac:spMkLst>
        </pc:spChg>
      </pc:sldChg>
      <pc:sldChg chg="modSp add mod ord">
        <pc:chgData name="Nicolas Delfosse" userId="d965f3d4-ea58-4afe-85b0-6f02e8cf3c22" providerId="ADAL" clId="{AFFDD219-BA0B-48F7-B130-1A537D715EE2}" dt="2023-09-12T17:47:56.370" v="7926" actId="20577"/>
        <pc:sldMkLst>
          <pc:docMk/>
          <pc:sldMk cId="1116799866" sldId="2147479387"/>
        </pc:sldMkLst>
        <pc:spChg chg="mod">
          <ac:chgData name="Nicolas Delfosse" userId="d965f3d4-ea58-4afe-85b0-6f02e8cf3c22" providerId="ADAL" clId="{AFFDD219-BA0B-48F7-B130-1A537D715EE2}" dt="2023-09-12T17:47:56.370" v="7926" actId="20577"/>
          <ac:spMkLst>
            <pc:docMk/>
            <pc:sldMk cId="1116799866" sldId="2147479387"/>
            <ac:spMk id="3" creationId="{C6A4E000-BD5C-709F-F106-D0DB72E58679}"/>
          </ac:spMkLst>
        </pc:spChg>
      </pc:sldChg>
      <pc:sldChg chg="modSp add mod">
        <pc:chgData name="Nicolas Delfosse" userId="d965f3d4-ea58-4afe-85b0-6f02e8cf3c22" providerId="ADAL" clId="{AFFDD219-BA0B-48F7-B130-1A537D715EE2}" dt="2023-09-12T17:48:08.952" v="7944" actId="20577"/>
        <pc:sldMkLst>
          <pc:docMk/>
          <pc:sldMk cId="806985081" sldId="2147479388"/>
        </pc:sldMkLst>
        <pc:spChg chg="mod">
          <ac:chgData name="Nicolas Delfosse" userId="d965f3d4-ea58-4afe-85b0-6f02e8cf3c22" providerId="ADAL" clId="{AFFDD219-BA0B-48F7-B130-1A537D715EE2}" dt="2023-09-12T17:48:08.952" v="7944" actId="20577"/>
          <ac:spMkLst>
            <pc:docMk/>
            <pc:sldMk cId="806985081" sldId="2147479388"/>
            <ac:spMk id="3" creationId="{C6A4E000-BD5C-709F-F106-D0DB72E58679}"/>
          </ac:spMkLst>
        </pc:spChg>
      </pc:sldChg>
      <pc:sldChg chg="modSp add del mod">
        <pc:chgData name="Nicolas Delfosse" userId="d965f3d4-ea58-4afe-85b0-6f02e8cf3c22" providerId="ADAL" clId="{AFFDD219-BA0B-48F7-B130-1A537D715EE2}" dt="2023-09-12T18:47:56.114" v="9133" actId="47"/>
        <pc:sldMkLst>
          <pc:docMk/>
          <pc:sldMk cId="762219009" sldId="2147479389"/>
        </pc:sldMkLst>
        <pc:spChg chg="mod">
          <ac:chgData name="Nicolas Delfosse" userId="d965f3d4-ea58-4afe-85b0-6f02e8cf3c22" providerId="ADAL" clId="{AFFDD219-BA0B-48F7-B130-1A537D715EE2}" dt="2023-09-12T17:48:59.718" v="7959" actId="20577"/>
          <ac:spMkLst>
            <pc:docMk/>
            <pc:sldMk cId="762219009" sldId="2147479389"/>
            <ac:spMk id="3" creationId="{C6A4E000-BD5C-709F-F106-D0DB72E58679}"/>
          </ac:spMkLst>
        </pc:spChg>
      </pc:sldChg>
      <pc:sldChg chg="modSp new del mod">
        <pc:chgData name="Nicolas Delfosse" userId="d965f3d4-ea58-4afe-85b0-6f02e8cf3c22" providerId="ADAL" clId="{AFFDD219-BA0B-48F7-B130-1A537D715EE2}" dt="2023-09-12T17:57:01.359" v="8165" actId="47"/>
        <pc:sldMkLst>
          <pc:docMk/>
          <pc:sldMk cId="2901889744" sldId="2147479390"/>
        </pc:sldMkLst>
        <pc:spChg chg="mod">
          <ac:chgData name="Nicolas Delfosse" userId="d965f3d4-ea58-4afe-85b0-6f02e8cf3c22" providerId="ADAL" clId="{AFFDD219-BA0B-48F7-B130-1A537D715EE2}" dt="2023-09-12T17:56:34.441" v="8162" actId="20577"/>
          <ac:spMkLst>
            <pc:docMk/>
            <pc:sldMk cId="2901889744" sldId="2147479390"/>
            <ac:spMk id="2" creationId="{F5631141-C46D-7D05-59DD-6AD4512901DB}"/>
          </ac:spMkLst>
        </pc:spChg>
        <pc:spChg chg="mod">
          <ac:chgData name="Nicolas Delfosse" userId="d965f3d4-ea58-4afe-85b0-6f02e8cf3c22" providerId="ADAL" clId="{AFFDD219-BA0B-48F7-B130-1A537D715EE2}" dt="2023-09-12T17:56:57.637" v="8164" actId="21"/>
          <ac:spMkLst>
            <pc:docMk/>
            <pc:sldMk cId="2901889744" sldId="2147479390"/>
            <ac:spMk id="3" creationId="{6DED924E-BCD2-E533-B052-117CB78E18D0}"/>
          </ac:spMkLst>
        </pc:spChg>
      </pc:sldChg>
      <pc:sldChg chg="modSp new del mod">
        <pc:chgData name="Nicolas Delfosse" userId="d965f3d4-ea58-4afe-85b0-6f02e8cf3c22" providerId="ADAL" clId="{AFFDD219-BA0B-48F7-B130-1A537D715EE2}" dt="2023-09-12T17:55:13.654" v="8128" actId="47"/>
        <pc:sldMkLst>
          <pc:docMk/>
          <pc:sldMk cId="3007067357" sldId="2147479390"/>
        </pc:sldMkLst>
        <pc:spChg chg="mod">
          <ac:chgData name="Nicolas Delfosse" userId="d965f3d4-ea58-4afe-85b0-6f02e8cf3c22" providerId="ADAL" clId="{AFFDD219-BA0B-48F7-B130-1A537D715EE2}" dt="2023-09-12T17:54:19.149" v="8126" actId="20577"/>
          <ac:spMkLst>
            <pc:docMk/>
            <pc:sldMk cId="3007067357" sldId="2147479390"/>
            <ac:spMk id="2" creationId="{B9CBA905-7F78-BE91-8291-A14D65C1EAA4}"/>
          </ac:spMkLst>
        </pc:spChg>
      </pc:sldChg>
      <pc:sldChg chg="modSp add del mod ord">
        <pc:chgData name="Nicolas Delfosse" userId="d965f3d4-ea58-4afe-85b0-6f02e8cf3c22" providerId="ADAL" clId="{AFFDD219-BA0B-48F7-B130-1A537D715EE2}" dt="2023-09-12T17:51:47.926" v="7990" actId="47"/>
        <pc:sldMkLst>
          <pc:docMk/>
          <pc:sldMk cId="3685074934" sldId="2147479390"/>
        </pc:sldMkLst>
        <pc:spChg chg="mod">
          <ac:chgData name="Nicolas Delfosse" userId="d965f3d4-ea58-4afe-85b0-6f02e8cf3c22" providerId="ADAL" clId="{AFFDD219-BA0B-48F7-B130-1A537D715EE2}" dt="2023-09-12T17:50:29.007" v="7987" actId="20577"/>
          <ac:spMkLst>
            <pc:docMk/>
            <pc:sldMk cId="3685074934" sldId="2147479390"/>
            <ac:spMk id="2" creationId="{8E72B4E4-9526-FFD3-B145-0E5AAD478E7E}"/>
          </ac:spMkLst>
        </pc:spChg>
      </pc:sldChg>
      <pc:sldChg chg="modSp add mod modAnim">
        <pc:chgData name="Nicolas Delfosse" userId="d965f3d4-ea58-4afe-85b0-6f02e8cf3c22" providerId="ADAL" clId="{AFFDD219-BA0B-48F7-B130-1A537D715EE2}" dt="2023-09-12T20:42:10.188" v="12362" actId="20577"/>
        <pc:sldMkLst>
          <pc:docMk/>
          <pc:sldMk cId="4185250990" sldId="2147479391"/>
        </pc:sldMkLst>
        <pc:spChg chg="mod">
          <ac:chgData name="Nicolas Delfosse" userId="d965f3d4-ea58-4afe-85b0-6f02e8cf3c22" providerId="ADAL" clId="{AFFDD219-BA0B-48F7-B130-1A537D715EE2}" dt="2023-09-12T17:58:51.749" v="8261" actId="20577"/>
          <ac:spMkLst>
            <pc:docMk/>
            <pc:sldMk cId="4185250990" sldId="2147479391"/>
            <ac:spMk id="2" creationId="{9D3220B2-8B3F-EF5E-3366-2FC391AC6A59}"/>
          </ac:spMkLst>
        </pc:spChg>
        <pc:spChg chg="mod">
          <ac:chgData name="Nicolas Delfosse" userId="d965f3d4-ea58-4afe-85b0-6f02e8cf3c22" providerId="ADAL" clId="{AFFDD219-BA0B-48F7-B130-1A537D715EE2}" dt="2023-09-12T20:42:10.188" v="12362" actId="20577"/>
          <ac:spMkLst>
            <pc:docMk/>
            <pc:sldMk cId="4185250990" sldId="2147479391"/>
            <ac:spMk id="3" creationId="{26D68673-1826-0CE6-07A3-AA47A07DD972}"/>
          </ac:spMkLst>
        </pc:spChg>
      </pc:sldChg>
      <pc:sldChg chg="addSp delSp modSp add mod modAnim">
        <pc:chgData name="Nicolas Delfosse" userId="d965f3d4-ea58-4afe-85b0-6f02e8cf3c22" providerId="ADAL" clId="{AFFDD219-BA0B-48F7-B130-1A537D715EE2}" dt="2023-09-12T20:41:55.084" v="12360"/>
        <pc:sldMkLst>
          <pc:docMk/>
          <pc:sldMk cId="3203310329" sldId="2147479392"/>
        </pc:sldMkLst>
        <pc:spChg chg="mod">
          <ac:chgData name="Nicolas Delfosse" userId="d965f3d4-ea58-4afe-85b0-6f02e8cf3c22" providerId="ADAL" clId="{AFFDD219-BA0B-48F7-B130-1A537D715EE2}" dt="2023-09-12T17:59:18.430" v="8268" actId="1076"/>
          <ac:spMkLst>
            <pc:docMk/>
            <pc:sldMk cId="3203310329" sldId="2147479392"/>
            <ac:spMk id="3" creationId="{26D68673-1826-0CE6-07A3-AA47A07DD972}"/>
          </ac:spMkLst>
        </pc:spChg>
        <pc:spChg chg="del mod">
          <ac:chgData name="Nicolas Delfosse" userId="d965f3d4-ea58-4afe-85b0-6f02e8cf3c22" providerId="ADAL" clId="{AFFDD219-BA0B-48F7-B130-1A537D715EE2}" dt="2023-09-12T18:00:36.194" v="8275" actId="478"/>
          <ac:spMkLst>
            <pc:docMk/>
            <pc:sldMk cId="3203310329" sldId="2147479392"/>
            <ac:spMk id="7" creationId="{61564A42-F7E8-DA86-BFA9-966BC148B96A}"/>
          </ac:spMkLst>
        </pc:spChg>
        <pc:spChg chg="del mod">
          <ac:chgData name="Nicolas Delfosse" userId="d965f3d4-ea58-4afe-85b0-6f02e8cf3c22" providerId="ADAL" clId="{AFFDD219-BA0B-48F7-B130-1A537D715EE2}" dt="2023-09-12T18:00:33.510" v="8274" actId="478"/>
          <ac:spMkLst>
            <pc:docMk/>
            <pc:sldMk cId="3203310329" sldId="2147479392"/>
            <ac:spMk id="8" creationId="{326CDB79-9F8D-AC73-30A6-D6B904221B3E}"/>
          </ac:spMkLst>
        </pc:spChg>
        <pc:spChg chg="del mod">
          <ac:chgData name="Nicolas Delfosse" userId="d965f3d4-ea58-4afe-85b0-6f02e8cf3c22" providerId="ADAL" clId="{AFFDD219-BA0B-48F7-B130-1A537D715EE2}" dt="2023-09-12T18:00:47.202" v="8281" actId="478"/>
          <ac:spMkLst>
            <pc:docMk/>
            <pc:sldMk cId="3203310329" sldId="2147479392"/>
            <ac:spMk id="9" creationId="{BE0E203B-FF09-A2C5-CEEE-D8D012AE138F}"/>
          </ac:spMkLst>
        </pc:spChg>
        <pc:spChg chg="del mod">
          <ac:chgData name="Nicolas Delfosse" userId="d965f3d4-ea58-4afe-85b0-6f02e8cf3c22" providerId="ADAL" clId="{AFFDD219-BA0B-48F7-B130-1A537D715EE2}" dt="2023-09-12T18:00:45.759" v="8280" actId="478"/>
          <ac:spMkLst>
            <pc:docMk/>
            <pc:sldMk cId="3203310329" sldId="2147479392"/>
            <ac:spMk id="10" creationId="{2B8F16A8-35FF-E921-9361-75AFD5BE0E1D}"/>
          </ac:spMkLst>
        </pc:spChg>
        <pc:spChg chg="del mod">
          <ac:chgData name="Nicolas Delfosse" userId="d965f3d4-ea58-4afe-85b0-6f02e8cf3c22" providerId="ADAL" clId="{AFFDD219-BA0B-48F7-B130-1A537D715EE2}" dt="2023-09-12T18:00:44.182" v="8279" actId="478"/>
          <ac:spMkLst>
            <pc:docMk/>
            <pc:sldMk cId="3203310329" sldId="2147479392"/>
            <ac:spMk id="11" creationId="{2F2F793F-5245-779B-651C-751B9BDE9141}"/>
          </ac:spMkLst>
        </pc:spChg>
        <pc:spChg chg="del mod">
          <ac:chgData name="Nicolas Delfosse" userId="d965f3d4-ea58-4afe-85b0-6f02e8cf3c22" providerId="ADAL" clId="{AFFDD219-BA0B-48F7-B130-1A537D715EE2}" dt="2023-09-12T18:00:38.390" v="8276" actId="478"/>
          <ac:spMkLst>
            <pc:docMk/>
            <pc:sldMk cId="3203310329" sldId="2147479392"/>
            <ac:spMk id="12" creationId="{BDE36E57-D46E-E3F9-C4F7-2CFF243BC92D}"/>
          </ac:spMkLst>
        </pc:spChg>
        <pc:spChg chg="del mod">
          <ac:chgData name="Nicolas Delfosse" userId="d965f3d4-ea58-4afe-85b0-6f02e8cf3c22" providerId="ADAL" clId="{AFFDD219-BA0B-48F7-B130-1A537D715EE2}" dt="2023-09-12T18:00:40.158" v="8277" actId="478"/>
          <ac:spMkLst>
            <pc:docMk/>
            <pc:sldMk cId="3203310329" sldId="2147479392"/>
            <ac:spMk id="13" creationId="{CB106EA3-4518-5ED4-1EBD-3CC22E7DC654}"/>
          </ac:spMkLst>
        </pc:spChg>
        <pc:spChg chg="del mod">
          <ac:chgData name="Nicolas Delfosse" userId="d965f3d4-ea58-4afe-85b0-6f02e8cf3c22" providerId="ADAL" clId="{AFFDD219-BA0B-48F7-B130-1A537D715EE2}" dt="2023-09-12T18:00:42.099" v="8278" actId="478"/>
          <ac:spMkLst>
            <pc:docMk/>
            <pc:sldMk cId="3203310329" sldId="2147479392"/>
            <ac:spMk id="14" creationId="{2CC66E1E-0DC6-21DB-BCB8-8754FB3147B0}"/>
          </ac:spMkLst>
        </pc:spChg>
        <pc:spChg chg="mod">
          <ac:chgData name="Nicolas Delfosse" userId="d965f3d4-ea58-4afe-85b0-6f02e8cf3c22" providerId="ADAL" clId="{AFFDD219-BA0B-48F7-B130-1A537D715EE2}" dt="2023-09-12T17:59:23.854" v="8269"/>
          <ac:spMkLst>
            <pc:docMk/>
            <pc:sldMk cId="3203310329" sldId="2147479392"/>
            <ac:spMk id="16" creationId="{4450C38F-C02A-9D23-FA1F-398DA7CCFD82}"/>
          </ac:spMkLst>
        </pc:spChg>
        <pc:spChg chg="mod">
          <ac:chgData name="Nicolas Delfosse" userId="d965f3d4-ea58-4afe-85b0-6f02e8cf3c22" providerId="ADAL" clId="{AFFDD219-BA0B-48F7-B130-1A537D715EE2}" dt="2023-09-12T17:59:23.854" v="8269"/>
          <ac:spMkLst>
            <pc:docMk/>
            <pc:sldMk cId="3203310329" sldId="2147479392"/>
            <ac:spMk id="17" creationId="{134B32BC-99CE-9CD0-19F3-0227BB481654}"/>
          </ac:spMkLst>
        </pc:spChg>
        <pc:spChg chg="mod">
          <ac:chgData name="Nicolas Delfosse" userId="d965f3d4-ea58-4afe-85b0-6f02e8cf3c22" providerId="ADAL" clId="{AFFDD219-BA0B-48F7-B130-1A537D715EE2}" dt="2023-09-12T17:59:23.854" v="8269"/>
          <ac:spMkLst>
            <pc:docMk/>
            <pc:sldMk cId="3203310329" sldId="2147479392"/>
            <ac:spMk id="26" creationId="{E9A7C8E0-D2E0-8AF6-B4D7-94D29AC75205}"/>
          </ac:spMkLst>
        </pc:spChg>
        <pc:spChg chg="mod">
          <ac:chgData name="Nicolas Delfosse" userId="d965f3d4-ea58-4afe-85b0-6f02e8cf3c22" providerId="ADAL" clId="{AFFDD219-BA0B-48F7-B130-1A537D715EE2}" dt="2023-09-12T17:59:23.854" v="8269"/>
          <ac:spMkLst>
            <pc:docMk/>
            <pc:sldMk cId="3203310329" sldId="2147479392"/>
            <ac:spMk id="27" creationId="{BBF2F71D-3EC2-FC2A-B858-9A8FBA378374}"/>
          </ac:spMkLst>
        </pc:spChg>
        <pc:spChg chg="mod">
          <ac:chgData name="Nicolas Delfosse" userId="d965f3d4-ea58-4afe-85b0-6f02e8cf3c22" providerId="ADAL" clId="{AFFDD219-BA0B-48F7-B130-1A537D715EE2}" dt="2023-09-12T17:59:23.854" v="8269"/>
          <ac:spMkLst>
            <pc:docMk/>
            <pc:sldMk cId="3203310329" sldId="2147479392"/>
            <ac:spMk id="33" creationId="{AFF38636-4460-1216-4E72-155AF2D40211}"/>
          </ac:spMkLst>
        </pc:spChg>
        <pc:spChg chg="mod">
          <ac:chgData name="Nicolas Delfosse" userId="d965f3d4-ea58-4afe-85b0-6f02e8cf3c22" providerId="ADAL" clId="{AFFDD219-BA0B-48F7-B130-1A537D715EE2}" dt="2023-09-12T17:59:23.854" v="8269"/>
          <ac:spMkLst>
            <pc:docMk/>
            <pc:sldMk cId="3203310329" sldId="2147479392"/>
            <ac:spMk id="34" creationId="{A60E6237-DCCC-1E7B-5F10-AD701B17F1AB}"/>
          </ac:spMkLst>
        </pc:spChg>
        <pc:spChg chg="mod">
          <ac:chgData name="Nicolas Delfosse" userId="d965f3d4-ea58-4afe-85b0-6f02e8cf3c22" providerId="ADAL" clId="{AFFDD219-BA0B-48F7-B130-1A537D715EE2}" dt="2023-09-12T17:59:23.854" v="8269"/>
          <ac:spMkLst>
            <pc:docMk/>
            <pc:sldMk cId="3203310329" sldId="2147479392"/>
            <ac:spMk id="43" creationId="{5F86D42F-FDE1-0588-64A9-83B85C388FE9}"/>
          </ac:spMkLst>
        </pc:spChg>
        <pc:spChg chg="mod">
          <ac:chgData name="Nicolas Delfosse" userId="d965f3d4-ea58-4afe-85b0-6f02e8cf3c22" providerId="ADAL" clId="{AFFDD219-BA0B-48F7-B130-1A537D715EE2}" dt="2023-09-12T17:59:23.854" v="8269"/>
          <ac:spMkLst>
            <pc:docMk/>
            <pc:sldMk cId="3203310329" sldId="2147479392"/>
            <ac:spMk id="44" creationId="{B2BBCD03-46FF-21BE-A107-8FF6EE246875}"/>
          </ac:spMkLst>
        </pc:spChg>
        <pc:spChg chg="mod">
          <ac:chgData name="Nicolas Delfosse" userId="d965f3d4-ea58-4afe-85b0-6f02e8cf3c22" providerId="ADAL" clId="{AFFDD219-BA0B-48F7-B130-1A537D715EE2}" dt="2023-09-12T17:59:23.854" v="8269"/>
          <ac:spMkLst>
            <pc:docMk/>
            <pc:sldMk cId="3203310329" sldId="2147479392"/>
            <ac:spMk id="45" creationId="{F3B0B983-D309-0869-6893-F402582BF19F}"/>
          </ac:spMkLst>
        </pc:spChg>
        <pc:spChg chg="mod">
          <ac:chgData name="Nicolas Delfosse" userId="d965f3d4-ea58-4afe-85b0-6f02e8cf3c22" providerId="ADAL" clId="{AFFDD219-BA0B-48F7-B130-1A537D715EE2}" dt="2023-09-12T17:59:23.854" v="8269"/>
          <ac:spMkLst>
            <pc:docMk/>
            <pc:sldMk cId="3203310329" sldId="2147479392"/>
            <ac:spMk id="46" creationId="{9608BCFB-FBFF-8B91-E618-420F596E0256}"/>
          </ac:spMkLst>
        </pc:spChg>
        <pc:spChg chg="mod">
          <ac:chgData name="Nicolas Delfosse" userId="d965f3d4-ea58-4afe-85b0-6f02e8cf3c22" providerId="ADAL" clId="{AFFDD219-BA0B-48F7-B130-1A537D715EE2}" dt="2023-09-12T17:59:23.854" v="8269"/>
          <ac:spMkLst>
            <pc:docMk/>
            <pc:sldMk cId="3203310329" sldId="2147479392"/>
            <ac:spMk id="47" creationId="{FB02B725-63D6-25F7-1F33-3EE0BEA1B2C8}"/>
          </ac:spMkLst>
        </pc:spChg>
        <pc:spChg chg="mod">
          <ac:chgData name="Nicolas Delfosse" userId="d965f3d4-ea58-4afe-85b0-6f02e8cf3c22" providerId="ADAL" clId="{AFFDD219-BA0B-48F7-B130-1A537D715EE2}" dt="2023-09-12T17:59:23.854" v="8269"/>
          <ac:spMkLst>
            <pc:docMk/>
            <pc:sldMk cId="3203310329" sldId="2147479392"/>
            <ac:spMk id="48" creationId="{F802681A-084F-A5BD-22EE-0B4E1F4925FB}"/>
          </ac:spMkLst>
        </pc:spChg>
        <pc:spChg chg="mod">
          <ac:chgData name="Nicolas Delfosse" userId="d965f3d4-ea58-4afe-85b0-6f02e8cf3c22" providerId="ADAL" clId="{AFFDD219-BA0B-48F7-B130-1A537D715EE2}" dt="2023-09-12T17:59:23.854" v="8269"/>
          <ac:spMkLst>
            <pc:docMk/>
            <pc:sldMk cId="3203310329" sldId="2147479392"/>
            <ac:spMk id="49" creationId="{A78038A1-E88F-A074-EB67-1AC588E5A37A}"/>
          </ac:spMkLst>
        </pc:spChg>
        <pc:grpChg chg="add mod">
          <ac:chgData name="Nicolas Delfosse" userId="d965f3d4-ea58-4afe-85b0-6f02e8cf3c22" providerId="ADAL" clId="{AFFDD219-BA0B-48F7-B130-1A537D715EE2}" dt="2023-09-12T18:00:20.592" v="8273" actId="196"/>
          <ac:grpSpMkLst>
            <pc:docMk/>
            <pc:sldMk cId="3203310329" sldId="2147479392"/>
            <ac:grpSpMk id="4" creationId="{D2EC5F84-A5B2-BD33-831F-42F6C30D3F47}"/>
          </ac:grpSpMkLst>
        </pc:grpChg>
        <pc:grpChg chg="mod">
          <ac:chgData name="Nicolas Delfosse" userId="d965f3d4-ea58-4afe-85b0-6f02e8cf3c22" providerId="ADAL" clId="{AFFDD219-BA0B-48F7-B130-1A537D715EE2}" dt="2023-09-12T17:59:23.854" v="8269"/>
          <ac:grpSpMkLst>
            <pc:docMk/>
            <pc:sldMk cId="3203310329" sldId="2147479392"/>
            <ac:grpSpMk id="5" creationId="{96C04501-5D2D-CE3E-54E5-078A60166EED}"/>
          </ac:grpSpMkLst>
        </pc:grpChg>
        <pc:grpChg chg="mod">
          <ac:chgData name="Nicolas Delfosse" userId="d965f3d4-ea58-4afe-85b0-6f02e8cf3c22" providerId="ADAL" clId="{AFFDD219-BA0B-48F7-B130-1A537D715EE2}" dt="2023-09-12T17:59:23.854" v="8269"/>
          <ac:grpSpMkLst>
            <pc:docMk/>
            <pc:sldMk cId="3203310329" sldId="2147479392"/>
            <ac:grpSpMk id="6" creationId="{D1CF7FA9-53F2-B7FF-89D7-E0F3A52F8376}"/>
          </ac:grpSpMkLst>
        </pc:grpChg>
        <pc:grpChg chg="mod">
          <ac:chgData name="Nicolas Delfosse" userId="d965f3d4-ea58-4afe-85b0-6f02e8cf3c22" providerId="ADAL" clId="{AFFDD219-BA0B-48F7-B130-1A537D715EE2}" dt="2023-09-12T17:59:23.854" v="8269"/>
          <ac:grpSpMkLst>
            <pc:docMk/>
            <pc:sldMk cId="3203310329" sldId="2147479392"/>
            <ac:grpSpMk id="15" creationId="{6A8625E1-9B92-2365-F807-783D2C365942}"/>
          </ac:grpSpMkLst>
        </pc:grpChg>
        <pc:grpChg chg="mod">
          <ac:chgData name="Nicolas Delfosse" userId="d965f3d4-ea58-4afe-85b0-6f02e8cf3c22" providerId="ADAL" clId="{AFFDD219-BA0B-48F7-B130-1A537D715EE2}" dt="2023-09-12T17:59:23.854" v="8269"/>
          <ac:grpSpMkLst>
            <pc:docMk/>
            <pc:sldMk cId="3203310329" sldId="2147479392"/>
            <ac:grpSpMk id="32" creationId="{15AC7BA7-9E16-7326-BE33-22C37D4FFE62}"/>
          </ac:grpSpMkLst>
        </pc:grpChg>
        <pc:cxnChg chg="mod">
          <ac:chgData name="Nicolas Delfosse" userId="d965f3d4-ea58-4afe-85b0-6f02e8cf3c22" providerId="ADAL" clId="{AFFDD219-BA0B-48F7-B130-1A537D715EE2}" dt="2023-09-12T17:59:23.854" v="8269"/>
          <ac:cxnSpMkLst>
            <pc:docMk/>
            <pc:sldMk cId="3203310329" sldId="2147479392"/>
            <ac:cxnSpMk id="18" creationId="{E4203BC6-573F-CA40-0ED5-47D4BF67552E}"/>
          </ac:cxnSpMkLst>
        </pc:cxnChg>
        <pc:cxnChg chg="mod">
          <ac:chgData name="Nicolas Delfosse" userId="d965f3d4-ea58-4afe-85b0-6f02e8cf3c22" providerId="ADAL" clId="{AFFDD219-BA0B-48F7-B130-1A537D715EE2}" dt="2023-09-12T17:59:23.854" v="8269"/>
          <ac:cxnSpMkLst>
            <pc:docMk/>
            <pc:sldMk cId="3203310329" sldId="2147479392"/>
            <ac:cxnSpMk id="19" creationId="{57AD4745-57EB-3C5F-ADB8-F50B8A6B11D1}"/>
          </ac:cxnSpMkLst>
        </pc:cxnChg>
        <pc:cxnChg chg="mod">
          <ac:chgData name="Nicolas Delfosse" userId="d965f3d4-ea58-4afe-85b0-6f02e8cf3c22" providerId="ADAL" clId="{AFFDD219-BA0B-48F7-B130-1A537D715EE2}" dt="2023-09-12T17:59:23.854" v="8269"/>
          <ac:cxnSpMkLst>
            <pc:docMk/>
            <pc:sldMk cId="3203310329" sldId="2147479392"/>
            <ac:cxnSpMk id="20" creationId="{DCA1023F-378A-4B7C-85F1-81DAFFB018E7}"/>
          </ac:cxnSpMkLst>
        </pc:cxnChg>
        <pc:cxnChg chg="mod">
          <ac:chgData name="Nicolas Delfosse" userId="d965f3d4-ea58-4afe-85b0-6f02e8cf3c22" providerId="ADAL" clId="{AFFDD219-BA0B-48F7-B130-1A537D715EE2}" dt="2023-09-12T17:59:23.854" v="8269"/>
          <ac:cxnSpMkLst>
            <pc:docMk/>
            <pc:sldMk cId="3203310329" sldId="2147479392"/>
            <ac:cxnSpMk id="21" creationId="{01F2BFBB-FC88-6AEF-B537-818E1FCE923F}"/>
          </ac:cxnSpMkLst>
        </pc:cxnChg>
        <pc:cxnChg chg="mod">
          <ac:chgData name="Nicolas Delfosse" userId="d965f3d4-ea58-4afe-85b0-6f02e8cf3c22" providerId="ADAL" clId="{AFFDD219-BA0B-48F7-B130-1A537D715EE2}" dt="2023-09-12T17:59:23.854" v="8269"/>
          <ac:cxnSpMkLst>
            <pc:docMk/>
            <pc:sldMk cId="3203310329" sldId="2147479392"/>
            <ac:cxnSpMk id="22" creationId="{E980CF1E-7B8D-CEE9-3931-E6221B539FF7}"/>
          </ac:cxnSpMkLst>
        </pc:cxnChg>
        <pc:cxnChg chg="mod">
          <ac:chgData name="Nicolas Delfosse" userId="d965f3d4-ea58-4afe-85b0-6f02e8cf3c22" providerId="ADAL" clId="{AFFDD219-BA0B-48F7-B130-1A537D715EE2}" dt="2023-09-12T17:59:23.854" v="8269"/>
          <ac:cxnSpMkLst>
            <pc:docMk/>
            <pc:sldMk cId="3203310329" sldId="2147479392"/>
            <ac:cxnSpMk id="23" creationId="{5D7CBC33-DCDF-FBF5-3BE6-00E6F611161A}"/>
          </ac:cxnSpMkLst>
        </pc:cxnChg>
        <pc:cxnChg chg="mod">
          <ac:chgData name="Nicolas Delfosse" userId="d965f3d4-ea58-4afe-85b0-6f02e8cf3c22" providerId="ADAL" clId="{AFFDD219-BA0B-48F7-B130-1A537D715EE2}" dt="2023-09-12T17:59:23.854" v="8269"/>
          <ac:cxnSpMkLst>
            <pc:docMk/>
            <pc:sldMk cId="3203310329" sldId="2147479392"/>
            <ac:cxnSpMk id="24" creationId="{54AD9060-20C9-C6C7-A53D-E79FF90B9E6A}"/>
          </ac:cxnSpMkLst>
        </pc:cxnChg>
        <pc:cxnChg chg="mod">
          <ac:chgData name="Nicolas Delfosse" userId="d965f3d4-ea58-4afe-85b0-6f02e8cf3c22" providerId="ADAL" clId="{AFFDD219-BA0B-48F7-B130-1A537D715EE2}" dt="2023-09-12T17:59:23.854" v="8269"/>
          <ac:cxnSpMkLst>
            <pc:docMk/>
            <pc:sldMk cId="3203310329" sldId="2147479392"/>
            <ac:cxnSpMk id="25" creationId="{6CEBCFCD-6F15-1A72-7925-16C7011693C2}"/>
          </ac:cxnSpMkLst>
        </pc:cxnChg>
        <pc:cxnChg chg="mod">
          <ac:chgData name="Nicolas Delfosse" userId="d965f3d4-ea58-4afe-85b0-6f02e8cf3c22" providerId="ADAL" clId="{AFFDD219-BA0B-48F7-B130-1A537D715EE2}" dt="2023-09-12T17:59:23.854" v="8269"/>
          <ac:cxnSpMkLst>
            <pc:docMk/>
            <pc:sldMk cId="3203310329" sldId="2147479392"/>
            <ac:cxnSpMk id="28" creationId="{12C89E12-7130-1718-6E0B-E0E6687B00B2}"/>
          </ac:cxnSpMkLst>
        </pc:cxnChg>
        <pc:cxnChg chg="mod">
          <ac:chgData name="Nicolas Delfosse" userId="d965f3d4-ea58-4afe-85b0-6f02e8cf3c22" providerId="ADAL" clId="{AFFDD219-BA0B-48F7-B130-1A537D715EE2}" dt="2023-09-12T17:59:23.854" v="8269"/>
          <ac:cxnSpMkLst>
            <pc:docMk/>
            <pc:sldMk cId="3203310329" sldId="2147479392"/>
            <ac:cxnSpMk id="29" creationId="{0BE61F5E-E8AC-39B1-5A7D-2688370231F0}"/>
          </ac:cxnSpMkLst>
        </pc:cxnChg>
        <pc:cxnChg chg="mod">
          <ac:chgData name="Nicolas Delfosse" userId="d965f3d4-ea58-4afe-85b0-6f02e8cf3c22" providerId="ADAL" clId="{AFFDD219-BA0B-48F7-B130-1A537D715EE2}" dt="2023-09-12T17:59:23.854" v="8269"/>
          <ac:cxnSpMkLst>
            <pc:docMk/>
            <pc:sldMk cId="3203310329" sldId="2147479392"/>
            <ac:cxnSpMk id="30" creationId="{6DE0E71C-190C-6F91-7B71-BF15411D129E}"/>
          </ac:cxnSpMkLst>
        </pc:cxnChg>
        <pc:cxnChg chg="mod">
          <ac:chgData name="Nicolas Delfosse" userId="d965f3d4-ea58-4afe-85b0-6f02e8cf3c22" providerId="ADAL" clId="{AFFDD219-BA0B-48F7-B130-1A537D715EE2}" dt="2023-09-12T17:59:23.854" v="8269"/>
          <ac:cxnSpMkLst>
            <pc:docMk/>
            <pc:sldMk cId="3203310329" sldId="2147479392"/>
            <ac:cxnSpMk id="31" creationId="{9B11FC63-4004-E2A3-E06A-306C6E5578D6}"/>
          </ac:cxnSpMkLst>
        </pc:cxnChg>
        <pc:cxnChg chg="mod">
          <ac:chgData name="Nicolas Delfosse" userId="d965f3d4-ea58-4afe-85b0-6f02e8cf3c22" providerId="ADAL" clId="{AFFDD219-BA0B-48F7-B130-1A537D715EE2}" dt="2023-09-12T17:59:23.854" v="8269"/>
          <ac:cxnSpMkLst>
            <pc:docMk/>
            <pc:sldMk cId="3203310329" sldId="2147479392"/>
            <ac:cxnSpMk id="35" creationId="{9AD48F5F-B684-5E1E-270C-7E40FAF373CC}"/>
          </ac:cxnSpMkLst>
        </pc:cxnChg>
        <pc:cxnChg chg="mod">
          <ac:chgData name="Nicolas Delfosse" userId="d965f3d4-ea58-4afe-85b0-6f02e8cf3c22" providerId="ADAL" clId="{AFFDD219-BA0B-48F7-B130-1A537D715EE2}" dt="2023-09-12T17:59:23.854" v="8269"/>
          <ac:cxnSpMkLst>
            <pc:docMk/>
            <pc:sldMk cId="3203310329" sldId="2147479392"/>
            <ac:cxnSpMk id="36" creationId="{5F8D41F6-FE18-BCC2-F6DA-73E83AF0D716}"/>
          </ac:cxnSpMkLst>
        </pc:cxnChg>
        <pc:cxnChg chg="mod">
          <ac:chgData name="Nicolas Delfosse" userId="d965f3d4-ea58-4afe-85b0-6f02e8cf3c22" providerId="ADAL" clId="{AFFDD219-BA0B-48F7-B130-1A537D715EE2}" dt="2023-09-12T17:59:23.854" v="8269"/>
          <ac:cxnSpMkLst>
            <pc:docMk/>
            <pc:sldMk cId="3203310329" sldId="2147479392"/>
            <ac:cxnSpMk id="37" creationId="{EBB84DF9-8925-098F-F1D9-5A580C8B7556}"/>
          </ac:cxnSpMkLst>
        </pc:cxnChg>
        <pc:cxnChg chg="mod">
          <ac:chgData name="Nicolas Delfosse" userId="d965f3d4-ea58-4afe-85b0-6f02e8cf3c22" providerId="ADAL" clId="{AFFDD219-BA0B-48F7-B130-1A537D715EE2}" dt="2023-09-12T17:59:23.854" v="8269"/>
          <ac:cxnSpMkLst>
            <pc:docMk/>
            <pc:sldMk cId="3203310329" sldId="2147479392"/>
            <ac:cxnSpMk id="38" creationId="{E63E0D6F-EAAC-770D-B629-6D35E9F6BD35}"/>
          </ac:cxnSpMkLst>
        </pc:cxnChg>
        <pc:cxnChg chg="mod">
          <ac:chgData name="Nicolas Delfosse" userId="d965f3d4-ea58-4afe-85b0-6f02e8cf3c22" providerId="ADAL" clId="{AFFDD219-BA0B-48F7-B130-1A537D715EE2}" dt="2023-09-12T17:59:23.854" v="8269"/>
          <ac:cxnSpMkLst>
            <pc:docMk/>
            <pc:sldMk cId="3203310329" sldId="2147479392"/>
            <ac:cxnSpMk id="39" creationId="{85DFD331-1AE0-61DF-A2E5-162724BC33B6}"/>
          </ac:cxnSpMkLst>
        </pc:cxnChg>
        <pc:cxnChg chg="mod">
          <ac:chgData name="Nicolas Delfosse" userId="d965f3d4-ea58-4afe-85b0-6f02e8cf3c22" providerId="ADAL" clId="{AFFDD219-BA0B-48F7-B130-1A537D715EE2}" dt="2023-09-12T17:59:23.854" v="8269"/>
          <ac:cxnSpMkLst>
            <pc:docMk/>
            <pc:sldMk cId="3203310329" sldId="2147479392"/>
            <ac:cxnSpMk id="40" creationId="{D5E9E8B4-3BA6-9EB1-AC67-ADDEDB74C35C}"/>
          </ac:cxnSpMkLst>
        </pc:cxnChg>
        <pc:cxnChg chg="mod">
          <ac:chgData name="Nicolas Delfosse" userId="d965f3d4-ea58-4afe-85b0-6f02e8cf3c22" providerId="ADAL" clId="{AFFDD219-BA0B-48F7-B130-1A537D715EE2}" dt="2023-09-12T17:59:23.854" v="8269"/>
          <ac:cxnSpMkLst>
            <pc:docMk/>
            <pc:sldMk cId="3203310329" sldId="2147479392"/>
            <ac:cxnSpMk id="41" creationId="{26C46D63-D287-A9C0-7D36-26B6A6B6AC9D}"/>
          </ac:cxnSpMkLst>
        </pc:cxnChg>
        <pc:cxnChg chg="mod">
          <ac:chgData name="Nicolas Delfosse" userId="d965f3d4-ea58-4afe-85b0-6f02e8cf3c22" providerId="ADAL" clId="{AFFDD219-BA0B-48F7-B130-1A537D715EE2}" dt="2023-09-12T17:59:23.854" v="8269"/>
          <ac:cxnSpMkLst>
            <pc:docMk/>
            <pc:sldMk cId="3203310329" sldId="2147479392"/>
            <ac:cxnSpMk id="42" creationId="{23760C85-1980-811E-60FD-93D43249FD3B}"/>
          </ac:cxnSpMkLst>
        </pc:cxnChg>
        <pc:cxnChg chg="mod">
          <ac:chgData name="Nicolas Delfosse" userId="d965f3d4-ea58-4afe-85b0-6f02e8cf3c22" providerId="ADAL" clId="{AFFDD219-BA0B-48F7-B130-1A537D715EE2}" dt="2023-09-12T17:59:23.854" v="8269"/>
          <ac:cxnSpMkLst>
            <pc:docMk/>
            <pc:sldMk cId="3203310329" sldId="2147479392"/>
            <ac:cxnSpMk id="50" creationId="{D840B5EE-2CC9-711B-36A2-A12D9025A181}"/>
          </ac:cxnSpMkLst>
        </pc:cxnChg>
        <pc:cxnChg chg="mod">
          <ac:chgData name="Nicolas Delfosse" userId="d965f3d4-ea58-4afe-85b0-6f02e8cf3c22" providerId="ADAL" clId="{AFFDD219-BA0B-48F7-B130-1A537D715EE2}" dt="2023-09-12T17:59:23.854" v="8269"/>
          <ac:cxnSpMkLst>
            <pc:docMk/>
            <pc:sldMk cId="3203310329" sldId="2147479392"/>
            <ac:cxnSpMk id="51" creationId="{146E8D3B-E9E1-0143-2A04-5AB2E3199FA8}"/>
          </ac:cxnSpMkLst>
        </pc:cxnChg>
        <pc:cxnChg chg="mod">
          <ac:chgData name="Nicolas Delfosse" userId="d965f3d4-ea58-4afe-85b0-6f02e8cf3c22" providerId="ADAL" clId="{AFFDD219-BA0B-48F7-B130-1A537D715EE2}" dt="2023-09-12T17:59:23.854" v="8269"/>
          <ac:cxnSpMkLst>
            <pc:docMk/>
            <pc:sldMk cId="3203310329" sldId="2147479392"/>
            <ac:cxnSpMk id="52" creationId="{80E618EF-8D35-4BB4-27B4-3F0D2133C61D}"/>
          </ac:cxnSpMkLst>
        </pc:cxnChg>
        <pc:cxnChg chg="mod">
          <ac:chgData name="Nicolas Delfosse" userId="d965f3d4-ea58-4afe-85b0-6f02e8cf3c22" providerId="ADAL" clId="{AFFDD219-BA0B-48F7-B130-1A537D715EE2}" dt="2023-09-12T17:59:23.854" v="8269"/>
          <ac:cxnSpMkLst>
            <pc:docMk/>
            <pc:sldMk cId="3203310329" sldId="2147479392"/>
            <ac:cxnSpMk id="53" creationId="{90098D27-39F4-942A-6BAC-8B07B10D194F}"/>
          </ac:cxnSpMkLst>
        </pc:cxnChg>
      </pc:sldChg>
      <pc:sldChg chg="modSp add del mod">
        <pc:chgData name="Nicolas Delfosse" userId="d965f3d4-ea58-4afe-85b0-6f02e8cf3c22" providerId="ADAL" clId="{AFFDD219-BA0B-48F7-B130-1A537D715EE2}" dt="2023-09-12T18:18:08.093" v="8573" actId="47"/>
        <pc:sldMkLst>
          <pc:docMk/>
          <pc:sldMk cId="121954658" sldId="2147479393"/>
        </pc:sldMkLst>
        <pc:spChg chg="mod">
          <ac:chgData name="Nicolas Delfosse" userId="d965f3d4-ea58-4afe-85b0-6f02e8cf3c22" providerId="ADAL" clId="{AFFDD219-BA0B-48F7-B130-1A537D715EE2}" dt="2023-09-12T18:16:59.568" v="8541" actId="27636"/>
          <ac:spMkLst>
            <pc:docMk/>
            <pc:sldMk cId="121954658" sldId="2147479393"/>
            <ac:spMk id="3" creationId="{360249CA-0237-1825-C4F4-3AAA0870189F}"/>
          </ac:spMkLst>
        </pc:spChg>
      </pc:sldChg>
      <pc:sldChg chg="modSp add mod ord modAnim modShow">
        <pc:chgData name="Nicolas Delfosse" userId="d965f3d4-ea58-4afe-85b0-6f02e8cf3c22" providerId="ADAL" clId="{AFFDD219-BA0B-48F7-B130-1A537D715EE2}" dt="2023-09-12T18:58:16.266" v="9233" actId="729"/>
        <pc:sldMkLst>
          <pc:docMk/>
          <pc:sldMk cId="153531978" sldId="2147479394"/>
        </pc:sldMkLst>
        <pc:spChg chg="mod">
          <ac:chgData name="Nicolas Delfosse" userId="d965f3d4-ea58-4afe-85b0-6f02e8cf3c22" providerId="ADAL" clId="{AFFDD219-BA0B-48F7-B130-1A537D715EE2}" dt="2023-09-12T18:17:55.520" v="8569" actId="20577"/>
          <ac:spMkLst>
            <pc:docMk/>
            <pc:sldMk cId="153531978" sldId="2147479394"/>
            <ac:spMk id="2" creationId="{E9221C58-1F5B-3B61-FD0D-4CA164B2804F}"/>
          </ac:spMkLst>
        </pc:spChg>
        <pc:spChg chg="mod">
          <ac:chgData name="Nicolas Delfosse" userId="d965f3d4-ea58-4afe-85b0-6f02e8cf3c22" providerId="ADAL" clId="{AFFDD219-BA0B-48F7-B130-1A537D715EE2}" dt="2023-09-12T18:19:14.535" v="8598" actId="20577"/>
          <ac:spMkLst>
            <pc:docMk/>
            <pc:sldMk cId="153531978" sldId="2147479394"/>
            <ac:spMk id="3" creationId="{360249CA-0237-1825-C4F4-3AAA0870189F}"/>
          </ac:spMkLst>
        </pc:spChg>
      </pc:sldChg>
      <pc:sldChg chg="modSp add mod ord modAnim">
        <pc:chgData name="Nicolas Delfosse" userId="d965f3d4-ea58-4afe-85b0-6f02e8cf3c22" providerId="ADAL" clId="{AFFDD219-BA0B-48F7-B130-1A537D715EE2}" dt="2023-09-12T21:54:40.659" v="12960"/>
        <pc:sldMkLst>
          <pc:docMk/>
          <pc:sldMk cId="165671957" sldId="2147479395"/>
        </pc:sldMkLst>
        <pc:spChg chg="mod">
          <ac:chgData name="Nicolas Delfosse" userId="d965f3d4-ea58-4afe-85b0-6f02e8cf3c22" providerId="ADAL" clId="{AFFDD219-BA0B-48F7-B130-1A537D715EE2}" dt="2023-09-12T18:57:37.805" v="9230" actId="20577"/>
          <ac:spMkLst>
            <pc:docMk/>
            <pc:sldMk cId="165671957" sldId="2147479395"/>
            <ac:spMk id="3" creationId="{360249CA-0237-1825-C4F4-3AAA0870189F}"/>
          </ac:spMkLst>
        </pc:spChg>
      </pc:sldChg>
      <pc:sldChg chg="addSp delSp modSp add mod addAnim delAnim modAnim">
        <pc:chgData name="Nicolas Delfosse" userId="d965f3d4-ea58-4afe-85b0-6f02e8cf3c22" providerId="ADAL" clId="{AFFDD219-BA0B-48F7-B130-1A537D715EE2}" dt="2023-09-12T18:30:20.540" v="8778"/>
        <pc:sldMkLst>
          <pc:docMk/>
          <pc:sldMk cId="2525991005" sldId="2147479396"/>
        </pc:sldMkLst>
        <pc:spChg chg="mod">
          <ac:chgData name="Nicolas Delfosse" userId="d965f3d4-ea58-4afe-85b0-6f02e8cf3c22" providerId="ADAL" clId="{AFFDD219-BA0B-48F7-B130-1A537D715EE2}" dt="2023-09-12T18:19:55.873" v="8609" actId="20577"/>
          <ac:spMkLst>
            <pc:docMk/>
            <pc:sldMk cId="2525991005" sldId="2147479396"/>
            <ac:spMk id="3" creationId="{360249CA-0237-1825-C4F4-3AAA0870189F}"/>
          </ac:spMkLst>
        </pc:spChg>
        <pc:spChg chg="add del mod topLvl">
          <ac:chgData name="Nicolas Delfosse" userId="d965f3d4-ea58-4afe-85b0-6f02e8cf3c22" providerId="ADAL" clId="{AFFDD219-BA0B-48F7-B130-1A537D715EE2}" dt="2023-09-12T18:20:27.593" v="8618" actId="478"/>
          <ac:spMkLst>
            <pc:docMk/>
            <pc:sldMk cId="2525991005" sldId="2147479396"/>
            <ac:spMk id="7" creationId="{0F0D264C-67E5-2CB6-7EBE-97DB68B4679C}"/>
          </ac:spMkLst>
        </pc:spChg>
        <pc:spChg chg="mod topLvl">
          <ac:chgData name="Nicolas Delfosse" userId="d965f3d4-ea58-4afe-85b0-6f02e8cf3c22" providerId="ADAL" clId="{AFFDD219-BA0B-48F7-B130-1A537D715EE2}" dt="2023-09-12T18:20:44.350" v="8622" actId="165"/>
          <ac:spMkLst>
            <pc:docMk/>
            <pc:sldMk cId="2525991005" sldId="2147479396"/>
            <ac:spMk id="9" creationId="{D760BADC-3D1B-0114-044A-8920F6C2928F}"/>
          </ac:spMkLst>
        </pc:spChg>
        <pc:spChg chg="del mod">
          <ac:chgData name="Nicolas Delfosse" userId="d965f3d4-ea58-4afe-85b0-6f02e8cf3c22" providerId="ADAL" clId="{AFFDD219-BA0B-48F7-B130-1A537D715EE2}" dt="2023-09-12T18:20:20.615" v="8617" actId="478"/>
          <ac:spMkLst>
            <pc:docMk/>
            <pc:sldMk cId="2525991005" sldId="2147479396"/>
            <ac:spMk id="10" creationId="{764FBED0-0DE5-EBEC-9924-D6C90562226A}"/>
          </ac:spMkLst>
        </pc:spChg>
        <pc:spChg chg="add del mod topLvl">
          <ac:chgData name="Nicolas Delfosse" userId="d965f3d4-ea58-4afe-85b0-6f02e8cf3c22" providerId="ADAL" clId="{AFFDD219-BA0B-48F7-B130-1A537D715EE2}" dt="2023-09-12T18:24:42.075" v="8675" actId="1076"/>
          <ac:spMkLst>
            <pc:docMk/>
            <pc:sldMk cId="2525991005" sldId="2147479396"/>
            <ac:spMk id="14" creationId="{4BEE0D80-C504-A44E-09C1-C05156D58520}"/>
          </ac:spMkLst>
        </pc:spChg>
        <pc:spChg chg="mod">
          <ac:chgData name="Nicolas Delfosse" userId="d965f3d4-ea58-4afe-85b0-6f02e8cf3c22" providerId="ADAL" clId="{AFFDD219-BA0B-48F7-B130-1A537D715EE2}" dt="2023-09-12T18:19:44.681" v="8601"/>
          <ac:spMkLst>
            <pc:docMk/>
            <pc:sldMk cId="2525991005" sldId="2147479396"/>
            <ac:spMk id="15" creationId="{67E9DF0F-7B88-ED64-F2F8-AB581F13C502}"/>
          </ac:spMkLst>
        </pc:spChg>
        <pc:spChg chg="mod">
          <ac:chgData name="Nicolas Delfosse" userId="d965f3d4-ea58-4afe-85b0-6f02e8cf3c22" providerId="ADAL" clId="{AFFDD219-BA0B-48F7-B130-1A537D715EE2}" dt="2023-09-12T18:19:44.681" v="8601"/>
          <ac:spMkLst>
            <pc:docMk/>
            <pc:sldMk cId="2525991005" sldId="2147479396"/>
            <ac:spMk id="16" creationId="{E66984B3-FC2B-B9FB-CD8C-2B5F98B04153}"/>
          </ac:spMkLst>
        </pc:spChg>
        <pc:spChg chg="del mod">
          <ac:chgData name="Nicolas Delfosse" userId="d965f3d4-ea58-4afe-85b0-6f02e8cf3c22" providerId="ADAL" clId="{AFFDD219-BA0B-48F7-B130-1A537D715EE2}" dt="2023-09-12T18:24:45.485" v="8677" actId="478"/>
          <ac:spMkLst>
            <pc:docMk/>
            <pc:sldMk cId="2525991005" sldId="2147479396"/>
            <ac:spMk id="17" creationId="{CB59B898-25F9-0B0C-BBCE-4048ABB10E3C}"/>
          </ac:spMkLst>
        </pc:spChg>
        <pc:spChg chg="add del mod">
          <ac:chgData name="Nicolas Delfosse" userId="d965f3d4-ea58-4afe-85b0-6f02e8cf3c22" providerId="ADAL" clId="{AFFDD219-BA0B-48F7-B130-1A537D715EE2}" dt="2023-09-12T18:20:27.593" v="8618" actId="478"/>
          <ac:spMkLst>
            <pc:docMk/>
            <pc:sldMk cId="2525991005" sldId="2147479396"/>
            <ac:spMk id="21" creationId="{EEC49863-84DA-1334-05BD-5B782C58BE95}"/>
          </ac:spMkLst>
        </pc:spChg>
        <pc:spChg chg="add mod">
          <ac:chgData name="Nicolas Delfosse" userId="d965f3d4-ea58-4afe-85b0-6f02e8cf3c22" providerId="ADAL" clId="{AFFDD219-BA0B-48F7-B130-1A537D715EE2}" dt="2023-09-12T18:20:49.764" v="8624" actId="1076"/>
          <ac:spMkLst>
            <pc:docMk/>
            <pc:sldMk cId="2525991005" sldId="2147479396"/>
            <ac:spMk id="23" creationId="{8E57C222-0211-76DC-39CB-F2B7969855A1}"/>
          </ac:spMkLst>
        </pc:spChg>
        <pc:spChg chg="add mod">
          <ac:chgData name="Nicolas Delfosse" userId="d965f3d4-ea58-4afe-85b0-6f02e8cf3c22" providerId="ADAL" clId="{AFFDD219-BA0B-48F7-B130-1A537D715EE2}" dt="2023-09-12T18:25:01.079" v="8680" actId="1076"/>
          <ac:spMkLst>
            <pc:docMk/>
            <pc:sldMk cId="2525991005" sldId="2147479396"/>
            <ac:spMk id="30" creationId="{E330B734-78C6-F5EF-666F-934CC5C4DC04}"/>
          </ac:spMkLst>
        </pc:spChg>
        <pc:spChg chg="add mod">
          <ac:chgData name="Nicolas Delfosse" userId="d965f3d4-ea58-4afe-85b0-6f02e8cf3c22" providerId="ADAL" clId="{AFFDD219-BA0B-48F7-B130-1A537D715EE2}" dt="2023-09-12T18:25:03.532" v="8681" actId="20577"/>
          <ac:spMkLst>
            <pc:docMk/>
            <pc:sldMk cId="2525991005" sldId="2147479396"/>
            <ac:spMk id="40" creationId="{13A3FA15-1D4A-C66F-ECBF-1E8CA1431D59}"/>
          </ac:spMkLst>
        </pc:spChg>
        <pc:grpChg chg="add del mod">
          <ac:chgData name="Nicolas Delfosse" userId="d965f3d4-ea58-4afe-85b0-6f02e8cf3c22" providerId="ADAL" clId="{AFFDD219-BA0B-48F7-B130-1A537D715EE2}" dt="2023-09-12T18:20:27.593" v="8618" actId="478"/>
          <ac:grpSpMkLst>
            <pc:docMk/>
            <pc:sldMk cId="2525991005" sldId="2147479396"/>
            <ac:grpSpMk id="4" creationId="{B12A1240-EF88-732E-4D34-8DEFF15F71EC}"/>
          </ac:grpSpMkLst>
        </pc:grpChg>
        <pc:grpChg chg="del mod topLvl">
          <ac:chgData name="Nicolas Delfosse" userId="d965f3d4-ea58-4afe-85b0-6f02e8cf3c22" providerId="ADAL" clId="{AFFDD219-BA0B-48F7-B130-1A537D715EE2}" dt="2023-09-12T18:20:44.350" v="8622" actId="165"/>
          <ac:grpSpMkLst>
            <pc:docMk/>
            <pc:sldMk cId="2525991005" sldId="2147479396"/>
            <ac:grpSpMk id="5" creationId="{4D08205E-F3FE-19B2-282B-67AA68767E8A}"/>
          </ac:grpSpMkLst>
        </pc:grpChg>
        <pc:grpChg chg="mod topLvl">
          <ac:chgData name="Nicolas Delfosse" userId="d965f3d4-ea58-4afe-85b0-6f02e8cf3c22" providerId="ADAL" clId="{AFFDD219-BA0B-48F7-B130-1A537D715EE2}" dt="2023-09-12T18:20:44.350" v="8622" actId="165"/>
          <ac:grpSpMkLst>
            <pc:docMk/>
            <pc:sldMk cId="2525991005" sldId="2147479396"/>
            <ac:grpSpMk id="8" creationId="{976AC3C4-FE54-AFEB-144F-94421D625287}"/>
          </ac:grpSpMkLst>
        </pc:grpChg>
        <pc:grpChg chg="add mod">
          <ac:chgData name="Nicolas Delfosse" userId="d965f3d4-ea58-4afe-85b0-6f02e8cf3c22" providerId="ADAL" clId="{AFFDD219-BA0B-48F7-B130-1A537D715EE2}" dt="2023-09-12T18:28:59.564" v="8763" actId="1076"/>
          <ac:grpSpMkLst>
            <pc:docMk/>
            <pc:sldMk cId="2525991005" sldId="2147479396"/>
            <ac:grpSpMk id="38" creationId="{A3B2A0A6-5D3E-4F09-CA80-9837B239017F}"/>
          </ac:grpSpMkLst>
        </pc:grpChg>
        <pc:grpChg chg="add mod">
          <ac:chgData name="Nicolas Delfosse" userId="d965f3d4-ea58-4afe-85b0-6f02e8cf3c22" providerId="ADAL" clId="{AFFDD219-BA0B-48F7-B130-1A537D715EE2}" dt="2023-09-12T18:30:19.587" v="8777" actId="1076"/>
          <ac:grpSpMkLst>
            <pc:docMk/>
            <pc:sldMk cId="2525991005" sldId="2147479396"/>
            <ac:grpSpMk id="61" creationId="{CF36F6E2-7F42-A09E-E833-8159CD3A6A56}"/>
          </ac:grpSpMkLst>
        </pc:grpChg>
        <pc:cxnChg chg="add del mod">
          <ac:chgData name="Nicolas Delfosse" userId="d965f3d4-ea58-4afe-85b0-6f02e8cf3c22" providerId="ADAL" clId="{AFFDD219-BA0B-48F7-B130-1A537D715EE2}" dt="2023-09-12T18:20:27.593" v="8618" actId="478"/>
          <ac:cxnSpMkLst>
            <pc:docMk/>
            <pc:sldMk cId="2525991005" sldId="2147479396"/>
            <ac:cxnSpMk id="6" creationId="{107AC08D-AE07-6627-5B89-E0EB98B02F99}"/>
          </ac:cxnSpMkLst>
        </pc:cxnChg>
        <pc:cxnChg chg="del mod">
          <ac:chgData name="Nicolas Delfosse" userId="d965f3d4-ea58-4afe-85b0-6f02e8cf3c22" providerId="ADAL" clId="{AFFDD219-BA0B-48F7-B130-1A537D715EE2}" dt="2023-09-12T18:20:17.590" v="8616" actId="478"/>
          <ac:cxnSpMkLst>
            <pc:docMk/>
            <pc:sldMk cId="2525991005" sldId="2147479396"/>
            <ac:cxnSpMk id="11" creationId="{4297FE31-B8CE-C5FB-38DE-2CF108D3607B}"/>
          </ac:cxnSpMkLst>
        </pc:cxnChg>
        <pc:cxnChg chg="del mod">
          <ac:chgData name="Nicolas Delfosse" userId="d965f3d4-ea58-4afe-85b0-6f02e8cf3c22" providerId="ADAL" clId="{AFFDD219-BA0B-48F7-B130-1A537D715EE2}" dt="2023-09-12T18:20:15.045" v="8615" actId="478"/>
          <ac:cxnSpMkLst>
            <pc:docMk/>
            <pc:sldMk cId="2525991005" sldId="2147479396"/>
            <ac:cxnSpMk id="12" creationId="{D7D1D07A-7457-5870-2F24-BC729AE8B51E}"/>
          </ac:cxnSpMkLst>
        </pc:cxnChg>
        <pc:cxnChg chg="add del mod topLvl">
          <ac:chgData name="Nicolas Delfosse" userId="d965f3d4-ea58-4afe-85b0-6f02e8cf3c22" providerId="ADAL" clId="{AFFDD219-BA0B-48F7-B130-1A537D715EE2}" dt="2023-09-12T18:24:42.075" v="8675" actId="1076"/>
          <ac:cxnSpMkLst>
            <pc:docMk/>
            <pc:sldMk cId="2525991005" sldId="2147479396"/>
            <ac:cxnSpMk id="13" creationId="{B6B65F72-E76D-9C28-4B77-F8CF5A1E8502}"/>
          </ac:cxnSpMkLst>
        </pc:cxnChg>
        <pc:cxnChg chg="mod">
          <ac:chgData name="Nicolas Delfosse" userId="d965f3d4-ea58-4afe-85b0-6f02e8cf3c22" providerId="ADAL" clId="{AFFDD219-BA0B-48F7-B130-1A537D715EE2}" dt="2023-09-12T18:25:01.079" v="8680" actId="1076"/>
          <ac:cxnSpMkLst>
            <pc:docMk/>
            <pc:sldMk cId="2525991005" sldId="2147479396"/>
            <ac:cxnSpMk id="18" creationId="{9E54E0D3-E4F4-CC61-35FD-A7753C8C35E3}"/>
          </ac:cxnSpMkLst>
        </pc:cxnChg>
        <pc:cxnChg chg="del mod">
          <ac:chgData name="Nicolas Delfosse" userId="d965f3d4-ea58-4afe-85b0-6f02e8cf3c22" providerId="ADAL" clId="{AFFDD219-BA0B-48F7-B130-1A537D715EE2}" dt="2023-09-12T18:24:43.998" v="8676" actId="478"/>
          <ac:cxnSpMkLst>
            <pc:docMk/>
            <pc:sldMk cId="2525991005" sldId="2147479396"/>
            <ac:cxnSpMk id="19" creationId="{E8D7E5C6-AFEE-0DFE-A07A-4819CD2505CE}"/>
          </ac:cxnSpMkLst>
        </pc:cxnChg>
        <pc:cxnChg chg="add del mod">
          <ac:chgData name="Nicolas Delfosse" userId="d965f3d4-ea58-4afe-85b0-6f02e8cf3c22" providerId="ADAL" clId="{AFFDD219-BA0B-48F7-B130-1A537D715EE2}" dt="2023-09-12T18:20:27.593" v="8618" actId="478"/>
          <ac:cxnSpMkLst>
            <pc:docMk/>
            <pc:sldMk cId="2525991005" sldId="2147479396"/>
            <ac:cxnSpMk id="20" creationId="{9523D130-6746-FC3F-D917-62BF0F76466B}"/>
          </ac:cxnSpMkLst>
        </pc:cxnChg>
        <pc:cxnChg chg="add mod">
          <ac:chgData name="Nicolas Delfosse" userId="d965f3d4-ea58-4afe-85b0-6f02e8cf3c22" providerId="ADAL" clId="{AFFDD219-BA0B-48F7-B130-1A537D715EE2}" dt="2023-09-12T18:24:42.075" v="8675" actId="1076"/>
          <ac:cxnSpMkLst>
            <pc:docMk/>
            <pc:sldMk cId="2525991005" sldId="2147479396"/>
            <ac:cxnSpMk id="25" creationId="{892B3574-8227-B430-687F-6ADE27E40334}"/>
          </ac:cxnSpMkLst>
        </pc:cxnChg>
        <pc:cxnChg chg="add del mod">
          <ac:chgData name="Nicolas Delfosse" userId="d965f3d4-ea58-4afe-85b0-6f02e8cf3c22" providerId="ADAL" clId="{AFFDD219-BA0B-48F7-B130-1A537D715EE2}" dt="2023-09-12T18:21:12.018" v="8632"/>
          <ac:cxnSpMkLst>
            <pc:docMk/>
            <pc:sldMk cId="2525991005" sldId="2147479396"/>
            <ac:cxnSpMk id="28" creationId="{3BDD0353-1DA3-E561-FF17-B635EC6D12DC}"/>
          </ac:cxnSpMkLst>
        </pc:cxnChg>
        <pc:cxnChg chg="add del mod">
          <ac:chgData name="Nicolas Delfosse" userId="d965f3d4-ea58-4afe-85b0-6f02e8cf3c22" providerId="ADAL" clId="{AFFDD219-BA0B-48F7-B130-1A537D715EE2}" dt="2023-09-12T18:21:12.018" v="8632"/>
          <ac:cxnSpMkLst>
            <pc:docMk/>
            <pc:sldMk cId="2525991005" sldId="2147479396"/>
            <ac:cxnSpMk id="29" creationId="{EDDFD425-43F7-1BD2-63CA-57465B0343F1}"/>
          </ac:cxnSpMkLst>
        </pc:cxnChg>
        <pc:cxnChg chg="add mod">
          <ac:chgData name="Nicolas Delfosse" userId="d965f3d4-ea58-4afe-85b0-6f02e8cf3c22" providerId="ADAL" clId="{AFFDD219-BA0B-48F7-B130-1A537D715EE2}" dt="2023-09-12T18:25:01.079" v="8680" actId="1076"/>
          <ac:cxnSpMkLst>
            <pc:docMk/>
            <pc:sldMk cId="2525991005" sldId="2147479396"/>
            <ac:cxnSpMk id="31" creationId="{B4413301-B3C0-1E5B-DA1C-A278969DBA11}"/>
          </ac:cxnSpMkLst>
        </pc:cxnChg>
        <pc:cxnChg chg="add mod">
          <ac:chgData name="Nicolas Delfosse" userId="d965f3d4-ea58-4afe-85b0-6f02e8cf3c22" providerId="ADAL" clId="{AFFDD219-BA0B-48F7-B130-1A537D715EE2}" dt="2023-09-12T18:25:01.079" v="8680" actId="1076"/>
          <ac:cxnSpMkLst>
            <pc:docMk/>
            <pc:sldMk cId="2525991005" sldId="2147479396"/>
            <ac:cxnSpMk id="32" creationId="{0CF8A5C0-C9FA-89B0-736E-F478C4C5BF0E}"/>
          </ac:cxnSpMkLst>
        </pc:cxnChg>
        <pc:cxnChg chg="add mod">
          <ac:chgData name="Nicolas Delfosse" userId="d965f3d4-ea58-4afe-85b0-6f02e8cf3c22" providerId="ADAL" clId="{AFFDD219-BA0B-48F7-B130-1A537D715EE2}" dt="2023-09-12T18:25:01.079" v="8680" actId="1076"/>
          <ac:cxnSpMkLst>
            <pc:docMk/>
            <pc:sldMk cId="2525991005" sldId="2147479396"/>
            <ac:cxnSpMk id="35" creationId="{5772CF3E-9989-2FB7-45FF-C517F78774BC}"/>
          </ac:cxnSpMkLst>
        </pc:cxnChg>
        <pc:cxnChg chg="add mod">
          <ac:chgData name="Nicolas Delfosse" userId="d965f3d4-ea58-4afe-85b0-6f02e8cf3c22" providerId="ADAL" clId="{AFFDD219-BA0B-48F7-B130-1A537D715EE2}" dt="2023-09-12T18:28:59.564" v="8763" actId="1076"/>
          <ac:cxnSpMkLst>
            <pc:docMk/>
            <pc:sldMk cId="2525991005" sldId="2147479396"/>
            <ac:cxnSpMk id="41" creationId="{79A36436-DC53-5C94-67A8-EF8291D83469}"/>
          </ac:cxnSpMkLst>
        </pc:cxnChg>
        <pc:cxnChg chg="add mod">
          <ac:chgData name="Nicolas Delfosse" userId="d965f3d4-ea58-4afe-85b0-6f02e8cf3c22" providerId="ADAL" clId="{AFFDD219-BA0B-48F7-B130-1A537D715EE2}" dt="2023-09-12T18:28:59.564" v="8763" actId="1076"/>
          <ac:cxnSpMkLst>
            <pc:docMk/>
            <pc:sldMk cId="2525991005" sldId="2147479396"/>
            <ac:cxnSpMk id="45" creationId="{FEA9A381-FCFC-8F67-55D5-69D8913DF475}"/>
          </ac:cxnSpMkLst>
        </pc:cxnChg>
      </pc:sldChg>
      <pc:sldChg chg="addSp delSp modSp add mod modAnim">
        <pc:chgData name="Nicolas Delfosse" userId="d965f3d4-ea58-4afe-85b0-6f02e8cf3c22" providerId="ADAL" clId="{AFFDD219-BA0B-48F7-B130-1A537D715EE2}" dt="2023-09-12T18:29:39.708" v="8774"/>
        <pc:sldMkLst>
          <pc:docMk/>
          <pc:sldMk cId="464403347" sldId="2147479397"/>
        </pc:sldMkLst>
        <pc:spChg chg="mod">
          <ac:chgData name="Nicolas Delfosse" userId="d965f3d4-ea58-4afe-85b0-6f02e8cf3c22" providerId="ADAL" clId="{AFFDD219-BA0B-48F7-B130-1A537D715EE2}" dt="2023-09-12T18:26:14.570" v="8692" actId="1076"/>
          <ac:spMkLst>
            <pc:docMk/>
            <pc:sldMk cId="464403347" sldId="2147479397"/>
            <ac:spMk id="2" creationId="{E9221C58-1F5B-3B61-FD0D-4CA164B2804F}"/>
          </ac:spMkLst>
        </pc:spChg>
        <pc:spChg chg="mod">
          <ac:chgData name="Nicolas Delfosse" userId="d965f3d4-ea58-4afe-85b0-6f02e8cf3c22" providerId="ADAL" clId="{AFFDD219-BA0B-48F7-B130-1A537D715EE2}" dt="2023-09-12T18:26:09.425" v="8689" actId="1076"/>
          <ac:spMkLst>
            <pc:docMk/>
            <pc:sldMk cId="464403347" sldId="2147479397"/>
            <ac:spMk id="3" creationId="{360249CA-0237-1825-C4F4-3AAA0870189F}"/>
          </ac:spMkLst>
        </pc:spChg>
        <pc:spChg chg="mod">
          <ac:chgData name="Nicolas Delfosse" userId="d965f3d4-ea58-4afe-85b0-6f02e8cf3c22" providerId="ADAL" clId="{AFFDD219-BA0B-48F7-B130-1A537D715EE2}" dt="2023-09-12T18:23:03.944" v="8651"/>
          <ac:spMkLst>
            <pc:docMk/>
            <pc:sldMk cId="464403347" sldId="2147479397"/>
            <ac:spMk id="6" creationId="{06439BA9-8C04-7654-19E3-37FBDE3FA361}"/>
          </ac:spMkLst>
        </pc:spChg>
        <pc:spChg chg="topLvl">
          <ac:chgData name="Nicolas Delfosse" userId="d965f3d4-ea58-4afe-85b0-6f02e8cf3c22" providerId="ADAL" clId="{AFFDD219-BA0B-48F7-B130-1A537D715EE2}" dt="2023-09-12T18:26:13.400" v="8690" actId="165"/>
          <ac:spMkLst>
            <pc:docMk/>
            <pc:sldMk cId="464403347" sldId="2147479397"/>
            <ac:spMk id="9" creationId="{D760BADC-3D1B-0114-044A-8920F6C2928F}"/>
          </ac:spMkLst>
        </pc:spChg>
        <pc:spChg chg="mod">
          <ac:chgData name="Nicolas Delfosse" userId="d965f3d4-ea58-4afe-85b0-6f02e8cf3c22" providerId="ADAL" clId="{AFFDD219-BA0B-48F7-B130-1A537D715EE2}" dt="2023-09-12T18:23:03.944" v="8651"/>
          <ac:spMkLst>
            <pc:docMk/>
            <pc:sldMk cId="464403347" sldId="2147479397"/>
            <ac:spMk id="10" creationId="{F2FE76E6-6A93-7610-30D3-B23BEBF9EC78}"/>
          </ac:spMkLst>
        </pc:spChg>
        <pc:spChg chg="mod">
          <ac:chgData name="Nicolas Delfosse" userId="d965f3d4-ea58-4afe-85b0-6f02e8cf3c22" providerId="ADAL" clId="{AFFDD219-BA0B-48F7-B130-1A537D715EE2}" dt="2023-09-12T18:23:03.944" v="8651"/>
          <ac:spMkLst>
            <pc:docMk/>
            <pc:sldMk cId="464403347" sldId="2147479397"/>
            <ac:spMk id="11" creationId="{052D7358-C22E-C270-23EE-4DC4F0DEEC05}"/>
          </ac:spMkLst>
        </pc:spChg>
        <pc:spChg chg="del">
          <ac:chgData name="Nicolas Delfosse" userId="d965f3d4-ea58-4afe-85b0-6f02e8cf3c22" providerId="ADAL" clId="{AFFDD219-BA0B-48F7-B130-1A537D715EE2}" dt="2023-09-12T18:23:14.500" v="8655" actId="478"/>
          <ac:spMkLst>
            <pc:docMk/>
            <pc:sldMk cId="464403347" sldId="2147479397"/>
            <ac:spMk id="14" creationId="{4BEE0D80-C504-A44E-09C1-C05156D58520}"/>
          </ac:spMkLst>
        </pc:spChg>
        <pc:spChg chg="del">
          <ac:chgData name="Nicolas Delfosse" userId="d965f3d4-ea58-4afe-85b0-6f02e8cf3c22" providerId="ADAL" clId="{AFFDD219-BA0B-48F7-B130-1A537D715EE2}" dt="2023-09-12T18:23:53.249" v="8665" actId="478"/>
          <ac:spMkLst>
            <pc:docMk/>
            <pc:sldMk cId="464403347" sldId="2147479397"/>
            <ac:spMk id="17" creationId="{CB59B898-25F9-0B0C-BBCE-4048ABB10E3C}"/>
          </ac:spMkLst>
        </pc:spChg>
        <pc:spChg chg="mod">
          <ac:chgData name="Nicolas Delfosse" userId="d965f3d4-ea58-4afe-85b0-6f02e8cf3c22" providerId="ADAL" clId="{AFFDD219-BA0B-48F7-B130-1A537D715EE2}" dt="2023-09-12T18:23:03.944" v="8651"/>
          <ac:spMkLst>
            <pc:docMk/>
            <pc:sldMk cId="464403347" sldId="2147479397"/>
            <ac:spMk id="20" creationId="{A2D76021-37D3-DA1C-0B3B-54CDA35487A3}"/>
          </ac:spMkLst>
        </pc:spChg>
        <pc:spChg chg="topLvl">
          <ac:chgData name="Nicolas Delfosse" userId="d965f3d4-ea58-4afe-85b0-6f02e8cf3c22" providerId="ADAL" clId="{AFFDD219-BA0B-48F7-B130-1A537D715EE2}" dt="2023-09-12T18:26:13.400" v="8690" actId="165"/>
          <ac:spMkLst>
            <pc:docMk/>
            <pc:sldMk cId="464403347" sldId="2147479397"/>
            <ac:spMk id="23" creationId="{8E57C222-0211-76DC-39CB-F2B7969855A1}"/>
          </ac:spMkLst>
        </pc:spChg>
        <pc:spChg chg="mod">
          <ac:chgData name="Nicolas Delfosse" userId="d965f3d4-ea58-4afe-85b0-6f02e8cf3c22" providerId="ADAL" clId="{AFFDD219-BA0B-48F7-B130-1A537D715EE2}" dt="2023-09-12T18:23:03.944" v="8651"/>
          <ac:spMkLst>
            <pc:docMk/>
            <pc:sldMk cId="464403347" sldId="2147479397"/>
            <ac:spMk id="26" creationId="{4E555495-F487-CB62-A2CC-C85B2D934ED3}"/>
          </ac:spMkLst>
        </pc:spChg>
        <pc:spChg chg="mod">
          <ac:chgData name="Nicolas Delfosse" userId="d965f3d4-ea58-4afe-85b0-6f02e8cf3c22" providerId="ADAL" clId="{AFFDD219-BA0B-48F7-B130-1A537D715EE2}" dt="2023-09-12T18:23:03.944" v="8651"/>
          <ac:spMkLst>
            <pc:docMk/>
            <pc:sldMk cId="464403347" sldId="2147479397"/>
            <ac:spMk id="27" creationId="{241BA413-9C1F-A34A-8EBF-EE19F5E17D69}"/>
          </ac:spMkLst>
        </pc:spChg>
        <pc:spChg chg="mod">
          <ac:chgData name="Nicolas Delfosse" userId="d965f3d4-ea58-4afe-85b0-6f02e8cf3c22" providerId="ADAL" clId="{AFFDD219-BA0B-48F7-B130-1A537D715EE2}" dt="2023-09-12T18:23:03.944" v="8651"/>
          <ac:spMkLst>
            <pc:docMk/>
            <pc:sldMk cId="464403347" sldId="2147479397"/>
            <ac:spMk id="28" creationId="{7EC93169-7152-1B98-5EF1-E34D921E042F}"/>
          </ac:spMkLst>
        </pc:spChg>
        <pc:spChg chg="mod topLvl">
          <ac:chgData name="Nicolas Delfosse" userId="d965f3d4-ea58-4afe-85b0-6f02e8cf3c22" providerId="ADAL" clId="{AFFDD219-BA0B-48F7-B130-1A537D715EE2}" dt="2023-09-12T18:26:13.400" v="8690" actId="165"/>
          <ac:spMkLst>
            <pc:docMk/>
            <pc:sldMk cId="464403347" sldId="2147479397"/>
            <ac:spMk id="30" creationId="{E330B734-78C6-F5EF-666F-934CC5C4DC04}"/>
          </ac:spMkLst>
        </pc:spChg>
        <pc:spChg chg="add mod">
          <ac:chgData name="Nicolas Delfosse" userId="d965f3d4-ea58-4afe-85b0-6f02e8cf3c22" providerId="ADAL" clId="{AFFDD219-BA0B-48F7-B130-1A537D715EE2}" dt="2023-09-12T18:25:56.783" v="8687" actId="1076"/>
          <ac:spMkLst>
            <pc:docMk/>
            <pc:sldMk cId="464403347" sldId="2147479397"/>
            <ac:spMk id="36" creationId="{7D5203F6-6C8A-0CE2-81DC-3B43165CF75D}"/>
          </ac:spMkLst>
        </pc:spChg>
        <pc:spChg chg="del">
          <ac:chgData name="Nicolas Delfosse" userId="d965f3d4-ea58-4afe-85b0-6f02e8cf3c22" providerId="ADAL" clId="{AFFDD219-BA0B-48F7-B130-1A537D715EE2}" dt="2023-09-12T18:22:56.877" v="8649" actId="478"/>
          <ac:spMkLst>
            <pc:docMk/>
            <pc:sldMk cId="464403347" sldId="2147479397"/>
            <ac:spMk id="40" creationId="{13A3FA15-1D4A-C66F-ECBF-1E8CA1431D59}"/>
          </ac:spMkLst>
        </pc:spChg>
        <pc:spChg chg="add mod">
          <ac:chgData name="Nicolas Delfosse" userId="d965f3d4-ea58-4afe-85b0-6f02e8cf3c22" providerId="ADAL" clId="{AFFDD219-BA0B-48F7-B130-1A537D715EE2}" dt="2023-09-12T18:25:56.783" v="8687" actId="1076"/>
          <ac:spMkLst>
            <pc:docMk/>
            <pc:sldMk cId="464403347" sldId="2147479397"/>
            <ac:spMk id="43" creationId="{B28D5EAD-6373-5D1D-BBCE-BC01795CED01}"/>
          </ac:spMkLst>
        </pc:spChg>
        <pc:spChg chg="add mod">
          <ac:chgData name="Nicolas Delfosse" userId="d965f3d4-ea58-4afe-85b0-6f02e8cf3c22" providerId="ADAL" clId="{AFFDD219-BA0B-48F7-B130-1A537D715EE2}" dt="2023-09-12T18:26:23.614" v="8694" actId="1076"/>
          <ac:spMkLst>
            <pc:docMk/>
            <pc:sldMk cId="464403347" sldId="2147479397"/>
            <ac:spMk id="45" creationId="{B61678E3-B4EE-1B9A-3FF7-F570A35589E1}"/>
          </ac:spMkLst>
        </pc:spChg>
        <pc:spChg chg="add mod">
          <ac:chgData name="Nicolas Delfosse" userId="d965f3d4-ea58-4afe-85b0-6f02e8cf3c22" providerId="ADAL" clId="{AFFDD219-BA0B-48F7-B130-1A537D715EE2}" dt="2023-09-12T18:26:23.614" v="8694" actId="1076"/>
          <ac:spMkLst>
            <pc:docMk/>
            <pc:sldMk cId="464403347" sldId="2147479397"/>
            <ac:spMk id="46" creationId="{B86352E0-E951-FA4F-07EF-8B6D871B3F3C}"/>
          </ac:spMkLst>
        </pc:spChg>
        <pc:spChg chg="add mod">
          <ac:chgData name="Nicolas Delfosse" userId="d965f3d4-ea58-4afe-85b0-6f02e8cf3c22" providerId="ADAL" clId="{AFFDD219-BA0B-48F7-B130-1A537D715EE2}" dt="2023-09-12T18:26:23.614" v="8694" actId="1076"/>
          <ac:spMkLst>
            <pc:docMk/>
            <pc:sldMk cId="464403347" sldId="2147479397"/>
            <ac:spMk id="48" creationId="{4FACC3A3-3B96-5F4F-4B30-0723A9A60195}"/>
          </ac:spMkLst>
        </pc:spChg>
        <pc:spChg chg="add mod">
          <ac:chgData name="Nicolas Delfosse" userId="d965f3d4-ea58-4afe-85b0-6f02e8cf3c22" providerId="ADAL" clId="{AFFDD219-BA0B-48F7-B130-1A537D715EE2}" dt="2023-09-12T18:26:35.186" v="8696" actId="1076"/>
          <ac:spMkLst>
            <pc:docMk/>
            <pc:sldMk cId="464403347" sldId="2147479397"/>
            <ac:spMk id="50" creationId="{924887FB-165E-C28F-D9F1-C77F405ACBC1}"/>
          </ac:spMkLst>
        </pc:spChg>
        <pc:spChg chg="add mod">
          <ac:chgData name="Nicolas Delfosse" userId="d965f3d4-ea58-4afe-85b0-6f02e8cf3c22" providerId="ADAL" clId="{AFFDD219-BA0B-48F7-B130-1A537D715EE2}" dt="2023-09-12T18:28:22.184" v="8754" actId="20577"/>
          <ac:spMkLst>
            <pc:docMk/>
            <pc:sldMk cId="464403347" sldId="2147479397"/>
            <ac:spMk id="54" creationId="{152559B8-4EEB-2D95-980E-91893E74EE3D}"/>
          </ac:spMkLst>
        </pc:spChg>
        <pc:spChg chg="add mod">
          <ac:chgData name="Nicolas Delfosse" userId="d965f3d4-ea58-4afe-85b0-6f02e8cf3c22" providerId="ADAL" clId="{AFFDD219-BA0B-48F7-B130-1A537D715EE2}" dt="2023-09-12T18:28:27.286" v="8755" actId="1076"/>
          <ac:spMkLst>
            <pc:docMk/>
            <pc:sldMk cId="464403347" sldId="2147479397"/>
            <ac:spMk id="55" creationId="{34BE7581-EF30-BD9C-C5CA-65751E8B9B8C}"/>
          </ac:spMkLst>
        </pc:spChg>
        <pc:spChg chg="add mod">
          <ac:chgData name="Nicolas Delfosse" userId="d965f3d4-ea58-4afe-85b0-6f02e8cf3c22" providerId="ADAL" clId="{AFFDD219-BA0B-48F7-B130-1A537D715EE2}" dt="2023-09-12T18:27:56.346" v="8742" actId="1076"/>
          <ac:spMkLst>
            <pc:docMk/>
            <pc:sldMk cId="464403347" sldId="2147479397"/>
            <ac:spMk id="56" creationId="{F7B4B4B2-64FE-47C6-C12F-CF00F774FDD6}"/>
          </ac:spMkLst>
        </pc:spChg>
        <pc:spChg chg="add mod">
          <ac:chgData name="Nicolas Delfosse" userId="d965f3d4-ea58-4afe-85b0-6f02e8cf3c22" providerId="ADAL" clId="{AFFDD219-BA0B-48F7-B130-1A537D715EE2}" dt="2023-09-12T18:28:09.676" v="8748" actId="1076"/>
          <ac:spMkLst>
            <pc:docMk/>
            <pc:sldMk cId="464403347" sldId="2147479397"/>
            <ac:spMk id="57" creationId="{382400C7-D29D-3966-4A5B-7D0610696D29}"/>
          </ac:spMkLst>
        </pc:spChg>
        <pc:spChg chg="add mod">
          <ac:chgData name="Nicolas Delfosse" userId="d965f3d4-ea58-4afe-85b0-6f02e8cf3c22" providerId="ADAL" clId="{AFFDD219-BA0B-48F7-B130-1A537D715EE2}" dt="2023-09-12T18:28:47.451" v="8762" actId="1076"/>
          <ac:spMkLst>
            <pc:docMk/>
            <pc:sldMk cId="464403347" sldId="2147479397"/>
            <ac:spMk id="61" creationId="{A5E8110B-5979-22C5-393D-E258A99510EB}"/>
          </ac:spMkLst>
        </pc:spChg>
        <pc:grpChg chg="add del mod">
          <ac:chgData name="Nicolas Delfosse" userId="d965f3d4-ea58-4afe-85b0-6f02e8cf3c22" providerId="ADAL" clId="{AFFDD219-BA0B-48F7-B130-1A537D715EE2}" dt="2023-09-12T18:25:23.253" v="8684" actId="478"/>
          <ac:grpSpMkLst>
            <pc:docMk/>
            <pc:sldMk cId="464403347" sldId="2147479397"/>
            <ac:grpSpMk id="4" creationId="{E8FF7807-A0D3-647C-B191-E432E2BBD11A}"/>
          </ac:grpSpMkLst>
        </pc:grpChg>
        <pc:grpChg chg="mod">
          <ac:chgData name="Nicolas Delfosse" userId="d965f3d4-ea58-4afe-85b0-6f02e8cf3c22" providerId="ADAL" clId="{AFFDD219-BA0B-48F7-B130-1A537D715EE2}" dt="2023-09-12T18:23:03.944" v="8651"/>
          <ac:grpSpMkLst>
            <pc:docMk/>
            <pc:sldMk cId="464403347" sldId="2147479397"/>
            <ac:grpSpMk id="5" creationId="{9576F34E-D519-8E38-85E5-C2E371A35666}"/>
          </ac:grpSpMkLst>
        </pc:grpChg>
        <pc:grpChg chg="topLvl">
          <ac:chgData name="Nicolas Delfosse" userId="d965f3d4-ea58-4afe-85b0-6f02e8cf3c22" providerId="ADAL" clId="{AFFDD219-BA0B-48F7-B130-1A537D715EE2}" dt="2023-09-12T18:26:13.400" v="8690" actId="165"/>
          <ac:grpSpMkLst>
            <pc:docMk/>
            <pc:sldMk cId="464403347" sldId="2147479397"/>
            <ac:grpSpMk id="8" creationId="{976AC3C4-FE54-AFEB-144F-94421D625287}"/>
          </ac:grpSpMkLst>
        </pc:grpChg>
        <pc:grpChg chg="del mod">
          <ac:chgData name="Nicolas Delfosse" userId="d965f3d4-ea58-4afe-85b0-6f02e8cf3c22" providerId="ADAL" clId="{AFFDD219-BA0B-48F7-B130-1A537D715EE2}" dt="2023-09-12T18:26:13.400" v="8690" actId="165"/>
          <ac:grpSpMkLst>
            <pc:docMk/>
            <pc:sldMk cId="464403347" sldId="2147479397"/>
            <ac:grpSpMk id="38" creationId="{A3B2A0A6-5D3E-4F09-CA80-9837B239017F}"/>
          </ac:grpSpMkLst>
        </pc:grpChg>
        <pc:grpChg chg="add">
          <ac:chgData name="Nicolas Delfosse" userId="d965f3d4-ea58-4afe-85b0-6f02e8cf3c22" providerId="ADAL" clId="{AFFDD219-BA0B-48F7-B130-1A537D715EE2}" dt="2023-09-12T18:29:10.525" v="8766" actId="164"/>
          <ac:grpSpMkLst>
            <pc:docMk/>
            <pc:sldMk cId="464403347" sldId="2147479397"/>
            <ac:grpSpMk id="62" creationId="{C5610A38-F643-932B-41D4-F3FD3B602357}"/>
          </ac:grpSpMkLst>
        </pc:grpChg>
        <pc:grpChg chg="add">
          <ac:chgData name="Nicolas Delfosse" userId="d965f3d4-ea58-4afe-85b0-6f02e8cf3c22" providerId="ADAL" clId="{AFFDD219-BA0B-48F7-B130-1A537D715EE2}" dt="2023-09-12T18:29:19.291" v="8768" actId="164"/>
          <ac:grpSpMkLst>
            <pc:docMk/>
            <pc:sldMk cId="464403347" sldId="2147479397"/>
            <ac:grpSpMk id="63" creationId="{3ED8C5AA-E535-8194-C8AE-D350387A9E2B}"/>
          </ac:grpSpMkLst>
        </pc:grpChg>
        <pc:grpChg chg="add">
          <ac:chgData name="Nicolas Delfosse" userId="d965f3d4-ea58-4afe-85b0-6f02e8cf3c22" providerId="ADAL" clId="{AFFDD219-BA0B-48F7-B130-1A537D715EE2}" dt="2023-09-12T18:29:34.135" v="8772" actId="164"/>
          <ac:grpSpMkLst>
            <pc:docMk/>
            <pc:sldMk cId="464403347" sldId="2147479397"/>
            <ac:grpSpMk id="64" creationId="{C53E8C07-97C6-4113-17C7-CB4FF4577E69}"/>
          </ac:grpSpMkLst>
        </pc:grpChg>
        <pc:cxnChg chg="mod">
          <ac:chgData name="Nicolas Delfosse" userId="d965f3d4-ea58-4afe-85b0-6f02e8cf3c22" providerId="ADAL" clId="{AFFDD219-BA0B-48F7-B130-1A537D715EE2}" dt="2023-09-12T18:25:23.253" v="8684" actId="478"/>
          <ac:cxnSpMkLst>
            <pc:docMk/>
            <pc:sldMk cId="464403347" sldId="2147479397"/>
            <ac:cxnSpMk id="7" creationId="{25C77D88-89EB-C6ED-0C0D-A39C1E6671E1}"/>
          </ac:cxnSpMkLst>
        </pc:cxnChg>
        <pc:cxnChg chg="mod">
          <ac:chgData name="Nicolas Delfosse" userId="d965f3d4-ea58-4afe-85b0-6f02e8cf3c22" providerId="ADAL" clId="{AFFDD219-BA0B-48F7-B130-1A537D715EE2}" dt="2023-09-12T18:25:23.253" v="8684" actId="478"/>
          <ac:cxnSpMkLst>
            <pc:docMk/>
            <pc:sldMk cId="464403347" sldId="2147479397"/>
            <ac:cxnSpMk id="12" creationId="{C2EBD776-D866-8BE1-F492-D263B9FCFB11}"/>
          </ac:cxnSpMkLst>
        </pc:cxnChg>
        <pc:cxnChg chg="del mod">
          <ac:chgData name="Nicolas Delfosse" userId="d965f3d4-ea58-4afe-85b0-6f02e8cf3c22" providerId="ADAL" clId="{AFFDD219-BA0B-48F7-B130-1A537D715EE2}" dt="2023-09-12T18:23:18.112" v="8657" actId="478"/>
          <ac:cxnSpMkLst>
            <pc:docMk/>
            <pc:sldMk cId="464403347" sldId="2147479397"/>
            <ac:cxnSpMk id="13" creationId="{B6B65F72-E76D-9C28-4B77-F8CF5A1E8502}"/>
          </ac:cxnSpMkLst>
        </pc:cxnChg>
        <pc:cxnChg chg="del mod">
          <ac:chgData name="Nicolas Delfosse" userId="d965f3d4-ea58-4afe-85b0-6f02e8cf3c22" providerId="ADAL" clId="{AFFDD219-BA0B-48F7-B130-1A537D715EE2}" dt="2023-09-12T18:23:51.951" v="8664" actId="478"/>
          <ac:cxnSpMkLst>
            <pc:docMk/>
            <pc:sldMk cId="464403347" sldId="2147479397"/>
            <ac:cxnSpMk id="18" creationId="{9E54E0D3-E4F4-CC61-35FD-A7753C8C35E3}"/>
          </ac:cxnSpMkLst>
        </pc:cxnChg>
        <pc:cxnChg chg="del mod">
          <ac:chgData name="Nicolas Delfosse" userId="d965f3d4-ea58-4afe-85b0-6f02e8cf3c22" providerId="ADAL" clId="{AFFDD219-BA0B-48F7-B130-1A537D715EE2}" dt="2023-09-12T18:23:50.533" v="8663" actId="478"/>
          <ac:cxnSpMkLst>
            <pc:docMk/>
            <pc:sldMk cId="464403347" sldId="2147479397"/>
            <ac:cxnSpMk id="19" creationId="{E8D7E5C6-AFEE-0DFE-A07A-4819CD2505CE}"/>
          </ac:cxnSpMkLst>
        </pc:cxnChg>
        <pc:cxnChg chg="mod">
          <ac:chgData name="Nicolas Delfosse" userId="d965f3d4-ea58-4afe-85b0-6f02e8cf3c22" providerId="ADAL" clId="{AFFDD219-BA0B-48F7-B130-1A537D715EE2}" dt="2023-09-12T18:25:23.253" v="8684" actId="478"/>
          <ac:cxnSpMkLst>
            <pc:docMk/>
            <pc:sldMk cId="464403347" sldId="2147479397"/>
            <ac:cxnSpMk id="21" creationId="{6C620EE4-F69A-0CE6-B53C-F9DCE5AD7670}"/>
          </ac:cxnSpMkLst>
        </pc:cxnChg>
        <pc:cxnChg chg="mod">
          <ac:chgData name="Nicolas Delfosse" userId="d965f3d4-ea58-4afe-85b0-6f02e8cf3c22" providerId="ADAL" clId="{AFFDD219-BA0B-48F7-B130-1A537D715EE2}" dt="2023-09-12T18:25:23.253" v="8684" actId="478"/>
          <ac:cxnSpMkLst>
            <pc:docMk/>
            <pc:sldMk cId="464403347" sldId="2147479397"/>
            <ac:cxnSpMk id="22" creationId="{BDD0A021-684E-B167-B084-86A3BECA1237}"/>
          </ac:cxnSpMkLst>
        </pc:cxnChg>
        <pc:cxnChg chg="mod">
          <ac:chgData name="Nicolas Delfosse" userId="d965f3d4-ea58-4afe-85b0-6f02e8cf3c22" providerId="ADAL" clId="{AFFDD219-BA0B-48F7-B130-1A537D715EE2}" dt="2023-09-12T18:25:23.253" v="8684" actId="478"/>
          <ac:cxnSpMkLst>
            <pc:docMk/>
            <pc:sldMk cId="464403347" sldId="2147479397"/>
            <ac:cxnSpMk id="24" creationId="{D7F1DF06-4980-0062-25DF-D75428BA754F}"/>
          </ac:cxnSpMkLst>
        </pc:cxnChg>
        <pc:cxnChg chg="del mod">
          <ac:chgData name="Nicolas Delfosse" userId="d965f3d4-ea58-4afe-85b0-6f02e8cf3c22" providerId="ADAL" clId="{AFFDD219-BA0B-48F7-B130-1A537D715EE2}" dt="2023-09-12T18:23:16.617" v="8656" actId="478"/>
          <ac:cxnSpMkLst>
            <pc:docMk/>
            <pc:sldMk cId="464403347" sldId="2147479397"/>
            <ac:cxnSpMk id="25" creationId="{892B3574-8227-B430-687F-6ADE27E40334}"/>
          </ac:cxnSpMkLst>
        </pc:cxnChg>
        <pc:cxnChg chg="mod">
          <ac:chgData name="Nicolas Delfosse" userId="d965f3d4-ea58-4afe-85b0-6f02e8cf3c22" providerId="ADAL" clId="{AFFDD219-BA0B-48F7-B130-1A537D715EE2}" dt="2023-09-12T18:25:23.253" v="8684" actId="478"/>
          <ac:cxnSpMkLst>
            <pc:docMk/>
            <pc:sldMk cId="464403347" sldId="2147479397"/>
            <ac:cxnSpMk id="29" creationId="{E6F9E629-CCD5-4968-8F09-6D026AD2486E}"/>
          </ac:cxnSpMkLst>
        </pc:cxnChg>
        <pc:cxnChg chg="mod topLvl">
          <ac:chgData name="Nicolas Delfosse" userId="d965f3d4-ea58-4afe-85b0-6f02e8cf3c22" providerId="ADAL" clId="{AFFDD219-BA0B-48F7-B130-1A537D715EE2}" dt="2023-09-12T18:26:13.400" v="8690" actId="165"/>
          <ac:cxnSpMkLst>
            <pc:docMk/>
            <pc:sldMk cId="464403347" sldId="2147479397"/>
            <ac:cxnSpMk id="31" creationId="{B4413301-B3C0-1E5B-DA1C-A278969DBA11}"/>
          </ac:cxnSpMkLst>
        </pc:cxnChg>
        <pc:cxnChg chg="mod topLvl">
          <ac:chgData name="Nicolas Delfosse" userId="d965f3d4-ea58-4afe-85b0-6f02e8cf3c22" providerId="ADAL" clId="{AFFDD219-BA0B-48F7-B130-1A537D715EE2}" dt="2023-09-12T18:26:13.400" v="8690" actId="165"/>
          <ac:cxnSpMkLst>
            <pc:docMk/>
            <pc:sldMk cId="464403347" sldId="2147479397"/>
            <ac:cxnSpMk id="32" creationId="{0CF8A5C0-C9FA-89B0-736E-F478C4C5BF0E}"/>
          </ac:cxnSpMkLst>
        </pc:cxnChg>
        <pc:cxnChg chg="mod">
          <ac:chgData name="Nicolas Delfosse" userId="d965f3d4-ea58-4afe-85b0-6f02e8cf3c22" providerId="ADAL" clId="{AFFDD219-BA0B-48F7-B130-1A537D715EE2}" dt="2023-09-12T18:25:23.253" v="8684" actId="478"/>
          <ac:cxnSpMkLst>
            <pc:docMk/>
            <pc:sldMk cId="464403347" sldId="2147479397"/>
            <ac:cxnSpMk id="33" creationId="{CB53562E-4E0E-7CBC-1900-5343FD7D8FFC}"/>
          </ac:cxnSpMkLst>
        </pc:cxnChg>
        <pc:cxnChg chg="add mod">
          <ac:chgData name="Nicolas Delfosse" userId="d965f3d4-ea58-4afe-85b0-6f02e8cf3c22" providerId="ADAL" clId="{AFFDD219-BA0B-48F7-B130-1A537D715EE2}" dt="2023-09-12T18:25:56.783" v="8687" actId="1076"/>
          <ac:cxnSpMkLst>
            <pc:docMk/>
            <pc:sldMk cId="464403347" sldId="2147479397"/>
            <ac:cxnSpMk id="34" creationId="{64ABA1AF-1DE4-1FAB-241C-529E877765A5}"/>
          </ac:cxnSpMkLst>
        </pc:cxnChg>
        <pc:cxnChg chg="del mod">
          <ac:chgData name="Nicolas Delfosse" userId="d965f3d4-ea58-4afe-85b0-6f02e8cf3c22" providerId="ADAL" clId="{AFFDD219-BA0B-48F7-B130-1A537D715EE2}" dt="2023-09-12T18:23:35.966" v="8660" actId="478"/>
          <ac:cxnSpMkLst>
            <pc:docMk/>
            <pc:sldMk cId="464403347" sldId="2147479397"/>
            <ac:cxnSpMk id="35" creationId="{5772CF3E-9989-2FB7-45FF-C517F78774BC}"/>
          </ac:cxnSpMkLst>
        </pc:cxnChg>
        <pc:cxnChg chg="add mod">
          <ac:chgData name="Nicolas Delfosse" userId="d965f3d4-ea58-4afe-85b0-6f02e8cf3c22" providerId="ADAL" clId="{AFFDD219-BA0B-48F7-B130-1A537D715EE2}" dt="2023-09-12T18:25:56.783" v="8687" actId="1076"/>
          <ac:cxnSpMkLst>
            <pc:docMk/>
            <pc:sldMk cId="464403347" sldId="2147479397"/>
            <ac:cxnSpMk id="37" creationId="{D29B55F0-CE26-DDC4-0CEE-16440DEEA796}"/>
          </ac:cxnSpMkLst>
        </pc:cxnChg>
        <pc:cxnChg chg="add mod">
          <ac:chgData name="Nicolas Delfosse" userId="d965f3d4-ea58-4afe-85b0-6f02e8cf3c22" providerId="ADAL" clId="{AFFDD219-BA0B-48F7-B130-1A537D715EE2}" dt="2023-09-12T18:25:56.783" v="8687" actId="1076"/>
          <ac:cxnSpMkLst>
            <pc:docMk/>
            <pc:sldMk cId="464403347" sldId="2147479397"/>
            <ac:cxnSpMk id="42" creationId="{9A4413AA-1689-B4EF-15FC-9130CA0EE689}"/>
          </ac:cxnSpMkLst>
        </pc:cxnChg>
        <pc:cxnChg chg="add mod">
          <ac:chgData name="Nicolas Delfosse" userId="d965f3d4-ea58-4afe-85b0-6f02e8cf3c22" providerId="ADAL" clId="{AFFDD219-BA0B-48F7-B130-1A537D715EE2}" dt="2023-09-12T18:25:56.783" v="8687" actId="1076"/>
          <ac:cxnSpMkLst>
            <pc:docMk/>
            <pc:sldMk cId="464403347" sldId="2147479397"/>
            <ac:cxnSpMk id="44" creationId="{C60998EF-B02E-94BC-EFE5-3F86F48E0FA5}"/>
          </ac:cxnSpMkLst>
        </pc:cxnChg>
        <pc:cxnChg chg="add mod">
          <ac:chgData name="Nicolas Delfosse" userId="d965f3d4-ea58-4afe-85b0-6f02e8cf3c22" providerId="ADAL" clId="{AFFDD219-BA0B-48F7-B130-1A537D715EE2}" dt="2023-09-12T18:26:23.614" v="8694" actId="1076"/>
          <ac:cxnSpMkLst>
            <pc:docMk/>
            <pc:sldMk cId="464403347" sldId="2147479397"/>
            <ac:cxnSpMk id="47" creationId="{818A0482-F97B-31E8-20F7-772D833AD2E6}"/>
          </ac:cxnSpMkLst>
        </pc:cxnChg>
        <pc:cxnChg chg="add mod">
          <ac:chgData name="Nicolas Delfosse" userId="d965f3d4-ea58-4afe-85b0-6f02e8cf3c22" providerId="ADAL" clId="{AFFDD219-BA0B-48F7-B130-1A537D715EE2}" dt="2023-09-12T18:26:23.614" v="8694" actId="1076"/>
          <ac:cxnSpMkLst>
            <pc:docMk/>
            <pc:sldMk cId="464403347" sldId="2147479397"/>
            <ac:cxnSpMk id="49" creationId="{0440350A-91D7-FAB3-C0DA-B45E1921ABD7}"/>
          </ac:cxnSpMkLst>
        </pc:cxnChg>
        <pc:cxnChg chg="add mod">
          <ac:chgData name="Nicolas Delfosse" userId="d965f3d4-ea58-4afe-85b0-6f02e8cf3c22" providerId="ADAL" clId="{AFFDD219-BA0B-48F7-B130-1A537D715EE2}" dt="2023-09-12T18:26:35.186" v="8696" actId="1076"/>
          <ac:cxnSpMkLst>
            <pc:docMk/>
            <pc:sldMk cId="464403347" sldId="2147479397"/>
            <ac:cxnSpMk id="51" creationId="{E3FBA138-E4A9-CCCF-7215-27F067739452}"/>
          </ac:cxnSpMkLst>
        </pc:cxnChg>
        <pc:cxnChg chg="add mod">
          <ac:chgData name="Nicolas Delfosse" userId="d965f3d4-ea58-4afe-85b0-6f02e8cf3c22" providerId="ADAL" clId="{AFFDD219-BA0B-48F7-B130-1A537D715EE2}" dt="2023-09-12T18:26:35.186" v="8696" actId="1076"/>
          <ac:cxnSpMkLst>
            <pc:docMk/>
            <pc:sldMk cId="464403347" sldId="2147479397"/>
            <ac:cxnSpMk id="52" creationId="{FDC16BCF-016F-5B0E-AC76-7DDA7C0E1B88}"/>
          </ac:cxnSpMkLst>
        </pc:cxnChg>
        <pc:cxnChg chg="add mod">
          <ac:chgData name="Nicolas Delfosse" userId="d965f3d4-ea58-4afe-85b0-6f02e8cf3c22" providerId="ADAL" clId="{AFFDD219-BA0B-48F7-B130-1A537D715EE2}" dt="2023-09-12T18:28:12.295" v="8749" actId="14100"/>
          <ac:cxnSpMkLst>
            <pc:docMk/>
            <pc:sldMk cId="464403347" sldId="2147479397"/>
            <ac:cxnSpMk id="58" creationId="{377B29CF-D4B5-3805-1EAD-68B2DBA1789B}"/>
          </ac:cxnSpMkLst>
        </pc:cxnChg>
      </pc:sldChg>
      <pc:sldChg chg="addSp modSp add mod modAnim">
        <pc:chgData name="Nicolas Delfosse" userId="d965f3d4-ea58-4afe-85b0-6f02e8cf3c22" providerId="ADAL" clId="{AFFDD219-BA0B-48F7-B130-1A537D715EE2}" dt="2023-09-12T19:10:39.220" v="9446" actId="20577"/>
        <pc:sldMkLst>
          <pc:docMk/>
          <pc:sldMk cId="2659240218" sldId="2147479398"/>
        </pc:sldMkLst>
        <pc:spChg chg="mod">
          <ac:chgData name="Nicolas Delfosse" userId="d965f3d4-ea58-4afe-85b0-6f02e8cf3c22" providerId="ADAL" clId="{AFFDD219-BA0B-48F7-B130-1A537D715EE2}" dt="2023-09-12T18:43:26.762" v="9083" actId="20577"/>
          <ac:spMkLst>
            <pc:docMk/>
            <pc:sldMk cId="2659240218" sldId="2147479398"/>
            <ac:spMk id="2" creationId="{D3B6AA6E-3FD9-69D2-9FF5-43C23991A824}"/>
          </ac:spMkLst>
        </pc:spChg>
        <pc:spChg chg="mod">
          <ac:chgData name="Nicolas Delfosse" userId="d965f3d4-ea58-4afe-85b0-6f02e8cf3c22" providerId="ADAL" clId="{AFFDD219-BA0B-48F7-B130-1A537D715EE2}" dt="2023-09-12T19:10:20.094" v="9443" actId="14100"/>
          <ac:spMkLst>
            <pc:docMk/>
            <pc:sldMk cId="2659240218" sldId="2147479398"/>
            <ac:spMk id="3" creationId="{0DC0588F-C9B6-F613-10D5-AA451F051548}"/>
          </ac:spMkLst>
        </pc:spChg>
        <pc:spChg chg="add mod">
          <ac:chgData name="Nicolas Delfosse" userId="d965f3d4-ea58-4afe-85b0-6f02e8cf3c22" providerId="ADAL" clId="{AFFDD219-BA0B-48F7-B130-1A537D715EE2}" dt="2023-09-12T19:10:39.220" v="9446" actId="20577"/>
          <ac:spMkLst>
            <pc:docMk/>
            <pc:sldMk cId="2659240218" sldId="2147479398"/>
            <ac:spMk id="4" creationId="{3957B166-32EC-1E48-786F-20D19D6F5DD4}"/>
          </ac:spMkLst>
        </pc:spChg>
      </pc:sldChg>
      <pc:sldChg chg="new del">
        <pc:chgData name="Nicolas Delfosse" userId="d965f3d4-ea58-4afe-85b0-6f02e8cf3c22" providerId="ADAL" clId="{AFFDD219-BA0B-48F7-B130-1A537D715EE2}" dt="2023-09-12T18:34:18.898" v="8784" actId="680"/>
        <pc:sldMkLst>
          <pc:docMk/>
          <pc:sldMk cId="2042437996" sldId="2147479399"/>
        </pc:sldMkLst>
      </pc:sldChg>
      <pc:sldChg chg="addSp modSp new del mod modShow">
        <pc:chgData name="Nicolas Delfosse" userId="d965f3d4-ea58-4afe-85b0-6f02e8cf3c22" providerId="ADAL" clId="{AFFDD219-BA0B-48F7-B130-1A537D715EE2}" dt="2023-09-14T01:39:07.578" v="13148" actId="47"/>
        <pc:sldMkLst>
          <pc:docMk/>
          <pc:sldMk cId="3732217665" sldId="2147479399"/>
        </pc:sldMkLst>
        <pc:spChg chg="mod">
          <ac:chgData name="Nicolas Delfosse" userId="d965f3d4-ea58-4afe-85b0-6f02e8cf3c22" providerId="ADAL" clId="{AFFDD219-BA0B-48F7-B130-1A537D715EE2}" dt="2023-09-12T19:04:42.396" v="9366" actId="20577"/>
          <ac:spMkLst>
            <pc:docMk/>
            <pc:sldMk cId="3732217665" sldId="2147479399"/>
            <ac:spMk id="2" creationId="{2AF5B726-6336-5952-3DBA-A980893982F3}"/>
          </ac:spMkLst>
        </pc:spChg>
        <pc:spChg chg="mod">
          <ac:chgData name="Nicolas Delfosse" userId="d965f3d4-ea58-4afe-85b0-6f02e8cf3c22" providerId="ADAL" clId="{AFFDD219-BA0B-48F7-B130-1A537D715EE2}" dt="2023-09-12T20:43:24.194" v="12368" actId="27636"/>
          <ac:spMkLst>
            <pc:docMk/>
            <pc:sldMk cId="3732217665" sldId="2147479399"/>
            <ac:spMk id="3" creationId="{9D2DF6FC-CFE1-776D-A9FB-B7B2A0E7C788}"/>
          </ac:spMkLst>
        </pc:spChg>
        <pc:spChg chg="add mod">
          <ac:chgData name="Nicolas Delfosse" userId="d965f3d4-ea58-4afe-85b0-6f02e8cf3c22" providerId="ADAL" clId="{AFFDD219-BA0B-48F7-B130-1A537D715EE2}" dt="2023-09-12T19:06:03.260" v="9394" actId="1076"/>
          <ac:spMkLst>
            <pc:docMk/>
            <pc:sldMk cId="3732217665" sldId="2147479399"/>
            <ac:spMk id="5" creationId="{CA34AB92-9E8D-A08A-DDDF-31F885338423}"/>
          </ac:spMkLst>
        </pc:spChg>
      </pc:sldChg>
      <pc:sldChg chg="modSp add del modAnim">
        <pc:chgData name="Nicolas Delfosse" userId="d965f3d4-ea58-4afe-85b0-6f02e8cf3c22" providerId="ADAL" clId="{AFFDD219-BA0B-48F7-B130-1A537D715EE2}" dt="2023-09-12T19:10:44.653" v="9447" actId="47"/>
        <pc:sldMkLst>
          <pc:docMk/>
          <pc:sldMk cId="619193661" sldId="2147479400"/>
        </pc:sldMkLst>
        <pc:spChg chg="mod">
          <ac:chgData name="Nicolas Delfosse" userId="d965f3d4-ea58-4afe-85b0-6f02e8cf3c22" providerId="ADAL" clId="{AFFDD219-BA0B-48F7-B130-1A537D715EE2}" dt="2023-09-12T19:07:46.355" v="9407" actId="20577"/>
          <ac:spMkLst>
            <pc:docMk/>
            <pc:sldMk cId="619193661" sldId="2147479400"/>
            <ac:spMk id="3" creationId="{0DC0588F-C9B6-F613-10D5-AA451F051548}"/>
          </ac:spMkLst>
        </pc:spChg>
      </pc:sldChg>
      <pc:sldChg chg="modSp new mod modAnim">
        <pc:chgData name="Nicolas Delfosse" userId="d965f3d4-ea58-4afe-85b0-6f02e8cf3c22" providerId="ADAL" clId="{AFFDD219-BA0B-48F7-B130-1A537D715EE2}" dt="2023-09-12T22:01:10.807" v="13002" actId="20577"/>
        <pc:sldMkLst>
          <pc:docMk/>
          <pc:sldMk cId="2041385383" sldId="2147479400"/>
        </pc:sldMkLst>
        <pc:spChg chg="mod">
          <ac:chgData name="Nicolas Delfosse" userId="d965f3d4-ea58-4afe-85b0-6f02e8cf3c22" providerId="ADAL" clId="{AFFDD219-BA0B-48F7-B130-1A537D715EE2}" dt="2023-09-12T19:13:17.678" v="9511" actId="20577"/>
          <ac:spMkLst>
            <pc:docMk/>
            <pc:sldMk cId="2041385383" sldId="2147479400"/>
            <ac:spMk id="2" creationId="{94288E69-730E-682E-EC4E-DA60C37C12AD}"/>
          </ac:spMkLst>
        </pc:spChg>
        <pc:spChg chg="mod">
          <ac:chgData name="Nicolas Delfosse" userId="d965f3d4-ea58-4afe-85b0-6f02e8cf3c22" providerId="ADAL" clId="{AFFDD219-BA0B-48F7-B130-1A537D715EE2}" dt="2023-09-12T22:01:10.807" v="13002" actId="20577"/>
          <ac:spMkLst>
            <pc:docMk/>
            <pc:sldMk cId="2041385383" sldId="2147479400"/>
            <ac:spMk id="3" creationId="{482291ED-E948-C42E-1FAA-ABE2FFB43E36}"/>
          </ac:spMkLst>
        </pc:spChg>
      </pc:sldChg>
      <pc:sldChg chg="new del">
        <pc:chgData name="Nicolas Delfosse" userId="d965f3d4-ea58-4afe-85b0-6f02e8cf3c22" providerId="ADAL" clId="{AFFDD219-BA0B-48F7-B130-1A537D715EE2}" dt="2023-09-12T19:12:49.789" v="9449" actId="47"/>
        <pc:sldMkLst>
          <pc:docMk/>
          <pc:sldMk cId="2054449035" sldId="2147479400"/>
        </pc:sldMkLst>
      </pc:sldChg>
      <pc:sldChg chg="addSp delSp modSp new mod delAnim modAnim">
        <pc:chgData name="Nicolas Delfosse" userId="d965f3d4-ea58-4afe-85b0-6f02e8cf3c22" providerId="ADAL" clId="{AFFDD219-BA0B-48F7-B130-1A537D715EE2}" dt="2023-09-12T19:26:35.953" v="10170" actId="20577"/>
        <pc:sldMkLst>
          <pc:docMk/>
          <pc:sldMk cId="1560367068" sldId="2147479401"/>
        </pc:sldMkLst>
        <pc:spChg chg="mod">
          <ac:chgData name="Nicolas Delfosse" userId="d965f3d4-ea58-4afe-85b0-6f02e8cf3c22" providerId="ADAL" clId="{AFFDD219-BA0B-48F7-B130-1A537D715EE2}" dt="2023-09-12T19:26:35.953" v="10170" actId="20577"/>
          <ac:spMkLst>
            <pc:docMk/>
            <pc:sldMk cId="1560367068" sldId="2147479401"/>
            <ac:spMk id="2" creationId="{E117848C-0589-805C-1B40-7D6F2D4AB376}"/>
          </ac:spMkLst>
        </pc:spChg>
        <pc:spChg chg="del mod">
          <ac:chgData name="Nicolas Delfosse" userId="d965f3d4-ea58-4afe-85b0-6f02e8cf3c22" providerId="ADAL" clId="{AFFDD219-BA0B-48F7-B130-1A537D715EE2}" dt="2023-09-12T19:24:03.427" v="10146" actId="478"/>
          <ac:spMkLst>
            <pc:docMk/>
            <pc:sldMk cId="1560367068" sldId="2147479401"/>
            <ac:spMk id="3" creationId="{F94D35E4-CB25-2BF8-58C4-DDE17C01DF33}"/>
          </ac:spMkLst>
        </pc:spChg>
        <pc:spChg chg="mod topLvl">
          <ac:chgData name="Nicolas Delfosse" userId="d965f3d4-ea58-4afe-85b0-6f02e8cf3c22" providerId="ADAL" clId="{AFFDD219-BA0B-48F7-B130-1A537D715EE2}" dt="2023-09-12T19:25:11.860" v="10151" actId="165"/>
          <ac:spMkLst>
            <pc:docMk/>
            <pc:sldMk cId="1560367068" sldId="2147479401"/>
            <ac:spMk id="12" creationId="{45C367E7-E7B0-62BB-9B24-B323817EF53D}"/>
          </ac:spMkLst>
        </pc:spChg>
        <pc:spChg chg="mod topLvl">
          <ac:chgData name="Nicolas Delfosse" userId="d965f3d4-ea58-4afe-85b0-6f02e8cf3c22" providerId="ADAL" clId="{AFFDD219-BA0B-48F7-B130-1A537D715EE2}" dt="2023-09-12T19:25:20.469" v="10152" actId="165"/>
          <ac:spMkLst>
            <pc:docMk/>
            <pc:sldMk cId="1560367068" sldId="2147479401"/>
            <ac:spMk id="13" creationId="{388B7F24-8E61-492E-2313-0A276DF413B3}"/>
          </ac:spMkLst>
        </pc:spChg>
        <pc:spChg chg="mod">
          <ac:chgData name="Nicolas Delfosse" userId="d965f3d4-ea58-4afe-85b0-6f02e8cf3c22" providerId="ADAL" clId="{AFFDD219-BA0B-48F7-B130-1A537D715EE2}" dt="2023-09-12T19:22:54.804" v="10130"/>
          <ac:spMkLst>
            <pc:docMk/>
            <pc:sldMk cId="1560367068" sldId="2147479401"/>
            <ac:spMk id="20" creationId="{4C857BFB-45E9-B908-BE92-E9CEF3E91CDD}"/>
          </ac:spMkLst>
        </pc:spChg>
        <pc:spChg chg="mod">
          <ac:chgData name="Nicolas Delfosse" userId="d965f3d4-ea58-4afe-85b0-6f02e8cf3c22" providerId="ADAL" clId="{AFFDD219-BA0B-48F7-B130-1A537D715EE2}" dt="2023-09-12T19:22:54.804" v="10130"/>
          <ac:spMkLst>
            <pc:docMk/>
            <pc:sldMk cId="1560367068" sldId="2147479401"/>
            <ac:spMk id="22" creationId="{C6DDD7D5-7879-1CAE-D3FD-E2CAA0EEB057}"/>
          </ac:spMkLst>
        </pc:spChg>
        <pc:spChg chg="mod">
          <ac:chgData name="Nicolas Delfosse" userId="d965f3d4-ea58-4afe-85b0-6f02e8cf3c22" providerId="ADAL" clId="{AFFDD219-BA0B-48F7-B130-1A537D715EE2}" dt="2023-09-12T19:22:54.804" v="10130"/>
          <ac:spMkLst>
            <pc:docMk/>
            <pc:sldMk cId="1560367068" sldId="2147479401"/>
            <ac:spMk id="23" creationId="{AFBC91D1-9851-508C-7770-E4B0FFFA25CF}"/>
          </ac:spMkLst>
        </pc:spChg>
        <pc:spChg chg="mod">
          <ac:chgData name="Nicolas Delfosse" userId="d965f3d4-ea58-4afe-85b0-6f02e8cf3c22" providerId="ADAL" clId="{AFFDD219-BA0B-48F7-B130-1A537D715EE2}" dt="2023-09-12T19:22:54.804" v="10130"/>
          <ac:spMkLst>
            <pc:docMk/>
            <pc:sldMk cId="1560367068" sldId="2147479401"/>
            <ac:spMk id="25" creationId="{5DC7E7A4-1E4B-AEE0-2B86-7AA92702F6D8}"/>
          </ac:spMkLst>
        </pc:spChg>
        <pc:spChg chg="mod">
          <ac:chgData name="Nicolas Delfosse" userId="d965f3d4-ea58-4afe-85b0-6f02e8cf3c22" providerId="ADAL" clId="{AFFDD219-BA0B-48F7-B130-1A537D715EE2}" dt="2023-09-12T19:22:54.804" v="10130"/>
          <ac:spMkLst>
            <pc:docMk/>
            <pc:sldMk cId="1560367068" sldId="2147479401"/>
            <ac:spMk id="26" creationId="{7F03AF26-F02D-938E-4655-28778EE8B333}"/>
          </ac:spMkLst>
        </pc:spChg>
        <pc:spChg chg="mod">
          <ac:chgData name="Nicolas Delfosse" userId="d965f3d4-ea58-4afe-85b0-6f02e8cf3c22" providerId="ADAL" clId="{AFFDD219-BA0B-48F7-B130-1A537D715EE2}" dt="2023-09-12T19:22:54.804" v="10130"/>
          <ac:spMkLst>
            <pc:docMk/>
            <pc:sldMk cId="1560367068" sldId="2147479401"/>
            <ac:spMk id="28" creationId="{E8E7C31D-82E3-8C6F-A683-2AEC98510CF7}"/>
          </ac:spMkLst>
        </pc:spChg>
        <pc:spChg chg="mod">
          <ac:chgData name="Nicolas Delfosse" userId="d965f3d4-ea58-4afe-85b0-6f02e8cf3c22" providerId="ADAL" clId="{AFFDD219-BA0B-48F7-B130-1A537D715EE2}" dt="2023-09-12T19:22:54.804" v="10130"/>
          <ac:spMkLst>
            <pc:docMk/>
            <pc:sldMk cId="1560367068" sldId="2147479401"/>
            <ac:spMk id="29" creationId="{71EA2C3F-ED29-C6F3-BCEA-8CA6EF2DBB0E}"/>
          </ac:spMkLst>
        </pc:spChg>
        <pc:spChg chg="mod">
          <ac:chgData name="Nicolas Delfosse" userId="d965f3d4-ea58-4afe-85b0-6f02e8cf3c22" providerId="ADAL" clId="{AFFDD219-BA0B-48F7-B130-1A537D715EE2}" dt="2023-09-12T19:22:54.804" v="10130"/>
          <ac:spMkLst>
            <pc:docMk/>
            <pc:sldMk cId="1560367068" sldId="2147479401"/>
            <ac:spMk id="31" creationId="{F36ECF03-E895-A5BA-486F-BC02C6BA1AE1}"/>
          </ac:spMkLst>
        </pc:spChg>
        <pc:spChg chg="mod">
          <ac:chgData name="Nicolas Delfosse" userId="d965f3d4-ea58-4afe-85b0-6f02e8cf3c22" providerId="ADAL" clId="{AFFDD219-BA0B-48F7-B130-1A537D715EE2}" dt="2023-09-12T19:22:54.804" v="10130"/>
          <ac:spMkLst>
            <pc:docMk/>
            <pc:sldMk cId="1560367068" sldId="2147479401"/>
            <ac:spMk id="32" creationId="{E1EB0D97-82B1-EEF8-D653-DF779426E374}"/>
          </ac:spMkLst>
        </pc:spChg>
        <pc:spChg chg="mod">
          <ac:chgData name="Nicolas Delfosse" userId="d965f3d4-ea58-4afe-85b0-6f02e8cf3c22" providerId="ADAL" clId="{AFFDD219-BA0B-48F7-B130-1A537D715EE2}" dt="2023-09-12T19:22:54.804" v="10130"/>
          <ac:spMkLst>
            <pc:docMk/>
            <pc:sldMk cId="1560367068" sldId="2147479401"/>
            <ac:spMk id="34" creationId="{0FC25493-0531-1217-25A8-4FB1A9DA9040}"/>
          </ac:spMkLst>
        </pc:spChg>
        <pc:spChg chg="add mod">
          <ac:chgData name="Nicolas Delfosse" userId="d965f3d4-ea58-4afe-85b0-6f02e8cf3c22" providerId="ADAL" clId="{AFFDD219-BA0B-48F7-B130-1A537D715EE2}" dt="2023-09-12T19:24:08.223" v="10147" actId="1076"/>
          <ac:spMkLst>
            <pc:docMk/>
            <pc:sldMk cId="1560367068" sldId="2147479401"/>
            <ac:spMk id="35" creationId="{01063BE2-E1B9-D679-ECB8-E3F7E0D8BE46}"/>
          </ac:spMkLst>
        </pc:spChg>
        <pc:spChg chg="add mod">
          <ac:chgData name="Nicolas Delfosse" userId="d965f3d4-ea58-4afe-85b0-6f02e8cf3c22" providerId="ADAL" clId="{AFFDD219-BA0B-48F7-B130-1A537D715EE2}" dt="2023-09-12T19:24:08.223" v="10147" actId="1076"/>
          <ac:spMkLst>
            <pc:docMk/>
            <pc:sldMk cId="1560367068" sldId="2147479401"/>
            <ac:spMk id="36" creationId="{0F791133-9C46-8E0A-56C0-34893C27C570}"/>
          </ac:spMkLst>
        </pc:spChg>
        <pc:grpChg chg="add mod">
          <ac:chgData name="Nicolas Delfosse" userId="d965f3d4-ea58-4afe-85b0-6f02e8cf3c22" providerId="ADAL" clId="{AFFDD219-BA0B-48F7-B130-1A537D715EE2}" dt="2023-09-12T19:24:08.223" v="10147" actId="1076"/>
          <ac:grpSpMkLst>
            <pc:docMk/>
            <pc:sldMk cId="1560367068" sldId="2147479401"/>
            <ac:grpSpMk id="4" creationId="{AF2D7244-860C-EE56-5752-A271B5F895CA}"/>
          </ac:grpSpMkLst>
        </pc:grpChg>
        <pc:grpChg chg="add del mod">
          <ac:chgData name="Nicolas Delfosse" userId="d965f3d4-ea58-4afe-85b0-6f02e8cf3c22" providerId="ADAL" clId="{AFFDD219-BA0B-48F7-B130-1A537D715EE2}" dt="2023-09-12T19:25:11.860" v="10151" actId="165"/>
          <ac:grpSpMkLst>
            <pc:docMk/>
            <pc:sldMk cId="1560367068" sldId="2147479401"/>
            <ac:grpSpMk id="10" creationId="{033530AF-DEB5-1214-0811-860838B478AD}"/>
          </ac:grpSpMkLst>
        </pc:grpChg>
        <pc:grpChg chg="del mod topLvl">
          <ac:chgData name="Nicolas Delfosse" userId="d965f3d4-ea58-4afe-85b0-6f02e8cf3c22" providerId="ADAL" clId="{AFFDD219-BA0B-48F7-B130-1A537D715EE2}" dt="2023-09-12T19:25:20.469" v="10152" actId="165"/>
          <ac:grpSpMkLst>
            <pc:docMk/>
            <pc:sldMk cId="1560367068" sldId="2147479401"/>
            <ac:grpSpMk id="11" creationId="{695F4911-35F9-0404-C8E6-C07B5FECD4E1}"/>
          </ac:grpSpMkLst>
        </pc:grpChg>
        <pc:grpChg chg="mod topLvl">
          <ac:chgData name="Nicolas Delfosse" userId="d965f3d4-ea58-4afe-85b0-6f02e8cf3c22" providerId="ADAL" clId="{AFFDD219-BA0B-48F7-B130-1A537D715EE2}" dt="2023-09-12T19:25:20.469" v="10152" actId="165"/>
          <ac:grpSpMkLst>
            <pc:docMk/>
            <pc:sldMk cId="1560367068" sldId="2147479401"/>
            <ac:grpSpMk id="15" creationId="{5B81D61C-AED7-5A0E-FAB4-C7F4F637DE11}"/>
          </ac:grpSpMkLst>
        </pc:grpChg>
        <pc:grpChg chg="mod topLvl">
          <ac:chgData name="Nicolas Delfosse" userId="d965f3d4-ea58-4afe-85b0-6f02e8cf3c22" providerId="ADAL" clId="{AFFDD219-BA0B-48F7-B130-1A537D715EE2}" dt="2023-09-12T19:25:20.469" v="10152" actId="165"/>
          <ac:grpSpMkLst>
            <pc:docMk/>
            <pc:sldMk cId="1560367068" sldId="2147479401"/>
            <ac:grpSpMk id="16" creationId="{8271269E-DD92-E9F3-0871-335F528D8EB2}"/>
          </ac:grpSpMkLst>
        </pc:grpChg>
        <pc:grpChg chg="mod topLvl">
          <ac:chgData name="Nicolas Delfosse" userId="d965f3d4-ea58-4afe-85b0-6f02e8cf3c22" providerId="ADAL" clId="{AFFDD219-BA0B-48F7-B130-1A537D715EE2}" dt="2023-09-12T19:25:20.469" v="10152" actId="165"/>
          <ac:grpSpMkLst>
            <pc:docMk/>
            <pc:sldMk cId="1560367068" sldId="2147479401"/>
            <ac:grpSpMk id="17" creationId="{AB8109C8-2C72-16DA-172F-0FB454C539AA}"/>
          </ac:grpSpMkLst>
        </pc:grpChg>
        <pc:grpChg chg="mod topLvl">
          <ac:chgData name="Nicolas Delfosse" userId="d965f3d4-ea58-4afe-85b0-6f02e8cf3c22" providerId="ADAL" clId="{AFFDD219-BA0B-48F7-B130-1A537D715EE2}" dt="2023-09-12T19:25:20.469" v="10152" actId="165"/>
          <ac:grpSpMkLst>
            <pc:docMk/>
            <pc:sldMk cId="1560367068" sldId="2147479401"/>
            <ac:grpSpMk id="18" creationId="{F5ABA7FE-82A0-EAFF-C243-ED31FB78A6B8}"/>
          </ac:grpSpMkLst>
        </pc:grpChg>
        <pc:grpChg chg="mod topLvl">
          <ac:chgData name="Nicolas Delfosse" userId="d965f3d4-ea58-4afe-85b0-6f02e8cf3c22" providerId="ADAL" clId="{AFFDD219-BA0B-48F7-B130-1A537D715EE2}" dt="2023-09-12T19:25:20.469" v="10152" actId="165"/>
          <ac:grpSpMkLst>
            <pc:docMk/>
            <pc:sldMk cId="1560367068" sldId="2147479401"/>
            <ac:grpSpMk id="19" creationId="{180D89F3-DADA-76E8-6ED2-3348D465F1D2}"/>
          </ac:grpSpMkLst>
        </pc:grpChg>
        <pc:grpChg chg="add">
          <ac:chgData name="Nicolas Delfosse" userId="d965f3d4-ea58-4afe-85b0-6f02e8cf3c22" providerId="ADAL" clId="{AFFDD219-BA0B-48F7-B130-1A537D715EE2}" dt="2023-09-12T19:25:00.616" v="10150" actId="164"/>
          <ac:grpSpMkLst>
            <pc:docMk/>
            <pc:sldMk cId="1560367068" sldId="2147479401"/>
            <ac:grpSpMk id="37" creationId="{A0619EF9-9776-4CE8-ACDD-575B83A3AE6C}"/>
          </ac:grpSpMkLst>
        </pc:grpChg>
        <pc:cxnChg chg="mod">
          <ac:chgData name="Nicolas Delfosse" userId="d965f3d4-ea58-4afe-85b0-6f02e8cf3c22" providerId="ADAL" clId="{AFFDD219-BA0B-48F7-B130-1A537D715EE2}" dt="2023-09-12T19:22:54.804" v="10130"/>
          <ac:cxnSpMkLst>
            <pc:docMk/>
            <pc:sldMk cId="1560367068" sldId="2147479401"/>
            <ac:cxnSpMk id="5" creationId="{CD6BA455-4B87-87E3-A89F-A205FBB01E99}"/>
          </ac:cxnSpMkLst>
        </pc:cxnChg>
        <pc:cxnChg chg="mod">
          <ac:chgData name="Nicolas Delfosse" userId="d965f3d4-ea58-4afe-85b0-6f02e8cf3c22" providerId="ADAL" clId="{AFFDD219-BA0B-48F7-B130-1A537D715EE2}" dt="2023-09-12T19:22:54.804" v="10130"/>
          <ac:cxnSpMkLst>
            <pc:docMk/>
            <pc:sldMk cId="1560367068" sldId="2147479401"/>
            <ac:cxnSpMk id="6" creationId="{6123E52E-F8AE-7C02-CB8D-BE4928B8DDBE}"/>
          </ac:cxnSpMkLst>
        </pc:cxnChg>
        <pc:cxnChg chg="mod">
          <ac:chgData name="Nicolas Delfosse" userId="d965f3d4-ea58-4afe-85b0-6f02e8cf3c22" providerId="ADAL" clId="{AFFDD219-BA0B-48F7-B130-1A537D715EE2}" dt="2023-09-12T19:22:54.804" v="10130"/>
          <ac:cxnSpMkLst>
            <pc:docMk/>
            <pc:sldMk cId="1560367068" sldId="2147479401"/>
            <ac:cxnSpMk id="7" creationId="{FD44DD72-9963-B541-6E63-2A4964651235}"/>
          </ac:cxnSpMkLst>
        </pc:cxnChg>
        <pc:cxnChg chg="mod">
          <ac:chgData name="Nicolas Delfosse" userId="d965f3d4-ea58-4afe-85b0-6f02e8cf3c22" providerId="ADAL" clId="{AFFDD219-BA0B-48F7-B130-1A537D715EE2}" dt="2023-09-12T19:22:54.804" v="10130"/>
          <ac:cxnSpMkLst>
            <pc:docMk/>
            <pc:sldMk cId="1560367068" sldId="2147479401"/>
            <ac:cxnSpMk id="8" creationId="{2D1CEAA8-667D-571C-30D0-10F4DFC3A645}"/>
          </ac:cxnSpMkLst>
        </pc:cxnChg>
        <pc:cxnChg chg="mod">
          <ac:chgData name="Nicolas Delfosse" userId="d965f3d4-ea58-4afe-85b0-6f02e8cf3c22" providerId="ADAL" clId="{AFFDD219-BA0B-48F7-B130-1A537D715EE2}" dt="2023-09-12T19:22:54.804" v="10130"/>
          <ac:cxnSpMkLst>
            <pc:docMk/>
            <pc:sldMk cId="1560367068" sldId="2147479401"/>
            <ac:cxnSpMk id="9" creationId="{4F87D6BA-A7B3-E6BE-F8DC-0C730728DF1D}"/>
          </ac:cxnSpMkLst>
        </pc:cxnChg>
        <pc:cxnChg chg="mod topLvl">
          <ac:chgData name="Nicolas Delfosse" userId="d965f3d4-ea58-4afe-85b0-6f02e8cf3c22" providerId="ADAL" clId="{AFFDD219-BA0B-48F7-B130-1A537D715EE2}" dt="2023-09-12T19:25:20.469" v="10152" actId="165"/>
          <ac:cxnSpMkLst>
            <pc:docMk/>
            <pc:sldMk cId="1560367068" sldId="2147479401"/>
            <ac:cxnSpMk id="14" creationId="{0DD62741-E330-53F9-9453-EF331F5DCB61}"/>
          </ac:cxnSpMkLst>
        </pc:cxnChg>
        <pc:cxnChg chg="mod">
          <ac:chgData name="Nicolas Delfosse" userId="d965f3d4-ea58-4afe-85b0-6f02e8cf3c22" providerId="ADAL" clId="{AFFDD219-BA0B-48F7-B130-1A537D715EE2}" dt="2023-09-12T19:22:54.804" v="10130"/>
          <ac:cxnSpMkLst>
            <pc:docMk/>
            <pc:sldMk cId="1560367068" sldId="2147479401"/>
            <ac:cxnSpMk id="21" creationId="{31F67E55-6A0C-8D9C-AC76-F7AE9AB1A432}"/>
          </ac:cxnSpMkLst>
        </pc:cxnChg>
        <pc:cxnChg chg="mod">
          <ac:chgData name="Nicolas Delfosse" userId="d965f3d4-ea58-4afe-85b0-6f02e8cf3c22" providerId="ADAL" clId="{AFFDD219-BA0B-48F7-B130-1A537D715EE2}" dt="2023-09-12T19:22:54.804" v="10130"/>
          <ac:cxnSpMkLst>
            <pc:docMk/>
            <pc:sldMk cId="1560367068" sldId="2147479401"/>
            <ac:cxnSpMk id="24" creationId="{E7869C8A-F92E-317C-A7E4-B048F01B6037}"/>
          </ac:cxnSpMkLst>
        </pc:cxnChg>
        <pc:cxnChg chg="mod">
          <ac:chgData name="Nicolas Delfosse" userId="d965f3d4-ea58-4afe-85b0-6f02e8cf3c22" providerId="ADAL" clId="{AFFDD219-BA0B-48F7-B130-1A537D715EE2}" dt="2023-09-12T19:22:54.804" v="10130"/>
          <ac:cxnSpMkLst>
            <pc:docMk/>
            <pc:sldMk cId="1560367068" sldId="2147479401"/>
            <ac:cxnSpMk id="27" creationId="{C5DAAA0D-DF67-F55F-471A-9F4C1D529E33}"/>
          </ac:cxnSpMkLst>
        </pc:cxnChg>
        <pc:cxnChg chg="mod">
          <ac:chgData name="Nicolas Delfosse" userId="d965f3d4-ea58-4afe-85b0-6f02e8cf3c22" providerId="ADAL" clId="{AFFDD219-BA0B-48F7-B130-1A537D715EE2}" dt="2023-09-12T19:22:54.804" v="10130"/>
          <ac:cxnSpMkLst>
            <pc:docMk/>
            <pc:sldMk cId="1560367068" sldId="2147479401"/>
            <ac:cxnSpMk id="30" creationId="{A4968579-E6DE-DBBD-0626-1FB980A8C78C}"/>
          </ac:cxnSpMkLst>
        </pc:cxnChg>
        <pc:cxnChg chg="mod">
          <ac:chgData name="Nicolas Delfosse" userId="d965f3d4-ea58-4afe-85b0-6f02e8cf3c22" providerId="ADAL" clId="{AFFDD219-BA0B-48F7-B130-1A537D715EE2}" dt="2023-09-12T19:22:54.804" v="10130"/>
          <ac:cxnSpMkLst>
            <pc:docMk/>
            <pc:sldMk cId="1560367068" sldId="2147479401"/>
            <ac:cxnSpMk id="33" creationId="{01F90EAD-217D-EC78-8D52-EA8B3AAA479A}"/>
          </ac:cxnSpMkLst>
        </pc:cxnChg>
      </pc:sldChg>
      <pc:sldChg chg="addSp delSp modSp add mod delAnim modAnim modNotesTx">
        <pc:chgData name="Nicolas Delfosse" userId="d965f3d4-ea58-4afe-85b0-6f02e8cf3c22" providerId="ADAL" clId="{AFFDD219-BA0B-48F7-B130-1A537D715EE2}" dt="2023-09-12T20:45:49.829" v="12434" actId="20577"/>
        <pc:sldMkLst>
          <pc:docMk/>
          <pc:sldMk cId="2985805183" sldId="2147479402"/>
        </pc:sldMkLst>
        <pc:spChg chg="mod">
          <ac:chgData name="Nicolas Delfosse" userId="d965f3d4-ea58-4afe-85b0-6f02e8cf3c22" providerId="ADAL" clId="{AFFDD219-BA0B-48F7-B130-1A537D715EE2}" dt="2023-09-12T20:45:49.829" v="12434" actId="20577"/>
          <ac:spMkLst>
            <pc:docMk/>
            <pc:sldMk cId="2985805183" sldId="2147479402"/>
            <ac:spMk id="2" creationId="{B2C0E937-CE71-ECAE-C548-05007BD04E86}"/>
          </ac:spMkLst>
        </pc:spChg>
        <pc:spChg chg="mod">
          <ac:chgData name="Nicolas Delfosse" userId="d965f3d4-ea58-4afe-85b0-6f02e8cf3c22" providerId="ADAL" clId="{AFFDD219-BA0B-48F7-B130-1A537D715EE2}" dt="2023-09-12T19:36:06.413" v="10447" actId="1076"/>
          <ac:spMkLst>
            <pc:docMk/>
            <pc:sldMk cId="2985805183" sldId="2147479402"/>
            <ac:spMk id="4" creationId="{C967D3A5-367D-52A1-0AE4-B36C35CF181B}"/>
          </ac:spMkLst>
        </pc:spChg>
        <pc:spChg chg="add mod">
          <ac:chgData name="Nicolas Delfosse" userId="d965f3d4-ea58-4afe-85b0-6f02e8cf3c22" providerId="ADAL" clId="{AFFDD219-BA0B-48F7-B130-1A537D715EE2}" dt="2023-09-12T19:28:57.545" v="10278" actId="571"/>
          <ac:spMkLst>
            <pc:docMk/>
            <pc:sldMk cId="2985805183" sldId="2147479402"/>
            <ac:spMk id="9" creationId="{F57F6001-32C6-B698-D3CB-3EF3F79A0D61}"/>
          </ac:spMkLst>
        </pc:spChg>
        <pc:spChg chg="add mod">
          <ac:chgData name="Nicolas Delfosse" userId="d965f3d4-ea58-4afe-85b0-6f02e8cf3c22" providerId="ADAL" clId="{AFFDD219-BA0B-48F7-B130-1A537D715EE2}" dt="2023-09-12T19:35:55.285" v="10446" actId="1076"/>
          <ac:spMkLst>
            <pc:docMk/>
            <pc:sldMk cId="2985805183" sldId="2147479402"/>
            <ac:spMk id="10" creationId="{A56DF521-BEB8-42BB-6E68-B62B27510529}"/>
          </ac:spMkLst>
        </pc:spChg>
        <pc:spChg chg="mod">
          <ac:chgData name="Nicolas Delfosse" userId="d965f3d4-ea58-4afe-85b0-6f02e8cf3c22" providerId="ADAL" clId="{AFFDD219-BA0B-48F7-B130-1A537D715EE2}" dt="2023-09-12T19:28:57.844" v="10294" actId="27636"/>
          <ac:spMkLst>
            <pc:docMk/>
            <pc:sldMk cId="2985805183" sldId="2147479402"/>
            <ac:spMk id="11" creationId="{3D5CBD63-AAB1-DFD1-94EE-F2063864C6CE}"/>
          </ac:spMkLst>
        </pc:spChg>
        <pc:spChg chg="add del">
          <ac:chgData name="Nicolas Delfosse" userId="d965f3d4-ea58-4afe-85b0-6f02e8cf3c22" providerId="ADAL" clId="{AFFDD219-BA0B-48F7-B130-1A537D715EE2}" dt="2023-09-12T19:30:40.337" v="10342" actId="11529"/>
          <ac:spMkLst>
            <pc:docMk/>
            <pc:sldMk cId="2985805183" sldId="2147479402"/>
            <ac:spMk id="12" creationId="{76DE6CD9-C31C-49D4-3FDE-9742F8195B3D}"/>
          </ac:spMkLst>
        </pc:spChg>
        <pc:spChg chg="add del mod">
          <ac:chgData name="Nicolas Delfosse" userId="d965f3d4-ea58-4afe-85b0-6f02e8cf3c22" providerId="ADAL" clId="{AFFDD219-BA0B-48F7-B130-1A537D715EE2}" dt="2023-09-12T19:32:07.429" v="10357" actId="478"/>
          <ac:spMkLst>
            <pc:docMk/>
            <pc:sldMk cId="2985805183" sldId="2147479402"/>
            <ac:spMk id="13" creationId="{4229BB35-FBC9-8F94-2156-FDD2B5CE2321}"/>
          </ac:spMkLst>
        </pc:spChg>
        <pc:spChg chg="add mod">
          <ac:chgData name="Nicolas Delfosse" userId="d965f3d4-ea58-4afe-85b0-6f02e8cf3c22" providerId="ADAL" clId="{AFFDD219-BA0B-48F7-B130-1A537D715EE2}" dt="2023-09-12T19:33:12.406" v="10403" actId="1076"/>
          <ac:spMkLst>
            <pc:docMk/>
            <pc:sldMk cId="2985805183" sldId="2147479402"/>
            <ac:spMk id="14" creationId="{CBF68805-97FE-BE62-F632-0756750B3889}"/>
          </ac:spMkLst>
        </pc:spChg>
        <pc:spChg chg="add del mod">
          <ac:chgData name="Nicolas Delfosse" userId="d965f3d4-ea58-4afe-85b0-6f02e8cf3c22" providerId="ADAL" clId="{AFFDD219-BA0B-48F7-B130-1A537D715EE2}" dt="2023-09-12T19:33:09.371" v="10402" actId="478"/>
          <ac:spMkLst>
            <pc:docMk/>
            <pc:sldMk cId="2985805183" sldId="2147479402"/>
            <ac:spMk id="15" creationId="{7361375A-8B72-0B6F-5712-2AC795F47655}"/>
          </ac:spMkLst>
        </pc:spChg>
        <pc:spChg chg="add mod">
          <ac:chgData name="Nicolas Delfosse" userId="d965f3d4-ea58-4afe-85b0-6f02e8cf3c22" providerId="ADAL" clId="{AFFDD219-BA0B-48F7-B130-1A537D715EE2}" dt="2023-09-12T19:33:04.826" v="10400" actId="1076"/>
          <ac:spMkLst>
            <pc:docMk/>
            <pc:sldMk cId="2985805183" sldId="2147479402"/>
            <ac:spMk id="16" creationId="{ED79948F-E8D3-2299-0D5C-E390831BEDEA}"/>
          </ac:spMkLst>
        </pc:spChg>
        <pc:spChg chg="add mod">
          <ac:chgData name="Nicolas Delfosse" userId="d965f3d4-ea58-4afe-85b0-6f02e8cf3c22" providerId="ADAL" clId="{AFFDD219-BA0B-48F7-B130-1A537D715EE2}" dt="2023-09-12T19:35:20.095" v="10443" actId="14100"/>
          <ac:spMkLst>
            <pc:docMk/>
            <pc:sldMk cId="2985805183" sldId="2147479402"/>
            <ac:spMk id="17" creationId="{F17AD292-F001-1802-C3EE-468A288AFED3}"/>
          </ac:spMkLst>
        </pc:spChg>
        <pc:spChg chg="add mod">
          <ac:chgData name="Nicolas Delfosse" userId="d965f3d4-ea58-4afe-85b0-6f02e8cf3c22" providerId="ADAL" clId="{AFFDD219-BA0B-48F7-B130-1A537D715EE2}" dt="2023-09-12T19:34:32.552" v="10430" actId="1076"/>
          <ac:spMkLst>
            <pc:docMk/>
            <pc:sldMk cId="2985805183" sldId="2147479402"/>
            <ac:spMk id="18" creationId="{BC2A41A7-69AC-D6D2-6699-FF78D5F330CA}"/>
          </ac:spMkLst>
        </pc:spChg>
        <pc:spChg chg="add del mod">
          <ac:chgData name="Nicolas Delfosse" userId="d965f3d4-ea58-4afe-85b0-6f02e8cf3c22" providerId="ADAL" clId="{AFFDD219-BA0B-48F7-B130-1A537D715EE2}" dt="2023-09-12T19:34:27.979" v="10428" actId="478"/>
          <ac:spMkLst>
            <pc:docMk/>
            <pc:sldMk cId="2985805183" sldId="2147479402"/>
            <ac:spMk id="20" creationId="{B6397C64-2DC4-34A8-E6EC-DE76B9FAF11D}"/>
          </ac:spMkLst>
        </pc:spChg>
        <pc:spChg chg="add mod">
          <ac:chgData name="Nicolas Delfosse" userId="d965f3d4-ea58-4afe-85b0-6f02e8cf3c22" providerId="ADAL" clId="{AFFDD219-BA0B-48F7-B130-1A537D715EE2}" dt="2023-09-12T19:34:50.916" v="10440" actId="27636"/>
          <ac:spMkLst>
            <pc:docMk/>
            <pc:sldMk cId="2985805183" sldId="2147479402"/>
            <ac:spMk id="21" creationId="{18840FAF-A436-6BBB-03A9-1775DF537FFC}"/>
          </ac:spMkLst>
        </pc:spChg>
        <pc:spChg chg="add mod">
          <ac:chgData name="Nicolas Delfosse" userId="d965f3d4-ea58-4afe-85b0-6f02e8cf3c22" providerId="ADAL" clId="{AFFDD219-BA0B-48F7-B130-1A537D715EE2}" dt="2023-09-12T19:37:56.012" v="10568" actId="20577"/>
          <ac:spMkLst>
            <pc:docMk/>
            <pc:sldMk cId="2985805183" sldId="2147479402"/>
            <ac:spMk id="24" creationId="{449CC1A9-21FE-25BB-99EB-25E78719D508}"/>
          </ac:spMkLst>
        </pc:spChg>
        <pc:spChg chg="mod">
          <ac:chgData name="Nicolas Delfosse" userId="d965f3d4-ea58-4afe-85b0-6f02e8cf3c22" providerId="ADAL" clId="{AFFDD219-BA0B-48F7-B130-1A537D715EE2}" dt="2023-09-12T19:28:57.545" v="10278" actId="571"/>
          <ac:spMkLst>
            <pc:docMk/>
            <pc:sldMk cId="2985805183" sldId="2147479402"/>
            <ac:spMk id="49" creationId="{7E3C145D-56D4-8870-BC29-B437DD0181A4}"/>
          </ac:spMkLst>
        </pc:spChg>
        <pc:spChg chg="mod">
          <ac:chgData name="Nicolas Delfosse" userId="d965f3d4-ea58-4afe-85b0-6f02e8cf3c22" providerId="ADAL" clId="{AFFDD219-BA0B-48F7-B130-1A537D715EE2}" dt="2023-09-12T19:28:58.033" v="10303" actId="27636"/>
          <ac:spMkLst>
            <pc:docMk/>
            <pc:sldMk cId="2985805183" sldId="2147479402"/>
            <ac:spMk id="54" creationId="{29620E3C-004F-932D-81E0-C3218C3CBD8A}"/>
          </ac:spMkLst>
        </pc:spChg>
        <pc:spChg chg="mod">
          <ac:chgData name="Nicolas Delfosse" userId="d965f3d4-ea58-4afe-85b0-6f02e8cf3c22" providerId="ADAL" clId="{AFFDD219-BA0B-48F7-B130-1A537D715EE2}" dt="2023-09-12T19:28:57.545" v="10278" actId="571"/>
          <ac:spMkLst>
            <pc:docMk/>
            <pc:sldMk cId="2985805183" sldId="2147479402"/>
            <ac:spMk id="61" creationId="{E0105DD5-31E1-35B7-5050-C8BA66EF7389}"/>
          </ac:spMkLst>
        </pc:spChg>
        <pc:spChg chg="mod">
          <ac:chgData name="Nicolas Delfosse" userId="d965f3d4-ea58-4afe-85b0-6f02e8cf3c22" providerId="ADAL" clId="{AFFDD219-BA0B-48F7-B130-1A537D715EE2}" dt="2023-09-12T19:28:57.844" v="10295" actId="27636"/>
          <ac:spMkLst>
            <pc:docMk/>
            <pc:sldMk cId="2985805183" sldId="2147479402"/>
            <ac:spMk id="63" creationId="{160EAF42-F7C7-7AF7-4960-2AD8FCC98766}"/>
          </ac:spMkLst>
        </pc:spChg>
        <pc:spChg chg="mod">
          <ac:chgData name="Nicolas Delfosse" userId="d965f3d4-ea58-4afe-85b0-6f02e8cf3c22" providerId="ADAL" clId="{AFFDD219-BA0B-48F7-B130-1A537D715EE2}" dt="2023-09-12T19:28:57.545" v="10278" actId="571"/>
          <ac:spMkLst>
            <pc:docMk/>
            <pc:sldMk cId="2985805183" sldId="2147479402"/>
            <ac:spMk id="67" creationId="{3823588E-9838-AF88-61EB-F6B1AFCB0521}"/>
          </ac:spMkLst>
        </pc:spChg>
        <pc:spChg chg="mod">
          <ac:chgData name="Nicolas Delfosse" userId="d965f3d4-ea58-4afe-85b0-6f02e8cf3c22" providerId="ADAL" clId="{AFFDD219-BA0B-48F7-B130-1A537D715EE2}" dt="2023-09-12T19:28:57.708" v="10281" actId="27636"/>
          <ac:spMkLst>
            <pc:docMk/>
            <pc:sldMk cId="2985805183" sldId="2147479402"/>
            <ac:spMk id="69" creationId="{D0DDD7C6-074D-A901-5ACD-006960030998}"/>
          </ac:spMkLst>
        </pc:spChg>
        <pc:spChg chg="mod">
          <ac:chgData name="Nicolas Delfosse" userId="d965f3d4-ea58-4afe-85b0-6f02e8cf3c22" providerId="ADAL" clId="{AFFDD219-BA0B-48F7-B130-1A537D715EE2}" dt="2023-09-12T19:28:57.545" v="10278" actId="571"/>
          <ac:spMkLst>
            <pc:docMk/>
            <pc:sldMk cId="2985805183" sldId="2147479402"/>
            <ac:spMk id="73" creationId="{9D43A41E-2630-67CF-AE81-26182D215959}"/>
          </ac:spMkLst>
        </pc:spChg>
        <pc:spChg chg="mod">
          <ac:chgData name="Nicolas Delfosse" userId="d965f3d4-ea58-4afe-85b0-6f02e8cf3c22" providerId="ADAL" clId="{AFFDD219-BA0B-48F7-B130-1A537D715EE2}" dt="2023-09-12T19:28:57.696" v="10280" actId="27636"/>
          <ac:spMkLst>
            <pc:docMk/>
            <pc:sldMk cId="2985805183" sldId="2147479402"/>
            <ac:spMk id="75" creationId="{9E8976D4-AEE6-DE08-E278-D417C8A171B6}"/>
          </ac:spMkLst>
        </pc:spChg>
        <pc:spChg chg="mod">
          <ac:chgData name="Nicolas Delfosse" userId="d965f3d4-ea58-4afe-85b0-6f02e8cf3c22" providerId="ADAL" clId="{AFFDD219-BA0B-48F7-B130-1A537D715EE2}" dt="2023-09-12T19:28:57.718" v="10284" actId="27636"/>
          <ac:spMkLst>
            <pc:docMk/>
            <pc:sldMk cId="2985805183" sldId="2147479402"/>
            <ac:spMk id="79" creationId="{CAD37802-0E65-0F48-C43A-FD7468D7170B}"/>
          </ac:spMkLst>
        </pc:spChg>
        <pc:spChg chg="mod">
          <ac:chgData name="Nicolas Delfosse" userId="d965f3d4-ea58-4afe-85b0-6f02e8cf3c22" providerId="ADAL" clId="{AFFDD219-BA0B-48F7-B130-1A537D715EE2}" dt="2023-09-12T19:28:57.545" v="10278" actId="571"/>
          <ac:spMkLst>
            <pc:docMk/>
            <pc:sldMk cId="2985805183" sldId="2147479402"/>
            <ac:spMk id="81" creationId="{D35FF0B9-1F3D-8A25-22FC-39A0C772E6A5}"/>
          </ac:spMkLst>
        </pc:spChg>
        <pc:spChg chg="mod">
          <ac:chgData name="Nicolas Delfosse" userId="d965f3d4-ea58-4afe-85b0-6f02e8cf3c22" providerId="ADAL" clId="{AFFDD219-BA0B-48F7-B130-1A537D715EE2}" dt="2023-09-12T19:28:57.734" v="10286" actId="27636"/>
          <ac:spMkLst>
            <pc:docMk/>
            <pc:sldMk cId="2985805183" sldId="2147479402"/>
            <ac:spMk id="83" creationId="{8843F469-23F3-9319-2BC4-4F60184FF77F}"/>
          </ac:spMkLst>
        </pc:spChg>
        <pc:spChg chg="mod">
          <ac:chgData name="Nicolas Delfosse" userId="d965f3d4-ea58-4afe-85b0-6f02e8cf3c22" providerId="ADAL" clId="{AFFDD219-BA0B-48F7-B130-1A537D715EE2}" dt="2023-09-12T19:28:57.545" v="10278" actId="571"/>
          <ac:spMkLst>
            <pc:docMk/>
            <pc:sldMk cId="2985805183" sldId="2147479402"/>
            <ac:spMk id="86" creationId="{C91D2C1D-4E70-0F0A-5D01-98572122AC68}"/>
          </ac:spMkLst>
        </pc:spChg>
        <pc:spChg chg="mod">
          <ac:chgData name="Nicolas Delfosse" userId="d965f3d4-ea58-4afe-85b0-6f02e8cf3c22" providerId="ADAL" clId="{AFFDD219-BA0B-48F7-B130-1A537D715EE2}" dt="2023-09-12T19:28:57.813" v="10289" actId="27636"/>
          <ac:spMkLst>
            <pc:docMk/>
            <pc:sldMk cId="2985805183" sldId="2147479402"/>
            <ac:spMk id="88" creationId="{40FF87E8-86EC-891B-2B0C-FA47CC9B6105}"/>
          </ac:spMkLst>
        </pc:spChg>
        <pc:spChg chg="mod">
          <ac:chgData name="Nicolas Delfosse" userId="d965f3d4-ea58-4afe-85b0-6f02e8cf3c22" providerId="ADAL" clId="{AFFDD219-BA0B-48F7-B130-1A537D715EE2}" dt="2023-09-12T19:28:57.545" v="10278" actId="571"/>
          <ac:spMkLst>
            <pc:docMk/>
            <pc:sldMk cId="2985805183" sldId="2147479402"/>
            <ac:spMk id="90" creationId="{C3C92200-D12B-6540-9BA7-0D9C7A36A780}"/>
          </ac:spMkLst>
        </pc:spChg>
        <pc:spChg chg="mod">
          <ac:chgData name="Nicolas Delfosse" userId="d965f3d4-ea58-4afe-85b0-6f02e8cf3c22" providerId="ADAL" clId="{AFFDD219-BA0B-48F7-B130-1A537D715EE2}" dt="2023-09-12T19:28:57.813" v="10291" actId="27636"/>
          <ac:spMkLst>
            <pc:docMk/>
            <pc:sldMk cId="2985805183" sldId="2147479402"/>
            <ac:spMk id="92" creationId="{8459B610-BFFA-B8C4-988A-0E7390F2F551}"/>
          </ac:spMkLst>
        </pc:spChg>
        <pc:spChg chg="mod">
          <ac:chgData name="Nicolas Delfosse" userId="d965f3d4-ea58-4afe-85b0-6f02e8cf3c22" providerId="ADAL" clId="{AFFDD219-BA0B-48F7-B130-1A537D715EE2}" dt="2023-09-12T19:28:57.545" v="10278" actId="571"/>
          <ac:spMkLst>
            <pc:docMk/>
            <pc:sldMk cId="2985805183" sldId="2147479402"/>
            <ac:spMk id="94" creationId="{47C12321-D292-E352-ED27-63634ABF17DB}"/>
          </ac:spMkLst>
        </pc:spChg>
        <pc:spChg chg="mod">
          <ac:chgData name="Nicolas Delfosse" userId="d965f3d4-ea58-4afe-85b0-6f02e8cf3c22" providerId="ADAL" clId="{AFFDD219-BA0B-48F7-B130-1A537D715EE2}" dt="2023-09-12T19:28:57.813" v="10290" actId="27636"/>
          <ac:spMkLst>
            <pc:docMk/>
            <pc:sldMk cId="2985805183" sldId="2147479402"/>
            <ac:spMk id="96" creationId="{769C5C05-D900-7417-E2FA-7560C8A9DA46}"/>
          </ac:spMkLst>
        </pc:spChg>
        <pc:spChg chg="mod">
          <ac:chgData name="Nicolas Delfosse" userId="d965f3d4-ea58-4afe-85b0-6f02e8cf3c22" providerId="ADAL" clId="{AFFDD219-BA0B-48F7-B130-1A537D715EE2}" dt="2023-09-12T19:28:57.545" v="10278" actId="571"/>
          <ac:spMkLst>
            <pc:docMk/>
            <pc:sldMk cId="2985805183" sldId="2147479402"/>
            <ac:spMk id="98" creationId="{9BB2A098-A330-58A9-342E-B118140DBAC6}"/>
          </ac:spMkLst>
        </pc:spChg>
        <pc:spChg chg="mod">
          <ac:chgData name="Nicolas Delfosse" userId="d965f3d4-ea58-4afe-85b0-6f02e8cf3c22" providerId="ADAL" clId="{AFFDD219-BA0B-48F7-B130-1A537D715EE2}" dt="2023-09-12T19:28:58.080" v="10306" actId="27636"/>
          <ac:spMkLst>
            <pc:docMk/>
            <pc:sldMk cId="2985805183" sldId="2147479402"/>
            <ac:spMk id="100" creationId="{6A1C20EF-12AF-0D81-6073-9322077E348E}"/>
          </ac:spMkLst>
        </pc:spChg>
        <pc:spChg chg="mod">
          <ac:chgData name="Nicolas Delfosse" userId="d965f3d4-ea58-4afe-85b0-6f02e8cf3c22" providerId="ADAL" clId="{AFFDD219-BA0B-48F7-B130-1A537D715EE2}" dt="2023-09-12T19:28:57.829" v="10293" actId="27636"/>
          <ac:spMkLst>
            <pc:docMk/>
            <pc:sldMk cId="2985805183" sldId="2147479402"/>
            <ac:spMk id="102" creationId="{17D10A7C-1D6A-4DE3-FA96-5A1678C80BAA}"/>
          </ac:spMkLst>
        </pc:spChg>
        <pc:spChg chg="mod">
          <ac:chgData name="Nicolas Delfosse" userId="d965f3d4-ea58-4afe-85b0-6f02e8cf3c22" providerId="ADAL" clId="{AFFDD219-BA0B-48F7-B130-1A537D715EE2}" dt="2023-09-12T19:28:57.545" v="10278" actId="571"/>
          <ac:spMkLst>
            <pc:docMk/>
            <pc:sldMk cId="2985805183" sldId="2147479402"/>
            <ac:spMk id="104" creationId="{24909476-7BED-A2FC-C861-2D91A38947FA}"/>
          </ac:spMkLst>
        </pc:spChg>
        <pc:spChg chg="mod">
          <ac:chgData name="Nicolas Delfosse" userId="d965f3d4-ea58-4afe-85b0-6f02e8cf3c22" providerId="ADAL" clId="{AFFDD219-BA0B-48F7-B130-1A537D715EE2}" dt="2023-09-12T19:28:58.018" v="10301" actId="27636"/>
          <ac:spMkLst>
            <pc:docMk/>
            <pc:sldMk cId="2985805183" sldId="2147479402"/>
            <ac:spMk id="108" creationId="{E7C795C4-FACE-CF07-0F58-FAC006FA0806}"/>
          </ac:spMkLst>
        </pc:spChg>
        <pc:spChg chg="mod">
          <ac:chgData name="Nicolas Delfosse" userId="d965f3d4-ea58-4afe-85b0-6f02e8cf3c22" providerId="ADAL" clId="{AFFDD219-BA0B-48F7-B130-1A537D715EE2}" dt="2023-09-12T19:28:57.797" v="10287" actId="27636"/>
          <ac:spMkLst>
            <pc:docMk/>
            <pc:sldMk cId="2985805183" sldId="2147479402"/>
            <ac:spMk id="115" creationId="{DF263E3C-0A86-01CB-9BD7-23E550BAAE8D}"/>
          </ac:spMkLst>
        </pc:spChg>
        <pc:spChg chg="mod">
          <ac:chgData name="Nicolas Delfosse" userId="d965f3d4-ea58-4afe-85b0-6f02e8cf3c22" providerId="ADAL" clId="{AFFDD219-BA0B-48F7-B130-1A537D715EE2}" dt="2023-09-12T19:28:57.545" v="10278" actId="571"/>
          <ac:spMkLst>
            <pc:docMk/>
            <pc:sldMk cId="2985805183" sldId="2147479402"/>
            <ac:spMk id="117" creationId="{07988E03-51DF-24A6-DEF7-41C5557EE7DC}"/>
          </ac:spMkLst>
        </pc:spChg>
        <pc:spChg chg="mod">
          <ac:chgData name="Nicolas Delfosse" userId="d965f3d4-ea58-4afe-85b0-6f02e8cf3c22" providerId="ADAL" clId="{AFFDD219-BA0B-48F7-B130-1A537D715EE2}" dt="2023-09-12T19:28:57.545" v="10278" actId="571"/>
          <ac:spMkLst>
            <pc:docMk/>
            <pc:sldMk cId="2985805183" sldId="2147479402"/>
            <ac:spMk id="118" creationId="{47DB5CD2-0BBB-95D6-0A60-1621B7737E7B}"/>
          </ac:spMkLst>
        </pc:spChg>
        <pc:spChg chg="mod">
          <ac:chgData name="Nicolas Delfosse" userId="d965f3d4-ea58-4afe-85b0-6f02e8cf3c22" providerId="ADAL" clId="{AFFDD219-BA0B-48F7-B130-1A537D715EE2}" dt="2023-09-12T19:28:57.718" v="10285" actId="27636"/>
          <ac:spMkLst>
            <pc:docMk/>
            <pc:sldMk cId="2985805183" sldId="2147479402"/>
            <ac:spMk id="120" creationId="{C0100F6A-F339-9A67-A3B5-1D1C45709708}"/>
          </ac:spMkLst>
        </pc:spChg>
        <pc:spChg chg="mod">
          <ac:chgData name="Nicolas Delfosse" userId="d965f3d4-ea58-4afe-85b0-6f02e8cf3c22" providerId="ADAL" clId="{AFFDD219-BA0B-48F7-B130-1A537D715EE2}" dt="2023-09-12T19:28:57.545" v="10278" actId="571"/>
          <ac:spMkLst>
            <pc:docMk/>
            <pc:sldMk cId="2985805183" sldId="2147479402"/>
            <ac:spMk id="121" creationId="{2629214C-C977-4C8B-D828-92CD5A6E26CF}"/>
          </ac:spMkLst>
        </pc:spChg>
        <pc:spChg chg="mod">
          <ac:chgData name="Nicolas Delfosse" userId="d965f3d4-ea58-4afe-85b0-6f02e8cf3c22" providerId="ADAL" clId="{AFFDD219-BA0B-48F7-B130-1A537D715EE2}" dt="2023-09-12T19:28:57.860" v="10296" actId="27636"/>
          <ac:spMkLst>
            <pc:docMk/>
            <pc:sldMk cId="2985805183" sldId="2147479402"/>
            <ac:spMk id="123" creationId="{C39B101E-B0BC-6B5D-7DAB-B269252942ED}"/>
          </ac:spMkLst>
        </pc:spChg>
        <pc:spChg chg="mod">
          <ac:chgData name="Nicolas Delfosse" userId="d965f3d4-ea58-4afe-85b0-6f02e8cf3c22" providerId="ADAL" clId="{AFFDD219-BA0B-48F7-B130-1A537D715EE2}" dt="2023-09-12T19:28:57.545" v="10278" actId="571"/>
          <ac:spMkLst>
            <pc:docMk/>
            <pc:sldMk cId="2985805183" sldId="2147479402"/>
            <ac:spMk id="124" creationId="{00EC9CF8-2CF2-954E-6313-B28517BF69DE}"/>
          </ac:spMkLst>
        </pc:spChg>
        <pc:spChg chg="mod">
          <ac:chgData name="Nicolas Delfosse" userId="d965f3d4-ea58-4afe-85b0-6f02e8cf3c22" providerId="ADAL" clId="{AFFDD219-BA0B-48F7-B130-1A537D715EE2}" dt="2023-09-12T19:28:57.718" v="10283" actId="27636"/>
          <ac:spMkLst>
            <pc:docMk/>
            <pc:sldMk cId="2985805183" sldId="2147479402"/>
            <ac:spMk id="126" creationId="{0E62AD5E-BC68-DB8F-7379-22CA1228341E}"/>
          </ac:spMkLst>
        </pc:spChg>
        <pc:spChg chg="mod">
          <ac:chgData name="Nicolas Delfosse" userId="d965f3d4-ea58-4afe-85b0-6f02e8cf3c22" providerId="ADAL" clId="{AFFDD219-BA0B-48F7-B130-1A537D715EE2}" dt="2023-09-12T19:28:57.545" v="10278" actId="571"/>
          <ac:spMkLst>
            <pc:docMk/>
            <pc:sldMk cId="2985805183" sldId="2147479402"/>
            <ac:spMk id="127" creationId="{D31CEDBD-3888-FC4A-0730-5AEEA6012582}"/>
          </ac:spMkLst>
        </pc:spChg>
        <pc:spChg chg="mod">
          <ac:chgData name="Nicolas Delfosse" userId="d965f3d4-ea58-4afe-85b0-6f02e8cf3c22" providerId="ADAL" clId="{AFFDD219-BA0B-48F7-B130-1A537D715EE2}" dt="2023-09-12T19:28:57.813" v="10288" actId="27636"/>
          <ac:spMkLst>
            <pc:docMk/>
            <pc:sldMk cId="2985805183" sldId="2147479402"/>
            <ac:spMk id="129" creationId="{123B3087-B728-00AD-8D61-F2F1D2526E26}"/>
          </ac:spMkLst>
        </pc:spChg>
        <pc:spChg chg="mod">
          <ac:chgData name="Nicolas Delfosse" userId="d965f3d4-ea58-4afe-85b0-6f02e8cf3c22" providerId="ADAL" clId="{AFFDD219-BA0B-48F7-B130-1A537D715EE2}" dt="2023-09-12T19:28:57.923" v="10300" actId="27636"/>
          <ac:spMkLst>
            <pc:docMk/>
            <pc:sldMk cId="2985805183" sldId="2147479402"/>
            <ac:spMk id="132" creationId="{928F1F86-28ED-B247-6B05-6896CAD718EF}"/>
          </ac:spMkLst>
        </pc:spChg>
        <pc:spChg chg="mod">
          <ac:chgData name="Nicolas Delfosse" userId="d965f3d4-ea58-4afe-85b0-6f02e8cf3c22" providerId="ADAL" clId="{AFFDD219-BA0B-48F7-B130-1A537D715EE2}" dt="2023-09-12T19:28:58.080" v="10305" actId="27636"/>
          <ac:spMkLst>
            <pc:docMk/>
            <pc:sldMk cId="2985805183" sldId="2147479402"/>
            <ac:spMk id="139" creationId="{865F586C-CA6A-B99B-47A5-982A7E411250}"/>
          </ac:spMkLst>
        </pc:spChg>
        <pc:spChg chg="mod">
          <ac:chgData name="Nicolas Delfosse" userId="d965f3d4-ea58-4afe-85b0-6f02e8cf3c22" providerId="ADAL" clId="{AFFDD219-BA0B-48F7-B130-1A537D715EE2}" dt="2023-09-12T19:28:57.545" v="10278" actId="571"/>
          <ac:spMkLst>
            <pc:docMk/>
            <pc:sldMk cId="2985805183" sldId="2147479402"/>
            <ac:spMk id="141" creationId="{6C20DD2E-1B43-D4BC-E867-4520CC2AD135}"/>
          </ac:spMkLst>
        </pc:spChg>
        <pc:spChg chg="mod">
          <ac:chgData name="Nicolas Delfosse" userId="d965f3d4-ea58-4afe-85b0-6f02e8cf3c22" providerId="ADAL" clId="{AFFDD219-BA0B-48F7-B130-1A537D715EE2}" dt="2023-09-12T19:28:57.545" v="10278" actId="571"/>
          <ac:spMkLst>
            <pc:docMk/>
            <pc:sldMk cId="2985805183" sldId="2147479402"/>
            <ac:spMk id="142" creationId="{7478BD16-F8CD-9AD7-1AB5-E7962762D581}"/>
          </ac:spMkLst>
        </pc:spChg>
        <pc:spChg chg="mod">
          <ac:chgData name="Nicolas Delfosse" userId="d965f3d4-ea58-4afe-85b0-6f02e8cf3c22" providerId="ADAL" clId="{AFFDD219-BA0B-48F7-B130-1A537D715EE2}" dt="2023-09-12T19:28:57.813" v="10292" actId="27636"/>
          <ac:spMkLst>
            <pc:docMk/>
            <pc:sldMk cId="2985805183" sldId="2147479402"/>
            <ac:spMk id="144" creationId="{824D7EBF-7AE0-9427-3ADA-C8D60902853B}"/>
          </ac:spMkLst>
        </pc:spChg>
        <pc:spChg chg="mod">
          <ac:chgData name="Nicolas Delfosse" userId="d965f3d4-ea58-4afe-85b0-6f02e8cf3c22" providerId="ADAL" clId="{AFFDD219-BA0B-48F7-B130-1A537D715EE2}" dt="2023-09-12T19:28:57.545" v="10278" actId="571"/>
          <ac:spMkLst>
            <pc:docMk/>
            <pc:sldMk cId="2985805183" sldId="2147479402"/>
            <ac:spMk id="145" creationId="{F64737CD-D152-C511-AD39-F14A76D89BB4}"/>
          </ac:spMkLst>
        </pc:spChg>
        <pc:spChg chg="mod">
          <ac:chgData name="Nicolas Delfosse" userId="d965f3d4-ea58-4afe-85b0-6f02e8cf3c22" providerId="ADAL" clId="{AFFDD219-BA0B-48F7-B130-1A537D715EE2}" dt="2023-09-12T19:28:57.909" v="10299" actId="27636"/>
          <ac:spMkLst>
            <pc:docMk/>
            <pc:sldMk cId="2985805183" sldId="2147479402"/>
            <ac:spMk id="147" creationId="{3C8A2512-3AD6-153B-D86A-B8626B729783}"/>
          </ac:spMkLst>
        </pc:spChg>
        <pc:spChg chg="mod">
          <ac:chgData name="Nicolas Delfosse" userId="d965f3d4-ea58-4afe-85b0-6f02e8cf3c22" providerId="ADAL" clId="{AFFDD219-BA0B-48F7-B130-1A537D715EE2}" dt="2023-09-12T19:28:57.545" v="10278" actId="571"/>
          <ac:spMkLst>
            <pc:docMk/>
            <pc:sldMk cId="2985805183" sldId="2147479402"/>
            <ac:spMk id="148" creationId="{01D64BD6-41B7-BACF-AAD3-849C8B12DF3A}"/>
          </ac:spMkLst>
        </pc:spChg>
        <pc:spChg chg="mod">
          <ac:chgData name="Nicolas Delfosse" userId="d965f3d4-ea58-4afe-85b0-6f02e8cf3c22" providerId="ADAL" clId="{AFFDD219-BA0B-48F7-B130-1A537D715EE2}" dt="2023-09-12T19:28:57.718" v="10282" actId="27636"/>
          <ac:spMkLst>
            <pc:docMk/>
            <pc:sldMk cId="2985805183" sldId="2147479402"/>
            <ac:spMk id="150" creationId="{23849812-11ED-6072-6574-2F6073AFEF87}"/>
          </ac:spMkLst>
        </pc:spChg>
        <pc:spChg chg="mod">
          <ac:chgData name="Nicolas Delfosse" userId="d965f3d4-ea58-4afe-85b0-6f02e8cf3c22" providerId="ADAL" clId="{AFFDD219-BA0B-48F7-B130-1A537D715EE2}" dt="2023-09-12T19:28:57.545" v="10278" actId="571"/>
          <ac:spMkLst>
            <pc:docMk/>
            <pc:sldMk cId="2985805183" sldId="2147479402"/>
            <ac:spMk id="151" creationId="{4E849929-5733-D3A7-496B-4557C569B21F}"/>
          </ac:spMkLst>
        </pc:spChg>
        <pc:spChg chg="mod">
          <ac:chgData name="Nicolas Delfosse" userId="d965f3d4-ea58-4afe-85b0-6f02e8cf3c22" providerId="ADAL" clId="{AFFDD219-BA0B-48F7-B130-1A537D715EE2}" dt="2023-09-12T19:28:58.033" v="10302" actId="27636"/>
          <ac:spMkLst>
            <pc:docMk/>
            <pc:sldMk cId="2985805183" sldId="2147479402"/>
            <ac:spMk id="153" creationId="{30D7783E-0ED2-C0B8-65B1-E983125757CF}"/>
          </ac:spMkLst>
        </pc:spChg>
        <pc:spChg chg="mod">
          <ac:chgData name="Nicolas Delfosse" userId="d965f3d4-ea58-4afe-85b0-6f02e8cf3c22" providerId="ADAL" clId="{AFFDD219-BA0B-48F7-B130-1A537D715EE2}" dt="2023-09-12T19:28:57.907" v="10298" actId="27636"/>
          <ac:spMkLst>
            <pc:docMk/>
            <pc:sldMk cId="2985805183" sldId="2147479402"/>
            <ac:spMk id="163" creationId="{B6D14187-8C5A-595B-2128-EA8401CE8C82}"/>
          </ac:spMkLst>
        </pc:spChg>
        <pc:spChg chg="mod">
          <ac:chgData name="Nicolas Delfosse" userId="d965f3d4-ea58-4afe-85b0-6f02e8cf3c22" providerId="ADAL" clId="{AFFDD219-BA0B-48F7-B130-1A537D715EE2}" dt="2023-09-12T19:28:58.064" v="10304" actId="27636"/>
          <ac:spMkLst>
            <pc:docMk/>
            <pc:sldMk cId="2985805183" sldId="2147479402"/>
            <ac:spMk id="164" creationId="{FBE1FE29-C994-32E3-9765-A55C95FD512C}"/>
          </ac:spMkLst>
        </pc:spChg>
        <pc:spChg chg="mod">
          <ac:chgData name="Nicolas Delfosse" userId="d965f3d4-ea58-4afe-85b0-6f02e8cf3c22" providerId="ADAL" clId="{AFFDD219-BA0B-48F7-B130-1A537D715EE2}" dt="2023-09-12T19:28:57.686" v="10279" actId="27636"/>
          <ac:spMkLst>
            <pc:docMk/>
            <pc:sldMk cId="2985805183" sldId="2147479402"/>
            <ac:spMk id="165" creationId="{770B4BFC-EED5-DFB4-0A58-0DEC6AF20693}"/>
          </ac:spMkLst>
        </pc:spChg>
        <pc:spChg chg="mod">
          <ac:chgData name="Nicolas Delfosse" userId="d965f3d4-ea58-4afe-85b0-6f02e8cf3c22" providerId="ADAL" clId="{AFFDD219-BA0B-48F7-B130-1A537D715EE2}" dt="2023-09-12T19:28:57.860" v="10297" actId="27636"/>
          <ac:spMkLst>
            <pc:docMk/>
            <pc:sldMk cId="2985805183" sldId="2147479402"/>
            <ac:spMk id="166" creationId="{22FCD7EE-3EB7-F299-05BB-02CB7BC95D5E}"/>
          </ac:spMkLst>
        </pc:spChg>
        <pc:spChg chg="mod topLvl">
          <ac:chgData name="Nicolas Delfosse" userId="d965f3d4-ea58-4afe-85b0-6f02e8cf3c22" providerId="ADAL" clId="{AFFDD219-BA0B-48F7-B130-1A537D715EE2}" dt="2023-09-12T19:33:34.593" v="10410"/>
          <ac:spMkLst>
            <pc:docMk/>
            <pc:sldMk cId="2985805183" sldId="2147479402"/>
            <ac:spMk id="173" creationId="{87576E2E-03E1-041A-1FBA-559CA5162D37}"/>
          </ac:spMkLst>
        </pc:spChg>
        <pc:spChg chg="mod topLvl">
          <ac:chgData name="Nicolas Delfosse" userId="d965f3d4-ea58-4afe-85b0-6f02e8cf3c22" providerId="ADAL" clId="{AFFDD219-BA0B-48F7-B130-1A537D715EE2}" dt="2023-09-12T19:29:09.934" v="10308" actId="165"/>
          <ac:spMkLst>
            <pc:docMk/>
            <pc:sldMk cId="2985805183" sldId="2147479402"/>
            <ac:spMk id="174" creationId="{FDA03F14-5061-574D-A48C-0578820D5D6F}"/>
          </ac:spMkLst>
        </pc:spChg>
        <pc:grpChg chg="add del mod">
          <ac:chgData name="Nicolas Delfosse" userId="d965f3d4-ea58-4afe-85b0-6f02e8cf3c22" providerId="ADAL" clId="{AFFDD219-BA0B-48F7-B130-1A537D715EE2}" dt="2023-09-12T19:29:09.934" v="10308" actId="165"/>
          <ac:grpSpMkLst>
            <pc:docMk/>
            <pc:sldMk cId="2985805183" sldId="2147479402"/>
            <ac:grpSpMk id="3" creationId="{2A04FA09-FE03-6E27-F16A-0556A046A027}"/>
          </ac:grpSpMkLst>
        </pc:grpChg>
        <pc:grpChg chg="add">
          <ac:chgData name="Nicolas Delfosse" userId="d965f3d4-ea58-4afe-85b0-6f02e8cf3c22" providerId="ADAL" clId="{AFFDD219-BA0B-48F7-B130-1A537D715EE2}" dt="2023-09-12T19:35:39.949" v="10444" actId="164"/>
          <ac:grpSpMkLst>
            <pc:docMk/>
            <pc:sldMk cId="2985805183" sldId="2147479402"/>
            <ac:grpSpMk id="22" creationId="{248DBFC9-42BB-7A59-39E5-188B79D9E5CA}"/>
          </ac:grpSpMkLst>
        </pc:grpChg>
        <pc:grpChg chg="add">
          <ac:chgData name="Nicolas Delfosse" userId="d965f3d4-ea58-4afe-85b0-6f02e8cf3c22" providerId="ADAL" clId="{AFFDD219-BA0B-48F7-B130-1A537D715EE2}" dt="2023-09-12T19:35:45.906" v="10445" actId="164"/>
          <ac:grpSpMkLst>
            <pc:docMk/>
            <pc:sldMk cId="2985805183" sldId="2147479402"/>
            <ac:grpSpMk id="23" creationId="{F0A4797A-6857-1181-0214-D08C41D1644E}"/>
          </ac:grpSpMkLst>
        </pc:grpChg>
        <pc:grpChg chg="mod">
          <ac:chgData name="Nicolas Delfosse" userId="d965f3d4-ea58-4afe-85b0-6f02e8cf3c22" providerId="ADAL" clId="{AFFDD219-BA0B-48F7-B130-1A537D715EE2}" dt="2023-09-12T19:28:57.545" v="10278" actId="571"/>
          <ac:grpSpMkLst>
            <pc:docMk/>
            <pc:sldMk cId="2985805183" sldId="2147479402"/>
            <ac:grpSpMk id="59" creationId="{5A53F757-7091-AFC7-B1DA-ACA1CA3DBD63}"/>
          </ac:grpSpMkLst>
        </pc:grpChg>
        <pc:grpChg chg="mod">
          <ac:chgData name="Nicolas Delfosse" userId="d965f3d4-ea58-4afe-85b0-6f02e8cf3c22" providerId="ADAL" clId="{AFFDD219-BA0B-48F7-B130-1A537D715EE2}" dt="2023-09-12T19:28:57.545" v="10278" actId="571"/>
          <ac:grpSpMkLst>
            <pc:docMk/>
            <pc:sldMk cId="2985805183" sldId="2147479402"/>
            <ac:grpSpMk id="60" creationId="{79691286-438A-22D2-D2B4-8BA8212ABC09}"/>
          </ac:grpSpMkLst>
        </pc:grpChg>
        <pc:grpChg chg="mod">
          <ac:chgData name="Nicolas Delfosse" userId="d965f3d4-ea58-4afe-85b0-6f02e8cf3c22" providerId="ADAL" clId="{AFFDD219-BA0B-48F7-B130-1A537D715EE2}" dt="2023-09-12T19:28:57.545" v="10278" actId="571"/>
          <ac:grpSpMkLst>
            <pc:docMk/>
            <pc:sldMk cId="2985805183" sldId="2147479402"/>
            <ac:grpSpMk id="66" creationId="{49579C5B-035E-3CDA-66E4-249E33465F64}"/>
          </ac:grpSpMkLst>
        </pc:grpChg>
        <pc:grpChg chg="mod">
          <ac:chgData name="Nicolas Delfosse" userId="d965f3d4-ea58-4afe-85b0-6f02e8cf3c22" providerId="ADAL" clId="{AFFDD219-BA0B-48F7-B130-1A537D715EE2}" dt="2023-09-12T19:28:57.545" v="10278" actId="571"/>
          <ac:grpSpMkLst>
            <pc:docMk/>
            <pc:sldMk cId="2985805183" sldId="2147479402"/>
            <ac:grpSpMk id="72" creationId="{42F1DE90-7AB0-B246-9CF1-E8A4253BF9DF}"/>
          </ac:grpSpMkLst>
        </pc:grpChg>
        <pc:grpChg chg="mod">
          <ac:chgData name="Nicolas Delfosse" userId="d965f3d4-ea58-4afe-85b0-6f02e8cf3c22" providerId="ADAL" clId="{AFFDD219-BA0B-48F7-B130-1A537D715EE2}" dt="2023-09-12T19:28:57.545" v="10278" actId="571"/>
          <ac:grpSpMkLst>
            <pc:docMk/>
            <pc:sldMk cId="2985805183" sldId="2147479402"/>
            <ac:grpSpMk id="78" creationId="{AB71C749-3205-ADB7-3109-F4D3033A6110}"/>
          </ac:grpSpMkLst>
        </pc:grpChg>
        <pc:grpChg chg="mod">
          <ac:chgData name="Nicolas Delfosse" userId="d965f3d4-ea58-4afe-85b0-6f02e8cf3c22" providerId="ADAL" clId="{AFFDD219-BA0B-48F7-B130-1A537D715EE2}" dt="2023-09-12T19:28:57.545" v="10278" actId="571"/>
          <ac:grpSpMkLst>
            <pc:docMk/>
            <pc:sldMk cId="2985805183" sldId="2147479402"/>
            <ac:grpSpMk id="85" creationId="{36B47AC8-56F8-1212-0F41-FEDE2A2979B1}"/>
          </ac:grpSpMkLst>
        </pc:grpChg>
        <pc:grpChg chg="mod">
          <ac:chgData name="Nicolas Delfosse" userId="d965f3d4-ea58-4afe-85b0-6f02e8cf3c22" providerId="ADAL" clId="{AFFDD219-BA0B-48F7-B130-1A537D715EE2}" dt="2023-09-12T19:28:57.545" v="10278" actId="571"/>
          <ac:grpSpMkLst>
            <pc:docMk/>
            <pc:sldMk cId="2985805183" sldId="2147479402"/>
            <ac:grpSpMk id="89" creationId="{98C2417C-FBFA-D9E7-962E-C7595C8074FE}"/>
          </ac:grpSpMkLst>
        </pc:grpChg>
        <pc:grpChg chg="mod">
          <ac:chgData name="Nicolas Delfosse" userId="d965f3d4-ea58-4afe-85b0-6f02e8cf3c22" providerId="ADAL" clId="{AFFDD219-BA0B-48F7-B130-1A537D715EE2}" dt="2023-09-12T19:28:57.545" v="10278" actId="571"/>
          <ac:grpSpMkLst>
            <pc:docMk/>
            <pc:sldMk cId="2985805183" sldId="2147479402"/>
            <ac:grpSpMk id="93" creationId="{F2BE2199-0163-BB0D-57B5-85434C9C0535}"/>
          </ac:grpSpMkLst>
        </pc:grpChg>
        <pc:grpChg chg="mod">
          <ac:chgData name="Nicolas Delfosse" userId="d965f3d4-ea58-4afe-85b0-6f02e8cf3c22" providerId="ADAL" clId="{AFFDD219-BA0B-48F7-B130-1A537D715EE2}" dt="2023-09-12T19:28:57.545" v="10278" actId="571"/>
          <ac:grpSpMkLst>
            <pc:docMk/>
            <pc:sldMk cId="2985805183" sldId="2147479402"/>
            <ac:grpSpMk id="97" creationId="{18B54D44-3001-BBB1-B3F9-04FB204021F2}"/>
          </ac:grpSpMkLst>
        </pc:grpChg>
        <pc:grpChg chg="mod">
          <ac:chgData name="Nicolas Delfosse" userId="d965f3d4-ea58-4afe-85b0-6f02e8cf3c22" providerId="ADAL" clId="{AFFDD219-BA0B-48F7-B130-1A537D715EE2}" dt="2023-09-12T19:28:57.545" v="10278" actId="571"/>
          <ac:grpSpMkLst>
            <pc:docMk/>
            <pc:sldMk cId="2985805183" sldId="2147479402"/>
            <ac:grpSpMk id="101" creationId="{0ABB5348-1040-257E-834A-AD70BEA498BE}"/>
          </ac:grpSpMkLst>
        </pc:grpChg>
        <pc:grpChg chg="mod">
          <ac:chgData name="Nicolas Delfosse" userId="d965f3d4-ea58-4afe-85b0-6f02e8cf3c22" providerId="ADAL" clId="{AFFDD219-BA0B-48F7-B130-1A537D715EE2}" dt="2023-09-12T19:28:57.545" v="10278" actId="571"/>
          <ac:grpSpMkLst>
            <pc:docMk/>
            <pc:sldMk cId="2985805183" sldId="2147479402"/>
            <ac:grpSpMk id="105" creationId="{5877F77D-6F2F-9BAE-41B5-06F7F77ABF0C}"/>
          </ac:grpSpMkLst>
        </pc:grpChg>
        <pc:grpChg chg="mod">
          <ac:chgData name="Nicolas Delfosse" userId="d965f3d4-ea58-4afe-85b0-6f02e8cf3c22" providerId="ADAL" clId="{AFFDD219-BA0B-48F7-B130-1A537D715EE2}" dt="2023-09-12T19:28:57.545" v="10278" actId="571"/>
          <ac:grpSpMkLst>
            <pc:docMk/>
            <pc:sldMk cId="2985805183" sldId="2147479402"/>
            <ac:grpSpMk id="106" creationId="{C42E7146-581C-31E2-9D28-AED6A8AE5927}"/>
          </ac:grpSpMkLst>
        </pc:grpChg>
        <pc:grpChg chg="mod">
          <ac:chgData name="Nicolas Delfosse" userId="d965f3d4-ea58-4afe-85b0-6f02e8cf3c22" providerId="ADAL" clId="{AFFDD219-BA0B-48F7-B130-1A537D715EE2}" dt="2023-09-12T19:28:57.545" v="10278" actId="571"/>
          <ac:grpSpMkLst>
            <pc:docMk/>
            <pc:sldMk cId="2985805183" sldId="2147479402"/>
            <ac:grpSpMk id="107" creationId="{B1D5830C-1886-179A-C32B-E6C07C808703}"/>
          </ac:grpSpMkLst>
        </pc:grpChg>
        <pc:grpChg chg="mod">
          <ac:chgData name="Nicolas Delfosse" userId="d965f3d4-ea58-4afe-85b0-6f02e8cf3c22" providerId="ADAL" clId="{AFFDD219-BA0B-48F7-B130-1A537D715EE2}" dt="2023-09-12T19:28:57.545" v="10278" actId="571"/>
          <ac:grpSpMkLst>
            <pc:docMk/>
            <pc:sldMk cId="2985805183" sldId="2147479402"/>
            <ac:grpSpMk id="110" creationId="{5D39653A-4B16-8234-4BD8-415475B4A18C}"/>
          </ac:grpSpMkLst>
        </pc:grpChg>
        <pc:grpChg chg="mod">
          <ac:chgData name="Nicolas Delfosse" userId="d965f3d4-ea58-4afe-85b0-6f02e8cf3c22" providerId="ADAL" clId="{AFFDD219-BA0B-48F7-B130-1A537D715EE2}" dt="2023-09-12T19:28:57.545" v="10278" actId="571"/>
          <ac:grpSpMkLst>
            <pc:docMk/>
            <pc:sldMk cId="2985805183" sldId="2147479402"/>
            <ac:grpSpMk id="111" creationId="{0713A91D-F2C5-03F2-B57E-1AF6238F17C6}"/>
          </ac:grpSpMkLst>
        </pc:grpChg>
        <pc:grpChg chg="mod">
          <ac:chgData name="Nicolas Delfosse" userId="d965f3d4-ea58-4afe-85b0-6f02e8cf3c22" providerId="ADAL" clId="{AFFDD219-BA0B-48F7-B130-1A537D715EE2}" dt="2023-09-12T19:28:57.545" v="10278" actId="571"/>
          <ac:grpSpMkLst>
            <pc:docMk/>
            <pc:sldMk cId="2985805183" sldId="2147479402"/>
            <ac:grpSpMk id="112" creationId="{8B99D27B-6728-A7D7-0C5F-642CC8DF6067}"/>
          </ac:grpSpMkLst>
        </pc:grpChg>
        <pc:grpChg chg="mod">
          <ac:chgData name="Nicolas Delfosse" userId="d965f3d4-ea58-4afe-85b0-6f02e8cf3c22" providerId="ADAL" clId="{AFFDD219-BA0B-48F7-B130-1A537D715EE2}" dt="2023-09-12T19:28:57.545" v="10278" actId="571"/>
          <ac:grpSpMkLst>
            <pc:docMk/>
            <pc:sldMk cId="2985805183" sldId="2147479402"/>
            <ac:grpSpMk id="113" creationId="{72CCB99C-261F-3368-AD31-F54D386B0E89}"/>
          </ac:grpSpMkLst>
        </pc:grpChg>
        <pc:grpChg chg="mod">
          <ac:chgData name="Nicolas Delfosse" userId="d965f3d4-ea58-4afe-85b0-6f02e8cf3c22" providerId="ADAL" clId="{AFFDD219-BA0B-48F7-B130-1A537D715EE2}" dt="2023-09-12T19:28:57.545" v="10278" actId="571"/>
          <ac:grpSpMkLst>
            <pc:docMk/>
            <pc:sldMk cId="2985805183" sldId="2147479402"/>
            <ac:grpSpMk id="114" creationId="{D7730377-3085-8E88-385F-10E8FDBA200B}"/>
          </ac:grpSpMkLst>
        </pc:grpChg>
        <pc:grpChg chg="mod">
          <ac:chgData name="Nicolas Delfosse" userId="d965f3d4-ea58-4afe-85b0-6f02e8cf3c22" providerId="ADAL" clId="{AFFDD219-BA0B-48F7-B130-1A537D715EE2}" dt="2023-09-12T19:28:57.545" v="10278" actId="571"/>
          <ac:grpSpMkLst>
            <pc:docMk/>
            <pc:sldMk cId="2985805183" sldId="2147479402"/>
            <ac:grpSpMk id="131" creationId="{EB7682D1-241E-FE26-13FA-0AA055135963}"/>
          </ac:grpSpMkLst>
        </pc:grpChg>
        <pc:grpChg chg="mod">
          <ac:chgData name="Nicolas Delfosse" userId="d965f3d4-ea58-4afe-85b0-6f02e8cf3c22" providerId="ADAL" clId="{AFFDD219-BA0B-48F7-B130-1A537D715EE2}" dt="2023-09-12T19:28:57.545" v="10278" actId="571"/>
          <ac:grpSpMkLst>
            <pc:docMk/>
            <pc:sldMk cId="2985805183" sldId="2147479402"/>
            <ac:grpSpMk id="134" creationId="{03913D33-8261-CFA1-E7A1-E1B18642D4E9}"/>
          </ac:grpSpMkLst>
        </pc:grpChg>
        <pc:grpChg chg="mod">
          <ac:chgData name="Nicolas Delfosse" userId="d965f3d4-ea58-4afe-85b0-6f02e8cf3c22" providerId="ADAL" clId="{AFFDD219-BA0B-48F7-B130-1A537D715EE2}" dt="2023-09-12T19:28:57.545" v="10278" actId="571"/>
          <ac:grpSpMkLst>
            <pc:docMk/>
            <pc:sldMk cId="2985805183" sldId="2147479402"/>
            <ac:grpSpMk id="135" creationId="{44B75183-0398-8CAD-DFFC-528930B7F6E8}"/>
          </ac:grpSpMkLst>
        </pc:grpChg>
        <pc:grpChg chg="mod">
          <ac:chgData name="Nicolas Delfosse" userId="d965f3d4-ea58-4afe-85b0-6f02e8cf3c22" providerId="ADAL" clId="{AFFDD219-BA0B-48F7-B130-1A537D715EE2}" dt="2023-09-12T19:28:57.545" v="10278" actId="571"/>
          <ac:grpSpMkLst>
            <pc:docMk/>
            <pc:sldMk cId="2985805183" sldId="2147479402"/>
            <ac:grpSpMk id="136" creationId="{3C6A9C13-C10E-E826-D7A3-4504F23F1197}"/>
          </ac:grpSpMkLst>
        </pc:grpChg>
        <pc:grpChg chg="mod">
          <ac:chgData name="Nicolas Delfosse" userId="d965f3d4-ea58-4afe-85b0-6f02e8cf3c22" providerId="ADAL" clId="{AFFDD219-BA0B-48F7-B130-1A537D715EE2}" dt="2023-09-12T19:28:57.545" v="10278" actId="571"/>
          <ac:grpSpMkLst>
            <pc:docMk/>
            <pc:sldMk cId="2985805183" sldId="2147479402"/>
            <ac:grpSpMk id="137" creationId="{292013F6-D75D-0B7E-B01A-80526A004017}"/>
          </ac:grpSpMkLst>
        </pc:grpChg>
        <pc:grpChg chg="mod">
          <ac:chgData name="Nicolas Delfosse" userId="d965f3d4-ea58-4afe-85b0-6f02e8cf3c22" providerId="ADAL" clId="{AFFDD219-BA0B-48F7-B130-1A537D715EE2}" dt="2023-09-12T19:28:57.545" v="10278" actId="571"/>
          <ac:grpSpMkLst>
            <pc:docMk/>
            <pc:sldMk cId="2985805183" sldId="2147479402"/>
            <ac:grpSpMk id="138" creationId="{2C969C05-352F-6EAF-5774-849D8B169822}"/>
          </ac:grpSpMkLst>
        </pc:grpChg>
        <pc:grpChg chg="mod topLvl">
          <ac:chgData name="Nicolas Delfosse" userId="d965f3d4-ea58-4afe-85b0-6f02e8cf3c22" providerId="ADAL" clId="{AFFDD219-BA0B-48F7-B130-1A537D715EE2}" dt="2023-09-12T19:33:48.306" v="10415" actId="1076"/>
          <ac:grpSpMkLst>
            <pc:docMk/>
            <pc:sldMk cId="2985805183" sldId="2147479402"/>
            <ac:grpSpMk id="160" creationId="{B503189B-50A8-41EF-F6F0-55CA8481B000}"/>
          </ac:grpSpMkLst>
        </pc:grpChg>
        <pc:grpChg chg="mod topLvl">
          <ac:chgData name="Nicolas Delfosse" userId="d965f3d4-ea58-4afe-85b0-6f02e8cf3c22" providerId="ADAL" clId="{AFFDD219-BA0B-48F7-B130-1A537D715EE2}" dt="2023-09-12T19:29:09.934" v="10308" actId="165"/>
          <ac:grpSpMkLst>
            <pc:docMk/>
            <pc:sldMk cId="2985805183" sldId="2147479402"/>
            <ac:grpSpMk id="167" creationId="{236317E2-F3F1-3844-0AEC-767F592B0AB9}"/>
          </ac:grpSpMkLst>
        </pc:grpChg>
        <pc:grpChg chg="mod topLvl">
          <ac:chgData name="Nicolas Delfosse" userId="d965f3d4-ea58-4afe-85b0-6f02e8cf3c22" providerId="ADAL" clId="{AFFDD219-BA0B-48F7-B130-1A537D715EE2}" dt="2023-09-12T19:29:09.934" v="10308" actId="165"/>
          <ac:grpSpMkLst>
            <pc:docMk/>
            <pc:sldMk cId="2985805183" sldId="2147479402"/>
            <ac:grpSpMk id="168" creationId="{B53BDF84-E773-3315-FA96-D20122A996F4}"/>
          </ac:grpSpMkLst>
        </pc:grpChg>
        <pc:grpChg chg="mod topLvl">
          <ac:chgData name="Nicolas Delfosse" userId="d965f3d4-ea58-4afe-85b0-6f02e8cf3c22" providerId="ADAL" clId="{AFFDD219-BA0B-48F7-B130-1A537D715EE2}" dt="2023-09-12T19:29:09.934" v="10308" actId="165"/>
          <ac:grpSpMkLst>
            <pc:docMk/>
            <pc:sldMk cId="2985805183" sldId="2147479402"/>
            <ac:grpSpMk id="169" creationId="{97E46AA3-BCD0-39F4-71F7-1F109DF3A9BF}"/>
          </ac:grpSpMkLst>
        </pc:grpChg>
        <pc:grpChg chg="mod topLvl">
          <ac:chgData name="Nicolas Delfosse" userId="d965f3d4-ea58-4afe-85b0-6f02e8cf3c22" providerId="ADAL" clId="{AFFDD219-BA0B-48F7-B130-1A537D715EE2}" dt="2023-09-12T19:29:09.934" v="10308" actId="165"/>
          <ac:grpSpMkLst>
            <pc:docMk/>
            <pc:sldMk cId="2985805183" sldId="2147479402"/>
            <ac:grpSpMk id="170" creationId="{F253DC6D-5165-2790-901A-B740A331197C}"/>
          </ac:grpSpMkLst>
        </pc:grpChg>
        <pc:cxnChg chg="add mod">
          <ac:chgData name="Nicolas Delfosse" userId="d965f3d4-ea58-4afe-85b0-6f02e8cf3c22" providerId="ADAL" clId="{AFFDD219-BA0B-48F7-B130-1A537D715EE2}" dt="2023-09-12T19:28:57.545" v="10278" actId="571"/>
          <ac:cxnSpMkLst>
            <pc:docMk/>
            <pc:sldMk cId="2985805183" sldId="2147479402"/>
            <ac:cxnSpMk id="5" creationId="{B3610C4F-9FB6-EC4D-999B-EE4ECA9499FD}"/>
          </ac:cxnSpMkLst>
        </pc:cxnChg>
        <pc:cxnChg chg="mod">
          <ac:chgData name="Nicolas Delfosse" userId="d965f3d4-ea58-4afe-85b0-6f02e8cf3c22" providerId="ADAL" clId="{AFFDD219-BA0B-48F7-B130-1A537D715EE2}" dt="2023-09-12T19:28:57.545" v="10278" actId="571"/>
          <ac:cxnSpMkLst>
            <pc:docMk/>
            <pc:sldMk cId="2985805183" sldId="2147479402"/>
            <ac:cxnSpMk id="6" creationId="{583D0F63-8CFF-B823-C0DD-FCA0AC4315D2}"/>
          </ac:cxnSpMkLst>
        </pc:cxnChg>
        <pc:cxnChg chg="mod">
          <ac:chgData name="Nicolas Delfosse" userId="d965f3d4-ea58-4afe-85b0-6f02e8cf3c22" providerId="ADAL" clId="{AFFDD219-BA0B-48F7-B130-1A537D715EE2}" dt="2023-09-12T19:28:57.545" v="10278" actId="571"/>
          <ac:cxnSpMkLst>
            <pc:docMk/>
            <pc:sldMk cId="2985805183" sldId="2147479402"/>
            <ac:cxnSpMk id="7" creationId="{27E8FC5A-EFEF-8FD3-CA39-E72FD0D6AE06}"/>
          </ac:cxnSpMkLst>
        </pc:cxnChg>
        <pc:cxnChg chg="mod">
          <ac:chgData name="Nicolas Delfosse" userId="d965f3d4-ea58-4afe-85b0-6f02e8cf3c22" providerId="ADAL" clId="{AFFDD219-BA0B-48F7-B130-1A537D715EE2}" dt="2023-09-12T19:28:57.545" v="10278" actId="571"/>
          <ac:cxnSpMkLst>
            <pc:docMk/>
            <pc:sldMk cId="2985805183" sldId="2147479402"/>
            <ac:cxnSpMk id="8" creationId="{F6591B73-DA9E-69B0-C14C-E8C0B2906CDF}"/>
          </ac:cxnSpMkLst>
        </pc:cxnChg>
        <pc:cxnChg chg="mod">
          <ac:chgData name="Nicolas Delfosse" userId="d965f3d4-ea58-4afe-85b0-6f02e8cf3c22" providerId="ADAL" clId="{AFFDD219-BA0B-48F7-B130-1A537D715EE2}" dt="2023-09-12T19:28:57.545" v="10278" actId="571"/>
          <ac:cxnSpMkLst>
            <pc:docMk/>
            <pc:sldMk cId="2985805183" sldId="2147479402"/>
            <ac:cxnSpMk id="42" creationId="{6E6F7A65-8879-9074-5FDA-4D1870F6429D}"/>
          </ac:cxnSpMkLst>
        </pc:cxnChg>
        <pc:cxnChg chg="mod">
          <ac:chgData name="Nicolas Delfosse" userId="d965f3d4-ea58-4afe-85b0-6f02e8cf3c22" providerId="ADAL" clId="{AFFDD219-BA0B-48F7-B130-1A537D715EE2}" dt="2023-09-12T19:28:57.545" v="10278" actId="571"/>
          <ac:cxnSpMkLst>
            <pc:docMk/>
            <pc:sldMk cId="2985805183" sldId="2147479402"/>
            <ac:cxnSpMk id="43" creationId="{6EDE9156-A488-F01C-80E9-3E9D28904B87}"/>
          </ac:cxnSpMkLst>
        </pc:cxnChg>
        <pc:cxnChg chg="mod">
          <ac:chgData name="Nicolas Delfosse" userId="d965f3d4-ea58-4afe-85b0-6f02e8cf3c22" providerId="ADAL" clId="{AFFDD219-BA0B-48F7-B130-1A537D715EE2}" dt="2023-09-12T19:28:57.545" v="10278" actId="571"/>
          <ac:cxnSpMkLst>
            <pc:docMk/>
            <pc:sldMk cId="2985805183" sldId="2147479402"/>
            <ac:cxnSpMk id="46" creationId="{BE9A90E9-151B-4D51-02F7-52836287A357}"/>
          </ac:cxnSpMkLst>
        </pc:cxnChg>
        <pc:cxnChg chg="mod">
          <ac:chgData name="Nicolas Delfosse" userId="d965f3d4-ea58-4afe-85b0-6f02e8cf3c22" providerId="ADAL" clId="{AFFDD219-BA0B-48F7-B130-1A537D715EE2}" dt="2023-09-12T19:28:57.545" v="10278" actId="571"/>
          <ac:cxnSpMkLst>
            <pc:docMk/>
            <pc:sldMk cId="2985805183" sldId="2147479402"/>
            <ac:cxnSpMk id="51" creationId="{C094EF25-5F95-77FD-039B-006A4F7B3ECF}"/>
          </ac:cxnSpMkLst>
        </pc:cxnChg>
        <pc:cxnChg chg="mod">
          <ac:chgData name="Nicolas Delfosse" userId="d965f3d4-ea58-4afe-85b0-6f02e8cf3c22" providerId="ADAL" clId="{AFFDD219-BA0B-48F7-B130-1A537D715EE2}" dt="2023-09-12T19:28:57.545" v="10278" actId="571"/>
          <ac:cxnSpMkLst>
            <pc:docMk/>
            <pc:sldMk cId="2985805183" sldId="2147479402"/>
            <ac:cxnSpMk id="62" creationId="{EB306A3C-FBE2-2417-76FB-BD0C08A5F174}"/>
          </ac:cxnSpMkLst>
        </pc:cxnChg>
        <pc:cxnChg chg="mod">
          <ac:chgData name="Nicolas Delfosse" userId="d965f3d4-ea58-4afe-85b0-6f02e8cf3c22" providerId="ADAL" clId="{AFFDD219-BA0B-48F7-B130-1A537D715EE2}" dt="2023-09-12T19:28:57.545" v="10278" actId="571"/>
          <ac:cxnSpMkLst>
            <pc:docMk/>
            <pc:sldMk cId="2985805183" sldId="2147479402"/>
            <ac:cxnSpMk id="68" creationId="{52C68B64-E920-35DD-B919-3BAAB3C96A67}"/>
          </ac:cxnSpMkLst>
        </pc:cxnChg>
        <pc:cxnChg chg="mod">
          <ac:chgData name="Nicolas Delfosse" userId="d965f3d4-ea58-4afe-85b0-6f02e8cf3c22" providerId="ADAL" clId="{AFFDD219-BA0B-48F7-B130-1A537D715EE2}" dt="2023-09-12T19:28:57.545" v="10278" actId="571"/>
          <ac:cxnSpMkLst>
            <pc:docMk/>
            <pc:sldMk cId="2985805183" sldId="2147479402"/>
            <ac:cxnSpMk id="74" creationId="{1B346064-ED23-B8EF-120E-71DA2C5DCBC6}"/>
          </ac:cxnSpMkLst>
        </pc:cxnChg>
        <pc:cxnChg chg="mod">
          <ac:chgData name="Nicolas Delfosse" userId="d965f3d4-ea58-4afe-85b0-6f02e8cf3c22" providerId="ADAL" clId="{AFFDD219-BA0B-48F7-B130-1A537D715EE2}" dt="2023-09-12T19:28:57.545" v="10278" actId="571"/>
          <ac:cxnSpMkLst>
            <pc:docMk/>
            <pc:sldMk cId="2985805183" sldId="2147479402"/>
            <ac:cxnSpMk id="80" creationId="{EB4E2855-7933-4180-B66C-1A6DA2FDAFCB}"/>
          </ac:cxnSpMkLst>
        </pc:cxnChg>
        <pc:cxnChg chg="mod">
          <ac:chgData name="Nicolas Delfosse" userId="d965f3d4-ea58-4afe-85b0-6f02e8cf3c22" providerId="ADAL" clId="{AFFDD219-BA0B-48F7-B130-1A537D715EE2}" dt="2023-09-12T19:28:57.545" v="10278" actId="571"/>
          <ac:cxnSpMkLst>
            <pc:docMk/>
            <pc:sldMk cId="2985805183" sldId="2147479402"/>
            <ac:cxnSpMk id="84" creationId="{7D296A40-0373-FF69-E228-30D073643769}"/>
          </ac:cxnSpMkLst>
        </pc:cxnChg>
        <pc:cxnChg chg="mod">
          <ac:chgData name="Nicolas Delfosse" userId="d965f3d4-ea58-4afe-85b0-6f02e8cf3c22" providerId="ADAL" clId="{AFFDD219-BA0B-48F7-B130-1A537D715EE2}" dt="2023-09-12T19:28:57.545" v="10278" actId="571"/>
          <ac:cxnSpMkLst>
            <pc:docMk/>
            <pc:sldMk cId="2985805183" sldId="2147479402"/>
            <ac:cxnSpMk id="87" creationId="{D9AB8276-BC9B-313C-C49A-8217A1355C80}"/>
          </ac:cxnSpMkLst>
        </pc:cxnChg>
        <pc:cxnChg chg="mod">
          <ac:chgData name="Nicolas Delfosse" userId="d965f3d4-ea58-4afe-85b0-6f02e8cf3c22" providerId="ADAL" clId="{AFFDD219-BA0B-48F7-B130-1A537D715EE2}" dt="2023-09-12T19:28:57.545" v="10278" actId="571"/>
          <ac:cxnSpMkLst>
            <pc:docMk/>
            <pc:sldMk cId="2985805183" sldId="2147479402"/>
            <ac:cxnSpMk id="91" creationId="{DCD7A168-F64E-A3B7-587C-DA13ED068343}"/>
          </ac:cxnSpMkLst>
        </pc:cxnChg>
        <pc:cxnChg chg="mod">
          <ac:chgData name="Nicolas Delfosse" userId="d965f3d4-ea58-4afe-85b0-6f02e8cf3c22" providerId="ADAL" clId="{AFFDD219-BA0B-48F7-B130-1A537D715EE2}" dt="2023-09-12T19:28:57.545" v="10278" actId="571"/>
          <ac:cxnSpMkLst>
            <pc:docMk/>
            <pc:sldMk cId="2985805183" sldId="2147479402"/>
            <ac:cxnSpMk id="95" creationId="{7F7CDE37-7D99-3D73-FFFC-D36E118BBEA7}"/>
          </ac:cxnSpMkLst>
        </pc:cxnChg>
        <pc:cxnChg chg="mod">
          <ac:chgData name="Nicolas Delfosse" userId="d965f3d4-ea58-4afe-85b0-6f02e8cf3c22" providerId="ADAL" clId="{AFFDD219-BA0B-48F7-B130-1A537D715EE2}" dt="2023-09-12T19:28:57.545" v="10278" actId="571"/>
          <ac:cxnSpMkLst>
            <pc:docMk/>
            <pc:sldMk cId="2985805183" sldId="2147479402"/>
            <ac:cxnSpMk id="99" creationId="{5565384A-7691-8B13-B43F-3ADE38876259}"/>
          </ac:cxnSpMkLst>
        </pc:cxnChg>
        <pc:cxnChg chg="mod">
          <ac:chgData name="Nicolas Delfosse" userId="d965f3d4-ea58-4afe-85b0-6f02e8cf3c22" providerId="ADAL" clId="{AFFDD219-BA0B-48F7-B130-1A537D715EE2}" dt="2023-09-12T19:28:57.545" v="10278" actId="571"/>
          <ac:cxnSpMkLst>
            <pc:docMk/>
            <pc:sldMk cId="2985805183" sldId="2147479402"/>
            <ac:cxnSpMk id="103" creationId="{A2765B21-8F8C-D35D-C5A8-9E8B035464B9}"/>
          </ac:cxnSpMkLst>
        </pc:cxnChg>
        <pc:cxnChg chg="mod">
          <ac:chgData name="Nicolas Delfosse" userId="d965f3d4-ea58-4afe-85b0-6f02e8cf3c22" providerId="ADAL" clId="{AFFDD219-BA0B-48F7-B130-1A537D715EE2}" dt="2023-09-12T19:28:57.545" v="10278" actId="571"/>
          <ac:cxnSpMkLst>
            <pc:docMk/>
            <pc:sldMk cId="2985805183" sldId="2147479402"/>
            <ac:cxnSpMk id="109" creationId="{F5FCD22D-5CA3-84D4-4BE2-36211A74060C}"/>
          </ac:cxnSpMkLst>
        </pc:cxnChg>
        <pc:cxnChg chg="mod">
          <ac:chgData name="Nicolas Delfosse" userId="d965f3d4-ea58-4afe-85b0-6f02e8cf3c22" providerId="ADAL" clId="{AFFDD219-BA0B-48F7-B130-1A537D715EE2}" dt="2023-09-12T19:28:57.545" v="10278" actId="571"/>
          <ac:cxnSpMkLst>
            <pc:docMk/>
            <pc:sldMk cId="2985805183" sldId="2147479402"/>
            <ac:cxnSpMk id="116" creationId="{2A2ABF3D-FB2D-8C81-4A9E-1A8F84ED917F}"/>
          </ac:cxnSpMkLst>
        </pc:cxnChg>
        <pc:cxnChg chg="mod">
          <ac:chgData name="Nicolas Delfosse" userId="d965f3d4-ea58-4afe-85b0-6f02e8cf3c22" providerId="ADAL" clId="{AFFDD219-BA0B-48F7-B130-1A537D715EE2}" dt="2023-09-12T19:28:57.545" v="10278" actId="571"/>
          <ac:cxnSpMkLst>
            <pc:docMk/>
            <pc:sldMk cId="2985805183" sldId="2147479402"/>
            <ac:cxnSpMk id="119" creationId="{5E97AD57-A1DF-1C5A-45EB-1202BC2251FC}"/>
          </ac:cxnSpMkLst>
        </pc:cxnChg>
        <pc:cxnChg chg="mod">
          <ac:chgData name="Nicolas Delfosse" userId="d965f3d4-ea58-4afe-85b0-6f02e8cf3c22" providerId="ADAL" clId="{AFFDD219-BA0B-48F7-B130-1A537D715EE2}" dt="2023-09-12T19:28:57.545" v="10278" actId="571"/>
          <ac:cxnSpMkLst>
            <pc:docMk/>
            <pc:sldMk cId="2985805183" sldId="2147479402"/>
            <ac:cxnSpMk id="122" creationId="{8B900220-3EAD-12E4-E2A8-30729F43B2E2}"/>
          </ac:cxnSpMkLst>
        </pc:cxnChg>
        <pc:cxnChg chg="mod">
          <ac:chgData name="Nicolas Delfosse" userId="d965f3d4-ea58-4afe-85b0-6f02e8cf3c22" providerId="ADAL" clId="{AFFDD219-BA0B-48F7-B130-1A537D715EE2}" dt="2023-09-12T19:28:57.545" v="10278" actId="571"/>
          <ac:cxnSpMkLst>
            <pc:docMk/>
            <pc:sldMk cId="2985805183" sldId="2147479402"/>
            <ac:cxnSpMk id="125" creationId="{01B1E5F4-EF90-248D-167B-106B8D55E1D5}"/>
          </ac:cxnSpMkLst>
        </pc:cxnChg>
        <pc:cxnChg chg="mod">
          <ac:chgData name="Nicolas Delfosse" userId="d965f3d4-ea58-4afe-85b0-6f02e8cf3c22" providerId="ADAL" clId="{AFFDD219-BA0B-48F7-B130-1A537D715EE2}" dt="2023-09-12T19:28:57.545" v="10278" actId="571"/>
          <ac:cxnSpMkLst>
            <pc:docMk/>
            <pc:sldMk cId="2985805183" sldId="2147479402"/>
            <ac:cxnSpMk id="128" creationId="{FD497EDC-B3D9-D4E1-C9E7-BD16147D5CB9}"/>
          </ac:cxnSpMkLst>
        </pc:cxnChg>
        <pc:cxnChg chg="mod">
          <ac:chgData name="Nicolas Delfosse" userId="d965f3d4-ea58-4afe-85b0-6f02e8cf3c22" providerId="ADAL" clId="{AFFDD219-BA0B-48F7-B130-1A537D715EE2}" dt="2023-09-12T19:28:57.545" v="10278" actId="571"/>
          <ac:cxnSpMkLst>
            <pc:docMk/>
            <pc:sldMk cId="2985805183" sldId="2147479402"/>
            <ac:cxnSpMk id="133" creationId="{54427CF8-0B78-3075-BD93-1E8D19C66838}"/>
          </ac:cxnSpMkLst>
        </pc:cxnChg>
        <pc:cxnChg chg="mod">
          <ac:chgData name="Nicolas Delfosse" userId="d965f3d4-ea58-4afe-85b0-6f02e8cf3c22" providerId="ADAL" clId="{AFFDD219-BA0B-48F7-B130-1A537D715EE2}" dt="2023-09-12T19:28:57.545" v="10278" actId="571"/>
          <ac:cxnSpMkLst>
            <pc:docMk/>
            <pc:sldMk cId="2985805183" sldId="2147479402"/>
            <ac:cxnSpMk id="140" creationId="{312E4D7D-8FD7-94A4-0833-33B45609EA42}"/>
          </ac:cxnSpMkLst>
        </pc:cxnChg>
        <pc:cxnChg chg="mod">
          <ac:chgData name="Nicolas Delfosse" userId="d965f3d4-ea58-4afe-85b0-6f02e8cf3c22" providerId="ADAL" clId="{AFFDD219-BA0B-48F7-B130-1A537D715EE2}" dt="2023-09-12T19:28:57.545" v="10278" actId="571"/>
          <ac:cxnSpMkLst>
            <pc:docMk/>
            <pc:sldMk cId="2985805183" sldId="2147479402"/>
            <ac:cxnSpMk id="143" creationId="{37B33E14-714C-F595-DE1D-1FE6ED3F344C}"/>
          </ac:cxnSpMkLst>
        </pc:cxnChg>
        <pc:cxnChg chg="mod">
          <ac:chgData name="Nicolas Delfosse" userId="d965f3d4-ea58-4afe-85b0-6f02e8cf3c22" providerId="ADAL" clId="{AFFDD219-BA0B-48F7-B130-1A537D715EE2}" dt="2023-09-12T19:28:57.545" v="10278" actId="571"/>
          <ac:cxnSpMkLst>
            <pc:docMk/>
            <pc:sldMk cId="2985805183" sldId="2147479402"/>
            <ac:cxnSpMk id="146" creationId="{9D0FC3D5-3787-18AF-97B7-9E95FD0B69CF}"/>
          </ac:cxnSpMkLst>
        </pc:cxnChg>
        <pc:cxnChg chg="mod">
          <ac:chgData name="Nicolas Delfosse" userId="d965f3d4-ea58-4afe-85b0-6f02e8cf3c22" providerId="ADAL" clId="{AFFDD219-BA0B-48F7-B130-1A537D715EE2}" dt="2023-09-12T19:28:57.545" v="10278" actId="571"/>
          <ac:cxnSpMkLst>
            <pc:docMk/>
            <pc:sldMk cId="2985805183" sldId="2147479402"/>
            <ac:cxnSpMk id="149" creationId="{E8FE405D-8173-EC3F-F6B7-F5912937466B}"/>
          </ac:cxnSpMkLst>
        </pc:cxnChg>
        <pc:cxnChg chg="mod">
          <ac:chgData name="Nicolas Delfosse" userId="d965f3d4-ea58-4afe-85b0-6f02e8cf3c22" providerId="ADAL" clId="{AFFDD219-BA0B-48F7-B130-1A537D715EE2}" dt="2023-09-12T19:28:57.545" v="10278" actId="571"/>
          <ac:cxnSpMkLst>
            <pc:docMk/>
            <pc:sldMk cId="2985805183" sldId="2147479402"/>
            <ac:cxnSpMk id="152" creationId="{4F4741A5-BDAC-6D6F-8413-A671640F5278}"/>
          </ac:cxnSpMkLst>
        </pc:cxnChg>
      </pc:sldChg>
      <pc:sldChg chg="modSp new del mod">
        <pc:chgData name="Nicolas Delfosse" userId="d965f3d4-ea58-4afe-85b0-6f02e8cf3c22" providerId="ADAL" clId="{AFFDD219-BA0B-48F7-B130-1A537D715EE2}" dt="2023-09-12T20:15:08.368" v="11562" actId="47"/>
        <pc:sldMkLst>
          <pc:docMk/>
          <pc:sldMk cId="4235634972" sldId="2147479403"/>
        </pc:sldMkLst>
        <pc:spChg chg="mod">
          <ac:chgData name="Nicolas Delfosse" userId="d965f3d4-ea58-4afe-85b0-6f02e8cf3c22" providerId="ADAL" clId="{AFFDD219-BA0B-48F7-B130-1A537D715EE2}" dt="2023-09-12T20:14:06.215" v="11423" actId="20577"/>
          <ac:spMkLst>
            <pc:docMk/>
            <pc:sldMk cId="4235634972" sldId="2147479403"/>
            <ac:spMk id="2" creationId="{03D77213-E02B-C13C-E883-610FEC27844E}"/>
          </ac:spMkLst>
        </pc:spChg>
        <pc:spChg chg="mod">
          <ac:chgData name="Nicolas Delfosse" userId="d965f3d4-ea58-4afe-85b0-6f02e8cf3c22" providerId="ADAL" clId="{AFFDD219-BA0B-48F7-B130-1A537D715EE2}" dt="2023-09-12T20:15:03.551" v="11561" actId="20577"/>
          <ac:spMkLst>
            <pc:docMk/>
            <pc:sldMk cId="4235634972" sldId="2147479403"/>
            <ac:spMk id="3" creationId="{B25377D9-5CFE-96A4-1638-83504A39E796}"/>
          </ac:spMkLst>
        </pc:spChg>
      </pc:sldChg>
      <pc:sldMasterChg chg="delSldLayout modSldLayout">
        <pc:chgData name="Nicolas Delfosse" userId="d965f3d4-ea58-4afe-85b0-6f02e8cf3c22" providerId="ADAL" clId="{AFFDD219-BA0B-48F7-B130-1A537D715EE2}" dt="2023-09-12T20:06:20.458" v="11367" actId="2696"/>
        <pc:sldMasterMkLst>
          <pc:docMk/>
          <pc:sldMasterMk cId="3377013792" sldId="2147483648"/>
        </pc:sldMasterMkLst>
        <pc:sldLayoutChg chg="modSp">
          <pc:chgData name="Nicolas Delfosse" userId="d965f3d4-ea58-4afe-85b0-6f02e8cf3c22" providerId="ADAL" clId="{AFFDD219-BA0B-48F7-B130-1A537D715EE2}" dt="2023-09-12T16:11:54.544" v="5986" actId="404"/>
          <pc:sldLayoutMkLst>
            <pc:docMk/>
            <pc:sldMasterMk cId="3377013792" sldId="2147483648"/>
            <pc:sldLayoutMk cId="1236422721" sldId="2147483650"/>
          </pc:sldLayoutMkLst>
          <pc:spChg chg="mod">
            <ac:chgData name="Nicolas Delfosse" userId="d965f3d4-ea58-4afe-85b0-6f02e8cf3c22" providerId="ADAL" clId="{AFFDD219-BA0B-48F7-B130-1A537D715EE2}" dt="2023-09-12T16:11:54.544" v="5986" actId="404"/>
            <ac:spMkLst>
              <pc:docMk/>
              <pc:sldMasterMk cId="3377013792" sldId="2147483648"/>
              <pc:sldLayoutMk cId="1236422721" sldId="2147483650"/>
              <ac:spMk id="3" creationId="{CF8A03C8-9192-F0D2-7723-CCE9E6D3CBB8}"/>
            </ac:spMkLst>
          </pc:spChg>
        </pc:sldLayoutChg>
        <pc:sldLayoutChg chg="del">
          <pc:chgData name="Nicolas Delfosse" userId="d965f3d4-ea58-4afe-85b0-6f02e8cf3c22" providerId="ADAL" clId="{AFFDD219-BA0B-48F7-B130-1A537D715EE2}" dt="2023-09-12T20:06:20.458" v="11367" actId="2696"/>
          <pc:sldLayoutMkLst>
            <pc:docMk/>
            <pc:sldMasterMk cId="3377013792" sldId="2147483648"/>
            <pc:sldLayoutMk cId="351641468" sldId="2147483660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730391-7012-48B1-B1CB-3761C2052E5A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700F56-85F3-49C7-9040-40ED7AFC8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766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04DDEE-FB90-460C-B282-69D4F700592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214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700F56-85F3-49C7-9040-40ED7AFC85A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9291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 the measurement is in the X basis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AF6A13-30D0-42C5-B9AE-6D09DE76C8BA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4418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 the measurement is in the X basis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AF6A13-30D0-42C5-B9AE-6D09DE76C8BA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0626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AF6A13-30D0-42C5-B9AE-6D09DE76C8BA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5924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700F56-85F3-49C7-9040-40ED7AFC85AA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141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18528-9054-83C8-9F56-6B6D46607D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FC0542-8377-C891-AC13-001311E9E3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5E7E41-0BDF-203A-D9B5-89F3EE9E9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29D1-433B-46F8-89CF-6303DEAD764B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BA532-8026-4A22-E981-6F3A33794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4E98E-2280-34AB-6FE5-7AC8AAAF7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392C-FF63-454D-9DD0-735CFFF97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258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18F9B-3DFE-4E4D-9483-BABAB5ABE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54B025-0952-D3A1-5A44-D2DE264726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D6C9E2-DF3A-9924-EA90-CEFD21E58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29D1-433B-46F8-89CF-6303DEAD764B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11A266-FC1A-7DBF-5E38-146E14879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1EFC9D-083B-BD4D-E979-9E4B1C2E4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392C-FF63-454D-9DD0-735CFFF97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075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0738C3-2D7B-42EE-B8AE-D7F055B59B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7A3DB4-7571-7BA5-6CC2-9004897289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04C350-81F6-FE81-0A67-BE176B3DA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29D1-433B-46F8-89CF-6303DEAD764B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DAB973-0F23-1EC5-6B10-8C3526DD7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BEFFE-4DF5-F6C4-DA4D-E1CD6F979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392C-FF63-454D-9DD0-735CFFF97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980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CD973-FCED-E550-3F41-CF644F2AD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A03C8-9192-F0D2-7723-CCE9E6D3CB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E9B101-2ECD-9D3C-8EDE-52E9632A7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29D1-433B-46F8-89CF-6303DEAD764B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9686ED-C261-A1EF-A756-E9E8AB5C5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FF265A-0438-4B08-D16C-4374C29BD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392C-FF63-454D-9DD0-735CFFF97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422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47B73-61C1-4768-A9EB-4F97C2EA0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004A72-4057-39DA-D250-382CC0723C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04BC63-6981-E7DE-634D-F49845FB4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29D1-433B-46F8-89CF-6303DEAD764B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81442A-4797-45F5-BDC9-26201E1A8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CFEEF4-268D-0BE1-E3CB-DC8F3D241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392C-FF63-454D-9DD0-735CFFF97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802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38303-2A23-F9FF-D295-9D6C823A1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2473AB-6E0A-5FBE-22FA-5F9A730902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65692B-2770-53AE-6EFC-41C9034129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CB4DEF-1D66-3D18-2EFA-88034DB8A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29D1-433B-46F8-89CF-6303DEAD764B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423F0B-ED40-2DAA-68BC-C58165E56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5E6C81-467D-0C2B-5159-424EB59F5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392C-FF63-454D-9DD0-735CFFF97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177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93BA8-4F71-A116-649E-0E99B61F6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2DA3FF-A9E8-C7D1-F1DC-A4A2FF1AD5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0E4F08-AEA7-BDA5-DD1D-DD88EF8AAA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A6712E-4B2C-FB6E-3B05-05BF89CDCB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B3B6A6-5830-0F78-2E96-FDF9308953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CE4005-6500-C708-3E6F-6D79D5AD6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29D1-433B-46F8-89CF-6303DEAD764B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F9E8A0-0117-C497-F2C8-E57B0FC21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F29652-20CE-11BC-FD59-B56BBA434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392C-FF63-454D-9DD0-735CFFF97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120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27961-3D43-959F-990E-3F35FF4F4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16BCA8-4F82-07B9-05D1-25B509316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29D1-433B-46F8-89CF-6303DEAD764B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DCCCC9-72BD-F3CD-B137-75FA19FBB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51E4DF-A9A5-E941-C057-4DC47ACE8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392C-FF63-454D-9DD0-735CFFF97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790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BFB9EA-137B-4882-571C-1456AA466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29D1-433B-46F8-89CF-6303DEAD764B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BCB309-66AE-40C3-750F-9E652A0DA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A4CBA1-CAE8-9354-42D7-80310F54E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392C-FF63-454D-9DD0-735CFFF97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250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7C976-6436-8CC2-C384-C8F9B92CF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DC2F4B-F8CF-23A5-A97A-DF26F2A769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9B9D86-2979-0D4C-396A-890EFB475E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372DEC-90A3-7D16-F021-F3066F06B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29D1-433B-46F8-89CF-6303DEAD764B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8CE7B6-91F4-B1B0-3708-590E47D99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72F0CC-1FF2-CFD3-3EF7-932FF25E4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392C-FF63-454D-9DD0-735CFFF97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149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C5008-43F0-E91B-6717-8A00351F3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68F614-0971-E7D9-C3EB-D724D0BDA4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0F8066-8DC8-2B5C-F704-CB85FE00C8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4755C4-07E5-1FCB-E590-9E5B39D1F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29D1-433B-46F8-89CF-6303DEAD764B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165C56-47A8-7A28-83A0-01BD21D45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1064F7-9D54-4DEB-DB77-EB81100AD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392C-FF63-454D-9DD0-735CFFF97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077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E8EA37-8F0E-2348-6A2C-F40293EEF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D7E69C-1C4F-B781-3109-758F9580F4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2E7B12-387A-6EDE-2810-17B2ECBE76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25229D1-433B-46F8-89CF-6303DEAD764B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D2FD02-286A-E4E0-1FE1-FD94E85C4F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A81BA7-0833-8738-002D-D477422FD9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0C6392C-FF63-454D-9DD0-735CFFF97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013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3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rxiv.org/abs/quant-ph/9601029" TargetMode="External"/><Relationship Id="rId5" Type="http://schemas.openxmlformats.org/officeDocument/2006/relationships/hyperlink" Target="https://arxiv.org/abs/quant-ph/9512032" TargetMode="External"/><Relationship Id="rId4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0.png"/><Relationship Id="rId7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0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arxiv.org/abs/quant-ph/9705052" TargetMode="External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rxiv.org/abs/quant-ph/9608006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0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2.png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png"/><Relationship Id="rId13" Type="http://schemas.openxmlformats.org/officeDocument/2006/relationships/image" Target="../media/image43.png"/><Relationship Id="rId7" Type="http://schemas.openxmlformats.org/officeDocument/2006/relationships/image" Target="../media/image71.png"/><Relationship Id="rId12" Type="http://schemas.openxmlformats.org/officeDocument/2006/relationships/image" Target="../media/image12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1.png"/><Relationship Id="rId11" Type="http://schemas.openxmlformats.org/officeDocument/2006/relationships/image" Target="../media/image113.png"/><Relationship Id="rId5" Type="http://schemas.openxmlformats.org/officeDocument/2006/relationships/image" Target="../media/image57.png"/><Relationship Id="rId10" Type="http://schemas.openxmlformats.org/officeDocument/2006/relationships/image" Target="../media/image101.png"/><Relationship Id="rId4" Type="http://schemas.openxmlformats.org/officeDocument/2006/relationships/image" Target="../media/image410.png"/><Relationship Id="rId9" Type="http://schemas.openxmlformats.org/officeDocument/2006/relationships/image" Target="../media/image9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44.png"/><Relationship Id="rId7" Type="http://schemas.openxmlformats.org/officeDocument/2006/relationships/image" Target="../media/image48.png"/><Relationship Id="rId12" Type="http://schemas.openxmlformats.org/officeDocument/2006/relationships/image" Target="../media/image5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11" Type="http://schemas.openxmlformats.org/officeDocument/2006/relationships/image" Target="../media/image52.png"/><Relationship Id="rId5" Type="http://schemas.openxmlformats.org/officeDocument/2006/relationships/image" Target="../media/image46.png"/><Relationship Id="rId10" Type="http://schemas.openxmlformats.org/officeDocument/2006/relationships/image" Target="../media/image51.png"/><Relationship Id="rId4" Type="http://schemas.openxmlformats.org/officeDocument/2006/relationships/image" Target="../media/image45.png"/><Relationship Id="rId9" Type="http://schemas.openxmlformats.org/officeDocument/2006/relationships/image" Target="../media/image50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arxiv.org/abs/quant-ph/0110143" TargetMode="External"/><Relationship Id="rId4" Type="http://schemas.openxmlformats.org/officeDocument/2006/relationships/image" Target="../media/image142.png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3" Type="http://schemas.openxmlformats.org/officeDocument/2006/relationships/image" Target="../media/image55.png"/><Relationship Id="rId7" Type="http://schemas.openxmlformats.org/officeDocument/2006/relationships/image" Target="../media/image60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4" Type="http://schemas.openxmlformats.org/officeDocument/2006/relationships/image" Target="../media/image56.png"/><Relationship Id="rId9" Type="http://schemas.openxmlformats.org/officeDocument/2006/relationships/hyperlink" Target="https://arxiv.org/abs/quant-ph/9605011" TargetMode="Externa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13" Type="http://schemas.openxmlformats.org/officeDocument/2006/relationships/hyperlink" Target="https://arxiv.org/abs/2012.15403" TargetMode="External"/><Relationship Id="rId3" Type="http://schemas.openxmlformats.org/officeDocument/2006/relationships/image" Target="../media/image7.png"/><Relationship Id="rId7" Type="http://schemas.openxmlformats.org/officeDocument/2006/relationships/image" Target="../media/image64.png"/><Relationship Id="rId12" Type="http://schemas.openxmlformats.org/officeDocument/2006/relationships/hyperlink" Target="https://arxiv.org/abs/1705.02329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3.png"/><Relationship Id="rId11" Type="http://schemas.openxmlformats.org/officeDocument/2006/relationships/hyperlink" Target="https://arxiv.org/abs/quant-ph/9611027" TargetMode="External"/><Relationship Id="rId5" Type="http://schemas.openxmlformats.org/officeDocument/2006/relationships/image" Target="../media/image37.png"/><Relationship Id="rId10" Type="http://schemas.openxmlformats.org/officeDocument/2006/relationships/hyperlink" Target="https://arxiv.org/abs/2008.05051" TargetMode="External"/><Relationship Id="rId4" Type="http://schemas.openxmlformats.org/officeDocument/2006/relationships/image" Target="../media/image36.png"/><Relationship Id="rId9" Type="http://schemas.openxmlformats.org/officeDocument/2006/relationships/image" Target="../media/image6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8409E-3644-CA3D-14D0-0639518CED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Tutorial on Quantum Error Correction – Part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BDCC53-3EAF-8F5A-5983-E9DF85BBD4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94194"/>
            <a:ext cx="9144000" cy="1655762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Nicolas Delfosse</a:t>
            </a:r>
          </a:p>
          <a:p>
            <a:r>
              <a:rPr lang="en-US" dirty="0"/>
              <a:t>Microsoft</a:t>
            </a:r>
          </a:p>
          <a:p>
            <a:endParaRPr lang="en-US" dirty="0"/>
          </a:p>
          <a:p>
            <a:r>
              <a:rPr lang="en-US" dirty="0"/>
              <a:t>UCLA – </a:t>
            </a:r>
            <a:r>
              <a:rPr lang="en-US" b="0" i="0" dirty="0">
                <a:solidFill>
                  <a:srgbClr val="282D33"/>
                </a:solidFill>
                <a:effectLst/>
                <a:latin typeface="rockwellbold"/>
              </a:rPr>
              <a:t>Mathematical and Computational Challenges in Quantum Computing</a:t>
            </a:r>
          </a:p>
          <a:p>
            <a:r>
              <a:rPr lang="en-US" dirty="0">
                <a:solidFill>
                  <a:srgbClr val="282D33"/>
                </a:solidFill>
                <a:latin typeface="rockwellbold"/>
              </a:rPr>
              <a:t>September 12</a:t>
            </a:r>
            <a:r>
              <a:rPr lang="en-US" baseline="30000" dirty="0">
                <a:solidFill>
                  <a:srgbClr val="282D33"/>
                </a:solidFill>
                <a:latin typeface="rockwellbold"/>
              </a:rPr>
              <a:t>th</a:t>
            </a:r>
            <a:r>
              <a:rPr lang="en-US" dirty="0">
                <a:solidFill>
                  <a:srgbClr val="282D33"/>
                </a:solidFill>
                <a:latin typeface="rockwellbold"/>
              </a:rPr>
              <a:t>, 2023</a:t>
            </a:r>
            <a:endParaRPr lang="en-US" b="0" i="0" dirty="0">
              <a:solidFill>
                <a:srgbClr val="282D33"/>
              </a:solidFill>
              <a:effectLst/>
              <a:latin typeface="rockwellbold"/>
            </a:endParaRPr>
          </a:p>
        </p:txBody>
      </p:sp>
    </p:spTree>
    <p:extLst>
      <p:ext uri="{BB962C8B-B14F-4D97-AF65-F5344CB8AC3E}">
        <p14:creationId xmlns:p14="http://schemas.microsoft.com/office/powerpoint/2010/main" val="31868177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BD666-5929-4B2D-8E8F-2D1AC7952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Tanner graphs of repetition codes</a:t>
            </a:r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D04E0178-6A4F-4CE4-91F9-E35313A5B556}"/>
              </a:ext>
            </a:extLst>
          </p:cNvPr>
          <p:cNvGrpSpPr/>
          <p:nvPr/>
        </p:nvGrpSpPr>
        <p:grpSpPr>
          <a:xfrm>
            <a:off x="1856411" y="2590898"/>
            <a:ext cx="3647379" cy="1636824"/>
            <a:chOff x="3205899" y="2621391"/>
            <a:chExt cx="3647379" cy="1636824"/>
          </a:xfrm>
        </p:grpSpPr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D6FAC4CA-978E-4D33-B497-900517BCF5FC}"/>
                </a:ext>
              </a:extLst>
            </p:cNvPr>
            <p:cNvGrpSpPr/>
            <p:nvPr/>
          </p:nvGrpSpPr>
          <p:grpSpPr>
            <a:xfrm>
              <a:off x="3297340" y="3003748"/>
              <a:ext cx="3484482" cy="1254467"/>
              <a:chOff x="1127577" y="3042494"/>
              <a:chExt cx="3484482" cy="1254467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9D899108-C920-4ED8-B797-CD7BAF200FFD}"/>
                  </a:ext>
                </a:extLst>
              </p:cNvPr>
              <p:cNvGrpSpPr/>
              <p:nvPr/>
            </p:nvGrpSpPr>
            <p:grpSpPr>
              <a:xfrm>
                <a:off x="1127577" y="3042494"/>
                <a:ext cx="3484482" cy="202908"/>
                <a:chOff x="746760" y="2260870"/>
                <a:chExt cx="3484482" cy="202908"/>
              </a:xfrm>
            </p:grpSpPr>
            <p:sp>
              <p:nvSpPr>
                <p:cNvPr id="16" name="Oval 15">
                  <a:extLst>
                    <a:ext uri="{FF2B5EF4-FFF2-40B4-BE49-F238E27FC236}">
                      <a16:creationId xmlns:a16="http://schemas.microsoft.com/office/drawing/2014/main" id="{B5F72180-0E87-43D9-A8BE-F0466999B6D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 rot="10800000">
                  <a:off x="746760" y="2272858"/>
                  <a:ext cx="182880" cy="182880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Oval 16">
                  <a:extLst>
                    <a:ext uri="{FF2B5EF4-FFF2-40B4-BE49-F238E27FC236}">
                      <a16:creationId xmlns:a16="http://schemas.microsoft.com/office/drawing/2014/main" id="{31648037-F9F0-4ABD-B681-772A793DBA0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 rot="10800000">
                  <a:off x="1297029" y="2270884"/>
                  <a:ext cx="182880" cy="182880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Oval 17">
                  <a:extLst>
                    <a:ext uri="{FF2B5EF4-FFF2-40B4-BE49-F238E27FC236}">
                      <a16:creationId xmlns:a16="http://schemas.microsoft.com/office/drawing/2014/main" id="{B06A4E65-D4E6-441D-A295-4574D981C72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 rot="10800000">
                  <a:off x="1847297" y="2280897"/>
                  <a:ext cx="182880" cy="182880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Oval 18">
                  <a:extLst>
                    <a:ext uri="{FF2B5EF4-FFF2-40B4-BE49-F238E27FC236}">
                      <a16:creationId xmlns:a16="http://schemas.microsoft.com/office/drawing/2014/main" id="{2FCD3B48-45BF-4075-B570-209B6C3270D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 rot="10800000">
                  <a:off x="2397564" y="2280898"/>
                  <a:ext cx="182880" cy="182880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Oval 19">
                  <a:extLst>
                    <a:ext uri="{FF2B5EF4-FFF2-40B4-BE49-F238E27FC236}">
                      <a16:creationId xmlns:a16="http://schemas.microsoft.com/office/drawing/2014/main" id="{24EE120E-F9D7-4EC9-AFF5-24D400049EB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 rot="10800000">
                  <a:off x="2947830" y="2270884"/>
                  <a:ext cx="182880" cy="182880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Oval 21">
                  <a:extLst>
                    <a:ext uri="{FF2B5EF4-FFF2-40B4-BE49-F238E27FC236}">
                      <a16:creationId xmlns:a16="http://schemas.microsoft.com/office/drawing/2014/main" id="{38A0E0AF-1227-4A4A-A6CA-A5A15B5A425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 rot="10800000">
                  <a:off x="3498096" y="2270884"/>
                  <a:ext cx="182880" cy="182880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Oval 22">
                  <a:extLst>
                    <a:ext uri="{FF2B5EF4-FFF2-40B4-BE49-F238E27FC236}">
                      <a16:creationId xmlns:a16="http://schemas.microsoft.com/office/drawing/2014/main" id="{C4F30B14-83AC-4018-BEB6-3F899D126F9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 rot="10800000">
                  <a:off x="4048362" y="2260870"/>
                  <a:ext cx="182880" cy="182880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53338141-60BA-4C69-A5F3-D2524F99C51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994864" y="4114081"/>
                <a:ext cx="182880" cy="18288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62D7EC49-667D-4460-AD42-4D216216F88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456500" y="4114081"/>
                <a:ext cx="182880" cy="18288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A482C09F-580A-4589-8933-DF8C638E5C8A}"/>
                  </a:ext>
                </a:extLst>
              </p:cNvPr>
              <p:cNvCxnSpPr>
                <a:cxnSpLocks/>
                <a:stCxn id="7" idx="0"/>
                <a:endCxn id="16" idx="0"/>
              </p:cNvCxnSpPr>
              <p:nvPr/>
            </p:nvCxnSpPr>
            <p:spPr>
              <a:xfrm flipH="1" flipV="1">
                <a:off x="1219017" y="3237362"/>
                <a:ext cx="328923" cy="876719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7B138721-8657-4587-98A3-FD77D223CBE1}"/>
                  </a:ext>
                </a:extLst>
              </p:cNvPr>
              <p:cNvCxnSpPr>
                <a:cxnSpLocks/>
                <a:stCxn id="7" idx="0"/>
                <a:endCxn id="17" idx="0"/>
              </p:cNvCxnSpPr>
              <p:nvPr/>
            </p:nvCxnSpPr>
            <p:spPr>
              <a:xfrm flipV="1">
                <a:off x="1547940" y="3235388"/>
                <a:ext cx="221346" cy="878693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09D8FE38-FCFE-4CF2-8895-E153CED5AB3B}"/>
                  </a:ext>
                </a:extLst>
              </p:cNvPr>
              <p:cNvCxnSpPr>
                <a:cxnSpLocks/>
                <a:stCxn id="6" idx="0"/>
                <a:endCxn id="18" idx="0"/>
              </p:cNvCxnSpPr>
              <p:nvPr/>
            </p:nvCxnSpPr>
            <p:spPr>
              <a:xfrm flipV="1">
                <a:off x="2086304" y="3245401"/>
                <a:ext cx="233250" cy="86868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6FCF495F-5D4D-4303-96E0-DDD4AEB38404}"/>
                  </a:ext>
                </a:extLst>
              </p:cNvPr>
              <p:cNvCxnSpPr>
                <a:cxnSpLocks/>
                <a:stCxn id="6" idx="0"/>
                <a:endCxn id="17" idx="0"/>
              </p:cNvCxnSpPr>
              <p:nvPr/>
            </p:nvCxnSpPr>
            <p:spPr>
              <a:xfrm flipH="1" flipV="1">
                <a:off x="1769286" y="3235388"/>
                <a:ext cx="317018" cy="878693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4294BD69-6C7E-4EC7-B0E1-2F90500AF40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071592" y="4114081"/>
                <a:ext cx="182880" cy="18288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0CBB853-C235-44C1-A92A-4EFFE416939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533228" y="4114081"/>
                <a:ext cx="182880" cy="18288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634F795A-625E-4476-8B99-25958BB2875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148319" y="4114081"/>
                <a:ext cx="182880" cy="18288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85B46168-8EAC-4773-8CE1-92B04957AD0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09956" y="4114081"/>
                <a:ext cx="182880" cy="18288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2EE5DC2E-F011-4E55-B11C-AB6971A7DA49}"/>
                  </a:ext>
                </a:extLst>
              </p:cNvPr>
              <p:cNvCxnSpPr>
                <a:cxnSpLocks/>
                <a:stCxn id="42" idx="0"/>
                <a:endCxn id="18" idx="0"/>
              </p:cNvCxnSpPr>
              <p:nvPr/>
            </p:nvCxnSpPr>
            <p:spPr>
              <a:xfrm flipH="1" flipV="1">
                <a:off x="2319554" y="3245401"/>
                <a:ext cx="305114" cy="86868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D8980D2B-DA77-47FA-A42A-2B11959AFB7F}"/>
                  </a:ext>
                </a:extLst>
              </p:cNvPr>
              <p:cNvCxnSpPr>
                <a:cxnSpLocks/>
                <a:stCxn id="42" idx="0"/>
                <a:endCxn id="19" idx="0"/>
              </p:cNvCxnSpPr>
              <p:nvPr/>
            </p:nvCxnSpPr>
            <p:spPr>
              <a:xfrm flipV="1">
                <a:off x="2624668" y="3245402"/>
                <a:ext cx="245153" cy="868679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D524F020-38CE-4EF8-9793-43B5DE5A000E}"/>
                  </a:ext>
                </a:extLst>
              </p:cNvPr>
              <p:cNvCxnSpPr>
                <a:cxnSpLocks/>
                <a:stCxn id="40" idx="0"/>
                <a:endCxn id="19" idx="0"/>
              </p:cNvCxnSpPr>
              <p:nvPr/>
            </p:nvCxnSpPr>
            <p:spPr>
              <a:xfrm flipH="1" flipV="1">
                <a:off x="2869821" y="3245402"/>
                <a:ext cx="293211" cy="868679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71556E0C-8CFA-45C9-A559-C2A91FADBC3C}"/>
                  </a:ext>
                </a:extLst>
              </p:cNvPr>
              <p:cNvCxnSpPr>
                <a:cxnSpLocks/>
                <a:stCxn id="40" idx="0"/>
                <a:endCxn id="20" idx="0"/>
              </p:cNvCxnSpPr>
              <p:nvPr/>
            </p:nvCxnSpPr>
            <p:spPr>
              <a:xfrm flipV="1">
                <a:off x="3163032" y="3235388"/>
                <a:ext cx="257055" cy="878693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B1590195-69A2-4765-89C3-6A9D9036842E}"/>
                  </a:ext>
                </a:extLst>
              </p:cNvPr>
              <p:cNvCxnSpPr>
                <a:cxnSpLocks/>
                <a:stCxn id="46" idx="0"/>
                <a:endCxn id="20" idx="0"/>
              </p:cNvCxnSpPr>
              <p:nvPr/>
            </p:nvCxnSpPr>
            <p:spPr>
              <a:xfrm flipH="1" flipV="1">
                <a:off x="3420087" y="3235388"/>
                <a:ext cx="281309" cy="878693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FB164AD0-F557-4AD7-AC21-92EFF749879A}"/>
                  </a:ext>
                </a:extLst>
              </p:cNvPr>
              <p:cNvCxnSpPr>
                <a:cxnSpLocks/>
                <a:stCxn id="46" idx="0"/>
                <a:endCxn id="22" idx="0"/>
              </p:cNvCxnSpPr>
              <p:nvPr/>
            </p:nvCxnSpPr>
            <p:spPr>
              <a:xfrm flipV="1">
                <a:off x="3701396" y="3235388"/>
                <a:ext cx="268957" cy="878693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91DA1732-7AF1-453D-8D0F-C1A36282AB57}"/>
                  </a:ext>
                </a:extLst>
              </p:cNvPr>
              <p:cNvCxnSpPr>
                <a:cxnSpLocks/>
                <a:stCxn id="44" idx="0"/>
                <a:endCxn id="22" idx="0"/>
              </p:cNvCxnSpPr>
              <p:nvPr/>
            </p:nvCxnSpPr>
            <p:spPr>
              <a:xfrm flipH="1" flipV="1">
                <a:off x="3970353" y="3235388"/>
                <a:ext cx="269406" cy="878693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0035255D-EED6-4DA3-B656-F7E07AAB2667}"/>
                  </a:ext>
                </a:extLst>
              </p:cNvPr>
              <p:cNvCxnSpPr>
                <a:cxnSpLocks/>
                <a:stCxn id="44" idx="0"/>
                <a:endCxn id="23" idx="0"/>
              </p:cNvCxnSpPr>
              <p:nvPr/>
            </p:nvCxnSpPr>
            <p:spPr>
              <a:xfrm flipV="1">
                <a:off x="4239759" y="3225374"/>
                <a:ext cx="280860" cy="888707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29AEE547-CCC0-4551-91C4-288BA7BD9532}"/>
                </a:ext>
              </a:extLst>
            </p:cNvPr>
            <p:cNvSpPr txBox="1"/>
            <p:nvPr/>
          </p:nvSpPr>
          <p:spPr>
            <a:xfrm>
              <a:off x="3205899" y="2621391"/>
              <a:ext cx="2891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60F8CB50-0FA5-41C1-87E0-6BDCD137CAF0}"/>
                </a:ext>
              </a:extLst>
            </p:cNvPr>
            <p:cNvSpPr txBox="1"/>
            <p:nvPr/>
          </p:nvSpPr>
          <p:spPr>
            <a:xfrm>
              <a:off x="3765609" y="2621391"/>
              <a:ext cx="2891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8872C249-2AF3-4176-AEDD-DBE1A25A1BA8}"/>
                </a:ext>
              </a:extLst>
            </p:cNvPr>
            <p:cNvSpPr txBox="1"/>
            <p:nvPr/>
          </p:nvSpPr>
          <p:spPr>
            <a:xfrm>
              <a:off x="4325319" y="2621391"/>
              <a:ext cx="2891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15B26C23-8C08-4412-90FE-4B251D9A2F0E}"/>
                </a:ext>
              </a:extLst>
            </p:cNvPr>
            <p:cNvSpPr txBox="1"/>
            <p:nvPr/>
          </p:nvSpPr>
          <p:spPr>
            <a:xfrm>
              <a:off x="4885029" y="2621391"/>
              <a:ext cx="2891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079E00F4-0659-408E-A893-7E8976C70DB4}"/>
                </a:ext>
              </a:extLst>
            </p:cNvPr>
            <p:cNvSpPr txBox="1"/>
            <p:nvPr/>
          </p:nvSpPr>
          <p:spPr>
            <a:xfrm>
              <a:off x="5444739" y="2621391"/>
              <a:ext cx="2891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76597ABE-103F-4E1A-92C5-DDD68C59CA8E}"/>
                </a:ext>
              </a:extLst>
            </p:cNvPr>
            <p:cNvSpPr txBox="1"/>
            <p:nvPr/>
          </p:nvSpPr>
          <p:spPr>
            <a:xfrm>
              <a:off x="6004449" y="2621391"/>
              <a:ext cx="2891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ECD3C0C5-67AC-4D56-9B68-BBDBFC8EE442}"/>
                </a:ext>
              </a:extLst>
            </p:cNvPr>
            <p:cNvSpPr txBox="1"/>
            <p:nvPr/>
          </p:nvSpPr>
          <p:spPr>
            <a:xfrm>
              <a:off x="6564159" y="2621391"/>
              <a:ext cx="2891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</p:grp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4CB4C76D-F610-480C-AC72-3B19BD3D4BBD}"/>
              </a:ext>
            </a:extLst>
          </p:cNvPr>
          <p:cNvGrpSpPr/>
          <p:nvPr/>
        </p:nvGrpSpPr>
        <p:grpSpPr>
          <a:xfrm>
            <a:off x="7103362" y="2580884"/>
            <a:ext cx="3647379" cy="2039208"/>
            <a:chOff x="6330879" y="2194560"/>
            <a:chExt cx="3647379" cy="2039208"/>
          </a:xfrm>
        </p:grpSpPr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F011A543-A30C-4FDE-B046-B3C5B326FA95}"/>
                </a:ext>
              </a:extLst>
            </p:cNvPr>
            <p:cNvGrpSpPr/>
            <p:nvPr/>
          </p:nvGrpSpPr>
          <p:grpSpPr>
            <a:xfrm>
              <a:off x="6330879" y="2194560"/>
              <a:ext cx="3647379" cy="1636824"/>
              <a:chOff x="3205899" y="2621391"/>
              <a:chExt cx="3647379" cy="1636824"/>
            </a:xfrm>
          </p:grpSpPr>
          <p:grpSp>
            <p:nvGrpSpPr>
              <p:cNvPr id="95" name="Group 94">
                <a:extLst>
                  <a:ext uri="{FF2B5EF4-FFF2-40B4-BE49-F238E27FC236}">
                    <a16:creationId xmlns:a16="http://schemas.microsoft.com/office/drawing/2014/main" id="{D7C8F74F-7EB3-4B0E-958B-98A0B6836230}"/>
                  </a:ext>
                </a:extLst>
              </p:cNvPr>
              <p:cNvGrpSpPr/>
              <p:nvPr/>
            </p:nvGrpSpPr>
            <p:grpSpPr>
              <a:xfrm>
                <a:off x="3297340" y="3003748"/>
                <a:ext cx="3484482" cy="1254467"/>
                <a:chOff x="1127577" y="3042494"/>
                <a:chExt cx="3484482" cy="1254467"/>
              </a:xfrm>
            </p:grpSpPr>
            <p:grpSp>
              <p:nvGrpSpPr>
                <p:cNvPr id="103" name="Group 102">
                  <a:extLst>
                    <a:ext uri="{FF2B5EF4-FFF2-40B4-BE49-F238E27FC236}">
                      <a16:creationId xmlns:a16="http://schemas.microsoft.com/office/drawing/2014/main" id="{983FEEBB-17C5-4D47-BEB1-7A9949476824}"/>
                    </a:ext>
                  </a:extLst>
                </p:cNvPr>
                <p:cNvGrpSpPr/>
                <p:nvPr/>
              </p:nvGrpSpPr>
              <p:grpSpPr>
                <a:xfrm>
                  <a:off x="1127577" y="3042494"/>
                  <a:ext cx="3484482" cy="202908"/>
                  <a:chOff x="746760" y="2260870"/>
                  <a:chExt cx="3484482" cy="202908"/>
                </a:xfrm>
              </p:grpSpPr>
              <p:sp>
                <p:nvSpPr>
                  <p:cNvPr id="122" name="Oval 121">
                    <a:extLst>
                      <a:ext uri="{FF2B5EF4-FFF2-40B4-BE49-F238E27FC236}">
                        <a16:creationId xmlns:a16="http://schemas.microsoft.com/office/drawing/2014/main" id="{C651EACA-69FA-43E6-9F46-06C83529C120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0800000">
                    <a:off x="746760" y="2272858"/>
                    <a:ext cx="182880" cy="182880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3" name="Oval 122">
                    <a:extLst>
                      <a:ext uri="{FF2B5EF4-FFF2-40B4-BE49-F238E27FC236}">
                        <a16:creationId xmlns:a16="http://schemas.microsoft.com/office/drawing/2014/main" id="{E7685BC2-3248-499A-86B4-BAEDD3613071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0800000">
                    <a:off x="1297029" y="2270884"/>
                    <a:ext cx="182880" cy="182880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4" name="Oval 123">
                    <a:extLst>
                      <a:ext uri="{FF2B5EF4-FFF2-40B4-BE49-F238E27FC236}">
                        <a16:creationId xmlns:a16="http://schemas.microsoft.com/office/drawing/2014/main" id="{6F24EC8E-C791-4C9B-B4C4-5E0DDBD2EB10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0800000">
                    <a:off x="1847297" y="2280897"/>
                    <a:ext cx="182880" cy="182880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5" name="Oval 124">
                    <a:extLst>
                      <a:ext uri="{FF2B5EF4-FFF2-40B4-BE49-F238E27FC236}">
                        <a16:creationId xmlns:a16="http://schemas.microsoft.com/office/drawing/2014/main" id="{2512F93B-A2CE-4F8D-8DE8-A36792DCA084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0800000">
                    <a:off x="2397564" y="2280898"/>
                    <a:ext cx="182880" cy="182880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6" name="Oval 125">
                    <a:extLst>
                      <a:ext uri="{FF2B5EF4-FFF2-40B4-BE49-F238E27FC236}">
                        <a16:creationId xmlns:a16="http://schemas.microsoft.com/office/drawing/2014/main" id="{9457E76B-76D3-4227-9679-2F4577D164A4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0800000">
                    <a:off x="2947830" y="2270884"/>
                    <a:ext cx="182880" cy="182880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7" name="Oval 126">
                    <a:extLst>
                      <a:ext uri="{FF2B5EF4-FFF2-40B4-BE49-F238E27FC236}">
                        <a16:creationId xmlns:a16="http://schemas.microsoft.com/office/drawing/2014/main" id="{A3657797-804E-4EB3-BCAC-4D0A72EF4F8B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0800000">
                    <a:off x="3498096" y="2270884"/>
                    <a:ext cx="182880" cy="182880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8" name="Oval 127">
                    <a:extLst>
                      <a:ext uri="{FF2B5EF4-FFF2-40B4-BE49-F238E27FC236}">
                        <a16:creationId xmlns:a16="http://schemas.microsoft.com/office/drawing/2014/main" id="{E39A0147-2531-4A83-B3B6-5EF951DF4D11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0800000">
                    <a:off x="4048362" y="2260870"/>
                    <a:ext cx="182880" cy="182880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04" name="Rectangle 103">
                  <a:extLst>
                    <a:ext uri="{FF2B5EF4-FFF2-40B4-BE49-F238E27FC236}">
                      <a16:creationId xmlns:a16="http://schemas.microsoft.com/office/drawing/2014/main" id="{23F56A8F-3DEE-412C-AA2C-73316A2D1C9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994864" y="4114081"/>
                  <a:ext cx="182880" cy="18288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Rectangle 104">
                  <a:extLst>
                    <a:ext uri="{FF2B5EF4-FFF2-40B4-BE49-F238E27FC236}">
                      <a16:creationId xmlns:a16="http://schemas.microsoft.com/office/drawing/2014/main" id="{EDEB80D1-B998-49A0-8984-845C48F11AB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456500" y="4114081"/>
                  <a:ext cx="182880" cy="18288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06" name="Straight Connector 105">
                  <a:extLst>
                    <a:ext uri="{FF2B5EF4-FFF2-40B4-BE49-F238E27FC236}">
                      <a16:creationId xmlns:a16="http://schemas.microsoft.com/office/drawing/2014/main" id="{6ABE6789-03AB-4550-84E5-C8127EA01170}"/>
                    </a:ext>
                  </a:extLst>
                </p:cNvPr>
                <p:cNvCxnSpPr>
                  <a:cxnSpLocks/>
                  <a:stCxn id="105" idx="0"/>
                  <a:endCxn id="122" idx="0"/>
                </p:cNvCxnSpPr>
                <p:nvPr/>
              </p:nvCxnSpPr>
              <p:spPr>
                <a:xfrm flipH="1" flipV="1">
                  <a:off x="1219017" y="3237362"/>
                  <a:ext cx="328923" cy="876719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106">
                  <a:extLst>
                    <a:ext uri="{FF2B5EF4-FFF2-40B4-BE49-F238E27FC236}">
                      <a16:creationId xmlns:a16="http://schemas.microsoft.com/office/drawing/2014/main" id="{ED05D24E-6042-4E34-9A1E-73EE9FB3C01D}"/>
                    </a:ext>
                  </a:extLst>
                </p:cNvPr>
                <p:cNvCxnSpPr>
                  <a:cxnSpLocks/>
                  <a:stCxn id="105" idx="0"/>
                  <a:endCxn id="123" idx="0"/>
                </p:cNvCxnSpPr>
                <p:nvPr/>
              </p:nvCxnSpPr>
              <p:spPr>
                <a:xfrm flipV="1">
                  <a:off x="1547940" y="3235388"/>
                  <a:ext cx="221346" cy="878693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Connector 107">
                  <a:extLst>
                    <a:ext uri="{FF2B5EF4-FFF2-40B4-BE49-F238E27FC236}">
                      <a16:creationId xmlns:a16="http://schemas.microsoft.com/office/drawing/2014/main" id="{88A01732-0BC3-4CA9-A961-9B379DCFB842}"/>
                    </a:ext>
                  </a:extLst>
                </p:cNvPr>
                <p:cNvCxnSpPr>
                  <a:cxnSpLocks/>
                  <a:stCxn id="104" idx="0"/>
                  <a:endCxn id="124" idx="0"/>
                </p:cNvCxnSpPr>
                <p:nvPr/>
              </p:nvCxnSpPr>
              <p:spPr>
                <a:xfrm flipV="1">
                  <a:off x="2086304" y="3245401"/>
                  <a:ext cx="233250" cy="86868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Connector 108">
                  <a:extLst>
                    <a:ext uri="{FF2B5EF4-FFF2-40B4-BE49-F238E27FC236}">
                      <a16:creationId xmlns:a16="http://schemas.microsoft.com/office/drawing/2014/main" id="{97014B8C-AC86-441A-BB08-686A51B43928}"/>
                    </a:ext>
                  </a:extLst>
                </p:cNvPr>
                <p:cNvCxnSpPr>
                  <a:cxnSpLocks/>
                  <a:stCxn id="104" idx="0"/>
                  <a:endCxn id="123" idx="0"/>
                </p:cNvCxnSpPr>
                <p:nvPr/>
              </p:nvCxnSpPr>
              <p:spPr>
                <a:xfrm flipH="1" flipV="1">
                  <a:off x="1769286" y="3235388"/>
                  <a:ext cx="317018" cy="878693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10" name="Rectangle 109">
                  <a:extLst>
                    <a:ext uri="{FF2B5EF4-FFF2-40B4-BE49-F238E27FC236}">
                      <a16:creationId xmlns:a16="http://schemas.microsoft.com/office/drawing/2014/main" id="{BEFD3A3E-3E4E-4619-8BC1-9B8A38834C8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071592" y="4114081"/>
                  <a:ext cx="182880" cy="18288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>
                  <a:extLst>
                    <a:ext uri="{FF2B5EF4-FFF2-40B4-BE49-F238E27FC236}">
                      <a16:creationId xmlns:a16="http://schemas.microsoft.com/office/drawing/2014/main" id="{C4C457B8-127B-421D-9781-CE7E1359B72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2533228" y="4114081"/>
                  <a:ext cx="182880" cy="18288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>
                  <a:extLst>
                    <a:ext uri="{FF2B5EF4-FFF2-40B4-BE49-F238E27FC236}">
                      <a16:creationId xmlns:a16="http://schemas.microsoft.com/office/drawing/2014/main" id="{5308C8FF-B8FC-4057-9B75-58E8F9A716E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148319" y="4114081"/>
                  <a:ext cx="182880" cy="18288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Rectangle 112">
                  <a:extLst>
                    <a:ext uri="{FF2B5EF4-FFF2-40B4-BE49-F238E27FC236}">
                      <a16:creationId xmlns:a16="http://schemas.microsoft.com/office/drawing/2014/main" id="{2EC29919-BC9B-449B-9411-17B5BDCDF75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609956" y="4114081"/>
                  <a:ext cx="182880" cy="18288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14" name="Straight Connector 113">
                  <a:extLst>
                    <a:ext uri="{FF2B5EF4-FFF2-40B4-BE49-F238E27FC236}">
                      <a16:creationId xmlns:a16="http://schemas.microsoft.com/office/drawing/2014/main" id="{7BA9AC04-94E2-4058-B501-BA2C3D35C289}"/>
                    </a:ext>
                  </a:extLst>
                </p:cNvPr>
                <p:cNvCxnSpPr>
                  <a:cxnSpLocks/>
                  <a:stCxn id="111" idx="0"/>
                  <a:endCxn id="124" idx="0"/>
                </p:cNvCxnSpPr>
                <p:nvPr/>
              </p:nvCxnSpPr>
              <p:spPr>
                <a:xfrm flipH="1" flipV="1">
                  <a:off x="2319554" y="3245401"/>
                  <a:ext cx="305114" cy="86868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Connector 114">
                  <a:extLst>
                    <a:ext uri="{FF2B5EF4-FFF2-40B4-BE49-F238E27FC236}">
                      <a16:creationId xmlns:a16="http://schemas.microsoft.com/office/drawing/2014/main" id="{E1893BE1-6D2C-4409-BEC7-A98305B43456}"/>
                    </a:ext>
                  </a:extLst>
                </p:cNvPr>
                <p:cNvCxnSpPr>
                  <a:cxnSpLocks/>
                  <a:stCxn id="111" idx="0"/>
                  <a:endCxn id="125" idx="0"/>
                </p:cNvCxnSpPr>
                <p:nvPr/>
              </p:nvCxnSpPr>
              <p:spPr>
                <a:xfrm flipV="1">
                  <a:off x="2624668" y="3245402"/>
                  <a:ext cx="245153" cy="868679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>
                  <a:extLst>
                    <a:ext uri="{FF2B5EF4-FFF2-40B4-BE49-F238E27FC236}">
                      <a16:creationId xmlns:a16="http://schemas.microsoft.com/office/drawing/2014/main" id="{C520B5E8-B47A-4178-87B2-E7BF65A52918}"/>
                    </a:ext>
                  </a:extLst>
                </p:cNvPr>
                <p:cNvCxnSpPr>
                  <a:cxnSpLocks/>
                  <a:stCxn id="110" idx="0"/>
                  <a:endCxn id="125" idx="0"/>
                </p:cNvCxnSpPr>
                <p:nvPr/>
              </p:nvCxnSpPr>
              <p:spPr>
                <a:xfrm flipH="1" flipV="1">
                  <a:off x="2869821" y="3245402"/>
                  <a:ext cx="293211" cy="868679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>
                  <a:extLst>
                    <a:ext uri="{FF2B5EF4-FFF2-40B4-BE49-F238E27FC236}">
                      <a16:creationId xmlns:a16="http://schemas.microsoft.com/office/drawing/2014/main" id="{441169C1-2258-40A1-A6D0-72C5A35F617E}"/>
                    </a:ext>
                  </a:extLst>
                </p:cNvPr>
                <p:cNvCxnSpPr>
                  <a:cxnSpLocks/>
                  <a:stCxn id="110" idx="0"/>
                  <a:endCxn id="126" idx="0"/>
                </p:cNvCxnSpPr>
                <p:nvPr/>
              </p:nvCxnSpPr>
              <p:spPr>
                <a:xfrm flipV="1">
                  <a:off x="3163032" y="3235388"/>
                  <a:ext cx="257055" cy="878693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>
                  <a:extLst>
                    <a:ext uri="{FF2B5EF4-FFF2-40B4-BE49-F238E27FC236}">
                      <a16:creationId xmlns:a16="http://schemas.microsoft.com/office/drawing/2014/main" id="{35A02E70-95A0-4713-AF5D-95D2E4803FD8}"/>
                    </a:ext>
                  </a:extLst>
                </p:cNvPr>
                <p:cNvCxnSpPr>
                  <a:cxnSpLocks/>
                  <a:stCxn id="113" idx="0"/>
                  <a:endCxn id="126" idx="0"/>
                </p:cNvCxnSpPr>
                <p:nvPr/>
              </p:nvCxnSpPr>
              <p:spPr>
                <a:xfrm flipH="1" flipV="1">
                  <a:off x="3420087" y="3235388"/>
                  <a:ext cx="281309" cy="878693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>
                  <a:extLst>
                    <a:ext uri="{FF2B5EF4-FFF2-40B4-BE49-F238E27FC236}">
                      <a16:creationId xmlns:a16="http://schemas.microsoft.com/office/drawing/2014/main" id="{447CDB94-9C6C-4D78-ABA1-64C781BE2DE3}"/>
                    </a:ext>
                  </a:extLst>
                </p:cNvPr>
                <p:cNvCxnSpPr>
                  <a:cxnSpLocks/>
                  <a:stCxn id="113" idx="0"/>
                  <a:endCxn id="127" idx="0"/>
                </p:cNvCxnSpPr>
                <p:nvPr/>
              </p:nvCxnSpPr>
              <p:spPr>
                <a:xfrm flipV="1">
                  <a:off x="3701396" y="3235388"/>
                  <a:ext cx="268957" cy="878693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>
                  <a:extLst>
                    <a:ext uri="{FF2B5EF4-FFF2-40B4-BE49-F238E27FC236}">
                      <a16:creationId xmlns:a16="http://schemas.microsoft.com/office/drawing/2014/main" id="{5A0A72CA-AC37-44AB-AD39-4D717D2D358B}"/>
                    </a:ext>
                  </a:extLst>
                </p:cNvPr>
                <p:cNvCxnSpPr>
                  <a:cxnSpLocks/>
                  <a:stCxn id="112" idx="0"/>
                  <a:endCxn id="127" idx="0"/>
                </p:cNvCxnSpPr>
                <p:nvPr/>
              </p:nvCxnSpPr>
              <p:spPr>
                <a:xfrm flipH="1" flipV="1">
                  <a:off x="3970353" y="3235388"/>
                  <a:ext cx="269406" cy="878693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Straight Connector 120">
                  <a:extLst>
                    <a:ext uri="{FF2B5EF4-FFF2-40B4-BE49-F238E27FC236}">
                      <a16:creationId xmlns:a16="http://schemas.microsoft.com/office/drawing/2014/main" id="{B5B871D9-7D51-4FB0-866F-5354596B8800}"/>
                    </a:ext>
                  </a:extLst>
                </p:cNvPr>
                <p:cNvCxnSpPr>
                  <a:cxnSpLocks/>
                  <a:stCxn id="112" idx="0"/>
                  <a:endCxn id="128" idx="0"/>
                </p:cNvCxnSpPr>
                <p:nvPr/>
              </p:nvCxnSpPr>
              <p:spPr>
                <a:xfrm flipV="1">
                  <a:off x="4239759" y="3225374"/>
                  <a:ext cx="280860" cy="888707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6" name="TextBox 95">
                <a:extLst>
                  <a:ext uri="{FF2B5EF4-FFF2-40B4-BE49-F238E27FC236}">
                    <a16:creationId xmlns:a16="http://schemas.microsoft.com/office/drawing/2014/main" id="{DF76F13F-D0FA-4671-8FE0-2FDE37740AFA}"/>
                  </a:ext>
                </a:extLst>
              </p:cNvPr>
              <p:cNvSpPr txBox="1"/>
              <p:nvPr/>
            </p:nvSpPr>
            <p:spPr>
              <a:xfrm>
                <a:off x="3205899" y="2621391"/>
                <a:ext cx="28911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1</a:t>
                </a:r>
              </a:p>
            </p:txBody>
          </p:sp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FED57FD8-76DA-40B9-B2E9-1B0E0391F2DD}"/>
                  </a:ext>
                </a:extLst>
              </p:cNvPr>
              <p:cNvSpPr txBox="1"/>
              <p:nvPr/>
            </p:nvSpPr>
            <p:spPr>
              <a:xfrm>
                <a:off x="3765609" y="2621391"/>
                <a:ext cx="28911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0</a:t>
                </a:r>
              </a:p>
            </p:txBody>
          </p:sp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E0E31C08-40E6-477B-9541-87D60406165D}"/>
                  </a:ext>
                </a:extLst>
              </p:cNvPr>
              <p:cNvSpPr txBox="1"/>
              <p:nvPr/>
            </p:nvSpPr>
            <p:spPr>
              <a:xfrm>
                <a:off x="4325319" y="2621391"/>
                <a:ext cx="28911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0</a:t>
                </a:r>
              </a:p>
            </p:txBody>
          </p:sp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BD516601-B062-4194-8651-DDBA9142AD6D}"/>
                  </a:ext>
                </a:extLst>
              </p:cNvPr>
              <p:cNvSpPr txBox="1"/>
              <p:nvPr/>
            </p:nvSpPr>
            <p:spPr>
              <a:xfrm>
                <a:off x="4885029" y="2621391"/>
                <a:ext cx="28911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1</a:t>
                </a: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15681DFB-B57B-427B-AE59-A8F1D4B32CE8}"/>
                  </a:ext>
                </a:extLst>
              </p:cNvPr>
              <p:cNvSpPr txBox="1"/>
              <p:nvPr/>
            </p:nvSpPr>
            <p:spPr>
              <a:xfrm>
                <a:off x="5444739" y="2621391"/>
                <a:ext cx="28911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1</a:t>
                </a:r>
              </a:p>
            </p:txBody>
          </p:sp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AA50D03E-830D-4426-B91F-E24ED52A961B}"/>
                  </a:ext>
                </a:extLst>
              </p:cNvPr>
              <p:cNvSpPr txBox="1"/>
              <p:nvPr/>
            </p:nvSpPr>
            <p:spPr>
              <a:xfrm>
                <a:off x="6004449" y="2621391"/>
                <a:ext cx="28911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0</a:t>
                </a:r>
              </a:p>
            </p:txBody>
          </p:sp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id="{608B4F06-A96D-4ECD-A3F9-61148333D7AD}"/>
                  </a:ext>
                </a:extLst>
              </p:cNvPr>
              <p:cNvSpPr txBox="1"/>
              <p:nvPr/>
            </p:nvSpPr>
            <p:spPr>
              <a:xfrm>
                <a:off x="6564159" y="2621391"/>
                <a:ext cx="28911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0</a:t>
                </a:r>
              </a:p>
            </p:txBody>
          </p:sp>
        </p:grpSp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96F11B37-577C-4F2D-8C13-E3E64AEFDF46}"/>
                </a:ext>
              </a:extLst>
            </p:cNvPr>
            <p:cNvSpPr txBox="1"/>
            <p:nvPr/>
          </p:nvSpPr>
          <p:spPr>
            <a:xfrm>
              <a:off x="6692736" y="3864436"/>
              <a:ext cx="2891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3B9F32C4-67F3-4546-BA42-843EAB9FCC51}"/>
                </a:ext>
              </a:extLst>
            </p:cNvPr>
            <p:cNvSpPr txBox="1"/>
            <p:nvPr/>
          </p:nvSpPr>
          <p:spPr>
            <a:xfrm>
              <a:off x="7234193" y="3864436"/>
              <a:ext cx="2891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150" name="TextBox 149">
              <a:extLst>
                <a:ext uri="{FF2B5EF4-FFF2-40B4-BE49-F238E27FC236}">
                  <a16:creationId xmlns:a16="http://schemas.microsoft.com/office/drawing/2014/main" id="{4629697A-4A28-48ED-8EFA-02CEDE9B236C}"/>
                </a:ext>
              </a:extLst>
            </p:cNvPr>
            <p:cNvSpPr txBox="1"/>
            <p:nvPr/>
          </p:nvSpPr>
          <p:spPr>
            <a:xfrm>
              <a:off x="7775650" y="3864436"/>
              <a:ext cx="2891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E255E93C-2D08-4215-9656-F65BEA4B41D0}"/>
                </a:ext>
              </a:extLst>
            </p:cNvPr>
            <p:cNvSpPr txBox="1"/>
            <p:nvPr/>
          </p:nvSpPr>
          <p:spPr>
            <a:xfrm>
              <a:off x="8317107" y="3864436"/>
              <a:ext cx="2891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AEC98942-A809-4ADF-9424-723E02B783AB}"/>
                </a:ext>
              </a:extLst>
            </p:cNvPr>
            <p:cNvSpPr txBox="1"/>
            <p:nvPr/>
          </p:nvSpPr>
          <p:spPr>
            <a:xfrm>
              <a:off x="8858564" y="3864436"/>
              <a:ext cx="2891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EBB63D7D-4E34-45AA-9F9C-C7D296BD7DFA}"/>
                </a:ext>
              </a:extLst>
            </p:cNvPr>
            <p:cNvSpPr txBox="1"/>
            <p:nvPr/>
          </p:nvSpPr>
          <p:spPr>
            <a:xfrm>
              <a:off x="9400020" y="3864436"/>
              <a:ext cx="2891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</p:grpSp>
      <p:sp>
        <p:nvSpPr>
          <p:cNvPr id="159" name="TextBox 158">
            <a:extLst>
              <a:ext uri="{FF2B5EF4-FFF2-40B4-BE49-F238E27FC236}">
                <a16:creationId xmlns:a16="http://schemas.microsoft.com/office/drawing/2014/main" id="{724B08FE-67CE-492D-8B62-F6F6BF91F0C8}"/>
              </a:ext>
            </a:extLst>
          </p:cNvPr>
          <p:cNvSpPr txBox="1"/>
          <p:nvPr/>
        </p:nvSpPr>
        <p:spPr>
          <a:xfrm>
            <a:off x="185382" y="2864640"/>
            <a:ext cx="1471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Bits nodes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7B027441-BF83-461A-8CF4-0E05F8428673}"/>
              </a:ext>
            </a:extLst>
          </p:cNvPr>
          <p:cNvSpPr txBox="1"/>
          <p:nvPr/>
        </p:nvSpPr>
        <p:spPr>
          <a:xfrm>
            <a:off x="264920" y="3936227"/>
            <a:ext cx="17024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Checks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AA49603-1066-CC9E-39CD-8318811EB011}"/>
              </a:ext>
            </a:extLst>
          </p:cNvPr>
          <p:cNvSpPr txBox="1"/>
          <p:nvPr/>
        </p:nvSpPr>
        <p:spPr>
          <a:xfrm>
            <a:off x="2898549" y="5500275"/>
            <a:ext cx="55181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Issue</a:t>
            </a:r>
            <a:r>
              <a:rPr lang="en-US" dirty="0"/>
              <a:t>: The repetition code encodes only 1 logical bit.</a:t>
            </a:r>
          </a:p>
          <a:p>
            <a:r>
              <a:rPr lang="en-US" b="1" dirty="0"/>
              <a:t>Solution</a:t>
            </a:r>
            <a:r>
              <a:rPr lang="en-US" dirty="0"/>
              <a:t>: Use more general graphs.</a:t>
            </a:r>
          </a:p>
        </p:txBody>
      </p:sp>
    </p:spTree>
    <p:extLst>
      <p:ext uri="{BB962C8B-B14F-4D97-AF65-F5344CB8AC3E}">
        <p14:creationId xmlns:p14="http://schemas.microsoft.com/office/powerpoint/2010/main" val="2986277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" grpId="0"/>
      <p:bldP spid="16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5C520-AA24-4C10-9455-0D5507D9C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Hamming code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E03EC1F-9454-4DF5-87EF-230255603697}"/>
              </a:ext>
            </a:extLst>
          </p:cNvPr>
          <p:cNvGrpSpPr/>
          <p:nvPr/>
        </p:nvGrpSpPr>
        <p:grpSpPr>
          <a:xfrm>
            <a:off x="3999134" y="2495498"/>
            <a:ext cx="3484482" cy="1359049"/>
            <a:chOff x="838200" y="3346224"/>
            <a:chExt cx="3484482" cy="1359049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49AB1C9E-B354-46AF-9934-89206F6DE53F}"/>
                </a:ext>
              </a:extLst>
            </p:cNvPr>
            <p:cNvGrpSpPr/>
            <p:nvPr/>
          </p:nvGrpSpPr>
          <p:grpSpPr>
            <a:xfrm>
              <a:off x="838200" y="3346224"/>
              <a:ext cx="3484482" cy="1351010"/>
              <a:chOff x="746760" y="2260870"/>
              <a:chExt cx="3484482" cy="1351010"/>
            </a:xfrm>
          </p:grpSpPr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7732B60F-9153-4B69-A676-6A3D1F7EDED7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0800000">
                <a:off x="746760" y="2272858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5B527628-DD0F-4370-916C-1B8E7079E5AA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0800000">
                <a:off x="1297029" y="2270884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9041A6BD-C13A-48C0-8385-3C231C39519A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0800000">
                <a:off x="1847297" y="2280897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87258262-D2E6-4726-8CC7-D7DD6EE522D1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0800000">
                <a:off x="2397564" y="2280898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7197353E-633F-40AD-8151-6C0D045B598D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0800000">
                <a:off x="2947830" y="2270884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DBFA68E7-2CE9-46B7-93AC-46DC6668248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050244" y="3429000"/>
                <a:ext cx="182880" cy="18288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1F2C01A0-5F0F-4D60-A509-BD98B10C681B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0800000">
                <a:off x="3498096" y="2270884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6FFE5303-F68B-403A-A463-6C2935DACBDC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0800000">
                <a:off x="4048362" y="2260870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849AD3A2-C3D5-4258-9D0A-B25C94CC4624}"/>
                  </a:ext>
                </a:extLst>
              </p:cNvPr>
              <p:cNvCxnSpPr>
                <a:cxnSpLocks/>
                <a:stCxn id="21" idx="0"/>
                <a:endCxn id="23" idx="0"/>
              </p:cNvCxnSpPr>
              <p:nvPr/>
            </p:nvCxnSpPr>
            <p:spPr>
              <a:xfrm flipV="1">
                <a:off x="3141684" y="2443750"/>
                <a:ext cx="998118" cy="98525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F9751F93-A602-45CF-B527-C21CD97E5D4D}"/>
                  </a:ext>
                </a:extLst>
              </p:cNvPr>
              <p:cNvCxnSpPr>
                <a:cxnSpLocks/>
                <a:stCxn id="21" idx="0"/>
                <a:endCxn id="20" idx="0"/>
              </p:cNvCxnSpPr>
              <p:nvPr/>
            </p:nvCxnSpPr>
            <p:spPr>
              <a:xfrm flipH="1" flipV="1">
                <a:off x="3039270" y="2453764"/>
                <a:ext cx="102414" cy="975236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5CF69111-16F7-4C0F-B232-BA2F9634DC24}"/>
                  </a:ext>
                </a:extLst>
              </p:cNvPr>
              <p:cNvCxnSpPr>
                <a:cxnSpLocks/>
                <a:stCxn id="21" idx="0"/>
                <a:endCxn id="18" idx="1"/>
              </p:cNvCxnSpPr>
              <p:nvPr/>
            </p:nvCxnSpPr>
            <p:spPr>
              <a:xfrm flipH="1" flipV="1">
                <a:off x="2003395" y="2436995"/>
                <a:ext cx="1138289" cy="992005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4AE33441-78D1-4DBC-82FF-25D95BE46EBA}"/>
                  </a:ext>
                </a:extLst>
              </p:cNvPr>
              <p:cNvCxnSpPr>
                <a:cxnSpLocks/>
                <a:stCxn id="21" idx="0"/>
                <a:endCxn id="16" idx="7"/>
              </p:cNvCxnSpPr>
              <p:nvPr/>
            </p:nvCxnSpPr>
            <p:spPr>
              <a:xfrm flipH="1" flipV="1">
                <a:off x="773542" y="2428956"/>
                <a:ext cx="2368142" cy="1000044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F27FE2B5-0D1B-427A-B5B1-126EA955B75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472869" y="4522393"/>
              <a:ext cx="182880" cy="1828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01F5954-55BE-4B38-929F-38FE5F264D3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15028" y="4514354"/>
              <a:ext cx="182880" cy="1828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D5F78E84-EABA-409E-A1EF-FB44F1971F0B}"/>
                </a:ext>
              </a:extLst>
            </p:cNvPr>
            <p:cNvCxnSpPr>
              <a:cxnSpLocks/>
              <a:stCxn id="7" idx="0"/>
              <a:endCxn id="16" idx="0"/>
            </p:cNvCxnSpPr>
            <p:nvPr/>
          </p:nvCxnSpPr>
          <p:spPr>
            <a:xfrm flipH="1" flipV="1">
              <a:off x="929640" y="3541092"/>
              <a:ext cx="976828" cy="973262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820B8F87-7891-4706-8331-B4F932D2F110}"/>
                </a:ext>
              </a:extLst>
            </p:cNvPr>
            <p:cNvCxnSpPr>
              <a:cxnSpLocks/>
              <a:stCxn id="7" idx="0"/>
              <a:endCxn id="17" idx="0"/>
            </p:cNvCxnSpPr>
            <p:nvPr/>
          </p:nvCxnSpPr>
          <p:spPr>
            <a:xfrm flipH="1" flipV="1">
              <a:off x="1479909" y="3539118"/>
              <a:ext cx="426559" cy="975236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2C5C4107-707E-4468-A2AA-4DE5CF24B135}"/>
                </a:ext>
              </a:extLst>
            </p:cNvPr>
            <p:cNvCxnSpPr>
              <a:cxnSpLocks/>
              <a:stCxn id="7" idx="0"/>
              <a:endCxn id="18" idx="0"/>
            </p:cNvCxnSpPr>
            <p:nvPr/>
          </p:nvCxnSpPr>
          <p:spPr>
            <a:xfrm flipV="1">
              <a:off x="1906468" y="3549131"/>
              <a:ext cx="123709" cy="96522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A367E8A-99A1-46FD-8F0B-D5B28BCAEAE1}"/>
                </a:ext>
              </a:extLst>
            </p:cNvPr>
            <p:cNvCxnSpPr>
              <a:cxnSpLocks/>
              <a:stCxn id="7" idx="0"/>
              <a:endCxn id="19" idx="0"/>
            </p:cNvCxnSpPr>
            <p:nvPr/>
          </p:nvCxnSpPr>
          <p:spPr>
            <a:xfrm flipV="1">
              <a:off x="1906468" y="3549132"/>
              <a:ext cx="673976" cy="965222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2740538-9251-4C30-9A10-FEF76E4F69E1}"/>
                </a:ext>
              </a:extLst>
            </p:cNvPr>
            <p:cNvCxnSpPr>
              <a:cxnSpLocks/>
              <a:stCxn id="6" idx="0"/>
              <a:endCxn id="16" idx="0"/>
            </p:cNvCxnSpPr>
            <p:nvPr/>
          </p:nvCxnSpPr>
          <p:spPr>
            <a:xfrm flipH="1" flipV="1">
              <a:off x="929640" y="3541092"/>
              <a:ext cx="1634669" cy="981301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6B43395-9BD6-4896-84C5-B85CEF98E88C}"/>
                </a:ext>
              </a:extLst>
            </p:cNvPr>
            <p:cNvCxnSpPr>
              <a:cxnSpLocks/>
              <a:stCxn id="6" idx="0"/>
              <a:endCxn id="17" idx="0"/>
            </p:cNvCxnSpPr>
            <p:nvPr/>
          </p:nvCxnSpPr>
          <p:spPr>
            <a:xfrm flipH="1" flipV="1">
              <a:off x="1479909" y="3539118"/>
              <a:ext cx="1084400" cy="9832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C1DE8D4D-D72B-4D74-9795-EE822843B55A}"/>
                </a:ext>
              </a:extLst>
            </p:cNvPr>
            <p:cNvCxnSpPr>
              <a:cxnSpLocks/>
              <a:stCxn id="6" idx="0"/>
              <a:endCxn id="20" idx="0"/>
            </p:cNvCxnSpPr>
            <p:nvPr/>
          </p:nvCxnSpPr>
          <p:spPr>
            <a:xfrm flipV="1">
              <a:off x="2564309" y="3539118"/>
              <a:ext cx="566401" cy="9832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E47B5FA5-09BD-4420-A4D5-500057F05F3E}"/>
                </a:ext>
              </a:extLst>
            </p:cNvPr>
            <p:cNvCxnSpPr>
              <a:cxnSpLocks/>
              <a:stCxn id="6" idx="0"/>
              <a:endCxn id="22" idx="0"/>
            </p:cNvCxnSpPr>
            <p:nvPr/>
          </p:nvCxnSpPr>
          <p:spPr>
            <a:xfrm flipV="1">
              <a:off x="2564309" y="3539118"/>
              <a:ext cx="1116667" cy="9832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ED5600F6-F901-4E39-8681-4377B3254BA4}"/>
              </a:ext>
            </a:extLst>
          </p:cNvPr>
          <p:cNvGrpSpPr/>
          <p:nvPr/>
        </p:nvGrpSpPr>
        <p:grpSpPr>
          <a:xfrm>
            <a:off x="6984421" y="4420250"/>
            <a:ext cx="3484482" cy="1359049"/>
            <a:chOff x="838200" y="3346224"/>
            <a:chExt cx="3484482" cy="1359049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6DA89FB5-814D-4378-AA2B-4F2EE4EF91F8}"/>
                </a:ext>
              </a:extLst>
            </p:cNvPr>
            <p:cNvGrpSpPr/>
            <p:nvPr/>
          </p:nvGrpSpPr>
          <p:grpSpPr>
            <a:xfrm>
              <a:off x="838200" y="3346224"/>
              <a:ext cx="3484482" cy="1351010"/>
              <a:chOff x="746760" y="2260870"/>
              <a:chExt cx="3484482" cy="1351010"/>
            </a:xfrm>
          </p:grpSpPr>
          <p:sp>
            <p:nvSpPr>
              <p:cNvPr id="65" name="Oval 64">
                <a:extLst>
                  <a:ext uri="{FF2B5EF4-FFF2-40B4-BE49-F238E27FC236}">
                    <a16:creationId xmlns:a16="http://schemas.microsoft.com/office/drawing/2014/main" id="{8FFE4265-348E-41CC-B069-734D568CFFEF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0800000">
                <a:off x="746760" y="2272858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>
                <a:extLst>
                  <a:ext uri="{FF2B5EF4-FFF2-40B4-BE49-F238E27FC236}">
                    <a16:creationId xmlns:a16="http://schemas.microsoft.com/office/drawing/2014/main" id="{134518D4-C064-4FB7-8045-B3FF04301034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0800000">
                <a:off x="1297029" y="2270884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>
                <a:extLst>
                  <a:ext uri="{FF2B5EF4-FFF2-40B4-BE49-F238E27FC236}">
                    <a16:creationId xmlns:a16="http://schemas.microsoft.com/office/drawing/2014/main" id="{C931E64C-2B4D-4CF0-9AC0-EA8E0C748B31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0800000">
                <a:off x="1847297" y="2280897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>
                <a:extLst>
                  <a:ext uri="{FF2B5EF4-FFF2-40B4-BE49-F238E27FC236}">
                    <a16:creationId xmlns:a16="http://schemas.microsoft.com/office/drawing/2014/main" id="{BE944B45-2E3B-4678-BEF2-251E7E8FF0BF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0800000">
                <a:off x="2397564" y="2280898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>
                <a:extLst>
                  <a:ext uri="{FF2B5EF4-FFF2-40B4-BE49-F238E27FC236}">
                    <a16:creationId xmlns:a16="http://schemas.microsoft.com/office/drawing/2014/main" id="{D28A5006-31CB-42DC-9533-E702DB54A297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0800000">
                <a:off x="2947830" y="2270884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BC550017-9BB3-4C42-A170-799434E0206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050244" y="3429000"/>
                <a:ext cx="182880" cy="18288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70">
                <a:extLst>
                  <a:ext uri="{FF2B5EF4-FFF2-40B4-BE49-F238E27FC236}">
                    <a16:creationId xmlns:a16="http://schemas.microsoft.com/office/drawing/2014/main" id="{B0CC56FF-94FD-43CB-B06D-C352BBF25F32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0800000">
                <a:off x="3498096" y="2270884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Oval 71">
                <a:extLst>
                  <a:ext uri="{FF2B5EF4-FFF2-40B4-BE49-F238E27FC236}">
                    <a16:creationId xmlns:a16="http://schemas.microsoft.com/office/drawing/2014/main" id="{0A5F9C82-99A5-4A5C-B720-DEA4C9CB5308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0800000">
                <a:off x="4048362" y="2260870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355184B8-F844-4360-8139-79EDA00FC570}"/>
                  </a:ext>
                </a:extLst>
              </p:cNvPr>
              <p:cNvCxnSpPr>
                <a:cxnSpLocks/>
                <a:stCxn id="70" idx="0"/>
                <a:endCxn id="72" idx="0"/>
              </p:cNvCxnSpPr>
              <p:nvPr/>
            </p:nvCxnSpPr>
            <p:spPr>
              <a:xfrm flipV="1">
                <a:off x="3141684" y="2443750"/>
                <a:ext cx="998118" cy="98525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65EC4108-C9C3-442C-8830-2BA251E5A8E0}"/>
                  </a:ext>
                </a:extLst>
              </p:cNvPr>
              <p:cNvCxnSpPr>
                <a:cxnSpLocks/>
                <a:stCxn id="70" idx="0"/>
                <a:endCxn id="69" idx="0"/>
              </p:cNvCxnSpPr>
              <p:nvPr/>
            </p:nvCxnSpPr>
            <p:spPr>
              <a:xfrm flipH="1" flipV="1">
                <a:off x="3039270" y="2453764"/>
                <a:ext cx="102414" cy="975236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02D66AB3-722B-4844-9C16-0EA7ACAFEAE1}"/>
                  </a:ext>
                </a:extLst>
              </p:cNvPr>
              <p:cNvCxnSpPr>
                <a:cxnSpLocks/>
                <a:stCxn id="70" idx="0"/>
                <a:endCxn id="67" idx="1"/>
              </p:cNvCxnSpPr>
              <p:nvPr/>
            </p:nvCxnSpPr>
            <p:spPr>
              <a:xfrm flipH="1" flipV="1">
                <a:off x="2003395" y="2436995"/>
                <a:ext cx="1138289" cy="992005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ED630760-3006-4EC4-89D4-B1535AE65F26}"/>
                  </a:ext>
                </a:extLst>
              </p:cNvPr>
              <p:cNvCxnSpPr>
                <a:cxnSpLocks/>
                <a:stCxn id="70" idx="0"/>
                <a:endCxn id="65" idx="7"/>
              </p:cNvCxnSpPr>
              <p:nvPr/>
            </p:nvCxnSpPr>
            <p:spPr>
              <a:xfrm flipH="1" flipV="1">
                <a:off x="773542" y="2428956"/>
                <a:ext cx="2368142" cy="1000044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34409A7D-8FE4-4387-A2ED-BA2D3D8B40E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472869" y="4522393"/>
              <a:ext cx="182880" cy="1828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A7BADE2E-35AA-4A94-8FEC-3E1BE2D9FAC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15028" y="4514354"/>
              <a:ext cx="182880" cy="1828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4DFE025D-FACA-41BC-BCAF-F8E519FFEFBD}"/>
                </a:ext>
              </a:extLst>
            </p:cNvPr>
            <p:cNvCxnSpPr>
              <a:cxnSpLocks/>
              <a:stCxn id="56" idx="0"/>
              <a:endCxn id="65" idx="0"/>
            </p:cNvCxnSpPr>
            <p:nvPr/>
          </p:nvCxnSpPr>
          <p:spPr>
            <a:xfrm flipH="1" flipV="1">
              <a:off x="929640" y="3541092"/>
              <a:ext cx="976828" cy="973262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B3543340-78EA-42F9-89C5-BBDDEEFC9CC2}"/>
                </a:ext>
              </a:extLst>
            </p:cNvPr>
            <p:cNvCxnSpPr>
              <a:cxnSpLocks/>
              <a:stCxn id="56" idx="0"/>
              <a:endCxn id="66" idx="0"/>
            </p:cNvCxnSpPr>
            <p:nvPr/>
          </p:nvCxnSpPr>
          <p:spPr>
            <a:xfrm flipH="1" flipV="1">
              <a:off x="1479909" y="3539118"/>
              <a:ext cx="426559" cy="975236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423E72AE-87E1-4A6B-824E-7501C406A607}"/>
                </a:ext>
              </a:extLst>
            </p:cNvPr>
            <p:cNvCxnSpPr>
              <a:cxnSpLocks/>
              <a:stCxn id="56" idx="0"/>
              <a:endCxn id="67" idx="0"/>
            </p:cNvCxnSpPr>
            <p:nvPr/>
          </p:nvCxnSpPr>
          <p:spPr>
            <a:xfrm flipV="1">
              <a:off x="1906468" y="3549131"/>
              <a:ext cx="123709" cy="96522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0F558ABA-EC4A-4186-A5BA-8227A669A705}"/>
                </a:ext>
              </a:extLst>
            </p:cNvPr>
            <p:cNvCxnSpPr>
              <a:cxnSpLocks/>
              <a:stCxn id="56" idx="0"/>
              <a:endCxn id="68" idx="0"/>
            </p:cNvCxnSpPr>
            <p:nvPr/>
          </p:nvCxnSpPr>
          <p:spPr>
            <a:xfrm flipV="1">
              <a:off x="1906468" y="3549132"/>
              <a:ext cx="673976" cy="965222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706B3248-67E5-4CAB-8A33-B125BB437696}"/>
                </a:ext>
              </a:extLst>
            </p:cNvPr>
            <p:cNvCxnSpPr>
              <a:cxnSpLocks/>
              <a:stCxn id="55" idx="0"/>
              <a:endCxn id="65" idx="0"/>
            </p:cNvCxnSpPr>
            <p:nvPr/>
          </p:nvCxnSpPr>
          <p:spPr>
            <a:xfrm flipH="1" flipV="1">
              <a:off x="929640" y="3541092"/>
              <a:ext cx="1634669" cy="981301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AFFE7B71-5CFA-47A9-BEE7-285A95C84189}"/>
                </a:ext>
              </a:extLst>
            </p:cNvPr>
            <p:cNvCxnSpPr>
              <a:cxnSpLocks/>
              <a:stCxn id="55" idx="0"/>
              <a:endCxn id="66" idx="0"/>
            </p:cNvCxnSpPr>
            <p:nvPr/>
          </p:nvCxnSpPr>
          <p:spPr>
            <a:xfrm flipH="1" flipV="1">
              <a:off x="1479909" y="3539118"/>
              <a:ext cx="1084400" cy="9832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75B34D20-CCE9-4CA0-A033-5FA0EB126A14}"/>
                </a:ext>
              </a:extLst>
            </p:cNvPr>
            <p:cNvCxnSpPr>
              <a:cxnSpLocks/>
              <a:stCxn id="55" idx="0"/>
              <a:endCxn id="69" idx="0"/>
            </p:cNvCxnSpPr>
            <p:nvPr/>
          </p:nvCxnSpPr>
          <p:spPr>
            <a:xfrm flipV="1">
              <a:off x="2564309" y="3539118"/>
              <a:ext cx="566401" cy="9832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E15C088B-E8CF-41C0-9EC3-D98C926DD047}"/>
                </a:ext>
              </a:extLst>
            </p:cNvPr>
            <p:cNvCxnSpPr>
              <a:cxnSpLocks/>
              <a:stCxn id="55" idx="0"/>
              <a:endCxn id="71" idx="0"/>
            </p:cNvCxnSpPr>
            <p:nvPr/>
          </p:nvCxnSpPr>
          <p:spPr>
            <a:xfrm flipV="1">
              <a:off x="2564309" y="3539118"/>
              <a:ext cx="1116667" cy="9832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7" name="TextBox 76">
            <a:extLst>
              <a:ext uri="{FF2B5EF4-FFF2-40B4-BE49-F238E27FC236}">
                <a16:creationId xmlns:a16="http://schemas.microsoft.com/office/drawing/2014/main" id="{8D666C6A-8CA5-4A36-80E7-5EE07002D3C9}"/>
              </a:ext>
            </a:extLst>
          </p:cNvPr>
          <p:cNvSpPr txBox="1"/>
          <p:nvPr/>
        </p:nvSpPr>
        <p:spPr>
          <a:xfrm>
            <a:off x="8456792" y="4114531"/>
            <a:ext cx="595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Flip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BFE7CF37-ACE4-46F5-9FFC-8F2142CB38F3}"/>
              </a:ext>
            </a:extLst>
          </p:cNvPr>
          <p:cNvSpPr txBox="1"/>
          <p:nvPr/>
        </p:nvSpPr>
        <p:spPr>
          <a:xfrm>
            <a:off x="7887277" y="5744478"/>
            <a:ext cx="289119" cy="369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59A87632-8DD5-4083-AB67-D81E1C34A2DC}"/>
              </a:ext>
            </a:extLst>
          </p:cNvPr>
          <p:cNvSpPr txBox="1"/>
          <p:nvPr/>
        </p:nvSpPr>
        <p:spPr>
          <a:xfrm>
            <a:off x="8570087" y="5744478"/>
            <a:ext cx="331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83111833-3F46-419E-8EF9-4B48AC3CF3E5}"/>
              </a:ext>
            </a:extLst>
          </p:cNvPr>
          <p:cNvSpPr txBox="1"/>
          <p:nvPr/>
        </p:nvSpPr>
        <p:spPr>
          <a:xfrm>
            <a:off x="9222249" y="5744478"/>
            <a:ext cx="331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1BF21DBA-7D87-4490-91BA-E2371DD0B009}"/>
              </a:ext>
            </a:extLst>
          </p:cNvPr>
          <p:cNvGrpSpPr/>
          <p:nvPr/>
        </p:nvGrpSpPr>
        <p:grpSpPr>
          <a:xfrm>
            <a:off x="1406444" y="4511690"/>
            <a:ext cx="3484482" cy="1359049"/>
            <a:chOff x="838200" y="3346224"/>
            <a:chExt cx="3484482" cy="1359049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307971DA-8ECD-4E91-A960-4FD949EA9835}"/>
                </a:ext>
              </a:extLst>
            </p:cNvPr>
            <p:cNvGrpSpPr/>
            <p:nvPr/>
          </p:nvGrpSpPr>
          <p:grpSpPr>
            <a:xfrm>
              <a:off x="838200" y="3346224"/>
              <a:ext cx="3484482" cy="1351010"/>
              <a:chOff x="746760" y="2260870"/>
              <a:chExt cx="3484482" cy="1351010"/>
            </a:xfrm>
          </p:grpSpPr>
          <p:sp>
            <p:nvSpPr>
              <p:cNvPr id="96" name="Oval 95">
                <a:extLst>
                  <a:ext uri="{FF2B5EF4-FFF2-40B4-BE49-F238E27FC236}">
                    <a16:creationId xmlns:a16="http://schemas.microsoft.com/office/drawing/2014/main" id="{50F469AE-27C2-456B-8EA2-D851DA973635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0800000">
                <a:off x="746760" y="2272858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Oval 96">
                <a:extLst>
                  <a:ext uri="{FF2B5EF4-FFF2-40B4-BE49-F238E27FC236}">
                    <a16:creationId xmlns:a16="http://schemas.microsoft.com/office/drawing/2014/main" id="{5376DF54-78A5-4220-986A-49366D431CA1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0800000">
                <a:off x="1297029" y="2270884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A0F209E6-E961-428F-A3F9-86CF3D4A1CA0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0800000">
                <a:off x="1847297" y="2280897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Oval 98">
                <a:extLst>
                  <a:ext uri="{FF2B5EF4-FFF2-40B4-BE49-F238E27FC236}">
                    <a16:creationId xmlns:a16="http://schemas.microsoft.com/office/drawing/2014/main" id="{112769CD-E3C2-4785-B6BB-6F6661DC614C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0800000">
                <a:off x="2397564" y="2280898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Oval 99">
                <a:extLst>
                  <a:ext uri="{FF2B5EF4-FFF2-40B4-BE49-F238E27FC236}">
                    <a16:creationId xmlns:a16="http://schemas.microsoft.com/office/drawing/2014/main" id="{3E1C103D-F8BD-4607-8DBF-F50A057FAEA6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0800000">
                <a:off x="2947830" y="2270884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9512A2F7-F707-4DE8-AF24-C8A7D6142A2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050244" y="3429000"/>
                <a:ext cx="182880" cy="18288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33159E1D-3335-494D-8370-9182D932C911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0800000">
                <a:off x="3498096" y="2270884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Oval 102">
                <a:extLst>
                  <a:ext uri="{FF2B5EF4-FFF2-40B4-BE49-F238E27FC236}">
                    <a16:creationId xmlns:a16="http://schemas.microsoft.com/office/drawing/2014/main" id="{4ECA6BF6-6C31-44D1-B81A-71FCD1B7D960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0800000">
                <a:off x="4048362" y="2260870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4" name="Straight Connector 103">
                <a:extLst>
                  <a:ext uri="{FF2B5EF4-FFF2-40B4-BE49-F238E27FC236}">
                    <a16:creationId xmlns:a16="http://schemas.microsoft.com/office/drawing/2014/main" id="{93A3BAFF-EA6A-43F2-B1B0-F73DC8FD61D0}"/>
                  </a:ext>
                </a:extLst>
              </p:cNvPr>
              <p:cNvCxnSpPr>
                <a:cxnSpLocks/>
                <a:stCxn id="101" idx="0"/>
                <a:endCxn id="103" idx="0"/>
              </p:cNvCxnSpPr>
              <p:nvPr/>
            </p:nvCxnSpPr>
            <p:spPr>
              <a:xfrm flipV="1">
                <a:off x="3141684" y="2443750"/>
                <a:ext cx="998118" cy="98525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>
                <a:extLst>
                  <a:ext uri="{FF2B5EF4-FFF2-40B4-BE49-F238E27FC236}">
                    <a16:creationId xmlns:a16="http://schemas.microsoft.com/office/drawing/2014/main" id="{5238BD9C-932F-44DA-A5C4-0DFC7CE36247}"/>
                  </a:ext>
                </a:extLst>
              </p:cNvPr>
              <p:cNvCxnSpPr>
                <a:cxnSpLocks/>
                <a:stCxn id="101" idx="0"/>
                <a:endCxn id="100" idx="0"/>
              </p:cNvCxnSpPr>
              <p:nvPr/>
            </p:nvCxnSpPr>
            <p:spPr>
              <a:xfrm flipH="1" flipV="1">
                <a:off x="3039270" y="2453764"/>
                <a:ext cx="102414" cy="975236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>
                <a:extLst>
                  <a:ext uri="{FF2B5EF4-FFF2-40B4-BE49-F238E27FC236}">
                    <a16:creationId xmlns:a16="http://schemas.microsoft.com/office/drawing/2014/main" id="{EB72EE58-F818-473A-8E8B-150B334D37B6}"/>
                  </a:ext>
                </a:extLst>
              </p:cNvPr>
              <p:cNvCxnSpPr>
                <a:cxnSpLocks/>
                <a:stCxn id="101" idx="0"/>
                <a:endCxn id="98" idx="1"/>
              </p:cNvCxnSpPr>
              <p:nvPr/>
            </p:nvCxnSpPr>
            <p:spPr>
              <a:xfrm flipH="1" flipV="1">
                <a:off x="2003395" y="2436995"/>
                <a:ext cx="1138289" cy="992005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>
                <a:extLst>
                  <a:ext uri="{FF2B5EF4-FFF2-40B4-BE49-F238E27FC236}">
                    <a16:creationId xmlns:a16="http://schemas.microsoft.com/office/drawing/2014/main" id="{F402F756-3ACD-43C5-87CA-FBF4B23F3C5F}"/>
                  </a:ext>
                </a:extLst>
              </p:cNvPr>
              <p:cNvCxnSpPr>
                <a:cxnSpLocks/>
                <a:stCxn id="101" idx="0"/>
                <a:endCxn id="96" idx="7"/>
              </p:cNvCxnSpPr>
              <p:nvPr/>
            </p:nvCxnSpPr>
            <p:spPr>
              <a:xfrm flipH="1" flipV="1">
                <a:off x="773542" y="2428956"/>
                <a:ext cx="2368142" cy="1000044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8C882414-8362-4194-A486-7ACC2F35DAB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472869" y="4522393"/>
              <a:ext cx="182880" cy="1828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B42C218E-009A-4E4E-AA0F-FF0E9A39BAA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15028" y="4514354"/>
              <a:ext cx="182880" cy="1828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86FCBE2C-6A76-495A-85BE-EDFBA1F84BE9}"/>
                </a:ext>
              </a:extLst>
            </p:cNvPr>
            <p:cNvCxnSpPr>
              <a:cxnSpLocks/>
              <a:stCxn id="87" idx="0"/>
              <a:endCxn id="96" idx="0"/>
            </p:cNvCxnSpPr>
            <p:nvPr/>
          </p:nvCxnSpPr>
          <p:spPr>
            <a:xfrm flipH="1" flipV="1">
              <a:off x="929640" y="3541092"/>
              <a:ext cx="976828" cy="973262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38AA29EB-CD84-4666-A12F-2EDC44990230}"/>
                </a:ext>
              </a:extLst>
            </p:cNvPr>
            <p:cNvCxnSpPr>
              <a:cxnSpLocks/>
              <a:stCxn id="87" idx="0"/>
              <a:endCxn id="97" idx="0"/>
            </p:cNvCxnSpPr>
            <p:nvPr/>
          </p:nvCxnSpPr>
          <p:spPr>
            <a:xfrm flipH="1" flipV="1">
              <a:off x="1479909" y="3539118"/>
              <a:ext cx="426559" cy="975236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E60A5D35-81E7-4D11-8FFC-6331E9A8636C}"/>
                </a:ext>
              </a:extLst>
            </p:cNvPr>
            <p:cNvCxnSpPr>
              <a:cxnSpLocks/>
              <a:stCxn id="87" idx="0"/>
              <a:endCxn id="98" idx="0"/>
            </p:cNvCxnSpPr>
            <p:nvPr/>
          </p:nvCxnSpPr>
          <p:spPr>
            <a:xfrm flipV="1">
              <a:off x="1906468" y="3549131"/>
              <a:ext cx="123709" cy="96522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1604E461-C90F-4633-95C3-D8285659CB6A}"/>
                </a:ext>
              </a:extLst>
            </p:cNvPr>
            <p:cNvCxnSpPr>
              <a:cxnSpLocks/>
              <a:stCxn id="87" idx="0"/>
              <a:endCxn id="99" idx="0"/>
            </p:cNvCxnSpPr>
            <p:nvPr/>
          </p:nvCxnSpPr>
          <p:spPr>
            <a:xfrm flipV="1">
              <a:off x="1906468" y="3549132"/>
              <a:ext cx="673976" cy="965222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1CAFF8E7-6625-444A-BE29-93D80C423E1B}"/>
                </a:ext>
              </a:extLst>
            </p:cNvPr>
            <p:cNvCxnSpPr>
              <a:cxnSpLocks/>
              <a:stCxn id="86" idx="0"/>
              <a:endCxn id="96" idx="0"/>
            </p:cNvCxnSpPr>
            <p:nvPr/>
          </p:nvCxnSpPr>
          <p:spPr>
            <a:xfrm flipH="1" flipV="1">
              <a:off x="929640" y="3541092"/>
              <a:ext cx="1634669" cy="981301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99E824F6-D0C6-4D63-B229-86497ECCC1DE}"/>
                </a:ext>
              </a:extLst>
            </p:cNvPr>
            <p:cNvCxnSpPr>
              <a:cxnSpLocks/>
              <a:stCxn id="86" idx="0"/>
              <a:endCxn id="97" idx="0"/>
            </p:cNvCxnSpPr>
            <p:nvPr/>
          </p:nvCxnSpPr>
          <p:spPr>
            <a:xfrm flipH="1" flipV="1">
              <a:off x="1479909" y="3539118"/>
              <a:ext cx="1084400" cy="9832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5362E4AD-58F2-4A06-A236-A22E771B4D34}"/>
                </a:ext>
              </a:extLst>
            </p:cNvPr>
            <p:cNvCxnSpPr>
              <a:cxnSpLocks/>
              <a:stCxn id="86" idx="0"/>
              <a:endCxn id="100" idx="0"/>
            </p:cNvCxnSpPr>
            <p:nvPr/>
          </p:nvCxnSpPr>
          <p:spPr>
            <a:xfrm flipV="1">
              <a:off x="2564309" y="3539118"/>
              <a:ext cx="566401" cy="9832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C3E8F06F-3E1E-4902-95DC-BA58EB750495}"/>
                </a:ext>
              </a:extLst>
            </p:cNvPr>
            <p:cNvCxnSpPr>
              <a:cxnSpLocks/>
              <a:stCxn id="86" idx="0"/>
              <a:endCxn id="102" idx="0"/>
            </p:cNvCxnSpPr>
            <p:nvPr/>
          </p:nvCxnSpPr>
          <p:spPr>
            <a:xfrm flipV="1">
              <a:off x="2564309" y="3539118"/>
              <a:ext cx="1116667" cy="9832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9" name="TextBox 108">
            <a:extLst>
              <a:ext uri="{FF2B5EF4-FFF2-40B4-BE49-F238E27FC236}">
                <a16:creationId xmlns:a16="http://schemas.microsoft.com/office/drawing/2014/main" id="{0A416414-4725-4A6D-992B-3FD77AD440FC}"/>
              </a:ext>
            </a:extLst>
          </p:cNvPr>
          <p:cNvSpPr txBox="1"/>
          <p:nvPr/>
        </p:nvSpPr>
        <p:spPr>
          <a:xfrm>
            <a:off x="1328107" y="4112018"/>
            <a:ext cx="289119" cy="369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27C58511-758F-4A88-968E-AA5998849176}"/>
              </a:ext>
            </a:extLst>
          </p:cNvPr>
          <p:cNvSpPr txBox="1"/>
          <p:nvPr/>
        </p:nvSpPr>
        <p:spPr>
          <a:xfrm>
            <a:off x="1908208" y="4111985"/>
            <a:ext cx="346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268B0B39-7596-4E30-A48D-B92A822253B8}"/>
              </a:ext>
            </a:extLst>
          </p:cNvPr>
          <p:cNvSpPr txBox="1"/>
          <p:nvPr/>
        </p:nvSpPr>
        <p:spPr>
          <a:xfrm>
            <a:off x="2450993" y="4111985"/>
            <a:ext cx="346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DB54B013-FDF1-4091-9E45-E05EB139D8DC}"/>
              </a:ext>
            </a:extLst>
          </p:cNvPr>
          <p:cNvSpPr txBox="1"/>
          <p:nvPr/>
        </p:nvSpPr>
        <p:spPr>
          <a:xfrm>
            <a:off x="2995298" y="4112018"/>
            <a:ext cx="289119" cy="369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719C06E4-5C64-4FA3-9336-C4169F3CBB70}"/>
              </a:ext>
            </a:extLst>
          </p:cNvPr>
          <p:cNvSpPr txBox="1"/>
          <p:nvPr/>
        </p:nvSpPr>
        <p:spPr>
          <a:xfrm>
            <a:off x="3575399" y="4111985"/>
            <a:ext cx="346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CDEE2A2D-F826-4556-B3BD-1B192EFF5270}"/>
              </a:ext>
            </a:extLst>
          </p:cNvPr>
          <p:cNvSpPr txBox="1"/>
          <p:nvPr/>
        </p:nvSpPr>
        <p:spPr>
          <a:xfrm>
            <a:off x="4094797" y="4111985"/>
            <a:ext cx="346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A8780EF3-8E9F-45B2-89E7-662916FC89EE}"/>
              </a:ext>
            </a:extLst>
          </p:cNvPr>
          <p:cNvSpPr txBox="1"/>
          <p:nvPr/>
        </p:nvSpPr>
        <p:spPr>
          <a:xfrm>
            <a:off x="4658015" y="4111985"/>
            <a:ext cx="346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3BAED388-1B01-4A71-8D31-4C53721E3B18}"/>
              </a:ext>
            </a:extLst>
          </p:cNvPr>
          <p:cNvSpPr txBox="1"/>
          <p:nvPr/>
        </p:nvSpPr>
        <p:spPr>
          <a:xfrm>
            <a:off x="2330152" y="5834817"/>
            <a:ext cx="289119" cy="369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258451C0-9F23-4DF6-A793-06DF26A2BE71}"/>
              </a:ext>
            </a:extLst>
          </p:cNvPr>
          <p:cNvSpPr txBox="1"/>
          <p:nvPr/>
        </p:nvSpPr>
        <p:spPr>
          <a:xfrm>
            <a:off x="3012962" y="5834817"/>
            <a:ext cx="331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F3952ED6-6BEC-4DD5-9C52-26A6D2F5700B}"/>
              </a:ext>
            </a:extLst>
          </p:cNvPr>
          <p:cNvSpPr txBox="1"/>
          <p:nvPr/>
        </p:nvSpPr>
        <p:spPr>
          <a:xfrm>
            <a:off x="3665124" y="5834817"/>
            <a:ext cx="331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8C5EF8D-3A51-BB3A-5DC3-AE6390CBE1B9}"/>
              </a:ext>
            </a:extLst>
          </p:cNvPr>
          <p:cNvSpPr txBox="1"/>
          <p:nvPr/>
        </p:nvSpPr>
        <p:spPr>
          <a:xfrm>
            <a:off x="5833116" y="736212"/>
            <a:ext cx="6096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Solution:</a:t>
            </a:r>
            <a:r>
              <a:rPr lang="en-US" dirty="0"/>
              <a:t> Using general graphs, we can simultaneously: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encode many logical bits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correct many bit-flips </a:t>
            </a:r>
          </a:p>
        </p:txBody>
      </p:sp>
    </p:spTree>
    <p:extLst>
      <p:ext uri="{BB962C8B-B14F-4D97-AF65-F5344CB8AC3E}">
        <p14:creationId xmlns:p14="http://schemas.microsoft.com/office/powerpoint/2010/main" val="644010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  <p:bldP spid="78" grpId="0"/>
      <p:bldP spid="79" grpId="0"/>
      <p:bldP spid="80" grpId="0"/>
      <p:bldP spid="109" grpId="0"/>
      <p:bldP spid="111" grpId="0"/>
      <p:bldP spid="113" grpId="0"/>
      <p:bldP spid="115" grpId="0"/>
      <p:bldP spid="117" grpId="0"/>
      <p:bldP spid="119" grpId="0"/>
      <p:bldP spid="121" grpId="0"/>
      <p:bldP spid="124" grpId="0"/>
      <p:bldP spid="126" grpId="0"/>
      <p:bldP spid="1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5C520-AA24-4C10-9455-0D5507D9C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Decoding Hamming code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ED5600F6-F901-4E39-8681-4377B3254BA4}"/>
              </a:ext>
            </a:extLst>
          </p:cNvPr>
          <p:cNvGrpSpPr/>
          <p:nvPr/>
        </p:nvGrpSpPr>
        <p:grpSpPr>
          <a:xfrm>
            <a:off x="1122260" y="3365387"/>
            <a:ext cx="3484482" cy="1359049"/>
            <a:chOff x="838200" y="3346224"/>
            <a:chExt cx="3484482" cy="1359049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6DA89FB5-814D-4378-AA2B-4F2EE4EF91F8}"/>
                </a:ext>
              </a:extLst>
            </p:cNvPr>
            <p:cNvGrpSpPr/>
            <p:nvPr/>
          </p:nvGrpSpPr>
          <p:grpSpPr>
            <a:xfrm>
              <a:off x="838200" y="3346224"/>
              <a:ext cx="3484482" cy="1351010"/>
              <a:chOff x="746760" y="2260870"/>
              <a:chExt cx="3484482" cy="1351010"/>
            </a:xfrm>
          </p:grpSpPr>
          <p:sp>
            <p:nvSpPr>
              <p:cNvPr id="65" name="Oval 64">
                <a:extLst>
                  <a:ext uri="{FF2B5EF4-FFF2-40B4-BE49-F238E27FC236}">
                    <a16:creationId xmlns:a16="http://schemas.microsoft.com/office/drawing/2014/main" id="{8FFE4265-348E-41CC-B069-734D568CFFEF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0800000">
                <a:off x="746760" y="2272858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>
                <a:extLst>
                  <a:ext uri="{FF2B5EF4-FFF2-40B4-BE49-F238E27FC236}">
                    <a16:creationId xmlns:a16="http://schemas.microsoft.com/office/drawing/2014/main" id="{134518D4-C064-4FB7-8045-B3FF04301034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0800000">
                <a:off x="1297029" y="2270884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>
                <a:extLst>
                  <a:ext uri="{FF2B5EF4-FFF2-40B4-BE49-F238E27FC236}">
                    <a16:creationId xmlns:a16="http://schemas.microsoft.com/office/drawing/2014/main" id="{C931E64C-2B4D-4CF0-9AC0-EA8E0C748B31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0800000">
                <a:off x="1847297" y="2280897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>
                <a:extLst>
                  <a:ext uri="{FF2B5EF4-FFF2-40B4-BE49-F238E27FC236}">
                    <a16:creationId xmlns:a16="http://schemas.microsoft.com/office/drawing/2014/main" id="{BE944B45-2E3B-4678-BEF2-251E7E8FF0BF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0800000">
                <a:off x="2397564" y="2280898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>
                <a:extLst>
                  <a:ext uri="{FF2B5EF4-FFF2-40B4-BE49-F238E27FC236}">
                    <a16:creationId xmlns:a16="http://schemas.microsoft.com/office/drawing/2014/main" id="{D28A5006-31CB-42DC-9533-E702DB54A297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0800000">
                <a:off x="2947830" y="2270884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BC550017-9BB3-4C42-A170-799434E0206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050244" y="3429000"/>
                <a:ext cx="182880" cy="18288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70">
                <a:extLst>
                  <a:ext uri="{FF2B5EF4-FFF2-40B4-BE49-F238E27FC236}">
                    <a16:creationId xmlns:a16="http://schemas.microsoft.com/office/drawing/2014/main" id="{B0CC56FF-94FD-43CB-B06D-C352BBF25F32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0800000">
                <a:off x="3498096" y="2270884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Oval 71">
                <a:extLst>
                  <a:ext uri="{FF2B5EF4-FFF2-40B4-BE49-F238E27FC236}">
                    <a16:creationId xmlns:a16="http://schemas.microsoft.com/office/drawing/2014/main" id="{0A5F9C82-99A5-4A5C-B720-DEA4C9CB5308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0800000">
                <a:off x="4048362" y="2260870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355184B8-F844-4360-8139-79EDA00FC570}"/>
                  </a:ext>
                </a:extLst>
              </p:cNvPr>
              <p:cNvCxnSpPr>
                <a:cxnSpLocks/>
                <a:stCxn id="70" idx="0"/>
                <a:endCxn id="72" idx="0"/>
              </p:cNvCxnSpPr>
              <p:nvPr/>
            </p:nvCxnSpPr>
            <p:spPr>
              <a:xfrm flipV="1">
                <a:off x="3141684" y="2443750"/>
                <a:ext cx="998118" cy="98525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65EC4108-C9C3-442C-8830-2BA251E5A8E0}"/>
                  </a:ext>
                </a:extLst>
              </p:cNvPr>
              <p:cNvCxnSpPr>
                <a:cxnSpLocks/>
                <a:stCxn id="70" idx="0"/>
                <a:endCxn id="69" idx="0"/>
              </p:cNvCxnSpPr>
              <p:nvPr/>
            </p:nvCxnSpPr>
            <p:spPr>
              <a:xfrm flipH="1" flipV="1">
                <a:off x="3039270" y="2453764"/>
                <a:ext cx="102414" cy="975236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02D66AB3-722B-4844-9C16-0EA7ACAFEAE1}"/>
                  </a:ext>
                </a:extLst>
              </p:cNvPr>
              <p:cNvCxnSpPr>
                <a:cxnSpLocks/>
                <a:stCxn id="70" idx="0"/>
                <a:endCxn id="67" idx="1"/>
              </p:cNvCxnSpPr>
              <p:nvPr/>
            </p:nvCxnSpPr>
            <p:spPr>
              <a:xfrm flipH="1" flipV="1">
                <a:off x="2003395" y="2436995"/>
                <a:ext cx="1138289" cy="992005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ED630760-3006-4EC4-89D4-B1535AE65F26}"/>
                  </a:ext>
                </a:extLst>
              </p:cNvPr>
              <p:cNvCxnSpPr>
                <a:cxnSpLocks/>
                <a:stCxn id="70" idx="0"/>
                <a:endCxn id="65" idx="7"/>
              </p:cNvCxnSpPr>
              <p:nvPr/>
            </p:nvCxnSpPr>
            <p:spPr>
              <a:xfrm flipH="1" flipV="1">
                <a:off x="773542" y="2428956"/>
                <a:ext cx="2368142" cy="1000044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34409A7D-8FE4-4387-A2ED-BA2D3D8B40E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472869" y="4522393"/>
              <a:ext cx="182880" cy="1828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A7BADE2E-35AA-4A94-8FEC-3E1BE2D9FAC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15028" y="4514354"/>
              <a:ext cx="182880" cy="1828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4DFE025D-FACA-41BC-BCAF-F8E519FFEFBD}"/>
                </a:ext>
              </a:extLst>
            </p:cNvPr>
            <p:cNvCxnSpPr>
              <a:cxnSpLocks/>
              <a:stCxn id="56" idx="0"/>
              <a:endCxn id="65" idx="0"/>
            </p:cNvCxnSpPr>
            <p:nvPr/>
          </p:nvCxnSpPr>
          <p:spPr>
            <a:xfrm flipH="1" flipV="1">
              <a:off x="929640" y="3541092"/>
              <a:ext cx="976828" cy="973262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B3543340-78EA-42F9-89C5-BBDDEEFC9CC2}"/>
                </a:ext>
              </a:extLst>
            </p:cNvPr>
            <p:cNvCxnSpPr>
              <a:cxnSpLocks/>
              <a:stCxn id="56" idx="0"/>
              <a:endCxn id="66" idx="0"/>
            </p:cNvCxnSpPr>
            <p:nvPr/>
          </p:nvCxnSpPr>
          <p:spPr>
            <a:xfrm flipH="1" flipV="1">
              <a:off x="1479909" y="3539118"/>
              <a:ext cx="426559" cy="975236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423E72AE-87E1-4A6B-824E-7501C406A607}"/>
                </a:ext>
              </a:extLst>
            </p:cNvPr>
            <p:cNvCxnSpPr>
              <a:cxnSpLocks/>
              <a:stCxn id="56" idx="0"/>
              <a:endCxn id="67" idx="0"/>
            </p:cNvCxnSpPr>
            <p:nvPr/>
          </p:nvCxnSpPr>
          <p:spPr>
            <a:xfrm flipV="1">
              <a:off x="1906468" y="3549131"/>
              <a:ext cx="123709" cy="96522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0F558ABA-EC4A-4186-A5BA-8227A669A705}"/>
                </a:ext>
              </a:extLst>
            </p:cNvPr>
            <p:cNvCxnSpPr>
              <a:cxnSpLocks/>
              <a:stCxn id="56" idx="0"/>
              <a:endCxn id="68" idx="0"/>
            </p:cNvCxnSpPr>
            <p:nvPr/>
          </p:nvCxnSpPr>
          <p:spPr>
            <a:xfrm flipV="1">
              <a:off x="1906468" y="3549132"/>
              <a:ext cx="673976" cy="965222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706B3248-67E5-4CAB-8A33-B125BB437696}"/>
                </a:ext>
              </a:extLst>
            </p:cNvPr>
            <p:cNvCxnSpPr>
              <a:cxnSpLocks/>
              <a:stCxn id="55" idx="0"/>
              <a:endCxn id="65" idx="0"/>
            </p:cNvCxnSpPr>
            <p:nvPr/>
          </p:nvCxnSpPr>
          <p:spPr>
            <a:xfrm flipH="1" flipV="1">
              <a:off x="929640" y="3541092"/>
              <a:ext cx="1634669" cy="981301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AFFE7B71-5CFA-47A9-BEE7-285A95C84189}"/>
                </a:ext>
              </a:extLst>
            </p:cNvPr>
            <p:cNvCxnSpPr>
              <a:cxnSpLocks/>
              <a:stCxn id="55" idx="0"/>
              <a:endCxn id="66" idx="0"/>
            </p:cNvCxnSpPr>
            <p:nvPr/>
          </p:nvCxnSpPr>
          <p:spPr>
            <a:xfrm flipH="1" flipV="1">
              <a:off x="1479909" y="3539118"/>
              <a:ext cx="1084400" cy="9832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75B34D20-CCE9-4CA0-A033-5FA0EB126A14}"/>
                </a:ext>
              </a:extLst>
            </p:cNvPr>
            <p:cNvCxnSpPr>
              <a:cxnSpLocks/>
              <a:stCxn id="55" idx="0"/>
              <a:endCxn id="69" idx="0"/>
            </p:cNvCxnSpPr>
            <p:nvPr/>
          </p:nvCxnSpPr>
          <p:spPr>
            <a:xfrm flipV="1">
              <a:off x="2564309" y="3539118"/>
              <a:ext cx="566401" cy="9832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E15C088B-E8CF-41C0-9EC3-D98C926DD047}"/>
                </a:ext>
              </a:extLst>
            </p:cNvPr>
            <p:cNvCxnSpPr>
              <a:cxnSpLocks/>
              <a:stCxn id="55" idx="0"/>
              <a:endCxn id="71" idx="0"/>
            </p:cNvCxnSpPr>
            <p:nvPr/>
          </p:nvCxnSpPr>
          <p:spPr>
            <a:xfrm flipV="1">
              <a:off x="2564309" y="3539118"/>
              <a:ext cx="1116667" cy="9832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7" name="TextBox 76">
            <a:extLst>
              <a:ext uri="{FF2B5EF4-FFF2-40B4-BE49-F238E27FC236}">
                <a16:creationId xmlns:a16="http://schemas.microsoft.com/office/drawing/2014/main" id="{8D666C6A-8CA5-4A36-80E7-5EE07002D3C9}"/>
              </a:ext>
            </a:extLst>
          </p:cNvPr>
          <p:cNvSpPr txBox="1"/>
          <p:nvPr/>
        </p:nvSpPr>
        <p:spPr>
          <a:xfrm>
            <a:off x="2594632" y="3059668"/>
            <a:ext cx="5610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Flip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BFE7CF37-ACE4-46F5-9FFC-8F2142CB38F3}"/>
              </a:ext>
            </a:extLst>
          </p:cNvPr>
          <p:cNvSpPr txBox="1"/>
          <p:nvPr/>
        </p:nvSpPr>
        <p:spPr>
          <a:xfrm>
            <a:off x="2025116" y="4689615"/>
            <a:ext cx="289119" cy="369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59A87632-8DD5-4083-AB67-D81E1C34A2DC}"/>
              </a:ext>
            </a:extLst>
          </p:cNvPr>
          <p:cNvSpPr txBox="1"/>
          <p:nvPr/>
        </p:nvSpPr>
        <p:spPr>
          <a:xfrm>
            <a:off x="2707926" y="4689615"/>
            <a:ext cx="331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83111833-3F46-419E-8EF9-4B48AC3CF3E5}"/>
              </a:ext>
            </a:extLst>
          </p:cNvPr>
          <p:cNvSpPr txBox="1"/>
          <p:nvPr/>
        </p:nvSpPr>
        <p:spPr>
          <a:xfrm>
            <a:off x="3360088" y="4689615"/>
            <a:ext cx="331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graphicFrame>
        <p:nvGraphicFramePr>
          <p:cNvPr id="83" name="Table 83">
            <a:extLst>
              <a:ext uri="{FF2B5EF4-FFF2-40B4-BE49-F238E27FC236}">
                <a16:creationId xmlns:a16="http://schemas.microsoft.com/office/drawing/2014/main" id="{D06091F2-99DB-4384-96D3-EA149F119B56}"/>
              </a:ext>
            </a:extLst>
          </p:cNvPr>
          <p:cNvGraphicFramePr>
            <a:graphicFrameLocks noGrp="1"/>
          </p:cNvGraphicFramePr>
          <p:nvPr/>
        </p:nvGraphicFramePr>
        <p:xfrm>
          <a:off x="6392712" y="2631848"/>
          <a:ext cx="3051658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5829">
                  <a:extLst>
                    <a:ext uri="{9D8B030D-6E8A-4147-A177-3AD203B41FA5}">
                      <a16:colId xmlns:a16="http://schemas.microsoft.com/office/drawing/2014/main" val="1237329760"/>
                    </a:ext>
                  </a:extLst>
                </a:gridCol>
                <a:gridCol w="1525829">
                  <a:extLst>
                    <a:ext uri="{9D8B030D-6E8A-4147-A177-3AD203B41FA5}">
                      <a16:colId xmlns:a16="http://schemas.microsoft.com/office/drawing/2014/main" val="2116104469"/>
                    </a:ext>
                  </a:extLst>
                </a:gridCol>
              </a:tblGrid>
              <a:tr h="349504">
                <a:tc>
                  <a:txBody>
                    <a:bodyPr/>
                    <a:lstStyle/>
                    <a:p>
                      <a:r>
                        <a:rPr lang="en-US" dirty="0"/>
                        <a:t>Checks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Correction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5175972"/>
                  </a:ext>
                </a:extLst>
              </a:tr>
              <a:tr h="349504"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Flip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369169"/>
                  </a:ext>
                </a:extLst>
              </a:tr>
              <a:tr h="349504">
                <a:tc>
                  <a:txBody>
                    <a:bodyPr/>
                    <a:lstStyle/>
                    <a:p>
                      <a:r>
                        <a:rPr lang="en-US" dirty="0"/>
                        <a:t>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Flip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595167"/>
                  </a:ext>
                </a:extLst>
              </a:tr>
              <a:tr h="349504">
                <a:tc>
                  <a:txBody>
                    <a:bodyPr/>
                    <a:lstStyle/>
                    <a:p>
                      <a:r>
                        <a:rPr lang="en-US" dirty="0"/>
                        <a:t>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Flip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67416"/>
                  </a:ext>
                </a:extLst>
              </a:tr>
              <a:tr h="349504">
                <a:tc>
                  <a:txBody>
                    <a:bodyPr/>
                    <a:lstStyle/>
                    <a:p>
                      <a:r>
                        <a:rPr lang="en-US" dirty="0"/>
                        <a:t>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Flip 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4059896"/>
                  </a:ext>
                </a:extLst>
              </a:tr>
              <a:tr h="349504">
                <a:tc>
                  <a:txBody>
                    <a:bodyPr/>
                    <a:lstStyle/>
                    <a:p>
                      <a:r>
                        <a:rPr lang="en-US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Flip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5520676"/>
                  </a:ext>
                </a:extLst>
              </a:tr>
              <a:tr h="349504">
                <a:tc>
                  <a:txBody>
                    <a:bodyPr/>
                    <a:lstStyle/>
                    <a:p>
                      <a:r>
                        <a:rPr lang="en-US" dirty="0"/>
                        <a:t>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Flip 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261975"/>
                  </a:ext>
                </a:extLst>
              </a:tr>
              <a:tr h="349504">
                <a:tc>
                  <a:txBody>
                    <a:bodyPr/>
                    <a:lstStyle/>
                    <a:p>
                      <a:r>
                        <a:rPr lang="en-US" dirty="0"/>
                        <a:t>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Flip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2412694"/>
                  </a:ext>
                </a:extLst>
              </a:tr>
            </a:tbl>
          </a:graphicData>
        </a:graphic>
      </p:graphicFrame>
      <p:sp>
        <p:nvSpPr>
          <p:cNvPr id="81" name="TextBox 80">
            <a:extLst>
              <a:ext uri="{FF2B5EF4-FFF2-40B4-BE49-F238E27FC236}">
                <a16:creationId xmlns:a16="http://schemas.microsoft.com/office/drawing/2014/main" id="{786D60DC-7F51-4B37-9CC2-ED0217F16AAD}"/>
              </a:ext>
            </a:extLst>
          </p:cNvPr>
          <p:cNvSpPr txBox="1"/>
          <p:nvPr/>
        </p:nvSpPr>
        <p:spPr>
          <a:xfrm>
            <a:off x="6309746" y="2011915"/>
            <a:ext cx="284975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Lookup table decoder: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489C245-12A9-2E53-9BF3-0B2A259C1DD1}"/>
              </a:ext>
            </a:extLst>
          </p:cNvPr>
          <p:cNvSpPr txBox="1"/>
          <p:nvPr/>
        </p:nvSpPr>
        <p:spPr>
          <a:xfrm>
            <a:off x="2612511" y="6179285"/>
            <a:ext cx="4878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Issue</a:t>
            </a:r>
            <a:r>
              <a:rPr lang="en-US" dirty="0"/>
              <a:t>: The size of this table grows exponentially</a:t>
            </a:r>
          </a:p>
        </p:txBody>
      </p:sp>
    </p:spTree>
    <p:extLst>
      <p:ext uri="{BB962C8B-B14F-4D97-AF65-F5344CB8AC3E}">
        <p14:creationId xmlns:p14="http://schemas.microsoft.com/office/powerpoint/2010/main" val="2930708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BA6D6-3AF4-5451-A5E9-6DD81993C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Low Density Parity-Check (LDPC) codes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BECA513-BCE9-C663-3FC4-5012B8E5463E}"/>
                  </a:ext>
                </a:extLst>
              </p:cNvPr>
              <p:cNvSpPr txBox="1"/>
              <p:nvPr/>
            </p:nvSpPr>
            <p:spPr>
              <a:xfrm>
                <a:off x="1900953" y="2967335"/>
                <a:ext cx="765965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sz="2400" dirty="0">
                        <a:latin typeface="Cambria Math" panose="02040503050406030204" pitchFamily="18" charset="0"/>
                      </a:rPr>
                      <m:t>=    </m:t>
                    </m:r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    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   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   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sz="2400" i="1" dirty="0">
                        <a:latin typeface="Cambria Math" panose="02040503050406030204" pitchFamily="18" charset="0"/>
                      </a:rPr>
                      <m:t>    </m:t>
                    </m:r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                       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BECA513-BCE9-C663-3FC4-5012B8E546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0953" y="2967335"/>
                <a:ext cx="7659651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1EE922F-77D8-8B0F-5203-A00B54509BCE}"/>
                  </a:ext>
                </a:extLst>
              </p:cNvPr>
              <p:cNvSpPr txBox="1"/>
              <p:nvPr/>
            </p:nvSpPr>
            <p:spPr>
              <a:xfrm>
                <a:off x="3818438" y="4740621"/>
                <a:ext cx="2469522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i="1" dirty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i="1" dirty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sz="2000" i="1" dirty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1EE922F-77D8-8B0F-5203-A00B54509B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8438" y="4740621"/>
                <a:ext cx="2469522" cy="400110"/>
              </a:xfrm>
              <a:prstGeom prst="rect">
                <a:avLst/>
              </a:prstGeom>
              <a:blipFill>
                <a:blip r:embed="rId3"/>
                <a:stretch>
                  <a:fillRect b="-1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>
            <a:extLst>
              <a:ext uri="{FF2B5EF4-FFF2-40B4-BE49-F238E27FC236}">
                <a16:creationId xmlns:a16="http://schemas.microsoft.com/office/drawing/2014/main" id="{DF323B64-1FBF-40A9-6E3C-F17E2F62BEB7}"/>
              </a:ext>
            </a:extLst>
          </p:cNvPr>
          <p:cNvGrpSpPr/>
          <p:nvPr/>
        </p:nvGrpSpPr>
        <p:grpSpPr>
          <a:xfrm>
            <a:off x="4006688" y="3182779"/>
            <a:ext cx="4016418" cy="1558237"/>
            <a:chOff x="3873290" y="3101112"/>
            <a:chExt cx="4016418" cy="1558237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80B76D66-C067-9B53-8A53-EDB56143903F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3873290" y="3333919"/>
              <a:ext cx="182880" cy="182880"/>
            </a:xfrm>
            <a:prstGeom prst="ellipse">
              <a:avLst/>
            </a:prstGeom>
            <a:solidFill>
              <a:schemeClr val="bg1"/>
            </a:solidFill>
            <a:ln w="1905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90EDA646-C496-03E5-A07E-C5A39AE8D7B4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4423559" y="3331945"/>
              <a:ext cx="182880" cy="182880"/>
            </a:xfrm>
            <a:prstGeom prst="ellipse">
              <a:avLst/>
            </a:prstGeom>
            <a:solidFill>
              <a:schemeClr val="bg1"/>
            </a:solidFill>
            <a:ln w="1905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AC90FA5C-33CE-BF5B-698D-9A1E87B5B0B5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4973827" y="3341958"/>
              <a:ext cx="182880" cy="182880"/>
            </a:xfrm>
            <a:prstGeom prst="ellipse">
              <a:avLst/>
            </a:prstGeom>
            <a:solidFill>
              <a:schemeClr val="bg1"/>
            </a:solidFill>
            <a:ln w="1905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2C95226-A789-6FE9-684F-1D2C193BE0B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40577" y="4393518"/>
              <a:ext cx="182880" cy="18288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15AA9AB-A4D4-F70D-69D4-9D19F324B55B}"/>
                </a:ext>
              </a:extLst>
            </p:cNvPr>
            <p:cNvCxnSpPr>
              <a:cxnSpLocks/>
              <a:stCxn id="10" idx="0"/>
              <a:endCxn id="7" idx="0"/>
            </p:cNvCxnSpPr>
            <p:nvPr/>
          </p:nvCxnSpPr>
          <p:spPr>
            <a:xfrm flipH="1" flipV="1">
              <a:off x="3964730" y="3516799"/>
              <a:ext cx="867287" cy="876719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07576AB8-490F-755E-B55A-761D01E28C91}"/>
                </a:ext>
              </a:extLst>
            </p:cNvPr>
            <p:cNvCxnSpPr>
              <a:cxnSpLocks/>
              <a:stCxn id="10" idx="0"/>
              <a:endCxn id="14" idx="0"/>
            </p:cNvCxnSpPr>
            <p:nvPr/>
          </p:nvCxnSpPr>
          <p:spPr>
            <a:xfrm flipV="1">
              <a:off x="4832017" y="3519252"/>
              <a:ext cx="775036" cy="874266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F98ED95B-341A-FAFD-7BFC-C902516D4CCA}"/>
                </a:ext>
              </a:extLst>
            </p:cNvPr>
            <p:cNvCxnSpPr>
              <a:cxnSpLocks/>
              <a:stCxn id="10" idx="0"/>
              <a:endCxn id="8" idx="0"/>
            </p:cNvCxnSpPr>
            <p:nvPr/>
          </p:nvCxnSpPr>
          <p:spPr>
            <a:xfrm flipH="1" flipV="1">
              <a:off x="4514999" y="3514825"/>
              <a:ext cx="317018" cy="878693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BEBAC21C-4120-8DFF-887C-EB2D28084888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5515613" y="3336372"/>
              <a:ext cx="182880" cy="182880"/>
            </a:xfrm>
            <a:prstGeom prst="ellipse">
              <a:avLst/>
            </a:prstGeom>
            <a:solidFill>
              <a:schemeClr val="bg1"/>
            </a:solidFill>
            <a:ln w="1905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F6F6C73C-AF6D-192F-16C1-59ED2C409022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7706828" y="3331945"/>
              <a:ext cx="182880" cy="182880"/>
            </a:xfrm>
            <a:prstGeom prst="ellipse">
              <a:avLst/>
            </a:prstGeom>
            <a:solidFill>
              <a:schemeClr val="bg1"/>
            </a:solidFill>
            <a:ln w="1905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9CFA4220-B9A2-6F24-65C6-3B94FF9D5677}"/>
                    </a:ext>
                  </a:extLst>
                </p:cNvPr>
                <p:cNvSpPr txBox="1"/>
                <p:nvPr/>
              </p:nvSpPr>
              <p:spPr>
                <a:xfrm>
                  <a:off x="6419239" y="3101112"/>
                  <a:ext cx="707496" cy="461665"/>
                </a:xfrm>
                <a:prstGeom prst="rect">
                  <a:avLst/>
                </a:prstGeom>
                <a:noFill/>
                <a:ln w="19050"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en-US" sz="2400" dirty="0"/>
                    <a:t> </a:t>
                  </a:r>
                  <a14:m>
                    <m:oMath xmlns:m="http://schemas.openxmlformats.org/officeDocument/2006/math">
                      <m:r>
                        <a:rPr lang="en-US" sz="2400" i="1" dirty="0">
                          <a:latin typeface="Cambria Math" panose="02040503050406030204" pitchFamily="18" charset="0"/>
                        </a:rPr>
                        <m:t>…</m:t>
                      </m:r>
                    </m:oMath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9CFA4220-B9A2-6F24-65C6-3B94FF9D567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19239" y="3101112"/>
                  <a:ext cx="707496" cy="461665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 w="1905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B6D698C-7396-E871-5980-31FD9335688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72987" y="4394762"/>
              <a:ext cx="182880" cy="18288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F6D060D-6756-B0EE-B1C5-9D3F5492CC97}"/>
                </a:ext>
              </a:extLst>
            </p:cNvPr>
            <p:cNvCxnSpPr>
              <a:cxnSpLocks/>
              <a:stCxn id="17" idx="0"/>
              <a:endCxn id="8" idx="0"/>
            </p:cNvCxnSpPr>
            <p:nvPr/>
          </p:nvCxnSpPr>
          <p:spPr>
            <a:xfrm flipH="1" flipV="1">
              <a:off x="4514999" y="3514825"/>
              <a:ext cx="2349428" cy="879937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D3C61369-E7EC-89B7-1E4E-F6D5725DB3A5}"/>
                </a:ext>
              </a:extLst>
            </p:cNvPr>
            <p:cNvCxnSpPr>
              <a:cxnSpLocks/>
              <a:stCxn id="17" idx="0"/>
              <a:endCxn id="9" idx="0"/>
            </p:cNvCxnSpPr>
            <p:nvPr/>
          </p:nvCxnSpPr>
          <p:spPr>
            <a:xfrm flipH="1" flipV="1">
              <a:off x="5065267" y="3524838"/>
              <a:ext cx="1799160" cy="86992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9297F10F-222B-8AE3-7F30-9B8624C334E1}"/>
                </a:ext>
              </a:extLst>
            </p:cNvPr>
            <p:cNvCxnSpPr>
              <a:cxnSpLocks/>
              <a:stCxn id="17" idx="0"/>
              <a:endCxn id="15" idx="0"/>
            </p:cNvCxnSpPr>
            <p:nvPr/>
          </p:nvCxnSpPr>
          <p:spPr>
            <a:xfrm flipV="1">
              <a:off x="6864427" y="3514825"/>
              <a:ext cx="933841" cy="879937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A9C3E4A5-18CE-DCE0-E12B-5008ADA51078}"/>
                    </a:ext>
                  </a:extLst>
                </p:cNvPr>
                <p:cNvSpPr txBox="1"/>
                <p:nvPr/>
              </p:nvSpPr>
              <p:spPr>
                <a:xfrm>
                  <a:off x="5492646" y="4197684"/>
                  <a:ext cx="707496" cy="461665"/>
                </a:xfrm>
                <a:prstGeom prst="rect">
                  <a:avLst/>
                </a:prstGeom>
                <a:noFill/>
                <a:ln w="19050"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en-US" sz="2400" dirty="0"/>
                    <a:t> </a:t>
                  </a:r>
                  <a14:m>
                    <m:oMath xmlns:m="http://schemas.openxmlformats.org/officeDocument/2006/math">
                      <m:r>
                        <a:rPr lang="en-US" sz="2400" i="1" dirty="0">
                          <a:latin typeface="Cambria Math" panose="02040503050406030204" pitchFamily="18" charset="0"/>
                        </a:rPr>
                        <m:t>…</m:t>
                      </m:r>
                    </m:oMath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A9C3E4A5-18CE-DCE0-E12B-5008ADA5107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92646" y="4197684"/>
                  <a:ext cx="707496" cy="461665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 w="1905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5B9A21F-5DD9-7422-EB06-34DDB5D1FD10}"/>
                  </a:ext>
                </a:extLst>
              </p:cNvPr>
              <p:cNvSpPr txBox="1"/>
              <p:nvPr/>
            </p:nvSpPr>
            <p:spPr>
              <a:xfrm>
                <a:off x="1725781" y="5307170"/>
                <a:ext cx="9124357" cy="132343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000" dirty="0"/>
                  <a:t>With sparse graph, we get an efficient decoder.</a:t>
                </a:r>
              </a:p>
              <a:p>
                <a:endParaRPr lang="en-US" sz="2000" b="1" dirty="0"/>
              </a:p>
              <a:p>
                <a:r>
                  <a:rPr lang="en-US" sz="2000" b="1" dirty="0"/>
                  <a:t>Basic idea</a:t>
                </a:r>
                <a:r>
                  <a:rPr lang="en-US" sz="2000" dirty="0"/>
                  <a:t>: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 dirty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 dirty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sz="20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sz="2000" dirty="0"/>
                  <a:t> there is only 3 possible bit-flips </a:t>
                </a:r>
              </a:p>
              <a:p>
                <a:r>
                  <a:rPr lang="en-US" sz="2000" dirty="0"/>
                  <a:t>=&gt; efficient decoding without a lookup table.</a:t>
                </a: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5B9A21F-5DD9-7422-EB06-34DDB5D1FD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5781" y="5307170"/>
                <a:ext cx="9124357" cy="1323439"/>
              </a:xfrm>
              <a:prstGeom prst="rect">
                <a:avLst/>
              </a:prstGeom>
              <a:blipFill>
                <a:blip r:embed="rId6"/>
                <a:stretch>
                  <a:fillRect l="-668" t="-2765" b="-73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>
            <a:extLst>
              <a:ext uri="{FF2B5EF4-FFF2-40B4-BE49-F238E27FC236}">
                <a16:creationId xmlns:a16="http://schemas.microsoft.com/office/drawing/2014/main" id="{6C47F8A0-6834-D188-98FA-057FC200FCF4}"/>
              </a:ext>
            </a:extLst>
          </p:cNvPr>
          <p:cNvSpPr txBox="1"/>
          <p:nvPr/>
        </p:nvSpPr>
        <p:spPr>
          <a:xfrm>
            <a:off x="1616797" y="1855855"/>
            <a:ext cx="841262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/>
              <a:t>Solution</a:t>
            </a:r>
            <a:r>
              <a:rPr lang="en-US" sz="2000" dirty="0"/>
              <a:t>: LDPC codes = codes defined by low degree checks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CD14A30-71FC-A1BE-F16B-03A8F6E18BF8}"/>
              </a:ext>
            </a:extLst>
          </p:cNvPr>
          <p:cNvSpPr txBox="1"/>
          <p:nvPr/>
        </p:nvSpPr>
        <p:spPr>
          <a:xfrm>
            <a:off x="7616965" y="6550433"/>
            <a:ext cx="457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Gallager</a:t>
            </a:r>
            <a:r>
              <a:rPr lang="en-US" sz="1600" dirty="0"/>
              <a:t> – Low-Density Parity-Check codes (1963)</a:t>
            </a:r>
          </a:p>
        </p:txBody>
      </p:sp>
    </p:spTree>
    <p:extLst>
      <p:ext uri="{BB962C8B-B14F-4D97-AF65-F5344CB8AC3E}">
        <p14:creationId xmlns:p14="http://schemas.microsoft.com/office/powerpoint/2010/main" val="3504056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AD925-F1C2-43BF-81DF-7D087004B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Classical codes - Summary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1BB16F8-70F9-42FE-BC23-8FC6BA5E267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Linear codes</a:t>
                </a:r>
                <a:r>
                  <a:rPr lang="en-US" dirty="0">
                    <a:solidFill>
                      <a:srgbClr val="C00000"/>
                    </a:solidFill>
                  </a:rPr>
                  <a:t>:</a:t>
                </a:r>
                <a:r>
                  <a:rPr lang="en-US" dirty="0"/>
                  <a:t> Codes defined by parity checks on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bits.</a:t>
                </a:r>
              </a:p>
              <a:p>
                <a:r>
                  <a:rPr lang="en-US" dirty="0">
                    <a:solidFill>
                      <a:srgbClr val="FF0000"/>
                    </a:solidFill>
                  </a:rPr>
                  <a:t>Easy to encode: </a:t>
                </a:r>
                <a:r>
                  <a:rPr lang="en-US" dirty="0"/>
                  <a:t>Complexity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>
                    <a:solidFill>
                      <a:srgbClr val="FF0000"/>
                    </a:solidFill>
                  </a:rPr>
                  <a:t>Hard to decode: </a:t>
                </a:r>
                <a:r>
                  <a:rPr lang="en-US" dirty="0"/>
                  <a:t>No polynomial time algorithm in general. Only for some subfamilies of linear codes (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dirty="0"/>
                  <a:t> LDPC).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1BB16F8-70F9-42FE-BC23-8FC6BA5E26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4957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15E6D-72FB-DD34-A29A-E7B374751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Part 1 – Small quantum codes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A4E000-BD5C-709F-F106-D0DB72E5867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1823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15E6D-72FB-DD34-A29A-E7B374751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Small quantum codes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A4E000-BD5C-709F-F106-D0DB72E5867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CSS codes and Stabilizer codes</a:t>
            </a:r>
          </a:p>
        </p:txBody>
      </p:sp>
    </p:spTree>
    <p:extLst>
      <p:ext uri="{BB962C8B-B14F-4D97-AF65-F5344CB8AC3E}">
        <p14:creationId xmlns:p14="http://schemas.microsoft.com/office/powerpoint/2010/main" val="20961145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3" name="Title 1">
            <a:extLst>
              <a:ext uri="{FF2B5EF4-FFF2-40B4-BE49-F238E27FC236}">
                <a16:creationId xmlns:a16="http://schemas.microsoft.com/office/drawing/2014/main" id="{5F19E913-5DD5-40A4-AE19-51451FC43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9795641" cy="1325563"/>
          </a:xfrm>
        </p:spPr>
        <p:txBody>
          <a:bodyPr/>
          <a:lstStyle/>
          <a:p>
            <a:r>
              <a:rPr lang="en-US" dirty="0"/>
              <a:t>Quantum Hamming codes (</a:t>
            </a:r>
            <a:r>
              <a:rPr lang="en-US" dirty="0" err="1"/>
              <a:t>Steane</a:t>
            </a:r>
            <a:r>
              <a:rPr lang="en-US" dirty="0"/>
              <a:t> code)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FB9EA0F1-AC69-4780-A120-1A0A3A213A34}"/>
              </a:ext>
            </a:extLst>
          </p:cNvPr>
          <p:cNvGrpSpPr/>
          <p:nvPr/>
        </p:nvGrpSpPr>
        <p:grpSpPr>
          <a:xfrm>
            <a:off x="771508" y="2940202"/>
            <a:ext cx="3484482" cy="1359049"/>
            <a:chOff x="838200" y="3346224"/>
            <a:chExt cx="3484482" cy="1359049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959A4AD3-951B-4B60-8C6A-BAF7BDE118E6}"/>
                </a:ext>
              </a:extLst>
            </p:cNvPr>
            <p:cNvGrpSpPr/>
            <p:nvPr/>
          </p:nvGrpSpPr>
          <p:grpSpPr>
            <a:xfrm>
              <a:off x="838200" y="3346224"/>
              <a:ext cx="3484482" cy="1351010"/>
              <a:chOff x="746760" y="2260870"/>
              <a:chExt cx="3484482" cy="1351010"/>
            </a:xfrm>
          </p:grpSpPr>
          <p:sp>
            <p:nvSpPr>
              <p:cNvPr id="4" name="Oval 3">
                <a:extLst>
                  <a:ext uri="{FF2B5EF4-FFF2-40B4-BE49-F238E27FC236}">
                    <a16:creationId xmlns:a16="http://schemas.microsoft.com/office/drawing/2014/main" id="{28537D4C-FE14-4CDA-BCB4-6184DDF17F26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0800000">
                <a:off x="746760" y="2272858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D027CBC5-572C-4386-A464-B49C2B968134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0800000">
                <a:off x="1297029" y="2270884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CCD131E0-87B0-421D-BC9E-A2E7D2E14E31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0800000">
                <a:off x="1847297" y="2280897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A03879A8-6918-42FE-A82F-15C0515E8DB9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0800000">
                <a:off x="2397564" y="2280898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43BA6F0D-FADC-4C21-BC35-C1242F5EF18A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0800000">
                <a:off x="2947830" y="2270884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74F75F6-BC51-43E0-A4D2-00F8FBEE646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050244" y="3429000"/>
                <a:ext cx="182880" cy="18288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F3D58600-D7EF-4768-B4F4-8DF355B01D2E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0800000">
                <a:off x="3498096" y="2270884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BCDB5905-5C08-4E40-82ED-A975BCD72D77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0800000">
                <a:off x="4048362" y="2260870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6EC14E36-B0B4-493F-A173-F515BBF69C9D}"/>
                  </a:ext>
                </a:extLst>
              </p:cNvPr>
              <p:cNvCxnSpPr>
                <a:cxnSpLocks/>
                <a:stCxn id="9" idx="0"/>
                <a:endCxn id="11" idx="0"/>
              </p:cNvCxnSpPr>
              <p:nvPr/>
            </p:nvCxnSpPr>
            <p:spPr>
              <a:xfrm flipV="1">
                <a:off x="3141684" y="2443750"/>
                <a:ext cx="998118" cy="98525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296C98A8-5A5B-4003-B420-7985AD6D5D3E}"/>
                  </a:ext>
                </a:extLst>
              </p:cNvPr>
              <p:cNvCxnSpPr>
                <a:cxnSpLocks/>
                <a:stCxn id="9" idx="0"/>
                <a:endCxn id="8" idx="0"/>
              </p:cNvCxnSpPr>
              <p:nvPr/>
            </p:nvCxnSpPr>
            <p:spPr>
              <a:xfrm flipH="1" flipV="1">
                <a:off x="3039270" y="2453764"/>
                <a:ext cx="102414" cy="975236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EBD56E15-C5DA-49B4-98B8-B529B119286E}"/>
                  </a:ext>
                </a:extLst>
              </p:cNvPr>
              <p:cNvCxnSpPr>
                <a:cxnSpLocks/>
                <a:stCxn id="9" idx="0"/>
                <a:endCxn id="6" idx="1"/>
              </p:cNvCxnSpPr>
              <p:nvPr/>
            </p:nvCxnSpPr>
            <p:spPr>
              <a:xfrm flipH="1" flipV="1">
                <a:off x="2003395" y="2436995"/>
                <a:ext cx="1138289" cy="992005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04980435-C783-4027-9B7C-4D32F91974FD}"/>
                  </a:ext>
                </a:extLst>
              </p:cNvPr>
              <p:cNvCxnSpPr>
                <a:cxnSpLocks/>
                <a:stCxn id="9" idx="0"/>
                <a:endCxn id="4" idx="7"/>
              </p:cNvCxnSpPr>
              <p:nvPr/>
            </p:nvCxnSpPr>
            <p:spPr>
              <a:xfrm flipH="1" flipV="1">
                <a:off x="773542" y="2428956"/>
                <a:ext cx="2368142" cy="1000044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F6D04789-EE61-4DCA-AE21-6304A040DBE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472869" y="4522393"/>
              <a:ext cx="182880" cy="1828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5832D599-F145-444C-A488-98C29893B8D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15028" y="4514354"/>
              <a:ext cx="182880" cy="1828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932A5A4-4886-49BE-A9EB-01662A17D593}"/>
                </a:ext>
              </a:extLst>
            </p:cNvPr>
            <p:cNvCxnSpPr>
              <a:cxnSpLocks/>
              <a:stCxn id="17" idx="0"/>
              <a:endCxn id="4" idx="0"/>
            </p:cNvCxnSpPr>
            <p:nvPr/>
          </p:nvCxnSpPr>
          <p:spPr>
            <a:xfrm flipH="1" flipV="1">
              <a:off x="929640" y="3541092"/>
              <a:ext cx="976828" cy="973262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82D2C06-CE71-48CB-8EAC-8E1A9AF5BACA}"/>
                </a:ext>
              </a:extLst>
            </p:cNvPr>
            <p:cNvCxnSpPr>
              <a:cxnSpLocks/>
              <a:stCxn id="17" idx="0"/>
              <a:endCxn id="5" idx="0"/>
            </p:cNvCxnSpPr>
            <p:nvPr/>
          </p:nvCxnSpPr>
          <p:spPr>
            <a:xfrm flipH="1" flipV="1">
              <a:off x="1479909" y="3539118"/>
              <a:ext cx="426559" cy="975236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97F61EEB-4D3E-489F-8AFB-6F5D64239681}"/>
                </a:ext>
              </a:extLst>
            </p:cNvPr>
            <p:cNvCxnSpPr>
              <a:cxnSpLocks/>
              <a:stCxn id="17" idx="0"/>
              <a:endCxn id="6" idx="0"/>
            </p:cNvCxnSpPr>
            <p:nvPr/>
          </p:nvCxnSpPr>
          <p:spPr>
            <a:xfrm flipV="1">
              <a:off x="1906468" y="3549131"/>
              <a:ext cx="123709" cy="96522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B947A7B2-F8B9-432D-85F4-A26DE1206275}"/>
                </a:ext>
              </a:extLst>
            </p:cNvPr>
            <p:cNvCxnSpPr>
              <a:cxnSpLocks/>
              <a:stCxn id="17" idx="0"/>
              <a:endCxn id="7" idx="0"/>
            </p:cNvCxnSpPr>
            <p:nvPr/>
          </p:nvCxnSpPr>
          <p:spPr>
            <a:xfrm flipV="1">
              <a:off x="1906468" y="3549132"/>
              <a:ext cx="673976" cy="965222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876AD713-5F62-4A65-8F29-D98D5D7D82BC}"/>
                </a:ext>
              </a:extLst>
            </p:cNvPr>
            <p:cNvCxnSpPr>
              <a:cxnSpLocks/>
              <a:stCxn id="2" idx="0"/>
              <a:endCxn id="4" idx="0"/>
            </p:cNvCxnSpPr>
            <p:nvPr/>
          </p:nvCxnSpPr>
          <p:spPr>
            <a:xfrm flipH="1" flipV="1">
              <a:off x="929640" y="3541092"/>
              <a:ext cx="1634669" cy="981301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82CB6E93-E7AC-4AED-A983-4E8749D2F196}"/>
                </a:ext>
              </a:extLst>
            </p:cNvPr>
            <p:cNvCxnSpPr>
              <a:cxnSpLocks/>
              <a:stCxn id="2" idx="0"/>
              <a:endCxn id="5" idx="0"/>
            </p:cNvCxnSpPr>
            <p:nvPr/>
          </p:nvCxnSpPr>
          <p:spPr>
            <a:xfrm flipH="1" flipV="1">
              <a:off x="1479909" y="3539118"/>
              <a:ext cx="1084400" cy="9832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7241C60E-0F61-4B4E-8AD2-5E436136EC2A}"/>
                </a:ext>
              </a:extLst>
            </p:cNvPr>
            <p:cNvCxnSpPr>
              <a:cxnSpLocks/>
              <a:stCxn id="2" idx="0"/>
              <a:endCxn id="8" idx="0"/>
            </p:cNvCxnSpPr>
            <p:nvPr/>
          </p:nvCxnSpPr>
          <p:spPr>
            <a:xfrm flipV="1">
              <a:off x="2564309" y="3539118"/>
              <a:ext cx="566401" cy="9832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058FFDFE-6B0A-497B-9652-293D5FE38F62}"/>
                </a:ext>
              </a:extLst>
            </p:cNvPr>
            <p:cNvCxnSpPr>
              <a:cxnSpLocks/>
              <a:stCxn id="2" idx="0"/>
              <a:endCxn id="10" idx="0"/>
            </p:cNvCxnSpPr>
            <p:nvPr/>
          </p:nvCxnSpPr>
          <p:spPr>
            <a:xfrm flipV="1">
              <a:off x="2564309" y="3539118"/>
              <a:ext cx="1116667" cy="9832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586D0F2D-EAD2-41F7-8DD4-ADF08B6DA1ED}"/>
              </a:ext>
            </a:extLst>
          </p:cNvPr>
          <p:cNvSpPr txBox="1"/>
          <p:nvPr/>
        </p:nvSpPr>
        <p:spPr>
          <a:xfrm>
            <a:off x="862948" y="1765438"/>
            <a:ext cx="2931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Classical code detect bit flips:</a:t>
            </a: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145A8E26-FCBC-4481-8EE0-6A1255C9E5C0}"/>
              </a:ext>
            </a:extLst>
          </p:cNvPr>
          <p:cNvGrpSpPr/>
          <p:nvPr/>
        </p:nvGrpSpPr>
        <p:grpSpPr>
          <a:xfrm flipV="1">
            <a:off x="6491740" y="2672957"/>
            <a:ext cx="3393042" cy="1349035"/>
            <a:chOff x="838200" y="3356238"/>
            <a:chExt cx="3393042" cy="1349035"/>
          </a:xfrm>
        </p:grpSpPr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941C4D26-2CFE-4DAD-9954-B97B836F6FD5}"/>
                </a:ext>
              </a:extLst>
            </p:cNvPr>
            <p:cNvGrpSpPr/>
            <p:nvPr/>
          </p:nvGrpSpPr>
          <p:grpSpPr>
            <a:xfrm>
              <a:off x="838200" y="3356238"/>
              <a:ext cx="3393042" cy="1340996"/>
              <a:chOff x="746760" y="2270884"/>
              <a:chExt cx="3393042" cy="1340996"/>
            </a:xfrm>
          </p:grpSpPr>
          <p:sp>
            <p:nvSpPr>
              <p:cNvPr id="92" name="Oval 91">
                <a:extLst>
                  <a:ext uri="{FF2B5EF4-FFF2-40B4-BE49-F238E27FC236}">
                    <a16:creationId xmlns:a16="http://schemas.microsoft.com/office/drawing/2014/main" id="{7A00E93A-3574-435E-93DC-54428BC6DC9C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0800000">
                <a:off x="746760" y="2272858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Oval 92">
                <a:extLst>
                  <a:ext uri="{FF2B5EF4-FFF2-40B4-BE49-F238E27FC236}">
                    <a16:creationId xmlns:a16="http://schemas.microsoft.com/office/drawing/2014/main" id="{51A1F2B5-1D0A-4527-AEF3-193E6F8F10EE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0800000">
                <a:off x="1297029" y="2270884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Oval 93">
                <a:extLst>
                  <a:ext uri="{FF2B5EF4-FFF2-40B4-BE49-F238E27FC236}">
                    <a16:creationId xmlns:a16="http://schemas.microsoft.com/office/drawing/2014/main" id="{CC3853C0-E3F3-4230-9458-B4055609B573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0800000">
                <a:off x="1847297" y="2280897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Oval 94">
                <a:extLst>
                  <a:ext uri="{FF2B5EF4-FFF2-40B4-BE49-F238E27FC236}">
                    <a16:creationId xmlns:a16="http://schemas.microsoft.com/office/drawing/2014/main" id="{EB6DCC36-3E4F-4A7F-B59F-D7DBA917507E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0800000">
                <a:off x="2397564" y="2280898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Oval 95">
                <a:extLst>
                  <a:ext uri="{FF2B5EF4-FFF2-40B4-BE49-F238E27FC236}">
                    <a16:creationId xmlns:a16="http://schemas.microsoft.com/office/drawing/2014/main" id="{909A65B9-CF46-45FD-834A-478760942442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0800000">
                <a:off x="2947830" y="2270884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40EB1514-E1B7-4204-9195-B869DE73CE0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050244" y="3429000"/>
                <a:ext cx="182880" cy="18288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10939C86-77C7-4183-AB1A-787D0BC00AE7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0800000">
                <a:off x="3498096" y="2270884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0" name="Straight Connector 99">
                <a:extLst>
                  <a:ext uri="{FF2B5EF4-FFF2-40B4-BE49-F238E27FC236}">
                    <a16:creationId xmlns:a16="http://schemas.microsoft.com/office/drawing/2014/main" id="{01772782-8951-4F12-AB69-CE16FB1DB909}"/>
                  </a:ext>
                </a:extLst>
              </p:cNvPr>
              <p:cNvCxnSpPr>
                <a:cxnSpLocks/>
                <a:stCxn id="97" idx="0"/>
              </p:cNvCxnSpPr>
              <p:nvPr/>
            </p:nvCxnSpPr>
            <p:spPr>
              <a:xfrm flipV="1">
                <a:off x="3141684" y="2443750"/>
                <a:ext cx="998118" cy="98525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>
                <a:extLst>
                  <a:ext uri="{FF2B5EF4-FFF2-40B4-BE49-F238E27FC236}">
                    <a16:creationId xmlns:a16="http://schemas.microsoft.com/office/drawing/2014/main" id="{E642B1F2-D2CD-4599-9C88-6EA8A3DFA3C3}"/>
                  </a:ext>
                </a:extLst>
              </p:cNvPr>
              <p:cNvCxnSpPr>
                <a:cxnSpLocks/>
                <a:stCxn id="97" idx="0"/>
                <a:endCxn id="96" idx="0"/>
              </p:cNvCxnSpPr>
              <p:nvPr/>
            </p:nvCxnSpPr>
            <p:spPr>
              <a:xfrm flipH="1" flipV="1">
                <a:off x="3039270" y="2453764"/>
                <a:ext cx="102414" cy="975236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>
                <a:extLst>
                  <a:ext uri="{FF2B5EF4-FFF2-40B4-BE49-F238E27FC236}">
                    <a16:creationId xmlns:a16="http://schemas.microsoft.com/office/drawing/2014/main" id="{6514F553-4066-4C89-B04C-F46C7042C50B}"/>
                  </a:ext>
                </a:extLst>
              </p:cNvPr>
              <p:cNvCxnSpPr>
                <a:cxnSpLocks/>
                <a:stCxn id="97" idx="0"/>
                <a:endCxn id="94" idx="1"/>
              </p:cNvCxnSpPr>
              <p:nvPr/>
            </p:nvCxnSpPr>
            <p:spPr>
              <a:xfrm flipH="1" flipV="1">
                <a:off x="2003395" y="2436995"/>
                <a:ext cx="1138289" cy="992005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>
                <a:extLst>
                  <a:ext uri="{FF2B5EF4-FFF2-40B4-BE49-F238E27FC236}">
                    <a16:creationId xmlns:a16="http://schemas.microsoft.com/office/drawing/2014/main" id="{39BB4848-4F17-4507-A169-2C1BD46248F5}"/>
                  </a:ext>
                </a:extLst>
              </p:cNvPr>
              <p:cNvCxnSpPr>
                <a:cxnSpLocks/>
                <a:stCxn id="97" idx="0"/>
                <a:endCxn id="92" idx="7"/>
              </p:cNvCxnSpPr>
              <p:nvPr/>
            </p:nvCxnSpPr>
            <p:spPr>
              <a:xfrm flipH="1" flipV="1">
                <a:off x="773542" y="2428956"/>
                <a:ext cx="2368142" cy="1000044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BBADD518-A9B8-4EB2-B8B1-71B925D9407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472869" y="4522393"/>
              <a:ext cx="182880" cy="1828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FB4D26C0-5480-4CFA-934A-3F39D20FAB0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15028" y="4514354"/>
              <a:ext cx="182880" cy="1828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1"/>
                </a:solidFill>
              </a:endParaRPr>
            </a:p>
          </p:txBody>
        </p: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015D7258-23AF-4CC3-9397-01EF3943A8CA}"/>
                </a:ext>
              </a:extLst>
            </p:cNvPr>
            <p:cNvCxnSpPr>
              <a:cxnSpLocks/>
              <a:stCxn id="83" idx="0"/>
              <a:endCxn id="92" idx="0"/>
            </p:cNvCxnSpPr>
            <p:nvPr/>
          </p:nvCxnSpPr>
          <p:spPr>
            <a:xfrm flipH="1" flipV="1">
              <a:off x="929640" y="3541092"/>
              <a:ext cx="976828" cy="973262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7D6E6AFD-5BED-4DB0-A8E9-AA7DE6327AA9}"/>
                </a:ext>
              </a:extLst>
            </p:cNvPr>
            <p:cNvCxnSpPr>
              <a:cxnSpLocks/>
              <a:stCxn id="83" idx="0"/>
              <a:endCxn id="93" idx="0"/>
            </p:cNvCxnSpPr>
            <p:nvPr/>
          </p:nvCxnSpPr>
          <p:spPr>
            <a:xfrm flipH="1" flipV="1">
              <a:off x="1479909" y="3539118"/>
              <a:ext cx="426559" cy="975236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0A3C4FAE-B838-4A7E-AB4A-51F816CDB8F8}"/>
                </a:ext>
              </a:extLst>
            </p:cNvPr>
            <p:cNvCxnSpPr>
              <a:cxnSpLocks/>
              <a:stCxn id="83" idx="0"/>
              <a:endCxn id="94" idx="0"/>
            </p:cNvCxnSpPr>
            <p:nvPr/>
          </p:nvCxnSpPr>
          <p:spPr>
            <a:xfrm flipV="1">
              <a:off x="1906468" y="3549131"/>
              <a:ext cx="123709" cy="96522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82BA155E-42D2-48FC-8BF2-A2DE9AA7169E}"/>
                </a:ext>
              </a:extLst>
            </p:cNvPr>
            <p:cNvCxnSpPr>
              <a:cxnSpLocks/>
              <a:stCxn id="83" idx="0"/>
              <a:endCxn id="95" idx="0"/>
            </p:cNvCxnSpPr>
            <p:nvPr/>
          </p:nvCxnSpPr>
          <p:spPr>
            <a:xfrm flipV="1">
              <a:off x="1906468" y="3549132"/>
              <a:ext cx="673976" cy="965222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ACDF7FE7-DE21-4DA3-908F-49DCABCD8A37}"/>
                </a:ext>
              </a:extLst>
            </p:cNvPr>
            <p:cNvCxnSpPr>
              <a:cxnSpLocks/>
              <a:stCxn id="82" idx="0"/>
              <a:endCxn id="92" idx="0"/>
            </p:cNvCxnSpPr>
            <p:nvPr/>
          </p:nvCxnSpPr>
          <p:spPr>
            <a:xfrm flipH="1" flipV="1">
              <a:off x="929640" y="3541092"/>
              <a:ext cx="1634669" cy="981301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4A4D6729-9049-4746-9505-EA2252705888}"/>
                </a:ext>
              </a:extLst>
            </p:cNvPr>
            <p:cNvCxnSpPr>
              <a:cxnSpLocks/>
              <a:stCxn id="82" idx="0"/>
              <a:endCxn id="93" idx="0"/>
            </p:cNvCxnSpPr>
            <p:nvPr/>
          </p:nvCxnSpPr>
          <p:spPr>
            <a:xfrm flipH="1" flipV="1">
              <a:off x="1479909" y="3539118"/>
              <a:ext cx="1084400" cy="9832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56C71200-17E5-4EC8-8174-AC8B3462A217}"/>
                </a:ext>
              </a:extLst>
            </p:cNvPr>
            <p:cNvCxnSpPr>
              <a:cxnSpLocks/>
              <a:stCxn id="82" idx="0"/>
              <a:endCxn id="96" idx="0"/>
            </p:cNvCxnSpPr>
            <p:nvPr/>
          </p:nvCxnSpPr>
          <p:spPr>
            <a:xfrm flipV="1">
              <a:off x="2564309" y="3539118"/>
              <a:ext cx="566401" cy="9832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8C6B13EF-1612-411D-A8E2-6B8391D41933}"/>
                </a:ext>
              </a:extLst>
            </p:cNvPr>
            <p:cNvCxnSpPr>
              <a:cxnSpLocks/>
              <a:stCxn id="82" idx="0"/>
              <a:endCxn id="98" idx="0"/>
            </p:cNvCxnSpPr>
            <p:nvPr/>
          </p:nvCxnSpPr>
          <p:spPr>
            <a:xfrm flipV="1">
              <a:off x="2564309" y="3539118"/>
              <a:ext cx="1116667" cy="9832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115AAE1D-0260-4C27-855C-3324F0D3A4C1}"/>
              </a:ext>
            </a:extLst>
          </p:cNvPr>
          <p:cNvGrpSpPr/>
          <p:nvPr/>
        </p:nvGrpSpPr>
        <p:grpSpPr>
          <a:xfrm>
            <a:off x="6518522" y="3815815"/>
            <a:ext cx="3457700" cy="1359049"/>
            <a:chOff x="864982" y="3346224"/>
            <a:chExt cx="3457700" cy="1359049"/>
          </a:xfrm>
        </p:grpSpPr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67AB506D-AC8B-4FF0-9CB7-136521D4DCA2}"/>
                </a:ext>
              </a:extLst>
            </p:cNvPr>
            <p:cNvGrpSpPr/>
            <p:nvPr/>
          </p:nvGrpSpPr>
          <p:grpSpPr>
            <a:xfrm>
              <a:off x="864982" y="3346224"/>
              <a:ext cx="3457700" cy="1351010"/>
              <a:chOff x="773542" y="2260870"/>
              <a:chExt cx="3457700" cy="1351010"/>
            </a:xfrm>
          </p:grpSpPr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FE6B33B2-D373-4913-B634-9C728168277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050244" y="3429000"/>
                <a:ext cx="182880" cy="18288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>
                <a:extLst>
                  <a:ext uri="{FF2B5EF4-FFF2-40B4-BE49-F238E27FC236}">
                    <a16:creationId xmlns:a16="http://schemas.microsoft.com/office/drawing/2014/main" id="{FC7A106C-56C7-4958-8B8C-8E7CE3CDD0EC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0800000">
                <a:off x="4048362" y="2260870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EFE7FEF9-308B-4CB8-9478-E4D677F3C262}"/>
                  </a:ext>
                </a:extLst>
              </p:cNvPr>
              <p:cNvCxnSpPr>
                <a:cxnSpLocks/>
                <a:stCxn id="73" idx="0"/>
                <a:endCxn id="75" idx="0"/>
              </p:cNvCxnSpPr>
              <p:nvPr/>
            </p:nvCxnSpPr>
            <p:spPr>
              <a:xfrm flipV="1">
                <a:off x="3141684" y="2443750"/>
                <a:ext cx="998118" cy="98525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>
                <a:extLst>
                  <a:ext uri="{FF2B5EF4-FFF2-40B4-BE49-F238E27FC236}">
                    <a16:creationId xmlns:a16="http://schemas.microsoft.com/office/drawing/2014/main" id="{F5699B7F-B35E-4643-A757-F3D45D662AD5}"/>
                  </a:ext>
                </a:extLst>
              </p:cNvPr>
              <p:cNvCxnSpPr>
                <a:cxnSpLocks/>
                <a:stCxn id="73" idx="0"/>
              </p:cNvCxnSpPr>
              <p:nvPr/>
            </p:nvCxnSpPr>
            <p:spPr>
              <a:xfrm flipH="1" flipV="1">
                <a:off x="3039270" y="2453764"/>
                <a:ext cx="102414" cy="975236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id="{4D8861C2-C53D-43AE-8402-8592A9DC4784}"/>
                  </a:ext>
                </a:extLst>
              </p:cNvPr>
              <p:cNvCxnSpPr>
                <a:cxnSpLocks/>
                <a:stCxn id="73" idx="0"/>
              </p:cNvCxnSpPr>
              <p:nvPr/>
            </p:nvCxnSpPr>
            <p:spPr>
              <a:xfrm flipH="1" flipV="1">
                <a:off x="2003395" y="2436995"/>
                <a:ext cx="1138289" cy="992005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E881C02F-7C90-4C64-9DF9-034261D84CC3}"/>
                  </a:ext>
                </a:extLst>
              </p:cNvPr>
              <p:cNvCxnSpPr>
                <a:cxnSpLocks/>
                <a:stCxn id="73" idx="0"/>
              </p:cNvCxnSpPr>
              <p:nvPr/>
            </p:nvCxnSpPr>
            <p:spPr>
              <a:xfrm flipH="1" flipV="1">
                <a:off x="773542" y="2428956"/>
                <a:ext cx="2368142" cy="1000044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029BC664-45AD-4FCA-BAAE-56736EEA9ED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472869" y="4522393"/>
              <a:ext cx="182880" cy="1828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9572D014-3056-471A-846C-368051FBA0E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15028" y="4514354"/>
              <a:ext cx="182880" cy="1828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1DAC2F20-B314-4386-92FA-99556BB61E55}"/>
                </a:ext>
              </a:extLst>
            </p:cNvPr>
            <p:cNvCxnSpPr>
              <a:cxnSpLocks/>
              <a:stCxn id="59" idx="0"/>
            </p:cNvCxnSpPr>
            <p:nvPr/>
          </p:nvCxnSpPr>
          <p:spPr>
            <a:xfrm flipH="1" flipV="1">
              <a:off x="929640" y="3541092"/>
              <a:ext cx="976828" cy="973262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11757E2B-4F0A-43B2-9F07-C57BB6EF3EEC}"/>
                </a:ext>
              </a:extLst>
            </p:cNvPr>
            <p:cNvCxnSpPr>
              <a:cxnSpLocks/>
              <a:stCxn id="59" idx="0"/>
            </p:cNvCxnSpPr>
            <p:nvPr/>
          </p:nvCxnSpPr>
          <p:spPr>
            <a:xfrm flipH="1" flipV="1">
              <a:off x="1479909" y="3539118"/>
              <a:ext cx="426559" cy="975236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860CE276-9CF8-4DBE-9584-FB0BB9DDFF47}"/>
                </a:ext>
              </a:extLst>
            </p:cNvPr>
            <p:cNvCxnSpPr>
              <a:cxnSpLocks/>
              <a:stCxn id="59" idx="0"/>
            </p:cNvCxnSpPr>
            <p:nvPr/>
          </p:nvCxnSpPr>
          <p:spPr>
            <a:xfrm flipV="1">
              <a:off x="1906468" y="3549131"/>
              <a:ext cx="123709" cy="96522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42F9F1AA-425F-49F2-BB07-2C09C3C78D04}"/>
                </a:ext>
              </a:extLst>
            </p:cNvPr>
            <p:cNvCxnSpPr>
              <a:cxnSpLocks/>
              <a:stCxn id="59" idx="0"/>
            </p:cNvCxnSpPr>
            <p:nvPr/>
          </p:nvCxnSpPr>
          <p:spPr>
            <a:xfrm flipV="1">
              <a:off x="1906468" y="3549132"/>
              <a:ext cx="673976" cy="965222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06018B32-3F7F-498E-A575-22AB29542261}"/>
                </a:ext>
              </a:extLst>
            </p:cNvPr>
            <p:cNvCxnSpPr>
              <a:cxnSpLocks/>
              <a:stCxn id="58" idx="0"/>
            </p:cNvCxnSpPr>
            <p:nvPr/>
          </p:nvCxnSpPr>
          <p:spPr>
            <a:xfrm flipH="1" flipV="1">
              <a:off x="929640" y="3541092"/>
              <a:ext cx="1634669" cy="981301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1E9C4D85-57D0-4A41-9F5D-0522C670054D}"/>
                </a:ext>
              </a:extLst>
            </p:cNvPr>
            <p:cNvCxnSpPr>
              <a:cxnSpLocks/>
              <a:stCxn id="58" idx="0"/>
            </p:cNvCxnSpPr>
            <p:nvPr/>
          </p:nvCxnSpPr>
          <p:spPr>
            <a:xfrm flipH="1" flipV="1">
              <a:off x="1479909" y="3539118"/>
              <a:ext cx="1084400" cy="9832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916E7CE4-3A1D-476F-8205-8A062CCBBB63}"/>
                </a:ext>
              </a:extLst>
            </p:cNvPr>
            <p:cNvCxnSpPr>
              <a:cxnSpLocks/>
              <a:stCxn id="58" idx="0"/>
            </p:cNvCxnSpPr>
            <p:nvPr/>
          </p:nvCxnSpPr>
          <p:spPr>
            <a:xfrm flipV="1">
              <a:off x="2564309" y="3539118"/>
              <a:ext cx="566401" cy="9832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50D823DE-CA64-45EE-A871-A7E2E5A49623}"/>
                </a:ext>
              </a:extLst>
            </p:cNvPr>
            <p:cNvCxnSpPr>
              <a:cxnSpLocks/>
              <a:stCxn id="58" idx="0"/>
            </p:cNvCxnSpPr>
            <p:nvPr/>
          </p:nvCxnSpPr>
          <p:spPr>
            <a:xfrm flipV="1">
              <a:off x="2564309" y="3539118"/>
              <a:ext cx="1116667" cy="9832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311" name="TextBox 2310">
            <a:extLst>
              <a:ext uri="{FF2B5EF4-FFF2-40B4-BE49-F238E27FC236}">
                <a16:creationId xmlns:a16="http://schemas.microsoft.com/office/drawing/2014/main" id="{954EC4BA-D9B7-4B48-AACA-7800448E26E1}"/>
              </a:ext>
            </a:extLst>
          </p:cNvPr>
          <p:cNvSpPr txBox="1"/>
          <p:nvPr/>
        </p:nvSpPr>
        <p:spPr>
          <a:xfrm>
            <a:off x="2210607" y="2574888"/>
            <a:ext cx="664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Flip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4213596-691C-48F0-B269-29851A98DCD0}"/>
              </a:ext>
            </a:extLst>
          </p:cNvPr>
          <p:cNvSpPr txBox="1"/>
          <p:nvPr/>
        </p:nvSpPr>
        <p:spPr>
          <a:xfrm>
            <a:off x="1674364" y="4264430"/>
            <a:ext cx="289119" cy="369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F976361-80DA-4164-90DE-94DDB12584D0}"/>
              </a:ext>
            </a:extLst>
          </p:cNvPr>
          <p:cNvSpPr txBox="1"/>
          <p:nvPr/>
        </p:nvSpPr>
        <p:spPr>
          <a:xfrm>
            <a:off x="2357174" y="4264430"/>
            <a:ext cx="331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EC07BE1-1410-46C4-9A63-31A1FA4A369C}"/>
              </a:ext>
            </a:extLst>
          </p:cNvPr>
          <p:cNvSpPr txBox="1"/>
          <p:nvPr/>
        </p:nvSpPr>
        <p:spPr>
          <a:xfrm>
            <a:off x="3009336" y="4264430"/>
            <a:ext cx="331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D10409B-A802-404A-BE9A-5F056E86B5B6}"/>
              </a:ext>
            </a:extLst>
          </p:cNvPr>
          <p:cNvSpPr txBox="1"/>
          <p:nvPr/>
        </p:nvSpPr>
        <p:spPr>
          <a:xfrm>
            <a:off x="7383059" y="3587787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6B0C3D6-D530-4B62-A27C-1E1AB8AFE003}"/>
              </a:ext>
            </a:extLst>
          </p:cNvPr>
          <p:cNvSpPr txBox="1"/>
          <p:nvPr/>
        </p:nvSpPr>
        <p:spPr>
          <a:xfrm>
            <a:off x="8803358" y="3607893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Z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6CF2FCD-BABC-4F3F-A476-4F26D7705BCB}"/>
              </a:ext>
            </a:extLst>
          </p:cNvPr>
          <p:cNvSpPr txBox="1"/>
          <p:nvPr/>
        </p:nvSpPr>
        <p:spPr>
          <a:xfrm>
            <a:off x="7385764" y="5182903"/>
            <a:ext cx="289119" cy="369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02B36E4-0C2A-49C0-B05D-F75AE1701DF8}"/>
              </a:ext>
            </a:extLst>
          </p:cNvPr>
          <p:cNvSpPr txBox="1"/>
          <p:nvPr/>
        </p:nvSpPr>
        <p:spPr>
          <a:xfrm>
            <a:off x="8068574" y="5182903"/>
            <a:ext cx="331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801E954-F05B-4097-BDE7-5FA494C59888}"/>
              </a:ext>
            </a:extLst>
          </p:cNvPr>
          <p:cNvSpPr txBox="1"/>
          <p:nvPr/>
        </p:nvSpPr>
        <p:spPr>
          <a:xfrm>
            <a:off x="8720736" y="5182903"/>
            <a:ext cx="331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44F56DE-8A64-4592-9E41-984F3421E708}"/>
              </a:ext>
            </a:extLst>
          </p:cNvPr>
          <p:cNvSpPr txBox="1"/>
          <p:nvPr/>
        </p:nvSpPr>
        <p:spPr>
          <a:xfrm>
            <a:off x="7369111" y="2264318"/>
            <a:ext cx="289119" cy="369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1827A3E-A450-4F2A-AFCB-07A3DE4DA380}"/>
              </a:ext>
            </a:extLst>
          </p:cNvPr>
          <p:cNvSpPr txBox="1"/>
          <p:nvPr/>
        </p:nvSpPr>
        <p:spPr>
          <a:xfrm>
            <a:off x="8051921" y="2264318"/>
            <a:ext cx="331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2D3A76B-9E57-49C1-B887-7C3CB8FECA68}"/>
              </a:ext>
            </a:extLst>
          </p:cNvPr>
          <p:cNvSpPr txBox="1"/>
          <p:nvPr/>
        </p:nvSpPr>
        <p:spPr>
          <a:xfrm>
            <a:off x="8682215" y="2264285"/>
            <a:ext cx="331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393CD25-2709-47AF-A0CC-2923B0A60314}"/>
              </a:ext>
            </a:extLst>
          </p:cNvPr>
          <p:cNvSpPr txBox="1"/>
          <p:nvPr/>
        </p:nvSpPr>
        <p:spPr>
          <a:xfrm>
            <a:off x="6040361" y="1580772"/>
            <a:ext cx="4354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Quantum codes detect X errors and Z errors:</a:t>
            </a:r>
          </a:p>
        </p:txBody>
      </p:sp>
      <p:grpSp>
        <p:nvGrpSpPr>
          <p:cNvPr id="2306" name="Group 2305">
            <a:extLst>
              <a:ext uri="{FF2B5EF4-FFF2-40B4-BE49-F238E27FC236}">
                <a16:creationId xmlns:a16="http://schemas.microsoft.com/office/drawing/2014/main" id="{B56DD299-9A37-8C1E-A4FE-59E0B8CFE2DD}"/>
              </a:ext>
            </a:extLst>
          </p:cNvPr>
          <p:cNvGrpSpPr/>
          <p:nvPr/>
        </p:nvGrpSpPr>
        <p:grpSpPr>
          <a:xfrm>
            <a:off x="727053" y="4633697"/>
            <a:ext cx="2183740" cy="807403"/>
            <a:chOff x="836930" y="4633697"/>
            <a:chExt cx="2183740" cy="80740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26D8A9ED-3D00-2F88-6CA5-99D1F607197D}"/>
                    </a:ext>
                  </a:extLst>
                </p:cNvPr>
                <p:cNvSpPr txBox="1"/>
                <p:nvPr/>
              </p:nvSpPr>
              <p:spPr>
                <a:xfrm flipH="1">
                  <a:off x="836930" y="5071768"/>
                  <a:ext cx="218374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26D8A9ED-3D00-2F88-6CA5-99D1F607197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flipH="1">
                  <a:off x="836930" y="5071768"/>
                  <a:ext cx="2183740" cy="369332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9D8F5B04-D944-73AE-25D3-B1D398A24FA8}"/>
                </a:ext>
              </a:extLst>
            </p:cNvPr>
            <p:cNvCxnSpPr>
              <a:stCxn id="23" idx="0"/>
              <a:endCxn id="16" idx="2"/>
            </p:cNvCxnSpPr>
            <p:nvPr/>
          </p:nvCxnSpPr>
          <p:spPr>
            <a:xfrm flipV="1">
              <a:off x="1928800" y="4633697"/>
              <a:ext cx="1" cy="438071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FC2EAF0C-3F3C-889F-1F6C-E32909288418}"/>
                  </a:ext>
                </a:extLst>
              </p:cNvPr>
              <p:cNvSpPr txBox="1"/>
              <p:nvPr/>
            </p:nvSpPr>
            <p:spPr>
              <a:xfrm flipH="1">
                <a:off x="4845217" y="4892494"/>
                <a:ext cx="218374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0" dirty="0">
                    <a:latin typeface="Cambria Math" panose="02040503050406030204" pitchFamily="18" charset="0"/>
                  </a:rPr>
                  <a:t>Measure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FC2EAF0C-3F3C-889F-1F6C-E329092884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845217" y="4892494"/>
                <a:ext cx="2183740" cy="646331"/>
              </a:xfrm>
              <a:prstGeom prst="rect">
                <a:avLst/>
              </a:prstGeom>
              <a:blipFill>
                <a:blip r:embed="rId3"/>
                <a:stretch>
                  <a:fillRect t="-66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94839B04-7612-879C-A500-DFD434706CAB}"/>
              </a:ext>
            </a:extLst>
          </p:cNvPr>
          <p:cNvCxnSpPr>
            <a:cxnSpLocks/>
          </p:cNvCxnSpPr>
          <p:nvPr/>
        </p:nvCxnSpPr>
        <p:spPr>
          <a:xfrm flipV="1">
            <a:off x="6640496" y="5151910"/>
            <a:ext cx="693710" cy="5619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A06AE1C5-7C32-5B63-FCA4-6A1D2AE91CDA}"/>
                  </a:ext>
                </a:extLst>
              </p:cNvPr>
              <p:cNvSpPr txBox="1"/>
              <p:nvPr/>
            </p:nvSpPr>
            <p:spPr>
              <a:xfrm flipH="1">
                <a:off x="9976222" y="2281318"/>
                <a:ext cx="149491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0" dirty="0">
                    <a:latin typeface="Cambria Math" panose="02040503050406030204" pitchFamily="18" charset="0"/>
                  </a:rPr>
                  <a:t>Measure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A06AE1C5-7C32-5B63-FCA4-6A1D2AE91C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9976222" y="2281318"/>
                <a:ext cx="1494919" cy="646331"/>
              </a:xfrm>
              <a:prstGeom prst="rect">
                <a:avLst/>
              </a:prstGeom>
              <a:blipFill>
                <a:blip r:embed="rId4"/>
                <a:stretch>
                  <a:fillRect t="-5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DB2A9D59-BFBE-A617-D7CD-9DDC13A7E0B2}"/>
              </a:ext>
            </a:extLst>
          </p:cNvPr>
          <p:cNvCxnSpPr>
            <a:cxnSpLocks/>
            <a:stCxn id="43" idx="3"/>
          </p:cNvCxnSpPr>
          <p:nvPr/>
        </p:nvCxnSpPr>
        <p:spPr>
          <a:xfrm flipH="1">
            <a:off x="9098632" y="2604484"/>
            <a:ext cx="877590" cy="14370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3E0FFA8C-9AD5-D08E-B447-788A655909A4}"/>
              </a:ext>
            </a:extLst>
          </p:cNvPr>
          <p:cNvSpPr txBox="1"/>
          <p:nvPr/>
        </p:nvSpPr>
        <p:spPr>
          <a:xfrm>
            <a:off x="4097" y="6235949"/>
            <a:ext cx="761776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Calderbank, Shor – Good Quantum Error-Correcting codes exist </a:t>
            </a:r>
            <a:r>
              <a:rPr lang="en-US" sz="1600" dirty="0">
                <a:hlinkClick r:id="rId5"/>
              </a:rPr>
              <a:t>arxiv:9512032</a:t>
            </a:r>
            <a:endParaRPr lang="en-US" sz="1600" dirty="0"/>
          </a:p>
          <a:p>
            <a:r>
              <a:rPr lang="en-US" sz="1600" dirty="0" err="1"/>
              <a:t>Steane</a:t>
            </a:r>
            <a:r>
              <a:rPr lang="en-US" sz="1600" dirty="0"/>
              <a:t> – Multiple Particle Inference and Quantum Error Correction. </a:t>
            </a:r>
            <a:r>
              <a:rPr lang="fr-FR" sz="1600" dirty="0">
                <a:hlinkClick r:id="rId6"/>
              </a:rPr>
              <a:t>arxiv:9601029</a:t>
            </a:r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23587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2311" grpId="0"/>
      <p:bldP spid="16" grpId="0"/>
      <p:bldP spid="18" grpId="0"/>
      <p:bldP spid="19" grpId="0"/>
      <p:bldP spid="20" grpId="0"/>
      <p:bldP spid="22" grpId="0"/>
      <p:bldP spid="26" grpId="0"/>
      <p:bldP spid="27" grpId="0"/>
      <p:bldP spid="28" grpId="0"/>
      <p:bldP spid="30" grpId="0"/>
      <p:bldP spid="31" grpId="0"/>
      <p:bldP spid="32" grpId="0"/>
      <p:bldP spid="34" grpId="0"/>
      <p:bldP spid="38" grpId="0"/>
      <p:bldP spid="4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9AF5B-9B61-C03E-9ACD-AD76ACCF9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define quantum checks?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491901AE-2150-FB0A-1339-C3179C315274}"/>
              </a:ext>
            </a:extLst>
          </p:cNvPr>
          <p:cNvSpPr txBox="1"/>
          <p:nvPr/>
        </p:nvSpPr>
        <p:spPr>
          <a:xfrm>
            <a:off x="4863524" y="5619402"/>
            <a:ext cx="26615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Is this a good choice?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TextBox 112">
                <a:extLst>
                  <a:ext uri="{FF2B5EF4-FFF2-40B4-BE49-F238E27FC236}">
                    <a16:creationId xmlns:a16="http://schemas.microsoft.com/office/drawing/2014/main" id="{0EC2764C-D34D-3C47-E870-ECF21819B1B3}"/>
                  </a:ext>
                </a:extLst>
              </p:cNvPr>
              <p:cNvSpPr txBox="1"/>
              <p:nvPr/>
            </p:nvSpPr>
            <p:spPr>
              <a:xfrm>
                <a:off x="5235488" y="4993359"/>
                <a:ext cx="28912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3" name="TextBox 112">
                <a:extLst>
                  <a:ext uri="{FF2B5EF4-FFF2-40B4-BE49-F238E27FC236}">
                    <a16:creationId xmlns:a16="http://schemas.microsoft.com/office/drawing/2014/main" id="{0EC2764C-D34D-3C47-E870-ECF21819B1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5488" y="4993359"/>
                <a:ext cx="289120" cy="276999"/>
              </a:xfrm>
              <a:prstGeom prst="rect">
                <a:avLst/>
              </a:prstGeom>
              <a:blipFill>
                <a:blip r:embed="rId3"/>
                <a:stretch>
                  <a:fillRect l="-2128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30FF7069-AD7E-D1A6-2ACD-2E96B1EBCF9B}"/>
                  </a:ext>
                </a:extLst>
              </p:cNvPr>
              <p:cNvSpPr txBox="1"/>
              <p:nvPr/>
            </p:nvSpPr>
            <p:spPr>
              <a:xfrm>
                <a:off x="5803179" y="4993359"/>
                <a:ext cx="286267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30FF7069-AD7E-D1A6-2ACD-2E96B1EBCF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3179" y="4993359"/>
                <a:ext cx="286267" cy="276999"/>
              </a:xfrm>
              <a:prstGeom prst="rect">
                <a:avLst/>
              </a:prstGeom>
              <a:blipFill>
                <a:blip r:embed="rId4"/>
                <a:stretch>
                  <a:fillRect l="-2128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TextBox 114">
                <a:extLst>
                  <a:ext uri="{FF2B5EF4-FFF2-40B4-BE49-F238E27FC236}">
                    <a16:creationId xmlns:a16="http://schemas.microsoft.com/office/drawing/2014/main" id="{A3E2A0C0-F2C1-D03F-1C43-ECFA59C327FB}"/>
                  </a:ext>
                </a:extLst>
              </p:cNvPr>
              <p:cNvSpPr txBox="1"/>
              <p:nvPr/>
            </p:nvSpPr>
            <p:spPr>
              <a:xfrm>
                <a:off x="5498062" y="2028639"/>
                <a:ext cx="28912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5" name="TextBox 114">
                <a:extLst>
                  <a:ext uri="{FF2B5EF4-FFF2-40B4-BE49-F238E27FC236}">
                    <a16:creationId xmlns:a16="http://schemas.microsoft.com/office/drawing/2014/main" id="{A3E2A0C0-F2C1-D03F-1C43-ECFA59C327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8062" y="2028639"/>
                <a:ext cx="289120" cy="276999"/>
              </a:xfrm>
              <a:prstGeom prst="rect">
                <a:avLst/>
              </a:prstGeom>
              <a:blipFill>
                <a:blip r:embed="rId5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7" name="TextBox 116">
            <a:extLst>
              <a:ext uri="{FF2B5EF4-FFF2-40B4-BE49-F238E27FC236}">
                <a16:creationId xmlns:a16="http://schemas.microsoft.com/office/drawing/2014/main" id="{785F3216-1045-B5A8-B811-4A3E0B9361F8}"/>
              </a:ext>
            </a:extLst>
          </p:cNvPr>
          <p:cNvSpPr txBox="1"/>
          <p:nvPr/>
        </p:nvSpPr>
        <p:spPr>
          <a:xfrm>
            <a:off x="8155224" y="3352141"/>
            <a:ext cx="28752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Requirement:</a:t>
            </a:r>
          </a:p>
          <a:p>
            <a:r>
              <a:rPr lang="en-US" dirty="0"/>
              <a:t>The checks must commute</a:t>
            </a:r>
          </a:p>
        </p:txBody>
      </p: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5CF22C00-462C-5A35-BF5C-E2895ECC12D9}"/>
              </a:ext>
            </a:extLst>
          </p:cNvPr>
          <p:cNvGrpSpPr/>
          <p:nvPr/>
        </p:nvGrpSpPr>
        <p:grpSpPr>
          <a:xfrm>
            <a:off x="5288608" y="2398173"/>
            <a:ext cx="1283416" cy="2502918"/>
            <a:chOff x="5288608" y="2398173"/>
            <a:chExt cx="1283416" cy="2502918"/>
          </a:xfrm>
        </p:grpSpPr>
        <p:grpSp>
          <p:nvGrpSpPr>
            <p:cNvPr id="112" name="Group 111">
              <a:extLst>
                <a:ext uri="{FF2B5EF4-FFF2-40B4-BE49-F238E27FC236}">
                  <a16:creationId xmlns:a16="http://schemas.microsoft.com/office/drawing/2014/main" id="{012782FC-CA8D-88D2-71E2-1DDBDE24A98D}"/>
                </a:ext>
              </a:extLst>
            </p:cNvPr>
            <p:cNvGrpSpPr/>
            <p:nvPr/>
          </p:nvGrpSpPr>
          <p:grpSpPr>
            <a:xfrm>
              <a:off x="5288608" y="2398173"/>
              <a:ext cx="1283416" cy="2502918"/>
              <a:chOff x="5288608" y="2398173"/>
              <a:chExt cx="1283416" cy="2502918"/>
            </a:xfrm>
          </p:grpSpPr>
          <p:grpSp>
            <p:nvGrpSpPr>
              <p:cNvPr id="92" name="Group 91">
                <a:extLst>
                  <a:ext uri="{FF2B5EF4-FFF2-40B4-BE49-F238E27FC236}">
                    <a16:creationId xmlns:a16="http://schemas.microsoft.com/office/drawing/2014/main" id="{4AF6E189-342F-2DE5-7145-69BF0ECEA6BB}"/>
                  </a:ext>
                </a:extLst>
              </p:cNvPr>
              <p:cNvGrpSpPr/>
              <p:nvPr/>
            </p:nvGrpSpPr>
            <p:grpSpPr>
              <a:xfrm>
                <a:off x="5288608" y="2398173"/>
                <a:ext cx="733148" cy="2502918"/>
                <a:chOff x="4574177" y="2391145"/>
                <a:chExt cx="733148" cy="2502918"/>
              </a:xfrm>
            </p:grpSpPr>
            <p:sp>
              <p:nvSpPr>
                <p:cNvPr id="80" name="Oval 79">
                  <a:extLst>
                    <a:ext uri="{FF2B5EF4-FFF2-40B4-BE49-F238E27FC236}">
                      <a16:creationId xmlns:a16="http://schemas.microsoft.com/office/drawing/2014/main" id="{3234ED1E-A2E8-9D5A-C2E5-D24C305D924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 rot="10800000" flipV="1">
                  <a:off x="4574177" y="3549261"/>
                  <a:ext cx="182880" cy="182880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Oval 80">
                  <a:extLst>
                    <a:ext uri="{FF2B5EF4-FFF2-40B4-BE49-F238E27FC236}">
                      <a16:creationId xmlns:a16="http://schemas.microsoft.com/office/drawing/2014/main" id="{EB8B7FE2-A675-EBB3-9003-5CF4A6BB08B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 rot="10800000" flipV="1">
                  <a:off x="5124445" y="3539248"/>
                  <a:ext cx="182880" cy="182880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>
                  <a:extLst>
                    <a:ext uri="{FF2B5EF4-FFF2-40B4-BE49-F238E27FC236}">
                      <a16:creationId xmlns:a16="http://schemas.microsoft.com/office/drawing/2014/main" id="{2DEA1766-5A48-475E-F1FC-37DD2FEA883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 flipV="1">
                  <a:off x="4838178" y="2391145"/>
                  <a:ext cx="182880" cy="18288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accent1"/>
                    </a:solidFill>
                  </a:endParaRPr>
                </a:p>
              </p:txBody>
            </p:sp>
            <p:cxnSp>
              <p:nvCxnSpPr>
                <p:cNvPr id="83" name="Straight Connector 82">
                  <a:extLst>
                    <a:ext uri="{FF2B5EF4-FFF2-40B4-BE49-F238E27FC236}">
                      <a16:creationId xmlns:a16="http://schemas.microsoft.com/office/drawing/2014/main" id="{A33D45EE-0A47-C632-620E-BC8673CF7D0A}"/>
                    </a:ext>
                  </a:extLst>
                </p:cNvPr>
                <p:cNvCxnSpPr>
                  <a:cxnSpLocks/>
                  <a:stCxn id="82" idx="0"/>
                  <a:endCxn id="80" idx="0"/>
                </p:cNvCxnSpPr>
                <p:nvPr/>
              </p:nvCxnSpPr>
              <p:spPr>
                <a:xfrm flipH="1">
                  <a:off x="4665617" y="2574025"/>
                  <a:ext cx="264001" cy="975236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83">
                  <a:extLst>
                    <a:ext uri="{FF2B5EF4-FFF2-40B4-BE49-F238E27FC236}">
                      <a16:creationId xmlns:a16="http://schemas.microsoft.com/office/drawing/2014/main" id="{9E3C576C-C0B2-2B72-D9AE-209FD2E4F9B9}"/>
                    </a:ext>
                  </a:extLst>
                </p:cNvPr>
                <p:cNvCxnSpPr>
                  <a:cxnSpLocks/>
                  <a:stCxn id="82" idx="0"/>
                  <a:endCxn id="81" idx="0"/>
                </p:cNvCxnSpPr>
                <p:nvPr/>
              </p:nvCxnSpPr>
              <p:spPr>
                <a:xfrm>
                  <a:off x="4929618" y="2574025"/>
                  <a:ext cx="286267" cy="965223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Straight Connector 84">
                  <a:extLst>
                    <a:ext uri="{FF2B5EF4-FFF2-40B4-BE49-F238E27FC236}">
                      <a16:creationId xmlns:a16="http://schemas.microsoft.com/office/drawing/2014/main" id="{674EC228-51F6-F9A1-D570-6E28E8673755}"/>
                    </a:ext>
                  </a:extLst>
                </p:cNvPr>
                <p:cNvCxnSpPr>
                  <a:cxnSpLocks/>
                  <a:stCxn id="87" idx="0"/>
                  <a:endCxn id="80" idx="4"/>
                </p:cNvCxnSpPr>
                <p:nvPr/>
              </p:nvCxnSpPr>
              <p:spPr>
                <a:xfrm flipV="1">
                  <a:off x="4665617" y="3732141"/>
                  <a:ext cx="0" cy="979042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87" name="Rectangle 86">
                  <a:extLst>
                    <a:ext uri="{FF2B5EF4-FFF2-40B4-BE49-F238E27FC236}">
                      <a16:creationId xmlns:a16="http://schemas.microsoft.com/office/drawing/2014/main" id="{872A230E-E9EA-3C08-8CEE-72B12D8A7B4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574177" y="4711183"/>
                  <a:ext cx="182880" cy="18288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3" name="Oval 102">
                <a:extLst>
                  <a:ext uri="{FF2B5EF4-FFF2-40B4-BE49-F238E27FC236}">
                    <a16:creationId xmlns:a16="http://schemas.microsoft.com/office/drawing/2014/main" id="{469D7B75-3E42-B2A7-4DB3-04D0259BC765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0800000" flipV="1">
                <a:off x="6389144" y="3553566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1BE0A86C-541C-4923-76A7-DE526E13023A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V="1">
                <a:off x="6102875" y="2412832"/>
                <a:ext cx="182880" cy="18288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1"/>
                  </a:solidFill>
                </a:endParaRPr>
              </a:p>
            </p:txBody>
          </p:sp>
          <p:cxnSp>
            <p:nvCxnSpPr>
              <p:cNvPr id="105" name="Straight Connector 104">
                <a:extLst>
                  <a:ext uri="{FF2B5EF4-FFF2-40B4-BE49-F238E27FC236}">
                    <a16:creationId xmlns:a16="http://schemas.microsoft.com/office/drawing/2014/main" id="{F560BD28-23BC-6ED7-15E6-C3909E5C7113}"/>
                  </a:ext>
                </a:extLst>
              </p:cNvPr>
              <p:cNvCxnSpPr>
                <a:cxnSpLocks/>
                <a:stCxn id="104" idx="0"/>
              </p:cNvCxnSpPr>
              <p:nvPr/>
            </p:nvCxnSpPr>
            <p:spPr>
              <a:xfrm flipH="1">
                <a:off x="5930314" y="2595712"/>
                <a:ext cx="264001" cy="975236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>
                <a:extLst>
                  <a:ext uri="{FF2B5EF4-FFF2-40B4-BE49-F238E27FC236}">
                    <a16:creationId xmlns:a16="http://schemas.microsoft.com/office/drawing/2014/main" id="{00FFAADB-3691-3CAA-665E-765E732A619C}"/>
                  </a:ext>
                </a:extLst>
              </p:cNvPr>
              <p:cNvCxnSpPr>
                <a:cxnSpLocks/>
                <a:stCxn id="104" idx="0"/>
              </p:cNvCxnSpPr>
              <p:nvPr/>
            </p:nvCxnSpPr>
            <p:spPr>
              <a:xfrm>
                <a:off x="6194315" y="2595712"/>
                <a:ext cx="286267" cy="965223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>
                <a:extLst>
                  <a:ext uri="{FF2B5EF4-FFF2-40B4-BE49-F238E27FC236}">
                    <a16:creationId xmlns:a16="http://schemas.microsoft.com/office/drawing/2014/main" id="{7A5673D7-336C-1E44-FC53-64531C87BD4E}"/>
                  </a:ext>
                </a:extLst>
              </p:cNvPr>
              <p:cNvCxnSpPr>
                <a:cxnSpLocks/>
                <a:stCxn id="111" idx="0"/>
              </p:cNvCxnSpPr>
              <p:nvPr/>
            </p:nvCxnSpPr>
            <p:spPr>
              <a:xfrm flipV="1">
                <a:off x="6480582" y="3726434"/>
                <a:ext cx="0" cy="979042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1" name="Rectangle 110">
                <a:extLst>
                  <a:ext uri="{FF2B5EF4-FFF2-40B4-BE49-F238E27FC236}">
                    <a16:creationId xmlns:a16="http://schemas.microsoft.com/office/drawing/2014/main" id="{738D4186-C53E-FE06-3748-394EA79C484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389142" y="4705476"/>
                <a:ext cx="182880" cy="18288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DAACF486-C577-2AF9-7A03-83C1A3721474}"/>
                </a:ext>
              </a:extLst>
            </p:cNvPr>
            <p:cNvCxnSpPr>
              <a:cxnSpLocks/>
              <a:stCxn id="120" idx="0"/>
            </p:cNvCxnSpPr>
            <p:nvPr/>
          </p:nvCxnSpPr>
          <p:spPr>
            <a:xfrm flipV="1">
              <a:off x="5932952" y="3731130"/>
              <a:ext cx="0" cy="979042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6B3326C1-B3D7-BD91-DA2B-0E93D393DB6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841512" y="4710172"/>
              <a:ext cx="182880" cy="1828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3" name="TextBox 122">
                <a:extLst>
                  <a:ext uri="{FF2B5EF4-FFF2-40B4-BE49-F238E27FC236}">
                    <a16:creationId xmlns:a16="http://schemas.microsoft.com/office/drawing/2014/main" id="{9A6057C7-A414-7561-8059-3DB7405930F5}"/>
                  </a:ext>
                </a:extLst>
              </p:cNvPr>
              <p:cNvSpPr txBox="1"/>
              <p:nvPr/>
            </p:nvSpPr>
            <p:spPr>
              <a:xfrm>
                <a:off x="6334626" y="4998393"/>
                <a:ext cx="286267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3" name="TextBox 122">
                <a:extLst>
                  <a:ext uri="{FF2B5EF4-FFF2-40B4-BE49-F238E27FC236}">
                    <a16:creationId xmlns:a16="http://schemas.microsoft.com/office/drawing/2014/main" id="{9A6057C7-A414-7561-8059-3DB7405930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4626" y="4998393"/>
                <a:ext cx="286267" cy="276999"/>
              </a:xfrm>
              <a:prstGeom prst="rect">
                <a:avLst/>
              </a:prstGeom>
              <a:blipFill>
                <a:blip r:embed="rId6"/>
                <a:stretch>
                  <a:fillRect r="-2128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4" name="TextBox 123">
                <a:extLst>
                  <a:ext uri="{FF2B5EF4-FFF2-40B4-BE49-F238E27FC236}">
                    <a16:creationId xmlns:a16="http://schemas.microsoft.com/office/drawing/2014/main" id="{45073A6B-A87D-084B-00AB-EF1A05A51C68}"/>
                  </a:ext>
                </a:extLst>
              </p:cNvPr>
              <p:cNvSpPr txBox="1"/>
              <p:nvPr/>
            </p:nvSpPr>
            <p:spPr>
              <a:xfrm>
                <a:off x="6062314" y="2039732"/>
                <a:ext cx="28912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4" name="TextBox 123">
                <a:extLst>
                  <a:ext uri="{FF2B5EF4-FFF2-40B4-BE49-F238E27FC236}">
                    <a16:creationId xmlns:a16="http://schemas.microsoft.com/office/drawing/2014/main" id="{45073A6B-A87D-084B-00AB-EF1A05A51C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2314" y="2039732"/>
                <a:ext cx="289120" cy="276999"/>
              </a:xfrm>
              <a:prstGeom prst="rect">
                <a:avLst/>
              </a:prstGeom>
              <a:blipFill>
                <a:blip r:embed="rId7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8" name="Group 117">
            <a:extLst>
              <a:ext uri="{FF2B5EF4-FFF2-40B4-BE49-F238E27FC236}">
                <a16:creationId xmlns:a16="http://schemas.microsoft.com/office/drawing/2014/main" id="{29E7C913-0128-0D5E-DADB-602BE9D1F63A}"/>
              </a:ext>
            </a:extLst>
          </p:cNvPr>
          <p:cNvGrpSpPr/>
          <p:nvPr/>
        </p:nvGrpSpPr>
        <p:grpSpPr>
          <a:xfrm flipH="1">
            <a:off x="320262" y="2489613"/>
            <a:ext cx="3508084" cy="3751445"/>
            <a:chOff x="175992" y="2475480"/>
            <a:chExt cx="3508084" cy="3751445"/>
          </a:xfrm>
        </p:grpSpPr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B5B536FC-8E1C-58AD-ECA0-E19542C3804F}"/>
                </a:ext>
              </a:extLst>
            </p:cNvPr>
            <p:cNvGrpSpPr/>
            <p:nvPr/>
          </p:nvGrpSpPr>
          <p:grpSpPr>
            <a:xfrm>
              <a:off x="1500336" y="5124658"/>
              <a:ext cx="2183740" cy="1102267"/>
              <a:chOff x="1500336" y="5124658"/>
              <a:chExt cx="2183740" cy="1102267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3" name="TextBox 52">
                    <a:extLst>
                      <a:ext uri="{FF2B5EF4-FFF2-40B4-BE49-F238E27FC236}">
                        <a16:creationId xmlns:a16="http://schemas.microsoft.com/office/drawing/2014/main" id="{04E41E5D-03BD-1635-B789-FE64875D934A}"/>
                      </a:ext>
                    </a:extLst>
                  </p:cNvPr>
                  <p:cNvSpPr txBox="1"/>
                  <p:nvPr/>
                </p:nvSpPr>
                <p:spPr>
                  <a:xfrm flipH="1">
                    <a:off x="1500336" y="5580594"/>
                    <a:ext cx="2183740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b="0" dirty="0">
                        <a:latin typeface="Cambria Math" panose="02040503050406030204" pitchFamily="18" charset="0"/>
                      </a:rPr>
                      <a:t>Measure</a:t>
                    </a:r>
                  </a:p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53" name="TextBox 52">
                    <a:extLst>
                      <a:ext uri="{FF2B5EF4-FFF2-40B4-BE49-F238E27FC236}">
                        <a16:creationId xmlns:a16="http://schemas.microsoft.com/office/drawing/2014/main" id="{04E41E5D-03BD-1635-B789-FE64875D934A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flipH="1">
                    <a:off x="1500336" y="5580594"/>
                    <a:ext cx="2183740" cy="646331"/>
                  </a:xfrm>
                  <a:prstGeom prst="rect">
                    <a:avLst/>
                  </a:prstGeom>
                  <a:blipFill>
                    <a:blip r:embed="rId8"/>
                    <a:stretch>
                      <a:fillRect t="-6604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54" name="Straight Arrow Connector 53">
                <a:extLst>
                  <a:ext uri="{FF2B5EF4-FFF2-40B4-BE49-F238E27FC236}">
                    <a16:creationId xmlns:a16="http://schemas.microsoft.com/office/drawing/2014/main" id="{D231C478-355E-97F3-EB3C-EF120883204F}"/>
                  </a:ext>
                </a:extLst>
              </p:cNvPr>
              <p:cNvCxnSpPr>
                <a:stCxn id="53" idx="0"/>
              </p:cNvCxnSpPr>
              <p:nvPr/>
            </p:nvCxnSpPr>
            <p:spPr>
              <a:xfrm flipV="1">
                <a:off x="2592206" y="5124658"/>
                <a:ext cx="1" cy="45593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3105FE50-7D70-921C-CDCC-AA485A7EB085}"/>
                </a:ext>
              </a:extLst>
            </p:cNvPr>
            <p:cNvGrpSpPr/>
            <p:nvPr/>
          </p:nvGrpSpPr>
          <p:grpSpPr>
            <a:xfrm flipH="1">
              <a:off x="175992" y="2475480"/>
              <a:ext cx="3484482" cy="2501907"/>
              <a:chOff x="398070" y="2391145"/>
              <a:chExt cx="3484482" cy="2501907"/>
            </a:xfrm>
          </p:grpSpPr>
          <p:grpSp>
            <p:nvGrpSpPr>
              <p:cNvPr id="55" name="Group 54">
                <a:extLst>
                  <a:ext uri="{FF2B5EF4-FFF2-40B4-BE49-F238E27FC236}">
                    <a16:creationId xmlns:a16="http://schemas.microsoft.com/office/drawing/2014/main" id="{EEE86BBC-C388-B2AB-B4D6-B9F827313BB6}"/>
                  </a:ext>
                </a:extLst>
              </p:cNvPr>
              <p:cNvGrpSpPr/>
              <p:nvPr/>
            </p:nvGrpSpPr>
            <p:grpSpPr>
              <a:xfrm flipV="1">
                <a:off x="398070" y="2391145"/>
                <a:ext cx="3393042" cy="1349035"/>
                <a:chOff x="838200" y="3356238"/>
                <a:chExt cx="3393042" cy="1349035"/>
              </a:xfrm>
            </p:grpSpPr>
            <p:grpSp>
              <p:nvGrpSpPr>
                <p:cNvPr id="76" name="Group 75">
                  <a:extLst>
                    <a:ext uri="{FF2B5EF4-FFF2-40B4-BE49-F238E27FC236}">
                      <a16:creationId xmlns:a16="http://schemas.microsoft.com/office/drawing/2014/main" id="{9BBA6721-F07E-E9D7-D61D-91F91665A210}"/>
                    </a:ext>
                  </a:extLst>
                </p:cNvPr>
                <p:cNvGrpSpPr/>
                <p:nvPr/>
              </p:nvGrpSpPr>
              <p:grpSpPr>
                <a:xfrm>
                  <a:off x="838200" y="3356238"/>
                  <a:ext cx="3393042" cy="1340996"/>
                  <a:chOff x="746760" y="2270884"/>
                  <a:chExt cx="3393042" cy="1340996"/>
                </a:xfrm>
              </p:grpSpPr>
              <p:sp>
                <p:nvSpPr>
                  <p:cNvPr id="96" name="Oval 95">
                    <a:extLst>
                      <a:ext uri="{FF2B5EF4-FFF2-40B4-BE49-F238E27FC236}">
                        <a16:creationId xmlns:a16="http://schemas.microsoft.com/office/drawing/2014/main" id="{E21ECD04-EAE4-E00C-D20D-E821BE666EC1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0800000">
                    <a:off x="746760" y="2272858"/>
                    <a:ext cx="182880" cy="182880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7" name="Oval 96">
                    <a:extLst>
                      <a:ext uri="{FF2B5EF4-FFF2-40B4-BE49-F238E27FC236}">
                        <a16:creationId xmlns:a16="http://schemas.microsoft.com/office/drawing/2014/main" id="{1043F7AA-2FD1-4940-3284-87EB21546F27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0800000">
                    <a:off x="1297029" y="2270884"/>
                    <a:ext cx="182880" cy="182880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8" name="Oval 97">
                    <a:extLst>
                      <a:ext uri="{FF2B5EF4-FFF2-40B4-BE49-F238E27FC236}">
                        <a16:creationId xmlns:a16="http://schemas.microsoft.com/office/drawing/2014/main" id="{703D7AD4-84BE-229C-444C-B3E87C1B5A6D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0800000">
                    <a:off x="1847297" y="2280897"/>
                    <a:ext cx="182880" cy="182880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9" name="Oval 98">
                    <a:extLst>
                      <a:ext uri="{FF2B5EF4-FFF2-40B4-BE49-F238E27FC236}">
                        <a16:creationId xmlns:a16="http://schemas.microsoft.com/office/drawing/2014/main" id="{4E819DDF-AEB4-5493-BC4E-1B98952E84C4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0800000">
                    <a:off x="2397564" y="2280898"/>
                    <a:ext cx="182880" cy="182880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0" name="Oval 99">
                    <a:extLst>
                      <a:ext uri="{FF2B5EF4-FFF2-40B4-BE49-F238E27FC236}">
                        <a16:creationId xmlns:a16="http://schemas.microsoft.com/office/drawing/2014/main" id="{2A0451B0-E106-9E77-F4BC-EA04417ED83C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0800000">
                    <a:off x="2947830" y="2270884"/>
                    <a:ext cx="182880" cy="182880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1" name="Rectangle 100">
                    <a:extLst>
                      <a:ext uri="{FF2B5EF4-FFF2-40B4-BE49-F238E27FC236}">
                        <a16:creationId xmlns:a16="http://schemas.microsoft.com/office/drawing/2014/main" id="{18B43FC9-A652-2984-B2F8-831EAFBEAEA2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3050244" y="3429000"/>
                    <a:ext cx="182880" cy="182880"/>
                  </a:xfrm>
                  <a:prstGeom prst="rect">
                    <a:avLst/>
                  </a:prstGeom>
                  <a:solidFill>
                    <a:schemeClr val="bg1"/>
                  </a:solidFill>
                  <a:ln w="28575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accent1"/>
                      </a:solidFill>
                    </a:endParaRPr>
                  </a:p>
                </p:txBody>
              </p:sp>
              <p:sp>
                <p:nvSpPr>
                  <p:cNvPr id="102" name="Oval 101">
                    <a:extLst>
                      <a:ext uri="{FF2B5EF4-FFF2-40B4-BE49-F238E27FC236}">
                        <a16:creationId xmlns:a16="http://schemas.microsoft.com/office/drawing/2014/main" id="{D7792597-136C-74CA-3092-41E22E498238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0800000">
                    <a:off x="3498096" y="2270884"/>
                    <a:ext cx="182880" cy="182880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07" name="Straight Connector 106">
                    <a:extLst>
                      <a:ext uri="{FF2B5EF4-FFF2-40B4-BE49-F238E27FC236}">
                        <a16:creationId xmlns:a16="http://schemas.microsoft.com/office/drawing/2014/main" id="{AE41C8F0-63C5-0841-F1DF-AD2FA01FB422}"/>
                      </a:ext>
                    </a:extLst>
                  </p:cNvPr>
                  <p:cNvCxnSpPr>
                    <a:cxnSpLocks/>
                    <a:stCxn id="101" idx="0"/>
                  </p:cNvCxnSpPr>
                  <p:nvPr/>
                </p:nvCxnSpPr>
                <p:spPr>
                  <a:xfrm flipV="1">
                    <a:off x="3141684" y="2443750"/>
                    <a:ext cx="998118" cy="985250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" name="Straight Connector 107">
                    <a:extLst>
                      <a:ext uri="{FF2B5EF4-FFF2-40B4-BE49-F238E27FC236}">
                        <a16:creationId xmlns:a16="http://schemas.microsoft.com/office/drawing/2014/main" id="{6EA7594E-12AD-BBCF-30B3-52B974E7B20B}"/>
                      </a:ext>
                    </a:extLst>
                  </p:cNvPr>
                  <p:cNvCxnSpPr>
                    <a:cxnSpLocks/>
                    <a:stCxn id="101" idx="0"/>
                    <a:endCxn id="100" idx="0"/>
                  </p:cNvCxnSpPr>
                  <p:nvPr/>
                </p:nvCxnSpPr>
                <p:spPr>
                  <a:xfrm flipH="1" flipV="1">
                    <a:off x="3039270" y="2453764"/>
                    <a:ext cx="102414" cy="975236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9" name="Straight Connector 108">
                    <a:extLst>
                      <a:ext uri="{FF2B5EF4-FFF2-40B4-BE49-F238E27FC236}">
                        <a16:creationId xmlns:a16="http://schemas.microsoft.com/office/drawing/2014/main" id="{BB2DC865-CB34-275A-A3FC-77E647641F0D}"/>
                      </a:ext>
                    </a:extLst>
                  </p:cNvPr>
                  <p:cNvCxnSpPr>
                    <a:cxnSpLocks/>
                    <a:stCxn id="101" idx="0"/>
                    <a:endCxn id="98" idx="1"/>
                  </p:cNvCxnSpPr>
                  <p:nvPr/>
                </p:nvCxnSpPr>
                <p:spPr>
                  <a:xfrm flipH="1" flipV="1">
                    <a:off x="2003395" y="2436995"/>
                    <a:ext cx="1138289" cy="992005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" name="Straight Connector 115">
                    <a:extLst>
                      <a:ext uri="{FF2B5EF4-FFF2-40B4-BE49-F238E27FC236}">
                        <a16:creationId xmlns:a16="http://schemas.microsoft.com/office/drawing/2014/main" id="{F678682C-ACC8-1F9C-05FD-5E9F35E337D9}"/>
                      </a:ext>
                    </a:extLst>
                  </p:cNvPr>
                  <p:cNvCxnSpPr>
                    <a:cxnSpLocks/>
                    <a:stCxn id="101" idx="0"/>
                    <a:endCxn id="96" idx="7"/>
                  </p:cNvCxnSpPr>
                  <p:nvPr/>
                </p:nvCxnSpPr>
                <p:spPr>
                  <a:xfrm flipH="1" flipV="1">
                    <a:off x="773542" y="2428956"/>
                    <a:ext cx="2368142" cy="1000044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77" name="Rectangle 76">
                  <a:extLst>
                    <a:ext uri="{FF2B5EF4-FFF2-40B4-BE49-F238E27FC236}">
                      <a16:creationId xmlns:a16="http://schemas.microsoft.com/office/drawing/2014/main" id="{D7F10EBA-EB26-1E32-4D7C-16A1F592D5C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2472869" y="4522393"/>
                  <a:ext cx="182880" cy="18288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accent1"/>
                    </a:solidFill>
                  </a:endParaRPr>
                </a:p>
              </p:txBody>
            </p:sp>
            <p:sp>
              <p:nvSpPr>
                <p:cNvPr id="78" name="Rectangle 77">
                  <a:extLst>
                    <a:ext uri="{FF2B5EF4-FFF2-40B4-BE49-F238E27FC236}">
                      <a16:creationId xmlns:a16="http://schemas.microsoft.com/office/drawing/2014/main" id="{E66C5A10-4AC1-685F-CD8A-8795E18684F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815028" y="4514354"/>
                  <a:ext cx="182880" cy="18288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accent1"/>
                    </a:solidFill>
                  </a:endParaRPr>
                </a:p>
              </p:txBody>
            </p:sp>
            <p:cxnSp>
              <p:nvCxnSpPr>
                <p:cNvPr id="79" name="Straight Connector 78">
                  <a:extLst>
                    <a:ext uri="{FF2B5EF4-FFF2-40B4-BE49-F238E27FC236}">
                      <a16:creationId xmlns:a16="http://schemas.microsoft.com/office/drawing/2014/main" id="{911689F6-E86A-4795-CB4D-3366F83BA548}"/>
                    </a:ext>
                  </a:extLst>
                </p:cNvPr>
                <p:cNvCxnSpPr>
                  <a:cxnSpLocks/>
                  <a:stCxn id="78" idx="0"/>
                  <a:endCxn id="96" idx="0"/>
                </p:cNvCxnSpPr>
                <p:nvPr/>
              </p:nvCxnSpPr>
              <p:spPr>
                <a:xfrm flipH="1" flipV="1">
                  <a:off x="929640" y="3541092"/>
                  <a:ext cx="976828" cy="973262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Connector 85">
                  <a:extLst>
                    <a:ext uri="{FF2B5EF4-FFF2-40B4-BE49-F238E27FC236}">
                      <a16:creationId xmlns:a16="http://schemas.microsoft.com/office/drawing/2014/main" id="{4991B4ED-DE38-1BE2-40C2-6C9921FCA831}"/>
                    </a:ext>
                  </a:extLst>
                </p:cNvPr>
                <p:cNvCxnSpPr>
                  <a:cxnSpLocks/>
                  <a:stCxn id="78" idx="0"/>
                  <a:endCxn id="97" idx="0"/>
                </p:cNvCxnSpPr>
                <p:nvPr/>
              </p:nvCxnSpPr>
              <p:spPr>
                <a:xfrm flipH="1" flipV="1">
                  <a:off x="1479909" y="3539118"/>
                  <a:ext cx="426559" cy="975236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Connector 87">
                  <a:extLst>
                    <a:ext uri="{FF2B5EF4-FFF2-40B4-BE49-F238E27FC236}">
                      <a16:creationId xmlns:a16="http://schemas.microsoft.com/office/drawing/2014/main" id="{43FC3A4A-4511-320E-0015-2BDD115CDAC7}"/>
                    </a:ext>
                  </a:extLst>
                </p:cNvPr>
                <p:cNvCxnSpPr>
                  <a:cxnSpLocks/>
                  <a:stCxn id="78" idx="0"/>
                  <a:endCxn id="98" idx="0"/>
                </p:cNvCxnSpPr>
                <p:nvPr/>
              </p:nvCxnSpPr>
              <p:spPr>
                <a:xfrm flipV="1">
                  <a:off x="1906468" y="3549131"/>
                  <a:ext cx="123709" cy="965223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Connector 88">
                  <a:extLst>
                    <a:ext uri="{FF2B5EF4-FFF2-40B4-BE49-F238E27FC236}">
                      <a16:creationId xmlns:a16="http://schemas.microsoft.com/office/drawing/2014/main" id="{7FB68374-F12C-6BFB-F2F8-0F9022929B73}"/>
                    </a:ext>
                  </a:extLst>
                </p:cNvPr>
                <p:cNvCxnSpPr>
                  <a:cxnSpLocks/>
                  <a:stCxn id="78" idx="0"/>
                  <a:endCxn id="99" idx="0"/>
                </p:cNvCxnSpPr>
                <p:nvPr/>
              </p:nvCxnSpPr>
              <p:spPr>
                <a:xfrm flipV="1">
                  <a:off x="1906468" y="3549132"/>
                  <a:ext cx="673976" cy="965222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Connector 89">
                  <a:extLst>
                    <a:ext uri="{FF2B5EF4-FFF2-40B4-BE49-F238E27FC236}">
                      <a16:creationId xmlns:a16="http://schemas.microsoft.com/office/drawing/2014/main" id="{C31B496A-6C45-2D5F-B327-091326F6A34F}"/>
                    </a:ext>
                  </a:extLst>
                </p:cNvPr>
                <p:cNvCxnSpPr>
                  <a:cxnSpLocks/>
                  <a:stCxn id="77" idx="0"/>
                  <a:endCxn id="96" idx="0"/>
                </p:cNvCxnSpPr>
                <p:nvPr/>
              </p:nvCxnSpPr>
              <p:spPr>
                <a:xfrm flipH="1" flipV="1">
                  <a:off x="929640" y="3541092"/>
                  <a:ext cx="1634669" cy="981301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>
                  <a:extLst>
                    <a:ext uri="{FF2B5EF4-FFF2-40B4-BE49-F238E27FC236}">
                      <a16:creationId xmlns:a16="http://schemas.microsoft.com/office/drawing/2014/main" id="{538FCB9E-9772-6D34-8645-24A6D5CB701D}"/>
                    </a:ext>
                  </a:extLst>
                </p:cNvPr>
                <p:cNvCxnSpPr>
                  <a:cxnSpLocks/>
                  <a:stCxn id="77" idx="0"/>
                  <a:endCxn id="97" idx="0"/>
                </p:cNvCxnSpPr>
                <p:nvPr/>
              </p:nvCxnSpPr>
              <p:spPr>
                <a:xfrm flipH="1" flipV="1">
                  <a:off x="1479909" y="3539118"/>
                  <a:ext cx="1084400" cy="983275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>
                  <a:extLst>
                    <a:ext uri="{FF2B5EF4-FFF2-40B4-BE49-F238E27FC236}">
                      <a16:creationId xmlns:a16="http://schemas.microsoft.com/office/drawing/2014/main" id="{1FA57D28-5A18-0E73-8C54-3F08F8A02AC4}"/>
                    </a:ext>
                  </a:extLst>
                </p:cNvPr>
                <p:cNvCxnSpPr>
                  <a:cxnSpLocks/>
                  <a:stCxn id="77" idx="0"/>
                  <a:endCxn id="100" idx="0"/>
                </p:cNvCxnSpPr>
                <p:nvPr/>
              </p:nvCxnSpPr>
              <p:spPr>
                <a:xfrm flipV="1">
                  <a:off x="2564309" y="3539118"/>
                  <a:ext cx="566401" cy="983275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Straight Connector 94">
                  <a:extLst>
                    <a:ext uri="{FF2B5EF4-FFF2-40B4-BE49-F238E27FC236}">
                      <a16:creationId xmlns:a16="http://schemas.microsoft.com/office/drawing/2014/main" id="{F536F97B-E9F0-FF17-1D40-AF898F2A0BB4}"/>
                    </a:ext>
                  </a:extLst>
                </p:cNvPr>
                <p:cNvCxnSpPr>
                  <a:cxnSpLocks/>
                  <a:stCxn id="77" idx="0"/>
                  <a:endCxn id="102" idx="0"/>
                </p:cNvCxnSpPr>
                <p:nvPr/>
              </p:nvCxnSpPr>
              <p:spPr>
                <a:xfrm flipV="1">
                  <a:off x="2564309" y="3539118"/>
                  <a:ext cx="1116667" cy="983275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6" name="Group 55">
                <a:extLst>
                  <a:ext uri="{FF2B5EF4-FFF2-40B4-BE49-F238E27FC236}">
                    <a16:creationId xmlns:a16="http://schemas.microsoft.com/office/drawing/2014/main" id="{B6DAC9AD-AA04-32B0-309E-D8C087B489BD}"/>
                  </a:ext>
                </a:extLst>
              </p:cNvPr>
              <p:cNvGrpSpPr/>
              <p:nvPr/>
            </p:nvGrpSpPr>
            <p:grpSpPr>
              <a:xfrm>
                <a:off x="424852" y="3534003"/>
                <a:ext cx="3457700" cy="1359049"/>
                <a:chOff x="864982" y="3346224"/>
                <a:chExt cx="3457700" cy="1359049"/>
              </a:xfrm>
            </p:grpSpPr>
            <p:grpSp>
              <p:nvGrpSpPr>
                <p:cNvPr id="59" name="Group 58">
                  <a:extLst>
                    <a:ext uri="{FF2B5EF4-FFF2-40B4-BE49-F238E27FC236}">
                      <a16:creationId xmlns:a16="http://schemas.microsoft.com/office/drawing/2014/main" id="{3CC88585-89A8-B2EB-3B1A-DB3627B07AA1}"/>
                    </a:ext>
                  </a:extLst>
                </p:cNvPr>
                <p:cNvGrpSpPr/>
                <p:nvPr/>
              </p:nvGrpSpPr>
              <p:grpSpPr>
                <a:xfrm>
                  <a:off x="864982" y="3346224"/>
                  <a:ext cx="3457700" cy="1351010"/>
                  <a:chOff x="773542" y="2260870"/>
                  <a:chExt cx="3457700" cy="1351010"/>
                </a:xfrm>
              </p:grpSpPr>
              <p:sp>
                <p:nvSpPr>
                  <p:cNvPr id="70" name="Rectangle 69">
                    <a:extLst>
                      <a:ext uri="{FF2B5EF4-FFF2-40B4-BE49-F238E27FC236}">
                        <a16:creationId xmlns:a16="http://schemas.microsoft.com/office/drawing/2014/main" id="{B4B4CB71-5C60-32B6-FC1B-9D4AED0650EC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3050244" y="3429000"/>
                    <a:ext cx="182880" cy="182880"/>
                  </a:xfrm>
                  <a:prstGeom prst="rect">
                    <a:avLst/>
                  </a:prstGeom>
                  <a:solidFill>
                    <a:schemeClr val="bg1"/>
                  </a:solidFill>
                  <a:ln w="28575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1" name="Oval 70">
                    <a:extLst>
                      <a:ext uri="{FF2B5EF4-FFF2-40B4-BE49-F238E27FC236}">
                        <a16:creationId xmlns:a16="http://schemas.microsoft.com/office/drawing/2014/main" id="{707C0F95-64D8-3BC5-A52C-0F319B9BB525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0800000">
                    <a:off x="4048362" y="2260870"/>
                    <a:ext cx="182880" cy="182880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72" name="Straight Connector 71">
                    <a:extLst>
                      <a:ext uri="{FF2B5EF4-FFF2-40B4-BE49-F238E27FC236}">
                        <a16:creationId xmlns:a16="http://schemas.microsoft.com/office/drawing/2014/main" id="{75356218-5DD5-FCBC-BEA6-0AE97FBD91BF}"/>
                      </a:ext>
                    </a:extLst>
                  </p:cNvPr>
                  <p:cNvCxnSpPr>
                    <a:cxnSpLocks/>
                    <a:stCxn id="70" idx="0"/>
                    <a:endCxn id="71" idx="0"/>
                  </p:cNvCxnSpPr>
                  <p:nvPr/>
                </p:nvCxnSpPr>
                <p:spPr>
                  <a:xfrm flipV="1">
                    <a:off x="3141684" y="2443750"/>
                    <a:ext cx="998118" cy="985250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" name="Straight Connector 72">
                    <a:extLst>
                      <a:ext uri="{FF2B5EF4-FFF2-40B4-BE49-F238E27FC236}">
                        <a16:creationId xmlns:a16="http://schemas.microsoft.com/office/drawing/2014/main" id="{816D6E0F-3937-58D0-A186-55B90320394B}"/>
                      </a:ext>
                    </a:extLst>
                  </p:cNvPr>
                  <p:cNvCxnSpPr>
                    <a:cxnSpLocks/>
                    <a:stCxn id="70" idx="0"/>
                  </p:cNvCxnSpPr>
                  <p:nvPr/>
                </p:nvCxnSpPr>
                <p:spPr>
                  <a:xfrm flipH="1" flipV="1">
                    <a:off x="3039270" y="2453764"/>
                    <a:ext cx="102414" cy="975236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" name="Straight Connector 73">
                    <a:extLst>
                      <a:ext uri="{FF2B5EF4-FFF2-40B4-BE49-F238E27FC236}">
                        <a16:creationId xmlns:a16="http://schemas.microsoft.com/office/drawing/2014/main" id="{757AD2D6-A701-217A-8D15-F9AFB53FEF2D}"/>
                      </a:ext>
                    </a:extLst>
                  </p:cNvPr>
                  <p:cNvCxnSpPr>
                    <a:cxnSpLocks/>
                    <a:stCxn id="70" idx="0"/>
                  </p:cNvCxnSpPr>
                  <p:nvPr/>
                </p:nvCxnSpPr>
                <p:spPr>
                  <a:xfrm flipH="1" flipV="1">
                    <a:off x="2003395" y="2436995"/>
                    <a:ext cx="1138289" cy="992005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" name="Straight Connector 74">
                    <a:extLst>
                      <a:ext uri="{FF2B5EF4-FFF2-40B4-BE49-F238E27FC236}">
                        <a16:creationId xmlns:a16="http://schemas.microsoft.com/office/drawing/2014/main" id="{62954BB8-D6A8-9F5A-3B73-2E24379BF9E1}"/>
                      </a:ext>
                    </a:extLst>
                  </p:cNvPr>
                  <p:cNvCxnSpPr>
                    <a:cxnSpLocks/>
                    <a:stCxn id="70" idx="0"/>
                  </p:cNvCxnSpPr>
                  <p:nvPr/>
                </p:nvCxnSpPr>
                <p:spPr>
                  <a:xfrm flipH="1" flipV="1">
                    <a:off x="773542" y="2428956"/>
                    <a:ext cx="2368142" cy="1000044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0" name="Rectangle 59">
                  <a:extLst>
                    <a:ext uri="{FF2B5EF4-FFF2-40B4-BE49-F238E27FC236}">
                      <a16:creationId xmlns:a16="http://schemas.microsoft.com/office/drawing/2014/main" id="{1988EBD4-E607-3863-385D-E530B078ED8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2472869" y="4522393"/>
                  <a:ext cx="182880" cy="18288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Rectangle 60">
                  <a:extLst>
                    <a:ext uri="{FF2B5EF4-FFF2-40B4-BE49-F238E27FC236}">
                      <a16:creationId xmlns:a16="http://schemas.microsoft.com/office/drawing/2014/main" id="{86FE2F21-D9BC-4972-3D48-097F6D7D4CE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815028" y="4514354"/>
                  <a:ext cx="182880" cy="18288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2" name="Straight Connector 61">
                  <a:extLst>
                    <a:ext uri="{FF2B5EF4-FFF2-40B4-BE49-F238E27FC236}">
                      <a16:creationId xmlns:a16="http://schemas.microsoft.com/office/drawing/2014/main" id="{EB0C48BE-99D0-C6CD-4FC6-E7562D8C6460}"/>
                    </a:ext>
                  </a:extLst>
                </p:cNvPr>
                <p:cNvCxnSpPr>
                  <a:cxnSpLocks/>
                  <a:stCxn id="61" idx="0"/>
                </p:cNvCxnSpPr>
                <p:nvPr/>
              </p:nvCxnSpPr>
              <p:spPr>
                <a:xfrm flipH="1" flipV="1">
                  <a:off x="929640" y="3541092"/>
                  <a:ext cx="976828" cy="973262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>
                  <a:extLst>
                    <a:ext uri="{FF2B5EF4-FFF2-40B4-BE49-F238E27FC236}">
                      <a16:creationId xmlns:a16="http://schemas.microsoft.com/office/drawing/2014/main" id="{1DADE22C-578B-4323-489C-75CA74671FC3}"/>
                    </a:ext>
                  </a:extLst>
                </p:cNvPr>
                <p:cNvCxnSpPr>
                  <a:cxnSpLocks/>
                  <a:stCxn id="61" idx="0"/>
                </p:cNvCxnSpPr>
                <p:nvPr/>
              </p:nvCxnSpPr>
              <p:spPr>
                <a:xfrm flipH="1" flipV="1">
                  <a:off x="1479909" y="3539118"/>
                  <a:ext cx="426559" cy="975236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>
                  <a:extLst>
                    <a:ext uri="{FF2B5EF4-FFF2-40B4-BE49-F238E27FC236}">
                      <a16:creationId xmlns:a16="http://schemas.microsoft.com/office/drawing/2014/main" id="{3E2AE764-1ADD-B02C-9ACE-9AB311C0FF7C}"/>
                    </a:ext>
                  </a:extLst>
                </p:cNvPr>
                <p:cNvCxnSpPr>
                  <a:cxnSpLocks/>
                  <a:stCxn id="61" idx="0"/>
                </p:cNvCxnSpPr>
                <p:nvPr/>
              </p:nvCxnSpPr>
              <p:spPr>
                <a:xfrm flipV="1">
                  <a:off x="1906468" y="3549131"/>
                  <a:ext cx="123709" cy="965223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>
                  <a:extLst>
                    <a:ext uri="{FF2B5EF4-FFF2-40B4-BE49-F238E27FC236}">
                      <a16:creationId xmlns:a16="http://schemas.microsoft.com/office/drawing/2014/main" id="{C39CCBC3-3FE3-DA19-5258-3D5CCF1D3B83}"/>
                    </a:ext>
                  </a:extLst>
                </p:cNvPr>
                <p:cNvCxnSpPr>
                  <a:cxnSpLocks/>
                  <a:stCxn id="61" idx="0"/>
                </p:cNvCxnSpPr>
                <p:nvPr/>
              </p:nvCxnSpPr>
              <p:spPr>
                <a:xfrm flipV="1">
                  <a:off x="1906468" y="3549132"/>
                  <a:ext cx="673976" cy="965222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>
                  <a:extLst>
                    <a:ext uri="{FF2B5EF4-FFF2-40B4-BE49-F238E27FC236}">
                      <a16:creationId xmlns:a16="http://schemas.microsoft.com/office/drawing/2014/main" id="{3A6E13DF-447A-C0D2-CF11-BB8123698421}"/>
                    </a:ext>
                  </a:extLst>
                </p:cNvPr>
                <p:cNvCxnSpPr>
                  <a:cxnSpLocks/>
                  <a:stCxn id="60" idx="0"/>
                </p:cNvCxnSpPr>
                <p:nvPr/>
              </p:nvCxnSpPr>
              <p:spPr>
                <a:xfrm flipH="1" flipV="1">
                  <a:off x="929640" y="3541092"/>
                  <a:ext cx="1634669" cy="981301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>
                  <a:extLst>
                    <a:ext uri="{FF2B5EF4-FFF2-40B4-BE49-F238E27FC236}">
                      <a16:creationId xmlns:a16="http://schemas.microsoft.com/office/drawing/2014/main" id="{53F80E95-F417-C285-4157-7D4DB09C68AC}"/>
                    </a:ext>
                  </a:extLst>
                </p:cNvPr>
                <p:cNvCxnSpPr>
                  <a:cxnSpLocks/>
                  <a:stCxn id="60" idx="0"/>
                </p:cNvCxnSpPr>
                <p:nvPr/>
              </p:nvCxnSpPr>
              <p:spPr>
                <a:xfrm flipH="1" flipV="1">
                  <a:off x="1479909" y="3539118"/>
                  <a:ext cx="1084400" cy="983275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>
                  <a:extLst>
                    <a:ext uri="{FF2B5EF4-FFF2-40B4-BE49-F238E27FC236}">
                      <a16:creationId xmlns:a16="http://schemas.microsoft.com/office/drawing/2014/main" id="{6AC013E1-E3EE-D249-95F4-457FC2B984D7}"/>
                    </a:ext>
                  </a:extLst>
                </p:cNvPr>
                <p:cNvCxnSpPr>
                  <a:cxnSpLocks/>
                  <a:stCxn id="60" idx="0"/>
                </p:cNvCxnSpPr>
                <p:nvPr/>
              </p:nvCxnSpPr>
              <p:spPr>
                <a:xfrm flipV="1">
                  <a:off x="2564309" y="3539118"/>
                  <a:ext cx="566401" cy="983275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>
                  <a:extLst>
                    <a:ext uri="{FF2B5EF4-FFF2-40B4-BE49-F238E27FC236}">
                      <a16:creationId xmlns:a16="http://schemas.microsoft.com/office/drawing/2014/main" id="{670865BA-BB83-F610-5063-D0E928DEB54A}"/>
                    </a:ext>
                  </a:extLst>
                </p:cNvPr>
                <p:cNvCxnSpPr>
                  <a:cxnSpLocks/>
                  <a:stCxn id="60" idx="0"/>
                </p:cNvCxnSpPr>
                <p:nvPr/>
              </p:nvCxnSpPr>
              <p:spPr>
                <a:xfrm flipV="1">
                  <a:off x="2564309" y="3539118"/>
                  <a:ext cx="1116667" cy="983275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</p:grpSp>
    </p:spTree>
    <p:extLst>
      <p:ext uri="{BB962C8B-B14F-4D97-AF65-F5344CB8AC3E}">
        <p14:creationId xmlns:p14="http://schemas.microsoft.com/office/powerpoint/2010/main" val="3822740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/>
      <p:bldP spid="113" grpId="0"/>
      <p:bldP spid="114" grpId="0"/>
      <p:bldP spid="115" grpId="0"/>
      <p:bldP spid="117" grpId="0"/>
      <p:bldP spid="123" grpId="0"/>
      <p:bldP spid="12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220B2-8B3F-EF5E-3366-2FC391AC6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Stabilizer matrix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6D68673-1826-0CE6-07A3-AA47A07DD97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521840" y="2530548"/>
                <a:ext cx="5434215" cy="295175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7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6D68673-1826-0CE6-07A3-AA47A07DD97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521840" y="2530548"/>
                <a:ext cx="5434215" cy="2951754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D2EC5F84-A5B2-BD33-831F-42F6C30D3F47}"/>
              </a:ext>
            </a:extLst>
          </p:cNvPr>
          <p:cNvGrpSpPr/>
          <p:nvPr/>
        </p:nvGrpSpPr>
        <p:grpSpPr>
          <a:xfrm flipH="1">
            <a:off x="1312470" y="2603024"/>
            <a:ext cx="3484482" cy="2501907"/>
            <a:chOff x="398070" y="2391145"/>
            <a:chExt cx="3484482" cy="2501907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96C04501-5D2D-CE3E-54E5-078A60166EED}"/>
                </a:ext>
              </a:extLst>
            </p:cNvPr>
            <p:cNvGrpSpPr/>
            <p:nvPr/>
          </p:nvGrpSpPr>
          <p:grpSpPr>
            <a:xfrm flipV="1">
              <a:off x="398070" y="2391145"/>
              <a:ext cx="3393042" cy="1349035"/>
              <a:chOff x="838200" y="3356238"/>
              <a:chExt cx="3393042" cy="1349035"/>
            </a:xfrm>
          </p:grpSpPr>
          <p:grpSp>
            <p:nvGrpSpPr>
              <p:cNvPr id="32" name="Group 31">
                <a:extLst>
                  <a:ext uri="{FF2B5EF4-FFF2-40B4-BE49-F238E27FC236}">
                    <a16:creationId xmlns:a16="http://schemas.microsoft.com/office/drawing/2014/main" id="{15AC7BA7-9E16-7326-BE33-22C37D4FFE62}"/>
                  </a:ext>
                </a:extLst>
              </p:cNvPr>
              <p:cNvGrpSpPr/>
              <p:nvPr/>
            </p:nvGrpSpPr>
            <p:grpSpPr>
              <a:xfrm>
                <a:off x="838200" y="3356238"/>
                <a:ext cx="3393042" cy="1340996"/>
                <a:chOff x="746760" y="2270884"/>
                <a:chExt cx="3393042" cy="1340996"/>
              </a:xfrm>
            </p:grpSpPr>
            <p:sp>
              <p:nvSpPr>
                <p:cNvPr id="43" name="Oval 42">
                  <a:extLst>
                    <a:ext uri="{FF2B5EF4-FFF2-40B4-BE49-F238E27FC236}">
                      <a16:creationId xmlns:a16="http://schemas.microsoft.com/office/drawing/2014/main" id="{5F86D42F-FDE1-0588-64A9-83B85C388FE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 rot="10800000">
                  <a:off x="746760" y="2272858"/>
                  <a:ext cx="182880" cy="182880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Oval 43">
                  <a:extLst>
                    <a:ext uri="{FF2B5EF4-FFF2-40B4-BE49-F238E27FC236}">
                      <a16:creationId xmlns:a16="http://schemas.microsoft.com/office/drawing/2014/main" id="{B2BBCD03-46FF-21BE-A107-8FF6EE24687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 rot="10800000">
                  <a:off x="1297029" y="2270884"/>
                  <a:ext cx="182880" cy="182880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Oval 44">
                  <a:extLst>
                    <a:ext uri="{FF2B5EF4-FFF2-40B4-BE49-F238E27FC236}">
                      <a16:creationId xmlns:a16="http://schemas.microsoft.com/office/drawing/2014/main" id="{F3B0B983-D309-0869-6893-F402582BF19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 rot="10800000">
                  <a:off x="1847297" y="2280897"/>
                  <a:ext cx="182880" cy="182880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Oval 45">
                  <a:extLst>
                    <a:ext uri="{FF2B5EF4-FFF2-40B4-BE49-F238E27FC236}">
                      <a16:creationId xmlns:a16="http://schemas.microsoft.com/office/drawing/2014/main" id="{9608BCFB-FBFF-8B91-E618-420F596E025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 rot="10800000">
                  <a:off x="2397564" y="2280898"/>
                  <a:ext cx="182880" cy="182880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Oval 46">
                  <a:extLst>
                    <a:ext uri="{FF2B5EF4-FFF2-40B4-BE49-F238E27FC236}">
                      <a16:creationId xmlns:a16="http://schemas.microsoft.com/office/drawing/2014/main" id="{FB02B725-63D6-25F7-1F33-3EE0BEA1B2C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 rot="10800000">
                  <a:off x="2947830" y="2270884"/>
                  <a:ext cx="182880" cy="182880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Rectangle 47">
                  <a:extLst>
                    <a:ext uri="{FF2B5EF4-FFF2-40B4-BE49-F238E27FC236}">
                      <a16:creationId xmlns:a16="http://schemas.microsoft.com/office/drawing/2014/main" id="{F802681A-084F-A5BD-22EE-0B4E1F4925F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050244" y="3429000"/>
                  <a:ext cx="182880" cy="18288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accent1"/>
                    </a:solidFill>
                  </a:endParaRPr>
                </a:p>
              </p:txBody>
            </p:sp>
            <p:sp>
              <p:nvSpPr>
                <p:cNvPr id="49" name="Oval 48">
                  <a:extLst>
                    <a:ext uri="{FF2B5EF4-FFF2-40B4-BE49-F238E27FC236}">
                      <a16:creationId xmlns:a16="http://schemas.microsoft.com/office/drawing/2014/main" id="{A78038A1-E88F-A074-EB67-1AC588E5A37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 rot="10800000">
                  <a:off x="3498096" y="2270884"/>
                  <a:ext cx="182880" cy="182880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0" name="Straight Connector 49">
                  <a:extLst>
                    <a:ext uri="{FF2B5EF4-FFF2-40B4-BE49-F238E27FC236}">
                      <a16:creationId xmlns:a16="http://schemas.microsoft.com/office/drawing/2014/main" id="{D840B5EE-2CC9-711B-36A2-A12D9025A181}"/>
                    </a:ext>
                  </a:extLst>
                </p:cNvPr>
                <p:cNvCxnSpPr>
                  <a:cxnSpLocks/>
                  <a:stCxn id="48" idx="0"/>
                </p:cNvCxnSpPr>
                <p:nvPr/>
              </p:nvCxnSpPr>
              <p:spPr>
                <a:xfrm flipV="1">
                  <a:off x="3141684" y="2443750"/>
                  <a:ext cx="998118" cy="98525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>
                  <a:extLst>
                    <a:ext uri="{FF2B5EF4-FFF2-40B4-BE49-F238E27FC236}">
                      <a16:creationId xmlns:a16="http://schemas.microsoft.com/office/drawing/2014/main" id="{146E8D3B-E9E1-0143-2A04-5AB2E3199FA8}"/>
                    </a:ext>
                  </a:extLst>
                </p:cNvPr>
                <p:cNvCxnSpPr>
                  <a:cxnSpLocks/>
                  <a:stCxn id="48" idx="0"/>
                  <a:endCxn id="47" idx="0"/>
                </p:cNvCxnSpPr>
                <p:nvPr/>
              </p:nvCxnSpPr>
              <p:spPr>
                <a:xfrm flipH="1" flipV="1">
                  <a:off x="3039270" y="2453764"/>
                  <a:ext cx="102414" cy="975236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>
                  <a:extLst>
                    <a:ext uri="{FF2B5EF4-FFF2-40B4-BE49-F238E27FC236}">
                      <a16:creationId xmlns:a16="http://schemas.microsoft.com/office/drawing/2014/main" id="{80E618EF-8D35-4BB4-27B4-3F0D2133C61D}"/>
                    </a:ext>
                  </a:extLst>
                </p:cNvPr>
                <p:cNvCxnSpPr>
                  <a:cxnSpLocks/>
                  <a:stCxn id="48" idx="0"/>
                  <a:endCxn id="45" idx="1"/>
                </p:cNvCxnSpPr>
                <p:nvPr/>
              </p:nvCxnSpPr>
              <p:spPr>
                <a:xfrm flipH="1" flipV="1">
                  <a:off x="2003395" y="2436995"/>
                  <a:ext cx="1138289" cy="992005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>
                  <a:extLst>
                    <a:ext uri="{FF2B5EF4-FFF2-40B4-BE49-F238E27FC236}">
                      <a16:creationId xmlns:a16="http://schemas.microsoft.com/office/drawing/2014/main" id="{90098D27-39F4-942A-6BAC-8B07B10D194F}"/>
                    </a:ext>
                  </a:extLst>
                </p:cNvPr>
                <p:cNvCxnSpPr>
                  <a:cxnSpLocks/>
                  <a:stCxn id="48" idx="0"/>
                  <a:endCxn id="43" idx="7"/>
                </p:cNvCxnSpPr>
                <p:nvPr/>
              </p:nvCxnSpPr>
              <p:spPr>
                <a:xfrm flipH="1" flipV="1">
                  <a:off x="773542" y="2428956"/>
                  <a:ext cx="2368142" cy="1000044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AFF38636-4460-1216-4E72-155AF2D4021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472869" y="4522393"/>
                <a:ext cx="182880" cy="18288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A60E6237-DCCC-1E7B-5F10-AD701B17F1A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815028" y="4514354"/>
                <a:ext cx="182880" cy="18288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1"/>
                  </a:solidFill>
                </a:endParaRPr>
              </a:p>
            </p:txBody>
          </p: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9AD48F5F-B684-5E1E-270C-7E40FAF373CC}"/>
                  </a:ext>
                </a:extLst>
              </p:cNvPr>
              <p:cNvCxnSpPr>
                <a:cxnSpLocks/>
                <a:stCxn id="34" idx="0"/>
                <a:endCxn id="43" idx="0"/>
              </p:cNvCxnSpPr>
              <p:nvPr/>
            </p:nvCxnSpPr>
            <p:spPr>
              <a:xfrm flipH="1" flipV="1">
                <a:off x="929640" y="3541092"/>
                <a:ext cx="976828" cy="973262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5F8D41F6-FE18-BCC2-F6DA-73E83AF0D716}"/>
                  </a:ext>
                </a:extLst>
              </p:cNvPr>
              <p:cNvCxnSpPr>
                <a:cxnSpLocks/>
                <a:stCxn id="34" idx="0"/>
                <a:endCxn id="44" idx="0"/>
              </p:cNvCxnSpPr>
              <p:nvPr/>
            </p:nvCxnSpPr>
            <p:spPr>
              <a:xfrm flipH="1" flipV="1">
                <a:off x="1479909" y="3539118"/>
                <a:ext cx="426559" cy="975236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EBB84DF9-8925-098F-F1D9-5A580C8B7556}"/>
                  </a:ext>
                </a:extLst>
              </p:cNvPr>
              <p:cNvCxnSpPr>
                <a:cxnSpLocks/>
                <a:stCxn id="34" idx="0"/>
                <a:endCxn id="45" idx="0"/>
              </p:cNvCxnSpPr>
              <p:nvPr/>
            </p:nvCxnSpPr>
            <p:spPr>
              <a:xfrm flipV="1">
                <a:off x="1906468" y="3549131"/>
                <a:ext cx="123709" cy="965223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E63E0D6F-EAAC-770D-B629-6D35E9F6BD35}"/>
                  </a:ext>
                </a:extLst>
              </p:cNvPr>
              <p:cNvCxnSpPr>
                <a:cxnSpLocks/>
                <a:stCxn id="34" idx="0"/>
                <a:endCxn id="46" idx="0"/>
              </p:cNvCxnSpPr>
              <p:nvPr/>
            </p:nvCxnSpPr>
            <p:spPr>
              <a:xfrm flipV="1">
                <a:off x="1906468" y="3549132"/>
                <a:ext cx="673976" cy="965222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85DFD331-1AE0-61DF-A2E5-162724BC33B6}"/>
                  </a:ext>
                </a:extLst>
              </p:cNvPr>
              <p:cNvCxnSpPr>
                <a:cxnSpLocks/>
                <a:stCxn id="33" idx="0"/>
                <a:endCxn id="43" idx="0"/>
              </p:cNvCxnSpPr>
              <p:nvPr/>
            </p:nvCxnSpPr>
            <p:spPr>
              <a:xfrm flipH="1" flipV="1">
                <a:off x="929640" y="3541092"/>
                <a:ext cx="1634669" cy="981301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D5E9E8B4-3BA6-9EB1-AC67-ADDEDB74C35C}"/>
                  </a:ext>
                </a:extLst>
              </p:cNvPr>
              <p:cNvCxnSpPr>
                <a:cxnSpLocks/>
                <a:stCxn id="33" idx="0"/>
                <a:endCxn id="44" idx="0"/>
              </p:cNvCxnSpPr>
              <p:nvPr/>
            </p:nvCxnSpPr>
            <p:spPr>
              <a:xfrm flipH="1" flipV="1">
                <a:off x="1479909" y="3539118"/>
                <a:ext cx="1084400" cy="983275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26C46D63-D287-A9C0-7D36-26B6A6B6AC9D}"/>
                  </a:ext>
                </a:extLst>
              </p:cNvPr>
              <p:cNvCxnSpPr>
                <a:cxnSpLocks/>
                <a:stCxn id="33" idx="0"/>
                <a:endCxn id="47" idx="0"/>
              </p:cNvCxnSpPr>
              <p:nvPr/>
            </p:nvCxnSpPr>
            <p:spPr>
              <a:xfrm flipV="1">
                <a:off x="2564309" y="3539118"/>
                <a:ext cx="566401" cy="983275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23760C85-1980-811E-60FD-93D43249FD3B}"/>
                  </a:ext>
                </a:extLst>
              </p:cNvPr>
              <p:cNvCxnSpPr>
                <a:cxnSpLocks/>
                <a:stCxn id="33" idx="0"/>
                <a:endCxn id="49" idx="0"/>
              </p:cNvCxnSpPr>
              <p:nvPr/>
            </p:nvCxnSpPr>
            <p:spPr>
              <a:xfrm flipV="1">
                <a:off x="2564309" y="3539118"/>
                <a:ext cx="1116667" cy="983275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D1CF7FA9-53F2-B7FF-89D7-E0F3A52F8376}"/>
                </a:ext>
              </a:extLst>
            </p:cNvPr>
            <p:cNvGrpSpPr/>
            <p:nvPr/>
          </p:nvGrpSpPr>
          <p:grpSpPr>
            <a:xfrm>
              <a:off x="424852" y="3534003"/>
              <a:ext cx="3457700" cy="1359049"/>
              <a:chOff x="864982" y="3346224"/>
              <a:chExt cx="3457700" cy="1359049"/>
            </a:xfrm>
          </p:grpSpPr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6A8625E1-9B92-2365-F807-783D2C365942}"/>
                  </a:ext>
                </a:extLst>
              </p:cNvPr>
              <p:cNvGrpSpPr/>
              <p:nvPr/>
            </p:nvGrpSpPr>
            <p:grpSpPr>
              <a:xfrm>
                <a:off x="864982" y="3346224"/>
                <a:ext cx="3457700" cy="1351010"/>
                <a:chOff x="773542" y="2260870"/>
                <a:chExt cx="3457700" cy="1351010"/>
              </a:xfrm>
            </p:grpSpPr>
            <p:sp>
              <p:nvSpPr>
                <p:cNvPr id="26" name="Rectangle 25">
                  <a:extLst>
                    <a:ext uri="{FF2B5EF4-FFF2-40B4-BE49-F238E27FC236}">
                      <a16:creationId xmlns:a16="http://schemas.microsoft.com/office/drawing/2014/main" id="{E9A7C8E0-D2E0-8AF6-B4D7-94D29AC7520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050244" y="3429000"/>
                  <a:ext cx="182880" cy="18288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Oval 26">
                  <a:extLst>
                    <a:ext uri="{FF2B5EF4-FFF2-40B4-BE49-F238E27FC236}">
                      <a16:creationId xmlns:a16="http://schemas.microsoft.com/office/drawing/2014/main" id="{BBF2F71D-3EC2-FC2A-B858-9A8FBA37837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 rot="10800000">
                  <a:off x="4048362" y="2260870"/>
                  <a:ext cx="182880" cy="182880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8" name="Straight Connector 27">
                  <a:extLst>
                    <a:ext uri="{FF2B5EF4-FFF2-40B4-BE49-F238E27FC236}">
                      <a16:creationId xmlns:a16="http://schemas.microsoft.com/office/drawing/2014/main" id="{12C89E12-7130-1718-6E0B-E0E6687B00B2}"/>
                    </a:ext>
                  </a:extLst>
                </p:cNvPr>
                <p:cNvCxnSpPr>
                  <a:cxnSpLocks/>
                  <a:stCxn id="26" idx="0"/>
                  <a:endCxn id="27" idx="0"/>
                </p:cNvCxnSpPr>
                <p:nvPr/>
              </p:nvCxnSpPr>
              <p:spPr>
                <a:xfrm flipV="1">
                  <a:off x="3141684" y="2443750"/>
                  <a:ext cx="998118" cy="98525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>
                  <a:extLst>
                    <a:ext uri="{FF2B5EF4-FFF2-40B4-BE49-F238E27FC236}">
                      <a16:creationId xmlns:a16="http://schemas.microsoft.com/office/drawing/2014/main" id="{0BE61F5E-E8AC-39B1-5A7D-2688370231F0}"/>
                    </a:ext>
                  </a:extLst>
                </p:cNvPr>
                <p:cNvCxnSpPr>
                  <a:cxnSpLocks/>
                  <a:stCxn id="26" idx="0"/>
                </p:cNvCxnSpPr>
                <p:nvPr/>
              </p:nvCxnSpPr>
              <p:spPr>
                <a:xfrm flipH="1" flipV="1">
                  <a:off x="3039270" y="2453764"/>
                  <a:ext cx="102414" cy="975236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>
                  <a:extLst>
                    <a:ext uri="{FF2B5EF4-FFF2-40B4-BE49-F238E27FC236}">
                      <a16:creationId xmlns:a16="http://schemas.microsoft.com/office/drawing/2014/main" id="{6DE0E71C-190C-6F91-7B71-BF15411D129E}"/>
                    </a:ext>
                  </a:extLst>
                </p:cNvPr>
                <p:cNvCxnSpPr>
                  <a:cxnSpLocks/>
                  <a:stCxn id="26" idx="0"/>
                </p:cNvCxnSpPr>
                <p:nvPr/>
              </p:nvCxnSpPr>
              <p:spPr>
                <a:xfrm flipH="1" flipV="1">
                  <a:off x="2003395" y="2436995"/>
                  <a:ext cx="1138289" cy="992005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>
                  <a:extLst>
                    <a:ext uri="{FF2B5EF4-FFF2-40B4-BE49-F238E27FC236}">
                      <a16:creationId xmlns:a16="http://schemas.microsoft.com/office/drawing/2014/main" id="{9B11FC63-4004-E2A3-E06A-306C6E5578D6}"/>
                    </a:ext>
                  </a:extLst>
                </p:cNvPr>
                <p:cNvCxnSpPr>
                  <a:cxnSpLocks/>
                  <a:stCxn id="26" idx="0"/>
                </p:cNvCxnSpPr>
                <p:nvPr/>
              </p:nvCxnSpPr>
              <p:spPr>
                <a:xfrm flipH="1" flipV="1">
                  <a:off x="773542" y="2428956"/>
                  <a:ext cx="2368142" cy="1000044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4450C38F-C02A-9D23-FA1F-398DA7CCFD8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472869" y="4522393"/>
                <a:ext cx="182880" cy="18288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134B32BC-99CE-9CD0-19F3-0227BB48165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815028" y="4514354"/>
                <a:ext cx="182880" cy="18288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E4203BC6-573F-CA40-0ED5-47D4BF67552E}"/>
                  </a:ext>
                </a:extLst>
              </p:cNvPr>
              <p:cNvCxnSpPr>
                <a:cxnSpLocks/>
                <a:stCxn id="17" idx="0"/>
              </p:cNvCxnSpPr>
              <p:nvPr/>
            </p:nvCxnSpPr>
            <p:spPr>
              <a:xfrm flipH="1" flipV="1">
                <a:off x="929640" y="3541092"/>
                <a:ext cx="976828" cy="973262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57AD4745-57EB-3C5F-ADB8-F50B8A6B11D1}"/>
                  </a:ext>
                </a:extLst>
              </p:cNvPr>
              <p:cNvCxnSpPr>
                <a:cxnSpLocks/>
                <a:stCxn id="17" idx="0"/>
              </p:cNvCxnSpPr>
              <p:nvPr/>
            </p:nvCxnSpPr>
            <p:spPr>
              <a:xfrm flipH="1" flipV="1">
                <a:off x="1479909" y="3539118"/>
                <a:ext cx="426559" cy="975236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DCA1023F-378A-4B7C-85F1-81DAFFB018E7}"/>
                  </a:ext>
                </a:extLst>
              </p:cNvPr>
              <p:cNvCxnSpPr>
                <a:cxnSpLocks/>
                <a:stCxn id="17" idx="0"/>
              </p:cNvCxnSpPr>
              <p:nvPr/>
            </p:nvCxnSpPr>
            <p:spPr>
              <a:xfrm flipV="1">
                <a:off x="1906468" y="3549131"/>
                <a:ext cx="123709" cy="965223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01F2BFBB-FC88-6AEF-B537-818E1FCE923F}"/>
                  </a:ext>
                </a:extLst>
              </p:cNvPr>
              <p:cNvCxnSpPr>
                <a:cxnSpLocks/>
                <a:stCxn id="17" idx="0"/>
              </p:cNvCxnSpPr>
              <p:nvPr/>
            </p:nvCxnSpPr>
            <p:spPr>
              <a:xfrm flipV="1">
                <a:off x="1906468" y="3549132"/>
                <a:ext cx="673976" cy="965222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E980CF1E-7B8D-CEE9-3931-E6221B539FF7}"/>
                  </a:ext>
                </a:extLst>
              </p:cNvPr>
              <p:cNvCxnSpPr>
                <a:cxnSpLocks/>
                <a:stCxn id="16" idx="0"/>
              </p:cNvCxnSpPr>
              <p:nvPr/>
            </p:nvCxnSpPr>
            <p:spPr>
              <a:xfrm flipH="1" flipV="1">
                <a:off x="929640" y="3541092"/>
                <a:ext cx="1634669" cy="981301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5D7CBC33-DCDF-FBF5-3BE6-00E6F611161A}"/>
                  </a:ext>
                </a:extLst>
              </p:cNvPr>
              <p:cNvCxnSpPr>
                <a:cxnSpLocks/>
                <a:stCxn id="16" idx="0"/>
              </p:cNvCxnSpPr>
              <p:nvPr/>
            </p:nvCxnSpPr>
            <p:spPr>
              <a:xfrm flipH="1" flipV="1">
                <a:off x="1479909" y="3539118"/>
                <a:ext cx="1084400" cy="983275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54AD9060-20C9-C6C7-A53D-E79FF90B9E6A}"/>
                  </a:ext>
                </a:extLst>
              </p:cNvPr>
              <p:cNvCxnSpPr>
                <a:cxnSpLocks/>
                <a:stCxn id="16" idx="0"/>
              </p:cNvCxnSpPr>
              <p:nvPr/>
            </p:nvCxnSpPr>
            <p:spPr>
              <a:xfrm flipV="1">
                <a:off x="2564309" y="3539118"/>
                <a:ext cx="566401" cy="983275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6CEBCFCD-6F15-1A72-7925-16C7011693C2}"/>
                  </a:ext>
                </a:extLst>
              </p:cNvPr>
              <p:cNvCxnSpPr>
                <a:cxnSpLocks/>
                <a:stCxn id="16" idx="0"/>
              </p:cNvCxnSpPr>
              <p:nvPr/>
            </p:nvCxnSpPr>
            <p:spPr>
              <a:xfrm flipV="1">
                <a:off x="2564309" y="3539118"/>
                <a:ext cx="1116667" cy="983275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203310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15E6D-72FB-DD34-A29A-E7B374751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should you care about quantum error correction?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A4E000-BD5C-709F-F106-D0DB72E5867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9405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220B2-8B3F-EF5E-3366-2FC391AC6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five-qubit code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6D68673-1826-0CE6-07A3-AA47A07DD97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0317" y="1825625"/>
                <a:ext cx="10515600" cy="4351338"/>
              </a:xfrm>
            </p:spPr>
            <p:txBody>
              <a:bodyPr>
                <a:normAutofit/>
              </a:bodyPr>
              <a:lstStyle/>
              <a:p>
                <a:endParaRPr lang="en-US" sz="2000" dirty="0"/>
              </a:p>
              <a:p>
                <a:endParaRPr lang="en-US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5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000" dirty="0"/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endParaRPr lang="en-US" sz="2000" b="1" dirty="0"/>
              </a:p>
              <a:p>
                <a:pPr marL="0" indent="0">
                  <a:buNone/>
                </a:pPr>
                <a:r>
                  <a:rPr lang="en-US" sz="2000" b="1" dirty="0"/>
                  <a:t>Exercise</a:t>
                </a:r>
                <a:r>
                  <a:rPr lang="en-US" sz="2000" dirty="0"/>
                  <a:t>. Check that the rows commute.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6D68673-1826-0CE6-07A3-AA47A07DD97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0317" y="1825625"/>
                <a:ext cx="10515600" cy="4351338"/>
              </a:xfrm>
              <a:blipFill>
                <a:blip r:embed="rId2"/>
                <a:stretch>
                  <a:fillRect l="-5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5250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1D2C6-3A1A-ED04-A0F4-3BA8A76F5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Stabilizer codes – Formal definition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789FC9C-828A-C74D-46CE-1D01FB2D660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000" b="1" dirty="0"/>
                  <a:t>Def</a:t>
                </a:r>
                <a:r>
                  <a:rPr lang="en-US" sz="2000" dirty="0"/>
                  <a:t>. Let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2000" b="0" i="0" dirty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en-US" sz="2000" i="1" dirty="0"/>
                  <a:t> </a:t>
                </a:r>
                <a:r>
                  <a:rPr lang="en-US" sz="2000" dirty="0"/>
                  <a:t>be commuting Pauli operators. </a:t>
                </a:r>
              </a:p>
              <a:p>
                <a:pPr marL="0" indent="0">
                  <a:buNone/>
                </a:pPr>
                <a:r>
                  <a:rPr lang="en-US" sz="2000" dirty="0"/>
                  <a:t>The </a:t>
                </a:r>
                <a:r>
                  <a:rPr lang="en-US" sz="2000" dirty="0">
                    <a:solidFill>
                      <a:srgbClr val="FF0000"/>
                    </a:solidFill>
                  </a:rPr>
                  <a:t>stabilizer code</a:t>
                </a:r>
                <a:r>
                  <a:rPr lang="en-US" sz="2000" dirty="0"/>
                  <a:t> associated with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sz="2000" dirty="0"/>
                  <a:t> is</a:t>
                </a:r>
                <a:endParaRPr lang="en-US" sz="2000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2000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𝑄</m:t>
                      </m:r>
                      <m:d>
                        <m:dPr>
                          <m:ctrlPr>
                            <a:rPr lang="en-US" sz="200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 dirty="0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d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|"/>
                              <m:endChr m:val="⟩"/>
                              <m:ctrlP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  <m:t>𝜓</m:t>
                              </m:r>
                            </m:e>
                          </m:d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 | ∀</m:t>
                          </m:r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d>
                            <m:dPr>
                              <m:begChr m:val="|"/>
                              <m:endChr m:val="⟩"/>
                              <m:ctrlP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  <m:t>𝜓</m:t>
                              </m:r>
                            </m:e>
                          </m:d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begChr m:val="|"/>
                              <m:endChr m:val="⟩"/>
                              <m:ctrlP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  <m:t>𝜓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2000" dirty="0"/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r>
                  <a:rPr lang="en-US" sz="2000" b="1" dirty="0"/>
                  <a:t>Remark</a:t>
                </a:r>
                <a:r>
                  <a:rPr lang="en-US" sz="2000" dirty="0"/>
                  <a:t>: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dirty="0"/>
                  <a:t> are called the </a:t>
                </a:r>
                <a:r>
                  <a:rPr lang="en-US" sz="2000" dirty="0">
                    <a:solidFill>
                      <a:srgbClr val="FF0000"/>
                    </a:solidFill>
                  </a:rPr>
                  <a:t>stabilizer generators</a:t>
                </a:r>
                <a:r>
                  <a:rPr lang="en-US" sz="2000" dirty="0"/>
                  <a:t>.</a:t>
                </a:r>
              </a:p>
              <a:p>
                <a:r>
                  <a:rPr lang="en-US" sz="2000" dirty="0"/>
                  <a:t>The group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sz="20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000" dirty="0"/>
                  <a:t> is called </a:t>
                </a:r>
                <a:r>
                  <a:rPr lang="en-US" sz="2000" dirty="0">
                    <a:solidFill>
                      <a:srgbClr val="FF0000"/>
                    </a:solidFill>
                  </a:rPr>
                  <a:t>stabilizer group</a:t>
                </a:r>
                <a:r>
                  <a:rPr lang="en-US" sz="2000" dirty="0"/>
                  <a:t>.</a:t>
                </a:r>
              </a:p>
              <a:p>
                <a:r>
                  <a:rPr lang="en-US" sz="2000" dirty="0"/>
                  <a:t>We need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sz="2000" dirty="0">
                        <a:latin typeface="Cambria Math" panose="02040503050406030204" pitchFamily="18" charset="0"/>
                      </a:rPr>
                      <m:t>∉</m:t>
                    </m:r>
                    <m:d>
                      <m:dPr>
                        <m:begChr m:val="⟨"/>
                        <m:endChr m:val="⟩"/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sz="20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000" dirty="0"/>
                  <a:t> to have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𝑄</m:t>
                    </m:r>
                    <m:d>
                      <m:d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d>
                    <m:r>
                      <a:rPr lang="en-US" sz="2000" i="1" dirty="0">
                        <a:latin typeface="Cambria Math" panose="02040503050406030204" pitchFamily="18" charset="0"/>
                      </a:rPr>
                      <m:t>≠∅</m:t>
                    </m:r>
                  </m:oMath>
                </a14:m>
                <a:endParaRPr lang="en-US" sz="2000" dirty="0"/>
              </a:p>
              <a:p>
                <a:pPr marL="0" indent="0">
                  <a:buNone/>
                </a:pPr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789FC9C-828A-C74D-46CE-1D01FB2D660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8" t="-1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082BF092-4381-795E-F04A-538BC0916AFA}"/>
              </a:ext>
            </a:extLst>
          </p:cNvPr>
          <p:cNvSpPr txBox="1"/>
          <p:nvPr/>
        </p:nvSpPr>
        <p:spPr>
          <a:xfrm>
            <a:off x="0" y="6311900"/>
            <a:ext cx="86305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Gottesman – Stabilizer codes and quantum error correction. </a:t>
            </a:r>
            <a:r>
              <a:rPr lang="en-US" sz="1600" dirty="0">
                <a:hlinkClick r:id="rId3"/>
              </a:rPr>
              <a:t>arxiv:9705052</a:t>
            </a:r>
            <a:endParaRPr lang="en-US" sz="1600" dirty="0"/>
          </a:p>
          <a:p>
            <a:r>
              <a:rPr lang="en-US" sz="1600" dirty="0"/>
              <a:t>Calderbank, Rains, Shor, Sloane – Quantum error correction via codes over GF(4). </a:t>
            </a:r>
            <a:r>
              <a:rPr lang="en-US" sz="1600" dirty="0">
                <a:hlinkClick r:id="rId4"/>
              </a:rPr>
              <a:t>arxiv:9608006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6066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D5715-30F6-6437-278B-55F6B771F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of logical qubits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B53E0EC-7906-DD66-CF93-2C41DF80139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000" b="1" dirty="0"/>
                  <a:t>Def</a:t>
                </a:r>
                <a:r>
                  <a:rPr lang="en-US" sz="2000" dirty="0"/>
                  <a:t>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 dirty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en-US" sz="2000" dirty="0"/>
                  <a:t> are </a:t>
                </a:r>
                <a:r>
                  <a:rPr lang="en-US" sz="2000" dirty="0">
                    <a:solidFill>
                      <a:srgbClr val="FF0000"/>
                    </a:solidFill>
                  </a:rPr>
                  <a:t>independent</a:t>
                </a:r>
                <a:r>
                  <a:rPr lang="en-US" sz="2000" dirty="0"/>
                  <a:t> if the only product of these operators that is equal to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n-US" sz="2000" dirty="0"/>
                  <a:t> is the trivial product.</a:t>
                </a:r>
              </a:p>
              <a:p>
                <a:pPr marL="0" indent="0">
                  <a:buNone/>
                </a:pPr>
                <a:endParaRPr lang="en-US" sz="2000" b="1" dirty="0"/>
              </a:p>
              <a:p>
                <a:pPr marL="0" indent="0">
                  <a:buNone/>
                </a:pPr>
                <a:r>
                  <a:rPr lang="en-US" sz="2000" b="1" dirty="0"/>
                  <a:t>Prop</a:t>
                </a:r>
                <a:r>
                  <a:rPr lang="en-US" sz="2000" dirty="0"/>
                  <a:t>. If the stabilizer generators are independent, then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dim</m:t>
                        </m:r>
                      </m:fName>
                      <m:e>
                        <m:r>
                          <a:rPr lang="en-US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  <m:d>
                          <m:dPr>
                            <m:ctrlPr>
                              <a:rPr lang="en-US" sz="20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</m:d>
                      </m:e>
                    </m:func>
                    <m:r>
                      <a:rPr lang="en-US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sup>
                    </m:sSup>
                  </m:oMath>
                </a14:m>
                <a:r>
                  <a:rPr lang="en-US" sz="2000" dirty="0"/>
                  <a:t>.</a:t>
                </a:r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r>
                  <a:rPr lang="en-US" sz="2000" b="1" dirty="0"/>
                  <a:t>Remark</a:t>
                </a:r>
                <a:r>
                  <a:rPr lang="en-US" sz="2000" dirty="0"/>
                  <a:t>.</a:t>
                </a:r>
              </a:p>
              <a:p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𝑄</m:t>
                    </m:r>
                    <m:d>
                      <m:d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d>
                    <m:r>
                      <a:rPr lang="en-US" sz="20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encodes </a:t>
                </a:r>
                <a14:m>
                  <m:oMath xmlns:m="http://schemas.openxmlformats.org/officeDocument/2006/math">
                    <m:r>
                      <a:rPr lang="en-US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≔</m:t>
                    </m:r>
                    <m:r>
                      <a:rPr lang="en-US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2000" dirty="0"/>
                  <a:t> logical qubits.</a:t>
                </a:r>
                <a:endParaRPr lang="en-US" sz="2000" i="1" dirty="0">
                  <a:latin typeface="Cambria Math" panose="02040503050406030204" pitchFamily="18" charset="0"/>
                </a:endParaRPr>
              </a:p>
              <a:p>
                <a:r>
                  <a:rPr lang="en-US" sz="2000" dirty="0"/>
                  <a:t>The code parameters are denoted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[[</m:t>
                    </m:r>
                    <m:r>
                      <a:rPr lang="en-US" sz="20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0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]]</m:t>
                    </m:r>
                  </m:oMath>
                </a14:m>
                <a:r>
                  <a:rPr lang="en-US" sz="2000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B53E0EC-7906-DD66-CF93-2C41DF80139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8" t="-1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0567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21C58-1F5B-3B61-FD0D-4CA164B28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400" dirty="0"/>
              <a:t>Exercise. Count the logical qubits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60249CA-0237-1825-C4F4-3AAA0870189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numCol="2">
                <a:normAutofit/>
              </a:bodyPr>
              <a:lstStyle/>
              <a:p>
                <a:endParaRPr lang="en-US" sz="200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200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5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000" b="0" dirty="0"/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=&gt; </m:t>
                      </m:r>
                      <m:r>
                        <a:rPr lang="en-US" sz="2000" i="1" dirty="0">
                          <a:latin typeface="Cambria Math" panose="02040503050406030204" pitchFamily="18" charset="0"/>
                        </a:rPr>
                        <m:t>[[5, 1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]]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60249CA-0237-1825-C4F4-3AAA0870189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671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21C58-1F5B-3B61-FD0D-4CA164B28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400" dirty="0"/>
              <a:t>Exercise. Count the logical qubits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60249CA-0237-1825-C4F4-3AAA0870189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numCol="2">
                <a:normAutofit/>
              </a:bodyPr>
              <a:lstStyle/>
              <a:p>
                <a:endParaRPr lang="en-US" sz="200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200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5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000" dirty="0"/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=&gt; </m:t>
                      </m:r>
                      <m:r>
                        <a:rPr lang="en-US" sz="2000" i="1" dirty="0">
                          <a:latin typeface="Cambria Math" panose="02040503050406030204" pitchFamily="18" charset="0"/>
                        </a:rPr>
                        <m:t>[[5, 1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]]</m:t>
                      </m:r>
                    </m:oMath>
                  </m:oMathPara>
                </a14:m>
                <a:endParaRPr lang="en-US" sz="2000" dirty="0"/>
              </a:p>
              <a:p>
                <a:pPr marL="0" indent="0">
                  <a:buNone/>
                </a:pPr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60249CA-0237-1825-C4F4-3AAA0870189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7115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21C58-1F5B-3B61-FD0D-4CA164B28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400" dirty="0"/>
              <a:t>Exercise. Count the logical qubits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60249CA-0237-1825-C4F4-3AAA0870189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numCol="2">
                <a:normAutofit/>
              </a:bodyPr>
              <a:lstStyle/>
              <a:p>
                <a:endParaRPr lang="en-US" sz="200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200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7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000" dirty="0"/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=&gt; </m:t>
                      </m:r>
                      <m:r>
                        <a:rPr lang="en-US" sz="2000" i="1" dirty="0">
                          <a:latin typeface="Cambria Math" panose="02040503050406030204" pitchFamily="18" charset="0"/>
                        </a:rPr>
                        <m:t>[[7, 1]]</m:t>
                      </m:r>
                    </m:oMath>
                  </m:oMathPara>
                </a14:m>
                <a:endParaRPr lang="en-US" sz="2000" dirty="0"/>
              </a:p>
              <a:p>
                <a:pPr marL="0" indent="0">
                  <a:buNone/>
                </a:pPr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60249CA-0237-1825-C4F4-3AAA0870189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531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21C58-1F5B-3B61-FD0D-4CA164B28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400" dirty="0"/>
              <a:t>Exercise. Count the logical qubits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0249CA-0237-1825-C4F4-3AAA087018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endParaRPr lang="en-US" sz="2000" i="1" dirty="0">
              <a:latin typeface="Cambria Math" panose="02040503050406030204" pitchFamily="18" charset="0"/>
            </a:endParaRPr>
          </a:p>
          <a:p>
            <a:pPr marL="0" indent="0">
              <a:buNone/>
            </a:pPr>
            <a:endParaRPr lang="en-US" sz="2000" i="1" dirty="0">
              <a:latin typeface="Cambria Math" panose="02040503050406030204" pitchFamily="18" charset="0"/>
            </a:endParaRP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13A3FA15-1D4A-C66F-ECBF-1E8CA1431D59}"/>
                  </a:ext>
                </a:extLst>
              </p:cNvPr>
              <p:cNvSpPr txBox="1"/>
              <p:nvPr/>
            </p:nvSpPr>
            <p:spPr>
              <a:xfrm>
                <a:off x="4828968" y="5309985"/>
                <a:ext cx="1796271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dirty="0" smtClean="0">
                          <a:latin typeface="Cambria Math" panose="02040503050406030204" pitchFamily="18" charset="0"/>
                        </a:rPr>
                        <m:t>=&gt; </m:t>
                      </m:r>
                      <m:r>
                        <a:rPr lang="en-US" sz="1800" i="1" dirty="0">
                          <a:latin typeface="Cambria Math" panose="02040503050406030204" pitchFamily="18" charset="0"/>
                        </a:rPr>
                        <m:t>[[</m:t>
                      </m:r>
                      <m:r>
                        <a:rPr lang="en-US" sz="1800" b="0" i="1" dirty="0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800" i="1" dirty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1800" b="0" i="1" dirty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800" i="1" dirty="0">
                          <a:latin typeface="Cambria Math" panose="02040503050406030204" pitchFamily="18" charset="0"/>
                        </a:rPr>
                        <m:t>]]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13A3FA15-1D4A-C66F-ECBF-1E8CA1431D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8968" y="5309985"/>
                <a:ext cx="1796271" cy="369332"/>
              </a:xfrm>
              <a:prstGeom prst="rect">
                <a:avLst/>
              </a:prstGeom>
              <a:blipFill>
                <a:blip r:embed="rId2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1" name="Group 60">
            <a:extLst>
              <a:ext uri="{FF2B5EF4-FFF2-40B4-BE49-F238E27FC236}">
                <a16:creationId xmlns:a16="http://schemas.microsoft.com/office/drawing/2014/main" id="{CF36F6E2-7F42-A09E-E833-8159CD3A6A56}"/>
              </a:ext>
            </a:extLst>
          </p:cNvPr>
          <p:cNvGrpSpPr/>
          <p:nvPr/>
        </p:nvGrpSpPr>
        <p:grpSpPr>
          <a:xfrm>
            <a:off x="4844486" y="2215251"/>
            <a:ext cx="1841165" cy="2427497"/>
            <a:chOff x="4856587" y="2215251"/>
            <a:chExt cx="1841165" cy="2427497"/>
          </a:xfrm>
        </p:grpSpPr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A3B2A0A6-5D3E-4F09-CA80-9837B239017F}"/>
                </a:ext>
              </a:extLst>
            </p:cNvPr>
            <p:cNvGrpSpPr/>
            <p:nvPr/>
          </p:nvGrpSpPr>
          <p:grpSpPr>
            <a:xfrm>
              <a:off x="4856587" y="2215251"/>
              <a:ext cx="1841165" cy="2427497"/>
              <a:chOff x="4948367" y="2042645"/>
              <a:chExt cx="1841165" cy="2427497"/>
            </a:xfrm>
          </p:grpSpPr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976AC3C4-FE54-AFEB-144F-94421D625287}"/>
                  </a:ext>
                </a:extLst>
              </p:cNvPr>
              <p:cNvGrpSpPr/>
              <p:nvPr/>
            </p:nvGrpSpPr>
            <p:grpSpPr>
              <a:xfrm>
                <a:off x="4948367" y="2225525"/>
                <a:ext cx="898346" cy="1102518"/>
                <a:chOff x="4574177" y="2629623"/>
                <a:chExt cx="898346" cy="1102518"/>
              </a:xfrm>
            </p:grpSpPr>
            <p:sp>
              <p:nvSpPr>
                <p:cNvPr id="15" name="Oval 14">
                  <a:extLst>
                    <a:ext uri="{FF2B5EF4-FFF2-40B4-BE49-F238E27FC236}">
                      <a16:creationId xmlns:a16="http://schemas.microsoft.com/office/drawing/2014/main" id="{67E9DF0F-7B88-ED64-F2F8-AB581F13C50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 rot="10800000" flipV="1">
                  <a:off x="4574177" y="3549261"/>
                  <a:ext cx="182880" cy="182880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Oval 15">
                  <a:extLst>
                    <a:ext uri="{FF2B5EF4-FFF2-40B4-BE49-F238E27FC236}">
                      <a16:creationId xmlns:a16="http://schemas.microsoft.com/office/drawing/2014/main" id="{E66984B3-FC2B-B9FB-CD8C-2B5F98B0415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 rot="10800000" flipV="1">
                  <a:off x="5124445" y="3539248"/>
                  <a:ext cx="182880" cy="182880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8" name="Straight Connector 17">
                  <a:extLst>
                    <a:ext uri="{FF2B5EF4-FFF2-40B4-BE49-F238E27FC236}">
                      <a16:creationId xmlns:a16="http://schemas.microsoft.com/office/drawing/2014/main" id="{9E54E0D3-E4F4-CC61-35FD-A7753C8C35E3}"/>
                    </a:ext>
                  </a:extLst>
                </p:cNvPr>
                <p:cNvCxnSpPr>
                  <a:cxnSpLocks/>
                  <a:stCxn id="30" idx="0"/>
                  <a:endCxn id="15" idx="0"/>
                </p:cNvCxnSpPr>
                <p:nvPr/>
              </p:nvCxnSpPr>
              <p:spPr>
                <a:xfrm flipH="1">
                  <a:off x="4665617" y="2629623"/>
                  <a:ext cx="806906" cy="919638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D760BADC-3D1B-0114-044A-8920F6C2928F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0800000" flipV="1">
                <a:off x="6048903" y="3142440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B6B65F72-E76D-9C28-4B77-F8CF5A1E8502}"/>
                  </a:ext>
                </a:extLst>
              </p:cNvPr>
              <p:cNvCxnSpPr>
                <a:cxnSpLocks/>
                <a:stCxn id="14" idx="0"/>
                <a:endCxn id="9" idx="4"/>
              </p:cNvCxnSpPr>
              <p:nvPr/>
            </p:nvCxnSpPr>
            <p:spPr>
              <a:xfrm flipV="1">
                <a:off x="5920472" y="3325320"/>
                <a:ext cx="219871" cy="961942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4BEE0D80-C504-A44E-09C1-C05156D5852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829032" y="4287262"/>
                <a:ext cx="182880" cy="18288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8E57C222-0211-76DC-39CB-F2B7969855A1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0800000" flipV="1">
                <a:off x="6606652" y="3132428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892B3574-8227-B430-687F-6ADE27E40334}"/>
                  </a:ext>
                </a:extLst>
              </p:cNvPr>
              <p:cNvCxnSpPr>
                <a:cxnSpLocks/>
                <a:stCxn id="14" idx="0"/>
                <a:endCxn id="23" idx="4"/>
              </p:cNvCxnSpPr>
              <p:nvPr/>
            </p:nvCxnSpPr>
            <p:spPr>
              <a:xfrm flipV="1">
                <a:off x="5920472" y="3315308"/>
                <a:ext cx="777620" cy="971954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E330B734-78C6-F5EF-666F-934CC5C4DC04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V="1">
                <a:off x="5755273" y="2042645"/>
                <a:ext cx="182880" cy="18288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1"/>
                  </a:solidFill>
                </a:endParaRPr>
              </a:p>
            </p:txBody>
          </p: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B4413301-B3C0-1E5B-DA1C-A278969DBA11}"/>
                  </a:ext>
                </a:extLst>
              </p:cNvPr>
              <p:cNvCxnSpPr>
                <a:cxnSpLocks/>
                <a:stCxn id="30" idx="0"/>
                <a:endCxn id="16" idx="0"/>
              </p:cNvCxnSpPr>
              <p:nvPr/>
            </p:nvCxnSpPr>
            <p:spPr>
              <a:xfrm flipH="1">
                <a:off x="5590075" y="2225525"/>
                <a:ext cx="256638" cy="909625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0CF8A5C0-C9FA-89B0-736E-F478C4C5BF0E}"/>
                  </a:ext>
                </a:extLst>
              </p:cNvPr>
              <p:cNvCxnSpPr>
                <a:cxnSpLocks/>
                <a:stCxn id="30" idx="0"/>
                <a:endCxn id="9" idx="0"/>
              </p:cNvCxnSpPr>
              <p:nvPr/>
            </p:nvCxnSpPr>
            <p:spPr>
              <a:xfrm>
                <a:off x="5846713" y="2225525"/>
                <a:ext cx="293630" cy="916915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5772CF3E-9989-2FB7-45FF-C517F78774BC}"/>
                  </a:ext>
                </a:extLst>
              </p:cNvPr>
              <p:cNvCxnSpPr>
                <a:cxnSpLocks/>
                <a:stCxn id="30" idx="0"/>
                <a:endCxn id="23" idx="0"/>
              </p:cNvCxnSpPr>
              <p:nvPr/>
            </p:nvCxnSpPr>
            <p:spPr>
              <a:xfrm>
                <a:off x="5846713" y="2225525"/>
                <a:ext cx="851379" cy="906903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9A36436-DC53-5C94-67A8-EF8291D83469}"/>
                </a:ext>
              </a:extLst>
            </p:cNvPr>
            <p:cNvCxnSpPr>
              <a:cxnSpLocks/>
              <a:stCxn id="14" idx="0"/>
              <a:endCxn id="16" idx="4"/>
            </p:cNvCxnSpPr>
            <p:nvPr/>
          </p:nvCxnSpPr>
          <p:spPr>
            <a:xfrm flipH="1" flipV="1">
              <a:off x="5498295" y="3490636"/>
              <a:ext cx="330397" cy="969232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FEA9A381-FCFC-8F67-55D5-69D8913DF475}"/>
                </a:ext>
              </a:extLst>
            </p:cNvPr>
            <p:cNvCxnSpPr>
              <a:cxnSpLocks/>
              <a:stCxn id="14" idx="0"/>
              <a:endCxn id="15" idx="4"/>
            </p:cNvCxnSpPr>
            <p:nvPr/>
          </p:nvCxnSpPr>
          <p:spPr>
            <a:xfrm flipH="1" flipV="1">
              <a:off x="4948027" y="3500649"/>
              <a:ext cx="880665" cy="959219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25991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21C58-1F5B-3B61-FD0D-4CA164B28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400" dirty="0"/>
              <a:t>Exercise. Count the logical qubits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0249CA-0237-1825-C4F4-3AAA087018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endParaRPr lang="en-US" sz="2000" i="1" dirty="0">
              <a:latin typeface="Cambria Math" panose="02040503050406030204" pitchFamily="18" charset="0"/>
            </a:endParaRPr>
          </a:p>
          <a:p>
            <a:pPr marL="0" indent="0">
              <a:buNone/>
            </a:pPr>
            <a:endParaRPr lang="en-US" sz="2000" i="1" dirty="0">
              <a:latin typeface="Cambria Math" panose="02040503050406030204" pitchFamily="18" charset="0"/>
            </a:endParaRP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C5610A38-F643-932B-41D4-F3FD3B602357}"/>
              </a:ext>
            </a:extLst>
          </p:cNvPr>
          <p:cNvGrpSpPr/>
          <p:nvPr/>
        </p:nvGrpSpPr>
        <p:grpSpPr>
          <a:xfrm>
            <a:off x="1829903" y="2447166"/>
            <a:ext cx="1841165" cy="2499331"/>
            <a:chOff x="1829903" y="2447166"/>
            <a:chExt cx="1841165" cy="2499331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976AC3C4-FE54-AFEB-144F-94421D625287}"/>
                </a:ext>
              </a:extLst>
            </p:cNvPr>
            <p:cNvGrpSpPr/>
            <p:nvPr/>
          </p:nvGrpSpPr>
          <p:grpSpPr>
            <a:xfrm>
              <a:off x="1829903" y="3584773"/>
              <a:ext cx="733148" cy="192893"/>
              <a:chOff x="4574177" y="3539248"/>
              <a:chExt cx="733148" cy="192893"/>
            </a:xfrm>
          </p:grpSpPr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67E9DF0F-7B88-ED64-F2F8-AB581F13C502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0800000" flipV="1">
                <a:off x="4574177" y="3549261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E66984B3-FC2B-B9FB-CD8C-2B5F98B04153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0800000" flipV="1">
                <a:off x="5124445" y="3539248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D760BADC-3D1B-0114-044A-8920F6C2928F}"/>
                </a:ext>
              </a:extLst>
            </p:cNvPr>
            <p:cNvSpPr>
              <a:spLocks noChangeAspect="1"/>
            </p:cNvSpPr>
            <p:nvPr/>
          </p:nvSpPr>
          <p:spPr>
            <a:xfrm rot="10800000" flipV="1">
              <a:off x="2930439" y="3592063"/>
              <a:ext cx="182880" cy="18288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8E57C222-0211-76DC-39CB-F2B7969855A1}"/>
                </a:ext>
              </a:extLst>
            </p:cNvPr>
            <p:cNvSpPr>
              <a:spLocks noChangeAspect="1"/>
            </p:cNvSpPr>
            <p:nvPr/>
          </p:nvSpPr>
          <p:spPr>
            <a:xfrm rot="10800000" flipV="1">
              <a:off x="3488188" y="3582051"/>
              <a:ext cx="182880" cy="18288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E330B734-78C6-F5EF-666F-934CC5C4DC04}"/>
                </a:ext>
              </a:extLst>
            </p:cNvPr>
            <p:cNvSpPr>
              <a:spLocks noChangeAspect="1"/>
            </p:cNvSpPr>
            <p:nvPr/>
          </p:nvSpPr>
          <p:spPr>
            <a:xfrm flipV="1">
              <a:off x="2649216" y="2447166"/>
              <a:ext cx="182880" cy="1828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1"/>
                </a:solidFill>
              </a:endParaRP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B4413301-B3C0-1E5B-DA1C-A278969DBA11}"/>
                </a:ext>
              </a:extLst>
            </p:cNvPr>
            <p:cNvCxnSpPr>
              <a:cxnSpLocks/>
              <a:stCxn id="30" idx="0"/>
              <a:endCxn id="16" idx="0"/>
            </p:cNvCxnSpPr>
            <p:nvPr/>
          </p:nvCxnSpPr>
          <p:spPr>
            <a:xfrm flipH="1">
              <a:off x="2471611" y="2630046"/>
              <a:ext cx="269045" cy="95472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0CF8A5C0-C9FA-89B0-736E-F478C4C5BF0E}"/>
                </a:ext>
              </a:extLst>
            </p:cNvPr>
            <p:cNvCxnSpPr>
              <a:cxnSpLocks/>
              <a:stCxn id="30" idx="0"/>
              <a:endCxn id="9" idx="0"/>
            </p:cNvCxnSpPr>
            <p:nvPr/>
          </p:nvCxnSpPr>
          <p:spPr>
            <a:xfrm>
              <a:off x="2740656" y="2630046"/>
              <a:ext cx="281223" cy="96201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64ABA1AF-1DE4-1FAB-241C-529E877765A5}"/>
                </a:ext>
              </a:extLst>
            </p:cNvPr>
            <p:cNvCxnSpPr>
              <a:cxnSpLocks/>
              <a:stCxn id="36" idx="0"/>
            </p:cNvCxnSpPr>
            <p:nvPr/>
          </p:nvCxnSpPr>
          <p:spPr>
            <a:xfrm flipH="1" flipV="1">
              <a:off x="3030778" y="3794587"/>
              <a:ext cx="311887" cy="96903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7D5203F6-6C8A-0CE2-81DC-3B43165CF75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251225" y="4763617"/>
              <a:ext cx="182880" cy="1828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D29B55F0-CE26-DDC4-0CEE-16440DEEA796}"/>
                </a:ext>
              </a:extLst>
            </p:cNvPr>
            <p:cNvCxnSpPr>
              <a:cxnSpLocks/>
              <a:stCxn id="36" idx="0"/>
            </p:cNvCxnSpPr>
            <p:nvPr/>
          </p:nvCxnSpPr>
          <p:spPr>
            <a:xfrm flipV="1">
              <a:off x="3342665" y="3784575"/>
              <a:ext cx="245862" cy="979042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9A4413AA-1689-B4EF-15FC-9130CA0EE689}"/>
                </a:ext>
              </a:extLst>
            </p:cNvPr>
            <p:cNvCxnSpPr>
              <a:cxnSpLocks/>
              <a:stCxn id="43" idx="0"/>
            </p:cNvCxnSpPr>
            <p:nvPr/>
          </p:nvCxnSpPr>
          <p:spPr>
            <a:xfrm flipH="1" flipV="1">
              <a:off x="1905762" y="3787678"/>
              <a:ext cx="311887" cy="96903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B28D5EAD-6373-5D1D-BBCE-BC01795CED0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126209" y="4756708"/>
              <a:ext cx="182880" cy="1828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C60998EF-B02E-94BC-EFE5-3F86F48E0FA5}"/>
                </a:ext>
              </a:extLst>
            </p:cNvPr>
            <p:cNvCxnSpPr>
              <a:cxnSpLocks/>
              <a:stCxn id="43" idx="0"/>
            </p:cNvCxnSpPr>
            <p:nvPr/>
          </p:nvCxnSpPr>
          <p:spPr>
            <a:xfrm flipV="1">
              <a:off x="2217649" y="3777666"/>
              <a:ext cx="245862" cy="979042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3ED8C5AA-E535-8194-C8AE-D350387A9E2B}"/>
              </a:ext>
            </a:extLst>
          </p:cNvPr>
          <p:cNvGrpSpPr/>
          <p:nvPr/>
        </p:nvGrpSpPr>
        <p:grpSpPr>
          <a:xfrm>
            <a:off x="6003478" y="2447166"/>
            <a:ext cx="740629" cy="2499332"/>
            <a:chOff x="6003478" y="2447166"/>
            <a:chExt cx="740629" cy="2499332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B61678E3-B4EE-1B9A-3FF7-F570A35589E1}"/>
                </a:ext>
              </a:extLst>
            </p:cNvPr>
            <p:cNvSpPr>
              <a:spLocks noChangeAspect="1"/>
            </p:cNvSpPr>
            <p:nvPr/>
          </p:nvSpPr>
          <p:spPr>
            <a:xfrm rot="10800000" flipV="1">
              <a:off x="6003478" y="3592064"/>
              <a:ext cx="182880" cy="18288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B86352E0-E951-FA4F-07EF-8B6D871B3F3C}"/>
                </a:ext>
              </a:extLst>
            </p:cNvPr>
            <p:cNvSpPr>
              <a:spLocks noChangeAspect="1"/>
            </p:cNvSpPr>
            <p:nvPr/>
          </p:nvSpPr>
          <p:spPr>
            <a:xfrm rot="10800000" flipV="1">
              <a:off x="6561227" y="3582052"/>
              <a:ext cx="182880" cy="18288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818A0482-F97B-31E8-20F7-772D833AD2E6}"/>
                </a:ext>
              </a:extLst>
            </p:cNvPr>
            <p:cNvCxnSpPr>
              <a:cxnSpLocks/>
              <a:stCxn id="48" idx="0"/>
            </p:cNvCxnSpPr>
            <p:nvPr/>
          </p:nvCxnSpPr>
          <p:spPr>
            <a:xfrm flipH="1" flipV="1">
              <a:off x="6103817" y="3794588"/>
              <a:ext cx="311887" cy="96903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4FACC3A3-3B96-5F4F-4B30-0723A9A6019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24264" y="4763618"/>
              <a:ext cx="182880" cy="1828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0440350A-91D7-FAB3-C0DA-B45E1921ABD7}"/>
                </a:ext>
              </a:extLst>
            </p:cNvPr>
            <p:cNvCxnSpPr>
              <a:cxnSpLocks/>
              <a:stCxn id="48" idx="0"/>
            </p:cNvCxnSpPr>
            <p:nvPr/>
          </p:nvCxnSpPr>
          <p:spPr>
            <a:xfrm flipV="1">
              <a:off x="6415704" y="3784576"/>
              <a:ext cx="245862" cy="979042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924887FB-165E-C28F-D9F1-C77F405ACBC1}"/>
                </a:ext>
              </a:extLst>
            </p:cNvPr>
            <p:cNvSpPr>
              <a:spLocks noChangeAspect="1"/>
            </p:cNvSpPr>
            <p:nvPr/>
          </p:nvSpPr>
          <p:spPr>
            <a:xfrm flipV="1">
              <a:off x="6275778" y="2447166"/>
              <a:ext cx="182880" cy="1828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1"/>
                </a:solidFill>
              </a:endParaRPr>
            </a:p>
          </p:txBody>
        </p: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E3FBA138-E4A9-CCCF-7215-27F067739452}"/>
                </a:ext>
              </a:extLst>
            </p:cNvPr>
            <p:cNvCxnSpPr>
              <a:cxnSpLocks/>
              <a:stCxn id="50" idx="0"/>
            </p:cNvCxnSpPr>
            <p:nvPr/>
          </p:nvCxnSpPr>
          <p:spPr>
            <a:xfrm flipH="1">
              <a:off x="6098173" y="2630046"/>
              <a:ext cx="269045" cy="95472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FDC16BCF-016F-5B0E-AC76-7DDA7C0E1B88}"/>
                </a:ext>
              </a:extLst>
            </p:cNvPr>
            <p:cNvCxnSpPr>
              <a:cxnSpLocks/>
              <a:stCxn id="50" idx="0"/>
            </p:cNvCxnSpPr>
            <p:nvPr/>
          </p:nvCxnSpPr>
          <p:spPr>
            <a:xfrm>
              <a:off x="6367218" y="2630046"/>
              <a:ext cx="281223" cy="96201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152559B8-4EEB-2D95-980E-91893E74EE3D}"/>
                  </a:ext>
                </a:extLst>
              </p:cNvPr>
              <p:cNvSpPr txBox="1"/>
              <p:nvPr/>
            </p:nvSpPr>
            <p:spPr>
              <a:xfrm>
                <a:off x="5540999" y="5521359"/>
                <a:ext cx="156653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dirty="0" smtClean="0">
                          <a:latin typeface="Cambria Math" panose="02040503050406030204" pitchFamily="18" charset="0"/>
                        </a:rPr>
                        <m:t>=&gt; </m:t>
                      </m:r>
                      <m:r>
                        <a:rPr lang="en-US" sz="1800" i="1" dirty="0">
                          <a:latin typeface="Cambria Math" panose="02040503050406030204" pitchFamily="18" charset="0"/>
                        </a:rPr>
                        <m:t>[[</m:t>
                      </m:r>
                      <m:r>
                        <a:rPr lang="en-US" sz="1800" b="0" i="1" dirty="0" smtClean="0">
                          <a:latin typeface="Cambria Math" panose="02040503050406030204" pitchFamily="18" charset="0"/>
                        </a:rPr>
                        <m:t>2,</m:t>
                      </m:r>
                      <m:r>
                        <a:rPr lang="en-US" sz="1800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800" b="0" i="1" dirty="0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1800" i="1" dirty="0">
                          <a:latin typeface="Cambria Math" panose="02040503050406030204" pitchFamily="18" charset="0"/>
                        </a:rPr>
                        <m:t>]]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152559B8-4EEB-2D95-980E-91893E74EE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0999" y="5521359"/>
                <a:ext cx="1566530" cy="369332"/>
              </a:xfrm>
              <a:prstGeom prst="rect">
                <a:avLst/>
              </a:prstGeom>
              <a:blipFill>
                <a:blip r:embed="rId2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34BE7581-EF30-BD9C-C5CA-65751E8B9B8C}"/>
                  </a:ext>
                </a:extLst>
              </p:cNvPr>
              <p:cNvSpPr txBox="1"/>
              <p:nvPr/>
            </p:nvSpPr>
            <p:spPr>
              <a:xfrm>
                <a:off x="6916533" y="3389922"/>
                <a:ext cx="1383135" cy="6750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⟩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00</m:t>
                              </m:r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begChr m:val="|"/>
                              <m:endChr m:val="⟩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e>
                          </m: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34BE7581-EF30-BD9C-C5CA-65751E8B9B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6533" y="3389922"/>
                <a:ext cx="1383135" cy="67505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4" name="Group 63">
            <a:extLst>
              <a:ext uri="{FF2B5EF4-FFF2-40B4-BE49-F238E27FC236}">
                <a16:creationId xmlns:a16="http://schemas.microsoft.com/office/drawing/2014/main" id="{C53E8C07-97C6-4113-17C7-CB4FF4577E69}"/>
              </a:ext>
            </a:extLst>
          </p:cNvPr>
          <p:cNvGrpSpPr/>
          <p:nvPr/>
        </p:nvGrpSpPr>
        <p:grpSpPr>
          <a:xfrm>
            <a:off x="9749067" y="2454456"/>
            <a:ext cx="196464" cy="1310476"/>
            <a:chOff x="9749067" y="2454456"/>
            <a:chExt cx="196464" cy="1310476"/>
          </a:xfrm>
        </p:grpSpPr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F7B4B4B2-64FE-47C6-C12F-CF00F774FDD6}"/>
                </a:ext>
              </a:extLst>
            </p:cNvPr>
            <p:cNvSpPr>
              <a:spLocks noChangeAspect="1"/>
            </p:cNvSpPr>
            <p:nvPr/>
          </p:nvSpPr>
          <p:spPr>
            <a:xfrm rot="10800000" flipV="1">
              <a:off x="9762651" y="3582052"/>
              <a:ext cx="182880" cy="18288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382400C7-D29D-3966-4A5B-7D0610696D29}"/>
                </a:ext>
              </a:extLst>
            </p:cNvPr>
            <p:cNvSpPr>
              <a:spLocks noChangeAspect="1"/>
            </p:cNvSpPr>
            <p:nvPr/>
          </p:nvSpPr>
          <p:spPr>
            <a:xfrm flipV="1">
              <a:off x="9749067" y="2454456"/>
              <a:ext cx="182880" cy="1828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1"/>
                </a:solidFill>
              </a:endParaRPr>
            </a:p>
          </p:txBody>
        </p: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377B29CF-D4B5-3805-1EAD-68B2DBA1789B}"/>
                </a:ext>
              </a:extLst>
            </p:cNvPr>
            <p:cNvCxnSpPr>
              <a:cxnSpLocks/>
              <a:stCxn id="57" idx="0"/>
              <a:endCxn id="56" idx="0"/>
            </p:cNvCxnSpPr>
            <p:nvPr/>
          </p:nvCxnSpPr>
          <p:spPr>
            <a:xfrm>
              <a:off x="9840507" y="2637336"/>
              <a:ext cx="13584" cy="944716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A5E8110B-5979-22C5-393D-E258A99510EB}"/>
                  </a:ext>
                </a:extLst>
              </p:cNvPr>
              <p:cNvSpPr txBox="1"/>
              <p:nvPr/>
            </p:nvSpPr>
            <p:spPr>
              <a:xfrm>
                <a:off x="10142470" y="3488825"/>
                <a:ext cx="5153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⟩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A5E8110B-5979-22C5-393D-E258A99510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42470" y="3488825"/>
                <a:ext cx="515398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4403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  <p:bldP spid="6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320F2-535E-F59F-84EE-EC4ACE2A6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Commutation of </a:t>
            </a:r>
            <a:r>
              <a:rPr lang="en-US" dirty="0" err="1"/>
              <a:t>Paulis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FF7C23-FB56-F3F5-70A2-5C181272FF4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000" b="1" dirty="0">
                    <a:latin typeface="Cambria Math" panose="02040503050406030204" pitchFamily="18" charset="0"/>
                  </a:rPr>
                  <a:t>Prop</a:t>
                </a:r>
                <a:r>
                  <a:rPr lang="en-US" sz="2000" dirty="0">
                    <a:latin typeface="Cambria Math" panose="02040503050406030204" pitchFamily="18" charset="0"/>
                  </a:rPr>
                  <a:t>. Two Pauli operators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sz="2000" dirty="0">
                    <a:latin typeface="Cambria Math" panose="02040503050406030204" pitchFamily="18" charset="0"/>
                  </a:rPr>
                  <a:t> either commute or anti-commute.</a:t>
                </a:r>
                <a:endParaRPr lang="en-US" sz="2000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r>
                  <a:rPr lang="en-US" sz="2000" b="1" dirty="0"/>
                  <a:t>Ex</a:t>
                </a:r>
                <a:r>
                  <a:rPr lang="en-US" sz="2000" dirty="0"/>
                  <a:t>.</a:t>
                </a:r>
              </a:p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𝑋𝐼𝐼𝑍</m:t>
                    </m:r>
                  </m:oMath>
                </a14:m>
                <a:r>
                  <a:rPr lang="en-US" sz="2000" b="0" dirty="0"/>
                  <a:t> and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𝑍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𝐼𝐼𝑍</m:t>
                    </m:r>
                  </m:oMath>
                </a14:m>
                <a:r>
                  <a:rPr lang="en-US" sz="2000" b="0" dirty="0"/>
                  <a:t>?</a:t>
                </a:r>
              </a:p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𝑋𝑌𝑍</m:t>
                    </m:r>
                  </m:oMath>
                </a14:m>
                <a:r>
                  <a:rPr lang="en-US" sz="2000" b="0" dirty="0"/>
                  <a:t> and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𝑍𝑋𝑌</m:t>
                    </m:r>
                  </m:oMath>
                </a14:m>
                <a:r>
                  <a:rPr lang="en-US" sz="2000" b="0" dirty="0"/>
                  <a:t>?</a:t>
                </a:r>
              </a:p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𝑋𝐼𝑋𝐼𝑋𝐼𝑋𝐼𝐼𝐼𝐼𝑋𝑋𝑋𝑋𝑋</m:t>
                    </m:r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𝑋𝐼𝑋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𝑋𝐼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𝐼𝑋𝐼𝐼𝐼𝐼𝑋𝑋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𝐼𝐼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sz="2000" dirty="0"/>
                  <a:t>?</a:t>
                </a:r>
              </a:p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𝑋𝑋𝑋𝑋</m:t>
                    </m:r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𝑌𝑌𝑌𝑌</m:t>
                    </m:r>
                  </m:oMath>
                </a14:m>
                <a:r>
                  <a:rPr lang="en-US" sz="2000" dirty="0"/>
                  <a:t>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FF7C23-FB56-F3F5-70A2-5C181272FF4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8" t="-14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3993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A0911-6924-B963-BB42-083354F8F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Syndrome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D207531-0027-ADDD-5139-E744FF56E96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000" b="1" dirty="0"/>
                  <a:t>Def</a:t>
                </a:r>
                <a:r>
                  <a:rPr lang="en-US" sz="2000" dirty="0"/>
                  <a:t>. The </a:t>
                </a:r>
                <a:r>
                  <a:rPr lang="en-US" sz="2000" dirty="0">
                    <a:solidFill>
                      <a:srgbClr val="FF0000"/>
                    </a:solidFill>
                  </a:rPr>
                  <a:t>syndrome</a:t>
                </a:r>
                <a:r>
                  <a:rPr lang="en-US" sz="2000" dirty="0"/>
                  <a:t> of a Pauli error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sz="2000" dirty="0"/>
                  <a:t> is</a:t>
                </a:r>
              </a:p>
              <a:p>
                <a:pPr marL="0" indent="0">
                  <a:buNone/>
                </a:pPr>
                <a:endParaRPr lang="en-US" sz="2000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𝜎</m:t>
                      </m:r>
                      <m:d>
                        <m:dPr>
                          <m:ctrlP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d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,…,</m:t>
                          </m:r>
                          <m:sSub>
                            <m:sSubPr>
                              <m:ctrlP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e>
                      </m:d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∈</m:t>
                      </m:r>
                      <m:sSup>
                        <m:sSupPr>
                          <m:ctrlP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  <m:t>0,1</m:t>
                              </m:r>
                            </m:e>
                          </m:d>
                        </m:e>
                        <m:sup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  <a:p>
                <a:pPr marL="0" indent="0">
                  <a:buNone/>
                </a:pPr>
                <a:r>
                  <a:rPr lang="en-US" sz="2000" dirty="0"/>
                  <a:t>such that </a:t>
                </a:r>
                <a:endParaRPr lang="en-US" sz="2000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  <m:t>0 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dirty="0" smtClean="0">
                                  <a:latin typeface="Cambria Math" panose="02040503050406030204" pitchFamily="18" charset="0"/>
                                </a:rPr>
                                <m:t>if</m:t>
                              </m:r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dirty="0" smtClean="0">
                                  <a:latin typeface="Cambria Math" panose="02040503050406030204" pitchFamily="18" charset="0"/>
                                </a:rPr>
                                <m:t>and</m:t>
                              </m:r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sz="2000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dirty="0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2000" b="0" i="1" dirty="0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dirty="0" smtClean="0">
                                  <a:latin typeface="Cambria Math" panose="02040503050406030204" pitchFamily="18" charset="0"/>
                                </a:rPr>
                                <m:t>commute</m:t>
                              </m:r>
                              <m:r>
                                <a:rPr lang="en-US" sz="2000" b="0" i="0" dirty="0" smtClean="0">
                                  <a:latin typeface="Cambria Math" panose="02040503050406030204" pitchFamily="18" charset="0"/>
                                </a:rPr>
                                <m:t>       </m:t>
                              </m:r>
                            </m:e>
                            <m:e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  <m:t>1 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dirty="0" smtClean="0">
                                  <a:latin typeface="Cambria Math" panose="02040503050406030204" pitchFamily="18" charset="0"/>
                                </a:rPr>
                                <m:t>if</m:t>
                              </m:r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dirty="0" smtClean="0">
                                  <a:latin typeface="Cambria Math" panose="02040503050406030204" pitchFamily="18" charset="0"/>
                                </a:rPr>
                                <m:t>and</m:t>
                              </m:r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sz="2000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dirty="0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2000" b="0" i="1" dirty="0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dirty="0" smtClean="0">
                                  <a:latin typeface="Cambria Math" panose="02040503050406030204" pitchFamily="18" charset="0"/>
                                </a:rPr>
                                <m:t>anticommute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2000" dirty="0"/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r>
                  <a:rPr lang="en-US" sz="2000" b="1" dirty="0"/>
                  <a:t>Prop</a:t>
                </a:r>
                <a:r>
                  <a:rPr lang="en-US" sz="2000" dirty="0"/>
                  <a:t>. If the input state is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|"/>
                        <m:endChr m:val="⟩"/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𝜓</m:t>
                        </m:r>
                      </m:e>
                    </m:d>
                  </m:oMath>
                </a14:m>
                <a:r>
                  <a:rPr lang="en-US" sz="2000" dirty="0"/>
                  <a:t> where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sz="2000" dirty="0"/>
                  <a:t> is a Pauli error and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⟩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𝜓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, then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dirty="0"/>
                  <a:t> is the outcome of the measurement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sz="2000" b="0" dirty="0"/>
              </a:p>
              <a:p>
                <a:r>
                  <a:rPr lang="en-US" sz="2000" dirty="0"/>
                  <a:t>After the measurement of 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dirty="0"/>
                  <a:t>, the state is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|"/>
                        <m:endChr m:val="⟩"/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𝜓</m:t>
                        </m:r>
                      </m:e>
                    </m:d>
                  </m:oMath>
                </a14:m>
                <a:r>
                  <a:rPr lang="en-US" sz="2000" dirty="0"/>
                  <a:t>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D207531-0027-ADDD-5139-E744FF56E96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8" t="-1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8076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A3B15-CC5C-63A0-BE4C-2F04F5D06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quantum computer?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32525-A98E-7C91-7E8B-0B046AC197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First attempt:</a:t>
            </a:r>
          </a:p>
          <a:p>
            <a:pPr marL="0" indent="0">
              <a:buNone/>
            </a:pPr>
            <a:r>
              <a:rPr lang="en-US" dirty="0"/>
              <a:t>A machine capable of performing quantum </a:t>
            </a:r>
            <a:r>
              <a:rPr lang="en-US" i="1" dirty="0">
                <a:solidFill>
                  <a:srgbClr val="FF0000"/>
                </a:solidFill>
              </a:rPr>
              <a:t>computations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More accurate definition:</a:t>
            </a:r>
          </a:p>
          <a:p>
            <a:pPr marL="0" indent="0">
              <a:buNone/>
            </a:pPr>
            <a:r>
              <a:rPr lang="en-US" dirty="0"/>
              <a:t>A machine capable of performing </a:t>
            </a:r>
            <a:r>
              <a:rPr lang="en-US" i="1" dirty="0">
                <a:solidFill>
                  <a:srgbClr val="FF0000"/>
                </a:solidFill>
              </a:rPr>
              <a:t>Quantum Error Correction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and </a:t>
            </a:r>
            <a:r>
              <a:rPr lang="en-US" i="1" dirty="0">
                <a:solidFill>
                  <a:srgbClr val="FF0000"/>
                </a:solidFill>
              </a:rPr>
              <a:t>a little bit of computation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QEC</a:t>
            </a:r>
            <a:r>
              <a:rPr lang="en-US" dirty="0"/>
              <a:t> = Quantum Error Correction</a:t>
            </a:r>
          </a:p>
        </p:txBody>
      </p:sp>
    </p:spTree>
    <p:extLst>
      <p:ext uri="{BB962C8B-B14F-4D97-AF65-F5344CB8AC3E}">
        <p14:creationId xmlns:p14="http://schemas.microsoft.com/office/powerpoint/2010/main" val="1987779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6AA6E-3FD9-69D2-9FF5-43C23991A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DC0588F-C9B6-F613-10D5-AA451F05154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7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000" dirty="0"/>
              </a:p>
              <a:p>
                <a:pPr marL="0" indent="0">
                  <a:buNone/>
                </a:pPr>
                <a:endParaRPr lang="en-US" sz="2000" dirty="0"/>
              </a:p>
              <a:p>
                <a:r>
                  <a:rPr lang="en-US" sz="2000" dirty="0"/>
                  <a:t>What is the syndrome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sSub>
                      <m:sSub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7</m:t>
                        </m:r>
                      </m:sub>
                    </m:sSub>
                  </m:oMath>
                </a14:m>
                <a:r>
                  <a:rPr lang="en-US" sz="2000" dirty="0"/>
                  <a:t>?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000" dirty="0"/>
                  <a:t>?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/>
                  <a:t>?</a:t>
                </a:r>
                <a:endParaRPr lang="en-US" sz="200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𝜎</m:t>
                          </m:r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20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en-US" sz="20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sSub>
                        <m:sSubPr>
                          <m:ctrlPr>
                            <a:rPr lang="en-US" sz="20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)= </m:t>
                      </m:r>
                      <m:d>
                        <m:dPr>
                          <m:ctrlP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0,0,0,0,0,0</m:t>
                          </m:r>
                        </m:e>
                      </m:d>
                    </m:oMath>
                  </m:oMathPara>
                </a14:m>
                <a:endParaRPr lang="en-US" sz="2000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𝜎</m:t>
                      </m:r>
                      <m:d>
                        <m:dPr>
                          <m:ctrlP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 dirty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sz="2000" i="1" dirty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               </m:t>
                      </m:r>
                      <m:r>
                        <a:rPr lang="en-US" sz="2000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20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0,0,0,</m:t>
                          </m:r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,0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>
                          <a:latin typeface="Cambria Math" panose="02040503050406030204" pitchFamily="18" charset="0"/>
                        </a:rPr>
                        <m:t>𝜎</m:t>
                      </m:r>
                      <m:d>
                        <m:dPr>
                          <m:ctrlPr>
                            <a:rPr lang="en-US" sz="20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 dirty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sz="2000" i="1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000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 dirty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sz="2000" i="1" dirty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          </m:t>
                      </m:r>
                      <m:r>
                        <a:rPr lang="en-US" sz="2000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20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0,0,0,1,1,0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  <a:p>
                <a:endParaRPr lang="en-US" sz="2000" dirty="0"/>
              </a:p>
              <a:p>
                <a:r>
                  <a:rPr lang="en-US" sz="2000" dirty="0"/>
                  <a:t>Can you find an errors with trivial syndrome? Is it in the stabilizer group?</a:t>
                </a:r>
              </a:p>
              <a:p>
                <a:pPr marL="0" indent="0">
                  <a:buNone/>
                </a:pPr>
                <a:endParaRPr lang="en-US" sz="2000" dirty="0"/>
              </a:p>
              <a:p>
                <a:endParaRPr lang="en-US" sz="2000" dirty="0"/>
              </a:p>
              <a:p>
                <a:pPr marL="0" indent="0">
                  <a:buNone/>
                </a:pPr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DC0588F-C9B6-F613-10D5-AA451F05154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22" t="-11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417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2B4E4-9526-FFD3-B145-0E5AAD478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Minimum distance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AE89775-479B-324E-59BC-E5078799EE9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000" b="1" dirty="0"/>
                  <a:t>Def.</a:t>
                </a:r>
                <a:r>
                  <a:rPr lang="en-US" sz="2000" dirty="0"/>
                  <a:t> The </a:t>
                </a:r>
                <a:r>
                  <a:rPr lang="en-US" sz="2000" dirty="0">
                    <a:solidFill>
                      <a:srgbClr val="FF0000"/>
                    </a:solidFill>
                  </a:rPr>
                  <a:t>minimum distance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sz="2000" dirty="0"/>
                  <a:t> is the minimum weight of a Pauli error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sz="2000" dirty="0"/>
                  <a:t> such that </a:t>
                </a:r>
              </a:p>
              <a:p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𝜎</m:t>
                    </m:r>
                    <m:d>
                      <m:d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2000" b="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∉</m:t>
                    </m:r>
                    <m:d>
                      <m:dPr>
                        <m:begChr m:val="⟨"/>
                        <m:endChr m:val="⟩"/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sz="20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b>
                        </m:sSub>
                      </m:e>
                    </m:d>
                  </m:oMath>
                </a14:m>
                <a:endParaRPr lang="en-US" sz="2000" dirty="0"/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r>
                  <a:rPr lang="en-US" sz="2000" b="1" dirty="0"/>
                  <a:t>Remark. </a:t>
                </a:r>
              </a:p>
              <a:p>
                <a:r>
                  <a:rPr lang="en-US" sz="2000" dirty="0"/>
                  <a:t>When d is known, the </a:t>
                </a:r>
                <a:r>
                  <a:rPr lang="en-US" sz="2000" dirty="0">
                    <a:solidFill>
                      <a:srgbClr val="FF0000"/>
                    </a:solidFill>
                  </a:rPr>
                  <a:t>code</a:t>
                </a:r>
                <a:r>
                  <a:rPr lang="en-US" sz="2000" dirty="0"/>
                  <a:t> </a:t>
                </a:r>
                <a:r>
                  <a:rPr lang="en-US" sz="2000" dirty="0">
                    <a:solidFill>
                      <a:srgbClr val="FF0000"/>
                    </a:solidFill>
                  </a:rPr>
                  <a:t>parameters</a:t>
                </a:r>
                <a:r>
                  <a:rPr lang="en-US" sz="2000" dirty="0"/>
                  <a:t> and are denoted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[[</m:t>
                    </m:r>
                    <m:r>
                      <a:rPr lang="en-US" sz="20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0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0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20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]]</m:t>
                    </m:r>
                  </m:oMath>
                </a14:m>
                <a:r>
                  <a:rPr lang="en-US" sz="2000" dirty="0"/>
                  <a:t>. </a:t>
                </a:r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AE89775-479B-324E-59BC-E5078799EE9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8" t="-1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6752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6AA6E-3FD9-69D2-9FF5-43C23991A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Exercise. Find the minimum distance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DC0588F-C9B6-F613-10D5-AA451F05154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45288" y="1825625"/>
                <a:ext cx="4305050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endParaRPr lang="en-US" sz="200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7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000" dirty="0"/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0" dirty="0">
                          <a:latin typeface="Cambria Math" panose="02040503050406030204" pitchFamily="18" charset="0"/>
                        </a:rPr>
                        <m:t>⇒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00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0" dirty="0">
                                  <a:latin typeface="Cambria Math" panose="02040503050406030204" pitchFamily="18" charset="0"/>
                                </a:rPr>
                                <m:t>7, 1, 3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2000" dirty="0"/>
              </a:p>
              <a:p>
                <a:pPr marL="0" indent="0">
                  <a:buNone/>
                </a:pPr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DC0588F-C9B6-F613-10D5-AA451F05154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45288" y="1825625"/>
                <a:ext cx="4305050" cy="435133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3957B166-32EC-1E48-786F-20D19D6F5DD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189784" y="1825625"/>
                <a:ext cx="5171103" cy="435133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endParaRPr lang="en-US" sz="2000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2000" i="1" dirty="0">
                  <a:latin typeface="Cambria Math" panose="02040503050406030204" pitchFamily="18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2000" i="1" dirty="0">
                  <a:latin typeface="Cambria Math" panose="02040503050406030204" pitchFamily="18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5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000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2000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2000" dirty="0"/>
              </a:p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dirty="0">
                          <a:latin typeface="Cambria Math" panose="02040503050406030204" pitchFamily="18" charset="0"/>
                        </a:rPr>
                        <m:t>⇒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00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dirty="0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sz="2000" dirty="0">
                                  <a:latin typeface="Cambria Math" panose="02040503050406030204" pitchFamily="18" charset="0"/>
                                </a:rPr>
                                <m:t>, 1, 3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2000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2000" dirty="0"/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3957B166-32EC-1E48-786F-20D19D6F5D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9784" y="1825625"/>
                <a:ext cx="5171103" cy="435133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9240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0C93B-0123-B969-9A0E-18DF2A28F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Decoder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A6FAF44-A148-67CA-C34A-1E65BDAD103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000" b="1" dirty="0"/>
                  <a:t>Def</a:t>
                </a:r>
                <a:r>
                  <a:rPr lang="en-US" sz="2000" dirty="0"/>
                  <a:t>. A </a:t>
                </a:r>
                <a:r>
                  <a:rPr lang="en-US" sz="2000" dirty="0">
                    <a:solidFill>
                      <a:srgbClr val="FF0000"/>
                    </a:solidFill>
                  </a:rPr>
                  <a:t>decoder</a:t>
                </a:r>
                <a:r>
                  <a:rPr lang="en-US" sz="2000" dirty="0"/>
                  <a:t> is a map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sup>
                    </m:sSup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US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𝒫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000" dirty="0"/>
                  <a:t>. </a:t>
                </a:r>
              </a:p>
              <a:p>
                <a:pPr marL="0" indent="0">
                  <a:buNone/>
                </a:pPr>
                <a:r>
                  <a:rPr lang="en-US" sz="2000" dirty="0"/>
                  <a:t>We say that the decoder </a:t>
                </a:r>
                <a:r>
                  <a:rPr lang="en-US" sz="2000" dirty="0">
                    <a:solidFill>
                      <a:srgbClr val="FF0000"/>
                    </a:solidFill>
                  </a:rPr>
                  <a:t>corrects a Pauli error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sz="2000" dirty="0"/>
                  <a:t> if the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𝐷</m:t>
                    </m:r>
                    <m:d>
                      <m:d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𝜎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dirty="0" smtClean="0"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r>
                  <a:rPr lang="en-US" sz="2000" b="1" dirty="0"/>
                  <a:t>Def</a:t>
                </a:r>
                <a:r>
                  <a:rPr lang="en-US" sz="2000" dirty="0"/>
                  <a:t>. A </a:t>
                </a:r>
                <a:r>
                  <a:rPr lang="en-US" sz="2000" dirty="0">
                    <a:solidFill>
                      <a:srgbClr val="FF0000"/>
                    </a:solidFill>
                  </a:rPr>
                  <a:t>minimum weight (MW) decoder</a:t>
                </a:r>
                <a:r>
                  <a:rPr lang="en-US" sz="2000" dirty="0"/>
                  <a:t> is a map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sup>
                    </m:sSup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US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𝒫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000" dirty="0"/>
                  <a:t> such that for all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𝜎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sup>
                    </m:sSup>
                  </m:oMath>
                </a14:m>
                <a:r>
                  <a:rPr lang="en-US" sz="2000" dirty="0"/>
                  <a:t>,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𝜎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 is a minimum weight error with syndrome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r>
                  <a:rPr lang="en-US" sz="2000" b="1" dirty="0"/>
                  <a:t>Prop</a:t>
                </a:r>
                <a:r>
                  <a:rPr lang="en-US" sz="2000" dirty="0"/>
                  <a:t>. A MW decoder corrects all Pauli errors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sz="2000" dirty="0"/>
                  <a:t> with weight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A6FAF44-A148-67CA-C34A-1E65BDAD103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8" t="-1261" r="-1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AE4F02E-ADF9-7721-57CB-2EACF388F4F2}"/>
                  </a:ext>
                </a:extLst>
              </p:cNvPr>
              <p:cNvSpPr txBox="1"/>
              <p:nvPr/>
            </p:nvSpPr>
            <p:spPr>
              <a:xfrm>
                <a:off x="0" y="6488668"/>
                <a:ext cx="770807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/>
                  <a:t>In def 1, we ignore the phase of E. Otherwise, we could write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𝐷</m:t>
                    </m:r>
                    <m:d>
                      <m:dPr>
                        <m:ctrlPr>
                          <a:rPr lang="en-US" sz="16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𝜎</m:t>
                        </m:r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1600" b="0" i="0" dirty="0" smtClean="0"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 ⟨±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⟩</m:t>
                    </m:r>
                  </m:oMath>
                </a14:m>
                <a:endParaRPr lang="en-US" sz="16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AE4F02E-ADF9-7721-57CB-2EACF388F4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488668"/>
                <a:ext cx="7708072" cy="338554"/>
              </a:xfrm>
              <a:prstGeom prst="rect">
                <a:avLst/>
              </a:prstGeom>
              <a:blipFill>
                <a:blip r:embed="rId3"/>
                <a:stretch>
                  <a:fillRect l="-396" t="-5357" b="-2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4185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A1F3F-D4A2-6A75-E0F9-374E47628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a MW decoder using a lookup table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D4BBCCD-7548-24F2-C1BC-E869EE6F328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66725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000" b="1" dirty="0"/>
                  <a:t>Input</a:t>
                </a:r>
                <a:r>
                  <a:rPr lang="en-US" sz="2000" dirty="0"/>
                  <a:t>: Code + bound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pPr marL="0" indent="0">
                  <a:buNone/>
                </a:pPr>
                <a:r>
                  <a:rPr lang="en-US" sz="2000" b="1" dirty="0"/>
                  <a:t>Output</a:t>
                </a:r>
                <a:r>
                  <a:rPr lang="en-US" sz="2000" dirty="0"/>
                  <a:t>: A MW decoder for the correction of all errors with weight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endParaRPr lang="en-US" sz="2000" dirty="0"/>
              </a:p>
              <a:p>
                <a:pPr marL="514350" indent="-514350">
                  <a:buAutoNum type="arabicPeriod"/>
                </a:pPr>
                <a:r>
                  <a:rPr lang="en-US" sz="2000" dirty="0"/>
                  <a:t>Initialize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𝐷</m:t>
                    </m:r>
                    <m:d>
                      <m:d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</m:d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000" dirty="0"/>
                  <a:t> for all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pPr marL="514350" indent="-514350">
                  <a:buAutoNum type="arabicPeriod"/>
                </a:pPr>
                <a:r>
                  <a:rPr lang="en-US" sz="2000" dirty="0"/>
                  <a:t>For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=1,2,…,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/>
                  <a:t> do:</a:t>
                </a:r>
              </a:p>
              <a:p>
                <a:pPr marL="514350" indent="-514350">
                  <a:buAutoNum type="arabicPeriod"/>
                </a:pPr>
                <a:r>
                  <a:rPr lang="en-US" sz="2000" dirty="0"/>
                  <a:t>    Loop over Pauli errors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sz="2000" dirty="0"/>
                  <a:t> with weight w and do:</a:t>
                </a:r>
              </a:p>
              <a:p>
                <a:pPr marL="514350" indent="-514350">
                  <a:buAutoNum type="arabicPeriod"/>
                </a:pPr>
                <a:r>
                  <a:rPr lang="en-US" sz="2000" dirty="0"/>
                  <a:t>         Compute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𝜎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/>
              </a:p>
              <a:p>
                <a:pPr marL="514350" indent="-514350">
                  <a:buAutoNum type="arabicPeriod"/>
                </a:pPr>
                <a:r>
                  <a:rPr lang="en-US" sz="2000" dirty="0"/>
                  <a:t>         If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𝐷</m:t>
                    </m:r>
                    <m:d>
                      <m:d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</m:d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000" dirty="0"/>
                  <a:t>, set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dirty="0" smtClean="0">
                        <a:latin typeface="Cambria Math" panose="02040503050406030204" pitchFamily="18" charset="0"/>
                      </a:rPr>
                      <m:t>D</m:t>
                    </m:r>
                    <m:d>
                      <m:d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</m:d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endParaRPr lang="en-US" sz="2000" dirty="0"/>
              </a:p>
              <a:p>
                <a:pPr marL="514350" indent="-514350">
                  <a:buAutoNum type="arabicPeriod"/>
                </a:pPr>
                <a:r>
                  <a:rPr lang="en-US" sz="2000" dirty="0"/>
                  <a:t>Return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endParaRPr lang="en-US" sz="2000" dirty="0"/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r>
                  <a:rPr lang="en-US" sz="2000" b="1" dirty="0"/>
                  <a:t>Question.</a:t>
                </a:r>
                <a:r>
                  <a:rPr lang="en-US" sz="2000" dirty="0"/>
                  <a:t> What is the size of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2000" dirty="0"/>
                  <a:t>?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=1,…,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sub>
                        <m:sup/>
                        <m:e>
                          <m:d>
                            <m:dPr>
                              <m:ctrlPr>
                                <a:rPr lang="en-US" sz="2000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eqArr>
                                <m:eqArrPr>
                                  <m:ctrlPr>
                                    <a:rPr lang="en-US" sz="20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r>
                                    <a:rPr lang="en-US" sz="2000" i="1" dirty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</m:eqArr>
                            </m:e>
                          </m:d>
                          <m:sSup>
                            <m:sSupPr>
                              <m:ctrlPr>
                                <a:rPr lang="en-US" sz="2000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 dirty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sz="2000" i="1" dirty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sup>
                          </m:sSup>
                          <m:r>
                            <m:rPr>
                              <m:nor/>
                            </m:rPr>
                            <a:rPr lang="en-US" sz="2000" dirty="0"/>
                            <m:t> </m:t>
                          </m:r>
                        </m:e>
                      </m:nary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D4BBCCD-7548-24F2-C1BC-E869EE6F328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667250"/>
              </a:xfrm>
              <a:blipFill>
                <a:blip r:embed="rId2"/>
                <a:stretch>
                  <a:fillRect l="-638" t="-11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83">
            <a:extLst>
              <a:ext uri="{FF2B5EF4-FFF2-40B4-BE49-F238E27FC236}">
                <a16:creationId xmlns:a16="http://schemas.microsoft.com/office/drawing/2014/main" id="{9CB03522-D370-C413-9CDF-7F32F9766295}"/>
              </a:ext>
            </a:extLst>
          </p:cNvPr>
          <p:cNvGraphicFramePr>
            <a:graphicFrameLocks noGrp="1"/>
          </p:cNvGraphicFramePr>
          <p:nvPr/>
        </p:nvGraphicFramePr>
        <p:xfrm>
          <a:off x="8476449" y="2881551"/>
          <a:ext cx="3051658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5829">
                  <a:extLst>
                    <a:ext uri="{9D8B030D-6E8A-4147-A177-3AD203B41FA5}">
                      <a16:colId xmlns:a16="http://schemas.microsoft.com/office/drawing/2014/main" val="1237329760"/>
                    </a:ext>
                  </a:extLst>
                </a:gridCol>
                <a:gridCol w="1525829">
                  <a:extLst>
                    <a:ext uri="{9D8B030D-6E8A-4147-A177-3AD203B41FA5}">
                      <a16:colId xmlns:a16="http://schemas.microsoft.com/office/drawing/2014/main" val="2116104469"/>
                    </a:ext>
                  </a:extLst>
                </a:gridCol>
              </a:tblGrid>
              <a:tr h="349504">
                <a:tc>
                  <a:txBody>
                    <a:bodyPr/>
                    <a:lstStyle/>
                    <a:p>
                      <a:r>
                        <a:rPr lang="en-US" dirty="0"/>
                        <a:t>Checks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Correction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5175972"/>
                  </a:ext>
                </a:extLst>
              </a:tr>
              <a:tr h="349504"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Flip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369169"/>
                  </a:ext>
                </a:extLst>
              </a:tr>
              <a:tr h="349504">
                <a:tc>
                  <a:txBody>
                    <a:bodyPr/>
                    <a:lstStyle/>
                    <a:p>
                      <a:r>
                        <a:rPr lang="en-US" dirty="0"/>
                        <a:t>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Flip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595167"/>
                  </a:ext>
                </a:extLst>
              </a:tr>
              <a:tr h="349504">
                <a:tc>
                  <a:txBody>
                    <a:bodyPr/>
                    <a:lstStyle/>
                    <a:p>
                      <a:r>
                        <a:rPr lang="en-US" dirty="0"/>
                        <a:t>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Flip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67416"/>
                  </a:ext>
                </a:extLst>
              </a:tr>
              <a:tr h="349504">
                <a:tc>
                  <a:txBody>
                    <a:bodyPr/>
                    <a:lstStyle/>
                    <a:p>
                      <a:r>
                        <a:rPr lang="en-US" dirty="0"/>
                        <a:t>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Flip 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4059896"/>
                  </a:ext>
                </a:extLst>
              </a:tr>
              <a:tr h="349504">
                <a:tc>
                  <a:txBody>
                    <a:bodyPr/>
                    <a:lstStyle/>
                    <a:p>
                      <a:r>
                        <a:rPr lang="en-US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Flip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5520676"/>
                  </a:ext>
                </a:extLst>
              </a:tr>
              <a:tr h="349504">
                <a:tc>
                  <a:txBody>
                    <a:bodyPr/>
                    <a:lstStyle/>
                    <a:p>
                      <a:r>
                        <a:rPr lang="en-US" dirty="0"/>
                        <a:t>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Flip 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261975"/>
                  </a:ext>
                </a:extLst>
              </a:tr>
              <a:tr h="349504">
                <a:tc>
                  <a:txBody>
                    <a:bodyPr/>
                    <a:lstStyle/>
                    <a:p>
                      <a:r>
                        <a:rPr lang="en-US" dirty="0"/>
                        <a:t>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Flip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241269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9977757-4EE9-92A1-3C44-08BAA1E43A1A}"/>
              </a:ext>
            </a:extLst>
          </p:cNvPr>
          <p:cNvSpPr txBox="1"/>
          <p:nvPr/>
        </p:nvSpPr>
        <p:spPr>
          <a:xfrm>
            <a:off x="8382594" y="5991788"/>
            <a:ext cx="3319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LUT decoder for Hamming code</a:t>
            </a:r>
          </a:p>
        </p:txBody>
      </p:sp>
    </p:spTree>
    <p:extLst>
      <p:ext uri="{BB962C8B-B14F-4D97-AF65-F5344CB8AC3E}">
        <p14:creationId xmlns:p14="http://schemas.microsoft.com/office/powerpoint/2010/main" val="3755683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AF42C-9A4D-CB92-49AB-334737FDF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4C556F8-BFB0-FA7D-20FD-ACB4CFBCF9A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000" dirty="0">
                    <a:solidFill>
                      <a:srgbClr val="FF0000"/>
                    </a:solidFill>
                  </a:rPr>
                  <a:t>Is there a LUT decoder in my laptop?</a:t>
                </a:r>
              </a:p>
              <a:p>
                <a:pPr marL="0" indent="0">
                  <a:buNone/>
                </a:pPr>
                <a:endParaRPr lang="en-US" sz="2000" b="1" dirty="0"/>
              </a:p>
              <a:p>
                <a:pPr marL="0" indent="0">
                  <a:buNone/>
                </a:pPr>
                <a:r>
                  <a:rPr lang="en-US" sz="2000" b="1" dirty="0"/>
                  <a:t>Claim</a:t>
                </a:r>
                <a:r>
                  <a:rPr lang="en-US" sz="2000" dirty="0"/>
                  <a:t>:</a:t>
                </a:r>
              </a:p>
              <a:p>
                <a:r>
                  <a:rPr lang="en-US" sz="2000" dirty="0"/>
                  <a:t>The flash memory uses LDPC codes with length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≈8,000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r>
                  <a:rPr lang="en-US" sz="2000" dirty="0"/>
                  <a:t>The code has distance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≈30</m:t>
                    </m:r>
                  </m:oMath>
                </a14:m>
                <a:endParaRPr lang="en-US" sz="2000" dirty="0"/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r>
                  <a:rPr lang="en-US" sz="2000" b="1" dirty="0"/>
                  <a:t>Is that feasible?</a:t>
                </a:r>
              </a:p>
              <a:p>
                <a:r>
                  <a:rPr lang="en-US" sz="2000" dirty="0"/>
                  <a:t>We need to store all corrections with weight up to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=15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r>
                  <a:rPr lang="en-US" sz="2000" dirty="0"/>
                  <a:t>Cost: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≥</m:t>
                    </m:r>
                    <m:d>
                      <m:d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8,000</m:t>
                            </m:r>
                          </m:e>
                          <m:e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15</m:t>
                            </m:r>
                          </m:e>
                        </m:eqArr>
                      </m:e>
                    </m:d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≈</m:t>
                    </m:r>
                    <m:sSup>
                      <m:sSup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3.10</m:t>
                        </m:r>
                      </m:e>
                      <m:sup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46</m:t>
                        </m:r>
                      </m:sup>
                    </m:sSup>
                  </m:oMath>
                </a14:m>
                <a:r>
                  <a:rPr lang="en-US" sz="2000" b="0" dirty="0"/>
                  <a:t> bits </a:t>
                </a:r>
              </a:p>
              <a:p>
                <a:r>
                  <a:rPr lang="en-US" sz="2000" b="0" dirty="0"/>
                  <a:t>30 trillions </a:t>
                </a:r>
                <a:r>
                  <a:rPr lang="en-US" sz="2000" b="0" dirty="0" err="1"/>
                  <a:t>quetabits</a:t>
                </a:r>
                <a:r>
                  <a:rPr lang="en-US" sz="2000" b="0" dirty="0"/>
                  <a:t> </a:t>
                </a:r>
              </a:p>
              <a:p>
                <a:pPr marL="0" indent="0">
                  <a:buNone/>
                </a:pPr>
                <a:endParaRPr lang="en-US" sz="2000" b="0" dirty="0"/>
              </a:p>
              <a:p>
                <a:pPr marL="0" indent="0">
                  <a:buNone/>
                </a:pPr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4C556F8-BFB0-FA7D-20FD-ACB4CFBCF9A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8" t="-1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778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15E6D-72FB-DD34-A29A-E7B374751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Small quantum codes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A4E000-BD5C-709F-F106-D0DB72E5867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Syndrome extraction circuit</a:t>
            </a:r>
          </a:p>
        </p:txBody>
      </p:sp>
    </p:spTree>
    <p:extLst>
      <p:ext uri="{BB962C8B-B14F-4D97-AF65-F5344CB8AC3E}">
        <p14:creationId xmlns:p14="http://schemas.microsoft.com/office/powerpoint/2010/main" val="111679986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88E69-730E-682E-EC4E-DA60C37C1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Syndrome extraction in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82291ED-E948-C42E-1FAA-ABE2FFB43E3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5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We have qubits equipped with:</a:t>
                </a:r>
              </a:p>
              <a:p>
                <a:r>
                  <a:rPr lang="en-US" dirty="0">
                    <a:solidFill>
                      <a:srgbClr val="FF0000"/>
                    </a:solidFill>
                  </a:rPr>
                  <a:t>Preparation: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|0⟩</m:t>
                    </m:r>
                  </m:oMath>
                </a14:m>
                <a:r>
                  <a:rPr lang="en-US" dirty="0"/>
                  <a:t> 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⟩</m:t>
                    </m:r>
                  </m:oMath>
                </a14:m>
                <a:r>
                  <a:rPr lang="en-US" dirty="0"/>
                  <a:t> </a:t>
                </a:r>
              </a:p>
              <a:p>
                <a:r>
                  <a:rPr lang="en-US" dirty="0">
                    <a:solidFill>
                      <a:srgbClr val="FF0000"/>
                    </a:solidFill>
                  </a:rPr>
                  <a:t>Measurements: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𝑍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>
                    <a:solidFill>
                      <a:srgbClr val="FF0000"/>
                    </a:solidFill>
                  </a:rPr>
                  <a:t>Single-qubit gates:</a:t>
                </a:r>
                <a:r>
                  <a:rPr lang="en-US" dirty="0"/>
                  <a:t> H, S, T </a:t>
                </a:r>
              </a:p>
              <a:p>
                <a:r>
                  <a:rPr lang="en-US" dirty="0">
                    <a:solidFill>
                      <a:srgbClr val="FF0000"/>
                    </a:solidFill>
                  </a:rPr>
                  <a:t>Two-qubit gates:</a:t>
                </a:r>
                <a:r>
                  <a:rPr lang="en-US" dirty="0"/>
                  <a:t> CNOT = CX, CY, CZ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Goal: </a:t>
                </a:r>
              </a:p>
              <a:p>
                <a:r>
                  <a:rPr lang="en-US" dirty="0"/>
                  <a:t>We are given 5 qubits with a state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⟩</m:t>
                    </m:r>
                  </m:oMath>
                </a14:m>
                <a:r>
                  <a:rPr lang="en-US" dirty="0"/>
                  <a:t> (or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𝜓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⟩</m:t>
                    </m:r>
                  </m:oMath>
                </a14:m>
                <a:r>
                  <a:rPr lang="en-US" dirty="0"/>
                  <a:t>) of the five-qubit code.</a:t>
                </a:r>
              </a:p>
              <a:p>
                <a:r>
                  <a:rPr lang="en-US" dirty="0"/>
                  <a:t>Design a circuit to measure the syndrome?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82291ED-E948-C42E-1FAA-ABE2FFB43E3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8" t="-2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1385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7848C-0589-805C-1B40-7D6F2D4AB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Measurement of the first check: XZZXI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F2D7244-860C-EE56-5752-A271B5F895CA}"/>
              </a:ext>
            </a:extLst>
          </p:cNvPr>
          <p:cNvGrpSpPr/>
          <p:nvPr/>
        </p:nvGrpSpPr>
        <p:grpSpPr>
          <a:xfrm>
            <a:off x="4479060" y="2776477"/>
            <a:ext cx="2286000" cy="1357171"/>
            <a:chOff x="782742" y="3713382"/>
            <a:chExt cx="9184218" cy="1357171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CD6BA455-4B87-87E3-A89F-A205FBB01E99}"/>
                </a:ext>
              </a:extLst>
            </p:cNvPr>
            <p:cNvCxnSpPr>
              <a:cxnSpLocks/>
            </p:cNvCxnSpPr>
            <p:nvPr/>
          </p:nvCxnSpPr>
          <p:spPr>
            <a:xfrm>
              <a:off x="782742" y="3713382"/>
              <a:ext cx="918036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6123E52E-F8AE-7C02-CB8D-BE4928B8DDBE}"/>
                </a:ext>
              </a:extLst>
            </p:cNvPr>
            <p:cNvCxnSpPr>
              <a:cxnSpLocks/>
            </p:cNvCxnSpPr>
            <p:nvPr/>
          </p:nvCxnSpPr>
          <p:spPr>
            <a:xfrm>
              <a:off x="782742" y="4397514"/>
              <a:ext cx="914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FD44DD72-9963-B541-6E63-2A4964651235}"/>
                </a:ext>
              </a:extLst>
            </p:cNvPr>
            <p:cNvCxnSpPr>
              <a:cxnSpLocks/>
            </p:cNvCxnSpPr>
            <p:nvPr/>
          </p:nvCxnSpPr>
          <p:spPr>
            <a:xfrm>
              <a:off x="782742" y="5070553"/>
              <a:ext cx="918421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2D1CEAA8-667D-571C-30D0-10F4DFC3A645}"/>
                </a:ext>
              </a:extLst>
            </p:cNvPr>
            <p:cNvCxnSpPr/>
            <p:nvPr/>
          </p:nvCxnSpPr>
          <p:spPr>
            <a:xfrm>
              <a:off x="782742" y="4056270"/>
              <a:ext cx="914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4F87D6BA-A7B3-E6BE-F8DC-0C730728DF1D}"/>
                </a:ext>
              </a:extLst>
            </p:cNvPr>
            <p:cNvCxnSpPr>
              <a:cxnSpLocks/>
            </p:cNvCxnSpPr>
            <p:nvPr/>
          </p:nvCxnSpPr>
          <p:spPr>
            <a:xfrm>
              <a:off x="782742" y="4742070"/>
              <a:ext cx="914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88B7F24-8E61-492E-2313-0A276DF413B3}"/>
                  </a:ext>
                </a:extLst>
              </p:cNvPr>
              <p:cNvSpPr txBox="1"/>
              <p:nvPr/>
            </p:nvSpPr>
            <p:spPr>
              <a:xfrm>
                <a:off x="3815704" y="4287598"/>
                <a:ext cx="76585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dirty="0">
                          <a:latin typeface="Cambria Math" panose="02040503050406030204" pitchFamily="18" charset="0"/>
                        </a:rPr>
                        <m:t>|+&gt;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88B7F24-8E61-492E-2313-0A276DF413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5704" y="4287598"/>
                <a:ext cx="765851" cy="400110"/>
              </a:xfrm>
              <a:prstGeom prst="rect">
                <a:avLst/>
              </a:prstGeom>
              <a:blipFill>
                <a:blip r:embed="rId2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DD62741-E330-53F9-9453-EF331F5DCB61}"/>
              </a:ext>
            </a:extLst>
          </p:cNvPr>
          <p:cNvCxnSpPr>
            <a:cxnSpLocks/>
          </p:cNvCxnSpPr>
          <p:nvPr/>
        </p:nvCxnSpPr>
        <p:spPr>
          <a:xfrm>
            <a:off x="4519278" y="4512512"/>
            <a:ext cx="214093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B81D61C-AED7-5A0E-FAB4-C7F4F637DE11}"/>
              </a:ext>
            </a:extLst>
          </p:cNvPr>
          <p:cNvGrpSpPr/>
          <p:nvPr/>
        </p:nvGrpSpPr>
        <p:grpSpPr>
          <a:xfrm>
            <a:off x="4602511" y="2595685"/>
            <a:ext cx="337412" cy="1995759"/>
            <a:chOff x="1040447" y="3530921"/>
            <a:chExt cx="337412" cy="1995759"/>
          </a:xfrm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E1EB0D97-82B1-EEF8-D653-DF779426E374}"/>
                </a:ext>
              </a:extLst>
            </p:cNvPr>
            <p:cNvSpPr/>
            <p:nvPr/>
          </p:nvSpPr>
          <p:spPr>
            <a:xfrm rot="10800000">
              <a:off x="1130221" y="5368815"/>
              <a:ext cx="157864" cy="15786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50"/>
            </a:p>
          </p:txBody>
        </p: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1F90EAD-217D-EC78-8D52-EA8B3AAA479A}"/>
                </a:ext>
              </a:extLst>
            </p:cNvPr>
            <p:cNvCxnSpPr>
              <a:cxnSpLocks/>
              <a:stCxn id="32" idx="4"/>
              <a:endCxn id="34" idx="2"/>
            </p:cNvCxnSpPr>
            <p:nvPr/>
          </p:nvCxnSpPr>
          <p:spPr>
            <a:xfrm flipV="1">
              <a:off x="1209153" y="3892506"/>
              <a:ext cx="0" cy="1476309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0FC25493-0531-1217-25A8-4FB1A9DA904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40447" y="3530921"/>
              <a:ext cx="337412" cy="36158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sz="2400" dirty="0"/>
                <a:t>X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271269E-DD92-E9F3-0871-335F528D8EB2}"/>
              </a:ext>
            </a:extLst>
          </p:cNvPr>
          <p:cNvGrpSpPr/>
          <p:nvPr/>
        </p:nvGrpSpPr>
        <p:grpSpPr>
          <a:xfrm>
            <a:off x="5062054" y="2957270"/>
            <a:ext cx="337412" cy="1640288"/>
            <a:chOff x="1040447" y="3530921"/>
            <a:chExt cx="337412" cy="1640288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71EA2C3F-ED29-C6F3-BCEA-8CA6EF2DBB0E}"/>
                </a:ext>
              </a:extLst>
            </p:cNvPr>
            <p:cNvSpPr/>
            <p:nvPr/>
          </p:nvSpPr>
          <p:spPr>
            <a:xfrm rot="10800000">
              <a:off x="1130221" y="5013344"/>
              <a:ext cx="157864" cy="15786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50"/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A4968579-E6DE-DBBD-0626-1FB980A8C78C}"/>
                </a:ext>
              </a:extLst>
            </p:cNvPr>
            <p:cNvCxnSpPr>
              <a:cxnSpLocks/>
              <a:stCxn id="29" idx="4"/>
              <a:endCxn id="31" idx="2"/>
            </p:cNvCxnSpPr>
            <p:nvPr/>
          </p:nvCxnSpPr>
          <p:spPr>
            <a:xfrm flipV="1">
              <a:off x="1209153" y="3892506"/>
              <a:ext cx="0" cy="112083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F36ECF03-E895-A5BA-486F-BC02C6BA1AE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40447" y="3530921"/>
              <a:ext cx="337412" cy="36158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sz="2400" dirty="0"/>
                <a:t>Z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B8109C8-2C72-16DA-172F-0FB454C539AA}"/>
              </a:ext>
            </a:extLst>
          </p:cNvPr>
          <p:cNvGrpSpPr/>
          <p:nvPr/>
        </p:nvGrpSpPr>
        <p:grpSpPr>
          <a:xfrm>
            <a:off x="5532438" y="3284799"/>
            <a:ext cx="337412" cy="1306645"/>
            <a:chOff x="1040447" y="3530921"/>
            <a:chExt cx="337412" cy="1306645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7F03AF26-F02D-938E-4655-28778EE8B333}"/>
                </a:ext>
              </a:extLst>
            </p:cNvPr>
            <p:cNvSpPr/>
            <p:nvPr/>
          </p:nvSpPr>
          <p:spPr>
            <a:xfrm rot="10800000">
              <a:off x="1130221" y="4679701"/>
              <a:ext cx="157864" cy="15786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50"/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5DAAA0D-DF67-F55F-471A-9F4C1D529E33}"/>
                </a:ext>
              </a:extLst>
            </p:cNvPr>
            <p:cNvCxnSpPr>
              <a:cxnSpLocks/>
              <a:stCxn id="26" idx="4"/>
              <a:endCxn id="28" idx="2"/>
            </p:cNvCxnSpPr>
            <p:nvPr/>
          </p:nvCxnSpPr>
          <p:spPr>
            <a:xfrm flipV="1">
              <a:off x="1209153" y="3892506"/>
              <a:ext cx="0" cy="78719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E8E7C31D-82E3-8C6F-A683-2AEC98510CF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40447" y="3530921"/>
              <a:ext cx="337412" cy="36158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sz="2400" dirty="0"/>
                <a:t>Z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F5ABA7FE-82A0-EAFF-C243-ED31FB78A6B8}"/>
              </a:ext>
            </a:extLst>
          </p:cNvPr>
          <p:cNvGrpSpPr/>
          <p:nvPr/>
        </p:nvGrpSpPr>
        <p:grpSpPr>
          <a:xfrm>
            <a:off x="6002820" y="3646384"/>
            <a:ext cx="337412" cy="945060"/>
            <a:chOff x="1040447" y="3530921"/>
            <a:chExt cx="337412" cy="94506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AFBC91D1-9851-508C-7770-E4B0FFFA25CF}"/>
                </a:ext>
              </a:extLst>
            </p:cNvPr>
            <p:cNvSpPr/>
            <p:nvPr/>
          </p:nvSpPr>
          <p:spPr>
            <a:xfrm rot="10800000">
              <a:off x="1130221" y="4318116"/>
              <a:ext cx="157864" cy="15786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50"/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7869C8A-F92E-317C-A7E4-B048F01B6037}"/>
                </a:ext>
              </a:extLst>
            </p:cNvPr>
            <p:cNvCxnSpPr>
              <a:cxnSpLocks/>
              <a:stCxn id="23" idx="4"/>
              <a:endCxn id="25" idx="2"/>
            </p:cNvCxnSpPr>
            <p:nvPr/>
          </p:nvCxnSpPr>
          <p:spPr>
            <a:xfrm flipV="1">
              <a:off x="1209153" y="3892506"/>
              <a:ext cx="0" cy="42561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5DC7E7A4-1E4B-AEE0-2B86-7AA92702F6D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40447" y="3530921"/>
              <a:ext cx="337412" cy="36158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sz="2400" dirty="0"/>
                <a:t>X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80D89F3-DADA-76E8-6ED2-3348D465F1D2}"/>
              </a:ext>
            </a:extLst>
          </p:cNvPr>
          <p:cNvGrpSpPr/>
          <p:nvPr/>
        </p:nvGrpSpPr>
        <p:grpSpPr>
          <a:xfrm>
            <a:off x="6408322" y="4343544"/>
            <a:ext cx="337412" cy="471911"/>
            <a:chOff x="5411314" y="4880304"/>
            <a:chExt cx="383010" cy="490794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4C857BFB-45E9-B908-BE92-E9CEF3E91CD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411314" y="4880304"/>
              <a:ext cx="383010" cy="36933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endParaRPr lang="en-US" sz="4050" dirty="0"/>
            </a:p>
          </p:txBody>
        </p: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31F67E55-6A0C-8D9C-AC76-F7AE9AB1A432}"/>
                </a:ext>
              </a:extLst>
            </p:cNvPr>
            <p:cNvCxnSpPr>
              <a:cxnSpLocks/>
              <a:stCxn id="22" idx="2"/>
            </p:cNvCxnSpPr>
            <p:nvPr/>
          </p:nvCxnSpPr>
          <p:spPr>
            <a:xfrm flipV="1">
              <a:off x="5597968" y="4989669"/>
              <a:ext cx="101695" cy="16800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Chord 21">
              <a:extLst>
                <a:ext uri="{FF2B5EF4-FFF2-40B4-BE49-F238E27FC236}">
                  <a16:creationId xmlns:a16="http://schemas.microsoft.com/office/drawing/2014/main" id="{C6DDD7D5-7879-1CAE-D3FD-E2CAA0EEB057}"/>
                </a:ext>
              </a:extLst>
            </p:cNvPr>
            <p:cNvSpPr/>
            <p:nvPr/>
          </p:nvSpPr>
          <p:spPr>
            <a:xfrm rot="16200000">
              <a:off x="5385787" y="4972267"/>
              <a:ext cx="424358" cy="373303"/>
            </a:xfrm>
            <a:prstGeom prst="chord">
              <a:avLst>
                <a:gd name="adj1" fmla="val 16227162"/>
                <a:gd name="adj2" fmla="val 538124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5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5C367E7-E7B0-62BB-9B24-B323817EF53D}"/>
                  </a:ext>
                </a:extLst>
              </p:cNvPr>
              <p:cNvSpPr txBox="1"/>
              <p:nvPr/>
            </p:nvSpPr>
            <p:spPr>
              <a:xfrm>
                <a:off x="6775350" y="4300748"/>
                <a:ext cx="48923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20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5C367E7-E7B0-62BB-9B24-B323817EF5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5350" y="4300748"/>
                <a:ext cx="489236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7" name="Group 36">
            <a:extLst>
              <a:ext uri="{FF2B5EF4-FFF2-40B4-BE49-F238E27FC236}">
                <a16:creationId xmlns:a16="http://schemas.microsoft.com/office/drawing/2014/main" id="{A0619EF9-9776-4CE8-ACDD-575B83A3AE6C}"/>
              </a:ext>
            </a:extLst>
          </p:cNvPr>
          <p:cNvGrpSpPr/>
          <p:nvPr/>
        </p:nvGrpSpPr>
        <p:grpSpPr>
          <a:xfrm>
            <a:off x="3423878" y="2581613"/>
            <a:ext cx="1039290" cy="1671883"/>
            <a:chOff x="3423878" y="2581613"/>
            <a:chExt cx="1039290" cy="167188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01063BE2-E1B9-D679-ECB8-E3F7E0D8BE46}"/>
                    </a:ext>
                  </a:extLst>
                </p:cNvPr>
                <p:cNvSpPr txBox="1"/>
                <p:nvPr/>
              </p:nvSpPr>
              <p:spPr>
                <a:xfrm>
                  <a:off x="3423878" y="3193726"/>
                  <a:ext cx="790806" cy="400110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|"/>
                          <m:endChr m:val="⟩"/>
                          <m:ctrlP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𝜓</m:t>
                          </m:r>
                        </m:e>
                      </m:d>
                    </m:oMath>
                  </a14:m>
                  <a:r>
                    <a:rPr lang="en-US" sz="2000" dirty="0"/>
                    <a:t> </a:t>
                  </a:r>
                </a:p>
              </p:txBody>
            </p:sp>
          </mc:Choice>
          <mc:Fallback xmlns=""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01063BE2-E1B9-D679-ECB8-E3F7E0D8BE4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23878" y="3193726"/>
                  <a:ext cx="790806" cy="400110"/>
                </a:xfrm>
                <a:prstGeom prst="rect">
                  <a:avLst/>
                </a:prstGeom>
                <a:blipFill>
                  <a:blip r:embed="rId4"/>
                  <a:stretch>
                    <a:fillRect b="-1363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6" name="Left Brace 35">
              <a:extLst>
                <a:ext uri="{FF2B5EF4-FFF2-40B4-BE49-F238E27FC236}">
                  <a16:creationId xmlns:a16="http://schemas.microsoft.com/office/drawing/2014/main" id="{0F791133-9C46-8E0A-56C0-34893C27C570}"/>
                </a:ext>
              </a:extLst>
            </p:cNvPr>
            <p:cNvSpPr/>
            <p:nvPr/>
          </p:nvSpPr>
          <p:spPr>
            <a:xfrm>
              <a:off x="4125767" y="2581613"/>
              <a:ext cx="337401" cy="1671883"/>
            </a:xfrm>
            <a:prstGeom prst="leftBrace">
              <a:avLst>
                <a:gd name="adj1" fmla="val 31807"/>
                <a:gd name="adj2" fmla="val 50000"/>
              </a:avLst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60367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0E937-CE71-ECAE-C548-05007BD04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Syndrome extraction circuit</a:t>
            </a:r>
          </a:p>
        </p:txBody>
      </p: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B503189B-50A8-41EF-F6F0-55CA8481B000}"/>
              </a:ext>
            </a:extLst>
          </p:cNvPr>
          <p:cNvGrpSpPr/>
          <p:nvPr/>
        </p:nvGrpSpPr>
        <p:grpSpPr>
          <a:xfrm>
            <a:off x="977768" y="3198507"/>
            <a:ext cx="10515600" cy="1357171"/>
            <a:chOff x="782742" y="3713382"/>
            <a:chExt cx="9184218" cy="1357171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583D0F63-8CFF-B823-C0DD-FCA0AC4315D2}"/>
                </a:ext>
              </a:extLst>
            </p:cNvPr>
            <p:cNvCxnSpPr>
              <a:cxnSpLocks/>
            </p:cNvCxnSpPr>
            <p:nvPr/>
          </p:nvCxnSpPr>
          <p:spPr>
            <a:xfrm>
              <a:off x="782742" y="3713382"/>
              <a:ext cx="918036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27E8FC5A-EFEF-8FD3-CA39-E72FD0D6AE06}"/>
                </a:ext>
              </a:extLst>
            </p:cNvPr>
            <p:cNvCxnSpPr>
              <a:cxnSpLocks/>
            </p:cNvCxnSpPr>
            <p:nvPr/>
          </p:nvCxnSpPr>
          <p:spPr>
            <a:xfrm>
              <a:off x="782742" y="4397514"/>
              <a:ext cx="914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F6591B73-DA9E-69B0-C14C-E8C0B2906CDF}"/>
                </a:ext>
              </a:extLst>
            </p:cNvPr>
            <p:cNvCxnSpPr>
              <a:cxnSpLocks/>
            </p:cNvCxnSpPr>
            <p:nvPr/>
          </p:nvCxnSpPr>
          <p:spPr>
            <a:xfrm>
              <a:off x="782742" y="5070553"/>
              <a:ext cx="918421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6E6F7A65-8879-9074-5FDA-4D1870F6429D}"/>
                </a:ext>
              </a:extLst>
            </p:cNvPr>
            <p:cNvCxnSpPr/>
            <p:nvPr/>
          </p:nvCxnSpPr>
          <p:spPr>
            <a:xfrm>
              <a:off x="782742" y="4056270"/>
              <a:ext cx="914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6EDE9156-A488-F01C-80E9-3E9D28904B87}"/>
                </a:ext>
              </a:extLst>
            </p:cNvPr>
            <p:cNvCxnSpPr>
              <a:cxnSpLocks/>
            </p:cNvCxnSpPr>
            <p:nvPr/>
          </p:nvCxnSpPr>
          <p:spPr>
            <a:xfrm>
              <a:off x="782742" y="4742070"/>
              <a:ext cx="914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236317E2-F3F1-3844-0AEC-767F592B0AB9}"/>
              </a:ext>
            </a:extLst>
          </p:cNvPr>
          <p:cNvGrpSpPr/>
          <p:nvPr/>
        </p:nvGrpSpPr>
        <p:grpSpPr>
          <a:xfrm>
            <a:off x="314412" y="3017715"/>
            <a:ext cx="3448882" cy="2219770"/>
            <a:chOff x="278412" y="3068764"/>
            <a:chExt cx="3448882" cy="2219770"/>
          </a:xfrm>
        </p:grpSpPr>
        <p:grpSp>
          <p:nvGrpSpPr>
            <p:cNvPr id="106" name="Group 105">
              <a:extLst>
                <a:ext uri="{FF2B5EF4-FFF2-40B4-BE49-F238E27FC236}">
                  <a16:creationId xmlns:a16="http://schemas.microsoft.com/office/drawing/2014/main" id="{C42E7146-581C-31E2-9D28-AED6A8AE5927}"/>
                </a:ext>
              </a:extLst>
            </p:cNvPr>
            <p:cNvGrpSpPr/>
            <p:nvPr/>
          </p:nvGrpSpPr>
          <p:grpSpPr>
            <a:xfrm>
              <a:off x="278412" y="3068764"/>
              <a:ext cx="2930030" cy="2219770"/>
              <a:chOff x="253640" y="3530921"/>
              <a:chExt cx="2930030" cy="2219770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" name="TextBox 10">
                    <a:extLst>
                      <a:ext uri="{FF2B5EF4-FFF2-40B4-BE49-F238E27FC236}">
                        <a16:creationId xmlns:a16="http://schemas.microsoft.com/office/drawing/2014/main" id="{3D5CBD63-AAB1-DFD1-94EE-F2063864C6CE}"/>
                      </a:ext>
                    </a:extLst>
                  </p:cNvPr>
                  <p:cNvSpPr txBox="1"/>
                  <p:nvPr/>
                </p:nvSpPr>
                <p:spPr>
                  <a:xfrm>
                    <a:off x="253640" y="5222834"/>
                    <a:ext cx="765851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dirty="0">
                              <a:latin typeface="Cambria Math" panose="02040503050406030204" pitchFamily="18" charset="0"/>
                            </a:rPr>
                            <m:t>|+&gt;</m:t>
                          </m:r>
                        </m:oMath>
                      </m:oMathPara>
                    </a14:m>
                    <a:endParaRPr lang="en-US" sz="3200" dirty="0"/>
                  </a:p>
                </p:txBody>
              </p:sp>
            </mc:Choice>
            <mc:Fallback xmlns="">
              <p:sp>
                <p:nvSpPr>
                  <p:cNvPr id="11" name="TextBox 10">
                    <a:extLst>
                      <a:ext uri="{FF2B5EF4-FFF2-40B4-BE49-F238E27FC236}">
                        <a16:creationId xmlns:a16="http://schemas.microsoft.com/office/drawing/2014/main" id="{3D5CBD63-AAB1-DFD1-94EE-F2063864C6CE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53640" y="5222834"/>
                    <a:ext cx="765851" cy="400110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b="-15385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BE9A90E9-151B-4D51-02F7-52836287A35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57214" y="5447748"/>
                <a:ext cx="2140932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59" name="Group 58">
                <a:extLst>
                  <a:ext uri="{FF2B5EF4-FFF2-40B4-BE49-F238E27FC236}">
                    <a16:creationId xmlns:a16="http://schemas.microsoft.com/office/drawing/2014/main" id="{5A53F757-7091-AFC7-B1DA-ACA1CA3DBD63}"/>
                  </a:ext>
                </a:extLst>
              </p:cNvPr>
              <p:cNvGrpSpPr/>
              <p:nvPr/>
            </p:nvGrpSpPr>
            <p:grpSpPr>
              <a:xfrm>
                <a:off x="1040447" y="3530921"/>
                <a:ext cx="337412" cy="1995759"/>
                <a:chOff x="1040447" y="3530921"/>
                <a:chExt cx="337412" cy="1995759"/>
              </a:xfrm>
            </p:grpSpPr>
            <p:sp>
              <p:nvSpPr>
                <p:cNvPr id="49" name="Oval 48">
                  <a:extLst>
                    <a:ext uri="{FF2B5EF4-FFF2-40B4-BE49-F238E27FC236}">
                      <a16:creationId xmlns:a16="http://schemas.microsoft.com/office/drawing/2014/main" id="{7E3C145D-56D4-8870-BC29-B437DD0181A4}"/>
                    </a:ext>
                  </a:extLst>
                </p:cNvPr>
                <p:cNvSpPr/>
                <p:nvPr/>
              </p:nvSpPr>
              <p:spPr>
                <a:xfrm rot="10800000">
                  <a:off x="1130221" y="5368815"/>
                  <a:ext cx="157864" cy="157865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50"/>
                </a:p>
              </p:txBody>
            </p:sp>
            <p:cxnSp>
              <p:nvCxnSpPr>
                <p:cNvPr id="51" name="Straight Connector 50">
                  <a:extLst>
                    <a:ext uri="{FF2B5EF4-FFF2-40B4-BE49-F238E27FC236}">
                      <a16:creationId xmlns:a16="http://schemas.microsoft.com/office/drawing/2014/main" id="{C094EF25-5F95-77FD-039B-006A4F7B3ECF}"/>
                    </a:ext>
                  </a:extLst>
                </p:cNvPr>
                <p:cNvCxnSpPr>
                  <a:cxnSpLocks/>
                  <a:stCxn id="49" idx="4"/>
                  <a:endCxn id="54" idx="2"/>
                </p:cNvCxnSpPr>
                <p:nvPr/>
              </p:nvCxnSpPr>
              <p:spPr>
                <a:xfrm flipV="1">
                  <a:off x="1209153" y="3892506"/>
                  <a:ext cx="0" cy="1476309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54" name="Rectangle 53">
                  <a:extLst>
                    <a:ext uri="{FF2B5EF4-FFF2-40B4-BE49-F238E27FC236}">
                      <a16:creationId xmlns:a16="http://schemas.microsoft.com/office/drawing/2014/main" id="{29620E3C-004F-932D-81E0-C3218C3CBD8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040447" y="3530921"/>
                  <a:ext cx="337412" cy="361585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rtlCol="0" anchor="ctr"/>
                <a:lstStyle/>
                <a:p>
                  <a:pPr algn="ctr"/>
                  <a:r>
                    <a:rPr lang="en-US" sz="2400" dirty="0"/>
                    <a:t>X</a:t>
                  </a:r>
                </a:p>
              </p:txBody>
            </p:sp>
          </p:grpSp>
          <p:grpSp>
            <p:nvGrpSpPr>
              <p:cNvPr id="60" name="Group 59">
                <a:extLst>
                  <a:ext uri="{FF2B5EF4-FFF2-40B4-BE49-F238E27FC236}">
                    <a16:creationId xmlns:a16="http://schemas.microsoft.com/office/drawing/2014/main" id="{79691286-438A-22D2-D2B4-8BA8212ABC09}"/>
                  </a:ext>
                </a:extLst>
              </p:cNvPr>
              <p:cNvGrpSpPr/>
              <p:nvPr/>
            </p:nvGrpSpPr>
            <p:grpSpPr>
              <a:xfrm>
                <a:off x="1499990" y="3892506"/>
                <a:ext cx="337412" cy="1640288"/>
                <a:chOff x="1040447" y="3530921"/>
                <a:chExt cx="337412" cy="1640288"/>
              </a:xfrm>
            </p:grpSpPr>
            <p:sp>
              <p:nvSpPr>
                <p:cNvPr id="61" name="Oval 60">
                  <a:extLst>
                    <a:ext uri="{FF2B5EF4-FFF2-40B4-BE49-F238E27FC236}">
                      <a16:creationId xmlns:a16="http://schemas.microsoft.com/office/drawing/2014/main" id="{E0105DD5-31E1-35B7-5050-C8BA66EF7389}"/>
                    </a:ext>
                  </a:extLst>
                </p:cNvPr>
                <p:cNvSpPr/>
                <p:nvPr/>
              </p:nvSpPr>
              <p:spPr>
                <a:xfrm rot="10800000">
                  <a:off x="1130221" y="5013344"/>
                  <a:ext cx="157864" cy="157865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50"/>
                </a:p>
              </p:txBody>
            </p:sp>
            <p:cxnSp>
              <p:nvCxnSpPr>
                <p:cNvPr id="62" name="Straight Connector 61">
                  <a:extLst>
                    <a:ext uri="{FF2B5EF4-FFF2-40B4-BE49-F238E27FC236}">
                      <a16:creationId xmlns:a16="http://schemas.microsoft.com/office/drawing/2014/main" id="{EB306A3C-FBE2-2417-76FB-BD0C08A5F174}"/>
                    </a:ext>
                  </a:extLst>
                </p:cNvPr>
                <p:cNvCxnSpPr>
                  <a:cxnSpLocks/>
                  <a:stCxn id="61" idx="4"/>
                  <a:endCxn id="63" idx="2"/>
                </p:cNvCxnSpPr>
                <p:nvPr/>
              </p:nvCxnSpPr>
              <p:spPr>
                <a:xfrm flipV="1">
                  <a:off x="1209153" y="3892506"/>
                  <a:ext cx="0" cy="1120838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63" name="Rectangle 62">
                  <a:extLst>
                    <a:ext uri="{FF2B5EF4-FFF2-40B4-BE49-F238E27FC236}">
                      <a16:creationId xmlns:a16="http://schemas.microsoft.com/office/drawing/2014/main" id="{160EAF42-F7C7-7AF7-4960-2AD8FCC9876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040447" y="3530921"/>
                  <a:ext cx="337412" cy="361585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rtlCol="0" anchor="ctr"/>
                <a:lstStyle/>
                <a:p>
                  <a:pPr algn="ctr"/>
                  <a:r>
                    <a:rPr lang="en-US" sz="2400" dirty="0"/>
                    <a:t>Z</a:t>
                  </a:r>
                </a:p>
              </p:txBody>
            </p:sp>
          </p:grpSp>
          <p:grpSp>
            <p:nvGrpSpPr>
              <p:cNvPr id="66" name="Group 65">
                <a:extLst>
                  <a:ext uri="{FF2B5EF4-FFF2-40B4-BE49-F238E27FC236}">
                    <a16:creationId xmlns:a16="http://schemas.microsoft.com/office/drawing/2014/main" id="{49579C5B-035E-3CDA-66E4-249E33465F64}"/>
                  </a:ext>
                </a:extLst>
              </p:cNvPr>
              <p:cNvGrpSpPr/>
              <p:nvPr/>
            </p:nvGrpSpPr>
            <p:grpSpPr>
              <a:xfrm>
                <a:off x="1970374" y="4220035"/>
                <a:ext cx="337412" cy="1306645"/>
                <a:chOff x="1040447" y="3530921"/>
                <a:chExt cx="337412" cy="1306645"/>
              </a:xfrm>
            </p:grpSpPr>
            <p:sp>
              <p:nvSpPr>
                <p:cNvPr id="67" name="Oval 66">
                  <a:extLst>
                    <a:ext uri="{FF2B5EF4-FFF2-40B4-BE49-F238E27FC236}">
                      <a16:creationId xmlns:a16="http://schemas.microsoft.com/office/drawing/2014/main" id="{3823588E-9838-AF88-61EB-F6B1AFCB0521}"/>
                    </a:ext>
                  </a:extLst>
                </p:cNvPr>
                <p:cNvSpPr/>
                <p:nvPr/>
              </p:nvSpPr>
              <p:spPr>
                <a:xfrm rot="10800000">
                  <a:off x="1130221" y="4679701"/>
                  <a:ext cx="157864" cy="157865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50"/>
                </a:p>
              </p:txBody>
            </p:sp>
            <p:cxnSp>
              <p:nvCxnSpPr>
                <p:cNvPr id="68" name="Straight Connector 67">
                  <a:extLst>
                    <a:ext uri="{FF2B5EF4-FFF2-40B4-BE49-F238E27FC236}">
                      <a16:creationId xmlns:a16="http://schemas.microsoft.com/office/drawing/2014/main" id="{52C68B64-E920-35DD-B919-3BAAB3C96A67}"/>
                    </a:ext>
                  </a:extLst>
                </p:cNvPr>
                <p:cNvCxnSpPr>
                  <a:cxnSpLocks/>
                  <a:stCxn id="67" idx="4"/>
                  <a:endCxn id="69" idx="2"/>
                </p:cNvCxnSpPr>
                <p:nvPr/>
              </p:nvCxnSpPr>
              <p:spPr>
                <a:xfrm flipV="1">
                  <a:off x="1209153" y="3892506"/>
                  <a:ext cx="0" cy="787195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69" name="Rectangle 68">
                  <a:extLst>
                    <a:ext uri="{FF2B5EF4-FFF2-40B4-BE49-F238E27FC236}">
                      <a16:creationId xmlns:a16="http://schemas.microsoft.com/office/drawing/2014/main" id="{D0DDD7C6-074D-A901-5ACD-00696003099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040447" y="3530921"/>
                  <a:ext cx="337412" cy="361585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rtlCol="0" anchor="ctr"/>
                <a:lstStyle/>
                <a:p>
                  <a:pPr algn="ctr"/>
                  <a:r>
                    <a:rPr lang="en-US" sz="2400" dirty="0"/>
                    <a:t>Z</a:t>
                  </a:r>
                </a:p>
              </p:txBody>
            </p:sp>
          </p:grpSp>
          <p:grpSp>
            <p:nvGrpSpPr>
              <p:cNvPr id="72" name="Group 71">
                <a:extLst>
                  <a:ext uri="{FF2B5EF4-FFF2-40B4-BE49-F238E27FC236}">
                    <a16:creationId xmlns:a16="http://schemas.microsoft.com/office/drawing/2014/main" id="{42F1DE90-7AB0-B246-9CF1-E8A4253BF9DF}"/>
                  </a:ext>
                </a:extLst>
              </p:cNvPr>
              <p:cNvGrpSpPr/>
              <p:nvPr/>
            </p:nvGrpSpPr>
            <p:grpSpPr>
              <a:xfrm>
                <a:off x="2440756" y="4581620"/>
                <a:ext cx="337412" cy="945060"/>
                <a:chOff x="1040447" y="3530921"/>
                <a:chExt cx="337412" cy="945060"/>
              </a:xfrm>
            </p:grpSpPr>
            <p:sp>
              <p:nvSpPr>
                <p:cNvPr id="73" name="Oval 72">
                  <a:extLst>
                    <a:ext uri="{FF2B5EF4-FFF2-40B4-BE49-F238E27FC236}">
                      <a16:creationId xmlns:a16="http://schemas.microsoft.com/office/drawing/2014/main" id="{9D43A41E-2630-67CF-AE81-26182D215959}"/>
                    </a:ext>
                  </a:extLst>
                </p:cNvPr>
                <p:cNvSpPr/>
                <p:nvPr/>
              </p:nvSpPr>
              <p:spPr>
                <a:xfrm rot="10800000">
                  <a:off x="1130221" y="4318116"/>
                  <a:ext cx="157864" cy="157865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50"/>
                </a:p>
              </p:txBody>
            </p:sp>
            <p:cxnSp>
              <p:nvCxnSpPr>
                <p:cNvPr id="74" name="Straight Connector 73">
                  <a:extLst>
                    <a:ext uri="{FF2B5EF4-FFF2-40B4-BE49-F238E27FC236}">
                      <a16:creationId xmlns:a16="http://schemas.microsoft.com/office/drawing/2014/main" id="{1B346064-ED23-B8EF-120E-71DA2C5DCBC6}"/>
                    </a:ext>
                  </a:extLst>
                </p:cNvPr>
                <p:cNvCxnSpPr>
                  <a:cxnSpLocks/>
                  <a:stCxn id="73" idx="4"/>
                  <a:endCxn id="75" idx="2"/>
                </p:cNvCxnSpPr>
                <p:nvPr/>
              </p:nvCxnSpPr>
              <p:spPr>
                <a:xfrm flipV="1">
                  <a:off x="1209153" y="3892506"/>
                  <a:ext cx="0" cy="42561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75" name="Rectangle 74">
                  <a:extLst>
                    <a:ext uri="{FF2B5EF4-FFF2-40B4-BE49-F238E27FC236}">
                      <a16:creationId xmlns:a16="http://schemas.microsoft.com/office/drawing/2014/main" id="{9E8976D4-AEE6-DE08-E278-D417C8A171B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040447" y="3530921"/>
                  <a:ext cx="337412" cy="361585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rtlCol="0" anchor="ctr"/>
                <a:lstStyle/>
                <a:p>
                  <a:pPr algn="ctr"/>
                  <a:r>
                    <a:rPr lang="en-US" sz="2400" dirty="0"/>
                    <a:t>X</a:t>
                  </a:r>
                </a:p>
              </p:txBody>
            </p:sp>
          </p:grpSp>
          <p:grpSp>
            <p:nvGrpSpPr>
              <p:cNvPr id="78" name="Group 77">
                <a:extLst>
                  <a:ext uri="{FF2B5EF4-FFF2-40B4-BE49-F238E27FC236}">
                    <a16:creationId xmlns:a16="http://schemas.microsoft.com/office/drawing/2014/main" id="{AB71C749-3205-ADB7-3109-F4D3033A6110}"/>
                  </a:ext>
                </a:extLst>
              </p:cNvPr>
              <p:cNvGrpSpPr/>
              <p:nvPr/>
            </p:nvGrpSpPr>
            <p:grpSpPr>
              <a:xfrm>
                <a:off x="2846258" y="5278780"/>
                <a:ext cx="337412" cy="471911"/>
                <a:chOff x="5411314" y="4880304"/>
                <a:chExt cx="383010" cy="490794"/>
              </a:xfrm>
            </p:grpSpPr>
            <p:sp>
              <p:nvSpPr>
                <p:cNvPr id="79" name="Rectangle 78">
                  <a:extLst>
                    <a:ext uri="{FF2B5EF4-FFF2-40B4-BE49-F238E27FC236}">
                      <a16:creationId xmlns:a16="http://schemas.microsoft.com/office/drawing/2014/main" id="{CAD37802-0E65-0F48-C43A-FD7468D7170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5411314" y="4880304"/>
                  <a:ext cx="383010" cy="369331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rtlCol="0" anchor="ctr"/>
                <a:lstStyle/>
                <a:p>
                  <a:pPr algn="ctr"/>
                  <a:endParaRPr lang="en-US" sz="4050" dirty="0"/>
                </a:p>
              </p:txBody>
            </p:sp>
            <p:cxnSp>
              <p:nvCxnSpPr>
                <p:cNvPr id="80" name="Straight Arrow Connector 79">
                  <a:extLst>
                    <a:ext uri="{FF2B5EF4-FFF2-40B4-BE49-F238E27FC236}">
                      <a16:creationId xmlns:a16="http://schemas.microsoft.com/office/drawing/2014/main" id="{EB4E2855-7933-4180-B66C-1A6DA2FDAFCB}"/>
                    </a:ext>
                  </a:extLst>
                </p:cNvPr>
                <p:cNvCxnSpPr>
                  <a:cxnSpLocks/>
                  <a:stCxn id="81" idx="2"/>
                </p:cNvCxnSpPr>
                <p:nvPr/>
              </p:nvCxnSpPr>
              <p:spPr>
                <a:xfrm flipV="1">
                  <a:off x="5597968" y="4989669"/>
                  <a:ext cx="101695" cy="168003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1" name="Chord 80">
                  <a:extLst>
                    <a:ext uri="{FF2B5EF4-FFF2-40B4-BE49-F238E27FC236}">
                      <a16:creationId xmlns:a16="http://schemas.microsoft.com/office/drawing/2014/main" id="{D35FF0B9-1F3D-8A25-22FC-39A0C772E6A5}"/>
                    </a:ext>
                  </a:extLst>
                </p:cNvPr>
                <p:cNvSpPr/>
                <p:nvPr/>
              </p:nvSpPr>
              <p:spPr>
                <a:xfrm rot="16200000">
                  <a:off x="5385787" y="4972267"/>
                  <a:ext cx="424358" cy="373303"/>
                </a:xfrm>
                <a:prstGeom prst="chord">
                  <a:avLst>
                    <a:gd name="adj1" fmla="val 16227162"/>
                    <a:gd name="adj2" fmla="val 5381240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50" dirty="0"/>
                </a:p>
              </p:txBody>
            </p:sp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3" name="TextBox 162">
                  <a:extLst>
                    <a:ext uri="{FF2B5EF4-FFF2-40B4-BE49-F238E27FC236}">
                      <a16:creationId xmlns:a16="http://schemas.microsoft.com/office/drawing/2014/main" id="{B6D14187-8C5A-595B-2128-EA8401CE8C82}"/>
                    </a:ext>
                  </a:extLst>
                </p:cNvPr>
                <p:cNvSpPr txBox="1"/>
                <p:nvPr/>
              </p:nvSpPr>
              <p:spPr>
                <a:xfrm>
                  <a:off x="3238058" y="4773827"/>
                  <a:ext cx="489236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sz="20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20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63" name="TextBox 162">
                  <a:extLst>
                    <a:ext uri="{FF2B5EF4-FFF2-40B4-BE49-F238E27FC236}">
                      <a16:creationId xmlns:a16="http://schemas.microsoft.com/office/drawing/2014/main" id="{B6D14187-8C5A-595B-2128-EA8401CE8C8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38058" y="4773827"/>
                  <a:ext cx="489236" cy="400110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B53BDF84-E773-3315-FA96-D20122A996F4}"/>
              </a:ext>
            </a:extLst>
          </p:cNvPr>
          <p:cNvGrpSpPr/>
          <p:nvPr/>
        </p:nvGrpSpPr>
        <p:grpSpPr>
          <a:xfrm>
            <a:off x="3179459" y="3381947"/>
            <a:ext cx="3398488" cy="2219770"/>
            <a:chOff x="3143459" y="3432996"/>
            <a:chExt cx="3398488" cy="2219770"/>
          </a:xfrm>
        </p:grpSpPr>
        <p:grpSp>
          <p:nvGrpSpPr>
            <p:cNvPr id="105" name="Group 104">
              <a:extLst>
                <a:ext uri="{FF2B5EF4-FFF2-40B4-BE49-F238E27FC236}">
                  <a16:creationId xmlns:a16="http://schemas.microsoft.com/office/drawing/2014/main" id="{5877F77D-6F2F-9BAE-41B5-06F7F77ABF0C}"/>
                </a:ext>
              </a:extLst>
            </p:cNvPr>
            <p:cNvGrpSpPr/>
            <p:nvPr/>
          </p:nvGrpSpPr>
          <p:grpSpPr>
            <a:xfrm>
              <a:off x="3143459" y="3432996"/>
              <a:ext cx="2910563" cy="2219770"/>
              <a:chOff x="3541882" y="3549717"/>
              <a:chExt cx="2910563" cy="2219770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3" name="TextBox 82">
                    <a:extLst>
                      <a:ext uri="{FF2B5EF4-FFF2-40B4-BE49-F238E27FC236}">
                        <a16:creationId xmlns:a16="http://schemas.microsoft.com/office/drawing/2014/main" id="{8843F469-23F3-9319-2BC4-4F60184FF77F}"/>
                      </a:ext>
                    </a:extLst>
                  </p:cNvPr>
                  <p:cNvSpPr txBox="1"/>
                  <p:nvPr/>
                </p:nvSpPr>
                <p:spPr>
                  <a:xfrm>
                    <a:off x="3541882" y="5266850"/>
                    <a:ext cx="765851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dirty="0">
                              <a:latin typeface="Cambria Math" panose="02040503050406030204" pitchFamily="18" charset="0"/>
                            </a:rPr>
                            <m:t>|+&gt;</m:t>
                          </m:r>
                        </m:oMath>
                      </m:oMathPara>
                    </a14:m>
                    <a:endParaRPr lang="en-US" sz="3200" dirty="0"/>
                  </a:p>
                </p:txBody>
              </p:sp>
            </mc:Choice>
            <mc:Fallback xmlns="">
              <p:sp>
                <p:nvSpPr>
                  <p:cNvPr id="83" name="TextBox 82">
                    <a:extLst>
                      <a:ext uri="{FF2B5EF4-FFF2-40B4-BE49-F238E27FC236}">
                        <a16:creationId xmlns:a16="http://schemas.microsoft.com/office/drawing/2014/main" id="{8843F469-23F3-9319-2BC4-4F60184FF77F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541882" y="5266850"/>
                    <a:ext cx="765851" cy="400110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b="-13636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84" name="Straight Connector 83">
                <a:extLst>
                  <a:ext uri="{FF2B5EF4-FFF2-40B4-BE49-F238E27FC236}">
                    <a16:creationId xmlns:a16="http://schemas.microsoft.com/office/drawing/2014/main" id="{7D296A40-0373-FF69-E228-30D07364376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228337" y="5466544"/>
                <a:ext cx="1964112" cy="859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85" name="Group 84">
                <a:extLst>
                  <a:ext uri="{FF2B5EF4-FFF2-40B4-BE49-F238E27FC236}">
                    <a16:creationId xmlns:a16="http://schemas.microsoft.com/office/drawing/2014/main" id="{36B47AC8-56F8-1212-0F41-FEDE2A2979B1}"/>
                  </a:ext>
                </a:extLst>
              </p:cNvPr>
              <p:cNvGrpSpPr/>
              <p:nvPr/>
            </p:nvGrpSpPr>
            <p:grpSpPr>
              <a:xfrm>
                <a:off x="4309222" y="3549717"/>
                <a:ext cx="337412" cy="1995759"/>
                <a:chOff x="1040447" y="3530921"/>
                <a:chExt cx="337412" cy="1995759"/>
              </a:xfrm>
            </p:grpSpPr>
            <p:sp>
              <p:nvSpPr>
                <p:cNvPr id="86" name="Oval 85">
                  <a:extLst>
                    <a:ext uri="{FF2B5EF4-FFF2-40B4-BE49-F238E27FC236}">
                      <a16:creationId xmlns:a16="http://schemas.microsoft.com/office/drawing/2014/main" id="{C91D2C1D-4E70-0F0A-5D01-98572122AC68}"/>
                    </a:ext>
                  </a:extLst>
                </p:cNvPr>
                <p:cNvSpPr/>
                <p:nvPr/>
              </p:nvSpPr>
              <p:spPr>
                <a:xfrm rot="10800000">
                  <a:off x="1130221" y="5368815"/>
                  <a:ext cx="157864" cy="157865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50"/>
                </a:p>
              </p:txBody>
            </p:sp>
            <p:cxnSp>
              <p:nvCxnSpPr>
                <p:cNvPr id="87" name="Straight Connector 86">
                  <a:extLst>
                    <a:ext uri="{FF2B5EF4-FFF2-40B4-BE49-F238E27FC236}">
                      <a16:creationId xmlns:a16="http://schemas.microsoft.com/office/drawing/2014/main" id="{D9AB8276-BC9B-313C-C49A-8217A1355C80}"/>
                    </a:ext>
                  </a:extLst>
                </p:cNvPr>
                <p:cNvCxnSpPr>
                  <a:cxnSpLocks/>
                  <a:stCxn id="86" idx="4"/>
                  <a:endCxn id="88" idx="2"/>
                </p:cNvCxnSpPr>
                <p:nvPr/>
              </p:nvCxnSpPr>
              <p:spPr>
                <a:xfrm flipV="1">
                  <a:off x="1209153" y="3892506"/>
                  <a:ext cx="0" cy="1476309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88" name="Rectangle 87">
                  <a:extLst>
                    <a:ext uri="{FF2B5EF4-FFF2-40B4-BE49-F238E27FC236}">
                      <a16:creationId xmlns:a16="http://schemas.microsoft.com/office/drawing/2014/main" id="{40FF87E8-86EC-891B-2B0C-FA47CC9B610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040447" y="3530921"/>
                  <a:ext cx="337412" cy="361585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rtlCol="0" anchor="ctr"/>
                <a:lstStyle/>
                <a:p>
                  <a:pPr algn="ctr"/>
                  <a:r>
                    <a:rPr lang="en-US" sz="2400" dirty="0"/>
                    <a:t>X</a:t>
                  </a:r>
                </a:p>
              </p:txBody>
            </p:sp>
          </p:grpSp>
          <p:grpSp>
            <p:nvGrpSpPr>
              <p:cNvPr id="89" name="Group 88">
                <a:extLst>
                  <a:ext uri="{FF2B5EF4-FFF2-40B4-BE49-F238E27FC236}">
                    <a16:creationId xmlns:a16="http://schemas.microsoft.com/office/drawing/2014/main" id="{98C2417C-FBFA-D9E7-962E-C7595C8074FE}"/>
                  </a:ext>
                </a:extLst>
              </p:cNvPr>
              <p:cNvGrpSpPr/>
              <p:nvPr/>
            </p:nvGrpSpPr>
            <p:grpSpPr>
              <a:xfrm>
                <a:off x="4768765" y="3911302"/>
                <a:ext cx="337412" cy="1640288"/>
                <a:chOff x="1040447" y="3530921"/>
                <a:chExt cx="337412" cy="1640288"/>
              </a:xfrm>
            </p:grpSpPr>
            <p:sp>
              <p:nvSpPr>
                <p:cNvPr id="90" name="Oval 89">
                  <a:extLst>
                    <a:ext uri="{FF2B5EF4-FFF2-40B4-BE49-F238E27FC236}">
                      <a16:creationId xmlns:a16="http://schemas.microsoft.com/office/drawing/2014/main" id="{C3C92200-D12B-6540-9BA7-0D9C7A36A780}"/>
                    </a:ext>
                  </a:extLst>
                </p:cNvPr>
                <p:cNvSpPr/>
                <p:nvPr/>
              </p:nvSpPr>
              <p:spPr>
                <a:xfrm rot="10800000">
                  <a:off x="1130221" y="5013344"/>
                  <a:ext cx="157864" cy="157865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50"/>
                </a:p>
              </p:txBody>
            </p:sp>
            <p:cxnSp>
              <p:nvCxnSpPr>
                <p:cNvPr id="91" name="Straight Connector 90">
                  <a:extLst>
                    <a:ext uri="{FF2B5EF4-FFF2-40B4-BE49-F238E27FC236}">
                      <a16:creationId xmlns:a16="http://schemas.microsoft.com/office/drawing/2014/main" id="{DCD7A168-F64E-A3B7-587C-DA13ED068343}"/>
                    </a:ext>
                  </a:extLst>
                </p:cNvPr>
                <p:cNvCxnSpPr>
                  <a:cxnSpLocks/>
                  <a:stCxn id="90" idx="4"/>
                  <a:endCxn id="92" idx="2"/>
                </p:cNvCxnSpPr>
                <p:nvPr/>
              </p:nvCxnSpPr>
              <p:spPr>
                <a:xfrm flipV="1">
                  <a:off x="1209153" y="3892506"/>
                  <a:ext cx="0" cy="1120838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92" name="Rectangle 91">
                  <a:extLst>
                    <a:ext uri="{FF2B5EF4-FFF2-40B4-BE49-F238E27FC236}">
                      <a16:creationId xmlns:a16="http://schemas.microsoft.com/office/drawing/2014/main" id="{8459B610-BFFA-B8C4-988A-0E7390F2F55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040447" y="3530921"/>
                  <a:ext cx="337412" cy="361585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rtlCol="0" anchor="ctr"/>
                <a:lstStyle/>
                <a:p>
                  <a:pPr algn="ctr"/>
                  <a:r>
                    <a:rPr lang="en-US" sz="2400" dirty="0"/>
                    <a:t>Z</a:t>
                  </a:r>
                </a:p>
              </p:txBody>
            </p:sp>
          </p:grpSp>
          <p:grpSp>
            <p:nvGrpSpPr>
              <p:cNvPr id="93" name="Group 92">
                <a:extLst>
                  <a:ext uri="{FF2B5EF4-FFF2-40B4-BE49-F238E27FC236}">
                    <a16:creationId xmlns:a16="http://schemas.microsoft.com/office/drawing/2014/main" id="{F2BE2199-0163-BB0D-57B5-85434C9C0535}"/>
                  </a:ext>
                </a:extLst>
              </p:cNvPr>
              <p:cNvGrpSpPr/>
              <p:nvPr/>
            </p:nvGrpSpPr>
            <p:grpSpPr>
              <a:xfrm>
                <a:off x="5239149" y="4238831"/>
                <a:ext cx="337412" cy="1306645"/>
                <a:chOff x="1040447" y="3530921"/>
                <a:chExt cx="337412" cy="1306645"/>
              </a:xfrm>
            </p:grpSpPr>
            <p:sp>
              <p:nvSpPr>
                <p:cNvPr id="94" name="Oval 93">
                  <a:extLst>
                    <a:ext uri="{FF2B5EF4-FFF2-40B4-BE49-F238E27FC236}">
                      <a16:creationId xmlns:a16="http://schemas.microsoft.com/office/drawing/2014/main" id="{47C12321-D292-E352-ED27-63634ABF17DB}"/>
                    </a:ext>
                  </a:extLst>
                </p:cNvPr>
                <p:cNvSpPr/>
                <p:nvPr/>
              </p:nvSpPr>
              <p:spPr>
                <a:xfrm rot="10800000">
                  <a:off x="1130221" y="4679701"/>
                  <a:ext cx="157864" cy="157865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50"/>
                </a:p>
              </p:txBody>
            </p:sp>
            <p:cxnSp>
              <p:nvCxnSpPr>
                <p:cNvPr id="95" name="Straight Connector 94">
                  <a:extLst>
                    <a:ext uri="{FF2B5EF4-FFF2-40B4-BE49-F238E27FC236}">
                      <a16:creationId xmlns:a16="http://schemas.microsoft.com/office/drawing/2014/main" id="{7F7CDE37-7D99-3D73-FFFC-D36E118BBEA7}"/>
                    </a:ext>
                  </a:extLst>
                </p:cNvPr>
                <p:cNvCxnSpPr>
                  <a:cxnSpLocks/>
                  <a:stCxn id="94" idx="4"/>
                  <a:endCxn id="96" idx="2"/>
                </p:cNvCxnSpPr>
                <p:nvPr/>
              </p:nvCxnSpPr>
              <p:spPr>
                <a:xfrm flipV="1">
                  <a:off x="1209153" y="3892506"/>
                  <a:ext cx="0" cy="787195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96" name="Rectangle 95">
                  <a:extLst>
                    <a:ext uri="{FF2B5EF4-FFF2-40B4-BE49-F238E27FC236}">
                      <a16:creationId xmlns:a16="http://schemas.microsoft.com/office/drawing/2014/main" id="{769C5C05-D900-7417-E2FA-7560C8A9DA4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040447" y="3530921"/>
                  <a:ext cx="337412" cy="361585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rtlCol="0" anchor="ctr"/>
                <a:lstStyle/>
                <a:p>
                  <a:pPr algn="ctr"/>
                  <a:r>
                    <a:rPr lang="en-US" sz="2400" dirty="0"/>
                    <a:t>Z</a:t>
                  </a:r>
                </a:p>
              </p:txBody>
            </p:sp>
          </p:grpSp>
          <p:grpSp>
            <p:nvGrpSpPr>
              <p:cNvPr id="97" name="Group 96">
                <a:extLst>
                  <a:ext uri="{FF2B5EF4-FFF2-40B4-BE49-F238E27FC236}">
                    <a16:creationId xmlns:a16="http://schemas.microsoft.com/office/drawing/2014/main" id="{18B54D44-3001-BBB1-B3F9-04FB204021F2}"/>
                  </a:ext>
                </a:extLst>
              </p:cNvPr>
              <p:cNvGrpSpPr/>
              <p:nvPr/>
            </p:nvGrpSpPr>
            <p:grpSpPr>
              <a:xfrm>
                <a:off x="5709531" y="4600416"/>
                <a:ext cx="337412" cy="945060"/>
                <a:chOff x="1040447" y="3530921"/>
                <a:chExt cx="337412" cy="945060"/>
              </a:xfrm>
            </p:grpSpPr>
            <p:sp>
              <p:nvSpPr>
                <p:cNvPr id="98" name="Oval 97">
                  <a:extLst>
                    <a:ext uri="{FF2B5EF4-FFF2-40B4-BE49-F238E27FC236}">
                      <a16:creationId xmlns:a16="http://schemas.microsoft.com/office/drawing/2014/main" id="{9BB2A098-A330-58A9-342E-B118140DBAC6}"/>
                    </a:ext>
                  </a:extLst>
                </p:cNvPr>
                <p:cNvSpPr/>
                <p:nvPr/>
              </p:nvSpPr>
              <p:spPr>
                <a:xfrm rot="10800000">
                  <a:off x="1130221" y="4318116"/>
                  <a:ext cx="157864" cy="157865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50"/>
                </a:p>
              </p:txBody>
            </p:sp>
            <p:cxnSp>
              <p:nvCxnSpPr>
                <p:cNvPr id="99" name="Straight Connector 98">
                  <a:extLst>
                    <a:ext uri="{FF2B5EF4-FFF2-40B4-BE49-F238E27FC236}">
                      <a16:creationId xmlns:a16="http://schemas.microsoft.com/office/drawing/2014/main" id="{5565384A-7691-8B13-B43F-3ADE38876259}"/>
                    </a:ext>
                  </a:extLst>
                </p:cNvPr>
                <p:cNvCxnSpPr>
                  <a:cxnSpLocks/>
                  <a:stCxn id="98" idx="4"/>
                  <a:endCxn id="100" idx="2"/>
                </p:cNvCxnSpPr>
                <p:nvPr/>
              </p:nvCxnSpPr>
              <p:spPr>
                <a:xfrm flipV="1">
                  <a:off x="1209153" y="3892506"/>
                  <a:ext cx="0" cy="42561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00" name="Rectangle 99">
                  <a:extLst>
                    <a:ext uri="{FF2B5EF4-FFF2-40B4-BE49-F238E27FC236}">
                      <a16:creationId xmlns:a16="http://schemas.microsoft.com/office/drawing/2014/main" id="{6A1C20EF-12AF-0D81-6073-9322077E348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040447" y="3530921"/>
                  <a:ext cx="337412" cy="361585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rtlCol="0" anchor="ctr"/>
                <a:lstStyle/>
                <a:p>
                  <a:pPr algn="ctr"/>
                  <a:r>
                    <a:rPr lang="en-US" sz="2400" dirty="0"/>
                    <a:t>X</a:t>
                  </a:r>
                </a:p>
              </p:txBody>
            </p:sp>
          </p:grpSp>
          <p:grpSp>
            <p:nvGrpSpPr>
              <p:cNvPr id="101" name="Group 100">
                <a:extLst>
                  <a:ext uri="{FF2B5EF4-FFF2-40B4-BE49-F238E27FC236}">
                    <a16:creationId xmlns:a16="http://schemas.microsoft.com/office/drawing/2014/main" id="{0ABB5348-1040-257E-834A-AD70BEA498BE}"/>
                  </a:ext>
                </a:extLst>
              </p:cNvPr>
              <p:cNvGrpSpPr/>
              <p:nvPr/>
            </p:nvGrpSpPr>
            <p:grpSpPr>
              <a:xfrm>
                <a:off x="6115033" y="5297576"/>
                <a:ext cx="337412" cy="471911"/>
                <a:chOff x="5411314" y="4880304"/>
                <a:chExt cx="383010" cy="490794"/>
              </a:xfrm>
            </p:grpSpPr>
            <p:sp>
              <p:nvSpPr>
                <p:cNvPr id="102" name="Rectangle 101">
                  <a:extLst>
                    <a:ext uri="{FF2B5EF4-FFF2-40B4-BE49-F238E27FC236}">
                      <a16:creationId xmlns:a16="http://schemas.microsoft.com/office/drawing/2014/main" id="{17D10A7C-1D6A-4DE3-FA96-5A1678C80BA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5411314" y="4880304"/>
                  <a:ext cx="383010" cy="369331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rtlCol="0" anchor="ctr"/>
                <a:lstStyle/>
                <a:p>
                  <a:pPr algn="ctr"/>
                  <a:endParaRPr lang="en-US" sz="4050" dirty="0"/>
                </a:p>
              </p:txBody>
            </p:sp>
            <p:cxnSp>
              <p:nvCxnSpPr>
                <p:cNvPr id="103" name="Straight Arrow Connector 102">
                  <a:extLst>
                    <a:ext uri="{FF2B5EF4-FFF2-40B4-BE49-F238E27FC236}">
                      <a16:creationId xmlns:a16="http://schemas.microsoft.com/office/drawing/2014/main" id="{A2765B21-8F8C-D35D-C5A8-9E8B035464B9}"/>
                    </a:ext>
                  </a:extLst>
                </p:cNvPr>
                <p:cNvCxnSpPr>
                  <a:cxnSpLocks/>
                  <a:stCxn id="104" idx="2"/>
                </p:cNvCxnSpPr>
                <p:nvPr/>
              </p:nvCxnSpPr>
              <p:spPr>
                <a:xfrm flipV="1">
                  <a:off x="5597968" y="4989669"/>
                  <a:ext cx="101695" cy="168003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4" name="Chord 103">
                  <a:extLst>
                    <a:ext uri="{FF2B5EF4-FFF2-40B4-BE49-F238E27FC236}">
                      <a16:creationId xmlns:a16="http://schemas.microsoft.com/office/drawing/2014/main" id="{24909476-7BED-A2FC-C861-2D91A38947FA}"/>
                    </a:ext>
                  </a:extLst>
                </p:cNvPr>
                <p:cNvSpPr/>
                <p:nvPr/>
              </p:nvSpPr>
              <p:spPr>
                <a:xfrm rot="16200000">
                  <a:off x="5385787" y="4972267"/>
                  <a:ext cx="424358" cy="373303"/>
                </a:xfrm>
                <a:prstGeom prst="chord">
                  <a:avLst>
                    <a:gd name="adj1" fmla="val 16227162"/>
                    <a:gd name="adj2" fmla="val 5381240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50" dirty="0"/>
                </a:p>
              </p:txBody>
            </p:sp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4" name="TextBox 163">
                  <a:extLst>
                    <a:ext uri="{FF2B5EF4-FFF2-40B4-BE49-F238E27FC236}">
                      <a16:creationId xmlns:a16="http://schemas.microsoft.com/office/drawing/2014/main" id="{FBE1FE29-C994-32E3-9765-A55C95FD512C}"/>
                    </a:ext>
                  </a:extLst>
                </p:cNvPr>
                <p:cNvSpPr txBox="1"/>
                <p:nvPr/>
              </p:nvSpPr>
              <p:spPr>
                <a:xfrm>
                  <a:off x="6046747" y="5123006"/>
                  <a:ext cx="495200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sz="20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20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64" name="TextBox 163">
                  <a:extLst>
                    <a:ext uri="{FF2B5EF4-FFF2-40B4-BE49-F238E27FC236}">
                      <a16:creationId xmlns:a16="http://schemas.microsoft.com/office/drawing/2014/main" id="{FBE1FE29-C994-32E3-9765-A55C95FD512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46747" y="5123006"/>
                  <a:ext cx="495200" cy="400110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97E46AA3-BCD0-39F4-71F7-1F109DF3A9BF}"/>
              </a:ext>
            </a:extLst>
          </p:cNvPr>
          <p:cNvGrpSpPr/>
          <p:nvPr/>
        </p:nvGrpSpPr>
        <p:grpSpPr>
          <a:xfrm>
            <a:off x="6040978" y="2990662"/>
            <a:ext cx="3395061" cy="2942697"/>
            <a:chOff x="6004978" y="3041711"/>
            <a:chExt cx="3395061" cy="2942697"/>
          </a:xfrm>
        </p:grpSpPr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B1D5830C-1886-179A-C32B-E6C07C808703}"/>
                </a:ext>
              </a:extLst>
            </p:cNvPr>
            <p:cNvGrpSpPr/>
            <p:nvPr/>
          </p:nvGrpSpPr>
          <p:grpSpPr>
            <a:xfrm>
              <a:off x="6004978" y="3041711"/>
              <a:ext cx="2888102" cy="2942697"/>
              <a:chOff x="3564343" y="2826790"/>
              <a:chExt cx="2888102" cy="2942697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8" name="TextBox 107">
                    <a:extLst>
                      <a:ext uri="{FF2B5EF4-FFF2-40B4-BE49-F238E27FC236}">
                        <a16:creationId xmlns:a16="http://schemas.microsoft.com/office/drawing/2014/main" id="{E7C795C4-FACE-CF07-0F58-FAC006FA0806}"/>
                      </a:ext>
                    </a:extLst>
                  </p:cNvPr>
                  <p:cNvSpPr txBox="1"/>
                  <p:nvPr/>
                </p:nvSpPr>
                <p:spPr>
                  <a:xfrm>
                    <a:off x="3564343" y="5245616"/>
                    <a:ext cx="765851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dirty="0">
                              <a:latin typeface="Cambria Math" panose="02040503050406030204" pitchFamily="18" charset="0"/>
                            </a:rPr>
                            <m:t>|+&gt;</m:t>
                          </m:r>
                        </m:oMath>
                      </m:oMathPara>
                    </a14:m>
                    <a:endParaRPr lang="en-US" sz="3200" dirty="0"/>
                  </a:p>
                </p:txBody>
              </p:sp>
            </mc:Choice>
            <mc:Fallback xmlns="">
              <p:sp>
                <p:nvSpPr>
                  <p:cNvPr id="108" name="TextBox 107">
                    <a:extLst>
                      <a:ext uri="{FF2B5EF4-FFF2-40B4-BE49-F238E27FC236}">
                        <a16:creationId xmlns:a16="http://schemas.microsoft.com/office/drawing/2014/main" id="{E7C795C4-FACE-CF07-0F58-FAC006FA0806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564343" y="5245616"/>
                    <a:ext cx="765851" cy="400110"/>
                  </a:xfrm>
                  <a:prstGeom prst="rect">
                    <a:avLst/>
                  </a:prstGeom>
                  <a:blipFill>
                    <a:blip r:embed="rId8"/>
                    <a:stretch>
                      <a:fillRect b="-13636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09" name="Straight Connector 108">
                <a:extLst>
                  <a:ext uri="{FF2B5EF4-FFF2-40B4-BE49-F238E27FC236}">
                    <a16:creationId xmlns:a16="http://schemas.microsoft.com/office/drawing/2014/main" id="{F5FCD22D-5CA3-84D4-4BE2-36211A74060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261751" y="5466544"/>
                <a:ext cx="1930698" cy="717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5D39653A-4B16-8234-4BD8-415475B4A18C}"/>
                  </a:ext>
                </a:extLst>
              </p:cNvPr>
              <p:cNvGrpSpPr/>
              <p:nvPr/>
            </p:nvGrpSpPr>
            <p:grpSpPr>
              <a:xfrm>
                <a:off x="4309222" y="3549717"/>
                <a:ext cx="337412" cy="1995759"/>
                <a:chOff x="1040447" y="3530921"/>
                <a:chExt cx="337412" cy="1995759"/>
              </a:xfrm>
            </p:grpSpPr>
            <p:sp>
              <p:nvSpPr>
                <p:cNvPr id="127" name="Oval 126">
                  <a:extLst>
                    <a:ext uri="{FF2B5EF4-FFF2-40B4-BE49-F238E27FC236}">
                      <a16:creationId xmlns:a16="http://schemas.microsoft.com/office/drawing/2014/main" id="{D31CEDBD-3888-FC4A-0730-5AEEA6012582}"/>
                    </a:ext>
                  </a:extLst>
                </p:cNvPr>
                <p:cNvSpPr/>
                <p:nvPr/>
              </p:nvSpPr>
              <p:spPr>
                <a:xfrm rot="10800000">
                  <a:off x="1130221" y="5368815"/>
                  <a:ext cx="157864" cy="157865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50"/>
                </a:p>
              </p:txBody>
            </p:sp>
            <p:cxnSp>
              <p:nvCxnSpPr>
                <p:cNvPr id="128" name="Straight Connector 127">
                  <a:extLst>
                    <a:ext uri="{FF2B5EF4-FFF2-40B4-BE49-F238E27FC236}">
                      <a16:creationId xmlns:a16="http://schemas.microsoft.com/office/drawing/2014/main" id="{FD497EDC-B3D9-D4E1-C9E7-BD16147D5CB9}"/>
                    </a:ext>
                  </a:extLst>
                </p:cNvPr>
                <p:cNvCxnSpPr>
                  <a:cxnSpLocks/>
                  <a:stCxn id="127" idx="4"/>
                  <a:endCxn id="129" idx="2"/>
                </p:cNvCxnSpPr>
                <p:nvPr/>
              </p:nvCxnSpPr>
              <p:spPr>
                <a:xfrm flipV="1">
                  <a:off x="1209153" y="3892506"/>
                  <a:ext cx="0" cy="1476309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29" name="Rectangle 128">
                  <a:extLst>
                    <a:ext uri="{FF2B5EF4-FFF2-40B4-BE49-F238E27FC236}">
                      <a16:creationId xmlns:a16="http://schemas.microsoft.com/office/drawing/2014/main" id="{123B3087-B728-00AD-8D61-F2F1D2526E2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040447" y="3530921"/>
                  <a:ext cx="337412" cy="361585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rtlCol="0" anchor="ctr"/>
                <a:lstStyle/>
                <a:p>
                  <a:pPr algn="ctr"/>
                  <a:r>
                    <a:rPr lang="en-US" sz="2400" dirty="0"/>
                    <a:t>X</a:t>
                  </a:r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0713A91D-F2C5-03F2-B57E-1AF6238F17C6}"/>
                  </a:ext>
                </a:extLst>
              </p:cNvPr>
              <p:cNvGrpSpPr/>
              <p:nvPr/>
            </p:nvGrpSpPr>
            <p:grpSpPr>
              <a:xfrm>
                <a:off x="4768765" y="3911302"/>
                <a:ext cx="337412" cy="1640288"/>
                <a:chOff x="1040447" y="3530921"/>
                <a:chExt cx="337412" cy="1640288"/>
              </a:xfrm>
            </p:grpSpPr>
            <p:sp>
              <p:nvSpPr>
                <p:cNvPr id="124" name="Oval 123">
                  <a:extLst>
                    <a:ext uri="{FF2B5EF4-FFF2-40B4-BE49-F238E27FC236}">
                      <a16:creationId xmlns:a16="http://schemas.microsoft.com/office/drawing/2014/main" id="{00EC9CF8-2CF2-954E-6313-B28517BF69DE}"/>
                    </a:ext>
                  </a:extLst>
                </p:cNvPr>
                <p:cNvSpPr/>
                <p:nvPr/>
              </p:nvSpPr>
              <p:spPr>
                <a:xfrm rot="10800000">
                  <a:off x="1130221" y="5013344"/>
                  <a:ext cx="157864" cy="157865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50"/>
                </a:p>
              </p:txBody>
            </p:sp>
            <p:cxnSp>
              <p:nvCxnSpPr>
                <p:cNvPr id="125" name="Straight Connector 124">
                  <a:extLst>
                    <a:ext uri="{FF2B5EF4-FFF2-40B4-BE49-F238E27FC236}">
                      <a16:creationId xmlns:a16="http://schemas.microsoft.com/office/drawing/2014/main" id="{01B1E5F4-EF90-248D-167B-106B8D55E1D5}"/>
                    </a:ext>
                  </a:extLst>
                </p:cNvPr>
                <p:cNvCxnSpPr>
                  <a:cxnSpLocks/>
                  <a:stCxn id="124" idx="4"/>
                  <a:endCxn id="126" idx="2"/>
                </p:cNvCxnSpPr>
                <p:nvPr/>
              </p:nvCxnSpPr>
              <p:spPr>
                <a:xfrm flipV="1">
                  <a:off x="1209153" y="3892506"/>
                  <a:ext cx="0" cy="1120838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26" name="Rectangle 125">
                  <a:extLst>
                    <a:ext uri="{FF2B5EF4-FFF2-40B4-BE49-F238E27FC236}">
                      <a16:creationId xmlns:a16="http://schemas.microsoft.com/office/drawing/2014/main" id="{0E62AD5E-BC68-DB8F-7379-22CA1228341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040447" y="3530921"/>
                  <a:ext cx="337412" cy="361585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rtlCol="0" anchor="ctr"/>
                <a:lstStyle/>
                <a:p>
                  <a:pPr algn="ctr"/>
                  <a:r>
                    <a:rPr lang="en-US" sz="2400" dirty="0"/>
                    <a:t>Z</a:t>
                  </a:r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8B99D27B-6728-A7D7-0C5F-642CC8DF6067}"/>
                  </a:ext>
                </a:extLst>
              </p:cNvPr>
              <p:cNvGrpSpPr/>
              <p:nvPr/>
            </p:nvGrpSpPr>
            <p:grpSpPr>
              <a:xfrm>
                <a:off x="5239149" y="4238831"/>
                <a:ext cx="337412" cy="1306645"/>
                <a:chOff x="1040447" y="3530921"/>
                <a:chExt cx="337412" cy="1306645"/>
              </a:xfrm>
            </p:grpSpPr>
            <p:sp>
              <p:nvSpPr>
                <p:cNvPr id="121" name="Oval 120">
                  <a:extLst>
                    <a:ext uri="{FF2B5EF4-FFF2-40B4-BE49-F238E27FC236}">
                      <a16:creationId xmlns:a16="http://schemas.microsoft.com/office/drawing/2014/main" id="{2629214C-C977-4C8B-D828-92CD5A6E26CF}"/>
                    </a:ext>
                  </a:extLst>
                </p:cNvPr>
                <p:cNvSpPr/>
                <p:nvPr/>
              </p:nvSpPr>
              <p:spPr>
                <a:xfrm rot="10800000">
                  <a:off x="1130221" y="4679701"/>
                  <a:ext cx="157864" cy="157865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50"/>
                </a:p>
              </p:txBody>
            </p:sp>
            <p:cxnSp>
              <p:nvCxnSpPr>
                <p:cNvPr id="122" name="Straight Connector 121">
                  <a:extLst>
                    <a:ext uri="{FF2B5EF4-FFF2-40B4-BE49-F238E27FC236}">
                      <a16:creationId xmlns:a16="http://schemas.microsoft.com/office/drawing/2014/main" id="{8B900220-3EAD-12E4-E2A8-30729F43B2E2}"/>
                    </a:ext>
                  </a:extLst>
                </p:cNvPr>
                <p:cNvCxnSpPr>
                  <a:cxnSpLocks/>
                  <a:stCxn id="121" idx="4"/>
                  <a:endCxn id="123" idx="2"/>
                </p:cNvCxnSpPr>
                <p:nvPr/>
              </p:nvCxnSpPr>
              <p:spPr>
                <a:xfrm flipV="1">
                  <a:off x="1209153" y="3892506"/>
                  <a:ext cx="0" cy="787195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23" name="Rectangle 122">
                  <a:extLst>
                    <a:ext uri="{FF2B5EF4-FFF2-40B4-BE49-F238E27FC236}">
                      <a16:creationId xmlns:a16="http://schemas.microsoft.com/office/drawing/2014/main" id="{C39B101E-B0BC-6B5D-7DAB-B269252942E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040447" y="3530921"/>
                  <a:ext cx="337412" cy="361585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rtlCol="0" anchor="ctr"/>
                <a:lstStyle/>
                <a:p>
                  <a:pPr algn="ctr"/>
                  <a:r>
                    <a:rPr lang="en-US" sz="2400" dirty="0"/>
                    <a:t>Z</a:t>
                  </a:r>
                </a:p>
              </p:txBody>
            </p:sp>
          </p:grpSp>
          <p:grpSp>
            <p:nvGrpSpPr>
              <p:cNvPr id="113" name="Group 112">
                <a:extLst>
                  <a:ext uri="{FF2B5EF4-FFF2-40B4-BE49-F238E27FC236}">
                    <a16:creationId xmlns:a16="http://schemas.microsoft.com/office/drawing/2014/main" id="{72CCB99C-261F-3368-AD31-F54D386B0E89}"/>
                  </a:ext>
                </a:extLst>
              </p:cNvPr>
              <p:cNvGrpSpPr/>
              <p:nvPr/>
            </p:nvGrpSpPr>
            <p:grpSpPr>
              <a:xfrm>
                <a:off x="5709530" y="2826790"/>
                <a:ext cx="337412" cy="2718686"/>
                <a:chOff x="1040446" y="1757295"/>
                <a:chExt cx="337412" cy="2718686"/>
              </a:xfrm>
            </p:grpSpPr>
            <p:sp>
              <p:nvSpPr>
                <p:cNvPr id="118" name="Oval 117">
                  <a:extLst>
                    <a:ext uri="{FF2B5EF4-FFF2-40B4-BE49-F238E27FC236}">
                      <a16:creationId xmlns:a16="http://schemas.microsoft.com/office/drawing/2014/main" id="{47DB5CD2-0BBB-95D6-0A60-1621B7737E7B}"/>
                    </a:ext>
                  </a:extLst>
                </p:cNvPr>
                <p:cNvSpPr/>
                <p:nvPr/>
              </p:nvSpPr>
              <p:spPr>
                <a:xfrm rot="10800000">
                  <a:off x="1130221" y="4318116"/>
                  <a:ext cx="157864" cy="157865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50"/>
                </a:p>
              </p:txBody>
            </p:sp>
            <p:cxnSp>
              <p:nvCxnSpPr>
                <p:cNvPr id="119" name="Straight Connector 118">
                  <a:extLst>
                    <a:ext uri="{FF2B5EF4-FFF2-40B4-BE49-F238E27FC236}">
                      <a16:creationId xmlns:a16="http://schemas.microsoft.com/office/drawing/2014/main" id="{5E97AD57-A1DF-1C5A-45EB-1202BC2251FC}"/>
                    </a:ext>
                  </a:extLst>
                </p:cNvPr>
                <p:cNvCxnSpPr>
                  <a:cxnSpLocks/>
                  <a:stCxn id="118" idx="4"/>
                  <a:endCxn id="120" idx="2"/>
                </p:cNvCxnSpPr>
                <p:nvPr/>
              </p:nvCxnSpPr>
              <p:spPr>
                <a:xfrm flipH="1" flipV="1">
                  <a:off x="1209152" y="2118880"/>
                  <a:ext cx="1" cy="2199236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20" name="Rectangle 119">
                  <a:extLst>
                    <a:ext uri="{FF2B5EF4-FFF2-40B4-BE49-F238E27FC236}">
                      <a16:creationId xmlns:a16="http://schemas.microsoft.com/office/drawing/2014/main" id="{C0100F6A-F339-9A67-A3B5-1D1C4570970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040446" y="1757295"/>
                  <a:ext cx="337412" cy="361585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rtlCol="0" anchor="ctr"/>
                <a:lstStyle/>
                <a:p>
                  <a:pPr algn="ctr"/>
                  <a:r>
                    <a:rPr lang="en-US" sz="2400" dirty="0"/>
                    <a:t>X</a:t>
                  </a:r>
                </a:p>
              </p:txBody>
            </p:sp>
          </p:grpSp>
          <p:grpSp>
            <p:nvGrpSpPr>
              <p:cNvPr id="114" name="Group 113">
                <a:extLst>
                  <a:ext uri="{FF2B5EF4-FFF2-40B4-BE49-F238E27FC236}">
                    <a16:creationId xmlns:a16="http://schemas.microsoft.com/office/drawing/2014/main" id="{D7730377-3085-8E88-385F-10E8FDBA200B}"/>
                  </a:ext>
                </a:extLst>
              </p:cNvPr>
              <p:cNvGrpSpPr/>
              <p:nvPr/>
            </p:nvGrpSpPr>
            <p:grpSpPr>
              <a:xfrm>
                <a:off x="6115033" y="5297576"/>
                <a:ext cx="337412" cy="471911"/>
                <a:chOff x="5411314" y="4880304"/>
                <a:chExt cx="383010" cy="490794"/>
              </a:xfrm>
            </p:grpSpPr>
            <p:sp>
              <p:nvSpPr>
                <p:cNvPr id="115" name="Rectangle 114">
                  <a:extLst>
                    <a:ext uri="{FF2B5EF4-FFF2-40B4-BE49-F238E27FC236}">
                      <a16:creationId xmlns:a16="http://schemas.microsoft.com/office/drawing/2014/main" id="{DF263E3C-0A86-01CB-9BD7-23E550BAAE8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5411314" y="4880304"/>
                  <a:ext cx="383010" cy="369331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rtlCol="0" anchor="ctr"/>
                <a:lstStyle/>
                <a:p>
                  <a:pPr algn="ctr"/>
                  <a:endParaRPr lang="en-US" sz="4050" dirty="0"/>
                </a:p>
              </p:txBody>
            </p:sp>
            <p:cxnSp>
              <p:nvCxnSpPr>
                <p:cNvPr id="116" name="Straight Arrow Connector 115">
                  <a:extLst>
                    <a:ext uri="{FF2B5EF4-FFF2-40B4-BE49-F238E27FC236}">
                      <a16:creationId xmlns:a16="http://schemas.microsoft.com/office/drawing/2014/main" id="{2A2ABF3D-FB2D-8C81-4A9E-1A8F84ED917F}"/>
                    </a:ext>
                  </a:extLst>
                </p:cNvPr>
                <p:cNvCxnSpPr>
                  <a:cxnSpLocks/>
                  <a:stCxn id="117" idx="2"/>
                </p:cNvCxnSpPr>
                <p:nvPr/>
              </p:nvCxnSpPr>
              <p:spPr>
                <a:xfrm flipV="1">
                  <a:off x="5597968" y="4989669"/>
                  <a:ext cx="101695" cy="168003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7" name="Chord 116">
                  <a:extLst>
                    <a:ext uri="{FF2B5EF4-FFF2-40B4-BE49-F238E27FC236}">
                      <a16:creationId xmlns:a16="http://schemas.microsoft.com/office/drawing/2014/main" id="{07988E03-51DF-24A6-DEF7-41C5557EE7DC}"/>
                    </a:ext>
                  </a:extLst>
                </p:cNvPr>
                <p:cNvSpPr/>
                <p:nvPr/>
              </p:nvSpPr>
              <p:spPr>
                <a:xfrm rot="16200000">
                  <a:off x="5385787" y="4972267"/>
                  <a:ext cx="424358" cy="373303"/>
                </a:xfrm>
                <a:prstGeom prst="chord">
                  <a:avLst>
                    <a:gd name="adj1" fmla="val 16227162"/>
                    <a:gd name="adj2" fmla="val 5381240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50" dirty="0"/>
                </a:p>
              </p:txBody>
            </p:sp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5" name="TextBox 164">
                  <a:extLst>
                    <a:ext uri="{FF2B5EF4-FFF2-40B4-BE49-F238E27FC236}">
                      <a16:creationId xmlns:a16="http://schemas.microsoft.com/office/drawing/2014/main" id="{770B4BFC-EED5-DFB4-0A58-0DEC6AF20693}"/>
                    </a:ext>
                  </a:extLst>
                </p:cNvPr>
                <p:cNvSpPr txBox="1"/>
                <p:nvPr/>
              </p:nvSpPr>
              <p:spPr>
                <a:xfrm>
                  <a:off x="8904839" y="5436005"/>
                  <a:ext cx="495200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sz="20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sz="20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65" name="TextBox 164">
                  <a:extLst>
                    <a:ext uri="{FF2B5EF4-FFF2-40B4-BE49-F238E27FC236}">
                      <a16:creationId xmlns:a16="http://schemas.microsoft.com/office/drawing/2014/main" id="{770B4BFC-EED5-DFB4-0A58-0DEC6AF2069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04839" y="5436005"/>
                  <a:ext cx="495200" cy="400110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70" name="Group 169">
            <a:extLst>
              <a:ext uri="{FF2B5EF4-FFF2-40B4-BE49-F238E27FC236}">
                <a16:creationId xmlns:a16="http://schemas.microsoft.com/office/drawing/2014/main" id="{F253DC6D-5165-2790-901A-B740A331197C}"/>
              </a:ext>
            </a:extLst>
          </p:cNvPr>
          <p:cNvGrpSpPr/>
          <p:nvPr/>
        </p:nvGrpSpPr>
        <p:grpSpPr>
          <a:xfrm>
            <a:off x="8887662" y="3013340"/>
            <a:ext cx="3359576" cy="3222296"/>
            <a:chOff x="8851662" y="3064389"/>
            <a:chExt cx="3359576" cy="3222296"/>
          </a:xfrm>
        </p:grpSpPr>
        <p:grpSp>
          <p:nvGrpSpPr>
            <p:cNvPr id="131" name="Group 130">
              <a:extLst>
                <a:ext uri="{FF2B5EF4-FFF2-40B4-BE49-F238E27FC236}">
                  <a16:creationId xmlns:a16="http://schemas.microsoft.com/office/drawing/2014/main" id="{EB7682D1-241E-FE26-13FA-0AA055135963}"/>
                </a:ext>
              </a:extLst>
            </p:cNvPr>
            <p:cNvGrpSpPr/>
            <p:nvPr/>
          </p:nvGrpSpPr>
          <p:grpSpPr>
            <a:xfrm>
              <a:off x="8851662" y="3064389"/>
              <a:ext cx="2864376" cy="3222296"/>
              <a:chOff x="3588069" y="2547191"/>
              <a:chExt cx="2864376" cy="3222296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2" name="TextBox 131">
                    <a:extLst>
                      <a:ext uri="{FF2B5EF4-FFF2-40B4-BE49-F238E27FC236}">
                        <a16:creationId xmlns:a16="http://schemas.microsoft.com/office/drawing/2014/main" id="{928F1F86-28ED-B247-6B05-6896CAD718EF}"/>
                      </a:ext>
                    </a:extLst>
                  </p:cNvPr>
                  <p:cNvSpPr txBox="1"/>
                  <p:nvPr/>
                </p:nvSpPr>
                <p:spPr>
                  <a:xfrm>
                    <a:off x="3588069" y="5247290"/>
                    <a:ext cx="765851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dirty="0">
                              <a:latin typeface="Cambria Math" panose="02040503050406030204" pitchFamily="18" charset="0"/>
                            </a:rPr>
                            <m:t>|+&gt;</m:t>
                          </m:r>
                        </m:oMath>
                      </m:oMathPara>
                    </a14:m>
                    <a:endParaRPr lang="en-US" sz="3200" dirty="0"/>
                  </a:p>
                </p:txBody>
              </p:sp>
            </mc:Choice>
            <mc:Fallback xmlns="">
              <p:sp>
                <p:nvSpPr>
                  <p:cNvPr id="132" name="TextBox 131">
                    <a:extLst>
                      <a:ext uri="{FF2B5EF4-FFF2-40B4-BE49-F238E27FC236}">
                        <a16:creationId xmlns:a16="http://schemas.microsoft.com/office/drawing/2014/main" id="{928F1F86-28ED-B247-6B05-6896CAD718EF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588069" y="5247290"/>
                    <a:ext cx="765851" cy="400110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 b="-13636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33" name="Straight Connector 132">
                <a:extLst>
                  <a:ext uri="{FF2B5EF4-FFF2-40B4-BE49-F238E27FC236}">
                    <a16:creationId xmlns:a16="http://schemas.microsoft.com/office/drawing/2014/main" id="{54427CF8-0B78-3075-BD93-1E8D19C6683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309222" y="5466544"/>
                <a:ext cx="1883227" cy="1695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134" name="Group 133">
                <a:extLst>
                  <a:ext uri="{FF2B5EF4-FFF2-40B4-BE49-F238E27FC236}">
                    <a16:creationId xmlns:a16="http://schemas.microsoft.com/office/drawing/2014/main" id="{03913D33-8261-CFA1-E7A1-E1B18642D4E9}"/>
                  </a:ext>
                </a:extLst>
              </p:cNvPr>
              <p:cNvGrpSpPr/>
              <p:nvPr/>
            </p:nvGrpSpPr>
            <p:grpSpPr>
              <a:xfrm>
                <a:off x="4309222" y="3549717"/>
                <a:ext cx="337412" cy="1995759"/>
                <a:chOff x="1040447" y="3530921"/>
                <a:chExt cx="337412" cy="1995759"/>
              </a:xfrm>
            </p:grpSpPr>
            <p:sp>
              <p:nvSpPr>
                <p:cNvPr id="151" name="Oval 150">
                  <a:extLst>
                    <a:ext uri="{FF2B5EF4-FFF2-40B4-BE49-F238E27FC236}">
                      <a16:creationId xmlns:a16="http://schemas.microsoft.com/office/drawing/2014/main" id="{4E849929-5733-D3A7-496B-4557C569B21F}"/>
                    </a:ext>
                  </a:extLst>
                </p:cNvPr>
                <p:cNvSpPr/>
                <p:nvPr/>
              </p:nvSpPr>
              <p:spPr>
                <a:xfrm rot="10800000">
                  <a:off x="1130221" y="5368815"/>
                  <a:ext cx="157864" cy="157865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50"/>
                </a:p>
              </p:txBody>
            </p:sp>
            <p:cxnSp>
              <p:nvCxnSpPr>
                <p:cNvPr id="152" name="Straight Connector 151">
                  <a:extLst>
                    <a:ext uri="{FF2B5EF4-FFF2-40B4-BE49-F238E27FC236}">
                      <a16:creationId xmlns:a16="http://schemas.microsoft.com/office/drawing/2014/main" id="{4F4741A5-BDAC-6D6F-8413-A671640F5278}"/>
                    </a:ext>
                  </a:extLst>
                </p:cNvPr>
                <p:cNvCxnSpPr>
                  <a:cxnSpLocks/>
                  <a:stCxn id="151" idx="4"/>
                  <a:endCxn id="153" idx="2"/>
                </p:cNvCxnSpPr>
                <p:nvPr/>
              </p:nvCxnSpPr>
              <p:spPr>
                <a:xfrm flipV="1">
                  <a:off x="1209153" y="3892506"/>
                  <a:ext cx="0" cy="1476309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53" name="Rectangle 152">
                  <a:extLst>
                    <a:ext uri="{FF2B5EF4-FFF2-40B4-BE49-F238E27FC236}">
                      <a16:creationId xmlns:a16="http://schemas.microsoft.com/office/drawing/2014/main" id="{30D7783E-0ED2-C0B8-65B1-E983125757C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040447" y="3530921"/>
                  <a:ext cx="337412" cy="361585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rtlCol="0" anchor="ctr"/>
                <a:lstStyle/>
                <a:p>
                  <a:pPr algn="ctr"/>
                  <a:r>
                    <a:rPr lang="en-US" sz="2400" dirty="0"/>
                    <a:t>X</a:t>
                  </a:r>
                </a:p>
              </p:txBody>
            </p:sp>
          </p:grpSp>
          <p:grpSp>
            <p:nvGrpSpPr>
              <p:cNvPr id="135" name="Group 134">
                <a:extLst>
                  <a:ext uri="{FF2B5EF4-FFF2-40B4-BE49-F238E27FC236}">
                    <a16:creationId xmlns:a16="http://schemas.microsoft.com/office/drawing/2014/main" id="{44B75183-0398-8CAD-DFFC-528930B7F6E8}"/>
                  </a:ext>
                </a:extLst>
              </p:cNvPr>
              <p:cNvGrpSpPr/>
              <p:nvPr/>
            </p:nvGrpSpPr>
            <p:grpSpPr>
              <a:xfrm>
                <a:off x="4768765" y="3911302"/>
                <a:ext cx="337412" cy="1640288"/>
                <a:chOff x="1040447" y="3530921"/>
                <a:chExt cx="337412" cy="1640288"/>
              </a:xfrm>
            </p:grpSpPr>
            <p:sp>
              <p:nvSpPr>
                <p:cNvPr id="148" name="Oval 147">
                  <a:extLst>
                    <a:ext uri="{FF2B5EF4-FFF2-40B4-BE49-F238E27FC236}">
                      <a16:creationId xmlns:a16="http://schemas.microsoft.com/office/drawing/2014/main" id="{01D64BD6-41B7-BACF-AAD3-849C8B12DF3A}"/>
                    </a:ext>
                  </a:extLst>
                </p:cNvPr>
                <p:cNvSpPr/>
                <p:nvPr/>
              </p:nvSpPr>
              <p:spPr>
                <a:xfrm rot="10800000">
                  <a:off x="1130221" y="5013344"/>
                  <a:ext cx="157864" cy="157865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50"/>
                </a:p>
              </p:txBody>
            </p:sp>
            <p:cxnSp>
              <p:nvCxnSpPr>
                <p:cNvPr id="149" name="Straight Connector 148">
                  <a:extLst>
                    <a:ext uri="{FF2B5EF4-FFF2-40B4-BE49-F238E27FC236}">
                      <a16:creationId xmlns:a16="http://schemas.microsoft.com/office/drawing/2014/main" id="{E8FE405D-8173-EC3F-F6B7-F5912937466B}"/>
                    </a:ext>
                  </a:extLst>
                </p:cNvPr>
                <p:cNvCxnSpPr>
                  <a:cxnSpLocks/>
                  <a:stCxn id="148" idx="4"/>
                  <a:endCxn id="150" idx="2"/>
                </p:cNvCxnSpPr>
                <p:nvPr/>
              </p:nvCxnSpPr>
              <p:spPr>
                <a:xfrm flipV="1">
                  <a:off x="1209153" y="3892506"/>
                  <a:ext cx="0" cy="1120838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50" name="Rectangle 149">
                  <a:extLst>
                    <a:ext uri="{FF2B5EF4-FFF2-40B4-BE49-F238E27FC236}">
                      <a16:creationId xmlns:a16="http://schemas.microsoft.com/office/drawing/2014/main" id="{23849812-11ED-6072-6574-2F6073AFEF8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040447" y="3530921"/>
                  <a:ext cx="337412" cy="361585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rtlCol="0" anchor="ctr"/>
                <a:lstStyle/>
                <a:p>
                  <a:pPr algn="ctr"/>
                  <a:r>
                    <a:rPr lang="en-US" sz="2400" dirty="0"/>
                    <a:t>Z</a:t>
                  </a:r>
                </a:p>
              </p:txBody>
            </p:sp>
          </p:grpSp>
          <p:grpSp>
            <p:nvGrpSpPr>
              <p:cNvPr id="136" name="Group 135">
                <a:extLst>
                  <a:ext uri="{FF2B5EF4-FFF2-40B4-BE49-F238E27FC236}">
                    <a16:creationId xmlns:a16="http://schemas.microsoft.com/office/drawing/2014/main" id="{3C6A9C13-C10E-E826-D7A3-4504F23F1197}"/>
                  </a:ext>
                </a:extLst>
              </p:cNvPr>
              <p:cNvGrpSpPr/>
              <p:nvPr/>
            </p:nvGrpSpPr>
            <p:grpSpPr>
              <a:xfrm>
                <a:off x="5250835" y="2547191"/>
                <a:ext cx="337412" cy="2998285"/>
                <a:chOff x="1052133" y="1839281"/>
                <a:chExt cx="337412" cy="2998285"/>
              </a:xfrm>
            </p:grpSpPr>
            <p:sp>
              <p:nvSpPr>
                <p:cNvPr id="145" name="Oval 144">
                  <a:extLst>
                    <a:ext uri="{FF2B5EF4-FFF2-40B4-BE49-F238E27FC236}">
                      <a16:creationId xmlns:a16="http://schemas.microsoft.com/office/drawing/2014/main" id="{F64737CD-D152-C511-AD39-F14A76D89BB4}"/>
                    </a:ext>
                  </a:extLst>
                </p:cNvPr>
                <p:cNvSpPr/>
                <p:nvPr/>
              </p:nvSpPr>
              <p:spPr>
                <a:xfrm rot="10800000">
                  <a:off x="1130221" y="4679701"/>
                  <a:ext cx="157864" cy="157865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50"/>
                </a:p>
              </p:txBody>
            </p:sp>
            <p:cxnSp>
              <p:nvCxnSpPr>
                <p:cNvPr id="146" name="Straight Connector 145">
                  <a:extLst>
                    <a:ext uri="{FF2B5EF4-FFF2-40B4-BE49-F238E27FC236}">
                      <a16:creationId xmlns:a16="http://schemas.microsoft.com/office/drawing/2014/main" id="{9D0FC3D5-3787-18AF-97B7-9E95FD0B69CF}"/>
                    </a:ext>
                  </a:extLst>
                </p:cNvPr>
                <p:cNvCxnSpPr>
                  <a:cxnSpLocks/>
                  <a:stCxn id="145" idx="4"/>
                  <a:endCxn id="147" idx="2"/>
                </p:cNvCxnSpPr>
                <p:nvPr/>
              </p:nvCxnSpPr>
              <p:spPr>
                <a:xfrm flipV="1">
                  <a:off x="1209153" y="2200866"/>
                  <a:ext cx="11686" cy="2478835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47" name="Rectangle 146">
                  <a:extLst>
                    <a:ext uri="{FF2B5EF4-FFF2-40B4-BE49-F238E27FC236}">
                      <a16:creationId xmlns:a16="http://schemas.microsoft.com/office/drawing/2014/main" id="{3C8A2512-3AD6-153B-D86A-B8626B72978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052133" y="1839281"/>
                  <a:ext cx="337412" cy="361585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rtlCol="0" anchor="ctr"/>
                <a:lstStyle/>
                <a:p>
                  <a:pPr algn="ctr"/>
                  <a:r>
                    <a:rPr lang="en-US" sz="2400" dirty="0"/>
                    <a:t>Z</a:t>
                  </a:r>
                </a:p>
              </p:txBody>
            </p:sp>
          </p:grpSp>
          <p:grpSp>
            <p:nvGrpSpPr>
              <p:cNvPr id="137" name="Group 136">
                <a:extLst>
                  <a:ext uri="{FF2B5EF4-FFF2-40B4-BE49-F238E27FC236}">
                    <a16:creationId xmlns:a16="http://schemas.microsoft.com/office/drawing/2014/main" id="{292013F6-D75D-0B7E-B01A-80526A004017}"/>
                  </a:ext>
                </a:extLst>
              </p:cNvPr>
              <p:cNvGrpSpPr/>
              <p:nvPr/>
            </p:nvGrpSpPr>
            <p:grpSpPr>
              <a:xfrm>
                <a:off x="5709530" y="2826790"/>
                <a:ext cx="337412" cy="2718686"/>
                <a:chOff x="1040446" y="1757295"/>
                <a:chExt cx="337412" cy="2718686"/>
              </a:xfrm>
            </p:grpSpPr>
            <p:sp>
              <p:nvSpPr>
                <p:cNvPr id="142" name="Oval 141">
                  <a:extLst>
                    <a:ext uri="{FF2B5EF4-FFF2-40B4-BE49-F238E27FC236}">
                      <a16:creationId xmlns:a16="http://schemas.microsoft.com/office/drawing/2014/main" id="{7478BD16-F8CD-9AD7-1AB5-E7962762D581}"/>
                    </a:ext>
                  </a:extLst>
                </p:cNvPr>
                <p:cNvSpPr/>
                <p:nvPr/>
              </p:nvSpPr>
              <p:spPr>
                <a:xfrm rot="10800000">
                  <a:off x="1130221" y="4318116"/>
                  <a:ext cx="157864" cy="157865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50"/>
                </a:p>
              </p:txBody>
            </p:sp>
            <p:cxnSp>
              <p:nvCxnSpPr>
                <p:cNvPr id="143" name="Straight Connector 142">
                  <a:extLst>
                    <a:ext uri="{FF2B5EF4-FFF2-40B4-BE49-F238E27FC236}">
                      <a16:creationId xmlns:a16="http://schemas.microsoft.com/office/drawing/2014/main" id="{37B33E14-714C-F595-DE1D-1FE6ED3F344C}"/>
                    </a:ext>
                  </a:extLst>
                </p:cNvPr>
                <p:cNvCxnSpPr>
                  <a:cxnSpLocks/>
                  <a:stCxn id="142" idx="4"/>
                  <a:endCxn id="144" idx="2"/>
                </p:cNvCxnSpPr>
                <p:nvPr/>
              </p:nvCxnSpPr>
              <p:spPr>
                <a:xfrm flipH="1" flipV="1">
                  <a:off x="1209152" y="2118880"/>
                  <a:ext cx="1" cy="2199236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44" name="Rectangle 143">
                  <a:extLst>
                    <a:ext uri="{FF2B5EF4-FFF2-40B4-BE49-F238E27FC236}">
                      <a16:creationId xmlns:a16="http://schemas.microsoft.com/office/drawing/2014/main" id="{824D7EBF-7AE0-9427-3ADA-C8D60902853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040446" y="1757295"/>
                  <a:ext cx="337412" cy="361585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rtlCol="0" anchor="ctr"/>
                <a:lstStyle/>
                <a:p>
                  <a:pPr algn="ctr"/>
                  <a:r>
                    <a:rPr lang="en-US" sz="2400" dirty="0"/>
                    <a:t>X</a:t>
                  </a:r>
                </a:p>
              </p:txBody>
            </p:sp>
          </p:grpSp>
          <p:grpSp>
            <p:nvGrpSpPr>
              <p:cNvPr id="138" name="Group 137">
                <a:extLst>
                  <a:ext uri="{FF2B5EF4-FFF2-40B4-BE49-F238E27FC236}">
                    <a16:creationId xmlns:a16="http://schemas.microsoft.com/office/drawing/2014/main" id="{2C969C05-352F-6EAF-5774-849D8B169822}"/>
                  </a:ext>
                </a:extLst>
              </p:cNvPr>
              <p:cNvGrpSpPr/>
              <p:nvPr/>
            </p:nvGrpSpPr>
            <p:grpSpPr>
              <a:xfrm>
                <a:off x="6115033" y="5297576"/>
                <a:ext cx="337412" cy="471911"/>
                <a:chOff x="5411314" y="4880304"/>
                <a:chExt cx="383010" cy="490794"/>
              </a:xfrm>
            </p:grpSpPr>
            <p:sp>
              <p:nvSpPr>
                <p:cNvPr id="139" name="Rectangle 138">
                  <a:extLst>
                    <a:ext uri="{FF2B5EF4-FFF2-40B4-BE49-F238E27FC236}">
                      <a16:creationId xmlns:a16="http://schemas.microsoft.com/office/drawing/2014/main" id="{865F586C-CA6A-B99B-47A5-982A7E41125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5411314" y="4880304"/>
                  <a:ext cx="383010" cy="369331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rtlCol="0" anchor="ctr"/>
                <a:lstStyle/>
                <a:p>
                  <a:pPr algn="ctr"/>
                  <a:endParaRPr lang="en-US" sz="4050" dirty="0"/>
                </a:p>
              </p:txBody>
            </p:sp>
            <p:cxnSp>
              <p:nvCxnSpPr>
                <p:cNvPr id="140" name="Straight Arrow Connector 139">
                  <a:extLst>
                    <a:ext uri="{FF2B5EF4-FFF2-40B4-BE49-F238E27FC236}">
                      <a16:creationId xmlns:a16="http://schemas.microsoft.com/office/drawing/2014/main" id="{312E4D7D-8FD7-94A4-0833-33B45609EA42}"/>
                    </a:ext>
                  </a:extLst>
                </p:cNvPr>
                <p:cNvCxnSpPr>
                  <a:cxnSpLocks/>
                  <a:stCxn id="141" idx="2"/>
                </p:cNvCxnSpPr>
                <p:nvPr/>
              </p:nvCxnSpPr>
              <p:spPr>
                <a:xfrm flipV="1">
                  <a:off x="5597968" y="4989669"/>
                  <a:ext cx="101695" cy="168003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1" name="Chord 140">
                  <a:extLst>
                    <a:ext uri="{FF2B5EF4-FFF2-40B4-BE49-F238E27FC236}">
                      <a16:creationId xmlns:a16="http://schemas.microsoft.com/office/drawing/2014/main" id="{6C20DD2E-1B43-D4BC-E867-4520CC2AD135}"/>
                    </a:ext>
                  </a:extLst>
                </p:cNvPr>
                <p:cNvSpPr/>
                <p:nvPr/>
              </p:nvSpPr>
              <p:spPr>
                <a:xfrm rot="16200000">
                  <a:off x="5385787" y="4972267"/>
                  <a:ext cx="424358" cy="373303"/>
                </a:xfrm>
                <a:prstGeom prst="chord">
                  <a:avLst>
                    <a:gd name="adj1" fmla="val 16227162"/>
                    <a:gd name="adj2" fmla="val 5381240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50" dirty="0"/>
                </a:p>
              </p:txBody>
            </p:sp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6" name="TextBox 165">
                  <a:extLst>
                    <a:ext uri="{FF2B5EF4-FFF2-40B4-BE49-F238E27FC236}">
                      <a16:creationId xmlns:a16="http://schemas.microsoft.com/office/drawing/2014/main" id="{22FCD7EE-3EB7-F299-05BB-02CB7BC95D5E}"/>
                    </a:ext>
                  </a:extLst>
                </p:cNvPr>
                <p:cNvSpPr txBox="1"/>
                <p:nvPr/>
              </p:nvSpPr>
              <p:spPr>
                <a:xfrm>
                  <a:off x="11716038" y="5779193"/>
                  <a:ext cx="495200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sz="20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en-US" sz="20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66" name="TextBox 165">
                  <a:extLst>
                    <a:ext uri="{FF2B5EF4-FFF2-40B4-BE49-F238E27FC236}">
                      <a16:creationId xmlns:a16="http://schemas.microsoft.com/office/drawing/2014/main" id="{22FCD7EE-3EB7-F299-05BB-02CB7BC95D5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716038" y="5779193"/>
                  <a:ext cx="495200" cy="400110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73" name="TextBox 172">
                <a:extLst>
                  <a:ext uri="{FF2B5EF4-FFF2-40B4-BE49-F238E27FC236}">
                    <a16:creationId xmlns:a16="http://schemas.microsoft.com/office/drawing/2014/main" id="{87576E2E-03E1-041A-1FBA-559CA5162D37}"/>
                  </a:ext>
                </a:extLst>
              </p:cNvPr>
              <p:cNvSpPr txBox="1"/>
              <p:nvPr/>
            </p:nvSpPr>
            <p:spPr>
              <a:xfrm>
                <a:off x="-77414" y="3615756"/>
                <a:ext cx="790806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|"/>
                        <m:endChr m:val="⟩"/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𝜓</m:t>
                        </m:r>
                      </m:e>
                    </m:d>
                  </m:oMath>
                </a14:m>
                <a:r>
                  <a:rPr lang="en-US" sz="2000" dirty="0"/>
                  <a:t> </a:t>
                </a:r>
              </a:p>
            </p:txBody>
          </p:sp>
        </mc:Choice>
        <mc:Fallback xmlns="">
          <p:sp>
            <p:nvSpPr>
              <p:cNvPr id="173" name="TextBox 172">
                <a:extLst>
                  <a:ext uri="{FF2B5EF4-FFF2-40B4-BE49-F238E27FC236}">
                    <a16:creationId xmlns:a16="http://schemas.microsoft.com/office/drawing/2014/main" id="{87576E2E-03E1-041A-1FBA-559CA5162D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7414" y="3615756"/>
                <a:ext cx="790806" cy="400110"/>
              </a:xfrm>
              <a:prstGeom prst="rect">
                <a:avLst/>
              </a:prstGeom>
              <a:blipFill>
                <a:blip r:embed="rId12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4" name="Left Brace 173">
            <a:extLst>
              <a:ext uri="{FF2B5EF4-FFF2-40B4-BE49-F238E27FC236}">
                <a16:creationId xmlns:a16="http://schemas.microsoft.com/office/drawing/2014/main" id="{FDA03F14-5061-574D-A48C-0578820D5D6F}"/>
              </a:ext>
            </a:extLst>
          </p:cNvPr>
          <p:cNvSpPr/>
          <p:nvPr/>
        </p:nvSpPr>
        <p:spPr>
          <a:xfrm>
            <a:off x="624475" y="3003643"/>
            <a:ext cx="337401" cy="1671883"/>
          </a:xfrm>
          <a:prstGeom prst="leftBrace">
            <a:avLst>
              <a:gd name="adj1" fmla="val 31807"/>
              <a:gd name="adj2" fmla="val 50000"/>
            </a:avLst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967D3A5-367D-52A1-0AE4-B36C35CF181B}"/>
                  </a:ext>
                </a:extLst>
              </p:cNvPr>
              <p:cNvSpPr txBox="1"/>
              <p:nvPr/>
            </p:nvSpPr>
            <p:spPr>
              <a:xfrm>
                <a:off x="7735704" y="821789"/>
                <a:ext cx="3604483" cy="122623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5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967D3A5-367D-52A1-0AE4-B36C35CF18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5704" y="821789"/>
                <a:ext cx="3604483" cy="122623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7678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86159-538F-4898-F403-0DA0DF90D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- Shor’s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933DE-3714-E014-EFE2-11738EBE7F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370007"/>
            <a:ext cx="10515600" cy="28069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How many qubits are used to compute? </a:t>
            </a:r>
          </a:p>
          <a:p>
            <a:pPr marL="0" indent="0">
              <a:buNone/>
            </a:pPr>
            <a:r>
              <a:rPr lang="en-US" sz="2400" dirty="0"/>
              <a:t>How many qubits with QEC?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Cost of a single entangling gate?</a:t>
            </a:r>
          </a:p>
          <a:p>
            <a:pPr marL="0" indent="0">
              <a:buNone/>
            </a:pPr>
            <a:r>
              <a:rPr lang="en-US" sz="2400" dirty="0"/>
              <a:t>Cost of a single entangling gate with QEC?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9FF58EF-B0B4-3F3C-2FF7-6D1D84E587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7223" y="2094940"/>
            <a:ext cx="10173582" cy="80779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37E264A-EAC4-11BB-F01C-8268044F71EC}"/>
                  </a:ext>
                </a:extLst>
              </p:cNvPr>
              <p:cNvSpPr txBox="1"/>
              <p:nvPr/>
            </p:nvSpPr>
            <p:spPr>
              <a:xfrm>
                <a:off x="7986253" y="3449992"/>
                <a:ext cx="100860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solidFill>
                            <a:srgbClr val="202124"/>
                          </a:solidFill>
                          <a:effectLst/>
                          <a:latin typeface="Cambria Math" panose="02040503050406030204" pitchFamily="18" charset="0"/>
                        </a:rPr>
                        <m:t>14,238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37E264A-EAC4-11BB-F01C-8268044F71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6253" y="3449992"/>
                <a:ext cx="1008609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D25BDAE-0E3A-D66F-9B11-0CAAFF7BE4BA}"/>
                  </a:ext>
                </a:extLst>
              </p:cNvPr>
              <p:cNvSpPr txBox="1"/>
              <p:nvPr/>
            </p:nvSpPr>
            <p:spPr>
              <a:xfrm>
                <a:off x="7986253" y="3863228"/>
                <a:ext cx="148951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solidFill>
                            <a:srgbClr val="202124"/>
                          </a:solidFill>
                          <a:effectLst/>
                          <a:latin typeface="Cambria Math" panose="02040503050406030204" pitchFamily="18" charset="0"/>
                        </a:rPr>
                        <m:t>22,325,184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D25BDAE-0E3A-D66F-9B11-0CAAFF7BE4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6253" y="3863228"/>
                <a:ext cx="1489510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AB561A0-27B3-F081-B220-29E623242A0C}"/>
                  </a:ext>
                </a:extLst>
              </p:cNvPr>
              <p:cNvSpPr txBox="1"/>
              <p:nvPr/>
            </p:nvSpPr>
            <p:spPr>
              <a:xfrm>
                <a:off x="8089490" y="4772826"/>
                <a:ext cx="260795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dirty="0" smtClean="0">
                        <a:solidFill>
                          <a:srgbClr val="202124"/>
                        </a:solidFill>
                        <a:effectLst/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sz="2000" b="0" i="0" dirty="0">
                    <a:solidFill>
                      <a:srgbClr val="202124"/>
                    </a:solidFill>
                    <a:effectLst/>
                    <a:latin typeface="Roboto" panose="02000000000000000000" pitchFamily="2" charset="0"/>
                  </a:rPr>
                  <a:t> qubits and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solidFill>
                          <a:srgbClr val="202124"/>
                        </a:solidFill>
                        <a:effectLst/>
                        <a:latin typeface="Cambria Math" panose="02040503050406030204" pitchFamily="18" charset="0"/>
                      </a:rPr>
                      <m:t>≈100</m:t>
                    </m:r>
                    <m:r>
                      <a:rPr lang="en-US" sz="2000" b="0" i="1" dirty="0" smtClean="0">
                        <a:solidFill>
                          <a:srgbClr val="202124"/>
                        </a:solidFill>
                        <a:effectLst/>
                        <a:latin typeface="Cambria Math" panose="02040503050406030204" pitchFamily="18" charset="0"/>
                      </a:rPr>
                      <m:t>𝑛𝑠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AB561A0-27B3-F081-B220-29E623242A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9490" y="4772826"/>
                <a:ext cx="2607958" cy="400110"/>
              </a:xfrm>
              <a:prstGeom prst="rect">
                <a:avLst/>
              </a:prstGeom>
              <a:blipFill>
                <a:blip r:embed="rId5"/>
                <a:stretch>
                  <a:fillRect t="-9091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0D249D9-52C4-0F7F-A152-492DE4C56786}"/>
                  </a:ext>
                </a:extLst>
              </p:cNvPr>
              <p:cNvSpPr txBox="1"/>
              <p:nvPr/>
            </p:nvSpPr>
            <p:spPr>
              <a:xfrm>
                <a:off x="8089490" y="5252316"/>
                <a:ext cx="3538148" cy="13234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202124"/>
                        </a:solidFill>
                        <a:effectLst/>
                        <a:latin typeface="Cambria Math" panose="02040503050406030204" pitchFamily="18" charset="0"/>
                      </a:rPr>
                      <m:t>2,925</m:t>
                    </m:r>
                  </m:oMath>
                </a14:m>
                <a:r>
                  <a:rPr lang="en-US" sz="2000" b="0" i="0" dirty="0">
                    <a:solidFill>
                      <a:srgbClr val="202124"/>
                    </a:solidFill>
                    <a:effectLst/>
                    <a:latin typeface="Roboto" panose="02000000000000000000" pitchFamily="2" charset="0"/>
                  </a:rPr>
                  <a:t> qubits and </a:t>
                </a:r>
                <a14:m>
                  <m:oMath xmlns:m="http://schemas.openxmlformats.org/officeDocument/2006/math">
                    <m:r>
                      <a:rPr lang="en-US" sz="2000" i="1" dirty="0">
                        <a:solidFill>
                          <a:srgbClr val="202124"/>
                        </a:solidFill>
                        <a:latin typeface="Cambria Math" panose="02040503050406030204" pitchFamily="18" charset="0"/>
                      </a:rPr>
                      <m:t>≈27,000</m:t>
                    </m:r>
                    <m:r>
                      <a:rPr lang="en-US" sz="2000" b="0" i="1" dirty="0" smtClean="0">
                        <a:solidFill>
                          <a:srgbClr val="202124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i="1" dirty="0">
                        <a:solidFill>
                          <a:srgbClr val="202124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2000" dirty="0"/>
                  <a:t> </a:t>
                </a:r>
                <a:endParaRPr lang="en-US" sz="2000" b="0" i="1" dirty="0">
                  <a:solidFill>
                    <a:srgbClr val="202124"/>
                  </a:solidFill>
                  <a:latin typeface="Cambria Math" panose="020405030504060302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202124"/>
                        </a:solidFill>
                        <a:latin typeface="Cambria Math" panose="02040503050406030204" pitchFamily="18" charset="0"/>
                      </a:rPr>
                      <m:t>39,339</m:t>
                    </m:r>
                  </m:oMath>
                </a14:m>
                <a:r>
                  <a:rPr lang="en-US" sz="2000" dirty="0">
                    <a:solidFill>
                      <a:srgbClr val="202124"/>
                    </a:solidFill>
                    <a:latin typeface="Roboto" panose="02000000000000000000" pitchFamily="2" charset="0"/>
                  </a:rPr>
                  <a:t> qubit initialization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202124"/>
                        </a:solidFill>
                        <a:latin typeface="Cambria Math" panose="02040503050406030204" pitchFamily="18" charset="0"/>
                      </a:rPr>
                      <m:t>39,339</m:t>
                    </m:r>
                  </m:oMath>
                </a14:m>
                <a:r>
                  <a:rPr lang="en-US" sz="2000" dirty="0">
                    <a:solidFill>
                      <a:srgbClr val="202124"/>
                    </a:solidFill>
                    <a:latin typeface="Roboto" panose="02000000000000000000" pitchFamily="2" charset="0"/>
                  </a:rPr>
                  <a:t> measurements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202124"/>
                        </a:solidFill>
                        <a:latin typeface="Cambria Math" panose="02040503050406030204" pitchFamily="18" charset="0"/>
                      </a:rPr>
                      <m:t>153,090</m:t>
                    </m:r>
                  </m:oMath>
                </a14:m>
                <a:r>
                  <a:rPr lang="en-US" sz="2000" dirty="0">
                    <a:solidFill>
                      <a:srgbClr val="202124"/>
                    </a:solidFill>
                    <a:latin typeface="Roboto" panose="02000000000000000000" pitchFamily="2" charset="0"/>
                  </a:rPr>
                  <a:t> CNOTs</a:t>
                </a: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0D249D9-52C4-0F7F-A152-492DE4C567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9490" y="5252316"/>
                <a:ext cx="3538148" cy="1323439"/>
              </a:xfrm>
              <a:prstGeom prst="rect">
                <a:avLst/>
              </a:prstGeom>
              <a:blipFill>
                <a:blip r:embed="rId6"/>
                <a:stretch>
                  <a:fillRect l="-1552" t="-2765" b="-78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6534766-F1E9-92C0-BD13-A17CDB2BA04B}"/>
                  </a:ext>
                </a:extLst>
              </p:cNvPr>
              <p:cNvSpPr txBox="1"/>
              <p:nvPr/>
            </p:nvSpPr>
            <p:spPr>
              <a:xfrm>
                <a:off x="70945" y="6314145"/>
                <a:ext cx="51113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Assumptions: Time of a logical joint measurements with surface code with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=27</m:t>
                    </m:r>
                  </m:oMath>
                </a14:m>
                <a:r>
                  <a:rPr lang="en-US" sz="1400" dirty="0"/>
                  <a:t> and time per meas. round = </a:t>
                </a:r>
                <a14:m>
                  <m:oMath xmlns:m="http://schemas.openxmlformats.org/officeDocument/2006/math">
                    <m:r>
                      <a:rPr lang="en-US" sz="1400" i="1" dirty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1400" i="1" dirty="0">
                        <a:latin typeface="Cambria Math" panose="02040503050406030204" pitchFamily="18" charset="0"/>
                      </a:rPr>
                      <m:t>𝜇</m:t>
                    </m:r>
                    <m:r>
                      <m:rPr>
                        <m:sty m:val="p"/>
                      </m:rPr>
                      <a:rPr lang="en-US" sz="1400" i="1" dirty="0" err="1">
                        <a:latin typeface="Cambria Math" panose="02040503050406030204" pitchFamily="18" charset="0"/>
                      </a:rPr>
                      <m:t>s</m:t>
                    </m:r>
                  </m:oMath>
                </a14:m>
                <a:endParaRPr lang="en-US" sz="14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6534766-F1E9-92C0-BD13-A17CDB2BA0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45" y="6314145"/>
                <a:ext cx="5111376" cy="523220"/>
              </a:xfrm>
              <a:prstGeom prst="rect">
                <a:avLst/>
              </a:prstGeom>
              <a:blipFill>
                <a:blip r:embed="rId7"/>
                <a:stretch>
                  <a:fillRect l="-358" t="-2326" b="-104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5123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0E937-CE71-ECAE-C548-05007BD04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Putting everything together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48DBFC9-42BB-7A59-39E5-188B79D9E5CA}"/>
              </a:ext>
            </a:extLst>
          </p:cNvPr>
          <p:cNvGrpSpPr/>
          <p:nvPr/>
        </p:nvGrpSpPr>
        <p:grpSpPr>
          <a:xfrm>
            <a:off x="164318" y="2521738"/>
            <a:ext cx="11082314" cy="2595980"/>
            <a:chOff x="164318" y="2521738"/>
            <a:chExt cx="11082314" cy="2595980"/>
          </a:xfrm>
        </p:grpSpPr>
        <p:grpSp>
          <p:nvGrpSpPr>
            <p:cNvPr id="160" name="Group 159">
              <a:extLst>
                <a:ext uri="{FF2B5EF4-FFF2-40B4-BE49-F238E27FC236}">
                  <a16:creationId xmlns:a16="http://schemas.microsoft.com/office/drawing/2014/main" id="{B503189B-50A8-41EF-F6F0-55CA8481B000}"/>
                </a:ext>
              </a:extLst>
            </p:cNvPr>
            <p:cNvGrpSpPr/>
            <p:nvPr/>
          </p:nvGrpSpPr>
          <p:grpSpPr>
            <a:xfrm>
              <a:off x="1188232" y="2688014"/>
              <a:ext cx="10058400" cy="1085737"/>
              <a:chOff x="782742" y="3713382"/>
              <a:chExt cx="9184218" cy="1357171"/>
            </a:xfrm>
          </p:grpSpPr>
          <p:cxnSp>
            <p:nvCxnSpPr>
              <p:cNvPr id="6" name="Straight Connector 5">
                <a:extLst>
                  <a:ext uri="{FF2B5EF4-FFF2-40B4-BE49-F238E27FC236}">
                    <a16:creationId xmlns:a16="http://schemas.microsoft.com/office/drawing/2014/main" id="{583D0F63-8CFF-B823-C0DD-FCA0AC4315D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82742" y="3713382"/>
                <a:ext cx="9180364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27E8FC5A-EFEF-8FD3-CA39-E72FD0D6AE0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82742" y="4397514"/>
                <a:ext cx="9144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F6591B73-DA9E-69B0-C14C-E8C0B2906CD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82742" y="5070553"/>
                <a:ext cx="9184218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6E6F7A65-8879-9074-5FDA-4D1870F6429D}"/>
                  </a:ext>
                </a:extLst>
              </p:cNvPr>
              <p:cNvCxnSpPr/>
              <p:nvPr/>
            </p:nvCxnSpPr>
            <p:spPr>
              <a:xfrm>
                <a:off x="782742" y="4056270"/>
                <a:ext cx="9144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6EDE9156-A488-F01C-80E9-3E9D28904B8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82742" y="4742070"/>
                <a:ext cx="9144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67" name="Group 166">
              <a:extLst>
                <a:ext uri="{FF2B5EF4-FFF2-40B4-BE49-F238E27FC236}">
                  <a16:creationId xmlns:a16="http://schemas.microsoft.com/office/drawing/2014/main" id="{236317E2-F3F1-3844-0AEC-767F592B0AB9}"/>
                </a:ext>
              </a:extLst>
            </p:cNvPr>
            <p:cNvGrpSpPr/>
            <p:nvPr/>
          </p:nvGrpSpPr>
          <p:grpSpPr>
            <a:xfrm>
              <a:off x="657548" y="2543380"/>
              <a:ext cx="2759106" cy="1775817"/>
              <a:chOff x="278412" y="3068764"/>
              <a:chExt cx="3448882" cy="2219771"/>
            </a:xfrm>
          </p:grpSpPr>
          <p:grpSp>
            <p:nvGrpSpPr>
              <p:cNvPr id="106" name="Group 105">
                <a:extLst>
                  <a:ext uri="{FF2B5EF4-FFF2-40B4-BE49-F238E27FC236}">
                    <a16:creationId xmlns:a16="http://schemas.microsoft.com/office/drawing/2014/main" id="{C42E7146-581C-31E2-9D28-AED6A8AE5927}"/>
                  </a:ext>
                </a:extLst>
              </p:cNvPr>
              <p:cNvGrpSpPr/>
              <p:nvPr/>
            </p:nvGrpSpPr>
            <p:grpSpPr>
              <a:xfrm>
                <a:off x="278412" y="3068764"/>
                <a:ext cx="2930024" cy="2219771"/>
                <a:chOff x="253640" y="3530921"/>
                <a:chExt cx="2930024" cy="2219771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1" name="TextBox 10">
                      <a:extLst>
                        <a:ext uri="{FF2B5EF4-FFF2-40B4-BE49-F238E27FC236}">
                          <a16:creationId xmlns:a16="http://schemas.microsoft.com/office/drawing/2014/main" id="{3D5CBD63-AAB1-DFD1-94EE-F2063864C6CE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53640" y="5222834"/>
                      <a:ext cx="765851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normAutofit fontScale="70000" lnSpcReduction="20000"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2000" dirty="0">
                                <a:latin typeface="Cambria Math" panose="02040503050406030204" pitchFamily="18" charset="0"/>
                              </a:rPr>
                              <m:t>|+&gt;</m:t>
                            </m:r>
                          </m:oMath>
                        </m:oMathPara>
                      </a14:m>
                      <a:endParaRPr lang="en-US" sz="3200" dirty="0"/>
                    </a:p>
                  </p:txBody>
                </p:sp>
              </mc:Choice>
              <mc:Fallback xmlns="">
                <p:sp>
                  <p:nvSpPr>
                    <p:cNvPr id="11" name="TextBox 10">
                      <a:extLst>
                        <a:ext uri="{FF2B5EF4-FFF2-40B4-BE49-F238E27FC236}">
                          <a16:creationId xmlns:a16="http://schemas.microsoft.com/office/drawing/2014/main" id="{3D5CBD63-AAB1-DFD1-94EE-F2063864C6CE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53640" y="5222834"/>
                      <a:ext cx="765851" cy="400110"/>
                    </a:xfrm>
                    <a:prstGeom prst="rect">
                      <a:avLst/>
                    </a:prstGeom>
                    <a:blipFill>
                      <a:blip r:embed="rId3"/>
                      <a:stretch>
                        <a:fillRect b="-1887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46" name="Straight Connector 45">
                  <a:extLst>
                    <a:ext uri="{FF2B5EF4-FFF2-40B4-BE49-F238E27FC236}">
                      <a16:creationId xmlns:a16="http://schemas.microsoft.com/office/drawing/2014/main" id="{BE9A90E9-151B-4D51-02F7-52836287A35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7214" y="5447748"/>
                  <a:ext cx="2140932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59" name="Group 58">
                  <a:extLst>
                    <a:ext uri="{FF2B5EF4-FFF2-40B4-BE49-F238E27FC236}">
                      <a16:creationId xmlns:a16="http://schemas.microsoft.com/office/drawing/2014/main" id="{5A53F757-7091-AFC7-B1DA-ACA1CA3DBD63}"/>
                    </a:ext>
                  </a:extLst>
                </p:cNvPr>
                <p:cNvGrpSpPr/>
                <p:nvPr/>
              </p:nvGrpSpPr>
              <p:grpSpPr>
                <a:xfrm>
                  <a:off x="1040447" y="3530921"/>
                  <a:ext cx="337412" cy="1995759"/>
                  <a:chOff x="1040447" y="3530921"/>
                  <a:chExt cx="337412" cy="1995759"/>
                </a:xfrm>
              </p:grpSpPr>
              <p:sp>
                <p:nvSpPr>
                  <p:cNvPr id="49" name="Oval 48">
                    <a:extLst>
                      <a:ext uri="{FF2B5EF4-FFF2-40B4-BE49-F238E27FC236}">
                        <a16:creationId xmlns:a16="http://schemas.microsoft.com/office/drawing/2014/main" id="{7E3C145D-56D4-8870-BC29-B437DD0181A4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130221" y="5368815"/>
                    <a:ext cx="157864" cy="157865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rmAutofit fontScale="25000" lnSpcReduction="20000"/>
                  </a:bodyPr>
                  <a:lstStyle/>
                  <a:p>
                    <a:pPr algn="ctr"/>
                    <a:endParaRPr lang="en-US" sz="4050"/>
                  </a:p>
                </p:txBody>
              </p:sp>
              <p:cxnSp>
                <p:nvCxnSpPr>
                  <p:cNvPr id="51" name="Straight Connector 50">
                    <a:extLst>
                      <a:ext uri="{FF2B5EF4-FFF2-40B4-BE49-F238E27FC236}">
                        <a16:creationId xmlns:a16="http://schemas.microsoft.com/office/drawing/2014/main" id="{C094EF25-5F95-77FD-039B-006A4F7B3ECF}"/>
                      </a:ext>
                    </a:extLst>
                  </p:cNvPr>
                  <p:cNvCxnSpPr>
                    <a:cxnSpLocks/>
                    <a:stCxn id="49" idx="4"/>
                    <a:endCxn id="54" idx="2"/>
                  </p:cNvCxnSpPr>
                  <p:nvPr/>
                </p:nvCxnSpPr>
                <p:spPr>
                  <a:xfrm flipV="1">
                    <a:off x="1209153" y="3892506"/>
                    <a:ext cx="0" cy="1476309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4" name="Rectangle 53">
                    <a:extLst>
                      <a:ext uri="{FF2B5EF4-FFF2-40B4-BE49-F238E27FC236}">
                        <a16:creationId xmlns:a16="http://schemas.microsoft.com/office/drawing/2014/main" id="{29620E3C-004F-932D-81E0-C3218C3CBD8A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1040447" y="3530921"/>
                    <a:ext cx="337412" cy="361585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rtlCol="0" anchor="ctr">
                    <a:normAutofit fontScale="62500" lnSpcReduction="20000"/>
                  </a:bodyPr>
                  <a:lstStyle/>
                  <a:p>
                    <a:pPr algn="ctr"/>
                    <a:r>
                      <a:rPr lang="en-US" sz="2400" dirty="0"/>
                      <a:t>X</a:t>
                    </a:r>
                  </a:p>
                </p:txBody>
              </p:sp>
            </p:grpSp>
            <p:grpSp>
              <p:nvGrpSpPr>
                <p:cNvPr id="60" name="Group 59">
                  <a:extLst>
                    <a:ext uri="{FF2B5EF4-FFF2-40B4-BE49-F238E27FC236}">
                      <a16:creationId xmlns:a16="http://schemas.microsoft.com/office/drawing/2014/main" id="{79691286-438A-22D2-D2B4-8BA8212ABC09}"/>
                    </a:ext>
                  </a:extLst>
                </p:cNvPr>
                <p:cNvGrpSpPr/>
                <p:nvPr/>
              </p:nvGrpSpPr>
              <p:grpSpPr>
                <a:xfrm>
                  <a:off x="1499990" y="3892506"/>
                  <a:ext cx="337412" cy="1640288"/>
                  <a:chOff x="1040447" y="3530921"/>
                  <a:chExt cx="337412" cy="1640288"/>
                </a:xfrm>
              </p:grpSpPr>
              <p:sp>
                <p:nvSpPr>
                  <p:cNvPr id="61" name="Oval 60">
                    <a:extLst>
                      <a:ext uri="{FF2B5EF4-FFF2-40B4-BE49-F238E27FC236}">
                        <a16:creationId xmlns:a16="http://schemas.microsoft.com/office/drawing/2014/main" id="{E0105DD5-31E1-35B7-5050-C8BA66EF7389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130221" y="5013344"/>
                    <a:ext cx="157864" cy="157865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rmAutofit fontScale="25000" lnSpcReduction="20000"/>
                  </a:bodyPr>
                  <a:lstStyle/>
                  <a:p>
                    <a:pPr algn="ctr"/>
                    <a:endParaRPr lang="en-US" sz="4050"/>
                  </a:p>
                </p:txBody>
              </p:sp>
              <p:cxnSp>
                <p:nvCxnSpPr>
                  <p:cNvPr id="62" name="Straight Connector 61">
                    <a:extLst>
                      <a:ext uri="{FF2B5EF4-FFF2-40B4-BE49-F238E27FC236}">
                        <a16:creationId xmlns:a16="http://schemas.microsoft.com/office/drawing/2014/main" id="{EB306A3C-FBE2-2417-76FB-BD0C08A5F174}"/>
                      </a:ext>
                    </a:extLst>
                  </p:cNvPr>
                  <p:cNvCxnSpPr>
                    <a:cxnSpLocks/>
                    <a:stCxn id="61" idx="4"/>
                    <a:endCxn id="63" idx="2"/>
                  </p:cNvCxnSpPr>
                  <p:nvPr/>
                </p:nvCxnSpPr>
                <p:spPr>
                  <a:xfrm flipV="1">
                    <a:off x="1209153" y="3892506"/>
                    <a:ext cx="0" cy="1120838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3" name="Rectangle 62">
                    <a:extLst>
                      <a:ext uri="{FF2B5EF4-FFF2-40B4-BE49-F238E27FC236}">
                        <a16:creationId xmlns:a16="http://schemas.microsoft.com/office/drawing/2014/main" id="{160EAF42-F7C7-7AF7-4960-2AD8FCC98766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1040447" y="3530921"/>
                    <a:ext cx="337412" cy="361585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rtlCol="0" anchor="ctr">
                    <a:normAutofit fontScale="62500" lnSpcReduction="20000"/>
                  </a:bodyPr>
                  <a:lstStyle/>
                  <a:p>
                    <a:pPr algn="ctr"/>
                    <a:r>
                      <a:rPr lang="en-US" sz="2400" dirty="0"/>
                      <a:t>Z</a:t>
                    </a:r>
                  </a:p>
                </p:txBody>
              </p:sp>
            </p:grpSp>
            <p:grpSp>
              <p:nvGrpSpPr>
                <p:cNvPr id="66" name="Group 65">
                  <a:extLst>
                    <a:ext uri="{FF2B5EF4-FFF2-40B4-BE49-F238E27FC236}">
                      <a16:creationId xmlns:a16="http://schemas.microsoft.com/office/drawing/2014/main" id="{49579C5B-035E-3CDA-66E4-249E33465F64}"/>
                    </a:ext>
                  </a:extLst>
                </p:cNvPr>
                <p:cNvGrpSpPr/>
                <p:nvPr/>
              </p:nvGrpSpPr>
              <p:grpSpPr>
                <a:xfrm>
                  <a:off x="1970374" y="4220035"/>
                  <a:ext cx="337412" cy="1306645"/>
                  <a:chOff x="1040447" y="3530921"/>
                  <a:chExt cx="337412" cy="1306645"/>
                </a:xfrm>
              </p:grpSpPr>
              <p:sp>
                <p:nvSpPr>
                  <p:cNvPr id="67" name="Oval 66">
                    <a:extLst>
                      <a:ext uri="{FF2B5EF4-FFF2-40B4-BE49-F238E27FC236}">
                        <a16:creationId xmlns:a16="http://schemas.microsoft.com/office/drawing/2014/main" id="{3823588E-9838-AF88-61EB-F6B1AFCB0521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130221" y="4679701"/>
                    <a:ext cx="157864" cy="157865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rmAutofit fontScale="25000" lnSpcReduction="20000"/>
                  </a:bodyPr>
                  <a:lstStyle/>
                  <a:p>
                    <a:pPr algn="ctr"/>
                    <a:endParaRPr lang="en-US" sz="4050"/>
                  </a:p>
                </p:txBody>
              </p:sp>
              <p:cxnSp>
                <p:nvCxnSpPr>
                  <p:cNvPr id="68" name="Straight Connector 67">
                    <a:extLst>
                      <a:ext uri="{FF2B5EF4-FFF2-40B4-BE49-F238E27FC236}">
                        <a16:creationId xmlns:a16="http://schemas.microsoft.com/office/drawing/2014/main" id="{52C68B64-E920-35DD-B919-3BAAB3C96A67}"/>
                      </a:ext>
                    </a:extLst>
                  </p:cNvPr>
                  <p:cNvCxnSpPr>
                    <a:cxnSpLocks/>
                    <a:stCxn id="67" idx="4"/>
                    <a:endCxn id="69" idx="2"/>
                  </p:cNvCxnSpPr>
                  <p:nvPr/>
                </p:nvCxnSpPr>
                <p:spPr>
                  <a:xfrm flipV="1">
                    <a:off x="1209153" y="3892506"/>
                    <a:ext cx="0" cy="787195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9" name="Rectangle 68">
                    <a:extLst>
                      <a:ext uri="{FF2B5EF4-FFF2-40B4-BE49-F238E27FC236}">
                        <a16:creationId xmlns:a16="http://schemas.microsoft.com/office/drawing/2014/main" id="{D0DDD7C6-074D-A901-5ACD-006960030998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1040447" y="3530921"/>
                    <a:ext cx="337412" cy="361585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rtlCol="0" anchor="ctr">
                    <a:normAutofit fontScale="62500" lnSpcReduction="20000"/>
                  </a:bodyPr>
                  <a:lstStyle/>
                  <a:p>
                    <a:pPr algn="ctr"/>
                    <a:r>
                      <a:rPr lang="en-US" sz="2400" dirty="0"/>
                      <a:t>Z</a:t>
                    </a:r>
                  </a:p>
                </p:txBody>
              </p:sp>
            </p:grpSp>
            <p:grpSp>
              <p:nvGrpSpPr>
                <p:cNvPr id="72" name="Group 71">
                  <a:extLst>
                    <a:ext uri="{FF2B5EF4-FFF2-40B4-BE49-F238E27FC236}">
                      <a16:creationId xmlns:a16="http://schemas.microsoft.com/office/drawing/2014/main" id="{42F1DE90-7AB0-B246-9CF1-E8A4253BF9DF}"/>
                    </a:ext>
                  </a:extLst>
                </p:cNvPr>
                <p:cNvGrpSpPr/>
                <p:nvPr/>
              </p:nvGrpSpPr>
              <p:grpSpPr>
                <a:xfrm>
                  <a:off x="2440756" y="4581620"/>
                  <a:ext cx="337412" cy="945060"/>
                  <a:chOff x="1040447" y="3530921"/>
                  <a:chExt cx="337412" cy="945060"/>
                </a:xfrm>
              </p:grpSpPr>
              <p:sp>
                <p:nvSpPr>
                  <p:cNvPr id="73" name="Oval 72">
                    <a:extLst>
                      <a:ext uri="{FF2B5EF4-FFF2-40B4-BE49-F238E27FC236}">
                        <a16:creationId xmlns:a16="http://schemas.microsoft.com/office/drawing/2014/main" id="{9D43A41E-2630-67CF-AE81-26182D215959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130221" y="4318116"/>
                    <a:ext cx="157864" cy="157865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rmAutofit fontScale="25000" lnSpcReduction="20000"/>
                  </a:bodyPr>
                  <a:lstStyle/>
                  <a:p>
                    <a:pPr algn="ctr"/>
                    <a:endParaRPr lang="en-US" sz="4050"/>
                  </a:p>
                </p:txBody>
              </p:sp>
              <p:cxnSp>
                <p:nvCxnSpPr>
                  <p:cNvPr id="74" name="Straight Connector 73">
                    <a:extLst>
                      <a:ext uri="{FF2B5EF4-FFF2-40B4-BE49-F238E27FC236}">
                        <a16:creationId xmlns:a16="http://schemas.microsoft.com/office/drawing/2014/main" id="{1B346064-ED23-B8EF-120E-71DA2C5DCBC6}"/>
                      </a:ext>
                    </a:extLst>
                  </p:cNvPr>
                  <p:cNvCxnSpPr>
                    <a:cxnSpLocks/>
                    <a:stCxn id="73" idx="4"/>
                    <a:endCxn id="75" idx="2"/>
                  </p:cNvCxnSpPr>
                  <p:nvPr/>
                </p:nvCxnSpPr>
                <p:spPr>
                  <a:xfrm flipV="1">
                    <a:off x="1209153" y="3892506"/>
                    <a:ext cx="0" cy="425610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5" name="Rectangle 74">
                    <a:extLst>
                      <a:ext uri="{FF2B5EF4-FFF2-40B4-BE49-F238E27FC236}">
                        <a16:creationId xmlns:a16="http://schemas.microsoft.com/office/drawing/2014/main" id="{9E8976D4-AEE6-DE08-E278-D417C8A171B6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1040447" y="3530921"/>
                    <a:ext cx="337412" cy="361585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rtlCol="0" anchor="ctr">
                    <a:normAutofit fontScale="62500" lnSpcReduction="20000"/>
                  </a:bodyPr>
                  <a:lstStyle/>
                  <a:p>
                    <a:pPr algn="ctr"/>
                    <a:r>
                      <a:rPr lang="en-US" sz="2400" dirty="0"/>
                      <a:t>X</a:t>
                    </a:r>
                  </a:p>
                </p:txBody>
              </p:sp>
            </p:grpSp>
            <p:grpSp>
              <p:nvGrpSpPr>
                <p:cNvPr id="78" name="Group 77">
                  <a:extLst>
                    <a:ext uri="{FF2B5EF4-FFF2-40B4-BE49-F238E27FC236}">
                      <a16:creationId xmlns:a16="http://schemas.microsoft.com/office/drawing/2014/main" id="{AB71C749-3205-ADB7-3109-F4D3033A6110}"/>
                    </a:ext>
                  </a:extLst>
                </p:cNvPr>
                <p:cNvGrpSpPr/>
                <p:nvPr/>
              </p:nvGrpSpPr>
              <p:grpSpPr>
                <a:xfrm>
                  <a:off x="2846252" y="5278780"/>
                  <a:ext cx="337412" cy="471912"/>
                  <a:chOff x="5411308" y="4880303"/>
                  <a:chExt cx="383010" cy="490795"/>
                </a:xfrm>
              </p:grpSpPr>
              <p:sp>
                <p:nvSpPr>
                  <p:cNvPr id="79" name="Rectangle 78">
                    <a:extLst>
                      <a:ext uri="{FF2B5EF4-FFF2-40B4-BE49-F238E27FC236}">
                        <a16:creationId xmlns:a16="http://schemas.microsoft.com/office/drawing/2014/main" id="{CAD37802-0E65-0F48-C43A-FD7468D7170B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5411308" y="4880303"/>
                    <a:ext cx="383010" cy="369331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rtlCol="0" anchor="ctr">
                    <a:normAutofit fontScale="32500" lnSpcReduction="20000"/>
                  </a:bodyPr>
                  <a:lstStyle/>
                  <a:p>
                    <a:pPr algn="ctr"/>
                    <a:endParaRPr lang="en-US" sz="4050" dirty="0"/>
                  </a:p>
                </p:txBody>
              </p:sp>
              <p:cxnSp>
                <p:nvCxnSpPr>
                  <p:cNvPr id="80" name="Straight Arrow Connector 79">
                    <a:extLst>
                      <a:ext uri="{FF2B5EF4-FFF2-40B4-BE49-F238E27FC236}">
                        <a16:creationId xmlns:a16="http://schemas.microsoft.com/office/drawing/2014/main" id="{EB4E2855-7933-4180-B66C-1A6DA2FDAFCB}"/>
                      </a:ext>
                    </a:extLst>
                  </p:cNvPr>
                  <p:cNvCxnSpPr>
                    <a:cxnSpLocks/>
                    <a:stCxn id="81" idx="2"/>
                  </p:cNvCxnSpPr>
                  <p:nvPr/>
                </p:nvCxnSpPr>
                <p:spPr>
                  <a:xfrm flipV="1">
                    <a:off x="5597968" y="4989669"/>
                    <a:ext cx="101695" cy="168003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1" name="Chord 80">
                    <a:extLst>
                      <a:ext uri="{FF2B5EF4-FFF2-40B4-BE49-F238E27FC236}">
                        <a16:creationId xmlns:a16="http://schemas.microsoft.com/office/drawing/2014/main" id="{D35FF0B9-1F3D-8A25-22FC-39A0C772E6A5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5385787" y="4972267"/>
                    <a:ext cx="424358" cy="373303"/>
                  </a:xfrm>
                  <a:prstGeom prst="chord">
                    <a:avLst>
                      <a:gd name="adj1" fmla="val 16227162"/>
                      <a:gd name="adj2" fmla="val 5381240"/>
                    </a:avLst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rmAutofit fontScale="25000" lnSpcReduction="20000"/>
                  </a:bodyPr>
                  <a:lstStyle/>
                  <a:p>
                    <a:pPr algn="ctr"/>
                    <a:endParaRPr lang="en-US" sz="4050" dirty="0"/>
                  </a:p>
                </p:txBody>
              </p:sp>
            </p:grp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63" name="TextBox 162">
                    <a:extLst>
                      <a:ext uri="{FF2B5EF4-FFF2-40B4-BE49-F238E27FC236}">
                        <a16:creationId xmlns:a16="http://schemas.microsoft.com/office/drawing/2014/main" id="{B6D14187-8C5A-595B-2128-EA8401CE8C82}"/>
                      </a:ext>
                    </a:extLst>
                  </p:cNvPr>
                  <p:cNvSpPr txBox="1"/>
                  <p:nvPr/>
                </p:nvSpPr>
                <p:spPr>
                  <a:xfrm>
                    <a:off x="3238058" y="4773827"/>
                    <a:ext cx="489236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normAutofit fontScale="70000" lnSpcReduction="20000"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000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2000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oMath>
                      </m:oMathPara>
                    </a14:m>
                    <a:endParaRPr lang="en-US" sz="2000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63" name="TextBox 162">
                    <a:extLst>
                      <a:ext uri="{FF2B5EF4-FFF2-40B4-BE49-F238E27FC236}">
                        <a16:creationId xmlns:a16="http://schemas.microsoft.com/office/drawing/2014/main" id="{B6D14187-8C5A-595B-2128-EA8401CE8C82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238058" y="4773827"/>
                    <a:ext cx="489236" cy="400110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68" name="Group 167">
              <a:extLst>
                <a:ext uri="{FF2B5EF4-FFF2-40B4-BE49-F238E27FC236}">
                  <a16:creationId xmlns:a16="http://schemas.microsoft.com/office/drawing/2014/main" id="{B53BDF84-E773-3315-FA96-D20122A996F4}"/>
                </a:ext>
              </a:extLst>
            </p:cNvPr>
            <p:cNvGrpSpPr/>
            <p:nvPr/>
          </p:nvGrpSpPr>
          <p:grpSpPr>
            <a:xfrm>
              <a:off x="2949586" y="2834766"/>
              <a:ext cx="2718791" cy="1775817"/>
              <a:chOff x="3143459" y="3432996"/>
              <a:chExt cx="3398488" cy="2219771"/>
            </a:xfrm>
          </p:grpSpPr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5877F77D-6F2F-9BAE-41B5-06F7F77ABF0C}"/>
                  </a:ext>
                </a:extLst>
              </p:cNvPr>
              <p:cNvGrpSpPr/>
              <p:nvPr/>
            </p:nvGrpSpPr>
            <p:grpSpPr>
              <a:xfrm>
                <a:off x="3143459" y="3432996"/>
                <a:ext cx="2910557" cy="2219771"/>
                <a:chOff x="3541882" y="3549717"/>
                <a:chExt cx="2910557" cy="2219771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83" name="TextBox 82">
                      <a:extLst>
                        <a:ext uri="{FF2B5EF4-FFF2-40B4-BE49-F238E27FC236}">
                          <a16:creationId xmlns:a16="http://schemas.microsoft.com/office/drawing/2014/main" id="{8843F469-23F3-9319-2BC4-4F60184FF77F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541882" y="5266850"/>
                      <a:ext cx="765851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normAutofit fontScale="70000" lnSpcReduction="20000"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2000" dirty="0">
                                <a:latin typeface="Cambria Math" panose="02040503050406030204" pitchFamily="18" charset="0"/>
                              </a:rPr>
                              <m:t>|+&gt;</m:t>
                            </m:r>
                          </m:oMath>
                        </m:oMathPara>
                      </a14:m>
                      <a:endParaRPr lang="en-US" sz="3200" dirty="0"/>
                    </a:p>
                  </p:txBody>
                </p:sp>
              </mc:Choice>
              <mc:Fallback xmlns="">
                <p:sp>
                  <p:nvSpPr>
                    <p:cNvPr id="83" name="TextBox 82">
                      <a:extLst>
                        <a:ext uri="{FF2B5EF4-FFF2-40B4-BE49-F238E27FC236}">
                          <a16:creationId xmlns:a16="http://schemas.microsoft.com/office/drawing/2014/main" id="{8843F469-23F3-9319-2BC4-4F60184FF77F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541882" y="5266850"/>
                      <a:ext cx="765851" cy="400110"/>
                    </a:xfrm>
                    <a:prstGeom prst="rect">
                      <a:avLst/>
                    </a:prstGeom>
                    <a:blipFill>
                      <a:blip r:embed="rId3"/>
                      <a:stretch>
                        <a:fillRect b="-1887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84" name="Straight Connector 83">
                  <a:extLst>
                    <a:ext uri="{FF2B5EF4-FFF2-40B4-BE49-F238E27FC236}">
                      <a16:creationId xmlns:a16="http://schemas.microsoft.com/office/drawing/2014/main" id="{7D296A40-0373-FF69-E228-30D07364376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228337" y="5466544"/>
                  <a:ext cx="1964112" cy="8592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85" name="Group 84">
                  <a:extLst>
                    <a:ext uri="{FF2B5EF4-FFF2-40B4-BE49-F238E27FC236}">
                      <a16:creationId xmlns:a16="http://schemas.microsoft.com/office/drawing/2014/main" id="{36B47AC8-56F8-1212-0F41-FEDE2A2979B1}"/>
                    </a:ext>
                  </a:extLst>
                </p:cNvPr>
                <p:cNvGrpSpPr/>
                <p:nvPr/>
              </p:nvGrpSpPr>
              <p:grpSpPr>
                <a:xfrm>
                  <a:off x="4309222" y="3549717"/>
                  <a:ext cx="337412" cy="1995759"/>
                  <a:chOff x="1040447" y="3530921"/>
                  <a:chExt cx="337412" cy="1995759"/>
                </a:xfrm>
              </p:grpSpPr>
              <p:sp>
                <p:nvSpPr>
                  <p:cNvPr id="86" name="Oval 85">
                    <a:extLst>
                      <a:ext uri="{FF2B5EF4-FFF2-40B4-BE49-F238E27FC236}">
                        <a16:creationId xmlns:a16="http://schemas.microsoft.com/office/drawing/2014/main" id="{C91D2C1D-4E70-0F0A-5D01-98572122AC68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130221" y="5368815"/>
                    <a:ext cx="157864" cy="157865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rmAutofit fontScale="25000" lnSpcReduction="20000"/>
                  </a:bodyPr>
                  <a:lstStyle/>
                  <a:p>
                    <a:pPr algn="ctr"/>
                    <a:endParaRPr lang="en-US" sz="4050"/>
                  </a:p>
                </p:txBody>
              </p:sp>
              <p:cxnSp>
                <p:nvCxnSpPr>
                  <p:cNvPr id="87" name="Straight Connector 86">
                    <a:extLst>
                      <a:ext uri="{FF2B5EF4-FFF2-40B4-BE49-F238E27FC236}">
                        <a16:creationId xmlns:a16="http://schemas.microsoft.com/office/drawing/2014/main" id="{D9AB8276-BC9B-313C-C49A-8217A1355C80}"/>
                      </a:ext>
                    </a:extLst>
                  </p:cNvPr>
                  <p:cNvCxnSpPr>
                    <a:cxnSpLocks/>
                    <a:stCxn id="86" idx="4"/>
                    <a:endCxn id="88" idx="2"/>
                  </p:cNvCxnSpPr>
                  <p:nvPr/>
                </p:nvCxnSpPr>
                <p:spPr>
                  <a:xfrm flipV="1">
                    <a:off x="1209153" y="3892506"/>
                    <a:ext cx="0" cy="1476309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8" name="Rectangle 87">
                    <a:extLst>
                      <a:ext uri="{FF2B5EF4-FFF2-40B4-BE49-F238E27FC236}">
                        <a16:creationId xmlns:a16="http://schemas.microsoft.com/office/drawing/2014/main" id="{40FF87E8-86EC-891B-2B0C-FA47CC9B6105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1040447" y="3530921"/>
                    <a:ext cx="337412" cy="361585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rtlCol="0" anchor="ctr">
                    <a:normAutofit fontScale="62500" lnSpcReduction="20000"/>
                  </a:bodyPr>
                  <a:lstStyle/>
                  <a:p>
                    <a:pPr algn="ctr"/>
                    <a:r>
                      <a:rPr lang="en-US" sz="2400" dirty="0"/>
                      <a:t>X</a:t>
                    </a:r>
                  </a:p>
                </p:txBody>
              </p:sp>
            </p:grpSp>
            <p:grpSp>
              <p:nvGrpSpPr>
                <p:cNvPr id="89" name="Group 88">
                  <a:extLst>
                    <a:ext uri="{FF2B5EF4-FFF2-40B4-BE49-F238E27FC236}">
                      <a16:creationId xmlns:a16="http://schemas.microsoft.com/office/drawing/2014/main" id="{98C2417C-FBFA-D9E7-962E-C7595C8074FE}"/>
                    </a:ext>
                  </a:extLst>
                </p:cNvPr>
                <p:cNvGrpSpPr/>
                <p:nvPr/>
              </p:nvGrpSpPr>
              <p:grpSpPr>
                <a:xfrm>
                  <a:off x="4768765" y="3911302"/>
                  <a:ext cx="337412" cy="1640288"/>
                  <a:chOff x="1040447" y="3530921"/>
                  <a:chExt cx="337412" cy="1640288"/>
                </a:xfrm>
              </p:grpSpPr>
              <p:sp>
                <p:nvSpPr>
                  <p:cNvPr id="90" name="Oval 89">
                    <a:extLst>
                      <a:ext uri="{FF2B5EF4-FFF2-40B4-BE49-F238E27FC236}">
                        <a16:creationId xmlns:a16="http://schemas.microsoft.com/office/drawing/2014/main" id="{C3C92200-D12B-6540-9BA7-0D9C7A36A780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130221" y="5013344"/>
                    <a:ext cx="157864" cy="157865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rmAutofit fontScale="25000" lnSpcReduction="20000"/>
                  </a:bodyPr>
                  <a:lstStyle/>
                  <a:p>
                    <a:pPr algn="ctr"/>
                    <a:endParaRPr lang="en-US" sz="4050"/>
                  </a:p>
                </p:txBody>
              </p:sp>
              <p:cxnSp>
                <p:nvCxnSpPr>
                  <p:cNvPr id="91" name="Straight Connector 90">
                    <a:extLst>
                      <a:ext uri="{FF2B5EF4-FFF2-40B4-BE49-F238E27FC236}">
                        <a16:creationId xmlns:a16="http://schemas.microsoft.com/office/drawing/2014/main" id="{DCD7A168-F64E-A3B7-587C-DA13ED068343}"/>
                      </a:ext>
                    </a:extLst>
                  </p:cNvPr>
                  <p:cNvCxnSpPr>
                    <a:cxnSpLocks/>
                    <a:stCxn id="90" idx="4"/>
                    <a:endCxn id="92" idx="2"/>
                  </p:cNvCxnSpPr>
                  <p:nvPr/>
                </p:nvCxnSpPr>
                <p:spPr>
                  <a:xfrm flipV="1">
                    <a:off x="1209153" y="3892506"/>
                    <a:ext cx="0" cy="1120838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2" name="Rectangle 91">
                    <a:extLst>
                      <a:ext uri="{FF2B5EF4-FFF2-40B4-BE49-F238E27FC236}">
                        <a16:creationId xmlns:a16="http://schemas.microsoft.com/office/drawing/2014/main" id="{8459B610-BFFA-B8C4-988A-0E7390F2F551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1040447" y="3530921"/>
                    <a:ext cx="337412" cy="361585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rtlCol="0" anchor="ctr">
                    <a:normAutofit fontScale="62500" lnSpcReduction="20000"/>
                  </a:bodyPr>
                  <a:lstStyle/>
                  <a:p>
                    <a:pPr algn="ctr"/>
                    <a:r>
                      <a:rPr lang="en-US" sz="2400" dirty="0"/>
                      <a:t>Z</a:t>
                    </a:r>
                  </a:p>
                </p:txBody>
              </p:sp>
            </p:grpSp>
            <p:grpSp>
              <p:nvGrpSpPr>
                <p:cNvPr id="93" name="Group 92">
                  <a:extLst>
                    <a:ext uri="{FF2B5EF4-FFF2-40B4-BE49-F238E27FC236}">
                      <a16:creationId xmlns:a16="http://schemas.microsoft.com/office/drawing/2014/main" id="{F2BE2199-0163-BB0D-57B5-85434C9C0535}"/>
                    </a:ext>
                  </a:extLst>
                </p:cNvPr>
                <p:cNvGrpSpPr/>
                <p:nvPr/>
              </p:nvGrpSpPr>
              <p:grpSpPr>
                <a:xfrm>
                  <a:off x="5239149" y="4238831"/>
                  <a:ext cx="337412" cy="1306645"/>
                  <a:chOff x="1040447" y="3530921"/>
                  <a:chExt cx="337412" cy="1306645"/>
                </a:xfrm>
              </p:grpSpPr>
              <p:sp>
                <p:nvSpPr>
                  <p:cNvPr id="94" name="Oval 93">
                    <a:extLst>
                      <a:ext uri="{FF2B5EF4-FFF2-40B4-BE49-F238E27FC236}">
                        <a16:creationId xmlns:a16="http://schemas.microsoft.com/office/drawing/2014/main" id="{47C12321-D292-E352-ED27-63634ABF17DB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130221" y="4679701"/>
                    <a:ext cx="157864" cy="157865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rmAutofit fontScale="25000" lnSpcReduction="20000"/>
                  </a:bodyPr>
                  <a:lstStyle/>
                  <a:p>
                    <a:pPr algn="ctr"/>
                    <a:endParaRPr lang="en-US" sz="4050"/>
                  </a:p>
                </p:txBody>
              </p:sp>
              <p:cxnSp>
                <p:nvCxnSpPr>
                  <p:cNvPr id="95" name="Straight Connector 94">
                    <a:extLst>
                      <a:ext uri="{FF2B5EF4-FFF2-40B4-BE49-F238E27FC236}">
                        <a16:creationId xmlns:a16="http://schemas.microsoft.com/office/drawing/2014/main" id="{7F7CDE37-7D99-3D73-FFFC-D36E118BBEA7}"/>
                      </a:ext>
                    </a:extLst>
                  </p:cNvPr>
                  <p:cNvCxnSpPr>
                    <a:cxnSpLocks/>
                    <a:stCxn id="94" idx="4"/>
                    <a:endCxn id="96" idx="2"/>
                  </p:cNvCxnSpPr>
                  <p:nvPr/>
                </p:nvCxnSpPr>
                <p:spPr>
                  <a:xfrm flipV="1">
                    <a:off x="1209153" y="3892506"/>
                    <a:ext cx="0" cy="787195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6" name="Rectangle 95">
                    <a:extLst>
                      <a:ext uri="{FF2B5EF4-FFF2-40B4-BE49-F238E27FC236}">
                        <a16:creationId xmlns:a16="http://schemas.microsoft.com/office/drawing/2014/main" id="{769C5C05-D900-7417-E2FA-7560C8A9DA46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1040447" y="3530921"/>
                    <a:ext cx="337412" cy="361585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rtlCol="0" anchor="ctr">
                    <a:normAutofit fontScale="62500" lnSpcReduction="20000"/>
                  </a:bodyPr>
                  <a:lstStyle/>
                  <a:p>
                    <a:pPr algn="ctr"/>
                    <a:r>
                      <a:rPr lang="en-US" sz="2400" dirty="0"/>
                      <a:t>Z</a:t>
                    </a:r>
                  </a:p>
                </p:txBody>
              </p:sp>
            </p:grpSp>
            <p:grpSp>
              <p:nvGrpSpPr>
                <p:cNvPr id="97" name="Group 96">
                  <a:extLst>
                    <a:ext uri="{FF2B5EF4-FFF2-40B4-BE49-F238E27FC236}">
                      <a16:creationId xmlns:a16="http://schemas.microsoft.com/office/drawing/2014/main" id="{18B54D44-3001-BBB1-B3F9-04FB204021F2}"/>
                    </a:ext>
                  </a:extLst>
                </p:cNvPr>
                <p:cNvGrpSpPr/>
                <p:nvPr/>
              </p:nvGrpSpPr>
              <p:grpSpPr>
                <a:xfrm>
                  <a:off x="5709531" y="4600416"/>
                  <a:ext cx="337412" cy="945060"/>
                  <a:chOff x="1040447" y="3530921"/>
                  <a:chExt cx="337412" cy="945060"/>
                </a:xfrm>
              </p:grpSpPr>
              <p:sp>
                <p:nvSpPr>
                  <p:cNvPr id="98" name="Oval 97">
                    <a:extLst>
                      <a:ext uri="{FF2B5EF4-FFF2-40B4-BE49-F238E27FC236}">
                        <a16:creationId xmlns:a16="http://schemas.microsoft.com/office/drawing/2014/main" id="{9BB2A098-A330-58A9-342E-B118140DBAC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130221" y="4318116"/>
                    <a:ext cx="157864" cy="157865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rmAutofit fontScale="25000" lnSpcReduction="20000"/>
                  </a:bodyPr>
                  <a:lstStyle/>
                  <a:p>
                    <a:pPr algn="ctr"/>
                    <a:endParaRPr lang="en-US" sz="4050"/>
                  </a:p>
                </p:txBody>
              </p:sp>
              <p:cxnSp>
                <p:nvCxnSpPr>
                  <p:cNvPr id="99" name="Straight Connector 98">
                    <a:extLst>
                      <a:ext uri="{FF2B5EF4-FFF2-40B4-BE49-F238E27FC236}">
                        <a16:creationId xmlns:a16="http://schemas.microsoft.com/office/drawing/2014/main" id="{5565384A-7691-8B13-B43F-3ADE38876259}"/>
                      </a:ext>
                    </a:extLst>
                  </p:cNvPr>
                  <p:cNvCxnSpPr>
                    <a:cxnSpLocks/>
                    <a:stCxn id="98" idx="4"/>
                    <a:endCxn id="100" idx="2"/>
                  </p:cNvCxnSpPr>
                  <p:nvPr/>
                </p:nvCxnSpPr>
                <p:spPr>
                  <a:xfrm flipV="1">
                    <a:off x="1209153" y="3892506"/>
                    <a:ext cx="0" cy="425610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0" name="Rectangle 99">
                    <a:extLst>
                      <a:ext uri="{FF2B5EF4-FFF2-40B4-BE49-F238E27FC236}">
                        <a16:creationId xmlns:a16="http://schemas.microsoft.com/office/drawing/2014/main" id="{6A1C20EF-12AF-0D81-6073-9322077E348E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1040447" y="3530921"/>
                    <a:ext cx="337412" cy="361585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rtlCol="0" anchor="ctr">
                    <a:normAutofit fontScale="62500" lnSpcReduction="20000"/>
                  </a:bodyPr>
                  <a:lstStyle/>
                  <a:p>
                    <a:pPr algn="ctr"/>
                    <a:r>
                      <a:rPr lang="en-US" sz="2400" dirty="0"/>
                      <a:t>X</a:t>
                    </a:r>
                  </a:p>
                </p:txBody>
              </p:sp>
            </p:grpSp>
            <p:grpSp>
              <p:nvGrpSpPr>
                <p:cNvPr id="101" name="Group 100">
                  <a:extLst>
                    <a:ext uri="{FF2B5EF4-FFF2-40B4-BE49-F238E27FC236}">
                      <a16:creationId xmlns:a16="http://schemas.microsoft.com/office/drawing/2014/main" id="{0ABB5348-1040-257E-834A-AD70BEA498BE}"/>
                    </a:ext>
                  </a:extLst>
                </p:cNvPr>
                <p:cNvGrpSpPr/>
                <p:nvPr/>
              </p:nvGrpSpPr>
              <p:grpSpPr>
                <a:xfrm>
                  <a:off x="6115027" y="5297576"/>
                  <a:ext cx="337412" cy="471912"/>
                  <a:chOff x="5411308" y="4880303"/>
                  <a:chExt cx="383010" cy="490795"/>
                </a:xfrm>
              </p:grpSpPr>
              <p:sp>
                <p:nvSpPr>
                  <p:cNvPr id="102" name="Rectangle 101">
                    <a:extLst>
                      <a:ext uri="{FF2B5EF4-FFF2-40B4-BE49-F238E27FC236}">
                        <a16:creationId xmlns:a16="http://schemas.microsoft.com/office/drawing/2014/main" id="{17D10A7C-1D6A-4DE3-FA96-5A1678C80BAA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5411308" y="4880303"/>
                    <a:ext cx="383010" cy="369331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rtlCol="0" anchor="ctr">
                    <a:normAutofit fontScale="32500" lnSpcReduction="20000"/>
                  </a:bodyPr>
                  <a:lstStyle/>
                  <a:p>
                    <a:pPr algn="ctr"/>
                    <a:endParaRPr lang="en-US" sz="4050" dirty="0"/>
                  </a:p>
                </p:txBody>
              </p:sp>
              <p:cxnSp>
                <p:nvCxnSpPr>
                  <p:cNvPr id="103" name="Straight Arrow Connector 102">
                    <a:extLst>
                      <a:ext uri="{FF2B5EF4-FFF2-40B4-BE49-F238E27FC236}">
                        <a16:creationId xmlns:a16="http://schemas.microsoft.com/office/drawing/2014/main" id="{A2765B21-8F8C-D35D-C5A8-9E8B035464B9}"/>
                      </a:ext>
                    </a:extLst>
                  </p:cNvPr>
                  <p:cNvCxnSpPr>
                    <a:cxnSpLocks/>
                    <a:stCxn id="104" idx="2"/>
                  </p:cNvCxnSpPr>
                  <p:nvPr/>
                </p:nvCxnSpPr>
                <p:spPr>
                  <a:xfrm flipV="1">
                    <a:off x="5597968" y="4989669"/>
                    <a:ext cx="101695" cy="168003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4" name="Chord 103">
                    <a:extLst>
                      <a:ext uri="{FF2B5EF4-FFF2-40B4-BE49-F238E27FC236}">
                        <a16:creationId xmlns:a16="http://schemas.microsoft.com/office/drawing/2014/main" id="{24909476-7BED-A2FC-C861-2D91A38947FA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5385787" y="4972267"/>
                    <a:ext cx="424358" cy="373303"/>
                  </a:xfrm>
                  <a:prstGeom prst="chord">
                    <a:avLst>
                      <a:gd name="adj1" fmla="val 16227162"/>
                      <a:gd name="adj2" fmla="val 5381240"/>
                    </a:avLst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rmAutofit fontScale="25000" lnSpcReduction="20000"/>
                  </a:bodyPr>
                  <a:lstStyle/>
                  <a:p>
                    <a:pPr algn="ctr"/>
                    <a:endParaRPr lang="en-US" sz="4050" dirty="0"/>
                  </a:p>
                </p:txBody>
              </p:sp>
            </p:grp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64" name="TextBox 163">
                    <a:extLst>
                      <a:ext uri="{FF2B5EF4-FFF2-40B4-BE49-F238E27FC236}">
                        <a16:creationId xmlns:a16="http://schemas.microsoft.com/office/drawing/2014/main" id="{FBE1FE29-C994-32E3-9765-A55C95FD512C}"/>
                      </a:ext>
                    </a:extLst>
                  </p:cNvPr>
                  <p:cNvSpPr txBox="1"/>
                  <p:nvPr/>
                </p:nvSpPr>
                <p:spPr>
                  <a:xfrm>
                    <a:off x="6046747" y="5123006"/>
                    <a:ext cx="495200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normAutofit fontScale="70000" lnSpcReduction="20000"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000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2000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oMath>
                      </m:oMathPara>
                    </a14:m>
                    <a:endParaRPr lang="en-US" sz="2000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64" name="TextBox 163">
                    <a:extLst>
                      <a:ext uri="{FF2B5EF4-FFF2-40B4-BE49-F238E27FC236}">
                        <a16:creationId xmlns:a16="http://schemas.microsoft.com/office/drawing/2014/main" id="{FBE1FE29-C994-32E3-9765-A55C95FD512C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046747" y="5123006"/>
                    <a:ext cx="495200" cy="400110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69" name="Group 168">
              <a:extLst>
                <a:ext uri="{FF2B5EF4-FFF2-40B4-BE49-F238E27FC236}">
                  <a16:creationId xmlns:a16="http://schemas.microsoft.com/office/drawing/2014/main" id="{97E46AA3-BCD0-39F4-71F7-1F109DF3A9BF}"/>
                </a:ext>
              </a:extLst>
            </p:cNvPr>
            <p:cNvGrpSpPr/>
            <p:nvPr/>
          </p:nvGrpSpPr>
          <p:grpSpPr>
            <a:xfrm>
              <a:off x="5238802" y="2521738"/>
              <a:ext cx="2716049" cy="2354158"/>
              <a:chOff x="6004978" y="3041711"/>
              <a:chExt cx="3395061" cy="2942698"/>
            </a:xfrm>
          </p:grpSpPr>
          <p:grpSp>
            <p:nvGrpSpPr>
              <p:cNvPr id="107" name="Group 106">
                <a:extLst>
                  <a:ext uri="{FF2B5EF4-FFF2-40B4-BE49-F238E27FC236}">
                    <a16:creationId xmlns:a16="http://schemas.microsoft.com/office/drawing/2014/main" id="{B1D5830C-1886-179A-C32B-E6C07C808703}"/>
                  </a:ext>
                </a:extLst>
              </p:cNvPr>
              <p:cNvGrpSpPr/>
              <p:nvPr/>
            </p:nvGrpSpPr>
            <p:grpSpPr>
              <a:xfrm>
                <a:off x="6004978" y="3041711"/>
                <a:ext cx="2888096" cy="2942698"/>
                <a:chOff x="3564343" y="2826790"/>
                <a:chExt cx="2888096" cy="2942698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08" name="TextBox 107">
                      <a:extLst>
                        <a:ext uri="{FF2B5EF4-FFF2-40B4-BE49-F238E27FC236}">
                          <a16:creationId xmlns:a16="http://schemas.microsoft.com/office/drawing/2014/main" id="{E7C795C4-FACE-CF07-0F58-FAC006FA0806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564343" y="5245616"/>
                      <a:ext cx="765851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normAutofit fontScale="70000" lnSpcReduction="20000"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2000" dirty="0">
                                <a:latin typeface="Cambria Math" panose="02040503050406030204" pitchFamily="18" charset="0"/>
                              </a:rPr>
                              <m:t>|+&gt;</m:t>
                            </m:r>
                          </m:oMath>
                        </m:oMathPara>
                      </a14:m>
                      <a:endParaRPr lang="en-US" sz="3200" dirty="0"/>
                    </a:p>
                  </p:txBody>
                </p:sp>
              </mc:Choice>
              <mc:Fallback xmlns="">
                <p:sp>
                  <p:nvSpPr>
                    <p:cNvPr id="108" name="TextBox 107">
                      <a:extLst>
                        <a:ext uri="{FF2B5EF4-FFF2-40B4-BE49-F238E27FC236}">
                          <a16:creationId xmlns:a16="http://schemas.microsoft.com/office/drawing/2014/main" id="{E7C795C4-FACE-CF07-0F58-FAC006FA0806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564343" y="5245616"/>
                      <a:ext cx="765851" cy="400110"/>
                    </a:xfrm>
                    <a:prstGeom prst="rect">
                      <a:avLst/>
                    </a:prstGeom>
                    <a:blipFill>
                      <a:blip r:embed="rId6"/>
                      <a:stretch>
                        <a:fillRect b="-1887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109" name="Straight Connector 108">
                  <a:extLst>
                    <a:ext uri="{FF2B5EF4-FFF2-40B4-BE49-F238E27FC236}">
                      <a16:creationId xmlns:a16="http://schemas.microsoft.com/office/drawing/2014/main" id="{F5FCD22D-5CA3-84D4-4BE2-36211A74060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261751" y="5466544"/>
                  <a:ext cx="1930698" cy="7172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110" name="Group 109">
                  <a:extLst>
                    <a:ext uri="{FF2B5EF4-FFF2-40B4-BE49-F238E27FC236}">
                      <a16:creationId xmlns:a16="http://schemas.microsoft.com/office/drawing/2014/main" id="{5D39653A-4B16-8234-4BD8-415475B4A18C}"/>
                    </a:ext>
                  </a:extLst>
                </p:cNvPr>
                <p:cNvGrpSpPr/>
                <p:nvPr/>
              </p:nvGrpSpPr>
              <p:grpSpPr>
                <a:xfrm>
                  <a:off x="4309222" y="3549717"/>
                  <a:ext cx="337412" cy="1995759"/>
                  <a:chOff x="1040447" y="3530921"/>
                  <a:chExt cx="337412" cy="1995759"/>
                </a:xfrm>
              </p:grpSpPr>
              <p:sp>
                <p:nvSpPr>
                  <p:cNvPr id="127" name="Oval 126">
                    <a:extLst>
                      <a:ext uri="{FF2B5EF4-FFF2-40B4-BE49-F238E27FC236}">
                        <a16:creationId xmlns:a16="http://schemas.microsoft.com/office/drawing/2014/main" id="{D31CEDBD-3888-FC4A-0730-5AEEA6012582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130221" y="5368815"/>
                    <a:ext cx="157864" cy="157865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rmAutofit fontScale="25000" lnSpcReduction="20000"/>
                  </a:bodyPr>
                  <a:lstStyle/>
                  <a:p>
                    <a:pPr algn="ctr"/>
                    <a:endParaRPr lang="en-US" sz="4050"/>
                  </a:p>
                </p:txBody>
              </p:sp>
              <p:cxnSp>
                <p:nvCxnSpPr>
                  <p:cNvPr id="128" name="Straight Connector 127">
                    <a:extLst>
                      <a:ext uri="{FF2B5EF4-FFF2-40B4-BE49-F238E27FC236}">
                        <a16:creationId xmlns:a16="http://schemas.microsoft.com/office/drawing/2014/main" id="{FD497EDC-B3D9-D4E1-C9E7-BD16147D5CB9}"/>
                      </a:ext>
                    </a:extLst>
                  </p:cNvPr>
                  <p:cNvCxnSpPr>
                    <a:cxnSpLocks/>
                    <a:stCxn id="127" idx="4"/>
                    <a:endCxn id="129" idx="2"/>
                  </p:cNvCxnSpPr>
                  <p:nvPr/>
                </p:nvCxnSpPr>
                <p:spPr>
                  <a:xfrm flipV="1">
                    <a:off x="1209153" y="3892506"/>
                    <a:ext cx="0" cy="1476309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29" name="Rectangle 128">
                    <a:extLst>
                      <a:ext uri="{FF2B5EF4-FFF2-40B4-BE49-F238E27FC236}">
                        <a16:creationId xmlns:a16="http://schemas.microsoft.com/office/drawing/2014/main" id="{123B3087-B728-00AD-8D61-F2F1D2526E26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1040447" y="3530921"/>
                    <a:ext cx="337412" cy="361585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rtlCol="0" anchor="ctr">
                    <a:normAutofit fontScale="62500" lnSpcReduction="20000"/>
                  </a:bodyPr>
                  <a:lstStyle/>
                  <a:p>
                    <a:pPr algn="ctr"/>
                    <a:r>
                      <a:rPr lang="en-US" sz="2400" dirty="0"/>
                      <a:t>X</a:t>
                    </a:r>
                  </a:p>
                </p:txBody>
              </p:sp>
            </p:grpSp>
            <p:grpSp>
              <p:nvGrpSpPr>
                <p:cNvPr id="111" name="Group 110">
                  <a:extLst>
                    <a:ext uri="{FF2B5EF4-FFF2-40B4-BE49-F238E27FC236}">
                      <a16:creationId xmlns:a16="http://schemas.microsoft.com/office/drawing/2014/main" id="{0713A91D-F2C5-03F2-B57E-1AF6238F17C6}"/>
                    </a:ext>
                  </a:extLst>
                </p:cNvPr>
                <p:cNvGrpSpPr/>
                <p:nvPr/>
              </p:nvGrpSpPr>
              <p:grpSpPr>
                <a:xfrm>
                  <a:off x="4768765" y="3911302"/>
                  <a:ext cx="337412" cy="1640288"/>
                  <a:chOff x="1040447" y="3530921"/>
                  <a:chExt cx="337412" cy="1640288"/>
                </a:xfrm>
              </p:grpSpPr>
              <p:sp>
                <p:nvSpPr>
                  <p:cNvPr id="124" name="Oval 123">
                    <a:extLst>
                      <a:ext uri="{FF2B5EF4-FFF2-40B4-BE49-F238E27FC236}">
                        <a16:creationId xmlns:a16="http://schemas.microsoft.com/office/drawing/2014/main" id="{00EC9CF8-2CF2-954E-6313-B28517BF69D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130221" y="5013344"/>
                    <a:ext cx="157864" cy="157865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rmAutofit fontScale="25000" lnSpcReduction="20000"/>
                  </a:bodyPr>
                  <a:lstStyle/>
                  <a:p>
                    <a:pPr algn="ctr"/>
                    <a:endParaRPr lang="en-US" sz="4050"/>
                  </a:p>
                </p:txBody>
              </p:sp>
              <p:cxnSp>
                <p:nvCxnSpPr>
                  <p:cNvPr id="125" name="Straight Connector 124">
                    <a:extLst>
                      <a:ext uri="{FF2B5EF4-FFF2-40B4-BE49-F238E27FC236}">
                        <a16:creationId xmlns:a16="http://schemas.microsoft.com/office/drawing/2014/main" id="{01B1E5F4-EF90-248D-167B-106B8D55E1D5}"/>
                      </a:ext>
                    </a:extLst>
                  </p:cNvPr>
                  <p:cNvCxnSpPr>
                    <a:cxnSpLocks/>
                    <a:stCxn id="124" idx="4"/>
                    <a:endCxn id="126" idx="2"/>
                  </p:cNvCxnSpPr>
                  <p:nvPr/>
                </p:nvCxnSpPr>
                <p:spPr>
                  <a:xfrm flipV="1">
                    <a:off x="1209153" y="3892506"/>
                    <a:ext cx="0" cy="1120838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26" name="Rectangle 125">
                    <a:extLst>
                      <a:ext uri="{FF2B5EF4-FFF2-40B4-BE49-F238E27FC236}">
                        <a16:creationId xmlns:a16="http://schemas.microsoft.com/office/drawing/2014/main" id="{0E62AD5E-BC68-DB8F-7379-22CA1228341E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1040447" y="3530921"/>
                    <a:ext cx="337412" cy="361585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rtlCol="0" anchor="ctr">
                    <a:normAutofit fontScale="62500" lnSpcReduction="20000"/>
                  </a:bodyPr>
                  <a:lstStyle/>
                  <a:p>
                    <a:pPr algn="ctr"/>
                    <a:r>
                      <a:rPr lang="en-US" sz="2400" dirty="0"/>
                      <a:t>Z</a:t>
                    </a:r>
                  </a:p>
                </p:txBody>
              </p:sp>
            </p:grpSp>
            <p:grpSp>
              <p:nvGrpSpPr>
                <p:cNvPr id="112" name="Group 111">
                  <a:extLst>
                    <a:ext uri="{FF2B5EF4-FFF2-40B4-BE49-F238E27FC236}">
                      <a16:creationId xmlns:a16="http://schemas.microsoft.com/office/drawing/2014/main" id="{8B99D27B-6728-A7D7-0C5F-642CC8DF6067}"/>
                    </a:ext>
                  </a:extLst>
                </p:cNvPr>
                <p:cNvGrpSpPr/>
                <p:nvPr/>
              </p:nvGrpSpPr>
              <p:grpSpPr>
                <a:xfrm>
                  <a:off x="5239149" y="4238831"/>
                  <a:ext cx="337412" cy="1306645"/>
                  <a:chOff x="1040447" y="3530921"/>
                  <a:chExt cx="337412" cy="1306645"/>
                </a:xfrm>
              </p:grpSpPr>
              <p:sp>
                <p:nvSpPr>
                  <p:cNvPr id="121" name="Oval 120">
                    <a:extLst>
                      <a:ext uri="{FF2B5EF4-FFF2-40B4-BE49-F238E27FC236}">
                        <a16:creationId xmlns:a16="http://schemas.microsoft.com/office/drawing/2014/main" id="{2629214C-C977-4C8B-D828-92CD5A6E26C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130221" y="4679701"/>
                    <a:ext cx="157864" cy="157865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rmAutofit fontScale="25000" lnSpcReduction="20000"/>
                  </a:bodyPr>
                  <a:lstStyle/>
                  <a:p>
                    <a:pPr algn="ctr"/>
                    <a:endParaRPr lang="en-US" sz="4050"/>
                  </a:p>
                </p:txBody>
              </p:sp>
              <p:cxnSp>
                <p:nvCxnSpPr>
                  <p:cNvPr id="122" name="Straight Connector 121">
                    <a:extLst>
                      <a:ext uri="{FF2B5EF4-FFF2-40B4-BE49-F238E27FC236}">
                        <a16:creationId xmlns:a16="http://schemas.microsoft.com/office/drawing/2014/main" id="{8B900220-3EAD-12E4-E2A8-30729F43B2E2}"/>
                      </a:ext>
                    </a:extLst>
                  </p:cNvPr>
                  <p:cNvCxnSpPr>
                    <a:cxnSpLocks/>
                    <a:stCxn id="121" idx="4"/>
                    <a:endCxn id="123" idx="2"/>
                  </p:cNvCxnSpPr>
                  <p:nvPr/>
                </p:nvCxnSpPr>
                <p:spPr>
                  <a:xfrm flipV="1">
                    <a:off x="1209153" y="3892506"/>
                    <a:ext cx="0" cy="787195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23" name="Rectangle 122">
                    <a:extLst>
                      <a:ext uri="{FF2B5EF4-FFF2-40B4-BE49-F238E27FC236}">
                        <a16:creationId xmlns:a16="http://schemas.microsoft.com/office/drawing/2014/main" id="{C39B101E-B0BC-6B5D-7DAB-B269252942ED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1040447" y="3530921"/>
                    <a:ext cx="337412" cy="361585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rtlCol="0" anchor="ctr">
                    <a:normAutofit fontScale="62500" lnSpcReduction="20000"/>
                  </a:bodyPr>
                  <a:lstStyle/>
                  <a:p>
                    <a:pPr algn="ctr"/>
                    <a:r>
                      <a:rPr lang="en-US" sz="2400" dirty="0"/>
                      <a:t>Z</a:t>
                    </a:r>
                  </a:p>
                </p:txBody>
              </p:sp>
            </p:grpSp>
            <p:grpSp>
              <p:nvGrpSpPr>
                <p:cNvPr id="113" name="Group 112">
                  <a:extLst>
                    <a:ext uri="{FF2B5EF4-FFF2-40B4-BE49-F238E27FC236}">
                      <a16:creationId xmlns:a16="http://schemas.microsoft.com/office/drawing/2014/main" id="{72CCB99C-261F-3368-AD31-F54D386B0E89}"/>
                    </a:ext>
                  </a:extLst>
                </p:cNvPr>
                <p:cNvGrpSpPr/>
                <p:nvPr/>
              </p:nvGrpSpPr>
              <p:grpSpPr>
                <a:xfrm>
                  <a:off x="5709530" y="2826790"/>
                  <a:ext cx="337412" cy="2718686"/>
                  <a:chOff x="1040446" y="1757295"/>
                  <a:chExt cx="337412" cy="2718686"/>
                </a:xfrm>
              </p:grpSpPr>
              <p:sp>
                <p:nvSpPr>
                  <p:cNvPr id="118" name="Oval 117">
                    <a:extLst>
                      <a:ext uri="{FF2B5EF4-FFF2-40B4-BE49-F238E27FC236}">
                        <a16:creationId xmlns:a16="http://schemas.microsoft.com/office/drawing/2014/main" id="{47DB5CD2-0BBB-95D6-0A60-1621B7737E7B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130221" y="4318116"/>
                    <a:ext cx="157864" cy="157865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rmAutofit fontScale="25000" lnSpcReduction="20000"/>
                  </a:bodyPr>
                  <a:lstStyle/>
                  <a:p>
                    <a:pPr algn="ctr"/>
                    <a:endParaRPr lang="en-US" sz="4050"/>
                  </a:p>
                </p:txBody>
              </p:sp>
              <p:cxnSp>
                <p:nvCxnSpPr>
                  <p:cNvPr id="119" name="Straight Connector 118">
                    <a:extLst>
                      <a:ext uri="{FF2B5EF4-FFF2-40B4-BE49-F238E27FC236}">
                        <a16:creationId xmlns:a16="http://schemas.microsoft.com/office/drawing/2014/main" id="{5E97AD57-A1DF-1C5A-45EB-1202BC2251FC}"/>
                      </a:ext>
                    </a:extLst>
                  </p:cNvPr>
                  <p:cNvCxnSpPr>
                    <a:cxnSpLocks/>
                    <a:stCxn id="118" idx="4"/>
                    <a:endCxn id="120" idx="2"/>
                  </p:cNvCxnSpPr>
                  <p:nvPr/>
                </p:nvCxnSpPr>
                <p:spPr>
                  <a:xfrm flipH="1" flipV="1">
                    <a:off x="1209152" y="2118880"/>
                    <a:ext cx="1" cy="2199236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20" name="Rectangle 119">
                    <a:extLst>
                      <a:ext uri="{FF2B5EF4-FFF2-40B4-BE49-F238E27FC236}">
                        <a16:creationId xmlns:a16="http://schemas.microsoft.com/office/drawing/2014/main" id="{C0100F6A-F339-9A67-A3B5-1D1C45709708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1040446" y="1757295"/>
                    <a:ext cx="337412" cy="361585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rtlCol="0" anchor="ctr">
                    <a:normAutofit fontScale="62500" lnSpcReduction="20000"/>
                  </a:bodyPr>
                  <a:lstStyle/>
                  <a:p>
                    <a:pPr algn="ctr"/>
                    <a:r>
                      <a:rPr lang="en-US" sz="2400" dirty="0"/>
                      <a:t>X</a:t>
                    </a:r>
                  </a:p>
                </p:txBody>
              </p:sp>
            </p:grpSp>
            <p:grpSp>
              <p:nvGrpSpPr>
                <p:cNvPr id="114" name="Group 113">
                  <a:extLst>
                    <a:ext uri="{FF2B5EF4-FFF2-40B4-BE49-F238E27FC236}">
                      <a16:creationId xmlns:a16="http://schemas.microsoft.com/office/drawing/2014/main" id="{D7730377-3085-8E88-385F-10E8FDBA200B}"/>
                    </a:ext>
                  </a:extLst>
                </p:cNvPr>
                <p:cNvGrpSpPr/>
                <p:nvPr/>
              </p:nvGrpSpPr>
              <p:grpSpPr>
                <a:xfrm>
                  <a:off x="6115027" y="5297576"/>
                  <a:ext cx="337412" cy="471912"/>
                  <a:chOff x="5411308" y="4880303"/>
                  <a:chExt cx="383010" cy="490795"/>
                </a:xfrm>
              </p:grpSpPr>
              <p:sp>
                <p:nvSpPr>
                  <p:cNvPr id="115" name="Rectangle 114">
                    <a:extLst>
                      <a:ext uri="{FF2B5EF4-FFF2-40B4-BE49-F238E27FC236}">
                        <a16:creationId xmlns:a16="http://schemas.microsoft.com/office/drawing/2014/main" id="{DF263E3C-0A86-01CB-9BD7-23E550BAAE8D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5411308" y="4880303"/>
                    <a:ext cx="383010" cy="369331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rtlCol="0" anchor="ctr">
                    <a:normAutofit fontScale="32500" lnSpcReduction="20000"/>
                  </a:bodyPr>
                  <a:lstStyle/>
                  <a:p>
                    <a:pPr algn="ctr"/>
                    <a:endParaRPr lang="en-US" sz="4050" dirty="0"/>
                  </a:p>
                </p:txBody>
              </p:sp>
              <p:cxnSp>
                <p:nvCxnSpPr>
                  <p:cNvPr id="116" name="Straight Arrow Connector 115">
                    <a:extLst>
                      <a:ext uri="{FF2B5EF4-FFF2-40B4-BE49-F238E27FC236}">
                        <a16:creationId xmlns:a16="http://schemas.microsoft.com/office/drawing/2014/main" id="{2A2ABF3D-FB2D-8C81-4A9E-1A8F84ED917F}"/>
                      </a:ext>
                    </a:extLst>
                  </p:cNvPr>
                  <p:cNvCxnSpPr>
                    <a:cxnSpLocks/>
                    <a:stCxn id="117" idx="2"/>
                  </p:cNvCxnSpPr>
                  <p:nvPr/>
                </p:nvCxnSpPr>
                <p:spPr>
                  <a:xfrm flipV="1">
                    <a:off x="5597968" y="4989669"/>
                    <a:ext cx="101695" cy="168003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17" name="Chord 116">
                    <a:extLst>
                      <a:ext uri="{FF2B5EF4-FFF2-40B4-BE49-F238E27FC236}">
                        <a16:creationId xmlns:a16="http://schemas.microsoft.com/office/drawing/2014/main" id="{07988E03-51DF-24A6-DEF7-41C5557EE7DC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5385787" y="4972267"/>
                    <a:ext cx="424358" cy="373303"/>
                  </a:xfrm>
                  <a:prstGeom prst="chord">
                    <a:avLst>
                      <a:gd name="adj1" fmla="val 16227162"/>
                      <a:gd name="adj2" fmla="val 5381240"/>
                    </a:avLst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rmAutofit fontScale="25000" lnSpcReduction="20000"/>
                  </a:bodyPr>
                  <a:lstStyle/>
                  <a:p>
                    <a:pPr algn="ctr"/>
                    <a:endParaRPr lang="en-US" sz="4050" dirty="0"/>
                  </a:p>
                </p:txBody>
              </p:sp>
            </p:grp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65" name="TextBox 164">
                    <a:extLst>
                      <a:ext uri="{FF2B5EF4-FFF2-40B4-BE49-F238E27FC236}">
                        <a16:creationId xmlns:a16="http://schemas.microsoft.com/office/drawing/2014/main" id="{770B4BFC-EED5-DFB4-0A58-0DEC6AF20693}"/>
                      </a:ext>
                    </a:extLst>
                  </p:cNvPr>
                  <p:cNvSpPr txBox="1"/>
                  <p:nvPr/>
                </p:nvSpPr>
                <p:spPr>
                  <a:xfrm>
                    <a:off x="8904839" y="5436005"/>
                    <a:ext cx="495200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normAutofit fontScale="70000" lnSpcReduction="20000"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000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2000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oMath>
                      </m:oMathPara>
                    </a14:m>
                    <a:endParaRPr lang="en-US" sz="2000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65" name="TextBox 164">
                    <a:extLst>
                      <a:ext uri="{FF2B5EF4-FFF2-40B4-BE49-F238E27FC236}">
                        <a16:creationId xmlns:a16="http://schemas.microsoft.com/office/drawing/2014/main" id="{770B4BFC-EED5-DFB4-0A58-0DEC6AF20693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904839" y="5436005"/>
                    <a:ext cx="495200" cy="400110"/>
                  </a:xfrm>
                  <a:prstGeom prst="rect">
                    <a:avLst/>
                  </a:prstGeom>
                  <a:blipFill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70" name="Group 169">
              <a:extLst>
                <a:ext uri="{FF2B5EF4-FFF2-40B4-BE49-F238E27FC236}">
                  <a16:creationId xmlns:a16="http://schemas.microsoft.com/office/drawing/2014/main" id="{F253DC6D-5165-2790-901A-B740A331197C}"/>
                </a:ext>
              </a:extLst>
            </p:cNvPr>
            <p:cNvGrpSpPr/>
            <p:nvPr/>
          </p:nvGrpSpPr>
          <p:grpSpPr>
            <a:xfrm>
              <a:off x="7516149" y="2539880"/>
              <a:ext cx="2687661" cy="2577838"/>
              <a:chOff x="8851662" y="3064389"/>
              <a:chExt cx="3359576" cy="3222297"/>
            </a:xfrm>
          </p:grpSpPr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EB7682D1-241E-FE26-13FA-0AA055135963}"/>
                  </a:ext>
                </a:extLst>
              </p:cNvPr>
              <p:cNvGrpSpPr/>
              <p:nvPr/>
            </p:nvGrpSpPr>
            <p:grpSpPr>
              <a:xfrm>
                <a:off x="8851662" y="3064389"/>
                <a:ext cx="2864370" cy="3222297"/>
                <a:chOff x="3588069" y="2547191"/>
                <a:chExt cx="2864370" cy="3222297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32" name="TextBox 131">
                      <a:extLst>
                        <a:ext uri="{FF2B5EF4-FFF2-40B4-BE49-F238E27FC236}">
                          <a16:creationId xmlns:a16="http://schemas.microsoft.com/office/drawing/2014/main" id="{928F1F86-28ED-B247-6B05-6896CAD718EF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588069" y="5247290"/>
                      <a:ext cx="765851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normAutofit fontScale="70000" lnSpcReduction="20000"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2000" dirty="0">
                                <a:latin typeface="Cambria Math" panose="02040503050406030204" pitchFamily="18" charset="0"/>
                              </a:rPr>
                              <m:t>|+&gt;</m:t>
                            </m:r>
                          </m:oMath>
                        </m:oMathPara>
                      </a14:m>
                      <a:endParaRPr lang="en-US" sz="3200" dirty="0"/>
                    </a:p>
                  </p:txBody>
                </p:sp>
              </mc:Choice>
              <mc:Fallback xmlns="">
                <p:sp>
                  <p:nvSpPr>
                    <p:cNvPr id="132" name="TextBox 131">
                      <a:extLst>
                        <a:ext uri="{FF2B5EF4-FFF2-40B4-BE49-F238E27FC236}">
                          <a16:creationId xmlns:a16="http://schemas.microsoft.com/office/drawing/2014/main" id="{928F1F86-28ED-B247-6B05-6896CAD718EF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588069" y="5247290"/>
                      <a:ext cx="765851" cy="400110"/>
                    </a:xfrm>
                    <a:prstGeom prst="rect">
                      <a:avLst/>
                    </a:prstGeom>
                    <a:blipFill>
                      <a:blip r:embed="rId3"/>
                      <a:stretch>
                        <a:fillRect b="-3846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133" name="Straight Connector 132">
                  <a:extLst>
                    <a:ext uri="{FF2B5EF4-FFF2-40B4-BE49-F238E27FC236}">
                      <a16:creationId xmlns:a16="http://schemas.microsoft.com/office/drawing/2014/main" id="{54427CF8-0B78-3075-BD93-1E8D19C6683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309222" y="5466544"/>
                  <a:ext cx="1883227" cy="16958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134" name="Group 133">
                  <a:extLst>
                    <a:ext uri="{FF2B5EF4-FFF2-40B4-BE49-F238E27FC236}">
                      <a16:creationId xmlns:a16="http://schemas.microsoft.com/office/drawing/2014/main" id="{03913D33-8261-CFA1-E7A1-E1B18642D4E9}"/>
                    </a:ext>
                  </a:extLst>
                </p:cNvPr>
                <p:cNvGrpSpPr/>
                <p:nvPr/>
              </p:nvGrpSpPr>
              <p:grpSpPr>
                <a:xfrm>
                  <a:off x="4309222" y="3549717"/>
                  <a:ext cx="337412" cy="1995759"/>
                  <a:chOff x="1040447" y="3530921"/>
                  <a:chExt cx="337412" cy="1995759"/>
                </a:xfrm>
              </p:grpSpPr>
              <p:sp>
                <p:nvSpPr>
                  <p:cNvPr id="151" name="Oval 150">
                    <a:extLst>
                      <a:ext uri="{FF2B5EF4-FFF2-40B4-BE49-F238E27FC236}">
                        <a16:creationId xmlns:a16="http://schemas.microsoft.com/office/drawing/2014/main" id="{4E849929-5733-D3A7-496B-4557C569B21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130221" y="5368815"/>
                    <a:ext cx="157864" cy="157865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rmAutofit fontScale="25000" lnSpcReduction="20000"/>
                  </a:bodyPr>
                  <a:lstStyle/>
                  <a:p>
                    <a:pPr algn="ctr"/>
                    <a:endParaRPr lang="en-US" sz="4050"/>
                  </a:p>
                </p:txBody>
              </p:sp>
              <p:cxnSp>
                <p:nvCxnSpPr>
                  <p:cNvPr id="152" name="Straight Connector 151">
                    <a:extLst>
                      <a:ext uri="{FF2B5EF4-FFF2-40B4-BE49-F238E27FC236}">
                        <a16:creationId xmlns:a16="http://schemas.microsoft.com/office/drawing/2014/main" id="{4F4741A5-BDAC-6D6F-8413-A671640F5278}"/>
                      </a:ext>
                    </a:extLst>
                  </p:cNvPr>
                  <p:cNvCxnSpPr>
                    <a:cxnSpLocks/>
                    <a:stCxn id="151" idx="4"/>
                    <a:endCxn id="153" idx="2"/>
                  </p:cNvCxnSpPr>
                  <p:nvPr/>
                </p:nvCxnSpPr>
                <p:spPr>
                  <a:xfrm flipV="1">
                    <a:off x="1209153" y="3892506"/>
                    <a:ext cx="0" cy="1476309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53" name="Rectangle 152">
                    <a:extLst>
                      <a:ext uri="{FF2B5EF4-FFF2-40B4-BE49-F238E27FC236}">
                        <a16:creationId xmlns:a16="http://schemas.microsoft.com/office/drawing/2014/main" id="{30D7783E-0ED2-C0B8-65B1-E983125757CF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1040447" y="3530921"/>
                    <a:ext cx="337412" cy="361585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rtlCol="0" anchor="ctr">
                    <a:normAutofit fontScale="62500" lnSpcReduction="20000"/>
                  </a:bodyPr>
                  <a:lstStyle/>
                  <a:p>
                    <a:pPr algn="ctr"/>
                    <a:r>
                      <a:rPr lang="en-US" sz="2400" dirty="0"/>
                      <a:t>X</a:t>
                    </a:r>
                  </a:p>
                </p:txBody>
              </p:sp>
            </p:grpSp>
            <p:grpSp>
              <p:nvGrpSpPr>
                <p:cNvPr id="135" name="Group 134">
                  <a:extLst>
                    <a:ext uri="{FF2B5EF4-FFF2-40B4-BE49-F238E27FC236}">
                      <a16:creationId xmlns:a16="http://schemas.microsoft.com/office/drawing/2014/main" id="{44B75183-0398-8CAD-DFFC-528930B7F6E8}"/>
                    </a:ext>
                  </a:extLst>
                </p:cNvPr>
                <p:cNvGrpSpPr/>
                <p:nvPr/>
              </p:nvGrpSpPr>
              <p:grpSpPr>
                <a:xfrm>
                  <a:off x="4768765" y="3911302"/>
                  <a:ext cx="337412" cy="1640288"/>
                  <a:chOff x="1040447" y="3530921"/>
                  <a:chExt cx="337412" cy="1640288"/>
                </a:xfrm>
              </p:grpSpPr>
              <p:sp>
                <p:nvSpPr>
                  <p:cNvPr id="148" name="Oval 147">
                    <a:extLst>
                      <a:ext uri="{FF2B5EF4-FFF2-40B4-BE49-F238E27FC236}">
                        <a16:creationId xmlns:a16="http://schemas.microsoft.com/office/drawing/2014/main" id="{01D64BD6-41B7-BACF-AAD3-849C8B12DF3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130221" y="5013344"/>
                    <a:ext cx="157864" cy="157865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rmAutofit fontScale="25000" lnSpcReduction="20000"/>
                  </a:bodyPr>
                  <a:lstStyle/>
                  <a:p>
                    <a:pPr algn="ctr"/>
                    <a:endParaRPr lang="en-US" sz="4050"/>
                  </a:p>
                </p:txBody>
              </p:sp>
              <p:cxnSp>
                <p:nvCxnSpPr>
                  <p:cNvPr id="149" name="Straight Connector 148">
                    <a:extLst>
                      <a:ext uri="{FF2B5EF4-FFF2-40B4-BE49-F238E27FC236}">
                        <a16:creationId xmlns:a16="http://schemas.microsoft.com/office/drawing/2014/main" id="{E8FE405D-8173-EC3F-F6B7-F5912937466B}"/>
                      </a:ext>
                    </a:extLst>
                  </p:cNvPr>
                  <p:cNvCxnSpPr>
                    <a:cxnSpLocks/>
                    <a:stCxn id="148" idx="4"/>
                    <a:endCxn id="150" idx="2"/>
                  </p:cNvCxnSpPr>
                  <p:nvPr/>
                </p:nvCxnSpPr>
                <p:spPr>
                  <a:xfrm flipV="1">
                    <a:off x="1209153" y="3892506"/>
                    <a:ext cx="0" cy="1120838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50" name="Rectangle 149">
                    <a:extLst>
                      <a:ext uri="{FF2B5EF4-FFF2-40B4-BE49-F238E27FC236}">
                        <a16:creationId xmlns:a16="http://schemas.microsoft.com/office/drawing/2014/main" id="{23849812-11ED-6072-6574-2F6073AFEF87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1040447" y="3530921"/>
                    <a:ext cx="337412" cy="361585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rtlCol="0" anchor="ctr">
                    <a:normAutofit fontScale="62500" lnSpcReduction="20000"/>
                  </a:bodyPr>
                  <a:lstStyle/>
                  <a:p>
                    <a:pPr algn="ctr"/>
                    <a:r>
                      <a:rPr lang="en-US" sz="2400" dirty="0"/>
                      <a:t>Z</a:t>
                    </a:r>
                  </a:p>
                </p:txBody>
              </p:sp>
            </p:grpSp>
            <p:grpSp>
              <p:nvGrpSpPr>
                <p:cNvPr id="136" name="Group 135">
                  <a:extLst>
                    <a:ext uri="{FF2B5EF4-FFF2-40B4-BE49-F238E27FC236}">
                      <a16:creationId xmlns:a16="http://schemas.microsoft.com/office/drawing/2014/main" id="{3C6A9C13-C10E-E826-D7A3-4504F23F1197}"/>
                    </a:ext>
                  </a:extLst>
                </p:cNvPr>
                <p:cNvGrpSpPr/>
                <p:nvPr/>
              </p:nvGrpSpPr>
              <p:grpSpPr>
                <a:xfrm>
                  <a:off x="5250835" y="2547191"/>
                  <a:ext cx="337412" cy="2998285"/>
                  <a:chOff x="1052133" y="1839281"/>
                  <a:chExt cx="337412" cy="2998285"/>
                </a:xfrm>
              </p:grpSpPr>
              <p:sp>
                <p:nvSpPr>
                  <p:cNvPr id="145" name="Oval 144">
                    <a:extLst>
                      <a:ext uri="{FF2B5EF4-FFF2-40B4-BE49-F238E27FC236}">
                        <a16:creationId xmlns:a16="http://schemas.microsoft.com/office/drawing/2014/main" id="{F64737CD-D152-C511-AD39-F14A76D89BB4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130221" y="4679701"/>
                    <a:ext cx="157864" cy="157865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rmAutofit fontScale="25000" lnSpcReduction="20000"/>
                  </a:bodyPr>
                  <a:lstStyle/>
                  <a:p>
                    <a:pPr algn="ctr"/>
                    <a:endParaRPr lang="en-US" sz="4050"/>
                  </a:p>
                </p:txBody>
              </p:sp>
              <p:cxnSp>
                <p:nvCxnSpPr>
                  <p:cNvPr id="146" name="Straight Connector 145">
                    <a:extLst>
                      <a:ext uri="{FF2B5EF4-FFF2-40B4-BE49-F238E27FC236}">
                        <a16:creationId xmlns:a16="http://schemas.microsoft.com/office/drawing/2014/main" id="{9D0FC3D5-3787-18AF-97B7-9E95FD0B69CF}"/>
                      </a:ext>
                    </a:extLst>
                  </p:cNvPr>
                  <p:cNvCxnSpPr>
                    <a:cxnSpLocks/>
                    <a:stCxn id="145" idx="4"/>
                    <a:endCxn id="147" idx="2"/>
                  </p:cNvCxnSpPr>
                  <p:nvPr/>
                </p:nvCxnSpPr>
                <p:spPr>
                  <a:xfrm flipV="1">
                    <a:off x="1209153" y="2200866"/>
                    <a:ext cx="11686" cy="2478835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47" name="Rectangle 146">
                    <a:extLst>
                      <a:ext uri="{FF2B5EF4-FFF2-40B4-BE49-F238E27FC236}">
                        <a16:creationId xmlns:a16="http://schemas.microsoft.com/office/drawing/2014/main" id="{3C8A2512-3AD6-153B-D86A-B8626B729783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1052133" y="1839281"/>
                    <a:ext cx="337412" cy="361585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rtlCol="0" anchor="ctr">
                    <a:normAutofit fontScale="62500" lnSpcReduction="20000"/>
                  </a:bodyPr>
                  <a:lstStyle/>
                  <a:p>
                    <a:pPr algn="ctr"/>
                    <a:r>
                      <a:rPr lang="en-US" sz="2400" dirty="0"/>
                      <a:t>Z</a:t>
                    </a:r>
                  </a:p>
                </p:txBody>
              </p:sp>
            </p:grpSp>
            <p:grpSp>
              <p:nvGrpSpPr>
                <p:cNvPr id="137" name="Group 136">
                  <a:extLst>
                    <a:ext uri="{FF2B5EF4-FFF2-40B4-BE49-F238E27FC236}">
                      <a16:creationId xmlns:a16="http://schemas.microsoft.com/office/drawing/2014/main" id="{292013F6-D75D-0B7E-B01A-80526A004017}"/>
                    </a:ext>
                  </a:extLst>
                </p:cNvPr>
                <p:cNvGrpSpPr/>
                <p:nvPr/>
              </p:nvGrpSpPr>
              <p:grpSpPr>
                <a:xfrm>
                  <a:off x="5709530" y="2826790"/>
                  <a:ext cx="337412" cy="2718686"/>
                  <a:chOff x="1040446" y="1757295"/>
                  <a:chExt cx="337412" cy="2718686"/>
                </a:xfrm>
              </p:grpSpPr>
              <p:sp>
                <p:nvSpPr>
                  <p:cNvPr id="142" name="Oval 141">
                    <a:extLst>
                      <a:ext uri="{FF2B5EF4-FFF2-40B4-BE49-F238E27FC236}">
                        <a16:creationId xmlns:a16="http://schemas.microsoft.com/office/drawing/2014/main" id="{7478BD16-F8CD-9AD7-1AB5-E7962762D581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130221" y="4318116"/>
                    <a:ext cx="157864" cy="157865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rmAutofit fontScale="25000" lnSpcReduction="20000"/>
                  </a:bodyPr>
                  <a:lstStyle/>
                  <a:p>
                    <a:pPr algn="ctr"/>
                    <a:endParaRPr lang="en-US" sz="4050"/>
                  </a:p>
                </p:txBody>
              </p:sp>
              <p:cxnSp>
                <p:nvCxnSpPr>
                  <p:cNvPr id="143" name="Straight Connector 142">
                    <a:extLst>
                      <a:ext uri="{FF2B5EF4-FFF2-40B4-BE49-F238E27FC236}">
                        <a16:creationId xmlns:a16="http://schemas.microsoft.com/office/drawing/2014/main" id="{37B33E14-714C-F595-DE1D-1FE6ED3F344C}"/>
                      </a:ext>
                    </a:extLst>
                  </p:cNvPr>
                  <p:cNvCxnSpPr>
                    <a:cxnSpLocks/>
                    <a:stCxn id="142" idx="4"/>
                    <a:endCxn id="144" idx="2"/>
                  </p:cNvCxnSpPr>
                  <p:nvPr/>
                </p:nvCxnSpPr>
                <p:spPr>
                  <a:xfrm flipH="1" flipV="1">
                    <a:off x="1209152" y="2118880"/>
                    <a:ext cx="1" cy="2199236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44" name="Rectangle 143">
                    <a:extLst>
                      <a:ext uri="{FF2B5EF4-FFF2-40B4-BE49-F238E27FC236}">
                        <a16:creationId xmlns:a16="http://schemas.microsoft.com/office/drawing/2014/main" id="{824D7EBF-7AE0-9427-3ADA-C8D60902853B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1040446" y="1757295"/>
                    <a:ext cx="337412" cy="361585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rtlCol="0" anchor="ctr">
                    <a:normAutofit fontScale="62500" lnSpcReduction="20000"/>
                  </a:bodyPr>
                  <a:lstStyle/>
                  <a:p>
                    <a:pPr algn="ctr"/>
                    <a:r>
                      <a:rPr lang="en-US" sz="2400" dirty="0"/>
                      <a:t>X</a:t>
                    </a:r>
                  </a:p>
                </p:txBody>
              </p:sp>
            </p:grpSp>
            <p:grpSp>
              <p:nvGrpSpPr>
                <p:cNvPr id="138" name="Group 137">
                  <a:extLst>
                    <a:ext uri="{FF2B5EF4-FFF2-40B4-BE49-F238E27FC236}">
                      <a16:creationId xmlns:a16="http://schemas.microsoft.com/office/drawing/2014/main" id="{2C969C05-352F-6EAF-5774-849D8B169822}"/>
                    </a:ext>
                  </a:extLst>
                </p:cNvPr>
                <p:cNvGrpSpPr/>
                <p:nvPr/>
              </p:nvGrpSpPr>
              <p:grpSpPr>
                <a:xfrm>
                  <a:off x="6115027" y="5297576"/>
                  <a:ext cx="337412" cy="471912"/>
                  <a:chOff x="5411308" y="4880303"/>
                  <a:chExt cx="383010" cy="490795"/>
                </a:xfrm>
              </p:grpSpPr>
              <p:sp>
                <p:nvSpPr>
                  <p:cNvPr id="139" name="Rectangle 138">
                    <a:extLst>
                      <a:ext uri="{FF2B5EF4-FFF2-40B4-BE49-F238E27FC236}">
                        <a16:creationId xmlns:a16="http://schemas.microsoft.com/office/drawing/2014/main" id="{865F586C-CA6A-B99B-47A5-982A7E411250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5411308" y="4880303"/>
                    <a:ext cx="383010" cy="369331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rtlCol="0" anchor="ctr">
                    <a:normAutofit fontScale="32500" lnSpcReduction="20000"/>
                  </a:bodyPr>
                  <a:lstStyle/>
                  <a:p>
                    <a:pPr algn="ctr"/>
                    <a:endParaRPr lang="en-US" sz="4050" dirty="0"/>
                  </a:p>
                </p:txBody>
              </p:sp>
              <p:cxnSp>
                <p:nvCxnSpPr>
                  <p:cNvPr id="140" name="Straight Arrow Connector 139">
                    <a:extLst>
                      <a:ext uri="{FF2B5EF4-FFF2-40B4-BE49-F238E27FC236}">
                        <a16:creationId xmlns:a16="http://schemas.microsoft.com/office/drawing/2014/main" id="{312E4D7D-8FD7-94A4-0833-33B45609EA42}"/>
                      </a:ext>
                    </a:extLst>
                  </p:cNvPr>
                  <p:cNvCxnSpPr>
                    <a:cxnSpLocks/>
                    <a:stCxn id="141" idx="2"/>
                  </p:cNvCxnSpPr>
                  <p:nvPr/>
                </p:nvCxnSpPr>
                <p:spPr>
                  <a:xfrm flipV="1">
                    <a:off x="5597968" y="4989669"/>
                    <a:ext cx="101695" cy="168003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41" name="Chord 140">
                    <a:extLst>
                      <a:ext uri="{FF2B5EF4-FFF2-40B4-BE49-F238E27FC236}">
                        <a16:creationId xmlns:a16="http://schemas.microsoft.com/office/drawing/2014/main" id="{6C20DD2E-1B43-D4BC-E867-4520CC2AD135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5385787" y="4972267"/>
                    <a:ext cx="424358" cy="373303"/>
                  </a:xfrm>
                  <a:prstGeom prst="chord">
                    <a:avLst>
                      <a:gd name="adj1" fmla="val 16227162"/>
                      <a:gd name="adj2" fmla="val 5381240"/>
                    </a:avLst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rmAutofit fontScale="25000" lnSpcReduction="20000"/>
                  </a:bodyPr>
                  <a:lstStyle/>
                  <a:p>
                    <a:pPr algn="ctr"/>
                    <a:endParaRPr lang="en-US" sz="4050" dirty="0"/>
                  </a:p>
                </p:txBody>
              </p:sp>
            </p:grp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66" name="TextBox 165">
                    <a:extLst>
                      <a:ext uri="{FF2B5EF4-FFF2-40B4-BE49-F238E27FC236}">
                        <a16:creationId xmlns:a16="http://schemas.microsoft.com/office/drawing/2014/main" id="{22FCD7EE-3EB7-F299-05BB-02CB7BC95D5E}"/>
                      </a:ext>
                    </a:extLst>
                  </p:cNvPr>
                  <p:cNvSpPr txBox="1"/>
                  <p:nvPr/>
                </p:nvSpPr>
                <p:spPr>
                  <a:xfrm>
                    <a:off x="11716038" y="5779193"/>
                    <a:ext cx="495200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normAutofit fontScale="70000" lnSpcReduction="20000"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000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2000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oMath>
                      </m:oMathPara>
                    </a14:m>
                    <a:endParaRPr lang="en-US" sz="2000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66" name="TextBox 165">
                    <a:extLst>
                      <a:ext uri="{FF2B5EF4-FFF2-40B4-BE49-F238E27FC236}">
                        <a16:creationId xmlns:a16="http://schemas.microsoft.com/office/drawing/2014/main" id="{22FCD7EE-3EB7-F299-05BB-02CB7BC95D5E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1716038" y="5779193"/>
                    <a:ext cx="495200" cy="400110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3" name="TextBox 172">
                  <a:extLst>
                    <a:ext uri="{FF2B5EF4-FFF2-40B4-BE49-F238E27FC236}">
                      <a16:creationId xmlns:a16="http://schemas.microsoft.com/office/drawing/2014/main" id="{87576E2E-03E1-041A-1FBA-559CA5162D37}"/>
                    </a:ext>
                  </a:extLst>
                </p:cNvPr>
                <p:cNvSpPr txBox="1"/>
                <p:nvPr/>
              </p:nvSpPr>
              <p:spPr>
                <a:xfrm>
                  <a:off x="164318" y="2971084"/>
                  <a:ext cx="632645" cy="320088"/>
                </a:xfrm>
                <a:prstGeom prst="rect">
                  <a:avLst/>
                </a:prstGeom>
                <a:noFill/>
              </p:spPr>
              <p:txBody>
                <a:bodyPr wrap="square">
                  <a:normAutofit fontScale="85000" lnSpcReduction="20000"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2000" i="1" dirty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|"/>
                          <m:endChr m:val="⟩"/>
                          <m:ctrlP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𝜓</m:t>
                          </m:r>
                        </m:e>
                      </m:d>
                    </m:oMath>
                  </a14:m>
                  <a:r>
                    <a:rPr lang="en-US" sz="2000" dirty="0"/>
                    <a:t> </a:t>
                  </a:r>
                </a:p>
              </p:txBody>
            </p:sp>
          </mc:Choice>
          <mc:Fallback xmlns="">
            <p:sp>
              <p:nvSpPr>
                <p:cNvPr id="173" name="TextBox 172">
                  <a:extLst>
                    <a:ext uri="{FF2B5EF4-FFF2-40B4-BE49-F238E27FC236}">
                      <a16:creationId xmlns:a16="http://schemas.microsoft.com/office/drawing/2014/main" id="{87576E2E-03E1-041A-1FBA-559CA5162D3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4318" y="2971084"/>
                  <a:ext cx="632645" cy="320088"/>
                </a:xfrm>
                <a:prstGeom prst="rect">
                  <a:avLst/>
                </a:prstGeom>
                <a:blipFill>
                  <a:blip r:embed="rId9"/>
                  <a:stretch>
                    <a:fillRect b="-754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74" name="Left Brace 173">
              <a:extLst>
                <a:ext uri="{FF2B5EF4-FFF2-40B4-BE49-F238E27FC236}">
                  <a16:creationId xmlns:a16="http://schemas.microsoft.com/office/drawing/2014/main" id="{FDA03F14-5061-574D-A48C-0578820D5D6F}"/>
                </a:ext>
              </a:extLst>
            </p:cNvPr>
            <p:cNvSpPr/>
            <p:nvPr/>
          </p:nvSpPr>
          <p:spPr>
            <a:xfrm>
              <a:off x="905599" y="2532123"/>
              <a:ext cx="269921" cy="1337506"/>
            </a:xfrm>
            <a:prstGeom prst="leftBrace">
              <a:avLst>
                <a:gd name="adj1" fmla="val 31807"/>
                <a:gd name="adj2" fmla="val 50000"/>
              </a:avLst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967D3A5-367D-52A1-0AE4-B36C35CF181B}"/>
                  </a:ext>
                </a:extLst>
              </p:cNvPr>
              <p:cNvSpPr txBox="1"/>
              <p:nvPr/>
            </p:nvSpPr>
            <p:spPr>
              <a:xfrm>
                <a:off x="7133287" y="537797"/>
                <a:ext cx="3604483" cy="122623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5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967D3A5-367D-52A1-0AE4-B36C35CF18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3287" y="537797"/>
                <a:ext cx="3604483" cy="122623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56DF521-BEB8-42BB-6E68-B62B27510529}"/>
              </a:ext>
            </a:extLst>
          </p:cNvPr>
          <p:cNvSpPr/>
          <p:nvPr/>
        </p:nvSpPr>
        <p:spPr>
          <a:xfrm>
            <a:off x="8846362" y="5498758"/>
            <a:ext cx="2586892" cy="789354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Decoder</a:t>
            </a:r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id="{ED79948F-E8D3-2299-0D5C-E390831BEDEA}"/>
              </a:ext>
            </a:extLst>
          </p:cNvPr>
          <p:cNvSpPr/>
          <p:nvPr/>
        </p:nvSpPr>
        <p:spPr>
          <a:xfrm rot="16200000">
            <a:off x="7910812" y="5580297"/>
            <a:ext cx="310435" cy="789354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F0A4797A-6857-1181-0214-D08C41D1644E}"/>
              </a:ext>
            </a:extLst>
          </p:cNvPr>
          <p:cNvGrpSpPr/>
          <p:nvPr/>
        </p:nvGrpSpPr>
        <p:grpSpPr>
          <a:xfrm>
            <a:off x="6247356" y="5263296"/>
            <a:ext cx="1379463" cy="881168"/>
            <a:chOff x="6247356" y="5263296"/>
            <a:chExt cx="1379463" cy="88116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CBF68805-97FE-BE62-F632-0756750B3889}"/>
                    </a:ext>
                  </a:extLst>
                </p:cNvPr>
                <p:cNvSpPr txBox="1"/>
                <p:nvPr/>
              </p:nvSpPr>
              <p:spPr>
                <a:xfrm>
                  <a:off x="6247356" y="5824376"/>
                  <a:ext cx="1379463" cy="320088"/>
                </a:xfrm>
                <a:prstGeom prst="rect">
                  <a:avLst/>
                </a:prstGeom>
                <a:noFill/>
              </p:spPr>
              <p:txBody>
                <a:bodyPr wrap="none" rtlCol="0">
                  <a:normAutofit fontScale="85000" lnSpcReduction="20000"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0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20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sz="20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20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2000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20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a14:m>
                  <a:r>
                    <a:rPr lang="en-US" sz="2000" dirty="0">
                      <a:solidFill>
                        <a:srgbClr val="FF0000"/>
                      </a:solidFill>
                    </a:rPr>
                    <a:t>,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000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20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a14:m>
                  <a:endParaRPr lang="en-US" sz="20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CBF68805-97FE-BE62-F632-0756750B388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47356" y="5824376"/>
                  <a:ext cx="1379463" cy="320088"/>
                </a:xfrm>
                <a:prstGeom prst="rect">
                  <a:avLst/>
                </a:prstGeom>
                <a:blipFill>
                  <a:blip r:embed="rId11"/>
                  <a:stretch>
                    <a:fillRect t="-16981" b="-2264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7" name="Arrow: Down 16">
              <a:extLst>
                <a:ext uri="{FF2B5EF4-FFF2-40B4-BE49-F238E27FC236}">
                  <a16:creationId xmlns:a16="http://schemas.microsoft.com/office/drawing/2014/main" id="{F17AD292-F001-1802-C3EE-468A288AFED3}"/>
                </a:ext>
              </a:extLst>
            </p:cNvPr>
            <p:cNvSpPr/>
            <p:nvPr/>
          </p:nvSpPr>
          <p:spPr>
            <a:xfrm>
              <a:off x="6713611" y="5263296"/>
              <a:ext cx="310435" cy="546105"/>
            </a:xfrm>
            <a:prstGeom prst="down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Arrow: Down 17">
            <a:extLst>
              <a:ext uri="{FF2B5EF4-FFF2-40B4-BE49-F238E27FC236}">
                <a16:creationId xmlns:a16="http://schemas.microsoft.com/office/drawing/2014/main" id="{BC2A41A7-69AC-D6D2-6699-FF78D5F330CA}"/>
              </a:ext>
            </a:extLst>
          </p:cNvPr>
          <p:cNvSpPr/>
          <p:nvPr/>
        </p:nvSpPr>
        <p:spPr>
          <a:xfrm rot="10800000">
            <a:off x="10582553" y="4319197"/>
            <a:ext cx="310435" cy="789354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18840FAF-A436-6BBB-03A9-1775DF537FF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0537372" y="2473556"/>
                <a:ext cx="326015" cy="1491037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rmAutofit fontScale="77500" lnSpcReduction="20000"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i="1" dirty="0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18840FAF-A436-6BBB-03A9-1775DF537FF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37372" y="2473556"/>
                <a:ext cx="326015" cy="1491037"/>
              </a:xfrm>
              <a:prstGeom prst="rect">
                <a:avLst/>
              </a:prstGeom>
              <a:blipFill>
                <a:blip r:embed="rId12"/>
                <a:stretch>
                  <a:fillRect l="-5357" r="-10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>
            <a:extLst>
              <a:ext uri="{FF2B5EF4-FFF2-40B4-BE49-F238E27FC236}">
                <a16:creationId xmlns:a16="http://schemas.microsoft.com/office/drawing/2014/main" id="{449CC1A9-21FE-25BB-99EB-25E78719D508}"/>
              </a:ext>
            </a:extLst>
          </p:cNvPr>
          <p:cNvSpPr txBox="1"/>
          <p:nvPr/>
        </p:nvSpPr>
        <p:spPr>
          <a:xfrm>
            <a:off x="718542" y="5493325"/>
            <a:ext cx="40770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Question</a:t>
            </a:r>
            <a:r>
              <a:rPr lang="en-US" sz="2000" dirty="0"/>
              <a:t>: Does it work in practice?</a:t>
            </a:r>
          </a:p>
          <a:p>
            <a:r>
              <a:rPr lang="en-US" sz="2000"/>
              <a:t> =&gt; No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85805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 animBg="1"/>
      <p:bldP spid="16" grpId="0" animBg="1"/>
      <p:bldP spid="18" grpId="0" animBg="1"/>
      <p:bldP spid="21" grpId="0" animBg="1"/>
      <p:bldP spid="24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15E6D-72FB-DD34-A29A-E7B374751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Small quantum codes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A4E000-BD5C-709F-F106-D0DB72E5867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Fault tolerance</a:t>
            </a:r>
          </a:p>
        </p:txBody>
      </p:sp>
    </p:spTree>
    <p:extLst>
      <p:ext uri="{BB962C8B-B14F-4D97-AF65-F5344CB8AC3E}">
        <p14:creationId xmlns:p14="http://schemas.microsoft.com/office/powerpoint/2010/main" val="80698508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9BA48-4972-3707-2727-45B9886DA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noise models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72DAC23-12FB-6AC5-F5CD-790747845B7E}"/>
              </a:ext>
            </a:extLst>
          </p:cNvPr>
          <p:cNvSpPr txBox="1"/>
          <p:nvPr/>
        </p:nvSpPr>
        <p:spPr>
          <a:xfrm>
            <a:off x="7049105" y="2329305"/>
            <a:ext cx="3262248" cy="3865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Perfect measurement model: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Noise</a:t>
            </a:r>
            <a:r>
              <a:rPr lang="en-US" dirty="0"/>
              <a:t> on data qubits</a:t>
            </a:r>
          </a:p>
          <a:p>
            <a:endParaRPr lang="en-US" dirty="0"/>
          </a:p>
          <a:p>
            <a:r>
              <a:rPr lang="en-US" b="1" dirty="0">
                <a:solidFill>
                  <a:srgbClr val="C00000"/>
                </a:solidFill>
              </a:rPr>
              <a:t>Phenomenological model: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Noise on data qubits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Noise on measurements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r>
              <a:rPr lang="en-US" b="1" dirty="0">
                <a:solidFill>
                  <a:srgbClr val="C00000"/>
                </a:solidFill>
              </a:rPr>
              <a:t>Circuit noise: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Noise on data qubits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Noise on measurements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Noise on ancilla qubits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Noise on gates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Noise on waiting qubits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45FD6A4-4861-723A-6F0F-E4AF3D2E2582}"/>
              </a:ext>
            </a:extLst>
          </p:cNvPr>
          <p:cNvGrpSpPr/>
          <p:nvPr/>
        </p:nvGrpSpPr>
        <p:grpSpPr>
          <a:xfrm>
            <a:off x="2532968" y="2750414"/>
            <a:ext cx="2286000" cy="1357171"/>
            <a:chOff x="782742" y="3713382"/>
            <a:chExt cx="9184218" cy="1357171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B4FE01A5-5A1C-737A-11D1-ADFA39DDA788}"/>
                </a:ext>
              </a:extLst>
            </p:cNvPr>
            <p:cNvCxnSpPr>
              <a:cxnSpLocks/>
            </p:cNvCxnSpPr>
            <p:nvPr/>
          </p:nvCxnSpPr>
          <p:spPr>
            <a:xfrm>
              <a:off x="782742" y="3713382"/>
              <a:ext cx="918036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F3E5B0F-BF42-FCDC-E4F6-2B419A9D726C}"/>
                </a:ext>
              </a:extLst>
            </p:cNvPr>
            <p:cNvCxnSpPr>
              <a:cxnSpLocks/>
            </p:cNvCxnSpPr>
            <p:nvPr/>
          </p:nvCxnSpPr>
          <p:spPr>
            <a:xfrm>
              <a:off x="782742" y="4397514"/>
              <a:ext cx="914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981E336-2CA6-FA98-A992-766390ADF0A6}"/>
                </a:ext>
              </a:extLst>
            </p:cNvPr>
            <p:cNvCxnSpPr>
              <a:cxnSpLocks/>
            </p:cNvCxnSpPr>
            <p:nvPr/>
          </p:nvCxnSpPr>
          <p:spPr>
            <a:xfrm>
              <a:off x="782742" y="5070553"/>
              <a:ext cx="918421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9A9114F-EDEC-0329-8240-4761E31DC6AB}"/>
                </a:ext>
              </a:extLst>
            </p:cNvPr>
            <p:cNvCxnSpPr/>
            <p:nvPr/>
          </p:nvCxnSpPr>
          <p:spPr>
            <a:xfrm>
              <a:off x="782742" y="4056270"/>
              <a:ext cx="914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58C35898-E280-7138-C751-F26AF92DB180}"/>
                </a:ext>
              </a:extLst>
            </p:cNvPr>
            <p:cNvCxnSpPr>
              <a:cxnSpLocks/>
            </p:cNvCxnSpPr>
            <p:nvPr/>
          </p:nvCxnSpPr>
          <p:spPr>
            <a:xfrm>
              <a:off x="782742" y="4742070"/>
              <a:ext cx="914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A1B1FE0-6BC1-A457-3055-1E72ED8F3BE4}"/>
              </a:ext>
            </a:extLst>
          </p:cNvPr>
          <p:cNvGrpSpPr/>
          <p:nvPr/>
        </p:nvGrpSpPr>
        <p:grpSpPr>
          <a:xfrm>
            <a:off x="1869612" y="2569622"/>
            <a:ext cx="3448882" cy="2219770"/>
            <a:chOff x="278412" y="3068764"/>
            <a:chExt cx="3448882" cy="2219770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8ADFA7F6-CBDC-E9BC-2AF2-C4F0CDCDEC4C}"/>
                </a:ext>
              </a:extLst>
            </p:cNvPr>
            <p:cNvGrpSpPr/>
            <p:nvPr/>
          </p:nvGrpSpPr>
          <p:grpSpPr>
            <a:xfrm>
              <a:off x="278412" y="3068764"/>
              <a:ext cx="2930030" cy="2219770"/>
              <a:chOff x="253640" y="3530921"/>
              <a:chExt cx="2930030" cy="2219770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" name="TextBox 16">
                    <a:extLst>
                      <a:ext uri="{FF2B5EF4-FFF2-40B4-BE49-F238E27FC236}">
                        <a16:creationId xmlns:a16="http://schemas.microsoft.com/office/drawing/2014/main" id="{41056B48-28EA-17CC-9D31-92D716F4E16F}"/>
                      </a:ext>
                    </a:extLst>
                  </p:cNvPr>
                  <p:cNvSpPr txBox="1"/>
                  <p:nvPr/>
                </p:nvSpPr>
                <p:spPr>
                  <a:xfrm>
                    <a:off x="253640" y="5222834"/>
                    <a:ext cx="765851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dirty="0">
                              <a:latin typeface="Cambria Math" panose="02040503050406030204" pitchFamily="18" charset="0"/>
                            </a:rPr>
                            <m:t>|+&gt;</m:t>
                          </m:r>
                        </m:oMath>
                      </m:oMathPara>
                    </a14:m>
                    <a:endParaRPr lang="en-US" sz="3200" dirty="0"/>
                  </a:p>
                </p:txBody>
              </p:sp>
            </mc:Choice>
            <mc:Fallback xmlns="">
              <p:sp>
                <p:nvSpPr>
                  <p:cNvPr id="17" name="TextBox 16">
                    <a:extLst>
                      <a:ext uri="{FF2B5EF4-FFF2-40B4-BE49-F238E27FC236}">
                        <a16:creationId xmlns:a16="http://schemas.microsoft.com/office/drawing/2014/main" id="{41056B48-28EA-17CC-9D31-92D716F4E16F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53640" y="5222834"/>
                    <a:ext cx="765851" cy="400110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b="-13636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E7C0C8BF-8C2D-C09F-FC26-BA7AA44CA34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57214" y="5447748"/>
                <a:ext cx="2140932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60EEE907-7B0A-37FB-39FE-4485BACA4588}"/>
                  </a:ext>
                </a:extLst>
              </p:cNvPr>
              <p:cNvGrpSpPr/>
              <p:nvPr/>
            </p:nvGrpSpPr>
            <p:grpSpPr>
              <a:xfrm>
                <a:off x="1040447" y="3530921"/>
                <a:ext cx="337412" cy="1995759"/>
                <a:chOff x="1040447" y="3530921"/>
                <a:chExt cx="337412" cy="1995759"/>
              </a:xfrm>
            </p:grpSpPr>
            <p:sp>
              <p:nvSpPr>
                <p:cNvPr id="36" name="Oval 35">
                  <a:extLst>
                    <a:ext uri="{FF2B5EF4-FFF2-40B4-BE49-F238E27FC236}">
                      <a16:creationId xmlns:a16="http://schemas.microsoft.com/office/drawing/2014/main" id="{8689C9C4-061D-B0E4-390C-CC2CA3BC7450}"/>
                    </a:ext>
                  </a:extLst>
                </p:cNvPr>
                <p:cNvSpPr/>
                <p:nvPr/>
              </p:nvSpPr>
              <p:spPr>
                <a:xfrm rot="10800000">
                  <a:off x="1130221" y="5368815"/>
                  <a:ext cx="157864" cy="157865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50"/>
                </a:p>
              </p:txBody>
            </p:sp>
            <p:cxnSp>
              <p:nvCxnSpPr>
                <p:cNvPr id="37" name="Straight Connector 36">
                  <a:extLst>
                    <a:ext uri="{FF2B5EF4-FFF2-40B4-BE49-F238E27FC236}">
                      <a16:creationId xmlns:a16="http://schemas.microsoft.com/office/drawing/2014/main" id="{0058CEE8-5695-C406-5582-38CE29933AA3}"/>
                    </a:ext>
                  </a:extLst>
                </p:cNvPr>
                <p:cNvCxnSpPr>
                  <a:cxnSpLocks/>
                  <a:stCxn id="36" idx="4"/>
                  <a:endCxn id="38" idx="2"/>
                </p:cNvCxnSpPr>
                <p:nvPr/>
              </p:nvCxnSpPr>
              <p:spPr>
                <a:xfrm flipV="1">
                  <a:off x="1209153" y="3892506"/>
                  <a:ext cx="0" cy="1476309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38" name="Rectangle 37">
                  <a:extLst>
                    <a:ext uri="{FF2B5EF4-FFF2-40B4-BE49-F238E27FC236}">
                      <a16:creationId xmlns:a16="http://schemas.microsoft.com/office/drawing/2014/main" id="{AC16E7A8-3726-4166-F5CB-019D5C95416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040447" y="3530921"/>
                  <a:ext cx="337412" cy="361585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rtlCol="0" anchor="ctr"/>
                <a:lstStyle/>
                <a:p>
                  <a:pPr algn="ctr"/>
                  <a:r>
                    <a:rPr lang="en-US" sz="2400" dirty="0"/>
                    <a:t>X</a:t>
                  </a:r>
                </a:p>
              </p:txBody>
            </p:sp>
          </p:grpSp>
          <p:grpSp>
            <p:nvGrpSpPr>
              <p:cNvPr id="20" name="Group 19">
                <a:extLst>
                  <a:ext uri="{FF2B5EF4-FFF2-40B4-BE49-F238E27FC236}">
                    <a16:creationId xmlns:a16="http://schemas.microsoft.com/office/drawing/2014/main" id="{6189A9C0-0028-4B13-2CAE-1D3D09428CBB}"/>
                  </a:ext>
                </a:extLst>
              </p:cNvPr>
              <p:cNvGrpSpPr/>
              <p:nvPr/>
            </p:nvGrpSpPr>
            <p:grpSpPr>
              <a:xfrm>
                <a:off x="1499990" y="3892506"/>
                <a:ext cx="337412" cy="1640288"/>
                <a:chOff x="1040447" y="3530921"/>
                <a:chExt cx="337412" cy="1640288"/>
              </a:xfrm>
            </p:grpSpPr>
            <p:sp>
              <p:nvSpPr>
                <p:cNvPr id="33" name="Oval 32">
                  <a:extLst>
                    <a:ext uri="{FF2B5EF4-FFF2-40B4-BE49-F238E27FC236}">
                      <a16:creationId xmlns:a16="http://schemas.microsoft.com/office/drawing/2014/main" id="{905353C5-17AB-931D-541D-6E68EE8FEE50}"/>
                    </a:ext>
                  </a:extLst>
                </p:cNvPr>
                <p:cNvSpPr/>
                <p:nvPr/>
              </p:nvSpPr>
              <p:spPr>
                <a:xfrm rot="10800000">
                  <a:off x="1130221" y="5013344"/>
                  <a:ext cx="157864" cy="157865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50"/>
                </a:p>
              </p:txBody>
            </p:sp>
            <p:cxnSp>
              <p:nvCxnSpPr>
                <p:cNvPr id="34" name="Straight Connector 33">
                  <a:extLst>
                    <a:ext uri="{FF2B5EF4-FFF2-40B4-BE49-F238E27FC236}">
                      <a16:creationId xmlns:a16="http://schemas.microsoft.com/office/drawing/2014/main" id="{E3DA1D08-618B-43F0-411A-6DBE69404818}"/>
                    </a:ext>
                  </a:extLst>
                </p:cNvPr>
                <p:cNvCxnSpPr>
                  <a:cxnSpLocks/>
                  <a:stCxn id="33" idx="4"/>
                  <a:endCxn id="35" idx="2"/>
                </p:cNvCxnSpPr>
                <p:nvPr/>
              </p:nvCxnSpPr>
              <p:spPr>
                <a:xfrm flipV="1">
                  <a:off x="1209153" y="3892506"/>
                  <a:ext cx="0" cy="1120838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35" name="Rectangle 34">
                  <a:extLst>
                    <a:ext uri="{FF2B5EF4-FFF2-40B4-BE49-F238E27FC236}">
                      <a16:creationId xmlns:a16="http://schemas.microsoft.com/office/drawing/2014/main" id="{8940BE59-981A-DA5B-3BE9-519233944DC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040447" y="3530921"/>
                  <a:ext cx="337412" cy="361585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rtlCol="0" anchor="ctr"/>
                <a:lstStyle/>
                <a:p>
                  <a:pPr algn="ctr"/>
                  <a:r>
                    <a:rPr lang="en-US" sz="2400" dirty="0"/>
                    <a:t>Z</a:t>
                  </a:r>
                </a:p>
              </p:txBody>
            </p:sp>
          </p:grpSp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D544C6F4-AE2F-93E7-626E-4F728EB7E21D}"/>
                  </a:ext>
                </a:extLst>
              </p:cNvPr>
              <p:cNvGrpSpPr/>
              <p:nvPr/>
            </p:nvGrpSpPr>
            <p:grpSpPr>
              <a:xfrm>
                <a:off x="1970374" y="4220035"/>
                <a:ext cx="337412" cy="1306645"/>
                <a:chOff x="1040447" y="3530921"/>
                <a:chExt cx="337412" cy="1306645"/>
              </a:xfrm>
            </p:grpSpPr>
            <p:sp>
              <p:nvSpPr>
                <p:cNvPr id="30" name="Oval 29">
                  <a:extLst>
                    <a:ext uri="{FF2B5EF4-FFF2-40B4-BE49-F238E27FC236}">
                      <a16:creationId xmlns:a16="http://schemas.microsoft.com/office/drawing/2014/main" id="{EACAC061-1D31-FE71-3105-8791EB0E3075}"/>
                    </a:ext>
                  </a:extLst>
                </p:cNvPr>
                <p:cNvSpPr/>
                <p:nvPr/>
              </p:nvSpPr>
              <p:spPr>
                <a:xfrm rot="10800000">
                  <a:off x="1130221" y="4679701"/>
                  <a:ext cx="157864" cy="157865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50"/>
                </a:p>
              </p:txBody>
            </p:sp>
            <p:cxnSp>
              <p:nvCxnSpPr>
                <p:cNvPr id="31" name="Straight Connector 30">
                  <a:extLst>
                    <a:ext uri="{FF2B5EF4-FFF2-40B4-BE49-F238E27FC236}">
                      <a16:creationId xmlns:a16="http://schemas.microsoft.com/office/drawing/2014/main" id="{DE4C5672-7502-DF48-0253-2E28A534B08A}"/>
                    </a:ext>
                  </a:extLst>
                </p:cNvPr>
                <p:cNvCxnSpPr>
                  <a:cxnSpLocks/>
                  <a:stCxn id="30" idx="4"/>
                  <a:endCxn id="32" idx="2"/>
                </p:cNvCxnSpPr>
                <p:nvPr/>
              </p:nvCxnSpPr>
              <p:spPr>
                <a:xfrm flipV="1">
                  <a:off x="1209153" y="3892506"/>
                  <a:ext cx="0" cy="787195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32" name="Rectangle 31">
                  <a:extLst>
                    <a:ext uri="{FF2B5EF4-FFF2-40B4-BE49-F238E27FC236}">
                      <a16:creationId xmlns:a16="http://schemas.microsoft.com/office/drawing/2014/main" id="{09DBCC13-16F0-B286-8A41-ED619B65D43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040447" y="3530921"/>
                  <a:ext cx="337412" cy="361585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rtlCol="0" anchor="ctr"/>
                <a:lstStyle/>
                <a:p>
                  <a:pPr algn="ctr"/>
                  <a:r>
                    <a:rPr lang="en-US" sz="2400" dirty="0"/>
                    <a:t>Z</a:t>
                  </a:r>
                </a:p>
              </p:txBody>
            </p:sp>
          </p:grpSp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7BA73135-B4AD-5DAB-466C-C60F9C54E3C6}"/>
                  </a:ext>
                </a:extLst>
              </p:cNvPr>
              <p:cNvGrpSpPr/>
              <p:nvPr/>
            </p:nvGrpSpPr>
            <p:grpSpPr>
              <a:xfrm>
                <a:off x="2440756" y="4581620"/>
                <a:ext cx="337412" cy="945060"/>
                <a:chOff x="1040447" y="3530921"/>
                <a:chExt cx="337412" cy="945060"/>
              </a:xfrm>
            </p:grpSpPr>
            <p:sp>
              <p:nvSpPr>
                <p:cNvPr id="27" name="Oval 26">
                  <a:extLst>
                    <a:ext uri="{FF2B5EF4-FFF2-40B4-BE49-F238E27FC236}">
                      <a16:creationId xmlns:a16="http://schemas.microsoft.com/office/drawing/2014/main" id="{5617C9A8-F609-C623-CD1A-380F03541828}"/>
                    </a:ext>
                  </a:extLst>
                </p:cNvPr>
                <p:cNvSpPr/>
                <p:nvPr/>
              </p:nvSpPr>
              <p:spPr>
                <a:xfrm rot="10800000">
                  <a:off x="1130221" y="4318116"/>
                  <a:ext cx="157864" cy="157865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50"/>
                </a:p>
              </p:txBody>
            </p:sp>
            <p:cxnSp>
              <p:nvCxnSpPr>
                <p:cNvPr id="28" name="Straight Connector 27">
                  <a:extLst>
                    <a:ext uri="{FF2B5EF4-FFF2-40B4-BE49-F238E27FC236}">
                      <a16:creationId xmlns:a16="http://schemas.microsoft.com/office/drawing/2014/main" id="{B7B6343C-D670-348C-F616-3C64DE7FAD28}"/>
                    </a:ext>
                  </a:extLst>
                </p:cNvPr>
                <p:cNvCxnSpPr>
                  <a:cxnSpLocks/>
                  <a:stCxn id="27" idx="4"/>
                  <a:endCxn id="29" idx="2"/>
                </p:cNvCxnSpPr>
                <p:nvPr/>
              </p:nvCxnSpPr>
              <p:spPr>
                <a:xfrm flipV="1">
                  <a:off x="1209153" y="3892506"/>
                  <a:ext cx="0" cy="42561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9" name="Rectangle 28">
                  <a:extLst>
                    <a:ext uri="{FF2B5EF4-FFF2-40B4-BE49-F238E27FC236}">
                      <a16:creationId xmlns:a16="http://schemas.microsoft.com/office/drawing/2014/main" id="{EF6FC75C-3747-8229-7C41-6246EED6B37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040447" y="3530921"/>
                  <a:ext cx="337412" cy="361585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rtlCol="0" anchor="ctr"/>
                <a:lstStyle/>
                <a:p>
                  <a:pPr algn="ctr"/>
                  <a:r>
                    <a:rPr lang="en-US" sz="2400" dirty="0"/>
                    <a:t>X</a:t>
                  </a:r>
                </a:p>
              </p:txBody>
            </p:sp>
          </p:grpSp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7805AE5D-BCDE-DC06-B0F4-17456B102FBF}"/>
                  </a:ext>
                </a:extLst>
              </p:cNvPr>
              <p:cNvGrpSpPr/>
              <p:nvPr/>
            </p:nvGrpSpPr>
            <p:grpSpPr>
              <a:xfrm>
                <a:off x="2846258" y="5278780"/>
                <a:ext cx="337412" cy="471911"/>
                <a:chOff x="5411314" y="4880304"/>
                <a:chExt cx="383010" cy="490794"/>
              </a:xfrm>
            </p:grpSpPr>
            <p:sp>
              <p:nvSpPr>
                <p:cNvPr id="24" name="Rectangle 23">
                  <a:extLst>
                    <a:ext uri="{FF2B5EF4-FFF2-40B4-BE49-F238E27FC236}">
                      <a16:creationId xmlns:a16="http://schemas.microsoft.com/office/drawing/2014/main" id="{58739547-882A-D134-679B-96EA9AB29F8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5411314" y="4880304"/>
                  <a:ext cx="383010" cy="369331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rtlCol="0" anchor="ctr"/>
                <a:lstStyle/>
                <a:p>
                  <a:pPr algn="ctr"/>
                  <a:endParaRPr lang="en-US" sz="4050" dirty="0"/>
                </a:p>
              </p:txBody>
            </p:sp>
            <p:cxnSp>
              <p:nvCxnSpPr>
                <p:cNvPr id="25" name="Straight Arrow Connector 24">
                  <a:extLst>
                    <a:ext uri="{FF2B5EF4-FFF2-40B4-BE49-F238E27FC236}">
                      <a16:creationId xmlns:a16="http://schemas.microsoft.com/office/drawing/2014/main" id="{9CEE9CDF-5940-2719-0251-30E882733534}"/>
                    </a:ext>
                  </a:extLst>
                </p:cNvPr>
                <p:cNvCxnSpPr>
                  <a:cxnSpLocks/>
                  <a:stCxn id="26" idx="2"/>
                </p:cNvCxnSpPr>
                <p:nvPr/>
              </p:nvCxnSpPr>
              <p:spPr>
                <a:xfrm flipV="1">
                  <a:off x="5597968" y="4989669"/>
                  <a:ext cx="101695" cy="168003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" name="Chord 25">
                  <a:extLst>
                    <a:ext uri="{FF2B5EF4-FFF2-40B4-BE49-F238E27FC236}">
                      <a16:creationId xmlns:a16="http://schemas.microsoft.com/office/drawing/2014/main" id="{8CE8AB9C-FE42-BCB2-E60E-9CBB4AE8BC37}"/>
                    </a:ext>
                  </a:extLst>
                </p:cNvPr>
                <p:cNvSpPr/>
                <p:nvPr/>
              </p:nvSpPr>
              <p:spPr>
                <a:xfrm rot="16200000">
                  <a:off x="5385787" y="4972267"/>
                  <a:ext cx="424358" cy="373303"/>
                </a:xfrm>
                <a:prstGeom prst="chord">
                  <a:avLst>
                    <a:gd name="adj1" fmla="val 16227162"/>
                    <a:gd name="adj2" fmla="val 5381240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50" dirty="0"/>
                </a:p>
              </p:txBody>
            </p:sp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8514F76E-EF75-6843-3899-26931D8EEE34}"/>
                    </a:ext>
                  </a:extLst>
                </p:cNvPr>
                <p:cNvSpPr txBox="1"/>
                <p:nvPr/>
              </p:nvSpPr>
              <p:spPr>
                <a:xfrm>
                  <a:off x="3238058" y="4773827"/>
                  <a:ext cx="489236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sz="20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20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8514F76E-EF75-6843-3899-26931D8EEE3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38058" y="4773827"/>
                  <a:ext cx="489236" cy="400110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83BA9A74-F0D8-7902-87E1-8BDC0E6C04F2}"/>
              </a:ext>
            </a:extLst>
          </p:cNvPr>
          <p:cNvGrpSpPr/>
          <p:nvPr/>
        </p:nvGrpSpPr>
        <p:grpSpPr>
          <a:xfrm>
            <a:off x="2139624" y="2535096"/>
            <a:ext cx="345639" cy="1748496"/>
            <a:chOff x="2139624" y="2535096"/>
            <a:chExt cx="345639" cy="1748496"/>
          </a:xfrm>
        </p:grpSpPr>
        <p:sp>
          <p:nvSpPr>
            <p:cNvPr id="118" name="Rectangle: Rounded Corners 117">
              <a:extLst>
                <a:ext uri="{FF2B5EF4-FFF2-40B4-BE49-F238E27FC236}">
                  <a16:creationId xmlns:a16="http://schemas.microsoft.com/office/drawing/2014/main" id="{52724524-2B5D-8BC8-E68F-AB1CEEB1ABEE}"/>
                </a:ext>
              </a:extLst>
            </p:cNvPr>
            <p:cNvSpPr/>
            <p:nvPr/>
          </p:nvSpPr>
          <p:spPr>
            <a:xfrm>
              <a:off x="2139624" y="2535096"/>
              <a:ext cx="345639" cy="339082"/>
            </a:xfrm>
            <a:prstGeom prst="roundRect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ectangle: Rounded Corners 118">
              <a:extLst>
                <a:ext uri="{FF2B5EF4-FFF2-40B4-BE49-F238E27FC236}">
                  <a16:creationId xmlns:a16="http://schemas.microsoft.com/office/drawing/2014/main" id="{BB99DBD5-01DD-2E3A-9E14-0707D78DC511}"/>
                </a:ext>
              </a:extLst>
            </p:cNvPr>
            <p:cNvSpPr/>
            <p:nvPr/>
          </p:nvSpPr>
          <p:spPr>
            <a:xfrm>
              <a:off x="2139624" y="2887449"/>
              <a:ext cx="345639" cy="339082"/>
            </a:xfrm>
            <a:prstGeom prst="roundRect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: Rounded Corners 119">
              <a:extLst>
                <a:ext uri="{FF2B5EF4-FFF2-40B4-BE49-F238E27FC236}">
                  <a16:creationId xmlns:a16="http://schemas.microsoft.com/office/drawing/2014/main" id="{35B6DF12-8F26-D214-A5C6-F81EB7179327}"/>
                </a:ext>
              </a:extLst>
            </p:cNvPr>
            <p:cNvSpPr/>
            <p:nvPr/>
          </p:nvSpPr>
          <p:spPr>
            <a:xfrm>
              <a:off x="2139624" y="3239802"/>
              <a:ext cx="345639" cy="339082"/>
            </a:xfrm>
            <a:prstGeom prst="roundRect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: Rounded Corners 120">
              <a:extLst>
                <a:ext uri="{FF2B5EF4-FFF2-40B4-BE49-F238E27FC236}">
                  <a16:creationId xmlns:a16="http://schemas.microsoft.com/office/drawing/2014/main" id="{B390EA18-55F2-EFBD-F2D6-791D1DCD3550}"/>
                </a:ext>
              </a:extLst>
            </p:cNvPr>
            <p:cNvSpPr/>
            <p:nvPr/>
          </p:nvSpPr>
          <p:spPr>
            <a:xfrm>
              <a:off x="2139624" y="3592155"/>
              <a:ext cx="345639" cy="339082"/>
            </a:xfrm>
            <a:prstGeom prst="roundRect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: Rounded Corners 121">
              <a:extLst>
                <a:ext uri="{FF2B5EF4-FFF2-40B4-BE49-F238E27FC236}">
                  <a16:creationId xmlns:a16="http://schemas.microsoft.com/office/drawing/2014/main" id="{C8A7FC8D-9D31-E653-4BE6-EDBB71A1B7D4}"/>
                </a:ext>
              </a:extLst>
            </p:cNvPr>
            <p:cNvSpPr/>
            <p:nvPr/>
          </p:nvSpPr>
          <p:spPr>
            <a:xfrm>
              <a:off x="2139624" y="3944510"/>
              <a:ext cx="345639" cy="339082"/>
            </a:xfrm>
            <a:prstGeom prst="roundRect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4" name="Rectangle: Rounded Corners 123">
            <a:extLst>
              <a:ext uri="{FF2B5EF4-FFF2-40B4-BE49-F238E27FC236}">
                <a16:creationId xmlns:a16="http://schemas.microsoft.com/office/drawing/2014/main" id="{B8CA1FDC-0DEB-531A-E749-B01079A979CA}"/>
              </a:ext>
            </a:extLst>
          </p:cNvPr>
          <p:cNvSpPr/>
          <p:nvPr/>
        </p:nvSpPr>
        <p:spPr>
          <a:xfrm>
            <a:off x="1926243" y="4274685"/>
            <a:ext cx="624202" cy="361262"/>
          </a:xfrm>
          <a:prstGeom prst="roundRect">
            <a:avLst/>
          </a:prstGeom>
          <a:solidFill>
            <a:srgbClr val="FF0000">
              <a:alpha val="5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: Rounded Corners 124">
            <a:extLst>
              <a:ext uri="{FF2B5EF4-FFF2-40B4-BE49-F238E27FC236}">
                <a16:creationId xmlns:a16="http://schemas.microsoft.com/office/drawing/2014/main" id="{526023AA-623C-0AB9-151F-E03925722DC2}"/>
              </a:ext>
            </a:extLst>
          </p:cNvPr>
          <p:cNvSpPr/>
          <p:nvPr/>
        </p:nvSpPr>
        <p:spPr>
          <a:xfrm>
            <a:off x="4416740" y="4244464"/>
            <a:ext cx="444980" cy="493714"/>
          </a:xfrm>
          <a:prstGeom prst="roundRect">
            <a:avLst/>
          </a:prstGeom>
          <a:solidFill>
            <a:srgbClr val="FF0000">
              <a:alpha val="5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EA4B1D9A-44E4-CAE9-D1E7-42837B3C9384}"/>
              </a:ext>
            </a:extLst>
          </p:cNvPr>
          <p:cNvGrpSpPr/>
          <p:nvPr/>
        </p:nvGrpSpPr>
        <p:grpSpPr>
          <a:xfrm>
            <a:off x="2650403" y="2551801"/>
            <a:ext cx="345639" cy="1748496"/>
            <a:chOff x="2139624" y="2535096"/>
            <a:chExt cx="345639" cy="1748496"/>
          </a:xfrm>
        </p:grpSpPr>
        <p:sp>
          <p:nvSpPr>
            <p:cNvPr id="127" name="Rectangle: Rounded Corners 126">
              <a:extLst>
                <a:ext uri="{FF2B5EF4-FFF2-40B4-BE49-F238E27FC236}">
                  <a16:creationId xmlns:a16="http://schemas.microsoft.com/office/drawing/2014/main" id="{F992560E-B9E3-4118-7503-01C5CB1D5C19}"/>
                </a:ext>
              </a:extLst>
            </p:cNvPr>
            <p:cNvSpPr/>
            <p:nvPr/>
          </p:nvSpPr>
          <p:spPr>
            <a:xfrm>
              <a:off x="2139624" y="2535096"/>
              <a:ext cx="345639" cy="339082"/>
            </a:xfrm>
            <a:prstGeom prst="roundRect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: Rounded Corners 127">
              <a:extLst>
                <a:ext uri="{FF2B5EF4-FFF2-40B4-BE49-F238E27FC236}">
                  <a16:creationId xmlns:a16="http://schemas.microsoft.com/office/drawing/2014/main" id="{DDDC3009-1E19-202F-0242-1B3BE8BD1FFF}"/>
                </a:ext>
              </a:extLst>
            </p:cNvPr>
            <p:cNvSpPr/>
            <p:nvPr/>
          </p:nvSpPr>
          <p:spPr>
            <a:xfrm>
              <a:off x="2139624" y="2887449"/>
              <a:ext cx="345639" cy="339082"/>
            </a:xfrm>
            <a:prstGeom prst="roundRect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: Rounded Corners 128">
              <a:extLst>
                <a:ext uri="{FF2B5EF4-FFF2-40B4-BE49-F238E27FC236}">
                  <a16:creationId xmlns:a16="http://schemas.microsoft.com/office/drawing/2014/main" id="{0A5313B4-F3E1-E106-1DF9-A6F25BA085CF}"/>
                </a:ext>
              </a:extLst>
            </p:cNvPr>
            <p:cNvSpPr/>
            <p:nvPr/>
          </p:nvSpPr>
          <p:spPr>
            <a:xfrm>
              <a:off x="2139624" y="3239802"/>
              <a:ext cx="345639" cy="339082"/>
            </a:xfrm>
            <a:prstGeom prst="roundRect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: Rounded Corners 129">
              <a:extLst>
                <a:ext uri="{FF2B5EF4-FFF2-40B4-BE49-F238E27FC236}">
                  <a16:creationId xmlns:a16="http://schemas.microsoft.com/office/drawing/2014/main" id="{14329FE3-CB0D-D1DF-2EE7-BDF030E7A729}"/>
                </a:ext>
              </a:extLst>
            </p:cNvPr>
            <p:cNvSpPr/>
            <p:nvPr/>
          </p:nvSpPr>
          <p:spPr>
            <a:xfrm>
              <a:off x="2139624" y="3592155"/>
              <a:ext cx="345639" cy="339082"/>
            </a:xfrm>
            <a:prstGeom prst="roundRect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Rectangle: Rounded Corners 130">
              <a:extLst>
                <a:ext uri="{FF2B5EF4-FFF2-40B4-BE49-F238E27FC236}">
                  <a16:creationId xmlns:a16="http://schemas.microsoft.com/office/drawing/2014/main" id="{6E43B0CE-4622-A8EA-E605-70F04F3E1279}"/>
                </a:ext>
              </a:extLst>
            </p:cNvPr>
            <p:cNvSpPr/>
            <p:nvPr/>
          </p:nvSpPr>
          <p:spPr>
            <a:xfrm>
              <a:off x="2139624" y="3944510"/>
              <a:ext cx="345639" cy="339082"/>
            </a:xfrm>
            <a:prstGeom prst="roundRect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343853D7-2217-F9D0-F8AC-B7B492530CBD}"/>
              </a:ext>
            </a:extLst>
          </p:cNvPr>
          <p:cNvGrpSpPr/>
          <p:nvPr/>
        </p:nvGrpSpPr>
        <p:grpSpPr>
          <a:xfrm>
            <a:off x="3112751" y="2553427"/>
            <a:ext cx="345639" cy="1748496"/>
            <a:chOff x="2139624" y="2535096"/>
            <a:chExt cx="345639" cy="1748496"/>
          </a:xfrm>
        </p:grpSpPr>
        <p:sp>
          <p:nvSpPr>
            <p:cNvPr id="133" name="Rectangle: Rounded Corners 132">
              <a:extLst>
                <a:ext uri="{FF2B5EF4-FFF2-40B4-BE49-F238E27FC236}">
                  <a16:creationId xmlns:a16="http://schemas.microsoft.com/office/drawing/2014/main" id="{AC1559F8-E1F7-8B97-E648-A4897CA8E8A0}"/>
                </a:ext>
              </a:extLst>
            </p:cNvPr>
            <p:cNvSpPr/>
            <p:nvPr/>
          </p:nvSpPr>
          <p:spPr>
            <a:xfrm>
              <a:off x="2139624" y="2535096"/>
              <a:ext cx="345639" cy="339082"/>
            </a:xfrm>
            <a:prstGeom prst="roundRect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Rectangle: Rounded Corners 133">
              <a:extLst>
                <a:ext uri="{FF2B5EF4-FFF2-40B4-BE49-F238E27FC236}">
                  <a16:creationId xmlns:a16="http://schemas.microsoft.com/office/drawing/2014/main" id="{1C1D19DF-EBF9-557A-3EF6-F76420F8BD86}"/>
                </a:ext>
              </a:extLst>
            </p:cNvPr>
            <p:cNvSpPr/>
            <p:nvPr/>
          </p:nvSpPr>
          <p:spPr>
            <a:xfrm>
              <a:off x="2139624" y="2887449"/>
              <a:ext cx="345639" cy="339082"/>
            </a:xfrm>
            <a:prstGeom prst="roundRect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Rectangle: Rounded Corners 134">
              <a:extLst>
                <a:ext uri="{FF2B5EF4-FFF2-40B4-BE49-F238E27FC236}">
                  <a16:creationId xmlns:a16="http://schemas.microsoft.com/office/drawing/2014/main" id="{D73BE65F-8E57-3C25-4C65-0C6549385D4F}"/>
                </a:ext>
              </a:extLst>
            </p:cNvPr>
            <p:cNvSpPr/>
            <p:nvPr/>
          </p:nvSpPr>
          <p:spPr>
            <a:xfrm>
              <a:off x="2139624" y="3239802"/>
              <a:ext cx="345639" cy="339082"/>
            </a:xfrm>
            <a:prstGeom prst="roundRect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Rectangle: Rounded Corners 135">
              <a:extLst>
                <a:ext uri="{FF2B5EF4-FFF2-40B4-BE49-F238E27FC236}">
                  <a16:creationId xmlns:a16="http://schemas.microsoft.com/office/drawing/2014/main" id="{0FB29166-E953-D67B-35F4-F2A1C4FD1F68}"/>
                </a:ext>
              </a:extLst>
            </p:cNvPr>
            <p:cNvSpPr/>
            <p:nvPr/>
          </p:nvSpPr>
          <p:spPr>
            <a:xfrm>
              <a:off x="2139624" y="3592155"/>
              <a:ext cx="345639" cy="339082"/>
            </a:xfrm>
            <a:prstGeom prst="roundRect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ectangle: Rounded Corners 136">
              <a:extLst>
                <a:ext uri="{FF2B5EF4-FFF2-40B4-BE49-F238E27FC236}">
                  <a16:creationId xmlns:a16="http://schemas.microsoft.com/office/drawing/2014/main" id="{5E65B2B7-F345-CE22-0A68-6718B4FD7428}"/>
                </a:ext>
              </a:extLst>
            </p:cNvPr>
            <p:cNvSpPr/>
            <p:nvPr/>
          </p:nvSpPr>
          <p:spPr>
            <a:xfrm>
              <a:off x="2139624" y="3944510"/>
              <a:ext cx="345639" cy="339082"/>
            </a:xfrm>
            <a:prstGeom prst="roundRect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CEF6EEAC-DD61-7630-F01C-DE0D51DAABAE}"/>
              </a:ext>
            </a:extLst>
          </p:cNvPr>
          <p:cNvGrpSpPr/>
          <p:nvPr/>
        </p:nvGrpSpPr>
        <p:grpSpPr>
          <a:xfrm>
            <a:off x="3597657" y="2539416"/>
            <a:ext cx="345639" cy="1748496"/>
            <a:chOff x="2139624" y="2535096"/>
            <a:chExt cx="345639" cy="1748496"/>
          </a:xfrm>
        </p:grpSpPr>
        <p:sp>
          <p:nvSpPr>
            <p:cNvPr id="139" name="Rectangle: Rounded Corners 138">
              <a:extLst>
                <a:ext uri="{FF2B5EF4-FFF2-40B4-BE49-F238E27FC236}">
                  <a16:creationId xmlns:a16="http://schemas.microsoft.com/office/drawing/2014/main" id="{BFF83B40-EF6B-9F22-E55C-C32C4078F352}"/>
                </a:ext>
              </a:extLst>
            </p:cNvPr>
            <p:cNvSpPr/>
            <p:nvPr/>
          </p:nvSpPr>
          <p:spPr>
            <a:xfrm>
              <a:off x="2139624" y="2535096"/>
              <a:ext cx="345639" cy="339082"/>
            </a:xfrm>
            <a:prstGeom prst="roundRect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: Rounded Corners 139">
              <a:extLst>
                <a:ext uri="{FF2B5EF4-FFF2-40B4-BE49-F238E27FC236}">
                  <a16:creationId xmlns:a16="http://schemas.microsoft.com/office/drawing/2014/main" id="{95EF9FC0-BCC6-DA2F-BD6F-8E0C9382AD51}"/>
                </a:ext>
              </a:extLst>
            </p:cNvPr>
            <p:cNvSpPr/>
            <p:nvPr/>
          </p:nvSpPr>
          <p:spPr>
            <a:xfrm>
              <a:off x="2139624" y="2887449"/>
              <a:ext cx="345639" cy="339082"/>
            </a:xfrm>
            <a:prstGeom prst="roundRect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: Rounded Corners 140">
              <a:extLst>
                <a:ext uri="{FF2B5EF4-FFF2-40B4-BE49-F238E27FC236}">
                  <a16:creationId xmlns:a16="http://schemas.microsoft.com/office/drawing/2014/main" id="{93192789-6A8E-9D50-EE29-9522D6A7303E}"/>
                </a:ext>
              </a:extLst>
            </p:cNvPr>
            <p:cNvSpPr/>
            <p:nvPr/>
          </p:nvSpPr>
          <p:spPr>
            <a:xfrm>
              <a:off x="2139624" y="3239802"/>
              <a:ext cx="345639" cy="339082"/>
            </a:xfrm>
            <a:prstGeom prst="roundRect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ectangle: Rounded Corners 141">
              <a:extLst>
                <a:ext uri="{FF2B5EF4-FFF2-40B4-BE49-F238E27FC236}">
                  <a16:creationId xmlns:a16="http://schemas.microsoft.com/office/drawing/2014/main" id="{15B51F06-53A6-C3FA-3706-68DBBB27180A}"/>
                </a:ext>
              </a:extLst>
            </p:cNvPr>
            <p:cNvSpPr/>
            <p:nvPr/>
          </p:nvSpPr>
          <p:spPr>
            <a:xfrm>
              <a:off x="2139624" y="3592155"/>
              <a:ext cx="345639" cy="339082"/>
            </a:xfrm>
            <a:prstGeom prst="roundRect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: Rounded Corners 142">
              <a:extLst>
                <a:ext uri="{FF2B5EF4-FFF2-40B4-BE49-F238E27FC236}">
                  <a16:creationId xmlns:a16="http://schemas.microsoft.com/office/drawing/2014/main" id="{21A304DD-7365-A6B5-8669-D1C945FBA33A}"/>
                </a:ext>
              </a:extLst>
            </p:cNvPr>
            <p:cNvSpPr/>
            <p:nvPr/>
          </p:nvSpPr>
          <p:spPr>
            <a:xfrm>
              <a:off x="2139624" y="3944510"/>
              <a:ext cx="345639" cy="339082"/>
            </a:xfrm>
            <a:prstGeom prst="roundRect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3E374ECD-7A40-026A-7656-A9EB701DE23A}"/>
              </a:ext>
            </a:extLst>
          </p:cNvPr>
          <p:cNvGrpSpPr/>
          <p:nvPr/>
        </p:nvGrpSpPr>
        <p:grpSpPr>
          <a:xfrm>
            <a:off x="4045701" y="2561293"/>
            <a:ext cx="345639" cy="1748496"/>
            <a:chOff x="2139624" y="2535096"/>
            <a:chExt cx="345639" cy="1748496"/>
          </a:xfrm>
        </p:grpSpPr>
        <p:sp>
          <p:nvSpPr>
            <p:cNvPr id="145" name="Rectangle: Rounded Corners 144">
              <a:extLst>
                <a:ext uri="{FF2B5EF4-FFF2-40B4-BE49-F238E27FC236}">
                  <a16:creationId xmlns:a16="http://schemas.microsoft.com/office/drawing/2014/main" id="{D1A94411-E7A1-2CBF-E30F-21F352B96425}"/>
                </a:ext>
              </a:extLst>
            </p:cNvPr>
            <p:cNvSpPr/>
            <p:nvPr/>
          </p:nvSpPr>
          <p:spPr>
            <a:xfrm>
              <a:off x="2139624" y="2535096"/>
              <a:ext cx="345639" cy="339082"/>
            </a:xfrm>
            <a:prstGeom prst="roundRect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: Rounded Corners 145">
              <a:extLst>
                <a:ext uri="{FF2B5EF4-FFF2-40B4-BE49-F238E27FC236}">
                  <a16:creationId xmlns:a16="http://schemas.microsoft.com/office/drawing/2014/main" id="{5E962731-910B-6CF5-5D2A-0F8A1BFF7582}"/>
                </a:ext>
              </a:extLst>
            </p:cNvPr>
            <p:cNvSpPr/>
            <p:nvPr/>
          </p:nvSpPr>
          <p:spPr>
            <a:xfrm>
              <a:off x="2139624" y="2887449"/>
              <a:ext cx="345639" cy="339082"/>
            </a:xfrm>
            <a:prstGeom prst="roundRect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: Rounded Corners 146">
              <a:extLst>
                <a:ext uri="{FF2B5EF4-FFF2-40B4-BE49-F238E27FC236}">
                  <a16:creationId xmlns:a16="http://schemas.microsoft.com/office/drawing/2014/main" id="{A4320874-FBA9-1A9F-255B-C9B39C599C54}"/>
                </a:ext>
              </a:extLst>
            </p:cNvPr>
            <p:cNvSpPr/>
            <p:nvPr/>
          </p:nvSpPr>
          <p:spPr>
            <a:xfrm>
              <a:off x="2139624" y="3239802"/>
              <a:ext cx="345639" cy="339082"/>
            </a:xfrm>
            <a:prstGeom prst="roundRect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: Rounded Corners 147">
              <a:extLst>
                <a:ext uri="{FF2B5EF4-FFF2-40B4-BE49-F238E27FC236}">
                  <a16:creationId xmlns:a16="http://schemas.microsoft.com/office/drawing/2014/main" id="{6795F9DB-5F9B-EB5D-3D88-639691DA95E1}"/>
                </a:ext>
              </a:extLst>
            </p:cNvPr>
            <p:cNvSpPr/>
            <p:nvPr/>
          </p:nvSpPr>
          <p:spPr>
            <a:xfrm>
              <a:off x="2139624" y="3592155"/>
              <a:ext cx="345639" cy="339082"/>
            </a:xfrm>
            <a:prstGeom prst="roundRect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: Rounded Corners 148">
              <a:extLst>
                <a:ext uri="{FF2B5EF4-FFF2-40B4-BE49-F238E27FC236}">
                  <a16:creationId xmlns:a16="http://schemas.microsoft.com/office/drawing/2014/main" id="{B84CAFF2-33CB-88F5-A9CC-684A4CED5E0F}"/>
                </a:ext>
              </a:extLst>
            </p:cNvPr>
            <p:cNvSpPr/>
            <p:nvPr/>
          </p:nvSpPr>
          <p:spPr>
            <a:xfrm>
              <a:off x="2139624" y="3944510"/>
              <a:ext cx="345639" cy="339082"/>
            </a:xfrm>
            <a:prstGeom prst="roundRect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0" name="Rectangle: Rounded Corners 149">
            <a:extLst>
              <a:ext uri="{FF2B5EF4-FFF2-40B4-BE49-F238E27FC236}">
                <a16:creationId xmlns:a16="http://schemas.microsoft.com/office/drawing/2014/main" id="{2F07AA79-CC2A-AB09-F675-7E56B890E607}"/>
              </a:ext>
            </a:extLst>
          </p:cNvPr>
          <p:cNvSpPr/>
          <p:nvPr/>
        </p:nvSpPr>
        <p:spPr>
          <a:xfrm>
            <a:off x="2650692" y="4306749"/>
            <a:ext cx="345639" cy="339082"/>
          </a:xfrm>
          <a:prstGeom prst="roundRect">
            <a:avLst/>
          </a:prstGeom>
          <a:solidFill>
            <a:srgbClr val="FF0000">
              <a:alpha val="5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: Rounded Corners 150">
            <a:extLst>
              <a:ext uri="{FF2B5EF4-FFF2-40B4-BE49-F238E27FC236}">
                <a16:creationId xmlns:a16="http://schemas.microsoft.com/office/drawing/2014/main" id="{661AACEC-D9AD-C262-94BA-0A51FE767983}"/>
              </a:ext>
            </a:extLst>
          </p:cNvPr>
          <p:cNvSpPr/>
          <p:nvPr/>
        </p:nvSpPr>
        <p:spPr>
          <a:xfrm>
            <a:off x="3120173" y="4314407"/>
            <a:ext cx="345639" cy="339082"/>
          </a:xfrm>
          <a:prstGeom prst="roundRect">
            <a:avLst/>
          </a:prstGeom>
          <a:solidFill>
            <a:srgbClr val="FF0000">
              <a:alpha val="5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ectangle: Rounded Corners 151">
            <a:extLst>
              <a:ext uri="{FF2B5EF4-FFF2-40B4-BE49-F238E27FC236}">
                <a16:creationId xmlns:a16="http://schemas.microsoft.com/office/drawing/2014/main" id="{678F214E-E589-3F4A-8588-3A65FCD24944}"/>
              </a:ext>
            </a:extLst>
          </p:cNvPr>
          <p:cNvSpPr/>
          <p:nvPr/>
        </p:nvSpPr>
        <p:spPr>
          <a:xfrm>
            <a:off x="3597311" y="4314407"/>
            <a:ext cx="345639" cy="339082"/>
          </a:xfrm>
          <a:prstGeom prst="roundRect">
            <a:avLst/>
          </a:prstGeom>
          <a:solidFill>
            <a:srgbClr val="FF0000">
              <a:alpha val="5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ctangle: Rounded Corners 152">
            <a:extLst>
              <a:ext uri="{FF2B5EF4-FFF2-40B4-BE49-F238E27FC236}">
                <a16:creationId xmlns:a16="http://schemas.microsoft.com/office/drawing/2014/main" id="{BBA029A9-0488-64A4-6EAB-E43446FA7963}"/>
              </a:ext>
            </a:extLst>
          </p:cNvPr>
          <p:cNvSpPr/>
          <p:nvPr/>
        </p:nvSpPr>
        <p:spPr>
          <a:xfrm>
            <a:off x="4034127" y="4314407"/>
            <a:ext cx="345639" cy="339082"/>
          </a:xfrm>
          <a:prstGeom prst="roundRect">
            <a:avLst/>
          </a:prstGeom>
          <a:solidFill>
            <a:srgbClr val="FF0000">
              <a:alpha val="5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E4F52827-E7F5-2502-94CA-BEBA4CDCBAEC}"/>
              </a:ext>
            </a:extLst>
          </p:cNvPr>
          <p:cNvGrpSpPr/>
          <p:nvPr/>
        </p:nvGrpSpPr>
        <p:grpSpPr>
          <a:xfrm>
            <a:off x="4463319" y="2557627"/>
            <a:ext cx="345639" cy="1748496"/>
            <a:chOff x="2139624" y="2535096"/>
            <a:chExt cx="345639" cy="1748496"/>
          </a:xfrm>
        </p:grpSpPr>
        <p:sp>
          <p:nvSpPr>
            <p:cNvPr id="155" name="Rectangle: Rounded Corners 154">
              <a:extLst>
                <a:ext uri="{FF2B5EF4-FFF2-40B4-BE49-F238E27FC236}">
                  <a16:creationId xmlns:a16="http://schemas.microsoft.com/office/drawing/2014/main" id="{33106688-4D49-912D-1360-04602B136CC2}"/>
                </a:ext>
              </a:extLst>
            </p:cNvPr>
            <p:cNvSpPr/>
            <p:nvPr/>
          </p:nvSpPr>
          <p:spPr>
            <a:xfrm>
              <a:off x="2139624" y="2535096"/>
              <a:ext cx="345639" cy="339082"/>
            </a:xfrm>
            <a:prstGeom prst="roundRect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ectangle: Rounded Corners 155">
              <a:extLst>
                <a:ext uri="{FF2B5EF4-FFF2-40B4-BE49-F238E27FC236}">
                  <a16:creationId xmlns:a16="http://schemas.microsoft.com/office/drawing/2014/main" id="{2B02AB22-024A-7035-7600-78EAD6BE494A}"/>
                </a:ext>
              </a:extLst>
            </p:cNvPr>
            <p:cNvSpPr/>
            <p:nvPr/>
          </p:nvSpPr>
          <p:spPr>
            <a:xfrm>
              <a:off x="2139624" y="2887449"/>
              <a:ext cx="345639" cy="339082"/>
            </a:xfrm>
            <a:prstGeom prst="roundRect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ectangle: Rounded Corners 156">
              <a:extLst>
                <a:ext uri="{FF2B5EF4-FFF2-40B4-BE49-F238E27FC236}">
                  <a16:creationId xmlns:a16="http://schemas.microsoft.com/office/drawing/2014/main" id="{F50E182E-4E80-2307-140B-306644FCF49B}"/>
                </a:ext>
              </a:extLst>
            </p:cNvPr>
            <p:cNvSpPr/>
            <p:nvPr/>
          </p:nvSpPr>
          <p:spPr>
            <a:xfrm>
              <a:off x="2139624" y="3239802"/>
              <a:ext cx="345639" cy="339082"/>
            </a:xfrm>
            <a:prstGeom prst="roundRect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Rectangle: Rounded Corners 157">
              <a:extLst>
                <a:ext uri="{FF2B5EF4-FFF2-40B4-BE49-F238E27FC236}">
                  <a16:creationId xmlns:a16="http://schemas.microsoft.com/office/drawing/2014/main" id="{4ECFFF61-D3C1-8153-B767-224678800D4E}"/>
                </a:ext>
              </a:extLst>
            </p:cNvPr>
            <p:cNvSpPr/>
            <p:nvPr/>
          </p:nvSpPr>
          <p:spPr>
            <a:xfrm>
              <a:off x="2139624" y="3592155"/>
              <a:ext cx="345639" cy="339082"/>
            </a:xfrm>
            <a:prstGeom prst="roundRect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Rectangle: Rounded Corners 158">
              <a:extLst>
                <a:ext uri="{FF2B5EF4-FFF2-40B4-BE49-F238E27FC236}">
                  <a16:creationId xmlns:a16="http://schemas.microsoft.com/office/drawing/2014/main" id="{814FBFC4-F5BB-C174-91B9-C4D76DD0D0F2}"/>
                </a:ext>
              </a:extLst>
            </p:cNvPr>
            <p:cNvSpPr/>
            <p:nvPr/>
          </p:nvSpPr>
          <p:spPr>
            <a:xfrm>
              <a:off x="2139624" y="3944510"/>
              <a:ext cx="345639" cy="339082"/>
            </a:xfrm>
            <a:prstGeom prst="roundRect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1" name="TextBox 160">
            <a:extLst>
              <a:ext uri="{FF2B5EF4-FFF2-40B4-BE49-F238E27FC236}">
                <a16:creationId xmlns:a16="http://schemas.microsoft.com/office/drawing/2014/main" id="{469CE5FF-117D-9AD0-2675-948C5BD54BC4}"/>
              </a:ext>
            </a:extLst>
          </p:cNvPr>
          <p:cNvSpPr txBox="1"/>
          <p:nvPr/>
        </p:nvSpPr>
        <p:spPr>
          <a:xfrm>
            <a:off x="65350" y="6455081"/>
            <a:ext cx="114907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Dennis, </a:t>
            </a:r>
            <a:r>
              <a:rPr lang="en-US" sz="1800" dirty="0" err="1"/>
              <a:t>Kitaev</a:t>
            </a:r>
            <a:r>
              <a:rPr lang="en-US" sz="1800" dirty="0"/>
              <a:t>, </a:t>
            </a:r>
            <a:r>
              <a:rPr lang="en-US" sz="1800" dirty="0" err="1"/>
              <a:t>Landhal</a:t>
            </a:r>
            <a:r>
              <a:rPr lang="en-US" sz="1800" dirty="0"/>
              <a:t>, </a:t>
            </a:r>
            <a:r>
              <a:rPr lang="en-US" sz="1800" dirty="0" err="1"/>
              <a:t>Preskill</a:t>
            </a:r>
            <a:r>
              <a:rPr lang="en-US" sz="1800" dirty="0"/>
              <a:t> – Topological Quantum Memory. </a:t>
            </a:r>
            <a:r>
              <a:rPr lang="en-US" dirty="0">
                <a:hlinkClick r:id="rId5"/>
              </a:rPr>
              <a:t>arxiv:0110143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68898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" grpId="0" animBg="1"/>
      <p:bldP spid="125" grpId="0" animBg="1"/>
      <p:bldP spid="150" grpId="0" animBg="1"/>
      <p:bldP spid="151" grpId="0" animBg="1"/>
      <p:bldP spid="152" grpId="0" animBg="1"/>
      <p:bldP spid="153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1B8B7-866E-C374-7487-F9800DF2D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 scheme for fault-tolerance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68ECF-EB80-18BF-4C5E-E5D6F347BC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Repeat the syndrome extraction circuit.</a:t>
            </a:r>
          </a:p>
          <a:p>
            <a:r>
              <a:rPr lang="en-US" dirty="0"/>
              <a:t>Apply the decoder only if we see twice the syndrome consecutively.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Prop.</a:t>
            </a:r>
            <a:r>
              <a:rPr lang="en-US" dirty="0"/>
              <a:t> If there is at most 1 fault, then 4 rounds are enough.</a:t>
            </a:r>
          </a:p>
        </p:txBody>
      </p: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4EAA030B-B804-62BB-5F9B-C5D71ECE6553}"/>
              </a:ext>
            </a:extLst>
          </p:cNvPr>
          <p:cNvGrpSpPr/>
          <p:nvPr/>
        </p:nvGrpSpPr>
        <p:grpSpPr>
          <a:xfrm>
            <a:off x="84770" y="3061739"/>
            <a:ext cx="4807306" cy="1285165"/>
            <a:chOff x="277810" y="2970299"/>
            <a:chExt cx="4807306" cy="1285165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3061FBEA-2D6A-7E45-0B51-4EAB2330FC2C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13115" y="2970299"/>
              <a:ext cx="4572001" cy="1285165"/>
              <a:chOff x="1188230" y="2521738"/>
              <a:chExt cx="9235264" cy="2595982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6ABF5CC4-CB3F-B8AC-91A4-583ABA8AA3E0}"/>
                  </a:ext>
                </a:extLst>
              </p:cNvPr>
              <p:cNvGrpSpPr/>
              <p:nvPr/>
            </p:nvGrpSpPr>
            <p:grpSpPr>
              <a:xfrm>
                <a:off x="1188230" y="2688014"/>
                <a:ext cx="9235264" cy="1085737"/>
                <a:chOff x="782740" y="3713382"/>
                <a:chExt cx="8432621" cy="1357171"/>
              </a:xfrm>
            </p:grpSpPr>
            <p:cxnSp>
              <p:nvCxnSpPr>
                <p:cNvPr id="108" name="Straight Connector 107">
                  <a:extLst>
                    <a:ext uri="{FF2B5EF4-FFF2-40B4-BE49-F238E27FC236}">
                      <a16:creationId xmlns:a16="http://schemas.microsoft.com/office/drawing/2014/main" id="{F75E7AD9-D6E7-6C64-18ED-965CB537458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82742" y="3713382"/>
                  <a:ext cx="8432619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Connector 108">
                  <a:extLst>
                    <a:ext uri="{FF2B5EF4-FFF2-40B4-BE49-F238E27FC236}">
                      <a16:creationId xmlns:a16="http://schemas.microsoft.com/office/drawing/2014/main" id="{4AFAE8E3-345A-F73C-3B74-FC70661330C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82740" y="4397515"/>
                  <a:ext cx="8432619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Straight Connector 109">
                  <a:extLst>
                    <a:ext uri="{FF2B5EF4-FFF2-40B4-BE49-F238E27FC236}">
                      <a16:creationId xmlns:a16="http://schemas.microsoft.com/office/drawing/2014/main" id="{B89AA973-A184-41BC-4E9F-8C5AB76CB8B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82742" y="5070553"/>
                  <a:ext cx="8432619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Straight Connector 110">
                  <a:extLst>
                    <a:ext uri="{FF2B5EF4-FFF2-40B4-BE49-F238E27FC236}">
                      <a16:creationId xmlns:a16="http://schemas.microsoft.com/office/drawing/2014/main" id="{55453A27-3E5A-3856-A51A-8A3BF3633275}"/>
                    </a:ext>
                  </a:extLst>
                </p:cNvPr>
                <p:cNvCxnSpPr/>
                <p:nvPr/>
              </p:nvCxnSpPr>
              <p:spPr>
                <a:xfrm>
                  <a:off x="782740" y="4056270"/>
                  <a:ext cx="8432619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Straight Connector 111">
                  <a:extLst>
                    <a:ext uri="{FF2B5EF4-FFF2-40B4-BE49-F238E27FC236}">
                      <a16:creationId xmlns:a16="http://schemas.microsoft.com/office/drawing/2014/main" id="{57F71174-1C77-A36B-9AB8-EEE4D9681F8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82740" y="4742070"/>
                  <a:ext cx="8432619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4" name="Group 83">
                <a:extLst>
                  <a:ext uri="{FF2B5EF4-FFF2-40B4-BE49-F238E27FC236}">
                    <a16:creationId xmlns:a16="http://schemas.microsoft.com/office/drawing/2014/main" id="{423ABDCD-2DBA-2082-B525-E4DA1D254468}"/>
                  </a:ext>
                </a:extLst>
              </p:cNvPr>
              <p:cNvGrpSpPr/>
              <p:nvPr/>
            </p:nvGrpSpPr>
            <p:grpSpPr>
              <a:xfrm>
                <a:off x="1220408" y="2543380"/>
                <a:ext cx="1781157" cy="1775819"/>
                <a:chOff x="957214" y="3530920"/>
                <a:chExt cx="2226445" cy="2219773"/>
              </a:xfrm>
            </p:grpSpPr>
            <p:cxnSp>
              <p:nvCxnSpPr>
                <p:cNvPr id="87" name="Straight Connector 86">
                  <a:extLst>
                    <a:ext uri="{FF2B5EF4-FFF2-40B4-BE49-F238E27FC236}">
                      <a16:creationId xmlns:a16="http://schemas.microsoft.com/office/drawing/2014/main" id="{1D698ABC-D47B-EEE9-0E84-D41D36EB216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7214" y="5447748"/>
                  <a:ext cx="2140932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88" name="Group 87">
                  <a:extLst>
                    <a:ext uri="{FF2B5EF4-FFF2-40B4-BE49-F238E27FC236}">
                      <a16:creationId xmlns:a16="http://schemas.microsoft.com/office/drawing/2014/main" id="{3DE973CC-7F9A-18D7-C341-FD9F8FCD6E46}"/>
                    </a:ext>
                  </a:extLst>
                </p:cNvPr>
                <p:cNvGrpSpPr/>
                <p:nvPr/>
              </p:nvGrpSpPr>
              <p:grpSpPr>
                <a:xfrm>
                  <a:off x="1040447" y="3530920"/>
                  <a:ext cx="337413" cy="1995758"/>
                  <a:chOff x="1040447" y="3530920"/>
                  <a:chExt cx="337413" cy="1995758"/>
                </a:xfrm>
              </p:grpSpPr>
              <p:sp>
                <p:nvSpPr>
                  <p:cNvPr id="105" name="Oval 104">
                    <a:extLst>
                      <a:ext uri="{FF2B5EF4-FFF2-40B4-BE49-F238E27FC236}">
                        <a16:creationId xmlns:a16="http://schemas.microsoft.com/office/drawing/2014/main" id="{4F0A07B6-6282-F7A1-BD2A-3188A36AEBD3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130221" y="5368813"/>
                    <a:ext cx="157864" cy="157865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rmAutofit fontScale="25000" lnSpcReduction="20000"/>
                  </a:bodyPr>
                  <a:lstStyle/>
                  <a:p>
                    <a:pPr algn="ctr"/>
                    <a:endParaRPr lang="en-US" sz="4050"/>
                  </a:p>
                </p:txBody>
              </p:sp>
              <p:cxnSp>
                <p:nvCxnSpPr>
                  <p:cNvPr id="106" name="Straight Connector 105">
                    <a:extLst>
                      <a:ext uri="{FF2B5EF4-FFF2-40B4-BE49-F238E27FC236}">
                        <a16:creationId xmlns:a16="http://schemas.microsoft.com/office/drawing/2014/main" id="{C4FBE3F6-7A53-960A-E24A-2B06A73B504C}"/>
                      </a:ext>
                    </a:extLst>
                  </p:cNvPr>
                  <p:cNvCxnSpPr>
                    <a:cxnSpLocks/>
                    <a:stCxn id="105" idx="4"/>
                    <a:endCxn id="107" idx="2"/>
                  </p:cNvCxnSpPr>
                  <p:nvPr/>
                </p:nvCxnSpPr>
                <p:spPr>
                  <a:xfrm flipV="1">
                    <a:off x="1209153" y="3892506"/>
                    <a:ext cx="0" cy="1476310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7" name="Rectangle 106">
                    <a:extLst>
                      <a:ext uri="{FF2B5EF4-FFF2-40B4-BE49-F238E27FC236}">
                        <a16:creationId xmlns:a16="http://schemas.microsoft.com/office/drawing/2014/main" id="{8FB038F0-27A9-0078-D2C8-54CC2A8D4A6C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1040447" y="3530920"/>
                    <a:ext cx="337413" cy="361585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rtlCol="0" anchor="ctr">
                    <a:normAutofit fontScale="25000" lnSpcReduction="20000"/>
                  </a:bodyPr>
                  <a:lstStyle/>
                  <a:p>
                    <a:pPr algn="ctr"/>
                    <a:endParaRPr lang="en-US" sz="2400" dirty="0"/>
                  </a:p>
                </p:txBody>
              </p:sp>
            </p:grpSp>
            <p:grpSp>
              <p:nvGrpSpPr>
                <p:cNvPr id="89" name="Group 88">
                  <a:extLst>
                    <a:ext uri="{FF2B5EF4-FFF2-40B4-BE49-F238E27FC236}">
                      <a16:creationId xmlns:a16="http://schemas.microsoft.com/office/drawing/2014/main" id="{832B4FF7-D5E0-824E-1A2D-C6DD57495F9B}"/>
                    </a:ext>
                  </a:extLst>
                </p:cNvPr>
                <p:cNvGrpSpPr/>
                <p:nvPr/>
              </p:nvGrpSpPr>
              <p:grpSpPr>
                <a:xfrm>
                  <a:off x="1499989" y="3892506"/>
                  <a:ext cx="337413" cy="1640288"/>
                  <a:chOff x="1040446" y="3530921"/>
                  <a:chExt cx="337413" cy="1640288"/>
                </a:xfrm>
              </p:grpSpPr>
              <p:sp>
                <p:nvSpPr>
                  <p:cNvPr id="102" name="Oval 101">
                    <a:extLst>
                      <a:ext uri="{FF2B5EF4-FFF2-40B4-BE49-F238E27FC236}">
                        <a16:creationId xmlns:a16="http://schemas.microsoft.com/office/drawing/2014/main" id="{0F54DF73-D99D-43AE-0AD1-D017AD094FB1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130221" y="5013344"/>
                    <a:ext cx="157864" cy="157865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rmAutofit fontScale="25000" lnSpcReduction="20000"/>
                  </a:bodyPr>
                  <a:lstStyle/>
                  <a:p>
                    <a:pPr algn="ctr"/>
                    <a:endParaRPr lang="en-US" sz="4050"/>
                  </a:p>
                </p:txBody>
              </p:sp>
              <p:cxnSp>
                <p:nvCxnSpPr>
                  <p:cNvPr id="103" name="Straight Connector 102">
                    <a:extLst>
                      <a:ext uri="{FF2B5EF4-FFF2-40B4-BE49-F238E27FC236}">
                        <a16:creationId xmlns:a16="http://schemas.microsoft.com/office/drawing/2014/main" id="{49EE5BD7-ABF2-4759-F6FB-4E5E010F34BB}"/>
                      </a:ext>
                    </a:extLst>
                  </p:cNvPr>
                  <p:cNvCxnSpPr>
                    <a:cxnSpLocks/>
                    <a:stCxn id="102" idx="4"/>
                    <a:endCxn id="104" idx="2"/>
                  </p:cNvCxnSpPr>
                  <p:nvPr/>
                </p:nvCxnSpPr>
                <p:spPr>
                  <a:xfrm flipV="1">
                    <a:off x="1209153" y="3892506"/>
                    <a:ext cx="0" cy="1120838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4" name="Rectangle 103">
                    <a:extLst>
                      <a:ext uri="{FF2B5EF4-FFF2-40B4-BE49-F238E27FC236}">
                        <a16:creationId xmlns:a16="http://schemas.microsoft.com/office/drawing/2014/main" id="{D471543E-366A-0D25-FA08-D5D4D82D81A9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1040446" y="3530921"/>
                    <a:ext cx="337413" cy="361585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rtlCol="0" anchor="ctr">
                    <a:normAutofit fontScale="25000" lnSpcReduction="20000"/>
                  </a:bodyPr>
                  <a:lstStyle/>
                  <a:p>
                    <a:pPr algn="ctr"/>
                    <a:endParaRPr lang="en-US" sz="2400" dirty="0"/>
                  </a:p>
                </p:txBody>
              </p:sp>
            </p:grpSp>
            <p:grpSp>
              <p:nvGrpSpPr>
                <p:cNvPr id="90" name="Group 89">
                  <a:extLst>
                    <a:ext uri="{FF2B5EF4-FFF2-40B4-BE49-F238E27FC236}">
                      <a16:creationId xmlns:a16="http://schemas.microsoft.com/office/drawing/2014/main" id="{D7A999AC-6363-85A9-6CEF-BE01B0EDCD30}"/>
                    </a:ext>
                  </a:extLst>
                </p:cNvPr>
                <p:cNvGrpSpPr/>
                <p:nvPr/>
              </p:nvGrpSpPr>
              <p:grpSpPr>
                <a:xfrm>
                  <a:off x="1970374" y="4220035"/>
                  <a:ext cx="337413" cy="1306644"/>
                  <a:chOff x="1040447" y="3530921"/>
                  <a:chExt cx="337413" cy="1306644"/>
                </a:xfrm>
              </p:grpSpPr>
              <p:sp>
                <p:nvSpPr>
                  <p:cNvPr id="99" name="Oval 98">
                    <a:extLst>
                      <a:ext uri="{FF2B5EF4-FFF2-40B4-BE49-F238E27FC236}">
                        <a16:creationId xmlns:a16="http://schemas.microsoft.com/office/drawing/2014/main" id="{6F20E66A-6EB7-9EBD-3FA2-14417451DAD8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130221" y="4679700"/>
                    <a:ext cx="157864" cy="157865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rmAutofit fontScale="25000" lnSpcReduction="20000"/>
                  </a:bodyPr>
                  <a:lstStyle/>
                  <a:p>
                    <a:pPr algn="ctr"/>
                    <a:endParaRPr lang="en-US" sz="4050"/>
                  </a:p>
                </p:txBody>
              </p:sp>
              <p:cxnSp>
                <p:nvCxnSpPr>
                  <p:cNvPr id="100" name="Straight Connector 99">
                    <a:extLst>
                      <a:ext uri="{FF2B5EF4-FFF2-40B4-BE49-F238E27FC236}">
                        <a16:creationId xmlns:a16="http://schemas.microsoft.com/office/drawing/2014/main" id="{23F8145D-F580-D420-CF0B-C5EA3B97DDE1}"/>
                      </a:ext>
                    </a:extLst>
                  </p:cNvPr>
                  <p:cNvCxnSpPr>
                    <a:cxnSpLocks/>
                    <a:stCxn id="99" idx="4"/>
                    <a:endCxn id="101" idx="2"/>
                  </p:cNvCxnSpPr>
                  <p:nvPr/>
                </p:nvCxnSpPr>
                <p:spPr>
                  <a:xfrm flipV="1">
                    <a:off x="1209153" y="3892506"/>
                    <a:ext cx="0" cy="787195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1" name="Rectangle 100">
                    <a:extLst>
                      <a:ext uri="{FF2B5EF4-FFF2-40B4-BE49-F238E27FC236}">
                        <a16:creationId xmlns:a16="http://schemas.microsoft.com/office/drawing/2014/main" id="{3254EA72-E6EE-CF82-286C-29FC5DB61E4E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1040447" y="3530921"/>
                    <a:ext cx="337413" cy="361585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rtlCol="0" anchor="ctr">
                    <a:normAutofit fontScale="25000" lnSpcReduction="20000"/>
                  </a:bodyPr>
                  <a:lstStyle/>
                  <a:p>
                    <a:pPr algn="ctr"/>
                    <a:endParaRPr lang="en-US" sz="2400" dirty="0"/>
                  </a:p>
                </p:txBody>
              </p:sp>
            </p:grpSp>
            <p:grpSp>
              <p:nvGrpSpPr>
                <p:cNvPr id="91" name="Group 90">
                  <a:extLst>
                    <a:ext uri="{FF2B5EF4-FFF2-40B4-BE49-F238E27FC236}">
                      <a16:creationId xmlns:a16="http://schemas.microsoft.com/office/drawing/2014/main" id="{71EBB6BF-D0FD-5FD4-8567-E68DB3816BAE}"/>
                    </a:ext>
                  </a:extLst>
                </p:cNvPr>
                <p:cNvGrpSpPr/>
                <p:nvPr/>
              </p:nvGrpSpPr>
              <p:grpSpPr>
                <a:xfrm>
                  <a:off x="2440756" y="4581619"/>
                  <a:ext cx="337413" cy="945061"/>
                  <a:chOff x="1040447" y="3530920"/>
                  <a:chExt cx="337413" cy="945061"/>
                </a:xfrm>
              </p:grpSpPr>
              <p:sp>
                <p:nvSpPr>
                  <p:cNvPr id="96" name="Oval 95">
                    <a:extLst>
                      <a:ext uri="{FF2B5EF4-FFF2-40B4-BE49-F238E27FC236}">
                        <a16:creationId xmlns:a16="http://schemas.microsoft.com/office/drawing/2014/main" id="{7D87F919-0BDE-36F7-1F4C-E8C53C417C00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130221" y="4318116"/>
                    <a:ext cx="157864" cy="157865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rmAutofit fontScale="25000" lnSpcReduction="20000"/>
                  </a:bodyPr>
                  <a:lstStyle/>
                  <a:p>
                    <a:pPr algn="ctr"/>
                    <a:endParaRPr lang="en-US" sz="4050"/>
                  </a:p>
                </p:txBody>
              </p:sp>
              <p:cxnSp>
                <p:nvCxnSpPr>
                  <p:cNvPr id="97" name="Straight Connector 96">
                    <a:extLst>
                      <a:ext uri="{FF2B5EF4-FFF2-40B4-BE49-F238E27FC236}">
                        <a16:creationId xmlns:a16="http://schemas.microsoft.com/office/drawing/2014/main" id="{BF85282F-1469-6DBB-97B0-BF79360F0256}"/>
                      </a:ext>
                    </a:extLst>
                  </p:cNvPr>
                  <p:cNvCxnSpPr>
                    <a:cxnSpLocks/>
                    <a:stCxn id="96" idx="4"/>
                    <a:endCxn id="98" idx="2"/>
                  </p:cNvCxnSpPr>
                  <p:nvPr/>
                </p:nvCxnSpPr>
                <p:spPr>
                  <a:xfrm flipV="1">
                    <a:off x="1209153" y="3892506"/>
                    <a:ext cx="0" cy="425610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8" name="Rectangle 97">
                    <a:extLst>
                      <a:ext uri="{FF2B5EF4-FFF2-40B4-BE49-F238E27FC236}">
                        <a16:creationId xmlns:a16="http://schemas.microsoft.com/office/drawing/2014/main" id="{7D3F1747-48D0-CD5A-5078-FE7E48A715F8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1040447" y="3530920"/>
                    <a:ext cx="337413" cy="361585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rtlCol="0" anchor="ctr">
                    <a:normAutofit fontScale="25000" lnSpcReduction="20000"/>
                  </a:bodyPr>
                  <a:lstStyle/>
                  <a:p>
                    <a:pPr algn="ctr"/>
                    <a:endParaRPr lang="en-US" sz="2400" dirty="0"/>
                  </a:p>
                </p:txBody>
              </p:sp>
            </p:grpSp>
            <p:grpSp>
              <p:nvGrpSpPr>
                <p:cNvPr id="92" name="Group 91">
                  <a:extLst>
                    <a:ext uri="{FF2B5EF4-FFF2-40B4-BE49-F238E27FC236}">
                      <a16:creationId xmlns:a16="http://schemas.microsoft.com/office/drawing/2014/main" id="{976598D4-1D93-CE69-60B8-A3725F156544}"/>
                    </a:ext>
                  </a:extLst>
                </p:cNvPr>
                <p:cNvGrpSpPr/>
                <p:nvPr/>
              </p:nvGrpSpPr>
              <p:grpSpPr>
                <a:xfrm>
                  <a:off x="2846247" y="5278779"/>
                  <a:ext cx="337412" cy="471914"/>
                  <a:chOff x="5411302" y="4880301"/>
                  <a:chExt cx="383010" cy="490797"/>
                </a:xfrm>
              </p:grpSpPr>
              <p:sp>
                <p:nvSpPr>
                  <p:cNvPr id="93" name="Rectangle 92">
                    <a:extLst>
                      <a:ext uri="{FF2B5EF4-FFF2-40B4-BE49-F238E27FC236}">
                        <a16:creationId xmlns:a16="http://schemas.microsoft.com/office/drawing/2014/main" id="{5A1C4D42-47EC-202F-55C7-25F7FB9FBBA2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5411302" y="4880301"/>
                    <a:ext cx="383010" cy="369331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rtlCol="0" anchor="ctr">
                    <a:normAutofit fontScale="25000" lnSpcReduction="20000"/>
                  </a:bodyPr>
                  <a:lstStyle/>
                  <a:p>
                    <a:pPr algn="ctr"/>
                    <a:endParaRPr lang="en-US" sz="4050" dirty="0"/>
                  </a:p>
                </p:txBody>
              </p:sp>
              <p:cxnSp>
                <p:nvCxnSpPr>
                  <p:cNvPr id="94" name="Straight Arrow Connector 93">
                    <a:extLst>
                      <a:ext uri="{FF2B5EF4-FFF2-40B4-BE49-F238E27FC236}">
                        <a16:creationId xmlns:a16="http://schemas.microsoft.com/office/drawing/2014/main" id="{00E43B4B-A904-14B3-04AA-92B593FAE244}"/>
                      </a:ext>
                    </a:extLst>
                  </p:cNvPr>
                  <p:cNvCxnSpPr>
                    <a:cxnSpLocks/>
                    <a:stCxn id="95" idx="2"/>
                  </p:cNvCxnSpPr>
                  <p:nvPr/>
                </p:nvCxnSpPr>
                <p:spPr>
                  <a:xfrm flipV="1">
                    <a:off x="5597968" y="4989669"/>
                    <a:ext cx="101695" cy="168003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5" name="Chord 94">
                    <a:extLst>
                      <a:ext uri="{FF2B5EF4-FFF2-40B4-BE49-F238E27FC236}">
                        <a16:creationId xmlns:a16="http://schemas.microsoft.com/office/drawing/2014/main" id="{C000471D-CA69-E420-577E-5B3B4E6D5719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5385786" y="4972267"/>
                    <a:ext cx="424358" cy="373303"/>
                  </a:xfrm>
                  <a:prstGeom prst="chord">
                    <a:avLst>
                      <a:gd name="adj1" fmla="val 16227162"/>
                      <a:gd name="adj2" fmla="val 5381240"/>
                    </a:avLst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rmAutofit fontScale="25000" lnSpcReduction="20000"/>
                  </a:bodyPr>
                  <a:lstStyle/>
                  <a:p>
                    <a:pPr algn="ctr"/>
                    <a:endParaRPr lang="en-US" sz="4050" dirty="0"/>
                  </a:p>
                </p:txBody>
              </p:sp>
            </p:grpSp>
          </p:grpSp>
          <p:grpSp>
            <p:nvGrpSpPr>
              <p:cNvPr id="60" name="Group 59">
                <a:extLst>
                  <a:ext uri="{FF2B5EF4-FFF2-40B4-BE49-F238E27FC236}">
                    <a16:creationId xmlns:a16="http://schemas.microsoft.com/office/drawing/2014/main" id="{5AA87F2F-15B7-59EA-496E-6B6192F4CED0}"/>
                  </a:ext>
                </a:extLst>
              </p:cNvPr>
              <p:cNvGrpSpPr/>
              <p:nvPr/>
            </p:nvGrpSpPr>
            <p:grpSpPr>
              <a:xfrm>
                <a:off x="2999079" y="2834765"/>
                <a:ext cx="2278949" cy="1775819"/>
                <a:chOff x="3603748" y="3549716"/>
                <a:chExt cx="2848686" cy="2219773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62" name="TextBox 61">
                      <a:extLst>
                        <a:ext uri="{FF2B5EF4-FFF2-40B4-BE49-F238E27FC236}">
                          <a16:creationId xmlns:a16="http://schemas.microsoft.com/office/drawing/2014/main" id="{63A8F125-F1B0-539C-0B03-411DD501D60E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603748" y="5254869"/>
                      <a:ext cx="765851" cy="400109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normAutofit fontScale="25000" lnSpcReduction="20000"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2000" dirty="0">
                                <a:latin typeface="Cambria Math" panose="02040503050406030204" pitchFamily="18" charset="0"/>
                              </a:rPr>
                              <m:t>|+&gt;</m:t>
                            </m:r>
                          </m:oMath>
                        </m:oMathPara>
                      </a14:m>
                      <a:endParaRPr lang="en-US" sz="3200" dirty="0"/>
                    </a:p>
                  </p:txBody>
                </p:sp>
              </mc:Choice>
              <mc:Fallback xmlns="">
                <p:sp>
                  <p:nvSpPr>
                    <p:cNvPr id="62" name="TextBox 61">
                      <a:extLst>
                        <a:ext uri="{FF2B5EF4-FFF2-40B4-BE49-F238E27FC236}">
                          <a16:creationId xmlns:a16="http://schemas.microsoft.com/office/drawing/2014/main" id="{63A8F125-F1B0-539C-0B03-411DD501D60E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603748" y="5254869"/>
                      <a:ext cx="765851" cy="400109"/>
                    </a:xfrm>
                    <a:prstGeom prst="rect">
                      <a:avLst/>
                    </a:prstGeom>
                    <a:blipFill>
                      <a:blip r:embed="rId2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63" name="Straight Connector 62">
                  <a:extLst>
                    <a:ext uri="{FF2B5EF4-FFF2-40B4-BE49-F238E27FC236}">
                      <a16:creationId xmlns:a16="http://schemas.microsoft.com/office/drawing/2014/main" id="{A99572F8-3EA2-2046-A780-E7587B4D854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228337" y="5466544"/>
                  <a:ext cx="1964112" cy="8592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64" name="Group 63">
                  <a:extLst>
                    <a:ext uri="{FF2B5EF4-FFF2-40B4-BE49-F238E27FC236}">
                      <a16:creationId xmlns:a16="http://schemas.microsoft.com/office/drawing/2014/main" id="{F9BD5B7E-5397-1360-AF08-C5A430A6AAD5}"/>
                    </a:ext>
                  </a:extLst>
                </p:cNvPr>
                <p:cNvGrpSpPr/>
                <p:nvPr/>
              </p:nvGrpSpPr>
              <p:grpSpPr>
                <a:xfrm>
                  <a:off x="4309222" y="3549716"/>
                  <a:ext cx="337413" cy="1995758"/>
                  <a:chOff x="1040447" y="3530920"/>
                  <a:chExt cx="337413" cy="1995758"/>
                </a:xfrm>
              </p:grpSpPr>
              <p:sp>
                <p:nvSpPr>
                  <p:cNvPr id="81" name="Oval 80">
                    <a:extLst>
                      <a:ext uri="{FF2B5EF4-FFF2-40B4-BE49-F238E27FC236}">
                        <a16:creationId xmlns:a16="http://schemas.microsoft.com/office/drawing/2014/main" id="{79B7EF62-828A-E96C-4A17-8BBF74E0E50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130221" y="5368813"/>
                    <a:ext cx="157864" cy="157865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rmAutofit fontScale="25000" lnSpcReduction="20000"/>
                  </a:bodyPr>
                  <a:lstStyle/>
                  <a:p>
                    <a:pPr algn="ctr"/>
                    <a:endParaRPr lang="en-US" sz="4050"/>
                  </a:p>
                </p:txBody>
              </p:sp>
              <p:cxnSp>
                <p:nvCxnSpPr>
                  <p:cNvPr id="82" name="Straight Connector 81">
                    <a:extLst>
                      <a:ext uri="{FF2B5EF4-FFF2-40B4-BE49-F238E27FC236}">
                        <a16:creationId xmlns:a16="http://schemas.microsoft.com/office/drawing/2014/main" id="{16CB7131-1FC9-B6ED-FBDF-20CC27226A52}"/>
                      </a:ext>
                    </a:extLst>
                  </p:cNvPr>
                  <p:cNvCxnSpPr>
                    <a:cxnSpLocks/>
                    <a:stCxn id="81" idx="4"/>
                    <a:endCxn id="83" idx="2"/>
                  </p:cNvCxnSpPr>
                  <p:nvPr/>
                </p:nvCxnSpPr>
                <p:spPr>
                  <a:xfrm flipV="1">
                    <a:off x="1209153" y="3892506"/>
                    <a:ext cx="0" cy="1476309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3" name="Rectangle 82">
                    <a:extLst>
                      <a:ext uri="{FF2B5EF4-FFF2-40B4-BE49-F238E27FC236}">
                        <a16:creationId xmlns:a16="http://schemas.microsoft.com/office/drawing/2014/main" id="{A131BE13-4732-45ED-B3FA-815020923EFC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1040447" y="3530920"/>
                    <a:ext cx="337413" cy="361585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rtlCol="0" anchor="ctr">
                    <a:normAutofit fontScale="25000" lnSpcReduction="20000"/>
                  </a:bodyPr>
                  <a:lstStyle/>
                  <a:p>
                    <a:pPr algn="ctr"/>
                    <a:endParaRPr lang="en-US" sz="2400" dirty="0"/>
                  </a:p>
                </p:txBody>
              </p:sp>
            </p:grpSp>
            <p:grpSp>
              <p:nvGrpSpPr>
                <p:cNvPr id="65" name="Group 64">
                  <a:extLst>
                    <a:ext uri="{FF2B5EF4-FFF2-40B4-BE49-F238E27FC236}">
                      <a16:creationId xmlns:a16="http://schemas.microsoft.com/office/drawing/2014/main" id="{83AC3B9C-207A-B9C2-FE1A-BD61B61B9902}"/>
                    </a:ext>
                  </a:extLst>
                </p:cNvPr>
                <p:cNvGrpSpPr/>
                <p:nvPr/>
              </p:nvGrpSpPr>
              <p:grpSpPr>
                <a:xfrm>
                  <a:off x="4768765" y="3911302"/>
                  <a:ext cx="337413" cy="1640288"/>
                  <a:chOff x="1040447" y="3530921"/>
                  <a:chExt cx="337413" cy="1640288"/>
                </a:xfrm>
              </p:grpSpPr>
              <p:sp>
                <p:nvSpPr>
                  <p:cNvPr id="78" name="Oval 77">
                    <a:extLst>
                      <a:ext uri="{FF2B5EF4-FFF2-40B4-BE49-F238E27FC236}">
                        <a16:creationId xmlns:a16="http://schemas.microsoft.com/office/drawing/2014/main" id="{BEF5285E-2210-2C86-1A90-2B21862524DD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130221" y="5013344"/>
                    <a:ext cx="157864" cy="157865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rmAutofit fontScale="25000" lnSpcReduction="20000"/>
                  </a:bodyPr>
                  <a:lstStyle/>
                  <a:p>
                    <a:pPr algn="ctr"/>
                    <a:endParaRPr lang="en-US" sz="4050"/>
                  </a:p>
                </p:txBody>
              </p:sp>
              <p:cxnSp>
                <p:nvCxnSpPr>
                  <p:cNvPr id="79" name="Straight Connector 78">
                    <a:extLst>
                      <a:ext uri="{FF2B5EF4-FFF2-40B4-BE49-F238E27FC236}">
                        <a16:creationId xmlns:a16="http://schemas.microsoft.com/office/drawing/2014/main" id="{83A1B10C-76D1-A87D-4E5D-882C79C28DFF}"/>
                      </a:ext>
                    </a:extLst>
                  </p:cNvPr>
                  <p:cNvCxnSpPr>
                    <a:cxnSpLocks/>
                    <a:stCxn id="78" idx="4"/>
                    <a:endCxn id="80" idx="2"/>
                  </p:cNvCxnSpPr>
                  <p:nvPr/>
                </p:nvCxnSpPr>
                <p:spPr>
                  <a:xfrm flipV="1">
                    <a:off x="1209153" y="3892506"/>
                    <a:ext cx="0" cy="1120838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0" name="Rectangle 79">
                    <a:extLst>
                      <a:ext uri="{FF2B5EF4-FFF2-40B4-BE49-F238E27FC236}">
                        <a16:creationId xmlns:a16="http://schemas.microsoft.com/office/drawing/2014/main" id="{0DDE1A32-4A29-649F-99BC-74919DCD15E8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1040447" y="3530921"/>
                    <a:ext cx="337413" cy="361585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rtlCol="0" anchor="ctr">
                    <a:normAutofit fontScale="25000" lnSpcReduction="20000"/>
                  </a:bodyPr>
                  <a:lstStyle/>
                  <a:p>
                    <a:pPr algn="ctr"/>
                    <a:endParaRPr lang="en-US" sz="2400" dirty="0"/>
                  </a:p>
                </p:txBody>
              </p:sp>
            </p:grpSp>
            <p:grpSp>
              <p:nvGrpSpPr>
                <p:cNvPr id="66" name="Group 65">
                  <a:extLst>
                    <a:ext uri="{FF2B5EF4-FFF2-40B4-BE49-F238E27FC236}">
                      <a16:creationId xmlns:a16="http://schemas.microsoft.com/office/drawing/2014/main" id="{0AD2624F-B196-B9B3-D482-F1BEF9365D41}"/>
                    </a:ext>
                  </a:extLst>
                </p:cNvPr>
                <p:cNvGrpSpPr/>
                <p:nvPr/>
              </p:nvGrpSpPr>
              <p:grpSpPr>
                <a:xfrm>
                  <a:off x="5239149" y="4238831"/>
                  <a:ext cx="337413" cy="1306644"/>
                  <a:chOff x="1040447" y="3530921"/>
                  <a:chExt cx="337413" cy="1306644"/>
                </a:xfrm>
              </p:grpSpPr>
              <p:sp>
                <p:nvSpPr>
                  <p:cNvPr id="75" name="Oval 74">
                    <a:extLst>
                      <a:ext uri="{FF2B5EF4-FFF2-40B4-BE49-F238E27FC236}">
                        <a16:creationId xmlns:a16="http://schemas.microsoft.com/office/drawing/2014/main" id="{96EAA7D7-E2B3-7BD9-5704-DFB9FF9AE373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130221" y="4679700"/>
                    <a:ext cx="157864" cy="157865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rmAutofit fontScale="25000" lnSpcReduction="20000"/>
                  </a:bodyPr>
                  <a:lstStyle/>
                  <a:p>
                    <a:pPr algn="ctr"/>
                    <a:endParaRPr lang="en-US" sz="4050"/>
                  </a:p>
                </p:txBody>
              </p:sp>
              <p:cxnSp>
                <p:nvCxnSpPr>
                  <p:cNvPr id="76" name="Straight Connector 75">
                    <a:extLst>
                      <a:ext uri="{FF2B5EF4-FFF2-40B4-BE49-F238E27FC236}">
                        <a16:creationId xmlns:a16="http://schemas.microsoft.com/office/drawing/2014/main" id="{F838AC01-5828-49FB-86ED-728554B9D9F9}"/>
                      </a:ext>
                    </a:extLst>
                  </p:cNvPr>
                  <p:cNvCxnSpPr>
                    <a:cxnSpLocks/>
                    <a:stCxn id="75" idx="4"/>
                    <a:endCxn id="77" idx="2"/>
                  </p:cNvCxnSpPr>
                  <p:nvPr/>
                </p:nvCxnSpPr>
                <p:spPr>
                  <a:xfrm flipV="1">
                    <a:off x="1209153" y="3892506"/>
                    <a:ext cx="0" cy="787195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7" name="Rectangle 76">
                    <a:extLst>
                      <a:ext uri="{FF2B5EF4-FFF2-40B4-BE49-F238E27FC236}">
                        <a16:creationId xmlns:a16="http://schemas.microsoft.com/office/drawing/2014/main" id="{18608320-0D5C-8369-E09C-21FF60E4B8C4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1040447" y="3530921"/>
                    <a:ext cx="337413" cy="361585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rtlCol="0" anchor="ctr">
                    <a:normAutofit fontScale="25000" lnSpcReduction="20000"/>
                  </a:bodyPr>
                  <a:lstStyle/>
                  <a:p>
                    <a:pPr algn="ctr"/>
                    <a:endParaRPr lang="en-US" sz="2400" dirty="0"/>
                  </a:p>
                </p:txBody>
              </p:sp>
            </p:grpSp>
            <p:grpSp>
              <p:nvGrpSpPr>
                <p:cNvPr id="67" name="Group 66">
                  <a:extLst>
                    <a:ext uri="{FF2B5EF4-FFF2-40B4-BE49-F238E27FC236}">
                      <a16:creationId xmlns:a16="http://schemas.microsoft.com/office/drawing/2014/main" id="{21665958-20FE-3606-4771-9635470019F1}"/>
                    </a:ext>
                  </a:extLst>
                </p:cNvPr>
                <p:cNvGrpSpPr/>
                <p:nvPr/>
              </p:nvGrpSpPr>
              <p:grpSpPr>
                <a:xfrm>
                  <a:off x="5709531" y="4600415"/>
                  <a:ext cx="337413" cy="945061"/>
                  <a:chOff x="1040447" y="3530920"/>
                  <a:chExt cx="337413" cy="945061"/>
                </a:xfrm>
              </p:grpSpPr>
              <p:sp>
                <p:nvSpPr>
                  <p:cNvPr id="72" name="Oval 71">
                    <a:extLst>
                      <a:ext uri="{FF2B5EF4-FFF2-40B4-BE49-F238E27FC236}">
                        <a16:creationId xmlns:a16="http://schemas.microsoft.com/office/drawing/2014/main" id="{39931884-9F96-BFF5-6AA7-63E14DAB1C34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130221" y="4318116"/>
                    <a:ext cx="157864" cy="157865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rmAutofit fontScale="25000" lnSpcReduction="20000"/>
                  </a:bodyPr>
                  <a:lstStyle/>
                  <a:p>
                    <a:pPr algn="ctr"/>
                    <a:endParaRPr lang="en-US" sz="4050"/>
                  </a:p>
                </p:txBody>
              </p:sp>
              <p:cxnSp>
                <p:nvCxnSpPr>
                  <p:cNvPr id="73" name="Straight Connector 72">
                    <a:extLst>
                      <a:ext uri="{FF2B5EF4-FFF2-40B4-BE49-F238E27FC236}">
                        <a16:creationId xmlns:a16="http://schemas.microsoft.com/office/drawing/2014/main" id="{E7D7169A-1F2E-3A06-09D9-FA49259944CF}"/>
                      </a:ext>
                    </a:extLst>
                  </p:cNvPr>
                  <p:cNvCxnSpPr>
                    <a:cxnSpLocks/>
                    <a:stCxn id="72" idx="4"/>
                    <a:endCxn id="74" idx="2"/>
                  </p:cNvCxnSpPr>
                  <p:nvPr/>
                </p:nvCxnSpPr>
                <p:spPr>
                  <a:xfrm flipV="1">
                    <a:off x="1209153" y="3892506"/>
                    <a:ext cx="0" cy="425610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4" name="Rectangle 73">
                    <a:extLst>
                      <a:ext uri="{FF2B5EF4-FFF2-40B4-BE49-F238E27FC236}">
                        <a16:creationId xmlns:a16="http://schemas.microsoft.com/office/drawing/2014/main" id="{3F1EBE48-9A7A-4B5C-0508-9EEB9B181071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1040447" y="3530920"/>
                    <a:ext cx="337413" cy="361585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rtlCol="0" anchor="ctr">
                    <a:normAutofit fontScale="25000" lnSpcReduction="20000"/>
                  </a:bodyPr>
                  <a:lstStyle/>
                  <a:p>
                    <a:pPr algn="ctr"/>
                    <a:endParaRPr lang="en-US" sz="2400" dirty="0"/>
                  </a:p>
                </p:txBody>
              </p:sp>
            </p:grpSp>
            <p:grpSp>
              <p:nvGrpSpPr>
                <p:cNvPr id="68" name="Group 67">
                  <a:extLst>
                    <a:ext uri="{FF2B5EF4-FFF2-40B4-BE49-F238E27FC236}">
                      <a16:creationId xmlns:a16="http://schemas.microsoft.com/office/drawing/2014/main" id="{2811D848-550B-C809-2E5E-835292CEFF2F}"/>
                    </a:ext>
                  </a:extLst>
                </p:cNvPr>
                <p:cNvGrpSpPr/>
                <p:nvPr/>
              </p:nvGrpSpPr>
              <p:grpSpPr>
                <a:xfrm>
                  <a:off x="6115022" y="5297575"/>
                  <a:ext cx="337412" cy="471914"/>
                  <a:chOff x="5411302" y="4880301"/>
                  <a:chExt cx="383010" cy="490797"/>
                </a:xfrm>
              </p:grpSpPr>
              <p:sp>
                <p:nvSpPr>
                  <p:cNvPr id="69" name="Rectangle 68">
                    <a:extLst>
                      <a:ext uri="{FF2B5EF4-FFF2-40B4-BE49-F238E27FC236}">
                        <a16:creationId xmlns:a16="http://schemas.microsoft.com/office/drawing/2014/main" id="{C72596CB-77FF-CB42-D389-AD87DC2D01D6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5411302" y="4880301"/>
                    <a:ext cx="383010" cy="369331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rtlCol="0" anchor="ctr">
                    <a:normAutofit fontScale="25000" lnSpcReduction="20000"/>
                  </a:bodyPr>
                  <a:lstStyle/>
                  <a:p>
                    <a:pPr algn="ctr"/>
                    <a:endParaRPr lang="en-US" sz="4050" dirty="0"/>
                  </a:p>
                </p:txBody>
              </p:sp>
              <p:cxnSp>
                <p:nvCxnSpPr>
                  <p:cNvPr id="70" name="Straight Arrow Connector 69">
                    <a:extLst>
                      <a:ext uri="{FF2B5EF4-FFF2-40B4-BE49-F238E27FC236}">
                        <a16:creationId xmlns:a16="http://schemas.microsoft.com/office/drawing/2014/main" id="{0836F733-FCFF-CC6E-4439-0F5BF28A5DD3}"/>
                      </a:ext>
                    </a:extLst>
                  </p:cNvPr>
                  <p:cNvCxnSpPr>
                    <a:cxnSpLocks/>
                    <a:stCxn id="71" idx="2"/>
                  </p:cNvCxnSpPr>
                  <p:nvPr/>
                </p:nvCxnSpPr>
                <p:spPr>
                  <a:xfrm flipV="1">
                    <a:off x="5597968" y="4989669"/>
                    <a:ext cx="101695" cy="168003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1" name="Chord 70">
                    <a:extLst>
                      <a:ext uri="{FF2B5EF4-FFF2-40B4-BE49-F238E27FC236}">
                        <a16:creationId xmlns:a16="http://schemas.microsoft.com/office/drawing/2014/main" id="{D6D5C08B-4359-6638-9220-6D998F5F2004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5385786" y="4972267"/>
                    <a:ext cx="424358" cy="373303"/>
                  </a:xfrm>
                  <a:prstGeom prst="chord">
                    <a:avLst>
                      <a:gd name="adj1" fmla="val 16227162"/>
                      <a:gd name="adj2" fmla="val 5381240"/>
                    </a:avLst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rmAutofit fontScale="25000" lnSpcReduction="20000"/>
                  </a:bodyPr>
                  <a:lstStyle/>
                  <a:p>
                    <a:pPr algn="ctr"/>
                    <a:endParaRPr lang="en-US" sz="4050" dirty="0"/>
                  </a:p>
                </p:txBody>
              </p:sp>
            </p:grpSp>
          </p:grpSp>
          <p:grpSp>
            <p:nvGrpSpPr>
              <p:cNvPr id="36" name="Group 35">
                <a:extLst>
                  <a:ext uri="{FF2B5EF4-FFF2-40B4-BE49-F238E27FC236}">
                    <a16:creationId xmlns:a16="http://schemas.microsoft.com/office/drawing/2014/main" id="{BCF1F533-5D9A-DDB2-5758-0FA455E6F752}"/>
                  </a:ext>
                </a:extLst>
              </p:cNvPr>
              <p:cNvGrpSpPr/>
              <p:nvPr/>
            </p:nvGrpSpPr>
            <p:grpSpPr>
              <a:xfrm>
                <a:off x="5292329" y="2521738"/>
                <a:ext cx="2256947" cy="2354158"/>
                <a:chOff x="3631252" y="2826791"/>
                <a:chExt cx="2821182" cy="2942698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8" name="TextBox 37">
                      <a:extLst>
                        <a:ext uri="{FF2B5EF4-FFF2-40B4-BE49-F238E27FC236}">
                          <a16:creationId xmlns:a16="http://schemas.microsoft.com/office/drawing/2014/main" id="{41B0CB6F-441F-ACCB-DEB1-F16E6D4FB49F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631252" y="5266490"/>
                      <a:ext cx="765850" cy="400109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normAutofit fontScale="25000" lnSpcReduction="20000"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2000" dirty="0">
                                <a:latin typeface="Cambria Math" panose="02040503050406030204" pitchFamily="18" charset="0"/>
                              </a:rPr>
                              <m:t>|+&gt;</m:t>
                            </m:r>
                          </m:oMath>
                        </m:oMathPara>
                      </a14:m>
                      <a:endParaRPr lang="en-US" sz="3200" dirty="0"/>
                    </a:p>
                  </p:txBody>
                </p:sp>
              </mc:Choice>
              <mc:Fallback xmlns="">
                <p:sp>
                  <p:nvSpPr>
                    <p:cNvPr id="38" name="TextBox 37">
                      <a:extLst>
                        <a:ext uri="{FF2B5EF4-FFF2-40B4-BE49-F238E27FC236}">
                          <a16:creationId xmlns:a16="http://schemas.microsoft.com/office/drawing/2014/main" id="{41B0CB6F-441F-ACCB-DEB1-F16E6D4FB49F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631252" y="5266490"/>
                      <a:ext cx="765850" cy="400109"/>
                    </a:xfrm>
                    <a:prstGeom prst="rect">
                      <a:avLst/>
                    </a:prstGeom>
                    <a:blipFill>
                      <a:blip r:embed="rId3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39" name="Straight Connector 38">
                  <a:extLst>
                    <a:ext uri="{FF2B5EF4-FFF2-40B4-BE49-F238E27FC236}">
                      <a16:creationId xmlns:a16="http://schemas.microsoft.com/office/drawing/2014/main" id="{77C51562-2291-316C-933F-A76B27E1625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261751" y="5466544"/>
                  <a:ext cx="1930698" cy="7172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40" name="Group 39">
                  <a:extLst>
                    <a:ext uri="{FF2B5EF4-FFF2-40B4-BE49-F238E27FC236}">
                      <a16:creationId xmlns:a16="http://schemas.microsoft.com/office/drawing/2014/main" id="{BF9FC6BB-B2B1-94E2-4352-D76C7D67A673}"/>
                    </a:ext>
                  </a:extLst>
                </p:cNvPr>
                <p:cNvGrpSpPr/>
                <p:nvPr/>
              </p:nvGrpSpPr>
              <p:grpSpPr>
                <a:xfrm>
                  <a:off x="4309222" y="3549719"/>
                  <a:ext cx="337413" cy="1995759"/>
                  <a:chOff x="1040447" y="3530923"/>
                  <a:chExt cx="337413" cy="1995759"/>
                </a:xfrm>
              </p:grpSpPr>
              <p:sp>
                <p:nvSpPr>
                  <p:cNvPr id="57" name="Oval 56">
                    <a:extLst>
                      <a:ext uri="{FF2B5EF4-FFF2-40B4-BE49-F238E27FC236}">
                        <a16:creationId xmlns:a16="http://schemas.microsoft.com/office/drawing/2014/main" id="{0FD7335D-B34D-2839-FB5D-ED97A0F36922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130221" y="5368817"/>
                    <a:ext cx="157864" cy="157865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rmAutofit fontScale="25000" lnSpcReduction="20000"/>
                  </a:bodyPr>
                  <a:lstStyle/>
                  <a:p>
                    <a:pPr algn="ctr"/>
                    <a:endParaRPr lang="en-US" sz="4050"/>
                  </a:p>
                </p:txBody>
              </p:sp>
              <p:cxnSp>
                <p:nvCxnSpPr>
                  <p:cNvPr id="58" name="Straight Connector 57">
                    <a:extLst>
                      <a:ext uri="{FF2B5EF4-FFF2-40B4-BE49-F238E27FC236}">
                        <a16:creationId xmlns:a16="http://schemas.microsoft.com/office/drawing/2014/main" id="{291185F2-67C8-D702-E308-54D317B25A11}"/>
                      </a:ext>
                    </a:extLst>
                  </p:cNvPr>
                  <p:cNvCxnSpPr>
                    <a:cxnSpLocks/>
                    <a:stCxn id="57" idx="4"/>
                    <a:endCxn id="59" idx="2"/>
                  </p:cNvCxnSpPr>
                  <p:nvPr/>
                </p:nvCxnSpPr>
                <p:spPr>
                  <a:xfrm flipV="1">
                    <a:off x="1209153" y="3892506"/>
                    <a:ext cx="0" cy="1476309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9" name="Rectangle 58">
                    <a:extLst>
                      <a:ext uri="{FF2B5EF4-FFF2-40B4-BE49-F238E27FC236}">
                        <a16:creationId xmlns:a16="http://schemas.microsoft.com/office/drawing/2014/main" id="{B6E35198-D3C8-F8BA-BA48-A62F683CAB22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1040447" y="3530923"/>
                    <a:ext cx="337413" cy="361585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rtlCol="0" anchor="ctr">
                    <a:normAutofit fontScale="25000" lnSpcReduction="20000"/>
                  </a:bodyPr>
                  <a:lstStyle/>
                  <a:p>
                    <a:pPr algn="ctr"/>
                    <a:endParaRPr lang="en-US" sz="2400" dirty="0"/>
                  </a:p>
                </p:txBody>
              </p:sp>
            </p:grpSp>
            <p:grpSp>
              <p:nvGrpSpPr>
                <p:cNvPr id="41" name="Group 40">
                  <a:extLst>
                    <a:ext uri="{FF2B5EF4-FFF2-40B4-BE49-F238E27FC236}">
                      <a16:creationId xmlns:a16="http://schemas.microsoft.com/office/drawing/2014/main" id="{B5A23BC0-2565-DC6D-DA6A-C0F6BD134E1E}"/>
                    </a:ext>
                  </a:extLst>
                </p:cNvPr>
                <p:cNvGrpSpPr/>
                <p:nvPr/>
              </p:nvGrpSpPr>
              <p:grpSpPr>
                <a:xfrm>
                  <a:off x="4768765" y="3911304"/>
                  <a:ext cx="337413" cy="1640288"/>
                  <a:chOff x="1040447" y="3530923"/>
                  <a:chExt cx="337413" cy="1640288"/>
                </a:xfrm>
              </p:grpSpPr>
              <p:sp>
                <p:nvSpPr>
                  <p:cNvPr id="54" name="Oval 53">
                    <a:extLst>
                      <a:ext uri="{FF2B5EF4-FFF2-40B4-BE49-F238E27FC236}">
                        <a16:creationId xmlns:a16="http://schemas.microsoft.com/office/drawing/2014/main" id="{C10DFF5B-C683-1BA2-327C-C1C8AFFFC3C1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130221" y="5013346"/>
                    <a:ext cx="157864" cy="157865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rmAutofit fontScale="25000" lnSpcReduction="20000"/>
                  </a:bodyPr>
                  <a:lstStyle/>
                  <a:p>
                    <a:pPr algn="ctr"/>
                    <a:endParaRPr lang="en-US" sz="4050"/>
                  </a:p>
                </p:txBody>
              </p:sp>
              <p:cxnSp>
                <p:nvCxnSpPr>
                  <p:cNvPr id="55" name="Straight Connector 54">
                    <a:extLst>
                      <a:ext uri="{FF2B5EF4-FFF2-40B4-BE49-F238E27FC236}">
                        <a16:creationId xmlns:a16="http://schemas.microsoft.com/office/drawing/2014/main" id="{ADB34DD5-C2B6-E9D4-B2E6-FEC4D3F35B3F}"/>
                      </a:ext>
                    </a:extLst>
                  </p:cNvPr>
                  <p:cNvCxnSpPr>
                    <a:cxnSpLocks/>
                    <a:stCxn id="54" idx="4"/>
                    <a:endCxn id="56" idx="2"/>
                  </p:cNvCxnSpPr>
                  <p:nvPr/>
                </p:nvCxnSpPr>
                <p:spPr>
                  <a:xfrm flipV="1">
                    <a:off x="1209153" y="3892506"/>
                    <a:ext cx="0" cy="1120838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6" name="Rectangle 55">
                    <a:extLst>
                      <a:ext uri="{FF2B5EF4-FFF2-40B4-BE49-F238E27FC236}">
                        <a16:creationId xmlns:a16="http://schemas.microsoft.com/office/drawing/2014/main" id="{58173837-23AE-9563-9F60-C74A75671C4F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1040447" y="3530923"/>
                    <a:ext cx="337413" cy="361585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rtlCol="0" anchor="ctr">
                    <a:normAutofit fontScale="25000" lnSpcReduction="20000"/>
                  </a:bodyPr>
                  <a:lstStyle/>
                  <a:p>
                    <a:pPr algn="ctr"/>
                    <a:endParaRPr lang="en-US" sz="2400" dirty="0"/>
                  </a:p>
                </p:txBody>
              </p:sp>
            </p:grpSp>
            <p:grpSp>
              <p:nvGrpSpPr>
                <p:cNvPr id="42" name="Group 41">
                  <a:extLst>
                    <a:ext uri="{FF2B5EF4-FFF2-40B4-BE49-F238E27FC236}">
                      <a16:creationId xmlns:a16="http://schemas.microsoft.com/office/drawing/2014/main" id="{95964B00-72AC-58A4-5919-71E7EE4A34E1}"/>
                    </a:ext>
                  </a:extLst>
                </p:cNvPr>
                <p:cNvGrpSpPr/>
                <p:nvPr/>
              </p:nvGrpSpPr>
              <p:grpSpPr>
                <a:xfrm>
                  <a:off x="5239149" y="4238833"/>
                  <a:ext cx="337413" cy="1306645"/>
                  <a:chOff x="1040447" y="3530923"/>
                  <a:chExt cx="337413" cy="1306645"/>
                </a:xfrm>
              </p:grpSpPr>
              <p:sp>
                <p:nvSpPr>
                  <p:cNvPr id="51" name="Oval 50">
                    <a:extLst>
                      <a:ext uri="{FF2B5EF4-FFF2-40B4-BE49-F238E27FC236}">
                        <a16:creationId xmlns:a16="http://schemas.microsoft.com/office/drawing/2014/main" id="{1C90E7CF-0F34-EC67-D93B-A371E41713E4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130221" y="4679703"/>
                    <a:ext cx="157864" cy="157865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rmAutofit fontScale="25000" lnSpcReduction="20000"/>
                  </a:bodyPr>
                  <a:lstStyle/>
                  <a:p>
                    <a:pPr algn="ctr"/>
                    <a:endParaRPr lang="en-US" sz="4050"/>
                  </a:p>
                </p:txBody>
              </p:sp>
              <p:cxnSp>
                <p:nvCxnSpPr>
                  <p:cNvPr id="52" name="Straight Connector 51">
                    <a:extLst>
                      <a:ext uri="{FF2B5EF4-FFF2-40B4-BE49-F238E27FC236}">
                        <a16:creationId xmlns:a16="http://schemas.microsoft.com/office/drawing/2014/main" id="{4CE59AC5-F019-1B63-77CC-C9D3946688C0}"/>
                      </a:ext>
                    </a:extLst>
                  </p:cNvPr>
                  <p:cNvCxnSpPr>
                    <a:cxnSpLocks/>
                    <a:stCxn id="51" idx="4"/>
                    <a:endCxn id="53" idx="2"/>
                  </p:cNvCxnSpPr>
                  <p:nvPr/>
                </p:nvCxnSpPr>
                <p:spPr>
                  <a:xfrm flipV="1">
                    <a:off x="1209153" y="3892506"/>
                    <a:ext cx="0" cy="787195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3" name="Rectangle 52">
                    <a:extLst>
                      <a:ext uri="{FF2B5EF4-FFF2-40B4-BE49-F238E27FC236}">
                        <a16:creationId xmlns:a16="http://schemas.microsoft.com/office/drawing/2014/main" id="{BC157C6D-EE32-384C-53EB-E85C79FE03D3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1040447" y="3530923"/>
                    <a:ext cx="337413" cy="361585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rtlCol="0" anchor="ctr">
                    <a:normAutofit fontScale="25000" lnSpcReduction="20000"/>
                  </a:bodyPr>
                  <a:lstStyle/>
                  <a:p>
                    <a:pPr algn="ctr"/>
                    <a:endParaRPr lang="en-US" sz="2400" dirty="0"/>
                  </a:p>
                </p:txBody>
              </p:sp>
            </p:grpSp>
            <p:grpSp>
              <p:nvGrpSpPr>
                <p:cNvPr id="43" name="Group 42">
                  <a:extLst>
                    <a:ext uri="{FF2B5EF4-FFF2-40B4-BE49-F238E27FC236}">
                      <a16:creationId xmlns:a16="http://schemas.microsoft.com/office/drawing/2014/main" id="{B6CB487F-BEC1-7CE2-0DCD-0AB44C825C89}"/>
                    </a:ext>
                  </a:extLst>
                </p:cNvPr>
                <p:cNvGrpSpPr/>
                <p:nvPr/>
              </p:nvGrpSpPr>
              <p:grpSpPr>
                <a:xfrm>
                  <a:off x="5709530" y="2826791"/>
                  <a:ext cx="337413" cy="2718687"/>
                  <a:chOff x="1040446" y="1757296"/>
                  <a:chExt cx="337413" cy="2718687"/>
                </a:xfrm>
              </p:grpSpPr>
              <p:sp>
                <p:nvSpPr>
                  <p:cNvPr id="48" name="Oval 47">
                    <a:extLst>
                      <a:ext uri="{FF2B5EF4-FFF2-40B4-BE49-F238E27FC236}">
                        <a16:creationId xmlns:a16="http://schemas.microsoft.com/office/drawing/2014/main" id="{42C563E4-474F-D5E8-B87B-30741137490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130221" y="4318118"/>
                    <a:ext cx="157864" cy="157865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rmAutofit fontScale="25000" lnSpcReduction="20000"/>
                  </a:bodyPr>
                  <a:lstStyle/>
                  <a:p>
                    <a:pPr algn="ctr"/>
                    <a:endParaRPr lang="en-US" sz="4050"/>
                  </a:p>
                </p:txBody>
              </p:sp>
              <p:cxnSp>
                <p:nvCxnSpPr>
                  <p:cNvPr id="49" name="Straight Connector 48">
                    <a:extLst>
                      <a:ext uri="{FF2B5EF4-FFF2-40B4-BE49-F238E27FC236}">
                        <a16:creationId xmlns:a16="http://schemas.microsoft.com/office/drawing/2014/main" id="{1EE723D9-08A6-4CA3-221E-73D7EBEE4E7A}"/>
                      </a:ext>
                    </a:extLst>
                  </p:cNvPr>
                  <p:cNvCxnSpPr>
                    <a:cxnSpLocks/>
                    <a:stCxn id="48" idx="4"/>
                    <a:endCxn id="50" idx="2"/>
                  </p:cNvCxnSpPr>
                  <p:nvPr/>
                </p:nvCxnSpPr>
                <p:spPr>
                  <a:xfrm flipH="1" flipV="1">
                    <a:off x="1209152" y="2118880"/>
                    <a:ext cx="1" cy="2199236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0" name="Rectangle 49">
                    <a:extLst>
                      <a:ext uri="{FF2B5EF4-FFF2-40B4-BE49-F238E27FC236}">
                        <a16:creationId xmlns:a16="http://schemas.microsoft.com/office/drawing/2014/main" id="{C06A4567-8BD5-1D2E-198B-E65420F69235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1040446" y="1757296"/>
                    <a:ext cx="337413" cy="361585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rtlCol="0" anchor="ctr">
                    <a:normAutofit fontScale="25000" lnSpcReduction="20000"/>
                  </a:bodyPr>
                  <a:lstStyle/>
                  <a:p>
                    <a:pPr algn="ctr"/>
                    <a:endParaRPr lang="en-US" sz="2400" dirty="0"/>
                  </a:p>
                </p:txBody>
              </p:sp>
            </p:grpSp>
            <p:grpSp>
              <p:nvGrpSpPr>
                <p:cNvPr id="44" name="Group 43">
                  <a:extLst>
                    <a:ext uri="{FF2B5EF4-FFF2-40B4-BE49-F238E27FC236}">
                      <a16:creationId xmlns:a16="http://schemas.microsoft.com/office/drawing/2014/main" id="{3C74FF9C-0BFA-16CB-E94C-FE29858D5C45}"/>
                    </a:ext>
                  </a:extLst>
                </p:cNvPr>
                <p:cNvGrpSpPr/>
                <p:nvPr/>
              </p:nvGrpSpPr>
              <p:grpSpPr>
                <a:xfrm>
                  <a:off x="6115022" y="5297575"/>
                  <a:ext cx="337412" cy="471914"/>
                  <a:chOff x="5411302" y="4880301"/>
                  <a:chExt cx="383010" cy="490797"/>
                </a:xfrm>
              </p:grpSpPr>
              <p:sp>
                <p:nvSpPr>
                  <p:cNvPr id="45" name="Rectangle 44">
                    <a:extLst>
                      <a:ext uri="{FF2B5EF4-FFF2-40B4-BE49-F238E27FC236}">
                        <a16:creationId xmlns:a16="http://schemas.microsoft.com/office/drawing/2014/main" id="{C8CD51B0-7CAF-F033-2D3E-F0AE33F7662B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5411302" y="4880301"/>
                    <a:ext cx="383010" cy="369331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rtlCol="0" anchor="ctr">
                    <a:normAutofit fontScale="25000" lnSpcReduction="20000"/>
                  </a:bodyPr>
                  <a:lstStyle/>
                  <a:p>
                    <a:pPr algn="ctr"/>
                    <a:endParaRPr lang="en-US" sz="4050" dirty="0"/>
                  </a:p>
                </p:txBody>
              </p:sp>
              <p:cxnSp>
                <p:nvCxnSpPr>
                  <p:cNvPr id="46" name="Straight Arrow Connector 45">
                    <a:extLst>
                      <a:ext uri="{FF2B5EF4-FFF2-40B4-BE49-F238E27FC236}">
                        <a16:creationId xmlns:a16="http://schemas.microsoft.com/office/drawing/2014/main" id="{554F92ED-FC2A-B0B3-33EE-0B7498F170F6}"/>
                      </a:ext>
                    </a:extLst>
                  </p:cNvPr>
                  <p:cNvCxnSpPr>
                    <a:cxnSpLocks/>
                    <a:stCxn id="47" idx="2"/>
                  </p:cNvCxnSpPr>
                  <p:nvPr/>
                </p:nvCxnSpPr>
                <p:spPr>
                  <a:xfrm flipV="1">
                    <a:off x="5597968" y="4989669"/>
                    <a:ext cx="101695" cy="168003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7" name="Chord 46">
                    <a:extLst>
                      <a:ext uri="{FF2B5EF4-FFF2-40B4-BE49-F238E27FC236}">
                        <a16:creationId xmlns:a16="http://schemas.microsoft.com/office/drawing/2014/main" id="{35FEFB9A-6858-36A9-F94C-07B33FEA5C80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5385786" y="4972267"/>
                    <a:ext cx="424358" cy="373303"/>
                  </a:xfrm>
                  <a:prstGeom prst="chord">
                    <a:avLst>
                      <a:gd name="adj1" fmla="val 16227162"/>
                      <a:gd name="adj2" fmla="val 5381240"/>
                    </a:avLst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rmAutofit fontScale="25000" lnSpcReduction="20000"/>
                  </a:bodyPr>
                  <a:lstStyle/>
                  <a:p>
                    <a:pPr algn="ctr"/>
                    <a:endParaRPr lang="en-US" sz="4050" dirty="0"/>
                  </a:p>
                </p:txBody>
              </p:sp>
            </p:grpSp>
          </p:grp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AF107F51-886B-F465-EFE7-9DD7273DA521}"/>
                  </a:ext>
                </a:extLst>
              </p:cNvPr>
              <p:cNvGrpSpPr/>
              <p:nvPr/>
            </p:nvGrpSpPr>
            <p:grpSpPr>
              <a:xfrm>
                <a:off x="7545391" y="2539879"/>
                <a:ext cx="2262251" cy="2577841"/>
                <a:chOff x="3624620" y="2547190"/>
                <a:chExt cx="2827814" cy="3222299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4" name="TextBox 13">
                      <a:extLst>
                        <a:ext uri="{FF2B5EF4-FFF2-40B4-BE49-F238E27FC236}">
                          <a16:creationId xmlns:a16="http://schemas.microsoft.com/office/drawing/2014/main" id="{0C6D2ECE-7021-4D90-56A9-4E87C42CF976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624620" y="5283444"/>
                      <a:ext cx="765850" cy="400111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normAutofit fontScale="25000" lnSpcReduction="20000"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2000" dirty="0">
                                <a:latin typeface="Cambria Math" panose="02040503050406030204" pitchFamily="18" charset="0"/>
                              </a:rPr>
                              <m:t>|+&gt;</m:t>
                            </m:r>
                          </m:oMath>
                        </m:oMathPara>
                      </a14:m>
                      <a:endParaRPr lang="en-US" sz="3200" dirty="0"/>
                    </a:p>
                  </p:txBody>
                </p:sp>
              </mc:Choice>
              <mc:Fallback xmlns="">
                <p:sp>
                  <p:nvSpPr>
                    <p:cNvPr id="14" name="TextBox 13">
                      <a:extLst>
                        <a:ext uri="{FF2B5EF4-FFF2-40B4-BE49-F238E27FC236}">
                          <a16:creationId xmlns:a16="http://schemas.microsoft.com/office/drawing/2014/main" id="{0C6D2ECE-7021-4D90-56A9-4E87C42CF976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624620" y="5283444"/>
                      <a:ext cx="765850" cy="400111"/>
                    </a:xfrm>
                    <a:prstGeom prst="rect">
                      <a:avLst/>
                    </a:prstGeom>
                    <a:blipFill>
                      <a:blip r:embed="rId4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15" name="Straight Connector 14">
                  <a:extLst>
                    <a:ext uri="{FF2B5EF4-FFF2-40B4-BE49-F238E27FC236}">
                      <a16:creationId xmlns:a16="http://schemas.microsoft.com/office/drawing/2014/main" id="{EE019102-96BD-17FF-327C-F98EDE4C5D9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309222" y="5466544"/>
                  <a:ext cx="1883227" cy="16958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16" name="Group 15">
                  <a:extLst>
                    <a:ext uri="{FF2B5EF4-FFF2-40B4-BE49-F238E27FC236}">
                      <a16:creationId xmlns:a16="http://schemas.microsoft.com/office/drawing/2014/main" id="{3126F8F5-F84F-D4AD-45D1-7865C0FC9DA1}"/>
                    </a:ext>
                  </a:extLst>
                </p:cNvPr>
                <p:cNvGrpSpPr/>
                <p:nvPr/>
              </p:nvGrpSpPr>
              <p:grpSpPr>
                <a:xfrm>
                  <a:off x="4309222" y="3549716"/>
                  <a:ext cx="337413" cy="1995758"/>
                  <a:chOff x="1040447" y="3530920"/>
                  <a:chExt cx="337413" cy="1995758"/>
                </a:xfrm>
              </p:grpSpPr>
              <p:sp>
                <p:nvSpPr>
                  <p:cNvPr id="33" name="Oval 32">
                    <a:extLst>
                      <a:ext uri="{FF2B5EF4-FFF2-40B4-BE49-F238E27FC236}">
                        <a16:creationId xmlns:a16="http://schemas.microsoft.com/office/drawing/2014/main" id="{7A8E22FC-7B6B-B810-2595-2FEC9C83B27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130221" y="5368813"/>
                    <a:ext cx="157864" cy="157865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rmAutofit fontScale="25000" lnSpcReduction="20000"/>
                  </a:bodyPr>
                  <a:lstStyle/>
                  <a:p>
                    <a:pPr algn="ctr"/>
                    <a:endParaRPr lang="en-US" sz="4050"/>
                  </a:p>
                </p:txBody>
              </p:sp>
              <p:cxnSp>
                <p:nvCxnSpPr>
                  <p:cNvPr id="34" name="Straight Connector 33">
                    <a:extLst>
                      <a:ext uri="{FF2B5EF4-FFF2-40B4-BE49-F238E27FC236}">
                        <a16:creationId xmlns:a16="http://schemas.microsoft.com/office/drawing/2014/main" id="{414A72EE-1018-0D11-3BA6-871B3667121E}"/>
                      </a:ext>
                    </a:extLst>
                  </p:cNvPr>
                  <p:cNvCxnSpPr>
                    <a:cxnSpLocks/>
                    <a:stCxn id="33" idx="4"/>
                    <a:endCxn id="35" idx="2"/>
                  </p:cNvCxnSpPr>
                  <p:nvPr/>
                </p:nvCxnSpPr>
                <p:spPr>
                  <a:xfrm flipV="1">
                    <a:off x="1209153" y="3892506"/>
                    <a:ext cx="0" cy="1476309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5" name="Rectangle 34">
                    <a:extLst>
                      <a:ext uri="{FF2B5EF4-FFF2-40B4-BE49-F238E27FC236}">
                        <a16:creationId xmlns:a16="http://schemas.microsoft.com/office/drawing/2014/main" id="{88DBCC54-854B-1FF2-1E3B-F45476308557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1040447" y="3530920"/>
                    <a:ext cx="337413" cy="361585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rtlCol="0" anchor="ctr">
                    <a:normAutofit fontScale="25000" lnSpcReduction="20000"/>
                  </a:bodyPr>
                  <a:lstStyle/>
                  <a:p>
                    <a:pPr algn="ctr"/>
                    <a:endParaRPr lang="en-US" sz="2400" dirty="0"/>
                  </a:p>
                </p:txBody>
              </p:sp>
            </p:grpSp>
            <p:grpSp>
              <p:nvGrpSpPr>
                <p:cNvPr id="17" name="Group 16">
                  <a:extLst>
                    <a:ext uri="{FF2B5EF4-FFF2-40B4-BE49-F238E27FC236}">
                      <a16:creationId xmlns:a16="http://schemas.microsoft.com/office/drawing/2014/main" id="{FCB17789-63E5-75FA-DE63-EA607AF4A852}"/>
                    </a:ext>
                  </a:extLst>
                </p:cNvPr>
                <p:cNvGrpSpPr/>
                <p:nvPr/>
              </p:nvGrpSpPr>
              <p:grpSpPr>
                <a:xfrm>
                  <a:off x="4768765" y="3911301"/>
                  <a:ext cx="337413" cy="1640288"/>
                  <a:chOff x="1040447" y="3530920"/>
                  <a:chExt cx="337413" cy="1640288"/>
                </a:xfrm>
              </p:grpSpPr>
              <p:sp>
                <p:nvSpPr>
                  <p:cNvPr id="30" name="Oval 29">
                    <a:extLst>
                      <a:ext uri="{FF2B5EF4-FFF2-40B4-BE49-F238E27FC236}">
                        <a16:creationId xmlns:a16="http://schemas.microsoft.com/office/drawing/2014/main" id="{A9469658-56FD-BCAD-D344-442D5D2A48B4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130221" y="5013343"/>
                    <a:ext cx="157864" cy="157865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rmAutofit fontScale="25000" lnSpcReduction="20000"/>
                  </a:bodyPr>
                  <a:lstStyle/>
                  <a:p>
                    <a:pPr algn="ctr"/>
                    <a:endParaRPr lang="en-US" sz="4050"/>
                  </a:p>
                </p:txBody>
              </p:sp>
              <p:cxnSp>
                <p:nvCxnSpPr>
                  <p:cNvPr id="31" name="Straight Connector 30">
                    <a:extLst>
                      <a:ext uri="{FF2B5EF4-FFF2-40B4-BE49-F238E27FC236}">
                        <a16:creationId xmlns:a16="http://schemas.microsoft.com/office/drawing/2014/main" id="{0A2742AD-92BF-43D9-7C19-6E1D2F3E7931}"/>
                      </a:ext>
                    </a:extLst>
                  </p:cNvPr>
                  <p:cNvCxnSpPr>
                    <a:cxnSpLocks/>
                    <a:stCxn id="30" idx="4"/>
                    <a:endCxn id="32" idx="2"/>
                  </p:cNvCxnSpPr>
                  <p:nvPr/>
                </p:nvCxnSpPr>
                <p:spPr>
                  <a:xfrm flipV="1">
                    <a:off x="1209153" y="3892506"/>
                    <a:ext cx="0" cy="1120838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" name="Rectangle 31">
                    <a:extLst>
                      <a:ext uri="{FF2B5EF4-FFF2-40B4-BE49-F238E27FC236}">
                        <a16:creationId xmlns:a16="http://schemas.microsoft.com/office/drawing/2014/main" id="{D0E563B0-B9F2-9AC9-DA1F-2046DC963E8E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1040447" y="3530920"/>
                    <a:ext cx="337413" cy="361585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rtlCol="0" anchor="ctr">
                    <a:normAutofit fontScale="25000" lnSpcReduction="20000"/>
                  </a:bodyPr>
                  <a:lstStyle/>
                  <a:p>
                    <a:pPr algn="ctr"/>
                    <a:endParaRPr lang="en-US" sz="2400" dirty="0"/>
                  </a:p>
                </p:txBody>
              </p:sp>
            </p:grpSp>
            <p:grpSp>
              <p:nvGrpSpPr>
                <p:cNvPr id="18" name="Group 17">
                  <a:extLst>
                    <a:ext uri="{FF2B5EF4-FFF2-40B4-BE49-F238E27FC236}">
                      <a16:creationId xmlns:a16="http://schemas.microsoft.com/office/drawing/2014/main" id="{C8704618-BFFF-CE3E-3929-6A4DD962C5D4}"/>
                    </a:ext>
                  </a:extLst>
                </p:cNvPr>
                <p:cNvGrpSpPr/>
                <p:nvPr/>
              </p:nvGrpSpPr>
              <p:grpSpPr>
                <a:xfrm>
                  <a:off x="5250835" y="2547190"/>
                  <a:ext cx="337413" cy="2998285"/>
                  <a:chOff x="1052133" y="1839280"/>
                  <a:chExt cx="337413" cy="2998285"/>
                </a:xfrm>
              </p:grpSpPr>
              <p:sp>
                <p:nvSpPr>
                  <p:cNvPr id="27" name="Oval 26">
                    <a:extLst>
                      <a:ext uri="{FF2B5EF4-FFF2-40B4-BE49-F238E27FC236}">
                        <a16:creationId xmlns:a16="http://schemas.microsoft.com/office/drawing/2014/main" id="{125AE509-1D02-1655-777A-DBBE7FEED8FB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130221" y="4679700"/>
                    <a:ext cx="157864" cy="157865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rmAutofit fontScale="25000" lnSpcReduction="20000"/>
                  </a:bodyPr>
                  <a:lstStyle/>
                  <a:p>
                    <a:pPr algn="ctr"/>
                    <a:endParaRPr lang="en-US" sz="4050"/>
                  </a:p>
                </p:txBody>
              </p:sp>
              <p:cxnSp>
                <p:nvCxnSpPr>
                  <p:cNvPr id="28" name="Straight Connector 27">
                    <a:extLst>
                      <a:ext uri="{FF2B5EF4-FFF2-40B4-BE49-F238E27FC236}">
                        <a16:creationId xmlns:a16="http://schemas.microsoft.com/office/drawing/2014/main" id="{F84E3620-6DE5-571B-A09D-DE273F1836D4}"/>
                      </a:ext>
                    </a:extLst>
                  </p:cNvPr>
                  <p:cNvCxnSpPr>
                    <a:cxnSpLocks/>
                    <a:stCxn id="27" idx="4"/>
                    <a:endCxn id="29" idx="2"/>
                  </p:cNvCxnSpPr>
                  <p:nvPr/>
                </p:nvCxnSpPr>
                <p:spPr>
                  <a:xfrm flipV="1">
                    <a:off x="1209153" y="2200866"/>
                    <a:ext cx="11686" cy="2478835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9" name="Rectangle 28">
                    <a:extLst>
                      <a:ext uri="{FF2B5EF4-FFF2-40B4-BE49-F238E27FC236}">
                        <a16:creationId xmlns:a16="http://schemas.microsoft.com/office/drawing/2014/main" id="{4A45D05D-D09C-C4C8-8BE8-D962694EF28D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1052133" y="1839280"/>
                    <a:ext cx="337413" cy="361585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rtlCol="0" anchor="ctr">
                    <a:normAutofit fontScale="25000" lnSpcReduction="20000"/>
                  </a:bodyPr>
                  <a:lstStyle/>
                  <a:p>
                    <a:pPr algn="ctr"/>
                    <a:endParaRPr lang="en-US" sz="2400" dirty="0"/>
                  </a:p>
                </p:txBody>
              </p:sp>
            </p:grpSp>
            <p:grpSp>
              <p:nvGrpSpPr>
                <p:cNvPr id="19" name="Group 18">
                  <a:extLst>
                    <a:ext uri="{FF2B5EF4-FFF2-40B4-BE49-F238E27FC236}">
                      <a16:creationId xmlns:a16="http://schemas.microsoft.com/office/drawing/2014/main" id="{15AC3AC6-EF87-D448-901E-016D45D3BA7A}"/>
                    </a:ext>
                  </a:extLst>
                </p:cNvPr>
                <p:cNvGrpSpPr/>
                <p:nvPr/>
              </p:nvGrpSpPr>
              <p:grpSpPr>
                <a:xfrm>
                  <a:off x="5709530" y="2826790"/>
                  <a:ext cx="337413" cy="2718687"/>
                  <a:chOff x="1040446" y="1757295"/>
                  <a:chExt cx="337413" cy="2718687"/>
                </a:xfrm>
              </p:grpSpPr>
              <p:sp>
                <p:nvSpPr>
                  <p:cNvPr id="24" name="Oval 23">
                    <a:extLst>
                      <a:ext uri="{FF2B5EF4-FFF2-40B4-BE49-F238E27FC236}">
                        <a16:creationId xmlns:a16="http://schemas.microsoft.com/office/drawing/2014/main" id="{DDBCEFC5-F1C9-9000-1D07-0C00334BDB80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130221" y="4318117"/>
                    <a:ext cx="157864" cy="157865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rmAutofit fontScale="25000" lnSpcReduction="20000"/>
                  </a:bodyPr>
                  <a:lstStyle/>
                  <a:p>
                    <a:pPr algn="ctr"/>
                    <a:endParaRPr lang="en-US" sz="4050"/>
                  </a:p>
                </p:txBody>
              </p:sp>
              <p:cxnSp>
                <p:nvCxnSpPr>
                  <p:cNvPr id="25" name="Straight Connector 24">
                    <a:extLst>
                      <a:ext uri="{FF2B5EF4-FFF2-40B4-BE49-F238E27FC236}">
                        <a16:creationId xmlns:a16="http://schemas.microsoft.com/office/drawing/2014/main" id="{CB114998-5C90-CF92-911F-3B5302F0634A}"/>
                      </a:ext>
                    </a:extLst>
                  </p:cNvPr>
                  <p:cNvCxnSpPr>
                    <a:cxnSpLocks/>
                    <a:stCxn id="24" idx="4"/>
                    <a:endCxn id="26" idx="2"/>
                  </p:cNvCxnSpPr>
                  <p:nvPr/>
                </p:nvCxnSpPr>
                <p:spPr>
                  <a:xfrm flipH="1" flipV="1">
                    <a:off x="1209152" y="2118880"/>
                    <a:ext cx="1" cy="2199236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6" name="Rectangle 25">
                    <a:extLst>
                      <a:ext uri="{FF2B5EF4-FFF2-40B4-BE49-F238E27FC236}">
                        <a16:creationId xmlns:a16="http://schemas.microsoft.com/office/drawing/2014/main" id="{911ACCD1-D910-7789-1633-1B94BDFA9CF3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1040446" y="1757295"/>
                    <a:ext cx="337413" cy="361585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rtlCol="0" anchor="ctr">
                    <a:normAutofit fontScale="25000" lnSpcReduction="20000"/>
                  </a:bodyPr>
                  <a:lstStyle/>
                  <a:p>
                    <a:pPr algn="ctr"/>
                    <a:endParaRPr lang="en-US" sz="2400" dirty="0"/>
                  </a:p>
                </p:txBody>
              </p:sp>
            </p:grpSp>
            <p:grpSp>
              <p:nvGrpSpPr>
                <p:cNvPr id="20" name="Group 19">
                  <a:extLst>
                    <a:ext uri="{FF2B5EF4-FFF2-40B4-BE49-F238E27FC236}">
                      <a16:creationId xmlns:a16="http://schemas.microsoft.com/office/drawing/2014/main" id="{379DCC60-D082-2E78-2709-35BA291310E7}"/>
                    </a:ext>
                  </a:extLst>
                </p:cNvPr>
                <p:cNvGrpSpPr/>
                <p:nvPr/>
              </p:nvGrpSpPr>
              <p:grpSpPr>
                <a:xfrm>
                  <a:off x="6115022" y="5297575"/>
                  <a:ext cx="337412" cy="471914"/>
                  <a:chOff x="5411302" y="4880301"/>
                  <a:chExt cx="383010" cy="490797"/>
                </a:xfrm>
              </p:grpSpPr>
              <p:sp>
                <p:nvSpPr>
                  <p:cNvPr id="21" name="Rectangle 20">
                    <a:extLst>
                      <a:ext uri="{FF2B5EF4-FFF2-40B4-BE49-F238E27FC236}">
                        <a16:creationId xmlns:a16="http://schemas.microsoft.com/office/drawing/2014/main" id="{44E89998-09DD-C9CA-03E3-3BCBB4B68F40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5411302" y="4880301"/>
                    <a:ext cx="383010" cy="369331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rtlCol="0" anchor="ctr">
                    <a:normAutofit fontScale="25000" lnSpcReduction="20000"/>
                  </a:bodyPr>
                  <a:lstStyle/>
                  <a:p>
                    <a:pPr algn="ctr"/>
                    <a:endParaRPr lang="en-US" sz="4050" dirty="0"/>
                  </a:p>
                </p:txBody>
              </p:sp>
              <p:cxnSp>
                <p:nvCxnSpPr>
                  <p:cNvPr id="22" name="Straight Arrow Connector 21">
                    <a:extLst>
                      <a:ext uri="{FF2B5EF4-FFF2-40B4-BE49-F238E27FC236}">
                        <a16:creationId xmlns:a16="http://schemas.microsoft.com/office/drawing/2014/main" id="{B9B23935-38EA-CF91-C0C8-4C631F7D7AF3}"/>
                      </a:ext>
                    </a:extLst>
                  </p:cNvPr>
                  <p:cNvCxnSpPr>
                    <a:cxnSpLocks/>
                    <a:stCxn id="23" idx="2"/>
                  </p:cNvCxnSpPr>
                  <p:nvPr/>
                </p:nvCxnSpPr>
                <p:spPr>
                  <a:xfrm flipV="1">
                    <a:off x="5597968" y="4989669"/>
                    <a:ext cx="101695" cy="168003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3" name="Chord 22">
                    <a:extLst>
                      <a:ext uri="{FF2B5EF4-FFF2-40B4-BE49-F238E27FC236}">
                        <a16:creationId xmlns:a16="http://schemas.microsoft.com/office/drawing/2014/main" id="{EBF7586E-531C-D7E8-6C6C-5E9282633CFF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5385786" y="4972267"/>
                    <a:ext cx="424358" cy="373303"/>
                  </a:xfrm>
                  <a:prstGeom prst="chord">
                    <a:avLst>
                      <a:gd name="adj1" fmla="val 16227162"/>
                      <a:gd name="adj2" fmla="val 5381240"/>
                    </a:avLst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rmAutofit fontScale="25000" lnSpcReduction="20000"/>
                  </a:bodyPr>
                  <a:lstStyle/>
                  <a:p>
                    <a:pPr algn="ctr"/>
                    <a:endParaRPr lang="en-US" sz="4050" dirty="0"/>
                  </a:p>
                </p:txBody>
              </p:sp>
            </p:grpSp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3" name="TextBox 112">
                  <a:extLst>
                    <a:ext uri="{FF2B5EF4-FFF2-40B4-BE49-F238E27FC236}">
                      <a16:creationId xmlns:a16="http://schemas.microsoft.com/office/drawing/2014/main" id="{D6166FB7-E921-C8E3-8FC1-7B70B0384D01}"/>
                    </a:ext>
                  </a:extLst>
                </p:cNvPr>
                <p:cNvSpPr txBox="1"/>
                <p:nvPr/>
              </p:nvSpPr>
              <p:spPr>
                <a:xfrm>
                  <a:off x="277810" y="3642658"/>
                  <a:ext cx="303313" cy="158462"/>
                </a:xfrm>
                <a:prstGeom prst="rect">
                  <a:avLst/>
                </a:prstGeom>
                <a:noFill/>
              </p:spPr>
              <p:txBody>
                <a:bodyPr wrap="none" rtlCol="0">
                  <a:normAutofit fontScale="25000" lnSpcReduction="2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dirty="0">
                            <a:latin typeface="Cambria Math" panose="02040503050406030204" pitchFamily="18" charset="0"/>
                          </a:rPr>
                          <m:t>|+&gt;</m:t>
                        </m:r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113" name="TextBox 112">
                  <a:extLst>
                    <a:ext uri="{FF2B5EF4-FFF2-40B4-BE49-F238E27FC236}">
                      <a16:creationId xmlns:a16="http://schemas.microsoft.com/office/drawing/2014/main" id="{D6166FB7-E921-C8E3-8FC1-7B70B0384D0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7810" y="3642658"/>
                  <a:ext cx="303313" cy="15846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06B66E50-2A99-4D3B-A35A-514E417310E7}"/>
              </a:ext>
            </a:extLst>
          </p:cNvPr>
          <p:cNvGrpSpPr/>
          <p:nvPr/>
        </p:nvGrpSpPr>
        <p:grpSpPr>
          <a:xfrm>
            <a:off x="4650992" y="3060081"/>
            <a:ext cx="4807306" cy="1285165"/>
            <a:chOff x="277810" y="2970299"/>
            <a:chExt cx="4807306" cy="1285165"/>
          </a:xfrm>
        </p:grpSpPr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9774DE98-E922-088C-87A1-B16A460974AF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13115" y="2970299"/>
              <a:ext cx="4572001" cy="1285165"/>
              <a:chOff x="1188230" y="2521738"/>
              <a:chExt cx="9235264" cy="2595982"/>
            </a:xfrm>
          </p:grpSpPr>
          <p:grpSp>
            <p:nvGrpSpPr>
              <p:cNvPr id="118" name="Group 117">
                <a:extLst>
                  <a:ext uri="{FF2B5EF4-FFF2-40B4-BE49-F238E27FC236}">
                    <a16:creationId xmlns:a16="http://schemas.microsoft.com/office/drawing/2014/main" id="{AC08D70C-F265-3AD8-C0F3-1ACCABD7C510}"/>
                  </a:ext>
                </a:extLst>
              </p:cNvPr>
              <p:cNvGrpSpPr/>
              <p:nvPr/>
            </p:nvGrpSpPr>
            <p:grpSpPr>
              <a:xfrm>
                <a:off x="1188230" y="2688014"/>
                <a:ext cx="9235264" cy="1085737"/>
                <a:chOff x="782740" y="3713382"/>
                <a:chExt cx="8432621" cy="1357171"/>
              </a:xfrm>
            </p:grpSpPr>
            <p:cxnSp>
              <p:nvCxnSpPr>
                <p:cNvPr id="210" name="Straight Connector 209">
                  <a:extLst>
                    <a:ext uri="{FF2B5EF4-FFF2-40B4-BE49-F238E27FC236}">
                      <a16:creationId xmlns:a16="http://schemas.microsoft.com/office/drawing/2014/main" id="{019DB5B6-F2B5-5B04-AF69-D39B928B4A9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82742" y="3713382"/>
                  <a:ext cx="8432619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>
                  <a:extLst>
                    <a:ext uri="{FF2B5EF4-FFF2-40B4-BE49-F238E27FC236}">
                      <a16:creationId xmlns:a16="http://schemas.microsoft.com/office/drawing/2014/main" id="{52B23979-A7FC-F195-39BE-FEBCECE4247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82740" y="4397515"/>
                  <a:ext cx="8432619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2" name="Straight Connector 211">
                  <a:extLst>
                    <a:ext uri="{FF2B5EF4-FFF2-40B4-BE49-F238E27FC236}">
                      <a16:creationId xmlns:a16="http://schemas.microsoft.com/office/drawing/2014/main" id="{3EDC9D40-DBDE-6F2C-8E43-6989EE08EE4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82742" y="5070553"/>
                  <a:ext cx="8432619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3" name="Straight Connector 212">
                  <a:extLst>
                    <a:ext uri="{FF2B5EF4-FFF2-40B4-BE49-F238E27FC236}">
                      <a16:creationId xmlns:a16="http://schemas.microsoft.com/office/drawing/2014/main" id="{9D44ECA0-08DA-006C-4A33-E17229C5DD52}"/>
                    </a:ext>
                  </a:extLst>
                </p:cNvPr>
                <p:cNvCxnSpPr/>
                <p:nvPr/>
              </p:nvCxnSpPr>
              <p:spPr>
                <a:xfrm>
                  <a:off x="782740" y="4056270"/>
                  <a:ext cx="8432619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4" name="Straight Connector 213">
                  <a:extLst>
                    <a:ext uri="{FF2B5EF4-FFF2-40B4-BE49-F238E27FC236}">
                      <a16:creationId xmlns:a16="http://schemas.microsoft.com/office/drawing/2014/main" id="{16804B57-827D-BD91-8B87-D5D0846CB54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82740" y="4742070"/>
                  <a:ext cx="8432619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9" name="Group 118">
                <a:extLst>
                  <a:ext uri="{FF2B5EF4-FFF2-40B4-BE49-F238E27FC236}">
                    <a16:creationId xmlns:a16="http://schemas.microsoft.com/office/drawing/2014/main" id="{7B21C443-D593-5078-81EF-029B832E2484}"/>
                  </a:ext>
                </a:extLst>
              </p:cNvPr>
              <p:cNvGrpSpPr/>
              <p:nvPr/>
            </p:nvGrpSpPr>
            <p:grpSpPr>
              <a:xfrm>
                <a:off x="1220408" y="2543380"/>
                <a:ext cx="1781157" cy="1775819"/>
                <a:chOff x="957214" y="3530920"/>
                <a:chExt cx="2226445" cy="2219773"/>
              </a:xfrm>
            </p:grpSpPr>
            <p:cxnSp>
              <p:nvCxnSpPr>
                <p:cNvPr id="189" name="Straight Connector 188">
                  <a:extLst>
                    <a:ext uri="{FF2B5EF4-FFF2-40B4-BE49-F238E27FC236}">
                      <a16:creationId xmlns:a16="http://schemas.microsoft.com/office/drawing/2014/main" id="{266516E1-F0C5-B130-97AA-34660C94FDD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7214" y="5447748"/>
                  <a:ext cx="2140932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190" name="Group 189">
                  <a:extLst>
                    <a:ext uri="{FF2B5EF4-FFF2-40B4-BE49-F238E27FC236}">
                      <a16:creationId xmlns:a16="http://schemas.microsoft.com/office/drawing/2014/main" id="{774979B4-C15D-8BEF-CEFA-B84435CCC494}"/>
                    </a:ext>
                  </a:extLst>
                </p:cNvPr>
                <p:cNvGrpSpPr/>
                <p:nvPr/>
              </p:nvGrpSpPr>
              <p:grpSpPr>
                <a:xfrm>
                  <a:off x="1040447" y="3530920"/>
                  <a:ext cx="337413" cy="1995758"/>
                  <a:chOff x="1040447" y="3530920"/>
                  <a:chExt cx="337413" cy="1995758"/>
                </a:xfrm>
              </p:grpSpPr>
              <p:sp>
                <p:nvSpPr>
                  <p:cNvPr id="207" name="Oval 206">
                    <a:extLst>
                      <a:ext uri="{FF2B5EF4-FFF2-40B4-BE49-F238E27FC236}">
                        <a16:creationId xmlns:a16="http://schemas.microsoft.com/office/drawing/2014/main" id="{0E044338-725D-ED7E-D64F-6804D9C53A41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130221" y="5368813"/>
                    <a:ext cx="157864" cy="157865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rmAutofit fontScale="25000" lnSpcReduction="20000"/>
                  </a:bodyPr>
                  <a:lstStyle/>
                  <a:p>
                    <a:pPr algn="ctr"/>
                    <a:endParaRPr lang="en-US" sz="4050"/>
                  </a:p>
                </p:txBody>
              </p:sp>
              <p:cxnSp>
                <p:nvCxnSpPr>
                  <p:cNvPr id="208" name="Straight Connector 207">
                    <a:extLst>
                      <a:ext uri="{FF2B5EF4-FFF2-40B4-BE49-F238E27FC236}">
                        <a16:creationId xmlns:a16="http://schemas.microsoft.com/office/drawing/2014/main" id="{34DFB0AB-AB14-47E2-8955-5C8F7F044AE1}"/>
                      </a:ext>
                    </a:extLst>
                  </p:cNvPr>
                  <p:cNvCxnSpPr>
                    <a:cxnSpLocks/>
                    <a:stCxn id="207" idx="4"/>
                    <a:endCxn id="209" idx="2"/>
                  </p:cNvCxnSpPr>
                  <p:nvPr/>
                </p:nvCxnSpPr>
                <p:spPr>
                  <a:xfrm flipV="1">
                    <a:off x="1209153" y="3892506"/>
                    <a:ext cx="0" cy="1476310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09" name="Rectangle 208">
                    <a:extLst>
                      <a:ext uri="{FF2B5EF4-FFF2-40B4-BE49-F238E27FC236}">
                        <a16:creationId xmlns:a16="http://schemas.microsoft.com/office/drawing/2014/main" id="{E6CB7F25-9E77-7225-9DCF-CDEA8CA323CE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1040447" y="3530920"/>
                    <a:ext cx="337413" cy="361585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rtlCol="0" anchor="ctr">
                    <a:normAutofit fontScale="25000" lnSpcReduction="20000"/>
                  </a:bodyPr>
                  <a:lstStyle/>
                  <a:p>
                    <a:pPr algn="ctr"/>
                    <a:endParaRPr lang="en-US" sz="2400" dirty="0"/>
                  </a:p>
                </p:txBody>
              </p:sp>
            </p:grpSp>
            <p:grpSp>
              <p:nvGrpSpPr>
                <p:cNvPr id="191" name="Group 190">
                  <a:extLst>
                    <a:ext uri="{FF2B5EF4-FFF2-40B4-BE49-F238E27FC236}">
                      <a16:creationId xmlns:a16="http://schemas.microsoft.com/office/drawing/2014/main" id="{7D3D4E1F-D11E-E1A4-6356-7126D17F9F93}"/>
                    </a:ext>
                  </a:extLst>
                </p:cNvPr>
                <p:cNvGrpSpPr/>
                <p:nvPr/>
              </p:nvGrpSpPr>
              <p:grpSpPr>
                <a:xfrm>
                  <a:off x="1499989" y="3892506"/>
                  <a:ext cx="337413" cy="1640288"/>
                  <a:chOff x="1040446" y="3530921"/>
                  <a:chExt cx="337413" cy="1640288"/>
                </a:xfrm>
              </p:grpSpPr>
              <p:sp>
                <p:nvSpPr>
                  <p:cNvPr id="204" name="Oval 203">
                    <a:extLst>
                      <a:ext uri="{FF2B5EF4-FFF2-40B4-BE49-F238E27FC236}">
                        <a16:creationId xmlns:a16="http://schemas.microsoft.com/office/drawing/2014/main" id="{3FDD3480-8E79-0EFD-435D-CB4A24156F1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130221" y="5013344"/>
                    <a:ext cx="157864" cy="157865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rmAutofit fontScale="25000" lnSpcReduction="20000"/>
                  </a:bodyPr>
                  <a:lstStyle/>
                  <a:p>
                    <a:pPr algn="ctr"/>
                    <a:endParaRPr lang="en-US" sz="4050"/>
                  </a:p>
                </p:txBody>
              </p:sp>
              <p:cxnSp>
                <p:nvCxnSpPr>
                  <p:cNvPr id="205" name="Straight Connector 204">
                    <a:extLst>
                      <a:ext uri="{FF2B5EF4-FFF2-40B4-BE49-F238E27FC236}">
                        <a16:creationId xmlns:a16="http://schemas.microsoft.com/office/drawing/2014/main" id="{B635AB86-2A8D-8985-3320-ED75A8068EB9}"/>
                      </a:ext>
                    </a:extLst>
                  </p:cNvPr>
                  <p:cNvCxnSpPr>
                    <a:cxnSpLocks/>
                    <a:stCxn id="204" idx="4"/>
                    <a:endCxn id="206" idx="2"/>
                  </p:cNvCxnSpPr>
                  <p:nvPr/>
                </p:nvCxnSpPr>
                <p:spPr>
                  <a:xfrm flipV="1">
                    <a:off x="1209153" y="3892506"/>
                    <a:ext cx="0" cy="1120838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06" name="Rectangle 205">
                    <a:extLst>
                      <a:ext uri="{FF2B5EF4-FFF2-40B4-BE49-F238E27FC236}">
                        <a16:creationId xmlns:a16="http://schemas.microsoft.com/office/drawing/2014/main" id="{D74DF511-5CC2-3084-C979-EF5C73125ECE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1040446" y="3530921"/>
                    <a:ext cx="337413" cy="361585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rtlCol="0" anchor="ctr">
                    <a:normAutofit fontScale="25000" lnSpcReduction="20000"/>
                  </a:bodyPr>
                  <a:lstStyle/>
                  <a:p>
                    <a:pPr algn="ctr"/>
                    <a:endParaRPr lang="en-US" sz="2400" dirty="0"/>
                  </a:p>
                </p:txBody>
              </p:sp>
            </p:grpSp>
            <p:grpSp>
              <p:nvGrpSpPr>
                <p:cNvPr id="192" name="Group 191">
                  <a:extLst>
                    <a:ext uri="{FF2B5EF4-FFF2-40B4-BE49-F238E27FC236}">
                      <a16:creationId xmlns:a16="http://schemas.microsoft.com/office/drawing/2014/main" id="{C15DF49B-49C2-D34A-EA55-0B8E18BB7E41}"/>
                    </a:ext>
                  </a:extLst>
                </p:cNvPr>
                <p:cNvGrpSpPr/>
                <p:nvPr/>
              </p:nvGrpSpPr>
              <p:grpSpPr>
                <a:xfrm>
                  <a:off x="1970374" y="4220035"/>
                  <a:ext cx="337413" cy="1306644"/>
                  <a:chOff x="1040447" y="3530921"/>
                  <a:chExt cx="337413" cy="1306644"/>
                </a:xfrm>
              </p:grpSpPr>
              <p:sp>
                <p:nvSpPr>
                  <p:cNvPr id="201" name="Oval 200">
                    <a:extLst>
                      <a:ext uri="{FF2B5EF4-FFF2-40B4-BE49-F238E27FC236}">
                        <a16:creationId xmlns:a16="http://schemas.microsoft.com/office/drawing/2014/main" id="{60D62E2E-20C8-F6F3-FE4A-B5C70D097EC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130221" y="4679700"/>
                    <a:ext cx="157864" cy="157865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rmAutofit fontScale="25000" lnSpcReduction="20000"/>
                  </a:bodyPr>
                  <a:lstStyle/>
                  <a:p>
                    <a:pPr algn="ctr"/>
                    <a:endParaRPr lang="en-US" sz="4050"/>
                  </a:p>
                </p:txBody>
              </p:sp>
              <p:cxnSp>
                <p:nvCxnSpPr>
                  <p:cNvPr id="202" name="Straight Connector 201">
                    <a:extLst>
                      <a:ext uri="{FF2B5EF4-FFF2-40B4-BE49-F238E27FC236}">
                        <a16:creationId xmlns:a16="http://schemas.microsoft.com/office/drawing/2014/main" id="{094696B8-6406-DC58-4E56-A82CC6A6FAAC}"/>
                      </a:ext>
                    </a:extLst>
                  </p:cNvPr>
                  <p:cNvCxnSpPr>
                    <a:cxnSpLocks/>
                    <a:stCxn id="201" idx="4"/>
                    <a:endCxn id="203" idx="2"/>
                  </p:cNvCxnSpPr>
                  <p:nvPr/>
                </p:nvCxnSpPr>
                <p:spPr>
                  <a:xfrm flipV="1">
                    <a:off x="1209153" y="3892506"/>
                    <a:ext cx="0" cy="787195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03" name="Rectangle 202">
                    <a:extLst>
                      <a:ext uri="{FF2B5EF4-FFF2-40B4-BE49-F238E27FC236}">
                        <a16:creationId xmlns:a16="http://schemas.microsoft.com/office/drawing/2014/main" id="{4EA18251-066F-86B0-B79A-BD263336BD75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1040447" y="3530921"/>
                    <a:ext cx="337413" cy="361585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rtlCol="0" anchor="ctr">
                    <a:normAutofit fontScale="25000" lnSpcReduction="20000"/>
                  </a:bodyPr>
                  <a:lstStyle/>
                  <a:p>
                    <a:pPr algn="ctr"/>
                    <a:endParaRPr lang="en-US" sz="2400" dirty="0"/>
                  </a:p>
                </p:txBody>
              </p:sp>
            </p:grpSp>
            <p:grpSp>
              <p:nvGrpSpPr>
                <p:cNvPr id="193" name="Group 192">
                  <a:extLst>
                    <a:ext uri="{FF2B5EF4-FFF2-40B4-BE49-F238E27FC236}">
                      <a16:creationId xmlns:a16="http://schemas.microsoft.com/office/drawing/2014/main" id="{927911EE-9CC6-8A09-AA06-3E2C10D9270A}"/>
                    </a:ext>
                  </a:extLst>
                </p:cNvPr>
                <p:cNvGrpSpPr/>
                <p:nvPr/>
              </p:nvGrpSpPr>
              <p:grpSpPr>
                <a:xfrm>
                  <a:off x="2440756" y="4581619"/>
                  <a:ext cx="337413" cy="945061"/>
                  <a:chOff x="1040447" y="3530920"/>
                  <a:chExt cx="337413" cy="945061"/>
                </a:xfrm>
              </p:grpSpPr>
              <p:sp>
                <p:nvSpPr>
                  <p:cNvPr id="198" name="Oval 197">
                    <a:extLst>
                      <a:ext uri="{FF2B5EF4-FFF2-40B4-BE49-F238E27FC236}">
                        <a16:creationId xmlns:a16="http://schemas.microsoft.com/office/drawing/2014/main" id="{D656A6EE-6107-5AA4-8E47-3850CE134024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130221" y="4318116"/>
                    <a:ext cx="157864" cy="157865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rmAutofit fontScale="25000" lnSpcReduction="20000"/>
                  </a:bodyPr>
                  <a:lstStyle/>
                  <a:p>
                    <a:pPr algn="ctr"/>
                    <a:endParaRPr lang="en-US" sz="4050"/>
                  </a:p>
                </p:txBody>
              </p:sp>
              <p:cxnSp>
                <p:nvCxnSpPr>
                  <p:cNvPr id="199" name="Straight Connector 198">
                    <a:extLst>
                      <a:ext uri="{FF2B5EF4-FFF2-40B4-BE49-F238E27FC236}">
                        <a16:creationId xmlns:a16="http://schemas.microsoft.com/office/drawing/2014/main" id="{C60E715C-B871-3217-5793-CE8134287DE5}"/>
                      </a:ext>
                    </a:extLst>
                  </p:cNvPr>
                  <p:cNvCxnSpPr>
                    <a:cxnSpLocks/>
                    <a:stCxn id="198" idx="4"/>
                    <a:endCxn id="200" idx="2"/>
                  </p:cNvCxnSpPr>
                  <p:nvPr/>
                </p:nvCxnSpPr>
                <p:spPr>
                  <a:xfrm flipV="1">
                    <a:off x="1209153" y="3892506"/>
                    <a:ext cx="0" cy="425610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00" name="Rectangle 199">
                    <a:extLst>
                      <a:ext uri="{FF2B5EF4-FFF2-40B4-BE49-F238E27FC236}">
                        <a16:creationId xmlns:a16="http://schemas.microsoft.com/office/drawing/2014/main" id="{65DFAF6E-A7A9-F25E-7238-B9B95484FB2D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1040447" y="3530920"/>
                    <a:ext cx="337413" cy="361585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rtlCol="0" anchor="ctr">
                    <a:normAutofit fontScale="25000" lnSpcReduction="20000"/>
                  </a:bodyPr>
                  <a:lstStyle/>
                  <a:p>
                    <a:pPr algn="ctr"/>
                    <a:endParaRPr lang="en-US" sz="2400" dirty="0"/>
                  </a:p>
                </p:txBody>
              </p:sp>
            </p:grpSp>
            <p:grpSp>
              <p:nvGrpSpPr>
                <p:cNvPr id="194" name="Group 193">
                  <a:extLst>
                    <a:ext uri="{FF2B5EF4-FFF2-40B4-BE49-F238E27FC236}">
                      <a16:creationId xmlns:a16="http://schemas.microsoft.com/office/drawing/2014/main" id="{523B04B5-4483-5F53-8AE1-08433F344760}"/>
                    </a:ext>
                  </a:extLst>
                </p:cNvPr>
                <p:cNvGrpSpPr/>
                <p:nvPr/>
              </p:nvGrpSpPr>
              <p:grpSpPr>
                <a:xfrm>
                  <a:off x="2846247" y="5278779"/>
                  <a:ext cx="337412" cy="471914"/>
                  <a:chOff x="5411302" y="4880301"/>
                  <a:chExt cx="383010" cy="490797"/>
                </a:xfrm>
              </p:grpSpPr>
              <p:sp>
                <p:nvSpPr>
                  <p:cNvPr id="195" name="Rectangle 194">
                    <a:extLst>
                      <a:ext uri="{FF2B5EF4-FFF2-40B4-BE49-F238E27FC236}">
                        <a16:creationId xmlns:a16="http://schemas.microsoft.com/office/drawing/2014/main" id="{51D7C43F-DDD9-FA76-F449-2819FBF55750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5411302" y="4880301"/>
                    <a:ext cx="383010" cy="369331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rtlCol="0" anchor="ctr">
                    <a:normAutofit fontScale="25000" lnSpcReduction="20000"/>
                  </a:bodyPr>
                  <a:lstStyle/>
                  <a:p>
                    <a:pPr algn="ctr"/>
                    <a:endParaRPr lang="en-US" sz="4050" dirty="0"/>
                  </a:p>
                </p:txBody>
              </p:sp>
              <p:cxnSp>
                <p:nvCxnSpPr>
                  <p:cNvPr id="196" name="Straight Arrow Connector 195">
                    <a:extLst>
                      <a:ext uri="{FF2B5EF4-FFF2-40B4-BE49-F238E27FC236}">
                        <a16:creationId xmlns:a16="http://schemas.microsoft.com/office/drawing/2014/main" id="{64AF795F-34E0-4AB5-F694-02F8F110BD65}"/>
                      </a:ext>
                    </a:extLst>
                  </p:cNvPr>
                  <p:cNvCxnSpPr>
                    <a:cxnSpLocks/>
                    <a:stCxn id="197" idx="2"/>
                  </p:cNvCxnSpPr>
                  <p:nvPr/>
                </p:nvCxnSpPr>
                <p:spPr>
                  <a:xfrm flipV="1">
                    <a:off x="5597968" y="4989669"/>
                    <a:ext cx="101695" cy="168003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97" name="Chord 196">
                    <a:extLst>
                      <a:ext uri="{FF2B5EF4-FFF2-40B4-BE49-F238E27FC236}">
                        <a16:creationId xmlns:a16="http://schemas.microsoft.com/office/drawing/2014/main" id="{5CC04978-C96E-7616-0D8D-640B2F7CE9FD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5385786" y="4972267"/>
                    <a:ext cx="424358" cy="373303"/>
                  </a:xfrm>
                  <a:prstGeom prst="chord">
                    <a:avLst>
                      <a:gd name="adj1" fmla="val 16227162"/>
                      <a:gd name="adj2" fmla="val 5381240"/>
                    </a:avLst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rmAutofit fontScale="25000" lnSpcReduction="20000"/>
                  </a:bodyPr>
                  <a:lstStyle/>
                  <a:p>
                    <a:pPr algn="ctr"/>
                    <a:endParaRPr lang="en-US" sz="4050" dirty="0"/>
                  </a:p>
                </p:txBody>
              </p:sp>
            </p:grpSp>
          </p:grpSp>
          <p:grpSp>
            <p:nvGrpSpPr>
              <p:cNvPr id="120" name="Group 119">
                <a:extLst>
                  <a:ext uri="{FF2B5EF4-FFF2-40B4-BE49-F238E27FC236}">
                    <a16:creationId xmlns:a16="http://schemas.microsoft.com/office/drawing/2014/main" id="{1664BF1C-522A-0823-D2E9-8658745C6547}"/>
                  </a:ext>
                </a:extLst>
              </p:cNvPr>
              <p:cNvGrpSpPr/>
              <p:nvPr/>
            </p:nvGrpSpPr>
            <p:grpSpPr>
              <a:xfrm>
                <a:off x="2999079" y="2834765"/>
                <a:ext cx="2278949" cy="1775819"/>
                <a:chOff x="3603748" y="3549716"/>
                <a:chExt cx="2848686" cy="2219773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67" name="TextBox 166">
                      <a:extLst>
                        <a:ext uri="{FF2B5EF4-FFF2-40B4-BE49-F238E27FC236}">
                          <a16:creationId xmlns:a16="http://schemas.microsoft.com/office/drawing/2014/main" id="{554DD348-7752-54C8-0EC8-82780CDDB2AC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603748" y="5254869"/>
                      <a:ext cx="765851" cy="400109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normAutofit fontScale="25000" lnSpcReduction="20000"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2000" dirty="0">
                                <a:latin typeface="Cambria Math" panose="02040503050406030204" pitchFamily="18" charset="0"/>
                              </a:rPr>
                              <m:t>|+&gt;</m:t>
                            </m:r>
                          </m:oMath>
                        </m:oMathPara>
                      </a14:m>
                      <a:endParaRPr lang="en-US" sz="3200" dirty="0"/>
                    </a:p>
                  </p:txBody>
                </p:sp>
              </mc:Choice>
              <mc:Fallback xmlns="">
                <p:sp>
                  <p:nvSpPr>
                    <p:cNvPr id="167" name="TextBox 166">
                      <a:extLst>
                        <a:ext uri="{FF2B5EF4-FFF2-40B4-BE49-F238E27FC236}">
                          <a16:creationId xmlns:a16="http://schemas.microsoft.com/office/drawing/2014/main" id="{554DD348-7752-54C8-0EC8-82780CDDB2AC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603748" y="5254869"/>
                      <a:ext cx="765851" cy="400109"/>
                    </a:xfrm>
                    <a:prstGeom prst="rect">
                      <a:avLst/>
                    </a:prstGeom>
                    <a:blipFill>
                      <a:blip r:embed="rId2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168" name="Straight Connector 167">
                  <a:extLst>
                    <a:ext uri="{FF2B5EF4-FFF2-40B4-BE49-F238E27FC236}">
                      <a16:creationId xmlns:a16="http://schemas.microsoft.com/office/drawing/2014/main" id="{2DC4F64F-CA4D-D0A8-F11B-F1C50C3CBF6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228337" y="5466544"/>
                  <a:ext cx="1964112" cy="8592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169" name="Group 168">
                  <a:extLst>
                    <a:ext uri="{FF2B5EF4-FFF2-40B4-BE49-F238E27FC236}">
                      <a16:creationId xmlns:a16="http://schemas.microsoft.com/office/drawing/2014/main" id="{39B62E7D-BD8C-482F-6533-E714D5777F31}"/>
                    </a:ext>
                  </a:extLst>
                </p:cNvPr>
                <p:cNvGrpSpPr/>
                <p:nvPr/>
              </p:nvGrpSpPr>
              <p:grpSpPr>
                <a:xfrm>
                  <a:off x="4309222" y="3549716"/>
                  <a:ext cx="337413" cy="1995758"/>
                  <a:chOff x="1040447" y="3530920"/>
                  <a:chExt cx="337413" cy="1995758"/>
                </a:xfrm>
              </p:grpSpPr>
              <p:sp>
                <p:nvSpPr>
                  <p:cNvPr id="186" name="Oval 185">
                    <a:extLst>
                      <a:ext uri="{FF2B5EF4-FFF2-40B4-BE49-F238E27FC236}">
                        <a16:creationId xmlns:a16="http://schemas.microsoft.com/office/drawing/2014/main" id="{98608F85-F1E2-DFA8-1B13-E185D9F086A2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130221" y="5368813"/>
                    <a:ext cx="157864" cy="157865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rmAutofit fontScale="25000" lnSpcReduction="20000"/>
                  </a:bodyPr>
                  <a:lstStyle/>
                  <a:p>
                    <a:pPr algn="ctr"/>
                    <a:endParaRPr lang="en-US" sz="4050"/>
                  </a:p>
                </p:txBody>
              </p:sp>
              <p:cxnSp>
                <p:nvCxnSpPr>
                  <p:cNvPr id="187" name="Straight Connector 186">
                    <a:extLst>
                      <a:ext uri="{FF2B5EF4-FFF2-40B4-BE49-F238E27FC236}">
                        <a16:creationId xmlns:a16="http://schemas.microsoft.com/office/drawing/2014/main" id="{5032C4B8-D731-E752-2151-971E67463BA2}"/>
                      </a:ext>
                    </a:extLst>
                  </p:cNvPr>
                  <p:cNvCxnSpPr>
                    <a:cxnSpLocks/>
                    <a:stCxn id="186" idx="4"/>
                    <a:endCxn id="188" idx="2"/>
                  </p:cNvCxnSpPr>
                  <p:nvPr/>
                </p:nvCxnSpPr>
                <p:spPr>
                  <a:xfrm flipV="1">
                    <a:off x="1209153" y="3892506"/>
                    <a:ext cx="0" cy="1476309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88" name="Rectangle 187">
                    <a:extLst>
                      <a:ext uri="{FF2B5EF4-FFF2-40B4-BE49-F238E27FC236}">
                        <a16:creationId xmlns:a16="http://schemas.microsoft.com/office/drawing/2014/main" id="{28C34787-65A9-5EE4-87F5-6377867623A8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1040447" y="3530920"/>
                    <a:ext cx="337413" cy="361585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rtlCol="0" anchor="ctr">
                    <a:normAutofit fontScale="25000" lnSpcReduction="20000"/>
                  </a:bodyPr>
                  <a:lstStyle/>
                  <a:p>
                    <a:pPr algn="ctr"/>
                    <a:endParaRPr lang="en-US" sz="2400" dirty="0"/>
                  </a:p>
                </p:txBody>
              </p:sp>
            </p:grpSp>
            <p:grpSp>
              <p:nvGrpSpPr>
                <p:cNvPr id="170" name="Group 169">
                  <a:extLst>
                    <a:ext uri="{FF2B5EF4-FFF2-40B4-BE49-F238E27FC236}">
                      <a16:creationId xmlns:a16="http://schemas.microsoft.com/office/drawing/2014/main" id="{69A6FD51-3041-F1BA-6705-72022B503C2C}"/>
                    </a:ext>
                  </a:extLst>
                </p:cNvPr>
                <p:cNvGrpSpPr/>
                <p:nvPr/>
              </p:nvGrpSpPr>
              <p:grpSpPr>
                <a:xfrm>
                  <a:off x="4768765" y="3911302"/>
                  <a:ext cx="337413" cy="1640288"/>
                  <a:chOff x="1040447" y="3530921"/>
                  <a:chExt cx="337413" cy="1640288"/>
                </a:xfrm>
              </p:grpSpPr>
              <p:sp>
                <p:nvSpPr>
                  <p:cNvPr id="183" name="Oval 182">
                    <a:extLst>
                      <a:ext uri="{FF2B5EF4-FFF2-40B4-BE49-F238E27FC236}">
                        <a16:creationId xmlns:a16="http://schemas.microsoft.com/office/drawing/2014/main" id="{13AE0380-68E5-3DA7-30B0-E751DF9431F1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130221" y="5013344"/>
                    <a:ext cx="157864" cy="157865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rmAutofit fontScale="25000" lnSpcReduction="20000"/>
                  </a:bodyPr>
                  <a:lstStyle/>
                  <a:p>
                    <a:pPr algn="ctr"/>
                    <a:endParaRPr lang="en-US" sz="4050"/>
                  </a:p>
                </p:txBody>
              </p:sp>
              <p:cxnSp>
                <p:nvCxnSpPr>
                  <p:cNvPr id="184" name="Straight Connector 183">
                    <a:extLst>
                      <a:ext uri="{FF2B5EF4-FFF2-40B4-BE49-F238E27FC236}">
                        <a16:creationId xmlns:a16="http://schemas.microsoft.com/office/drawing/2014/main" id="{8F2CD8CC-947D-DEAE-6108-8CDADC65811D}"/>
                      </a:ext>
                    </a:extLst>
                  </p:cNvPr>
                  <p:cNvCxnSpPr>
                    <a:cxnSpLocks/>
                    <a:stCxn id="183" idx="4"/>
                    <a:endCxn id="185" idx="2"/>
                  </p:cNvCxnSpPr>
                  <p:nvPr/>
                </p:nvCxnSpPr>
                <p:spPr>
                  <a:xfrm flipV="1">
                    <a:off x="1209153" y="3892506"/>
                    <a:ext cx="0" cy="1120838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85" name="Rectangle 184">
                    <a:extLst>
                      <a:ext uri="{FF2B5EF4-FFF2-40B4-BE49-F238E27FC236}">
                        <a16:creationId xmlns:a16="http://schemas.microsoft.com/office/drawing/2014/main" id="{DAA5A50A-13C6-3461-F488-E84F320FC798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1040447" y="3530921"/>
                    <a:ext cx="337413" cy="361585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rtlCol="0" anchor="ctr">
                    <a:normAutofit fontScale="25000" lnSpcReduction="20000"/>
                  </a:bodyPr>
                  <a:lstStyle/>
                  <a:p>
                    <a:pPr algn="ctr"/>
                    <a:endParaRPr lang="en-US" sz="2400" dirty="0"/>
                  </a:p>
                </p:txBody>
              </p:sp>
            </p:grpSp>
            <p:grpSp>
              <p:nvGrpSpPr>
                <p:cNvPr id="171" name="Group 170">
                  <a:extLst>
                    <a:ext uri="{FF2B5EF4-FFF2-40B4-BE49-F238E27FC236}">
                      <a16:creationId xmlns:a16="http://schemas.microsoft.com/office/drawing/2014/main" id="{8447F82D-93AC-43CD-D563-958CAD09472C}"/>
                    </a:ext>
                  </a:extLst>
                </p:cNvPr>
                <p:cNvGrpSpPr/>
                <p:nvPr/>
              </p:nvGrpSpPr>
              <p:grpSpPr>
                <a:xfrm>
                  <a:off x="5239149" y="4238831"/>
                  <a:ext cx="337413" cy="1306644"/>
                  <a:chOff x="1040447" y="3530921"/>
                  <a:chExt cx="337413" cy="1306644"/>
                </a:xfrm>
              </p:grpSpPr>
              <p:sp>
                <p:nvSpPr>
                  <p:cNvPr id="180" name="Oval 179">
                    <a:extLst>
                      <a:ext uri="{FF2B5EF4-FFF2-40B4-BE49-F238E27FC236}">
                        <a16:creationId xmlns:a16="http://schemas.microsoft.com/office/drawing/2014/main" id="{BA93F0E1-6EB7-50E8-8443-3B9914C333C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130221" y="4679700"/>
                    <a:ext cx="157864" cy="157865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rmAutofit fontScale="25000" lnSpcReduction="20000"/>
                  </a:bodyPr>
                  <a:lstStyle/>
                  <a:p>
                    <a:pPr algn="ctr"/>
                    <a:endParaRPr lang="en-US" sz="4050"/>
                  </a:p>
                </p:txBody>
              </p:sp>
              <p:cxnSp>
                <p:nvCxnSpPr>
                  <p:cNvPr id="181" name="Straight Connector 180">
                    <a:extLst>
                      <a:ext uri="{FF2B5EF4-FFF2-40B4-BE49-F238E27FC236}">
                        <a16:creationId xmlns:a16="http://schemas.microsoft.com/office/drawing/2014/main" id="{10C69240-44A9-7B43-9F31-263CD71879D3}"/>
                      </a:ext>
                    </a:extLst>
                  </p:cNvPr>
                  <p:cNvCxnSpPr>
                    <a:cxnSpLocks/>
                    <a:stCxn id="180" idx="4"/>
                    <a:endCxn id="182" idx="2"/>
                  </p:cNvCxnSpPr>
                  <p:nvPr/>
                </p:nvCxnSpPr>
                <p:spPr>
                  <a:xfrm flipV="1">
                    <a:off x="1209153" y="3892506"/>
                    <a:ext cx="0" cy="787195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82" name="Rectangle 181">
                    <a:extLst>
                      <a:ext uri="{FF2B5EF4-FFF2-40B4-BE49-F238E27FC236}">
                        <a16:creationId xmlns:a16="http://schemas.microsoft.com/office/drawing/2014/main" id="{833CDD7A-1C36-DB95-A735-D58B4117EE4C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1040447" y="3530921"/>
                    <a:ext cx="337413" cy="361585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rtlCol="0" anchor="ctr">
                    <a:normAutofit fontScale="25000" lnSpcReduction="20000"/>
                  </a:bodyPr>
                  <a:lstStyle/>
                  <a:p>
                    <a:pPr algn="ctr"/>
                    <a:endParaRPr lang="en-US" sz="2400" dirty="0"/>
                  </a:p>
                </p:txBody>
              </p:sp>
            </p:grpSp>
            <p:grpSp>
              <p:nvGrpSpPr>
                <p:cNvPr id="172" name="Group 171">
                  <a:extLst>
                    <a:ext uri="{FF2B5EF4-FFF2-40B4-BE49-F238E27FC236}">
                      <a16:creationId xmlns:a16="http://schemas.microsoft.com/office/drawing/2014/main" id="{5F16D003-4794-2D86-7F63-3068F71BA585}"/>
                    </a:ext>
                  </a:extLst>
                </p:cNvPr>
                <p:cNvGrpSpPr/>
                <p:nvPr/>
              </p:nvGrpSpPr>
              <p:grpSpPr>
                <a:xfrm>
                  <a:off x="5709531" y="4600415"/>
                  <a:ext cx="337413" cy="945061"/>
                  <a:chOff x="1040447" y="3530920"/>
                  <a:chExt cx="337413" cy="945061"/>
                </a:xfrm>
              </p:grpSpPr>
              <p:sp>
                <p:nvSpPr>
                  <p:cNvPr id="177" name="Oval 176">
                    <a:extLst>
                      <a:ext uri="{FF2B5EF4-FFF2-40B4-BE49-F238E27FC236}">
                        <a16:creationId xmlns:a16="http://schemas.microsoft.com/office/drawing/2014/main" id="{C0A1389A-228B-1BAC-BFB8-9376EB59A139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130221" y="4318116"/>
                    <a:ext cx="157864" cy="157865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rmAutofit fontScale="25000" lnSpcReduction="20000"/>
                  </a:bodyPr>
                  <a:lstStyle/>
                  <a:p>
                    <a:pPr algn="ctr"/>
                    <a:endParaRPr lang="en-US" sz="4050"/>
                  </a:p>
                </p:txBody>
              </p:sp>
              <p:cxnSp>
                <p:nvCxnSpPr>
                  <p:cNvPr id="178" name="Straight Connector 177">
                    <a:extLst>
                      <a:ext uri="{FF2B5EF4-FFF2-40B4-BE49-F238E27FC236}">
                        <a16:creationId xmlns:a16="http://schemas.microsoft.com/office/drawing/2014/main" id="{D62A5C2F-BB70-F14B-3E26-3C88586585AC}"/>
                      </a:ext>
                    </a:extLst>
                  </p:cNvPr>
                  <p:cNvCxnSpPr>
                    <a:cxnSpLocks/>
                    <a:stCxn id="177" idx="4"/>
                    <a:endCxn id="179" idx="2"/>
                  </p:cNvCxnSpPr>
                  <p:nvPr/>
                </p:nvCxnSpPr>
                <p:spPr>
                  <a:xfrm flipV="1">
                    <a:off x="1209153" y="3892506"/>
                    <a:ext cx="0" cy="425610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79" name="Rectangle 178">
                    <a:extLst>
                      <a:ext uri="{FF2B5EF4-FFF2-40B4-BE49-F238E27FC236}">
                        <a16:creationId xmlns:a16="http://schemas.microsoft.com/office/drawing/2014/main" id="{0B61C089-498F-D769-1353-E10ADA90484B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1040447" y="3530920"/>
                    <a:ext cx="337413" cy="361585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rtlCol="0" anchor="ctr">
                    <a:normAutofit fontScale="25000" lnSpcReduction="20000"/>
                  </a:bodyPr>
                  <a:lstStyle/>
                  <a:p>
                    <a:pPr algn="ctr"/>
                    <a:endParaRPr lang="en-US" sz="2400" dirty="0"/>
                  </a:p>
                </p:txBody>
              </p:sp>
            </p:grpSp>
            <p:grpSp>
              <p:nvGrpSpPr>
                <p:cNvPr id="173" name="Group 172">
                  <a:extLst>
                    <a:ext uri="{FF2B5EF4-FFF2-40B4-BE49-F238E27FC236}">
                      <a16:creationId xmlns:a16="http://schemas.microsoft.com/office/drawing/2014/main" id="{408C7D35-BF3B-9735-1BA5-C64DDECAFD48}"/>
                    </a:ext>
                  </a:extLst>
                </p:cNvPr>
                <p:cNvGrpSpPr/>
                <p:nvPr/>
              </p:nvGrpSpPr>
              <p:grpSpPr>
                <a:xfrm>
                  <a:off x="6115022" y="5297575"/>
                  <a:ext cx="337412" cy="471914"/>
                  <a:chOff x="5411302" y="4880301"/>
                  <a:chExt cx="383010" cy="490797"/>
                </a:xfrm>
              </p:grpSpPr>
              <p:sp>
                <p:nvSpPr>
                  <p:cNvPr id="174" name="Rectangle 173">
                    <a:extLst>
                      <a:ext uri="{FF2B5EF4-FFF2-40B4-BE49-F238E27FC236}">
                        <a16:creationId xmlns:a16="http://schemas.microsoft.com/office/drawing/2014/main" id="{925BC970-1703-FC82-9E80-64CE22AC5A73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5411302" y="4880301"/>
                    <a:ext cx="383010" cy="369331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rtlCol="0" anchor="ctr">
                    <a:normAutofit fontScale="25000" lnSpcReduction="20000"/>
                  </a:bodyPr>
                  <a:lstStyle/>
                  <a:p>
                    <a:pPr algn="ctr"/>
                    <a:endParaRPr lang="en-US" sz="4050" dirty="0"/>
                  </a:p>
                </p:txBody>
              </p:sp>
              <p:cxnSp>
                <p:nvCxnSpPr>
                  <p:cNvPr id="175" name="Straight Arrow Connector 174">
                    <a:extLst>
                      <a:ext uri="{FF2B5EF4-FFF2-40B4-BE49-F238E27FC236}">
                        <a16:creationId xmlns:a16="http://schemas.microsoft.com/office/drawing/2014/main" id="{23EE4F7D-4741-8936-EB29-B403BDF0B5E9}"/>
                      </a:ext>
                    </a:extLst>
                  </p:cNvPr>
                  <p:cNvCxnSpPr>
                    <a:cxnSpLocks/>
                    <a:stCxn id="176" idx="2"/>
                  </p:cNvCxnSpPr>
                  <p:nvPr/>
                </p:nvCxnSpPr>
                <p:spPr>
                  <a:xfrm flipV="1">
                    <a:off x="5597968" y="4989669"/>
                    <a:ext cx="101695" cy="168003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76" name="Chord 175">
                    <a:extLst>
                      <a:ext uri="{FF2B5EF4-FFF2-40B4-BE49-F238E27FC236}">
                        <a16:creationId xmlns:a16="http://schemas.microsoft.com/office/drawing/2014/main" id="{C45948F1-D8E9-B2C3-A344-04A66BC91415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5385786" y="4972267"/>
                    <a:ext cx="424358" cy="373303"/>
                  </a:xfrm>
                  <a:prstGeom prst="chord">
                    <a:avLst>
                      <a:gd name="adj1" fmla="val 16227162"/>
                      <a:gd name="adj2" fmla="val 5381240"/>
                    </a:avLst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rmAutofit fontScale="25000" lnSpcReduction="20000"/>
                  </a:bodyPr>
                  <a:lstStyle/>
                  <a:p>
                    <a:pPr algn="ctr"/>
                    <a:endParaRPr lang="en-US" sz="4050" dirty="0"/>
                  </a:p>
                </p:txBody>
              </p:sp>
            </p:grpSp>
          </p:grpSp>
          <p:grpSp>
            <p:nvGrpSpPr>
              <p:cNvPr id="121" name="Group 120">
                <a:extLst>
                  <a:ext uri="{FF2B5EF4-FFF2-40B4-BE49-F238E27FC236}">
                    <a16:creationId xmlns:a16="http://schemas.microsoft.com/office/drawing/2014/main" id="{A804C5C5-8CF2-B85F-08E4-4FB95C907E89}"/>
                  </a:ext>
                </a:extLst>
              </p:cNvPr>
              <p:cNvGrpSpPr/>
              <p:nvPr/>
            </p:nvGrpSpPr>
            <p:grpSpPr>
              <a:xfrm>
                <a:off x="5292329" y="2521738"/>
                <a:ext cx="2256947" cy="2354158"/>
                <a:chOff x="3631252" y="2826791"/>
                <a:chExt cx="2821182" cy="2942698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45" name="TextBox 144">
                      <a:extLst>
                        <a:ext uri="{FF2B5EF4-FFF2-40B4-BE49-F238E27FC236}">
                          <a16:creationId xmlns:a16="http://schemas.microsoft.com/office/drawing/2014/main" id="{04B95484-1B3A-7A89-5140-F51D23B70657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631252" y="5266490"/>
                      <a:ext cx="765850" cy="400109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normAutofit fontScale="25000" lnSpcReduction="20000"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2000" dirty="0">
                                <a:latin typeface="Cambria Math" panose="02040503050406030204" pitchFamily="18" charset="0"/>
                              </a:rPr>
                              <m:t>|+&gt;</m:t>
                            </m:r>
                          </m:oMath>
                        </m:oMathPara>
                      </a14:m>
                      <a:endParaRPr lang="en-US" sz="3200" dirty="0"/>
                    </a:p>
                  </p:txBody>
                </p:sp>
              </mc:Choice>
              <mc:Fallback xmlns="">
                <p:sp>
                  <p:nvSpPr>
                    <p:cNvPr id="145" name="TextBox 144">
                      <a:extLst>
                        <a:ext uri="{FF2B5EF4-FFF2-40B4-BE49-F238E27FC236}">
                          <a16:creationId xmlns:a16="http://schemas.microsoft.com/office/drawing/2014/main" id="{04B95484-1B3A-7A89-5140-F51D23B70657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631252" y="5266490"/>
                      <a:ext cx="765850" cy="400109"/>
                    </a:xfrm>
                    <a:prstGeom prst="rect">
                      <a:avLst/>
                    </a:prstGeom>
                    <a:blipFill>
                      <a:blip r:embed="rId4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146" name="Straight Connector 145">
                  <a:extLst>
                    <a:ext uri="{FF2B5EF4-FFF2-40B4-BE49-F238E27FC236}">
                      <a16:creationId xmlns:a16="http://schemas.microsoft.com/office/drawing/2014/main" id="{929E689D-72DC-AF32-326F-B1B2488FD59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261751" y="5466544"/>
                  <a:ext cx="1930698" cy="7172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147" name="Group 146">
                  <a:extLst>
                    <a:ext uri="{FF2B5EF4-FFF2-40B4-BE49-F238E27FC236}">
                      <a16:creationId xmlns:a16="http://schemas.microsoft.com/office/drawing/2014/main" id="{D322BA0A-2DA8-6DD9-26CE-B70591E2160D}"/>
                    </a:ext>
                  </a:extLst>
                </p:cNvPr>
                <p:cNvGrpSpPr/>
                <p:nvPr/>
              </p:nvGrpSpPr>
              <p:grpSpPr>
                <a:xfrm>
                  <a:off x="4309222" y="3549719"/>
                  <a:ext cx="337413" cy="1995759"/>
                  <a:chOff x="1040447" y="3530923"/>
                  <a:chExt cx="337413" cy="1995759"/>
                </a:xfrm>
              </p:grpSpPr>
              <p:sp>
                <p:nvSpPr>
                  <p:cNvPr id="164" name="Oval 163">
                    <a:extLst>
                      <a:ext uri="{FF2B5EF4-FFF2-40B4-BE49-F238E27FC236}">
                        <a16:creationId xmlns:a16="http://schemas.microsoft.com/office/drawing/2014/main" id="{83D874D4-9CFB-56E4-B981-8D54FD648EC2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130221" y="5368817"/>
                    <a:ext cx="157864" cy="157865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rmAutofit fontScale="25000" lnSpcReduction="20000"/>
                  </a:bodyPr>
                  <a:lstStyle/>
                  <a:p>
                    <a:pPr algn="ctr"/>
                    <a:endParaRPr lang="en-US" sz="4050"/>
                  </a:p>
                </p:txBody>
              </p:sp>
              <p:cxnSp>
                <p:nvCxnSpPr>
                  <p:cNvPr id="165" name="Straight Connector 164">
                    <a:extLst>
                      <a:ext uri="{FF2B5EF4-FFF2-40B4-BE49-F238E27FC236}">
                        <a16:creationId xmlns:a16="http://schemas.microsoft.com/office/drawing/2014/main" id="{4A29AE48-6951-53ED-C8EC-ADD39ADEF542}"/>
                      </a:ext>
                    </a:extLst>
                  </p:cNvPr>
                  <p:cNvCxnSpPr>
                    <a:cxnSpLocks/>
                    <a:stCxn id="164" idx="4"/>
                    <a:endCxn id="166" idx="2"/>
                  </p:cNvCxnSpPr>
                  <p:nvPr/>
                </p:nvCxnSpPr>
                <p:spPr>
                  <a:xfrm flipV="1">
                    <a:off x="1209153" y="3892506"/>
                    <a:ext cx="0" cy="1476309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66" name="Rectangle 165">
                    <a:extLst>
                      <a:ext uri="{FF2B5EF4-FFF2-40B4-BE49-F238E27FC236}">
                        <a16:creationId xmlns:a16="http://schemas.microsoft.com/office/drawing/2014/main" id="{D0AD2BA2-59AB-DD08-5B65-3CB378C357A8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1040447" y="3530923"/>
                    <a:ext cx="337413" cy="361585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rtlCol="0" anchor="ctr">
                    <a:normAutofit fontScale="25000" lnSpcReduction="20000"/>
                  </a:bodyPr>
                  <a:lstStyle/>
                  <a:p>
                    <a:pPr algn="ctr"/>
                    <a:endParaRPr lang="en-US" sz="2400" dirty="0"/>
                  </a:p>
                </p:txBody>
              </p:sp>
            </p:grpSp>
            <p:grpSp>
              <p:nvGrpSpPr>
                <p:cNvPr id="148" name="Group 147">
                  <a:extLst>
                    <a:ext uri="{FF2B5EF4-FFF2-40B4-BE49-F238E27FC236}">
                      <a16:creationId xmlns:a16="http://schemas.microsoft.com/office/drawing/2014/main" id="{DC327A13-A83B-7930-6DC5-2414D917F54A}"/>
                    </a:ext>
                  </a:extLst>
                </p:cNvPr>
                <p:cNvGrpSpPr/>
                <p:nvPr/>
              </p:nvGrpSpPr>
              <p:grpSpPr>
                <a:xfrm>
                  <a:off x="4768765" y="3911304"/>
                  <a:ext cx="337413" cy="1640288"/>
                  <a:chOff x="1040447" y="3530923"/>
                  <a:chExt cx="337413" cy="1640288"/>
                </a:xfrm>
              </p:grpSpPr>
              <p:sp>
                <p:nvSpPr>
                  <p:cNvPr id="161" name="Oval 160">
                    <a:extLst>
                      <a:ext uri="{FF2B5EF4-FFF2-40B4-BE49-F238E27FC236}">
                        <a16:creationId xmlns:a16="http://schemas.microsoft.com/office/drawing/2014/main" id="{F186289F-8F0C-80A2-9EC3-93646BE4F1D8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130221" y="5013346"/>
                    <a:ext cx="157864" cy="157865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rmAutofit fontScale="25000" lnSpcReduction="20000"/>
                  </a:bodyPr>
                  <a:lstStyle/>
                  <a:p>
                    <a:pPr algn="ctr"/>
                    <a:endParaRPr lang="en-US" sz="4050"/>
                  </a:p>
                </p:txBody>
              </p:sp>
              <p:cxnSp>
                <p:nvCxnSpPr>
                  <p:cNvPr id="162" name="Straight Connector 161">
                    <a:extLst>
                      <a:ext uri="{FF2B5EF4-FFF2-40B4-BE49-F238E27FC236}">
                        <a16:creationId xmlns:a16="http://schemas.microsoft.com/office/drawing/2014/main" id="{C6CCB404-F4C7-C7FA-E67E-6E56AFA0C055}"/>
                      </a:ext>
                    </a:extLst>
                  </p:cNvPr>
                  <p:cNvCxnSpPr>
                    <a:cxnSpLocks/>
                    <a:stCxn id="161" idx="4"/>
                    <a:endCxn id="163" idx="2"/>
                  </p:cNvCxnSpPr>
                  <p:nvPr/>
                </p:nvCxnSpPr>
                <p:spPr>
                  <a:xfrm flipV="1">
                    <a:off x="1209153" y="3892506"/>
                    <a:ext cx="0" cy="1120838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63" name="Rectangle 162">
                    <a:extLst>
                      <a:ext uri="{FF2B5EF4-FFF2-40B4-BE49-F238E27FC236}">
                        <a16:creationId xmlns:a16="http://schemas.microsoft.com/office/drawing/2014/main" id="{5B016491-C857-E74F-1A6B-C929990BB092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1040447" y="3530923"/>
                    <a:ext cx="337413" cy="361585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rtlCol="0" anchor="ctr">
                    <a:normAutofit fontScale="25000" lnSpcReduction="20000"/>
                  </a:bodyPr>
                  <a:lstStyle/>
                  <a:p>
                    <a:pPr algn="ctr"/>
                    <a:endParaRPr lang="en-US" sz="2400" dirty="0"/>
                  </a:p>
                </p:txBody>
              </p:sp>
            </p:grpSp>
            <p:grpSp>
              <p:nvGrpSpPr>
                <p:cNvPr id="149" name="Group 148">
                  <a:extLst>
                    <a:ext uri="{FF2B5EF4-FFF2-40B4-BE49-F238E27FC236}">
                      <a16:creationId xmlns:a16="http://schemas.microsoft.com/office/drawing/2014/main" id="{CB84C098-D685-6602-3F69-F9ED94970BBE}"/>
                    </a:ext>
                  </a:extLst>
                </p:cNvPr>
                <p:cNvGrpSpPr/>
                <p:nvPr/>
              </p:nvGrpSpPr>
              <p:grpSpPr>
                <a:xfrm>
                  <a:off x="5239149" y="4238833"/>
                  <a:ext cx="337413" cy="1306645"/>
                  <a:chOff x="1040447" y="3530923"/>
                  <a:chExt cx="337413" cy="1306645"/>
                </a:xfrm>
              </p:grpSpPr>
              <p:sp>
                <p:nvSpPr>
                  <p:cNvPr id="158" name="Oval 157">
                    <a:extLst>
                      <a:ext uri="{FF2B5EF4-FFF2-40B4-BE49-F238E27FC236}">
                        <a16:creationId xmlns:a16="http://schemas.microsoft.com/office/drawing/2014/main" id="{894A3B2B-85F4-2120-6568-8BD4C454A252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130221" y="4679703"/>
                    <a:ext cx="157864" cy="157865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rmAutofit fontScale="25000" lnSpcReduction="20000"/>
                  </a:bodyPr>
                  <a:lstStyle/>
                  <a:p>
                    <a:pPr algn="ctr"/>
                    <a:endParaRPr lang="en-US" sz="4050"/>
                  </a:p>
                </p:txBody>
              </p:sp>
              <p:cxnSp>
                <p:nvCxnSpPr>
                  <p:cNvPr id="159" name="Straight Connector 158">
                    <a:extLst>
                      <a:ext uri="{FF2B5EF4-FFF2-40B4-BE49-F238E27FC236}">
                        <a16:creationId xmlns:a16="http://schemas.microsoft.com/office/drawing/2014/main" id="{38097D20-2FE9-79B7-B623-773FBBA6AD3F}"/>
                      </a:ext>
                    </a:extLst>
                  </p:cNvPr>
                  <p:cNvCxnSpPr>
                    <a:cxnSpLocks/>
                    <a:stCxn id="158" idx="4"/>
                    <a:endCxn id="160" idx="2"/>
                  </p:cNvCxnSpPr>
                  <p:nvPr/>
                </p:nvCxnSpPr>
                <p:spPr>
                  <a:xfrm flipV="1">
                    <a:off x="1209153" y="3892506"/>
                    <a:ext cx="0" cy="787195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60" name="Rectangle 159">
                    <a:extLst>
                      <a:ext uri="{FF2B5EF4-FFF2-40B4-BE49-F238E27FC236}">
                        <a16:creationId xmlns:a16="http://schemas.microsoft.com/office/drawing/2014/main" id="{6DA850D3-D8EA-F66A-A82A-18B8B31483D3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1040447" y="3530923"/>
                    <a:ext cx="337413" cy="361585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rtlCol="0" anchor="ctr">
                    <a:normAutofit fontScale="25000" lnSpcReduction="20000"/>
                  </a:bodyPr>
                  <a:lstStyle/>
                  <a:p>
                    <a:pPr algn="ctr"/>
                    <a:endParaRPr lang="en-US" sz="2400" dirty="0"/>
                  </a:p>
                </p:txBody>
              </p:sp>
            </p:grpSp>
            <p:grpSp>
              <p:nvGrpSpPr>
                <p:cNvPr id="150" name="Group 149">
                  <a:extLst>
                    <a:ext uri="{FF2B5EF4-FFF2-40B4-BE49-F238E27FC236}">
                      <a16:creationId xmlns:a16="http://schemas.microsoft.com/office/drawing/2014/main" id="{68643661-E530-ADC8-DCDF-435D2CBFD7BB}"/>
                    </a:ext>
                  </a:extLst>
                </p:cNvPr>
                <p:cNvGrpSpPr/>
                <p:nvPr/>
              </p:nvGrpSpPr>
              <p:grpSpPr>
                <a:xfrm>
                  <a:off x="5709530" y="2826791"/>
                  <a:ext cx="337413" cy="2718687"/>
                  <a:chOff x="1040446" y="1757296"/>
                  <a:chExt cx="337413" cy="2718687"/>
                </a:xfrm>
              </p:grpSpPr>
              <p:sp>
                <p:nvSpPr>
                  <p:cNvPr id="155" name="Oval 154">
                    <a:extLst>
                      <a:ext uri="{FF2B5EF4-FFF2-40B4-BE49-F238E27FC236}">
                        <a16:creationId xmlns:a16="http://schemas.microsoft.com/office/drawing/2014/main" id="{3389F666-DA39-007C-1052-1DDAD9CF8BEB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130221" y="4318118"/>
                    <a:ext cx="157864" cy="157865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rmAutofit fontScale="25000" lnSpcReduction="20000"/>
                  </a:bodyPr>
                  <a:lstStyle/>
                  <a:p>
                    <a:pPr algn="ctr"/>
                    <a:endParaRPr lang="en-US" sz="4050"/>
                  </a:p>
                </p:txBody>
              </p:sp>
              <p:cxnSp>
                <p:nvCxnSpPr>
                  <p:cNvPr id="156" name="Straight Connector 155">
                    <a:extLst>
                      <a:ext uri="{FF2B5EF4-FFF2-40B4-BE49-F238E27FC236}">
                        <a16:creationId xmlns:a16="http://schemas.microsoft.com/office/drawing/2014/main" id="{CD543226-3E58-EFCD-868E-D421F89A1272}"/>
                      </a:ext>
                    </a:extLst>
                  </p:cNvPr>
                  <p:cNvCxnSpPr>
                    <a:cxnSpLocks/>
                    <a:stCxn id="155" idx="4"/>
                    <a:endCxn id="157" idx="2"/>
                  </p:cNvCxnSpPr>
                  <p:nvPr/>
                </p:nvCxnSpPr>
                <p:spPr>
                  <a:xfrm flipH="1" flipV="1">
                    <a:off x="1209152" y="2118880"/>
                    <a:ext cx="1" cy="2199236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57" name="Rectangle 156">
                    <a:extLst>
                      <a:ext uri="{FF2B5EF4-FFF2-40B4-BE49-F238E27FC236}">
                        <a16:creationId xmlns:a16="http://schemas.microsoft.com/office/drawing/2014/main" id="{A48A5276-1453-EB6F-3CC3-F7547ED44A22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1040446" y="1757296"/>
                    <a:ext cx="337413" cy="361585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rtlCol="0" anchor="ctr">
                    <a:normAutofit fontScale="25000" lnSpcReduction="20000"/>
                  </a:bodyPr>
                  <a:lstStyle/>
                  <a:p>
                    <a:pPr algn="ctr"/>
                    <a:endParaRPr lang="en-US" sz="2400" dirty="0"/>
                  </a:p>
                </p:txBody>
              </p:sp>
            </p:grpSp>
            <p:grpSp>
              <p:nvGrpSpPr>
                <p:cNvPr id="151" name="Group 150">
                  <a:extLst>
                    <a:ext uri="{FF2B5EF4-FFF2-40B4-BE49-F238E27FC236}">
                      <a16:creationId xmlns:a16="http://schemas.microsoft.com/office/drawing/2014/main" id="{F34E9E87-C0BC-585F-B2D6-16403EB39BE9}"/>
                    </a:ext>
                  </a:extLst>
                </p:cNvPr>
                <p:cNvGrpSpPr/>
                <p:nvPr/>
              </p:nvGrpSpPr>
              <p:grpSpPr>
                <a:xfrm>
                  <a:off x="6115022" y="5297575"/>
                  <a:ext cx="337412" cy="471914"/>
                  <a:chOff x="5411302" y="4880301"/>
                  <a:chExt cx="383010" cy="490797"/>
                </a:xfrm>
              </p:grpSpPr>
              <p:sp>
                <p:nvSpPr>
                  <p:cNvPr id="152" name="Rectangle 151">
                    <a:extLst>
                      <a:ext uri="{FF2B5EF4-FFF2-40B4-BE49-F238E27FC236}">
                        <a16:creationId xmlns:a16="http://schemas.microsoft.com/office/drawing/2014/main" id="{8EED68CC-54F9-A2AD-03AA-9BF0B5BFE282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5411302" y="4880301"/>
                    <a:ext cx="383010" cy="369331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rtlCol="0" anchor="ctr">
                    <a:normAutofit fontScale="25000" lnSpcReduction="20000"/>
                  </a:bodyPr>
                  <a:lstStyle/>
                  <a:p>
                    <a:pPr algn="ctr"/>
                    <a:endParaRPr lang="en-US" sz="4050" dirty="0"/>
                  </a:p>
                </p:txBody>
              </p:sp>
              <p:cxnSp>
                <p:nvCxnSpPr>
                  <p:cNvPr id="153" name="Straight Arrow Connector 152">
                    <a:extLst>
                      <a:ext uri="{FF2B5EF4-FFF2-40B4-BE49-F238E27FC236}">
                        <a16:creationId xmlns:a16="http://schemas.microsoft.com/office/drawing/2014/main" id="{4FE718E4-B797-107B-DB8D-2018E4D36327}"/>
                      </a:ext>
                    </a:extLst>
                  </p:cNvPr>
                  <p:cNvCxnSpPr>
                    <a:cxnSpLocks/>
                    <a:stCxn id="154" idx="2"/>
                  </p:cNvCxnSpPr>
                  <p:nvPr/>
                </p:nvCxnSpPr>
                <p:spPr>
                  <a:xfrm flipV="1">
                    <a:off x="5597968" y="4989669"/>
                    <a:ext cx="101695" cy="168003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54" name="Chord 153">
                    <a:extLst>
                      <a:ext uri="{FF2B5EF4-FFF2-40B4-BE49-F238E27FC236}">
                        <a16:creationId xmlns:a16="http://schemas.microsoft.com/office/drawing/2014/main" id="{D99F3030-7234-EEA7-2645-5722EBED8CD9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5385786" y="4972267"/>
                    <a:ext cx="424358" cy="373303"/>
                  </a:xfrm>
                  <a:prstGeom prst="chord">
                    <a:avLst>
                      <a:gd name="adj1" fmla="val 16227162"/>
                      <a:gd name="adj2" fmla="val 5381240"/>
                    </a:avLst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rmAutofit fontScale="25000" lnSpcReduction="20000"/>
                  </a:bodyPr>
                  <a:lstStyle/>
                  <a:p>
                    <a:pPr algn="ctr"/>
                    <a:endParaRPr lang="en-US" sz="4050" dirty="0"/>
                  </a:p>
                </p:txBody>
              </p:sp>
            </p:grpSp>
          </p:grpSp>
          <p:grpSp>
            <p:nvGrpSpPr>
              <p:cNvPr id="122" name="Group 121">
                <a:extLst>
                  <a:ext uri="{FF2B5EF4-FFF2-40B4-BE49-F238E27FC236}">
                    <a16:creationId xmlns:a16="http://schemas.microsoft.com/office/drawing/2014/main" id="{BDF4BF81-4E5D-D90A-8FFC-026BD6A42338}"/>
                  </a:ext>
                </a:extLst>
              </p:cNvPr>
              <p:cNvGrpSpPr/>
              <p:nvPr/>
            </p:nvGrpSpPr>
            <p:grpSpPr>
              <a:xfrm>
                <a:off x="7545391" y="2539879"/>
                <a:ext cx="2262251" cy="2577841"/>
                <a:chOff x="3624620" y="2547190"/>
                <a:chExt cx="2827814" cy="3222299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23" name="TextBox 122">
                      <a:extLst>
                        <a:ext uri="{FF2B5EF4-FFF2-40B4-BE49-F238E27FC236}">
                          <a16:creationId xmlns:a16="http://schemas.microsoft.com/office/drawing/2014/main" id="{77E4F782-3623-2A37-4352-54A9A2E32773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624620" y="5283444"/>
                      <a:ext cx="765850" cy="400111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normAutofit fontScale="25000" lnSpcReduction="20000"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2000" dirty="0">
                                <a:latin typeface="Cambria Math" panose="02040503050406030204" pitchFamily="18" charset="0"/>
                              </a:rPr>
                              <m:t>|+&gt;</m:t>
                            </m:r>
                          </m:oMath>
                        </m:oMathPara>
                      </a14:m>
                      <a:endParaRPr lang="en-US" sz="3200" dirty="0"/>
                    </a:p>
                  </p:txBody>
                </p:sp>
              </mc:Choice>
              <mc:Fallback xmlns="">
                <p:sp>
                  <p:nvSpPr>
                    <p:cNvPr id="123" name="TextBox 122">
                      <a:extLst>
                        <a:ext uri="{FF2B5EF4-FFF2-40B4-BE49-F238E27FC236}">
                          <a16:creationId xmlns:a16="http://schemas.microsoft.com/office/drawing/2014/main" id="{77E4F782-3623-2A37-4352-54A9A2E32773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624620" y="5283444"/>
                      <a:ext cx="765850" cy="400111"/>
                    </a:xfrm>
                    <a:prstGeom prst="rect">
                      <a:avLst/>
                    </a:prstGeom>
                    <a:blipFill>
                      <a:blip r:embed="rId4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124" name="Straight Connector 123">
                  <a:extLst>
                    <a:ext uri="{FF2B5EF4-FFF2-40B4-BE49-F238E27FC236}">
                      <a16:creationId xmlns:a16="http://schemas.microsoft.com/office/drawing/2014/main" id="{EC068DB8-7798-B754-AAFF-F006927CFB2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309222" y="5466544"/>
                  <a:ext cx="1883227" cy="16958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125" name="Group 124">
                  <a:extLst>
                    <a:ext uri="{FF2B5EF4-FFF2-40B4-BE49-F238E27FC236}">
                      <a16:creationId xmlns:a16="http://schemas.microsoft.com/office/drawing/2014/main" id="{13880B82-20B3-8131-CA59-F189E9B6C8C4}"/>
                    </a:ext>
                  </a:extLst>
                </p:cNvPr>
                <p:cNvGrpSpPr/>
                <p:nvPr/>
              </p:nvGrpSpPr>
              <p:grpSpPr>
                <a:xfrm>
                  <a:off x="4309222" y="3549716"/>
                  <a:ext cx="337413" cy="1995758"/>
                  <a:chOff x="1040447" y="3530920"/>
                  <a:chExt cx="337413" cy="1995758"/>
                </a:xfrm>
              </p:grpSpPr>
              <p:sp>
                <p:nvSpPr>
                  <p:cNvPr id="142" name="Oval 141">
                    <a:extLst>
                      <a:ext uri="{FF2B5EF4-FFF2-40B4-BE49-F238E27FC236}">
                        <a16:creationId xmlns:a16="http://schemas.microsoft.com/office/drawing/2014/main" id="{2F67D0EE-9C40-AC1C-F802-0BE9724A7E79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130221" y="5368813"/>
                    <a:ext cx="157864" cy="157865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rmAutofit fontScale="25000" lnSpcReduction="20000"/>
                  </a:bodyPr>
                  <a:lstStyle/>
                  <a:p>
                    <a:pPr algn="ctr"/>
                    <a:endParaRPr lang="en-US" sz="4050"/>
                  </a:p>
                </p:txBody>
              </p:sp>
              <p:cxnSp>
                <p:nvCxnSpPr>
                  <p:cNvPr id="143" name="Straight Connector 142">
                    <a:extLst>
                      <a:ext uri="{FF2B5EF4-FFF2-40B4-BE49-F238E27FC236}">
                        <a16:creationId xmlns:a16="http://schemas.microsoft.com/office/drawing/2014/main" id="{6E9846A6-65DE-EC25-83A1-68E9B2568CC6}"/>
                      </a:ext>
                    </a:extLst>
                  </p:cNvPr>
                  <p:cNvCxnSpPr>
                    <a:cxnSpLocks/>
                    <a:stCxn id="142" idx="4"/>
                    <a:endCxn id="144" idx="2"/>
                  </p:cNvCxnSpPr>
                  <p:nvPr/>
                </p:nvCxnSpPr>
                <p:spPr>
                  <a:xfrm flipV="1">
                    <a:off x="1209153" y="3892506"/>
                    <a:ext cx="0" cy="1476309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44" name="Rectangle 143">
                    <a:extLst>
                      <a:ext uri="{FF2B5EF4-FFF2-40B4-BE49-F238E27FC236}">
                        <a16:creationId xmlns:a16="http://schemas.microsoft.com/office/drawing/2014/main" id="{9F3796C9-B355-2A67-648B-328ADB20357B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1040447" y="3530920"/>
                    <a:ext cx="337413" cy="361585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rtlCol="0" anchor="ctr">
                    <a:normAutofit fontScale="25000" lnSpcReduction="20000"/>
                  </a:bodyPr>
                  <a:lstStyle/>
                  <a:p>
                    <a:pPr algn="ctr"/>
                    <a:endParaRPr lang="en-US" sz="2400" dirty="0"/>
                  </a:p>
                </p:txBody>
              </p:sp>
            </p:grpSp>
            <p:grpSp>
              <p:nvGrpSpPr>
                <p:cNvPr id="126" name="Group 125">
                  <a:extLst>
                    <a:ext uri="{FF2B5EF4-FFF2-40B4-BE49-F238E27FC236}">
                      <a16:creationId xmlns:a16="http://schemas.microsoft.com/office/drawing/2014/main" id="{346DF32A-8B84-6557-2526-B3CCD8C64BE0}"/>
                    </a:ext>
                  </a:extLst>
                </p:cNvPr>
                <p:cNvGrpSpPr/>
                <p:nvPr/>
              </p:nvGrpSpPr>
              <p:grpSpPr>
                <a:xfrm>
                  <a:off x="4768765" y="3911301"/>
                  <a:ext cx="337413" cy="1640288"/>
                  <a:chOff x="1040447" y="3530920"/>
                  <a:chExt cx="337413" cy="1640288"/>
                </a:xfrm>
              </p:grpSpPr>
              <p:sp>
                <p:nvSpPr>
                  <p:cNvPr id="139" name="Oval 138">
                    <a:extLst>
                      <a:ext uri="{FF2B5EF4-FFF2-40B4-BE49-F238E27FC236}">
                        <a16:creationId xmlns:a16="http://schemas.microsoft.com/office/drawing/2014/main" id="{3C3782F7-5B8D-551A-541F-B01E537DB0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130221" y="5013343"/>
                    <a:ext cx="157864" cy="157865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rmAutofit fontScale="25000" lnSpcReduction="20000"/>
                  </a:bodyPr>
                  <a:lstStyle/>
                  <a:p>
                    <a:pPr algn="ctr"/>
                    <a:endParaRPr lang="en-US" sz="4050"/>
                  </a:p>
                </p:txBody>
              </p:sp>
              <p:cxnSp>
                <p:nvCxnSpPr>
                  <p:cNvPr id="140" name="Straight Connector 139">
                    <a:extLst>
                      <a:ext uri="{FF2B5EF4-FFF2-40B4-BE49-F238E27FC236}">
                        <a16:creationId xmlns:a16="http://schemas.microsoft.com/office/drawing/2014/main" id="{24DCB801-27E1-C38C-2B37-1145CB3956FE}"/>
                      </a:ext>
                    </a:extLst>
                  </p:cNvPr>
                  <p:cNvCxnSpPr>
                    <a:cxnSpLocks/>
                    <a:stCxn id="139" idx="4"/>
                    <a:endCxn id="141" idx="2"/>
                  </p:cNvCxnSpPr>
                  <p:nvPr/>
                </p:nvCxnSpPr>
                <p:spPr>
                  <a:xfrm flipV="1">
                    <a:off x="1209153" y="3892506"/>
                    <a:ext cx="0" cy="1120838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41" name="Rectangle 140">
                    <a:extLst>
                      <a:ext uri="{FF2B5EF4-FFF2-40B4-BE49-F238E27FC236}">
                        <a16:creationId xmlns:a16="http://schemas.microsoft.com/office/drawing/2014/main" id="{4E740DFB-696E-2529-7EA2-6AC669F99B93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1040447" y="3530920"/>
                    <a:ext cx="337413" cy="361585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rtlCol="0" anchor="ctr">
                    <a:normAutofit fontScale="25000" lnSpcReduction="20000"/>
                  </a:bodyPr>
                  <a:lstStyle/>
                  <a:p>
                    <a:pPr algn="ctr"/>
                    <a:endParaRPr lang="en-US" sz="2400" dirty="0"/>
                  </a:p>
                </p:txBody>
              </p:sp>
            </p:grpSp>
            <p:grpSp>
              <p:nvGrpSpPr>
                <p:cNvPr id="127" name="Group 126">
                  <a:extLst>
                    <a:ext uri="{FF2B5EF4-FFF2-40B4-BE49-F238E27FC236}">
                      <a16:creationId xmlns:a16="http://schemas.microsoft.com/office/drawing/2014/main" id="{40535227-3322-E73A-0967-0B3F338259FE}"/>
                    </a:ext>
                  </a:extLst>
                </p:cNvPr>
                <p:cNvGrpSpPr/>
                <p:nvPr/>
              </p:nvGrpSpPr>
              <p:grpSpPr>
                <a:xfrm>
                  <a:off x="5250835" y="2547190"/>
                  <a:ext cx="337413" cy="2998285"/>
                  <a:chOff x="1052133" y="1839280"/>
                  <a:chExt cx="337413" cy="2998285"/>
                </a:xfrm>
              </p:grpSpPr>
              <p:sp>
                <p:nvSpPr>
                  <p:cNvPr id="136" name="Oval 135">
                    <a:extLst>
                      <a:ext uri="{FF2B5EF4-FFF2-40B4-BE49-F238E27FC236}">
                        <a16:creationId xmlns:a16="http://schemas.microsoft.com/office/drawing/2014/main" id="{0620501D-55D9-CC09-2F19-E541DE19B7C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130221" y="4679700"/>
                    <a:ext cx="157864" cy="157865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rmAutofit fontScale="25000" lnSpcReduction="20000"/>
                  </a:bodyPr>
                  <a:lstStyle/>
                  <a:p>
                    <a:pPr algn="ctr"/>
                    <a:endParaRPr lang="en-US" sz="4050"/>
                  </a:p>
                </p:txBody>
              </p:sp>
              <p:cxnSp>
                <p:nvCxnSpPr>
                  <p:cNvPr id="137" name="Straight Connector 136">
                    <a:extLst>
                      <a:ext uri="{FF2B5EF4-FFF2-40B4-BE49-F238E27FC236}">
                        <a16:creationId xmlns:a16="http://schemas.microsoft.com/office/drawing/2014/main" id="{A94A6950-DC0D-4075-3382-9CAF63B772EF}"/>
                      </a:ext>
                    </a:extLst>
                  </p:cNvPr>
                  <p:cNvCxnSpPr>
                    <a:cxnSpLocks/>
                    <a:stCxn id="136" idx="4"/>
                    <a:endCxn id="138" idx="2"/>
                  </p:cNvCxnSpPr>
                  <p:nvPr/>
                </p:nvCxnSpPr>
                <p:spPr>
                  <a:xfrm flipV="1">
                    <a:off x="1209153" y="2200866"/>
                    <a:ext cx="11686" cy="2478835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38" name="Rectangle 137">
                    <a:extLst>
                      <a:ext uri="{FF2B5EF4-FFF2-40B4-BE49-F238E27FC236}">
                        <a16:creationId xmlns:a16="http://schemas.microsoft.com/office/drawing/2014/main" id="{C166320A-951A-42F3-802B-7A4346576D85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1052133" y="1839280"/>
                    <a:ext cx="337413" cy="361585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rtlCol="0" anchor="ctr">
                    <a:normAutofit fontScale="25000" lnSpcReduction="20000"/>
                  </a:bodyPr>
                  <a:lstStyle/>
                  <a:p>
                    <a:pPr algn="ctr"/>
                    <a:endParaRPr lang="en-US" sz="2400" dirty="0"/>
                  </a:p>
                </p:txBody>
              </p:sp>
            </p:grpSp>
            <p:grpSp>
              <p:nvGrpSpPr>
                <p:cNvPr id="128" name="Group 127">
                  <a:extLst>
                    <a:ext uri="{FF2B5EF4-FFF2-40B4-BE49-F238E27FC236}">
                      <a16:creationId xmlns:a16="http://schemas.microsoft.com/office/drawing/2014/main" id="{992F15E4-8C98-DFC2-3B60-E46A881374F4}"/>
                    </a:ext>
                  </a:extLst>
                </p:cNvPr>
                <p:cNvGrpSpPr/>
                <p:nvPr/>
              </p:nvGrpSpPr>
              <p:grpSpPr>
                <a:xfrm>
                  <a:off x="5709530" y="2826790"/>
                  <a:ext cx="337413" cy="2718687"/>
                  <a:chOff x="1040446" y="1757295"/>
                  <a:chExt cx="337413" cy="2718687"/>
                </a:xfrm>
              </p:grpSpPr>
              <p:sp>
                <p:nvSpPr>
                  <p:cNvPr id="133" name="Oval 132">
                    <a:extLst>
                      <a:ext uri="{FF2B5EF4-FFF2-40B4-BE49-F238E27FC236}">
                        <a16:creationId xmlns:a16="http://schemas.microsoft.com/office/drawing/2014/main" id="{6251B8E9-9F76-79EF-6E8C-19275ACDAEE0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130221" y="4318117"/>
                    <a:ext cx="157864" cy="157865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rmAutofit fontScale="25000" lnSpcReduction="20000"/>
                  </a:bodyPr>
                  <a:lstStyle/>
                  <a:p>
                    <a:pPr algn="ctr"/>
                    <a:endParaRPr lang="en-US" sz="4050"/>
                  </a:p>
                </p:txBody>
              </p:sp>
              <p:cxnSp>
                <p:nvCxnSpPr>
                  <p:cNvPr id="134" name="Straight Connector 133">
                    <a:extLst>
                      <a:ext uri="{FF2B5EF4-FFF2-40B4-BE49-F238E27FC236}">
                        <a16:creationId xmlns:a16="http://schemas.microsoft.com/office/drawing/2014/main" id="{CF50610C-105A-CCD2-FA0D-26DCB4DBA9E9}"/>
                      </a:ext>
                    </a:extLst>
                  </p:cNvPr>
                  <p:cNvCxnSpPr>
                    <a:cxnSpLocks/>
                    <a:stCxn id="133" idx="4"/>
                    <a:endCxn id="135" idx="2"/>
                  </p:cNvCxnSpPr>
                  <p:nvPr/>
                </p:nvCxnSpPr>
                <p:spPr>
                  <a:xfrm flipH="1" flipV="1">
                    <a:off x="1209152" y="2118880"/>
                    <a:ext cx="1" cy="2199236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35" name="Rectangle 134">
                    <a:extLst>
                      <a:ext uri="{FF2B5EF4-FFF2-40B4-BE49-F238E27FC236}">
                        <a16:creationId xmlns:a16="http://schemas.microsoft.com/office/drawing/2014/main" id="{6DA1E114-EA2E-0CE2-06A7-B479F19E6AFE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1040446" y="1757295"/>
                    <a:ext cx="337413" cy="361585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rtlCol="0" anchor="ctr">
                    <a:normAutofit fontScale="25000" lnSpcReduction="20000"/>
                  </a:bodyPr>
                  <a:lstStyle/>
                  <a:p>
                    <a:pPr algn="ctr"/>
                    <a:endParaRPr lang="en-US" sz="2400" dirty="0"/>
                  </a:p>
                </p:txBody>
              </p:sp>
            </p:grpSp>
            <p:grpSp>
              <p:nvGrpSpPr>
                <p:cNvPr id="129" name="Group 128">
                  <a:extLst>
                    <a:ext uri="{FF2B5EF4-FFF2-40B4-BE49-F238E27FC236}">
                      <a16:creationId xmlns:a16="http://schemas.microsoft.com/office/drawing/2014/main" id="{9C11C333-6DDA-89F4-FD10-922CFEF1E3D7}"/>
                    </a:ext>
                  </a:extLst>
                </p:cNvPr>
                <p:cNvGrpSpPr/>
                <p:nvPr/>
              </p:nvGrpSpPr>
              <p:grpSpPr>
                <a:xfrm>
                  <a:off x="6115022" y="5297575"/>
                  <a:ext cx="337412" cy="471914"/>
                  <a:chOff x="5411302" y="4880301"/>
                  <a:chExt cx="383010" cy="490797"/>
                </a:xfrm>
              </p:grpSpPr>
              <p:sp>
                <p:nvSpPr>
                  <p:cNvPr id="130" name="Rectangle 129">
                    <a:extLst>
                      <a:ext uri="{FF2B5EF4-FFF2-40B4-BE49-F238E27FC236}">
                        <a16:creationId xmlns:a16="http://schemas.microsoft.com/office/drawing/2014/main" id="{501E0DB0-7FB2-F914-A28D-732E75C0B40B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5411302" y="4880301"/>
                    <a:ext cx="383010" cy="369331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rtlCol="0" anchor="ctr">
                    <a:normAutofit fontScale="25000" lnSpcReduction="20000"/>
                  </a:bodyPr>
                  <a:lstStyle/>
                  <a:p>
                    <a:pPr algn="ctr"/>
                    <a:endParaRPr lang="en-US" sz="4050" dirty="0"/>
                  </a:p>
                </p:txBody>
              </p:sp>
              <p:cxnSp>
                <p:nvCxnSpPr>
                  <p:cNvPr id="131" name="Straight Arrow Connector 130">
                    <a:extLst>
                      <a:ext uri="{FF2B5EF4-FFF2-40B4-BE49-F238E27FC236}">
                        <a16:creationId xmlns:a16="http://schemas.microsoft.com/office/drawing/2014/main" id="{707F69A0-7B0A-6D3A-2BB3-FB2245AE068E}"/>
                      </a:ext>
                    </a:extLst>
                  </p:cNvPr>
                  <p:cNvCxnSpPr>
                    <a:cxnSpLocks/>
                    <a:stCxn id="132" idx="2"/>
                  </p:cNvCxnSpPr>
                  <p:nvPr/>
                </p:nvCxnSpPr>
                <p:spPr>
                  <a:xfrm flipV="1">
                    <a:off x="5597968" y="4989669"/>
                    <a:ext cx="101695" cy="168003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32" name="Chord 131">
                    <a:extLst>
                      <a:ext uri="{FF2B5EF4-FFF2-40B4-BE49-F238E27FC236}">
                        <a16:creationId xmlns:a16="http://schemas.microsoft.com/office/drawing/2014/main" id="{05B8D8FF-09F3-B4AE-4B57-CF9DAB306166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5385786" y="4972267"/>
                    <a:ext cx="424358" cy="373303"/>
                  </a:xfrm>
                  <a:prstGeom prst="chord">
                    <a:avLst>
                      <a:gd name="adj1" fmla="val 16227162"/>
                      <a:gd name="adj2" fmla="val 5381240"/>
                    </a:avLst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rmAutofit fontScale="25000" lnSpcReduction="20000"/>
                  </a:bodyPr>
                  <a:lstStyle/>
                  <a:p>
                    <a:pPr algn="ctr"/>
                    <a:endParaRPr lang="en-US" sz="4050" dirty="0"/>
                  </a:p>
                </p:txBody>
              </p:sp>
            </p:grpSp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7" name="TextBox 116">
                  <a:extLst>
                    <a:ext uri="{FF2B5EF4-FFF2-40B4-BE49-F238E27FC236}">
                      <a16:creationId xmlns:a16="http://schemas.microsoft.com/office/drawing/2014/main" id="{7DE68180-70A1-9CA9-0327-687555AF903D}"/>
                    </a:ext>
                  </a:extLst>
                </p:cNvPr>
                <p:cNvSpPr txBox="1"/>
                <p:nvPr/>
              </p:nvSpPr>
              <p:spPr>
                <a:xfrm>
                  <a:off x="277810" y="3642658"/>
                  <a:ext cx="303313" cy="158462"/>
                </a:xfrm>
                <a:prstGeom prst="rect">
                  <a:avLst/>
                </a:prstGeom>
                <a:noFill/>
              </p:spPr>
              <p:txBody>
                <a:bodyPr wrap="none" rtlCol="0">
                  <a:normAutofit fontScale="25000" lnSpcReduction="2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dirty="0">
                            <a:latin typeface="Cambria Math" panose="02040503050406030204" pitchFamily="18" charset="0"/>
                          </a:rPr>
                          <m:t>|+&gt;</m:t>
                        </m:r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117" name="TextBox 116">
                  <a:extLst>
                    <a:ext uri="{FF2B5EF4-FFF2-40B4-BE49-F238E27FC236}">
                      <a16:creationId xmlns:a16="http://schemas.microsoft.com/office/drawing/2014/main" id="{7DE68180-70A1-9CA9-0327-687555AF903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7810" y="3642658"/>
                  <a:ext cx="303313" cy="15846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18" name="Group 217">
            <a:extLst>
              <a:ext uri="{FF2B5EF4-FFF2-40B4-BE49-F238E27FC236}">
                <a16:creationId xmlns:a16="http://schemas.microsoft.com/office/drawing/2014/main" id="{E1836C39-18F9-2728-8751-97B5A20CB5AC}"/>
              </a:ext>
            </a:extLst>
          </p:cNvPr>
          <p:cNvGrpSpPr/>
          <p:nvPr/>
        </p:nvGrpSpPr>
        <p:grpSpPr>
          <a:xfrm>
            <a:off x="329026" y="4219052"/>
            <a:ext cx="4395572" cy="773842"/>
            <a:chOff x="522066" y="4127612"/>
            <a:chExt cx="4395572" cy="77384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5" name="TextBox 214">
                  <a:extLst>
                    <a:ext uri="{FF2B5EF4-FFF2-40B4-BE49-F238E27FC236}">
                      <a16:creationId xmlns:a16="http://schemas.microsoft.com/office/drawing/2014/main" id="{D784C023-A82C-3711-E3BC-754C9C887FB6}"/>
                    </a:ext>
                  </a:extLst>
                </p:cNvPr>
                <p:cNvSpPr txBox="1"/>
                <p:nvPr/>
              </p:nvSpPr>
              <p:spPr>
                <a:xfrm>
                  <a:off x="2514662" y="4520644"/>
                  <a:ext cx="627736" cy="3808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p>
                            <m:r>
                              <a:rPr lang="en-US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(1)</m:t>
                            </m:r>
                          </m:sup>
                        </m:sSup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15" name="TextBox 214">
                  <a:extLst>
                    <a:ext uri="{FF2B5EF4-FFF2-40B4-BE49-F238E27FC236}">
                      <a16:creationId xmlns:a16="http://schemas.microsoft.com/office/drawing/2014/main" id="{D784C023-A82C-3711-E3BC-754C9C887FB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14662" y="4520644"/>
                  <a:ext cx="627736" cy="380810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17" name="Right Brace 216">
              <a:extLst>
                <a:ext uri="{FF2B5EF4-FFF2-40B4-BE49-F238E27FC236}">
                  <a16:creationId xmlns:a16="http://schemas.microsoft.com/office/drawing/2014/main" id="{9D76B2CD-4131-D6D0-7FCB-87F0328451C3}"/>
                </a:ext>
              </a:extLst>
            </p:cNvPr>
            <p:cNvSpPr/>
            <p:nvPr/>
          </p:nvSpPr>
          <p:spPr>
            <a:xfrm rot="5400000">
              <a:off x="2507808" y="2141870"/>
              <a:ext cx="424088" cy="4395572"/>
            </a:xfrm>
            <a:prstGeom prst="rightBrac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219" name="Group 218">
            <a:extLst>
              <a:ext uri="{FF2B5EF4-FFF2-40B4-BE49-F238E27FC236}">
                <a16:creationId xmlns:a16="http://schemas.microsoft.com/office/drawing/2014/main" id="{AB514E9E-32F2-5539-4892-ADC5DBD2A7EC}"/>
              </a:ext>
            </a:extLst>
          </p:cNvPr>
          <p:cNvGrpSpPr/>
          <p:nvPr/>
        </p:nvGrpSpPr>
        <p:grpSpPr>
          <a:xfrm>
            <a:off x="4818376" y="4221364"/>
            <a:ext cx="4395572" cy="773842"/>
            <a:chOff x="522066" y="4127612"/>
            <a:chExt cx="4395572" cy="77384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0" name="TextBox 219">
                  <a:extLst>
                    <a:ext uri="{FF2B5EF4-FFF2-40B4-BE49-F238E27FC236}">
                      <a16:creationId xmlns:a16="http://schemas.microsoft.com/office/drawing/2014/main" id="{B83242CC-DD2C-1994-2C7B-FD308AE811FF}"/>
                    </a:ext>
                  </a:extLst>
                </p:cNvPr>
                <p:cNvSpPr txBox="1"/>
                <p:nvPr/>
              </p:nvSpPr>
              <p:spPr>
                <a:xfrm>
                  <a:off x="2514662" y="4520644"/>
                  <a:ext cx="627736" cy="3808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p>
                            <m:r>
                              <a:rPr lang="en-US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(2)</m:t>
                            </m:r>
                          </m:sup>
                        </m:sSup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20" name="TextBox 219">
                  <a:extLst>
                    <a:ext uri="{FF2B5EF4-FFF2-40B4-BE49-F238E27FC236}">
                      <a16:creationId xmlns:a16="http://schemas.microsoft.com/office/drawing/2014/main" id="{B83242CC-DD2C-1994-2C7B-FD308AE811F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14662" y="4520644"/>
                  <a:ext cx="627736" cy="380810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1" name="Right Brace 220">
              <a:extLst>
                <a:ext uri="{FF2B5EF4-FFF2-40B4-BE49-F238E27FC236}">
                  <a16:creationId xmlns:a16="http://schemas.microsoft.com/office/drawing/2014/main" id="{9DF17F3F-3C31-2105-385D-BD09C1876A4E}"/>
                </a:ext>
              </a:extLst>
            </p:cNvPr>
            <p:cNvSpPr/>
            <p:nvPr/>
          </p:nvSpPr>
          <p:spPr>
            <a:xfrm rot="5400000">
              <a:off x="2507808" y="2141870"/>
              <a:ext cx="424088" cy="4395572"/>
            </a:xfrm>
            <a:prstGeom prst="rightBrac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326" name="Group 325">
            <a:extLst>
              <a:ext uri="{FF2B5EF4-FFF2-40B4-BE49-F238E27FC236}">
                <a16:creationId xmlns:a16="http://schemas.microsoft.com/office/drawing/2014/main" id="{8CD29BE0-969C-80EC-128E-592DB5C69BFD}"/>
              </a:ext>
            </a:extLst>
          </p:cNvPr>
          <p:cNvGrpSpPr/>
          <p:nvPr/>
        </p:nvGrpSpPr>
        <p:grpSpPr>
          <a:xfrm>
            <a:off x="9180783" y="3070908"/>
            <a:ext cx="3011452" cy="1113986"/>
            <a:chOff x="9180783" y="3070908"/>
            <a:chExt cx="3011452" cy="1113986"/>
          </a:xfrm>
        </p:grpSpPr>
        <p:grpSp>
          <p:nvGrpSpPr>
            <p:cNvPr id="225" name="Group 224">
              <a:extLst>
                <a:ext uri="{FF2B5EF4-FFF2-40B4-BE49-F238E27FC236}">
                  <a16:creationId xmlns:a16="http://schemas.microsoft.com/office/drawing/2014/main" id="{68823158-E780-60F6-8774-3BD9DB223832}"/>
                </a:ext>
              </a:extLst>
            </p:cNvPr>
            <p:cNvGrpSpPr/>
            <p:nvPr/>
          </p:nvGrpSpPr>
          <p:grpSpPr>
            <a:xfrm>
              <a:off x="9229579" y="3142511"/>
              <a:ext cx="2962656" cy="537504"/>
              <a:chOff x="782740" y="3713382"/>
              <a:chExt cx="8432621" cy="1357171"/>
            </a:xfrm>
          </p:grpSpPr>
          <p:cxnSp>
            <p:nvCxnSpPr>
              <p:cNvPr id="317" name="Straight Connector 316">
                <a:extLst>
                  <a:ext uri="{FF2B5EF4-FFF2-40B4-BE49-F238E27FC236}">
                    <a16:creationId xmlns:a16="http://schemas.microsoft.com/office/drawing/2014/main" id="{97D0803B-B09E-94B4-8F96-5A27FCACF0B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82742" y="3713382"/>
                <a:ext cx="8432619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8" name="Straight Connector 317">
                <a:extLst>
                  <a:ext uri="{FF2B5EF4-FFF2-40B4-BE49-F238E27FC236}">
                    <a16:creationId xmlns:a16="http://schemas.microsoft.com/office/drawing/2014/main" id="{FFB642E6-78C8-2D90-1DA6-6E73FA4A8D8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82740" y="4397515"/>
                <a:ext cx="8432619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9" name="Straight Connector 318">
                <a:extLst>
                  <a:ext uri="{FF2B5EF4-FFF2-40B4-BE49-F238E27FC236}">
                    <a16:creationId xmlns:a16="http://schemas.microsoft.com/office/drawing/2014/main" id="{46C097A3-A83C-2696-32D2-896C192FA02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82742" y="5070553"/>
                <a:ext cx="8432619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0" name="Straight Connector 319">
                <a:extLst>
                  <a:ext uri="{FF2B5EF4-FFF2-40B4-BE49-F238E27FC236}">
                    <a16:creationId xmlns:a16="http://schemas.microsoft.com/office/drawing/2014/main" id="{688B99BE-F01F-4E03-144B-C141131FFA79}"/>
                  </a:ext>
                </a:extLst>
              </p:cNvPr>
              <p:cNvCxnSpPr/>
              <p:nvPr/>
            </p:nvCxnSpPr>
            <p:spPr>
              <a:xfrm>
                <a:off x="782740" y="4056270"/>
                <a:ext cx="8432619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1" name="Straight Connector 320">
                <a:extLst>
                  <a:ext uri="{FF2B5EF4-FFF2-40B4-BE49-F238E27FC236}">
                    <a16:creationId xmlns:a16="http://schemas.microsoft.com/office/drawing/2014/main" id="{153FC600-D161-9CFE-FC6E-5C950BA2C45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82740" y="4742070"/>
                <a:ext cx="8432619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26" name="Group 225">
              <a:extLst>
                <a:ext uri="{FF2B5EF4-FFF2-40B4-BE49-F238E27FC236}">
                  <a16:creationId xmlns:a16="http://schemas.microsoft.com/office/drawing/2014/main" id="{66BEE876-7F1E-6D97-80FD-D512479365A6}"/>
                </a:ext>
              </a:extLst>
            </p:cNvPr>
            <p:cNvGrpSpPr/>
            <p:nvPr/>
          </p:nvGrpSpPr>
          <p:grpSpPr>
            <a:xfrm>
              <a:off x="9432018" y="3070908"/>
              <a:ext cx="881778" cy="879136"/>
              <a:chOff x="957214" y="3530920"/>
              <a:chExt cx="2226445" cy="2219773"/>
            </a:xfrm>
          </p:grpSpPr>
          <p:cxnSp>
            <p:nvCxnSpPr>
              <p:cNvPr id="296" name="Straight Connector 295">
                <a:extLst>
                  <a:ext uri="{FF2B5EF4-FFF2-40B4-BE49-F238E27FC236}">
                    <a16:creationId xmlns:a16="http://schemas.microsoft.com/office/drawing/2014/main" id="{F2F40420-C748-6F47-FF59-88052D4F737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57214" y="5447748"/>
                <a:ext cx="2140932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297" name="Group 296">
                <a:extLst>
                  <a:ext uri="{FF2B5EF4-FFF2-40B4-BE49-F238E27FC236}">
                    <a16:creationId xmlns:a16="http://schemas.microsoft.com/office/drawing/2014/main" id="{5B646296-9F8E-3D33-5DFF-1DAE64114D42}"/>
                  </a:ext>
                </a:extLst>
              </p:cNvPr>
              <p:cNvGrpSpPr/>
              <p:nvPr/>
            </p:nvGrpSpPr>
            <p:grpSpPr>
              <a:xfrm>
                <a:off x="1040447" y="3530920"/>
                <a:ext cx="337413" cy="1995758"/>
                <a:chOff x="1040447" y="3530920"/>
                <a:chExt cx="337413" cy="1995758"/>
              </a:xfrm>
            </p:grpSpPr>
            <p:sp>
              <p:nvSpPr>
                <p:cNvPr id="314" name="Oval 313">
                  <a:extLst>
                    <a:ext uri="{FF2B5EF4-FFF2-40B4-BE49-F238E27FC236}">
                      <a16:creationId xmlns:a16="http://schemas.microsoft.com/office/drawing/2014/main" id="{8B3475FD-53B9-984D-249A-13AB0B388729}"/>
                    </a:ext>
                  </a:extLst>
                </p:cNvPr>
                <p:cNvSpPr/>
                <p:nvPr/>
              </p:nvSpPr>
              <p:spPr>
                <a:xfrm rot="10800000">
                  <a:off x="1130221" y="5368813"/>
                  <a:ext cx="157864" cy="157865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>
                  <a:normAutofit fontScale="25000" lnSpcReduction="20000"/>
                </a:bodyPr>
                <a:lstStyle/>
                <a:p>
                  <a:pPr algn="ctr"/>
                  <a:endParaRPr lang="en-US" sz="4050" u="sng"/>
                </a:p>
              </p:txBody>
            </p:sp>
            <p:cxnSp>
              <p:nvCxnSpPr>
                <p:cNvPr id="315" name="Straight Connector 314">
                  <a:extLst>
                    <a:ext uri="{FF2B5EF4-FFF2-40B4-BE49-F238E27FC236}">
                      <a16:creationId xmlns:a16="http://schemas.microsoft.com/office/drawing/2014/main" id="{A95B9087-88F7-3EEE-315F-C80FD49BC521}"/>
                    </a:ext>
                  </a:extLst>
                </p:cNvPr>
                <p:cNvCxnSpPr>
                  <a:cxnSpLocks/>
                  <a:stCxn id="314" idx="4"/>
                  <a:endCxn id="316" idx="2"/>
                </p:cNvCxnSpPr>
                <p:nvPr/>
              </p:nvCxnSpPr>
              <p:spPr>
                <a:xfrm flipV="1">
                  <a:off x="1209153" y="3892506"/>
                  <a:ext cx="0" cy="147631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316" name="Rectangle 315">
                  <a:extLst>
                    <a:ext uri="{FF2B5EF4-FFF2-40B4-BE49-F238E27FC236}">
                      <a16:creationId xmlns:a16="http://schemas.microsoft.com/office/drawing/2014/main" id="{B675348C-D0DA-05CD-198D-43B3DE21392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040447" y="3530920"/>
                  <a:ext cx="337413" cy="361585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rtlCol="0" anchor="ctr">
                  <a:normAutofit fontScale="25000" lnSpcReduction="20000"/>
                </a:bodyPr>
                <a:lstStyle/>
                <a:p>
                  <a:pPr algn="ctr"/>
                  <a:endParaRPr lang="en-US" sz="2400" u="sng" dirty="0"/>
                </a:p>
              </p:txBody>
            </p:sp>
          </p:grpSp>
          <p:grpSp>
            <p:nvGrpSpPr>
              <p:cNvPr id="298" name="Group 297">
                <a:extLst>
                  <a:ext uri="{FF2B5EF4-FFF2-40B4-BE49-F238E27FC236}">
                    <a16:creationId xmlns:a16="http://schemas.microsoft.com/office/drawing/2014/main" id="{B6C59F0C-F044-A85F-8C36-6E69A2F8A2CC}"/>
                  </a:ext>
                </a:extLst>
              </p:cNvPr>
              <p:cNvGrpSpPr/>
              <p:nvPr/>
            </p:nvGrpSpPr>
            <p:grpSpPr>
              <a:xfrm>
                <a:off x="1499989" y="3892506"/>
                <a:ext cx="337413" cy="1640288"/>
                <a:chOff x="1040446" y="3530921"/>
                <a:chExt cx="337413" cy="1640288"/>
              </a:xfrm>
            </p:grpSpPr>
            <p:sp>
              <p:nvSpPr>
                <p:cNvPr id="311" name="Oval 310">
                  <a:extLst>
                    <a:ext uri="{FF2B5EF4-FFF2-40B4-BE49-F238E27FC236}">
                      <a16:creationId xmlns:a16="http://schemas.microsoft.com/office/drawing/2014/main" id="{152AF398-E06D-5984-6129-A43405A36D78}"/>
                    </a:ext>
                  </a:extLst>
                </p:cNvPr>
                <p:cNvSpPr/>
                <p:nvPr/>
              </p:nvSpPr>
              <p:spPr>
                <a:xfrm rot="10800000">
                  <a:off x="1130221" y="5013344"/>
                  <a:ext cx="157864" cy="157865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>
                  <a:normAutofit fontScale="25000" lnSpcReduction="20000"/>
                </a:bodyPr>
                <a:lstStyle/>
                <a:p>
                  <a:pPr algn="ctr"/>
                  <a:endParaRPr lang="en-US" sz="4050" u="sng"/>
                </a:p>
              </p:txBody>
            </p:sp>
            <p:cxnSp>
              <p:nvCxnSpPr>
                <p:cNvPr id="312" name="Straight Connector 311">
                  <a:extLst>
                    <a:ext uri="{FF2B5EF4-FFF2-40B4-BE49-F238E27FC236}">
                      <a16:creationId xmlns:a16="http://schemas.microsoft.com/office/drawing/2014/main" id="{32060E38-E3BF-7E6B-2342-205F50FFC59B}"/>
                    </a:ext>
                  </a:extLst>
                </p:cNvPr>
                <p:cNvCxnSpPr>
                  <a:cxnSpLocks/>
                  <a:stCxn id="311" idx="4"/>
                  <a:endCxn id="313" idx="2"/>
                </p:cNvCxnSpPr>
                <p:nvPr/>
              </p:nvCxnSpPr>
              <p:spPr>
                <a:xfrm flipV="1">
                  <a:off x="1209153" y="3892506"/>
                  <a:ext cx="0" cy="1120838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313" name="Rectangle 312">
                  <a:extLst>
                    <a:ext uri="{FF2B5EF4-FFF2-40B4-BE49-F238E27FC236}">
                      <a16:creationId xmlns:a16="http://schemas.microsoft.com/office/drawing/2014/main" id="{57149B44-9BA5-CCE0-054F-4E9EA0782B3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040446" y="3530921"/>
                  <a:ext cx="337413" cy="361585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rtlCol="0" anchor="ctr">
                  <a:normAutofit fontScale="25000" lnSpcReduction="20000"/>
                </a:bodyPr>
                <a:lstStyle/>
                <a:p>
                  <a:pPr algn="ctr"/>
                  <a:endParaRPr lang="en-US" sz="2400" u="sng" dirty="0"/>
                </a:p>
              </p:txBody>
            </p:sp>
          </p:grpSp>
          <p:grpSp>
            <p:nvGrpSpPr>
              <p:cNvPr id="299" name="Group 298">
                <a:extLst>
                  <a:ext uri="{FF2B5EF4-FFF2-40B4-BE49-F238E27FC236}">
                    <a16:creationId xmlns:a16="http://schemas.microsoft.com/office/drawing/2014/main" id="{26065DBF-0FB3-3476-84A5-269A52015BE5}"/>
                  </a:ext>
                </a:extLst>
              </p:cNvPr>
              <p:cNvGrpSpPr/>
              <p:nvPr/>
            </p:nvGrpSpPr>
            <p:grpSpPr>
              <a:xfrm>
                <a:off x="1970374" y="4220035"/>
                <a:ext cx="337413" cy="1306644"/>
                <a:chOff x="1040447" y="3530921"/>
                <a:chExt cx="337413" cy="1306644"/>
              </a:xfrm>
            </p:grpSpPr>
            <p:sp>
              <p:nvSpPr>
                <p:cNvPr id="308" name="Oval 307">
                  <a:extLst>
                    <a:ext uri="{FF2B5EF4-FFF2-40B4-BE49-F238E27FC236}">
                      <a16:creationId xmlns:a16="http://schemas.microsoft.com/office/drawing/2014/main" id="{FE505372-9AB1-675D-C068-71EF52F5BBC5}"/>
                    </a:ext>
                  </a:extLst>
                </p:cNvPr>
                <p:cNvSpPr/>
                <p:nvPr/>
              </p:nvSpPr>
              <p:spPr>
                <a:xfrm rot="10800000">
                  <a:off x="1130221" y="4679700"/>
                  <a:ext cx="157864" cy="157865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>
                  <a:normAutofit fontScale="25000" lnSpcReduction="20000"/>
                </a:bodyPr>
                <a:lstStyle/>
                <a:p>
                  <a:pPr algn="ctr"/>
                  <a:endParaRPr lang="en-US" sz="4050" u="sng"/>
                </a:p>
              </p:txBody>
            </p:sp>
            <p:cxnSp>
              <p:nvCxnSpPr>
                <p:cNvPr id="309" name="Straight Connector 308">
                  <a:extLst>
                    <a:ext uri="{FF2B5EF4-FFF2-40B4-BE49-F238E27FC236}">
                      <a16:creationId xmlns:a16="http://schemas.microsoft.com/office/drawing/2014/main" id="{8CCF60E6-1CE1-CA21-9155-798A89DC8A40}"/>
                    </a:ext>
                  </a:extLst>
                </p:cNvPr>
                <p:cNvCxnSpPr>
                  <a:cxnSpLocks/>
                  <a:stCxn id="308" idx="4"/>
                  <a:endCxn id="310" idx="2"/>
                </p:cNvCxnSpPr>
                <p:nvPr/>
              </p:nvCxnSpPr>
              <p:spPr>
                <a:xfrm flipV="1">
                  <a:off x="1209153" y="3892506"/>
                  <a:ext cx="0" cy="787195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310" name="Rectangle 309">
                  <a:extLst>
                    <a:ext uri="{FF2B5EF4-FFF2-40B4-BE49-F238E27FC236}">
                      <a16:creationId xmlns:a16="http://schemas.microsoft.com/office/drawing/2014/main" id="{7E696C10-5551-3C60-0322-B4AC6FC5C44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040447" y="3530921"/>
                  <a:ext cx="337413" cy="361585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rtlCol="0" anchor="ctr">
                  <a:normAutofit fontScale="25000" lnSpcReduction="20000"/>
                </a:bodyPr>
                <a:lstStyle/>
                <a:p>
                  <a:pPr algn="ctr"/>
                  <a:endParaRPr lang="en-US" sz="2400" u="sng" dirty="0"/>
                </a:p>
              </p:txBody>
            </p:sp>
          </p:grpSp>
          <p:grpSp>
            <p:nvGrpSpPr>
              <p:cNvPr id="300" name="Group 299">
                <a:extLst>
                  <a:ext uri="{FF2B5EF4-FFF2-40B4-BE49-F238E27FC236}">
                    <a16:creationId xmlns:a16="http://schemas.microsoft.com/office/drawing/2014/main" id="{33C8CD3E-A262-9F1E-2F66-CBE3A8116E8E}"/>
                  </a:ext>
                </a:extLst>
              </p:cNvPr>
              <p:cNvGrpSpPr/>
              <p:nvPr/>
            </p:nvGrpSpPr>
            <p:grpSpPr>
              <a:xfrm>
                <a:off x="2440756" y="4581619"/>
                <a:ext cx="337413" cy="945061"/>
                <a:chOff x="1040447" y="3530920"/>
                <a:chExt cx="337413" cy="945061"/>
              </a:xfrm>
            </p:grpSpPr>
            <p:sp>
              <p:nvSpPr>
                <p:cNvPr id="305" name="Oval 304">
                  <a:extLst>
                    <a:ext uri="{FF2B5EF4-FFF2-40B4-BE49-F238E27FC236}">
                      <a16:creationId xmlns:a16="http://schemas.microsoft.com/office/drawing/2014/main" id="{E2F12E9B-0BF0-3B0F-91AD-C8541E8C113F}"/>
                    </a:ext>
                  </a:extLst>
                </p:cNvPr>
                <p:cNvSpPr/>
                <p:nvPr/>
              </p:nvSpPr>
              <p:spPr>
                <a:xfrm rot="10800000">
                  <a:off x="1130221" y="4318116"/>
                  <a:ext cx="157864" cy="157865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>
                  <a:normAutofit fontScale="25000" lnSpcReduction="20000"/>
                </a:bodyPr>
                <a:lstStyle/>
                <a:p>
                  <a:pPr algn="ctr"/>
                  <a:endParaRPr lang="en-US" sz="4050" u="sng"/>
                </a:p>
              </p:txBody>
            </p:sp>
            <p:cxnSp>
              <p:nvCxnSpPr>
                <p:cNvPr id="306" name="Straight Connector 305">
                  <a:extLst>
                    <a:ext uri="{FF2B5EF4-FFF2-40B4-BE49-F238E27FC236}">
                      <a16:creationId xmlns:a16="http://schemas.microsoft.com/office/drawing/2014/main" id="{2EAFCC70-5B3E-E2FB-C559-29B32D91FDAD}"/>
                    </a:ext>
                  </a:extLst>
                </p:cNvPr>
                <p:cNvCxnSpPr>
                  <a:cxnSpLocks/>
                  <a:stCxn id="305" idx="4"/>
                  <a:endCxn id="307" idx="2"/>
                </p:cNvCxnSpPr>
                <p:nvPr/>
              </p:nvCxnSpPr>
              <p:spPr>
                <a:xfrm flipV="1">
                  <a:off x="1209153" y="3892506"/>
                  <a:ext cx="0" cy="42561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307" name="Rectangle 306">
                  <a:extLst>
                    <a:ext uri="{FF2B5EF4-FFF2-40B4-BE49-F238E27FC236}">
                      <a16:creationId xmlns:a16="http://schemas.microsoft.com/office/drawing/2014/main" id="{6C3629C6-DAC2-CBE2-E3E1-854790ADD22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040447" y="3530920"/>
                  <a:ext cx="337413" cy="361585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rtlCol="0" anchor="ctr">
                  <a:normAutofit fontScale="25000" lnSpcReduction="20000"/>
                </a:bodyPr>
                <a:lstStyle/>
                <a:p>
                  <a:pPr algn="ctr"/>
                  <a:endParaRPr lang="en-US" sz="2400" u="sng" dirty="0"/>
                </a:p>
              </p:txBody>
            </p:sp>
          </p:grpSp>
          <p:grpSp>
            <p:nvGrpSpPr>
              <p:cNvPr id="301" name="Group 300">
                <a:extLst>
                  <a:ext uri="{FF2B5EF4-FFF2-40B4-BE49-F238E27FC236}">
                    <a16:creationId xmlns:a16="http://schemas.microsoft.com/office/drawing/2014/main" id="{A2606B08-23B9-D05B-99E4-4F67B3ECF579}"/>
                  </a:ext>
                </a:extLst>
              </p:cNvPr>
              <p:cNvGrpSpPr/>
              <p:nvPr/>
            </p:nvGrpSpPr>
            <p:grpSpPr>
              <a:xfrm>
                <a:off x="2846247" y="5278779"/>
                <a:ext cx="337412" cy="471914"/>
                <a:chOff x="5411302" y="4880301"/>
                <a:chExt cx="383010" cy="490797"/>
              </a:xfrm>
            </p:grpSpPr>
            <p:sp>
              <p:nvSpPr>
                <p:cNvPr id="302" name="Rectangle 301">
                  <a:extLst>
                    <a:ext uri="{FF2B5EF4-FFF2-40B4-BE49-F238E27FC236}">
                      <a16:creationId xmlns:a16="http://schemas.microsoft.com/office/drawing/2014/main" id="{66548110-358E-43C9-9D24-B4D45DCB163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5411302" y="4880301"/>
                  <a:ext cx="383010" cy="369331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rtlCol="0" anchor="ctr">
                  <a:normAutofit fontScale="25000" lnSpcReduction="20000"/>
                </a:bodyPr>
                <a:lstStyle/>
                <a:p>
                  <a:pPr algn="ctr"/>
                  <a:endParaRPr lang="en-US" sz="4050" u="sng" dirty="0"/>
                </a:p>
              </p:txBody>
            </p:sp>
            <p:cxnSp>
              <p:nvCxnSpPr>
                <p:cNvPr id="303" name="Straight Arrow Connector 302">
                  <a:extLst>
                    <a:ext uri="{FF2B5EF4-FFF2-40B4-BE49-F238E27FC236}">
                      <a16:creationId xmlns:a16="http://schemas.microsoft.com/office/drawing/2014/main" id="{9F4B2A77-C2E5-4AD2-014C-541EDEC2DD31}"/>
                    </a:ext>
                  </a:extLst>
                </p:cNvPr>
                <p:cNvCxnSpPr>
                  <a:cxnSpLocks/>
                  <a:stCxn id="304" idx="2"/>
                </p:cNvCxnSpPr>
                <p:nvPr/>
              </p:nvCxnSpPr>
              <p:spPr>
                <a:xfrm flipV="1">
                  <a:off x="5597968" y="4989669"/>
                  <a:ext cx="101695" cy="168003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4" name="Chord 303">
                  <a:extLst>
                    <a:ext uri="{FF2B5EF4-FFF2-40B4-BE49-F238E27FC236}">
                      <a16:creationId xmlns:a16="http://schemas.microsoft.com/office/drawing/2014/main" id="{F5A723C7-C735-5F9F-2117-9E727B308AF1}"/>
                    </a:ext>
                  </a:extLst>
                </p:cNvPr>
                <p:cNvSpPr/>
                <p:nvPr/>
              </p:nvSpPr>
              <p:spPr>
                <a:xfrm rot="16200000">
                  <a:off x="5385786" y="4972267"/>
                  <a:ext cx="424358" cy="373303"/>
                </a:xfrm>
                <a:prstGeom prst="chord">
                  <a:avLst>
                    <a:gd name="adj1" fmla="val 16227162"/>
                    <a:gd name="adj2" fmla="val 5381240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rmAutofit fontScale="25000" lnSpcReduction="20000"/>
                </a:bodyPr>
                <a:lstStyle/>
                <a:p>
                  <a:pPr algn="ctr"/>
                  <a:endParaRPr lang="en-US" sz="4050" u="sng" dirty="0"/>
                </a:p>
              </p:txBody>
            </p:sp>
          </p:grpSp>
        </p:grpSp>
        <p:grpSp>
          <p:nvGrpSpPr>
            <p:cNvPr id="227" name="Group 226">
              <a:extLst>
                <a:ext uri="{FF2B5EF4-FFF2-40B4-BE49-F238E27FC236}">
                  <a16:creationId xmlns:a16="http://schemas.microsoft.com/office/drawing/2014/main" id="{8689EC0F-9593-0062-2E22-4BDF42BAF434}"/>
                </a:ext>
              </a:extLst>
            </p:cNvPr>
            <p:cNvGrpSpPr/>
            <p:nvPr/>
          </p:nvGrpSpPr>
          <p:grpSpPr>
            <a:xfrm>
              <a:off x="10312565" y="3215161"/>
              <a:ext cx="1128214" cy="879136"/>
              <a:chOff x="3603748" y="3549716"/>
              <a:chExt cx="2848686" cy="2219773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74" name="TextBox 273">
                    <a:extLst>
                      <a:ext uri="{FF2B5EF4-FFF2-40B4-BE49-F238E27FC236}">
                        <a16:creationId xmlns:a16="http://schemas.microsoft.com/office/drawing/2014/main" id="{42A66B68-52EB-4C98-E213-BD195878B82B}"/>
                      </a:ext>
                    </a:extLst>
                  </p:cNvPr>
                  <p:cNvSpPr txBox="1"/>
                  <p:nvPr/>
                </p:nvSpPr>
                <p:spPr>
                  <a:xfrm>
                    <a:off x="3603748" y="5254869"/>
                    <a:ext cx="765851" cy="40010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normAutofit fontScale="25000" lnSpcReduction="20000"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u="sng" dirty="0">
                              <a:latin typeface="Cambria Math" panose="02040503050406030204" pitchFamily="18" charset="0"/>
                            </a:rPr>
                            <m:t>|+&gt;</m:t>
                          </m:r>
                        </m:oMath>
                      </m:oMathPara>
                    </a14:m>
                    <a:endParaRPr lang="en-US" sz="3200" u="sng" dirty="0"/>
                  </a:p>
                </p:txBody>
              </p:sp>
            </mc:Choice>
            <mc:Fallback xmlns="">
              <p:sp>
                <p:nvSpPr>
                  <p:cNvPr id="274" name="TextBox 273">
                    <a:extLst>
                      <a:ext uri="{FF2B5EF4-FFF2-40B4-BE49-F238E27FC236}">
                        <a16:creationId xmlns:a16="http://schemas.microsoft.com/office/drawing/2014/main" id="{42A66B68-52EB-4C98-E213-BD195878B82B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603748" y="5254869"/>
                    <a:ext cx="765851" cy="400109"/>
                  </a:xfrm>
                  <a:prstGeom prst="rect">
                    <a:avLst/>
                  </a:prstGeom>
                  <a:blipFill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275" name="Straight Connector 274">
                <a:extLst>
                  <a:ext uri="{FF2B5EF4-FFF2-40B4-BE49-F238E27FC236}">
                    <a16:creationId xmlns:a16="http://schemas.microsoft.com/office/drawing/2014/main" id="{69A4BF4C-0F33-BFB9-7113-260D9FC1A12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228337" y="5466544"/>
                <a:ext cx="1964112" cy="859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276" name="Group 275">
                <a:extLst>
                  <a:ext uri="{FF2B5EF4-FFF2-40B4-BE49-F238E27FC236}">
                    <a16:creationId xmlns:a16="http://schemas.microsoft.com/office/drawing/2014/main" id="{621F71FA-339F-B403-9B55-FC38B74A06BF}"/>
                  </a:ext>
                </a:extLst>
              </p:cNvPr>
              <p:cNvGrpSpPr/>
              <p:nvPr/>
            </p:nvGrpSpPr>
            <p:grpSpPr>
              <a:xfrm>
                <a:off x="4309222" y="3549716"/>
                <a:ext cx="337413" cy="1995758"/>
                <a:chOff x="1040447" y="3530920"/>
                <a:chExt cx="337413" cy="1995758"/>
              </a:xfrm>
            </p:grpSpPr>
            <p:sp>
              <p:nvSpPr>
                <p:cNvPr id="293" name="Oval 292">
                  <a:extLst>
                    <a:ext uri="{FF2B5EF4-FFF2-40B4-BE49-F238E27FC236}">
                      <a16:creationId xmlns:a16="http://schemas.microsoft.com/office/drawing/2014/main" id="{E64EF5F3-05AF-61C2-7227-37AFCE616A23}"/>
                    </a:ext>
                  </a:extLst>
                </p:cNvPr>
                <p:cNvSpPr/>
                <p:nvPr/>
              </p:nvSpPr>
              <p:spPr>
                <a:xfrm rot="10800000">
                  <a:off x="1130221" y="5368813"/>
                  <a:ext cx="157864" cy="157865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>
                  <a:normAutofit fontScale="25000" lnSpcReduction="20000"/>
                </a:bodyPr>
                <a:lstStyle/>
                <a:p>
                  <a:pPr algn="ctr"/>
                  <a:endParaRPr lang="en-US" sz="4050" u="sng"/>
                </a:p>
              </p:txBody>
            </p:sp>
            <p:cxnSp>
              <p:nvCxnSpPr>
                <p:cNvPr id="294" name="Straight Connector 293">
                  <a:extLst>
                    <a:ext uri="{FF2B5EF4-FFF2-40B4-BE49-F238E27FC236}">
                      <a16:creationId xmlns:a16="http://schemas.microsoft.com/office/drawing/2014/main" id="{15688014-6D52-904B-2D0E-F96D0EB388C3}"/>
                    </a:ext>
                  </a:extLst>
                </p:cNvPr>
                <p:cNvCxnSpPr>
                  <a:cxnSpLocks/>
                  <a:stCxn id="293" idx="4"/>
                  <a:endCxn id="295" idx="2"/>
                </p:cNvCxnSpPr>
                <p:nvPr/>
              </p:nvCxnSpPr>
              <p:spPr>
                <a:xfrm flipV="1">
                  <a:off x="1209153" y="3892506"/>
                  <a:ext cx="0" cy="1476309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95" name="Rectangle 294">
                  <a:extLst>
                    <a:ext uri="{FF2B5EF4-FFF2-40B4-BE49-F238E27FC236}">
                      <a16:creationId xmlns:a16="http://schemas.microsoft.com/office/drawing/2014/main" id="{BAA084B0-F6B6-8374-52E3-A38078B5D68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040447" y="3530920"/>
                  <a:ext cx="337413" cy="361585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rtlCol="0" anchor="ctr">
                  <a:normAutofit fontScale="25000" lnSpcReduction="20000"/>
                </a:bodyPr>
                <a:lstStyle/>
                <a:p>
                  <a:pPr algn="ctr"/>
                  <a:endParaRPr lang="en-US" sz="2400" u="sng" dirty="0"/>
                </a:p>
              </p:txBody>
            </p:sp>
          </p:grpSp>
          <p:grpSp>
            <p:nvGrpSpPr>
              <p:cNvPr id="277" name="Group 276">
                <a:extLst>
                  <a:ext uri="{FF2B5EF4-FFF2-40B4-BE49-F238E27FC236}">
                    <a16:creationId xmlns:a16="http://schemas.microsoft.com/office/drawing/2014/main" id="{16F70029-FCAB-8A3C-B948-CCF9E84BD93E}"/>
                  </a:ext>
                </a:extLst>
              </p:cNvPr>
              <p:cNvGrpSpPr/>
              <p:nvPr/>
            </p:nvGrpSpPr>
            <p:grpSpPr>
              <a:xfrm>
                <a:off x="4768765" y="3911302"/>
                <a:ext cx="337413" cy="1640288"/>
                <a:chOff x="1040447" y="3530921"/>
                <a:chExt cx="337413" cy="1640288"/>
              </a:xfrm>
            </p:grpSpPr>
            <p:sp>
              <p:nvSpPr>
                <p:cNvPr id="290" name="Oval 289">
                  <a:extLst>
                    <a:ext uri="{FF2B5EF4-FFF2-40B4-BE49-F238E27FC236}">
                      <a16:creationId xmlns:a16="http://schemas.microsoft.com/office/drawing/2014/main" id="{BDCB2C52-49A5-03B9-E45B-E17D890859D9}"/>
                    </a:ext>
                  </a:extLst>
                </p:cNvPr>
                <p:cNvSpPr/>
                <p:nvPr/>
              </p:nvSpPr>
              <p:spPr>
                <a:xfrm rot="10800000">
                  <a:off x="1130221" y="5013344"/>
                  <a:ext cx="157864" cy="157865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>
                  <a:normAutofit fontScale="25000" lnSpcReduction="20000"/>
                </a:bodyPr>
                <a:lstStyle/>
                <a:p>
                  <a:pPr algn="ctr"/>
                  <a:endParaRPr lang="en-US" sz="4050" u="sng"/>
                </a:p>
              </p:txBody>
            </p:sp>
            <p:cxnSp>
              <p:nvCxnSpPr>
                <p:cNvPr id="291" name="Straight Connector 290">
                  <a:extLst>
                    <a:ext uri="{FF2B5EF4-FFF2-40B4-BE49-F238E27FC236}">
                      <a16:creationId xmlns:a16="http://schemas.microsoft.com/office/drawing/2014/main" id="{1FED39DC-25E0-16E5-BC7C-BF58C53A25E8}"/>
                    </a:ext>
                  </a:extLst>
                </p:cNvPr>
                <p:cNvCxnSpPr>
                  <a:cxnSpLocks/>
                  <a:stCxn id="290" idx="4"/>
                  <a:endCxn id="292" idx="2"/>
                </p:cNvCxnSpPr>
                <p:nvPr/>
              </p:nvCxnSpPr>
              <p:spPr>
                <a:xfrm flipV="1">
                  <a:off x="1209153" y="3892506"/>
                  <a:ext cx="0" cy="1120838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92" name="Rectangle 291">
                  <a:extLst>
                    <a:ext uri="{FF2B5EF4-FFF2-40B4-BE49-F238E27FC236}">
                      <a16:creationId xmlns:a16="http://schemas.microsoft.com/office/drawing/2014/main" id="{2534DAA1-89EB-4A77-C1DD-07B3A9B1A0F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040447" y="3530921"/>
                  <a:ext cx="337413" cy="361585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rtlCol="0" anchor="ctr">
                  <a:normAutofit fontScale="25000" lnSpcReduction="20000"/>
                </a:bodyPr>
                <a:lstStyle/>
                <a:p>
                  <a:pPr algn="ctr"/>
                  <a:endParaRPr lang="en-US" sz="2400" u="sng" dirty="0"/>
                </a:p>
              </p:txBody>
            </p:sp>
          </p:grpSp>
          <p:grpSp>
            <p:nvGrpSpPr>
              <p:cNvPr id="278" name="Group 277">
                <a:extLst>
                  <a:ext uri="{FF2B5EF4-FFF2-40B4-BE49-F238E27FC236}">
                    <a16:creationId xmlns:a16="http://schemas.microsoft.com/office/drawing/2014/main" id="{A087F9E4-03B1-243B-7B6A-38BE8F18B7FB}"/>
                  </a:ext>
                </a:extLst>
              </p:cNvPr>
              <p:cNvGrpSpPr/>
              <p:nvPr/>
            </p:nvGrpSpPr>
            <p:grpSpPr>
              <a:xfrm>
                <a:off x="5239149" y="4238831"/>
                <a:ext cx="337413" cy="1306644"/>
                <a:chOff x="1040447" y="3530921"/>
                <a:chExt cx="337413" cy="1306644"/>
              </a:xfrm>
            </p:grpSpPr>
            <p:sp>
              <p:nvSpPr>
                <p:cNvPr id="287" name="Oval 286">
                  <a:extLst>
                    <a:ext uri="{FF2B5EF4-FFF2-40B4-BE49-F238E27FC236}">
                      <a16:creationId xmlns:a16="http://schemas.microsoft.com/office/drawing/2014/main" id="{D4901995-5B73-F007-5B2E-6BB632BE4884}"/>
                    </a:ext>
                  </a:extLst>
                </p:cNvPr>
                <p:cNvSpPr/>
                <p:nvPr/>
              </p:nvSpPr>
              <p:spPr>
                <a:xfrm rot="10800000">
                  <a:off x="1130221" y="4679700"/>
                  <a:ext cx="157864" cy="157865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>
                  <a:normAutofit fontScale="25000" lnSpcReduction="20000"/>
                </a:bodyPr>
                <a:lstStyle/>
                <a:p>
                  <a:pPr algn="ctr"/>
                  <a:endParaRPr lang="en-US" sz="4050" u="sng"/>
                </a:p>
              </p:txBody>
            </p:sp>
            <p:cxnSp>
              <p:nvCxnSpPr>
                <p:cNvPr id="288" name="Straight Connector 287">
                  <a:extLst>
                    <a:ext uri="{FF2B5EF4-FFF2-40B4-BE49-F238E27FC236}">
                      <a16:creationId xmlns:a16="http://schemas.microsoft.com/office/drawing/2014/main" id="{2343C5C3-AF6F-A0CF-E64A-AC6A7FB9FE5C}"/>
                    </a:ext>
                  </a:extLst>
                </p:cNvPr>
                <p:cNvCxnSpPr>
                  <a:cxnSpLocks/>
                  <a:stCxn id="287" idx="4"/>
                  <a:endCxn id="289" idx="2"/>
                </p:cNvCxnSpPr>
                <p:nvPr/>
              </p:nvCxnSpPr>
              <p:spPr>
                <a:xfrm flipV="1">
                  <a:off x="1209153" y="3892506"/>
                  <a:ext cx="0" cy="787195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89" name="Rectangle 288">
                  <a:extLst>
                    <a:ext uri="{FF2B5EF4-FFF2-40B4-BE49-F238E27FC236}">
                      <a16:creationId xmlns:a16="http://schemas.microsoft.com/office/drawing/2014/main" id="{B3CC1F52-D6B4-72D8-0FB0-F88E0A55C20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040447" y="3530921"/>
                  <a:ext cx="337413" cy="361585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rtlCol="0" anchor="ctr">
                  <a:normAutofit fontScale="25000" lnSpcReduction="20000"/>
                </a:bodyPr>
                <a:lstStyle/>
                <a:p>
                  <a:pPr algn="ctr"/>
                  <a:endParaRPr lang="en-US" sz="2400" u="sng" dirty="0"/>
                </a:p>
              </p:txBody>
            </p:sp>
          </p:grpSp>
          <p:grpSp>
            <p:nvGrpSpPr>
              <p:cNvPr id="279" name="Group 278">
                <a:extLst>
                  <a:ext uri="{FF2B5EF4-FFF2-40B4-BE49-F238E27FC236}">
                    <a16:creationId xmlns:a16="http://schemas.microsoft.com/office/drawing/2014/main" id="{1A89D180-8D46-6E59-F674-17614992BD8B}"/>
                  </a:ext>
                </a:extLst>
              </p:cNvPr>
              <p:cNvGrpSpPr/>
              <p:nvPr/>
            </p:nvGrpSpPr>
            <p:grpSpPr>
              <a:xfrm>
                <a:off x="5709531" y="4600415"/>
                <a:ext cx="337413" cy="945061"/>
                <a:chOff x="1040447" y="3530920"/>
                <a:chExt cx="337413" cy="945061"/>
              </a:xfrm>
            </p:grpSpPr>
            <p:sp>
              <p:nvSpPr>
                <p:cNvPr id="284" name="Oval 283">
                  <a:extLst>
                    <a:ext uri="{FF2B5EF4-FFF2-40B4-BE49-F238E27FC236}">
                      <a16:creationId xmlns:a16="http://schemas.microsoft.com/office/drawing/2014/main" id="{DC286BF9-EBDC-073D-1A4A-1C73940513BF}"/>
                    </a:ext>
                  </a:extLst>
                </p:cNvPr>
                <p:cNvSpPr/>
                <p:nvPr/>
              </p:nvSpPr>
              <p:spPr>
                <a:xfrm rot="10800000">
                  <a:off x="1130221" y="4318116"/>
                  <a:ext cx="157864" cy="157865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>
                  <a:normAutofit fontScale="25000" lnSpcReduction="20000"/>
                </a:bodyPr>
                <a:lstStyle/>
                <a:p>
                  <a:pPr algn="ctr"/>
                  <a:endParaRPr lang="en-US" sz="4050" u="sng"/>
                </a:p>
              </p:txBody>
            </p:sp>
            <p:cxnSp>
              <p:nvCxnSpPr>
                <p:cNvPr id="285" name="Straight Connector 284">
                  <a:extLst>
                    <a:ext uri="{FF2B5EF4-FFF2-40B4-BE49-F238E27FC236}">
                      <a16:creationId xmlns:a16="http://schemas.microsoft.com/office/drawing/2014/main" id="{19D119FB-BAF6-F63F-FA46-0FBC2944BF76}"/>
                    </a:ext>
                  </a:extLst>
                </p:cNvPr>
                <p:cNvCxnSpPr>
                  <a:cxnSpLocks/>
                  <a:stCxn id="284" idx="4"/>
                  <a:endCxn id="286" idx="2"/>
                </p:cNvCxnSpPr>
                <p:nvPr/>
              </p:nvCxnSpPr>
              <p:spPr>
                <a:xfrm flipV="1">
                  <a:off x="1209153" y="3892506"/>
                  <a:ext cx="0" cy="42561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86" name="Rectangle 285">
                  <a:extLst>
                    <a:ext uri="{FF2B5EF4-FFF2-40B4-BE49-F238E27FC236}">
                      <a16:creationId xmlns:a16="http://schemas.microsoft.com/office/drawing/2014/main" id="{4EFA611E-3515-FEB1-FC57-B8A1968B4FC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040447" y="3530920"/>
                  <a:ext cx="337413" cy="361585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rtlCol="0" anchor="ctr">
                  <a:normAutofit fontScale="25000" lnSpcReduction="20000"/>
                </a:bodyPr>
                <a:lstStyle/>
                <a:p>
                  <a:pPr algn="ctr"/>
                  <a:endParaRPr lang="en-US" sz="2400" u="sng" dirty="0"/>
                </a:p>
              </p:txBody>
            </p:sp>
          </p:grpSp>
          <p:grpSp>
            <p:nvGrpSpPr>
              <p:cNvPr id="280" name="Group 279">
                <a:extLst>
                  <a:ext uri="{FF2B5EF4-FFF2-40B4-BE49-F238E27FC236}">
                    <a16:creationId xmlns:a16="http://schemas.microsoft.com/office/drawing/2014/main" id="{0F9EBCF6-12C1-AE23-78CA-4FE36F8F9AAC}"/>
                  </a:ext>
                </a:extLst>
              </p:cNvPr>
              <p:cNvGrpSpPr/>
              <p:nvPr/>
            </p:nvGrpSpPr>
            <p:grpSpPr>
              <a:xfrm>
                <a:off x="6115022" y="5297575"/>
                <a:ext cx="337412" cy="471914"/>
                <a:chOff x="5411302" y="4880301"/>
                <a:chExt cx="383010" cy="490797"/>
              </a:xfrm>
            </p:grpSpPr>
            <p:sp>
              <p:nvSpPr>
                <p:cNvPr id="281" name="Rectangle 280">
                  <a:extLst>
                    <a:ext uri="{FF2B5EF4-FFF2-40B4-BE49-F238E27FC236}">
                      <a16:creationId xmlns:a16="http://schemas.microsoft.com/office/drawing/2014/main" id="{3B0CE316-123E-190F-AEBD-1CEBA735986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5411302" y="4880301"/>
                  <a:ext cx="383010" cy="369331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rtlCol="0" anchor="ctr">
                  <a:normAutofit fontScale="25000" lnSpcReduction="20000"/>
                </a:bodyPr>
                <a:lstStyle/>
                <a:p>
                  <a:pPr algn="ctr"/>
                  <a:endParaRPr lang="en-US" sz="4050" u="sng" dirty="0"/>
                </a:p>
              </p:txBody>
            </p:sp>
            <p:cxnSp>
              <p:nvCxnSpPr>
                <p:cNvPr id="282" name="Straight Arrow Connector 281">
                  <a:extLst>
                    <a:ext uri="{FF2B5EF4-FFF2-40B4-BE49-F238E27FC236}">
                      <a16:creationId xmlns:a16="http://schemas.microsoft.com/office/drawing/2014/main" id="{21DCDAEB-ED0D-2614-EF29-E218F47355DD}"/>
                    </a:ext>
                  </a:extLst>
                </p:cNvPr>
                <p:cNvCxnSpPr>
                  <a:cxnSpLocks/>
                  <a:stCxn id="283" idx="2"/>
                </p:cNvCxnSpPr>
                <p:nvPr/>
              </p:nvCxnSpPr>
              <p:spPr>
                <a:xfrm flipV="1">
                  <a:off x="5597968" y="4989669"/>
                  <a:ext cx="101695" cy="168003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83" name="Chord 282">
                  <a:extLst>
                    <a:ext uri="{FF2B5EF4-FFF2-40B4-BE49-F238E27FC236}">
                      <a16:creationId xmlns:a16="http://schemas.microsoft.com/office/drawing/2014/main" id="{AC64E58C-416F-E835-8B68-2BB044508908}"/>
                    </a:ext>
                  </a:extLst>
                </p:cNvPr>
                <p:cNvSpPr/>
                <p:nvPr/>
              </p:nvSpPr>
              <p:spPr>
                <a:xfrm rot="16200000">
                  <a:off x="5385786" y="4972267"/>
                  <a:ext cx="424358" cy="373303"/>
                </a:xfrm>
                <a:prstGeom prst="chord">
                  <a:avLst>
                    <a:gd name="adj1" fmla="val 16227162"/>
                    <a:gd name="adj2" fmla="val 5381240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rmAutofit fontScale="25000" lnSpcReduction="20000"/>
                </a:bodyPr>
                <a:lstStyle/>
                <a:p>
                  <a:pPr algn="ctr"/>
                  <a:endParaRPr lang="en-US" sz="4050" u="sng" dirty="0"/>
                </a:p>
              </p:txBody>
            </p:sp>
          </p:grpSp>
        </p:grpSp>
        <p:grpSp>
          <p:nvGrpSpPr>
            <p:cNvPr id="228" name="Group 227">
              <a:extLst>
                <a:ext uri="{FF2B5EF4-FFF2-40B4-BE49-F238E27FC236}">
                  <a16:creationId xmlns:a16="http://schemas.microsoft.com/office/drawing/2014/main" id="{6B91B1B9-3457-7F0D-FBA8-CECD2DFDC115}"/>
                </a:ext>
              </a:extLst>
            </p:cNvPr>
            <p:cNvGrpSpPr/>
            <p:nvPr/>
          </p:nvGrpSpPr>
          <p:grpSpPr>
            <a:xfrm>
              <a:off x="11447858" y="3346509"/>
              <a:ext cx="729568" cy="838385"/>
              <a:chOff x="3631252" y="3549719"/>
              <a:chExt cx="1842124" cy="2116880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52" name="TextBox 251">
                    <a:extLst>
                      <a:ext uri="{FF2B5EF4-FFF2-40B4-BE49-F238E27FC236}">
                        <a16:creationId xmlns:a16="http://schemas.microsoft.com/office/drawing/2014/main" id="{B5F0EEF1-CEAD-6018-F7EF-BA1CBF7BECEF}"/>
                      </a:ext>
                    </a:extLst>
                  </p:cNvPr>
                  <p:cNvSpPr txBox="1"/>
                  <p:nvPr/>
                </p:nvSpPr>
                <p:spPr>
                  <a:xfrm>
                    <a:off x="3631252" y="5266490"/>
                    <a:ext cx="765850" cy="40010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normAutofit fontScale="25000" lnSpcReduction="20000"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u="sng" dirty="0">
                              <a:latin typeface="Cambria Math" panose="02040503050406030204" pitchFamily="18" charset="0"/>
                            </a:rPr>
                            <m:t>|+&gt;</m:t>
                          </m:r>
                        </m:oMath>
                      </m:oMathPara>
                    </a14:m>
                    <a:endParaRPr lang="en-US" sz="3200" u="sng" dirty="0"/>
                  </a:p>
                </p:txBody>
              </p:sp>
            </mc:Choice>
            <mc:Fallback xmlns="">
              <p:sp>
                <p:nvSpPr>
                  <p:cNvPr id="252" name="TextBox 251">
                    <a:extLst>
                      <a:ext uri="{FF2B5EF4-FFF2-40B4-BE49-F238E27FC236}">
                        <a16:creationId xmlns:a16="http://schemas.microsoft.com/office/drawing/2014/main" id="{B5F0EEF1-CEAD-6018-F7EF-BA1CBF7BECEF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631252" y="5266490"/>
                    <a:ext cx="765850" cy="400109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253" name="Straight Connector 252">
                <a:extLst>
                  <a:ext uri="{FF2B5EF4-FFF2-40B4-BE49-F238E27FC236}">
                    <a16:creationId xmlns:a16="http://schemas.microsoft.com/office/drawing/2014/main" id="{9F77A9E2-E529-3C35-117E-C0691255E41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261750" y="5472658"/>
                <a:ext cx="1211626" cy="105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254" name="Group 253">
                <a:extLst>
                  <a:ext uri="{FF2B5EF4-FFF2-40B4-BE49-F238E27FC236}">
                    <a16:creationId xmlns:a16="http://schemas.microsoft.com/office/drawing/2014/main" id="{134D6B29-03A0-D518-7F4C-6C3700527689}"/>
                  </a:ext>
                </a:extLst>
              </p:cNvPr>
              <p:cNvGrpSpPr/>
              <p:nvPr/>
            </p:nvGrpSpPr>
            <p:grpSpPr>
              <a:xfrm>
                <a:off x="4309222" y="3549719"/>
                <a:ext cx="337413" cy="1995759"/>
                <a:chOff x="1040447" y="3530923"/>
                <a:chExt cx="337413" cy="1995759"/>
              </a:xfrm>
            </p:grpSpPr>
            <p:sp>
              <p:nvSpPr>
                <p:cNvPr id="271" name="Oval 270">
                  <a:extLst>
                    <a:ext uri="{FF2B5EF4-FFF2-40B4-BE49-F238E27FC236}">
                      <a16:creationId xmlns:a16="http://schemas.microsoft.com/office/drawing/2014/main" id="{74768327-1AC5-57DE-9596-A408CA2725DE}"/>
                    </a:ext>
                  </a:extLst>
                </p:cNvPr>
                <p:cNvSpPr/>
                <p:nvPr/>
              </p:nvSpPr>
              <p:spPr>
                <a:xfrm rot="10800000">
                  <a:off x="1130221" y="5368817"/>
                  <a:ext cx="157864" cy="157865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>
                  <a:normAutofit fontScale="25000" lnSpcReduction="20000"/>
                </a:bodyPr>
                <a:lstStyle/>
                <a:p>
                  <a:pPr algn="ctr"/>
                  <a:endParaRPr lang="en-US" sz="4050" u="sng"/>
                </a:p>
              </p:txBody>
            </p:sp>
            <p:cxnSp>
              <p:nvCxnSpPr>
                <p:cNvPr id="272" name="Straight Connector 271">
                  <a:extLst>
                    <a:ext uri="{FF2B5EF4-FFF2-40B4-BE49-F238E27FC236}">
                      <a16:creationId xmlns:a16="http://schemas.microsoft.com/office/drawing/2014/main" id="{208B673D-2500-7DEA-D1AF-459141E63AE9}"/>
                    </a:ext>
                  </a:extLst>
                </p:cNvPr>
                <p:cNvCxnSpPr>
                  <a:cxnSpLocks/>
                  <a:stCxn id="271" idx="4"/>
                  <a:endCxn id="273" idx="2"/>
                </p:cNvCxnSpPr>
                <p:nvPr/>
              </p:nvCxnSpPr>
              <p:spPr>
                <a:xfrm flipV="1">
                  <a:off x="1209153" y="3892506"/>
                  <a:ext cx="0" cy="1476309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73" name="Rectangle 272">
                  <a:extLst>
                    <a:ext uri="{FF2B5EF4-FFF2-40B4-BE49-F238E27FC236}">
                      <a16:creationId xmlns:a16="http://schemas.microsoft.com/office/drawing/2014/main" id="{2756A80E-34DA-9CAD-072F-266AE74C58B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040447" y="3530923"/>
                  <a:ext cx="337413" cy="361585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rtlCol="0" anchor="ctr">
                  <a:normAutofit fontScale="25000" lnSpcReduction="20000"/>
                </a:bodyPr>
                <a:lstStyle/>
                <a:p>
                  <a:pPr algn="ctr"/>
                  <a:endParaRPr lang="en-US" sz="2400" u="sng" dirty="0"/>
                </a:p>
              </p:txBody>
            </p:sp>
          </p:grpSp>
          <p:grpSp>
            <p:nvGrpSpPr>
              <p:cNvPr id="255" name="Group 254">
                <a:extLst>
                  <a:ext uri="{FF2B5EF4-FFF2-40B4-BE49-F238E27FC236}">
                    <a16:creationId xmlns:a16="http://schemas.microsoft.com/office/drawing/2014/main" id="{CD97F390-0479-83AA-9DBD-3A6A8418C72D}"/>
                  </a:ext>
                </a:extLst>
              </p:cNvPr>
              <p:cNvGrpSpPr/>
              <p:nvPr/>
            </p:nvGrpSpPr>
            <p:grpSpPr>
              <a:xfrm>
                <a:off x="4768765" y="3911304"/>
                <a:ext cx="337413" cy="1640288"/>
                <a:chOff x="1040447" y="3530923"/>
                <a:chExt cx="337413" cy="1640288"/>
              </a:xfrm>
            </p:grpSpPr>
            <p:sp>
              <p:nvSpPr>
                <p:cNvPr id="268" name="Oval 267">
                  <a:extLst>
                    <a:ext uri="{FF2B5EF4-FFF2-40B4-BE49-F238E27FC236}">
                      <a16:creationId xmlns:a16="http://schemas.microsoft.com/office/drawing/2014/main" id="{09B8199F-0B1E-52A2-BB73-834954489F45}"/>
                    </a:ext>
                  </a:extLst>
                </p:cNvPr>
                <p:cNvSpPr/>
                <p:nvPr/>
              </p:nvSpPr>
              <p:spPr>
                <a:xfrm rot="10800000">
                  <a:off x="1130221" y="5013346"/>
                  <a:ext cx="157864" cy="157865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>
                  <a:normAutofit fontScale="25000" lnSpcReduction="20000"/>
                </a:bodyPr>
                <a:lstStyle/>
                <a:p>
                  <a:pPr algn="ctr"/>
                  <a:endParaRPr lang="en-US" sz="4050" u="sng"/>
                </a:p>
              </p:txBody>
            </p:sp>
            <p:cxnSp>
              <p:nvCxnSpPr>
                <p:cNvPr id="269" name="Straight Connector 268">
                  <a:extLst>
                    <a:ext uri="{FF2B5EF4-FFF2-40B4-BE49-F238E27FC236}">
                      <a16:creationId xmlns:a16="http://schemas.microsoft.com/office/drawing/2014/main" id="{19EA97F9-DF2A-80DE-9DF0-1312185D8436}"/>
                    </a:ext>
                  </a:extLst>
                </p:cNvPr>
                <p:cNvCxnSpPr>
                  <a:cxnSpLocks/>
                  <a:stCxn id="268" idx="4"/>
                  <a:endCxn id="270" idx="2"/>
                </p:cNvCxnSpPr>
                <p:nvPr/>
              </p:nvCxnSpPr>
              <p:spPr>
                <a:xfrm flipV="1">
                  <a:off x="1209153" y="3892506"/>
                  <a:ext cx="0" cy="1120838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70" name="Rectangle 269">
                  <a:extLst>
                    <a:ext uri="{FF2B5EF4-FFF2-40B4-BE49-F238E27FC236}">
                      <a16:creationId xmlns:a16="http://schemas.microsoft.com/office/drawing/2014/main" id="{D5E094CD-DB61-1B3A-B14B-F95F7D1B649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040447" y="3530923"/>
                  <a:ext cx="337413" cy="361585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rtlCol="0" anchor="ctr">
                  <a:normAutofit fontScale="25000" lnSpcReduction="20000"/>
                </a:bodyPr>
                <a:lstStyle/>
                <a:p>
                  <a:pPr algn="ctr"/>
                  <a:endParaRPr lang="en-US" sz="2400" u="sng" dirty="0"/>
                </a:p>
              </p:txBody>
            </p:sp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4" name="TextBox 223">
                  <a:extLst>
                    <a:ext uri="{FF2B5EF4-FFF2-40B4-BE49-F238E27FC236}">
                      <a16:creationId xmlns:a16="http://schemas.microsoft.com/office/drawing/2014/main" id="{21A54BF6-C8E4-BB4E-5CE5-4EEAD82DAEB6}"/>
                    </a:ext>
                  </a:extLst>
                </p:cNvPr>
                <p:cNvSpPr txBox="1"/>
                <p:nvPr/>
              </p:nvSpPr>
              <p:spPr>
                <a:xfrm>
                  <a:off x="9180783" y="3732553"/>
                  <a:ext cx="303313" cy="158462"/>
                </a:xfrm>
                <a:prstGeom prst="rect">
                  <a:avLst/>
                </a:prstGeom>
                <a:noFill/>
              </p:spPr>
              <p:txBody>
                <a:bodyPr wrap="none" rtlCol="0">
                  <a:normAutofit fontScale="25000" lnSpcReduction="2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dirty="0">
                            <a:latin typeface="Cambria Math" panose="02040503050406030204" pitchFamily="18" charset="0"/>
                          </a:rPr>
                          <m:t>|+&gt;</m:t>
                        </m:r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224" name="TextBox 223">
                  <a:extLst>
                    <a:ext uri="{FF2B5EF4-FFF2-40B4-BE49-F238E27FC236}">
                      <a16:creationId xmlns:a16="http://schemas.microsoft.com/office/drawing/2014/main" id="{21A54BF6-C8E4-BB4E-5CE5-4EEAD82DAEB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80783" y="3732553"/>
                  <a:ext cx="303313" cy="15846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C1564C5A-79E9-01B5-BD7C-25E3A2171C83}"/>
              </a:ext>
            </a:extLst>
          </p:cNvPr>
          <p:cNvSpPr txBox="1"/>
          <p:nvPr/>
        </p:nvSpPr>
        <p:spPr>
          <a:xfrm>
            <a:off x="47872" y="6506398"/>
            <a:ext cx="6069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Shor – Fault-tolerant quantum computation. </a:t>
            </a:r>
            <a:r>
              <a:rPr lang="fr-FR" dirty="0">
                <a:hlinkClick r:id="rId9"/>
              </a:rPr>
              <a:t>arxiv:9605011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459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356F8-FE90-E1A4-0437-4C5316361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 Shor-Style Syndrome Sequences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CABE9A3-43E4-61DF-69C4-285D8F9EE22B}"/>
              </a:ext>
            </a:extLst>
          </p:cNvPr>
          <p:cNvGrpSpPr/>
          <p:nvPr/>
        </p:nvGrpSpPr>
        <p:grpSpPr>
          <a:xfrm>
            <a:off x="113254" y="1582846"/>
            <a:ext cx="2797754" cy="5112817"/>
            <a:chOff x="113254" y="1582846"/>
            <a:chExt cx="2797754" cy="5112817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12420578-A586-7124-4CD3-AD35BF2F31F7}"/>
                </a:ext>
              </a:extLst>
            </p:cNvPr>
            <p:cNvGrpSpPr/>
            <p:nvPr/>
          </p:nvGrpSpPr>
          <p:grpSpPr>
            <a:xfrm>
              <a:off x="499112" y="2289263"/>
              <a:ext cx="2177500" cy="4406400"/>
              <a:chOff x="1186584" y="1989370"/>
              <a:chExt cx="2177500" cy="4406400"/>
            </a:xfrm>
          </p:grpSpPr>
          <p:pic>
            <p:nvPicPr>
              <p:cNvPr id="5" name="Picture 4" descr="A picture containing checker, person&#10;&#10;Description automatically generated">
                <a:extLst>
                  <a:ext uri="{FF2B5EF4-FFF2-40B4-BE49-F238E27FC236}">
                    <a16:creationId xmlns:a16="http://schemas.microsoft.com/office/drawing/2014/main" id="{122C94CD-8BCA-E2CA-AD26-00843A82ECB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b="35757"/>
              <a:stretch/>
            </p:blipFill>
            <p:spPr>
              <a:xfrm>
                <a:off x="1186584" y="1989370"/>
                <a:ext cx="2000547" cy="4406400"/>
              </a:xfrm>
              <a:prstGeom prst="flowChartProcess">
                <a:avLst/>
              </a:prstGeom>
              <a:gradFill>
                <a:gsLst>
                  <a:gs pos="0">
                    <a:schemeClr val="bg1">
                      <a:lumMod val="39000"/>
                      <a:lumOff val="61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p:spPr>
          </p:pic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8D6756F2-06F6-3C34-9F0D-AA605E8E4D9F}"/>
                  </a:ext>
                </a:extLst>
              </p:cNvPr>
              <p:cNvSpPr/>
              <p:nvPr/>
            </p:nvSpPr>
            <p:spPr>
              <a:xfrm>
                <a:off x="1363537" y="4738254"/>
                <a:ext cx="2000547" cy="975635"/>
              </a:xfrm>
              <a:prstGeom prst="rect">
                <a:avLst/>
              </a:prstGeom>
              <a:gradFill flip="none" rotWithShape="1">
                <a:gsLst>
                  <a:gs pos="0">
                    <a:schemeClr val="bg2">
                      <a:lumMod val="49000"/>
                      <a:lumOff val="51000"/>
                      <a:alpha val="36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12A0C40-6E12-B700-9AFF-3FD226284A95}"/>
                </a:ext>
              </a:extLst>
            </p:cNvPr>
            <p:cNvSpPr txBox="1"/>
            <p:nvPr/>
          </p:nvSpPr>
          <p:spPr>
            <a:xfrm>
              <a:off x="113254" y="1582846"/>
              <a:ext cx="279775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Shor FT with </a:t>
              </a:r>
              <a:r>
                <a:rPr lang="en-US" dirty="0" err="1"/>
                <a:t>Steane</a:t>
              </a:r>
              <a:r>
                <a:rPr lang="en-US" dirty="0"/>
                <a:t> code: </a:t>
              </a:r>
            </a:p>
            <a:p>
              <a:r>
                <a:rPr lang="en-US" dirty="0"/>
                <a:t>24 measurements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A7959105-C305-2B3A-5AD0-EE30C08407A4}"/>
              </a:ext>
            </a:extLst>
          </p:cNvPr>
          <p:cNvGrpSpPr/>
          <p:nvPr/>
        </p:nvGrpSpPr>
        <p:grpSpPr>
          <a:xfrm>
            <a:off x="3695155" y="2083840"/>
            <a:ext cx="7266928" cy="3576533"/>
            <a:chOff x="4235287" y="1963030"/>
            <a:chExt cx="7266928" cy="3576533"/>
          </a:xfrm>
        </p:grpSpPr>
        <p:pic>
          <p:nvPicPr>
            <p:cNvPr id="9" name="Picture 8" descr="A picture containing person&#10;&#10;Description automatically generated">
              <a:extLst>
                <a:ext uri="{FF2B5EF4-FFF2-40B4-BE49-F238E27FC236}">
                  <a16:creationId xmlns:a16="http://schemas.microsoft.com/office/drawing/2014/main" id="{5F91C576-5633-2BF6-8882-5ECAC028422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235287" y="1963030"/>
              <a:ext cx="2222500" cy="3175000"/>
            </a:xfrm>
            <a:prstGeom prst="rect">
              <a:avLst/>
            </a:prstGeom>
          </p:spPr>
        </p:pic>
        <p:pic>
          <p:nvPicPr>
            <p:cNvPr id="11" name="Picture 10" descr="A picture containing person&#10;&#10;Description automatically generated">
              <a:extLst>
                <a:ext uri="{FF2B5EF4-FFF2-40B4-BE49-F238E27FC236}">
                  <a16:creationId xmlns:a16="http://schemas.microsoft.com/office/drawing/2014/main" id="{26BC558C-8A1D-585D-C6E8-2AF54FED9BD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757501" y="1963030"/>
              <a:ext cx="2222500" cy="2540000"/>
            </a:xfrm>
            <a:prstGeom prst="rect">
              <a:avLst/>
            </a:prstGeom>
          </p:spPr>
        </p:pic>
        <p:pic>
          <p:nvPicPr>
            <p:cNvPr id="12" name="Picture 11" descr="A picture containing checker, person&#10;&#10;Description automatically generated">
              <a:extLst>
                <a:ext uri="{FF2B5EF4-FFF2-40B4-BE49-F238E27FC236}">
                  <a16:creationId xmlns:a16="http://schemas.microsoft.com/office/drawing/2014/main" id="{92745FE5-A7EF-8CED-359F-B3D7853C6BF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279715" y="1963030"/>
              <a:ext cx="2222500" cy="2222500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64BBE3B-5EC2-535A-0C0E-BA2CBA413A53}"/>
                </a:ext>
              </a:extLst>
            </p:cNvPr>
            <p:cNvSpPr txBox="1"/>
            <p:nvPr/>
          </p:nvSpPr>
          <p:spPr>
            <a:xfrm>
              <a:off x="4373550" y="5170231"/>
              <a:ext cx="18723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10 measurements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E17B3D5-3D50-79C3-EC34-7D77D45C59BD}"/>
                </a:ext>
              </a:extLst>
            </p:cNvPr>
            <p:cNvSpPr txBox="1"/>
            <p:nvPr/>
          </p:nvSpPr>
          <p:spPr>
            <a:xfrm>
              <a:off x="6991106" y="4503333"/>
              <a:ext cx="17552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8 measurements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4039F71-5226-0923-7210-19F264725BC4}"/>
                </a:ext>
              </a:extLst>
            </p:cNvPr>
            <p:cNvSpPr txBox="1"/>
            <p:nvPr/>
          </p:nvSpPr>
          <p:spPr>
            <a:xfrm>
              <a:off x="9534921" y="4186987"/>
              <a:ext cx="17552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7 measurements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93E0536-20AC-9EE9-2BB0-E45D645EB3FE}"/>
              </a:ext>
            </a:extLst>
          </p:cNvPr>
          <p:cNvGrpSpPr/>
          <p:nvPr/>
        </p:nvGrpSpPr>
        <p:grpSpPr>
          <a:xfrm rot="5400000">
            <a:off x="10562236" y="1096774"/>
            <a:ext cx="2203007" cy="598621"/>
            <a:chOff x="8520377" y="314293"/>
            <a:chExt cx="2203007" cy="598621"/>
          </a:xfrm>
        </p:grpSpPr>
        <p:pic>
          <p:nvPicPr>
            <p:cNvPr id="20" name="Picture 19" descr="A picture containing bird&#10;&#10;Description automatically generated">
              <a:extLst>
                <a:ext uri="{FF2B5EF4-FFF2-40B4-BE49-F238E27FC236}">
                  <a16:creationId xmlns:a16="http://schemas.microsoft.com/office/drawing/2014/main" id="{82512AAE-1B56-937E-9BA7-98205E31FC3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528239" y="329714"/>
              <a:ext cx="595878" cy="583200"/>
            </a:xfrm>
            <a:prstGeom prst="rect">
              <a:avLst/>
            </a:prstGeom>
          </p:spPr>
        </p:pic>
        <p:pic>
          <p:nvPicPr>
            <p:cNvPr id="21" name="Picture 20" descr="A picture containing game, drawing&#10;&#10;Description automatically generated">
              <a:extLst>
                <a:ext uri="{FF2B5EF4-FFF2-40B4-BE49-F238E27FC236}">
                  <a16:creationId xmlns:a16="http://schemas.microsoft.com/office/drawing/2014/main" id="{C1E9A499-4992-F9BD-398E-9FE08368299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9330828" y="323607"/>
              <a:ext cx="584200" cy="584200"/>
            </a:xfrm>
            <a:prstGeom prst="rect">
              <a:avLst/>
            </a:prstGeom>
          </p:spPr>
        </p:pic>
        <p:pic>
          <p:nvPicPr>
            <p:cNvPr id="22" name="Picture 21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8CA2FEE6-CA21-0BE7-09CF-AE624916333C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0131808" y="314293"/>
              <a:ext cx="584200" cy="596900"/>
            </a:xfrm>
            <a:prstGeom prst="rect">
              <a:avLst/>
            </a:prstGeom>
          </p:spPr>
        </p:pic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0650CF20-9F63-418C-48F0-CE5D485CCB16}"/>
                </a:ext>
              </a:extLst>
            </p:cNvPr>
            <p:cNvSpPr txBox="1"/>
            <p:nvPr/>
          </p:nvSpPr>
          <p:spPr>
            <a:xfrm>
              <a:off x="8520377" y="475450"/>
              <a:ext cx="615553" cy="278281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r>
                <a:rPr lang="en-US" sz="2800"/>
                <a:t>X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40A8BBD6-ACC4-BB0D-4434-A2F06B2A761C}"/>
                </a:ext>
              </a:extLst>
            </p:cNvPr>
            <p:cNvSpPr txBox="1"/>
            <p:nvPr/>
          </p:nvSpPr>
          <p:spPr>
            <a:xfrm>
              <a:off x="9315151" y="481060"/>
              <a:ext cx="615553" cy="267061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r>
                <a:rPr lang="en-US" sz="2800" dirty="0"/>
                <a:t>Y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5EDFBB55-2757-1564-58DD-B355A0553824}"/>
                </a:ext>
              </a:extLst>
            </p:cNvPr>
            <p:cNvSpPr txBox="1"/>
            <p:nvPr/>
          </p:nvSpPr>
          <p:spPr>
            <a:xfrm>
              <a:off x="10107831" y="464502"/>
              <a:ext cx="615553" cy="260649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r>
                <a:rPr lang="en-US" sz="2800"/>
                <a:t>Z</a:t>
              </a: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B582BE3A-5DAD-EF4A-F5C2-813C9F37F789}"/>
              </a:ext>
            </a:extLst>
          </p:cNvPr>
          <p:cNvSpPr txBox="1"/>
          <p:nvPr/>
        </p:nvSpPr>
        <p:spPr>
          <a:xfrm>
            <a:off x="4604939" y="1619032"/>
            <a:ext cx="50310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Delfosse, Reichardt – SSSSS </a:t>
            </a:r>
            <a:r>
              <a:rPr lang="en-US" dirty="0">
                <a:hlinkClick r:id="rId10"/>
              </a:rPr>
              <a:t>arxiv:2008.05051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23774DD-11A1-786E-B7EC-AE746CCD2126}"/>
              </a:ext>
            </a:extLst>
          </p:cNvPr>
          <p:cNvSpPr txBox="1"/>
          <p:nvPr/>
        </p:nvSpPr>
        <p:spPr>
          <a:xfrm>
            <a:off x="3473819" y="5958049"/>
            <a:ext cx="864809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 err="1"/>
              <a:t>Steane</a:t>
            </a:r>
            <a:r>
              <a:rPr lang="en-US" sz="1600" dirty="0"/>
              <a:t> – Active stabilization, quantum computation and quantum state synthesis. </a:t>
            </a:r>
            <a:r>
              <a:rPr lang="en-US" sz="1600" dirty="0">
                <a:hlinkClick r:id="rId11"/>
              </a:rPr>
              <a:t>arxiv:9611027</a:t>
            </a:r>
            <a:endParaRPr lang="en-US" sz="1600" dirty="0"/>
          </a:p>
          <a:p>
            <a:r>
              <a:rPr lang="en-US" sz="1600" dirty="0"/>
              <a:t>Chao, Reichardt – QEC with only two extra qubits. </a:t>
            </a:r>
            <a:r>
              <a:rPr lang="en-US" sz="1600" dirty="0">
                <a:hlinkClick r:id="rId12"/>
              </a:rPr>
              <a:t>arxiv:1705.02329</a:t>
            </a:r>
            <a:endParaRPr lang="en-US" sz="1600" dirty="0"/>
          </a:p>
          <a:p>
            <a:r>
              <a:rPr lang="en-US" sz="1600" dirty="0"/>
              <a:t>Huang, Brown – Between Shor and </a:t>
            </a:r>
            <a:r>
              <a:rPr lang="en-US" sz="1600" dirty="0" err="1"/>
              <a:t>Steane</a:t>
            </a:r>
            <a:r>
              <a:rPr lang="en-US" sz="1600" dirty="0"/>
              <a:t>. </a:t>
            </a:r>
            <a:r>
              <a:rPr lang="en-US" sz="1600" dirty="0">
                <a:hlinkClick r:id="rId13"/>
              </a:rPr>
              <a:t>arxiv:2012.15403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85655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81C69-FA2A-56A4-F1BC-E6318466D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EAC10-EAD8-04A6-2FCB-1176E822A1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Classical error correction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Small quantum codes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Topological codes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LDPC codes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2600" dirty="0"/>
              <a:t>In each case we need 4 components: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600" dirty="0">
                <a:solidFill>
                  <a:srgbClr val="FF0000"/>
                </a:solidFill>
              </a:rPr>
              <a:t>Code</a:t>
            </a:r>
            <a:r>
              <a:rPr lang="en-US" sz="2600" dirty="0"/>
              <a:t> constructions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600" dirty="0">
                <a:solidFill>
                  <a:srgbClr val="FF0000"/>
                </a:solidFill>
              </a:rPr>
              <a:t>Syndrome</a:t>
            </a:r>
            <a:r>
              <a:rPr lang="en-US" sz="2600" dirty="0"/>
              <a:t> extraction circuit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600" dirty="0">
                <a:solidFill>
                  <a:srgbClr val="FF0000"/>
                </a:solidFill>
              </a:rPr>
              <a:t>Decoder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600" dirty="0">
                <a:solidFill>
                  <a:srgbClr val="FF0000"/>
                </a:solidFill>
              </a:rPr>
              <a:t>Fault tolerance</a:t>
            </a:r>
          </a:p>
          <a:p>
            <a:pPr marL="0" indent="0">
              <a:buNone/>
            </a:pPr>
            <a:endParaRPr lang="en-US" sz="3600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99C2FC5-5448-886B-AC8F-C6E016CE605F}"/>
              </a:ext>
            </a:extLst>
          </p:cNvPr>
          <p:cNvGrpSpPr/>
          <p:nvPr/>
        </p:nvGrpSpPr>
        <p:grpSpPr>
          <a:xfrm>
            <a:off x="6243145" y="2298403"/>
            <a:ext cx="5510048" cy="369332"/>
            <a:chOff x="6243145" y="2298403"/>
            <a:chExt cx="5510048" cy="369332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2B6DFFC-BBED-19BB-A5EA-990B1B06DE15}"/>
                </a:ext>
              </a:extLst>
            </p:cNvPr>
            <p:cNvSpPr txBox="1"/>
            <p:nvPr/>
          </p:nvSpPr>
          <p:spPr>
            <a:xfrm>
              <a:off x="7265933" y="2298403"/>
              <a:ext cx="448726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dirty="0"/>
                <a:t>Discrete math, combinatorics</a:t>
              </a:r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2E8CD45B-3E02-6903-9F1B-F377851FE41A}"/>
                </a:ext>
              </a:extLst>
            </p:cNvPr>
            <p:cNvCxnSpPr>
              <a:cxnSpLocks/>
              <a:stCxn id="13" idx="1"/>
            </p:cNvCxnSpPr>
            <p:nvPr/>
          </p:nvCxnSpPr>
          <p:spPr>
            <a:xfrm flipH="1">
              <a:off x="6243145" y="2483069"/>
              <a:ext cx="102278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C95E968-6C01-AB77-571D-28D0A3936246}"/>
              </a:ext>
            </a:extLst>
          </p:cNvPr>
          <p:cNvGrpSpPr/>
          <p:nvPr/>
        </p:nvGrpSpPr>
        <p:grpSpPr>
          <a:xfrm>
            <a:off x="6243145" y="2789762"/>
            <a:ext cx="5821859" cy="369332"/>
            <a:chOff x="6243145" y="2789762"/>
            <a:chExt cx="5821859" cy="369332"/>
          </a:xfrm>
        </p:grpSpPr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C14C5FF7-D59B-7D68-7D7C-5B9A3521005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243145" y="2974428"/>
              <a:ext cx="102278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0DCCD66-9B66-A7EC-D516-E0489F90BAA5}"/>
                </a:ext>
              </a:extLst>
            </p:cNvPr>
            <p:cNvSpPr txBox="1"/>
            <p:nvPr/>
          </p:nvSpPr>
          <p:spPr>
            <a:xfrm>
              <a:off x="7265933" y="2789762"/>
              <a:ext cx="4799071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dirty="0"/>
                <a:t>Chain complexes, homology, fusion categories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883E7A9-CBCA-6DF8-E9CF-6B14178DECF1}"/>
              </a:ext>
            </a:extLst>
          </p:cNvPr>
          <p:cNvGrpSpPr/>
          <p:nvPr/>
        </p:nvGrpSpPr>
        <p:grpSpPr>
          <a:xfrm>
            <a:off x="6243145" y="3325179"/>
            <a:ext cx="5510048" cy="369332"/>
            <a:chOff x="6243145" y="2298403"/>
            <a:chExt cx="5510048" cy="369332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49BE3AC-3D1C-E2D3-9146-FC88CC1FD161}"/>
                </a:ext>
              </a:extLst>
            </p:cNvPr>
            <p:cNvSpPr txBox="1"/>
            <p:nvPr/>
          </p:nvSpPr>
          <p:spPr>
            <a:xfrm>
              <a:off x="7265933" y="2298403"/>
              <a:ext cx="448726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dirty="0"/>
                <a:t>Graphs, expanders, high dim expander</a:t>
              </a:r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9E0C3446-A672-EC4C-A04D-224DC6B61C00}"/>
                </a:ext>
              </a:extLst>
            </p:cNvPr>
            <p:cNvCxnSpPr>
              <a:cxnSpLocks/>
              <a:stCxn id="23" idx="1"/>
            </p:cNvCxnSpPr>
            <p:nvPr/>
          </p:nvCxnSpPr>
          <p:spPr>
            <a:xfrm flipH="1">
              <a:off x="6243145" y="2483069"/>
              <a:ext cx="102278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56741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15E6D-72FB-DD34-A29A-E7B374751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Introduction: </a:t>
            </a:r>
            <a:br>
              <a:rPr lang="en-US" dirty="0"/>
            </a:br>
            <a:r>
              <a:rPr lang="en-US" dirty="0"/>
              <a:t>Classical error correction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A4E000-BD5C-709F-F106-D0DB72E5867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239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A90DB-1DBE-4B68-9E1E-32751B901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 correction with repetition codes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85DD5FB4-06DD-4B2E-ABA5-51E10CD2AA9D}"/>
              </a:ext>
            </a:extLst>
          </p:cNvPr>
          <p:cNvGrpSpPr/>
          <p:nvPr/>
        </p:nvGrpSpPr>
        <p:grpSpPr>
          <a:xfrm>
            <a:off x="3933686" y="2049492"/>
            <a:ext cx="2776005" cy="555719"/>
            <a:chOff x="4078958" y="2202686"/>
            <a:chExt cx="2776005" cy="555719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DBC96185-B6B7-4C3B-B3EA-3F80B33C1BE8}"/>
                </a:ext>
              </a:extLst>
            </p:cNvPr>
            <p:cNvSpPr txBox="1"/>
            <p:nvPr/>
          </p:nvSpPr>
          <p:spPr>
            <a:xfrm>
              <a:off x="4078958" y="2389073"/>
              <a:ext cx="5549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001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1C400FBE-9A61-4C23-A188-A6A4E74DCC89}"/>
                </a:ext>
              </a:extLst>
            </p:cNvPr>
            <p:cNvSpPr txBox="1"/>
            <p:nvPr/>
          </p:nvSpPr>
          <p:spPr>
            <a:xfrm>
              <a:off x="6300003" y="2389073"/>
              <a:ext cx="5549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</a:t>
              </a:r>
              <a:r>
                <a:rPr lang="en-US" dirty="0">
                  <a:solidFill>
                    <a:srgbClr val="FF0000"/>
                  </a:solidFill>
                </a:rPr>
                <a:t>1</a:t>
              </a:r>
              <a:r>
                <a:rPr lang="en-US" dirty="0"/>
                <a:t>1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72A288E1-A9C0-4AC1-9DCD-7389F8954590}"/>
                </a:ext>
              </a:extLst>
            </p:cNvPr>
            <p:cNvCxnSpPr>
              <a:stCxn id="4" idx="3"/>
              <a:endCxn id="6" idx="1"/>
            </p:cNvCxnSpPr>
            <p:nvPr/>
          </p:nvCxnSpPr>
          <p:spPr>
            <a:xfrm>
              <a:off x="4633918" y="2573739"/>
              <a:ext cx="1666085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A665731-C42A-4E5F-85A5-9E7CDA5240B7}"/>
                </a:ext>
              </a:extLst>
            </p:cNvPr>
            <p:cNvSpPr txBox="1"/>
            <p:nvPr/>
          </p:nvSpPr>
          <p:spPr>
            <a:xfrm>
              <a:off x="5054095" y="2202686"/>
              <a:ext cx="70724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errors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CF0E6BA7-7515-4A43-90DB-1A7552C24208}"/>
              </a:ext>
            </a:extLst>
          </p:cNvPr>
          <p:cNvGrpSpPr/>
          <p:nvPr/>
        </p:nvGrpSpPr>
        <p:grpSpPr>
          <a:xfrm>
            <a:off x="4483246" y="3474341"/>
            <a:ext cx="3474201" cy="555720"/>
            <a:chOff x="4572822" y="3381235"/>
            <a:chExt cx="3474201" cy="555720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FEB9C8C-EE66-4E1C-ABF1-FC0F51A737E9}"/>
                </a:ext>
              </a:extLst>
            </p:cNvPr>
            <p:cNvSpPr txBox="1"/>
            <p:nvPr/>
          </p:nvSpPr>
          <p:spPr>
            <a:xfrm>
              <a:off x="6347519" y="3567623"/>
              <a:ext cx="16995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(00</a:t>
              </a:r>
              <a:r>
                <a:rPr lang="en-US" dirty="0">
                  <a:solidFill>
                    <a:srgbClr val="FF0000"/>
                  </a:solidFill>
                </a:rPr>
                <a:t>1</a:t>
              </a:r>
              <a:r>
                <a:rPr lang="en-US" dirty="0"/>
                <a:t>)(000)(</a:t>
              </a:r>
              <a:r>
                <a:rPr lang="en-US" dirty="0">
                  <a:solidFill>
                    <a:srgbClr val="FF0000"/>
                  </a:solidFill>
                </a:rPr>
                <a:t>0</a:t>
              </a:r>
              <a:r>
                <a:rPr lang="en-US" dirty="0"/>
                <a:t>11)</a:t>
              </a:r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D6B98B97-6C61-4743-8464-88C16DF5D51E}"/>
                </a:ext>
              </a:extLst>
            </p:cNvPr>
            <p:cNvCxnSpPr>
              <a:cxnSpLocks/>
              <a:stCxn id="13" idx="3"/>
              <a:endCxn id="22" idx="1"/>
            </p:cNvCxnSpPr>
            <p:nvPr/>
          </p:nvCxnSpPr>
          <p:spPr>
            <a:xfrm>
              <a:off x="4572822" y="3752289"/>
              <a:ext cx="1774697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904A0D2D-5BC6-40FD-99EF-E874BDE35FF3}"/>
                </a:ext>
              </a:extLst>
            </p:cNvPr>
            <p:cNvSpPr txBox="1"/>
            <p:nvPr/>
          </p:nvSpPr>
          <p:spPr>
            <a:xfrm>
              <a:off x="5111490" y="3381235"/>
              <a:ext cx="70724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errors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ED267A36-6DBE-4692-87A7-80D60A5A95F0}"/>
              </a:ext>
            </a:extLst>
          </p:cNvPr>
          <p:cNvGrpSpPr/>
          <p:nvPr/>
        </p:nvGrpSpPr>
        <p:grpSpPr>
          <a:xfrm>
            <a:off x="1010179" y="3474341"/>
            <a:ext cx="3473067" cy="555720"/>
            <a:chOff x="947355" y="4422065"/>
            <a:chExt cx="3473067" cy="555720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9067531-1B81-4F34-AD78-DBFEB56CC25B}"/>
                </a:ext>
              </a:extLst>
            </p:cNvPr>
            <p:cNvSpPr txBox="1"/>
            <p:nvPr/>
          </p:nvSpPr>
          <p:spPr>
            <a:xfrm>
              <a:off x="947355" y="4608453"/>
              <a:ext cx="5549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001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02E4F55-6378-4D97-A6C0-D18EB6F3B9CC}"/>
                </a:ext>
              </a:extLst>
            </p:cNvPr>
            <p:cNvSpPr txBox="1"/>
            <p:nvPr/>
          </p:nvSpPr>
          <p:spPr>
            <a:xfrm>
              <a:off x="2720918" y="4608453"/>
              <a:ext cx="16995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(000)(000)(111)</a:t>
              </a:r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69E83869-ADD6-44BB-AA3F-ACA24E087725}"/>
                </a:ext>
              </a:extLst>
            </p:cNvPr>
            <p:cNvCxnSpPr>
              <a:cxnSpLocks/>
              <a:stCxn id="11" idx="3"/>
              <a:endCxn id="13" idx="1"/>
            </p:cNvCxnSpPr>
            <p:nvPr/>
          </p:nvCxnSpPr>
          <p:spPr>
            <a:xfrm>
              <a:off x="1502315" y="4793119"/>
              <a:ext cx="1218603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6D9C9A14-E2D2-4004-B701-57E8F46DE127}"/>
                </a:ext>
              </a:extLst>
            </p:cNvPr>
            <p:cNvSpPr txBox="1"/>
            <p:nvPr/>
          </p:nvSpPr>
          <p:spPr>
            <a:xfrm>
              <a:off x="1624143" y="4422065"/>
              <a:ext cx="100540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encoding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3048A550-7C85-4B7F-8880-A1B58CC07038}"/>
              </a:ext>
            </a:extLst>
          </p:cNvPr>
          <p:cNvGrpSpPr/>
          <p:nvPr/>
        </p:nvGrpSpPr>
        <p:grpSpPr>
          <a:xfrm>
            <a:off x="7957447" y="3449999"/>
            <a:ext cx="1845037" cy="580062"/>
            <a:chOff x="7957447" y="3356893"/>
            <a:chExt cx="1845037" cy="580062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569609E-697A-484A-B9A0-1CAF685CA1D2}"/>
                </a:ext>
              </a:extLst>
            </p:cNvPr>
            <p:cNvSpPr txBox="1"/>
            <p:nvPr/>
          </p:nvSpPr>
          <p:spPr>
            <a:xfrm>
              <a:off x="9247524" y="3567623"/>
              <a:ext cx="5549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001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1B125B2-0338-44ED-8103-69BAD1B862FD}"/>
                </a:ext>
              </a:extLst>
            </p:cNvPr>
            <p:cNvSpPr txBox="1"/>
            <p:nvPr/>
          </p:nvSpPr>
          <p:spPr>
            <a:xfrm>
              <a:off x="8172057" y="3356893"/>
              <a:ext cx="100700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decoding</a:t>
              </a:r>
            </a:p>
          </p:txBody>
        </p: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3D5D4A87-19BB-472C-9B32-6FE88855DAA4}"/>
                </a:ext>
              </a:extLst>
            </p:cNvPr>
            <p:cNvCxnSpPr>
              <a:cxnSpLocks/>
              <a:stCxn id="22" idx="3"/>
              <a:endCxn id="32" idx="1"/>
            </p:cNvCxnSpPr>
            <p:nvPr/>
          </p:nvCxnSpPr>
          <p:spPr>
            <a:xfrm>
              <a:off x="7957447" y="3752289"/>
              <a:ext cx="1290077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9F69297-2CE2-4833-9B6B-1010828D2A44}"/>
              </a:ext>
            </a:extLst>
          </p:cNvPr>
          <p:cNvGrpSpPr/>
          <p:nvPr/>
        </p:nvGrpSpPr>
        <p:grpSpPr>
          <a:xfrm>
            <a:off x="4765965" y="4937200"/>
            <a:ext cx="4190999" cy="555720"/>
            <a:chOff x="4828311" y="4830274"/>
            <a:chExt cx="4190999" cy="555720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A9FB61AD-AC9D-4DEF-B695-17CA91A6EF2A}"/>
                </a:ext>
              </a:extLst>
            </p:cNvPr>
            <p:cNvSpPr txBox="1"/>
            <p:nvPr/>
          </p:nvSpPr>
          <p:spPr>
            <a:xfrm>
              <a:off x="6407727" y="5016662"/>
              <a:ext cx="26115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(0</a:t>
              </a:r>
              <a:r>
                <a:rPr lang="en-US" dirty="0">
                  <a:solidFill>
                    <a:srgbClr val="FF0000"/>
                  </a:solidFill>
                </a:rPr>
                <a:t>11</a:t>
              </a:r>
              <a:r>
                <a:rPr lang="en-US" dirty="0"/>
                <a:t>00)(0000</a:t>
              </a:r>
              <a:r>
                <a:rPr lang="en-US" dirty="0">
                  <a:solidFill>
                    <a:srgbClr val="FF0000"/>
                  </a:solidFill>
                </a:rPr>
                <a:t>1</a:t>
              </a:r>
              <a:r>
                <a:rPr lang="en-US" dirty="0"/>
                <a:t>)(</a:t>
              </a:r>
              <a:r>
                <a:rPr lang="en-US" dirty="0">
                  <a:solidFill>
                    <a:srgbClr val="FF0000"/>
                  </a:solidFill>
                </a:rPr>
                <a:t>0</a:t>
              </a:r>
              <a:r>
                <a:rPr lang="en-US" dirty="0"/>
                <a:t>11</a:t>
              </a:r>
              <a:r>
                <a:rPr lang="en-US" dirty="0">
                  <a:solidFill>
                    <a:srgbClr val="FF0000"/>
                  </a:solidFill>
                </a:rPr>
                <a:t>00</a:t>
              </a:r>
              <a:r>
                <a:rPr lang="en-US" dirty="0"/>
                <a:t>)</a:t>
              </a:r>
            </a:p>
          </p:txBody>
        </p: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AE821D30-F36B-4CDE-A6F1-6CD67E6E13B6}"/>
                </a:ext>
              </a:extLst>
            </p:cNvPr>
            <p:cNvCxnSpPr>
              <a:cxnSpLocks/>
              <a:stCxn id="62" idx="3"/>
              <a:endCxn id="57" idx="1"/>
            </p:cNvCxnSpPr>
            <p:nvPr/>
          </p:nvCxnSpPr>
          <p:spPr>
            <a:xfrm>
              <a:off x="4828311" y="5201328"/>
              <a:ext cx="1579416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E232244A-9D65-4C63-9642-09135DCECA6A}"/>
                </a:ext>
              </a:extLst>
            </p:cNvPr>
            <p:cNvSpPr txBox="1"/>
            <p:nvPr/>
          </p:nvSpPr>
          <p:spPr>
            <a:xfrm>
              <a:off x="5166908" y="4830274"/>
              <a:ext cx="70724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errors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654A9BD1-D477-4EFE-9145-84B1CA1325E3}"/>
              </a:ext>
            </a:extLst>
          </p:cNvPr>
          <p:cNvGrpSpPr/>
          <p:nvPr/>
        </p:nvGrpSpPr>
        <p:grpSpPr>
          <a:xfrm>
            <a:off x="228599" y="4937200"/>
            <a:ext cx="4537366" cy="555720"/>
            <a:chOff x="947355" y="4422065"/>
            <a:chExt cx="3789221" cy="555720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1DF02CE7-D250-496E-B627-4187526C1DF2}"/>
                </a:ext>
              </a:extLst>
            </p:cNvPr>
            <p:cNvSpPr txBox="1"/>
            <p:nvPr/>
          </p:nvSpPr>
          <p:spPr>
            <a:xfrm>
              <a:off x="947355" y="4608453"/>
              <a:ext cx="5612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001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83D97F6C-9DCC-42E9-B385-4DDFE664CEB3}"/>
                </a:ext>
              </a:extLst>
            </p:cNvPr>
            <p:cNvSpPr txBox="1"/>
            <p:nvPr/>
          </p:nvSpPr>
          <p:spPr>
            <a:xfrm>
              <a:off x="2555605" y="4608453"/>
              <a:ext cx="21809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(00000)(00000)(11111)</a:t>
              </a:r>
            </a:p>
          </p:txBody>
        </p:sp>
        <p:cxnSp>
          <p:nvCxnSpPr>
            <p:cNvPr id="63" name="Straight Arrow Connector 62">
              <a:extLst>
                <a:ext uri="{FF2B5EF4-FFF2-40B4-BE49-F238E27FC236}">
                  <a16:creationId xmlns:a16="http://schemas.microsoft.com/office/drawing/2014/main" id="{42F77BF0-EE89-4803-89FB-858B890DB4BD}"/>
                </a:ext>
              </a:extLst>
            </p:cNvPr>
            <p:cNvCxnSpPr>
              <a:cxnSpLocks/>
              <a:stCxn id="61" idx="3"/>
              <a:endCxn id="62" idx="1"/>
            </p:cNvCxnSpPr>
            <p:nvPr/>
          </p:nvCxnSpPr>
          <p:spPr>
            <a:xfrm>
              <a:off x="1508618" y="4793119"/>
              <a:ext cx="1046987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1561E3CE-0552-4BDE-ABE5-B53B8FBBC521}"/>
                </a:ext>
              </a:extLst>
            </p:cNvPr>
            <p:cNvSpPr txBox="1"/>
            <p:nvPr/>
          </p:nvSpPr>
          <p:spPr>
            <a:xfrm>
              <a:off x="1624143" y="4422065"/>
              <a:ext cx="8396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encoding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6A6E683C-5CF1-44C8-A3E1-4A0CC4921686}"/>
              </a:ext>
            </a:extLst>
          </p:cNvPr>
          <p:cNvGrpSpPr/>
          <p:nvPr/>
        </p:nvGrpSpPr>
        <p:grpSpPr>
          <a:xfrm>
            <a:off x="8956964" y="4888216"/>
            <a:ext cx="1755436" cy="604704"/>
            <a:chOff x="8957304" y="4515140"/>
            <a:chExt cx="1755436" cy="604704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22D91C76-95EE-48CA-8FD4-8F996085C17E}"/>
                </a:ext>
              </a:extLst>
            </p:cNvPr>
            <p:cNvSpPr txBox="1"/>
            <p:nvPr/>
          </p:nvSpPr>
          <p:spPr>
            <a:xfrm>
              <a:off x="10157780" y="4750512"/>
              <a:ext cx="5549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00</a:t>
              </a:r>
              <a:r>
                <a:rPr lang="en-US" dirty="0">
                  <a:solidFill>
                    <a:srgbClr val="FF0000"/>
                  </a:solidFill>
                </a:rPr>
                <a:t>0</a:t>
              </a:r>
              <a:endParaRPr lang="en-US" dirty="0"/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FDCC4D0C-06BB-42F5-89D3-78D9C31C5908}"/>
                </a:ext>
              </a:extLst>
            </p:cNvPr>
            <p:cNvSpPr txBox="1"/>
            <p:nvPr/>
          </p:nvSpPr>
          <p:spPr>
            <a:xfrm>
              <a:off x="9012043" y="4515140"/>
              <a:ext cx="100700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decoding</a:t>
              </a:r>
            </a:p>
          </p:txBody>
        </p:sp>
        <p:cxnSp>
          <p:nvCxnSpPr>
            <p:cNvPr id="67" name="Straight Arrow Connector 66">
              <a:extLst>
                <a:ext uri="{FF2B5EF4-FFF2-40B4-BE49-F238E27FC236}">
                  <a16:creationId xmlns:a16="http://schemas.microsoft.com/office/drawing/2014/main" id="{BD61AAE6-C196-4E0C-B943-9DA6BCA2C32D}"/>
                </a:ext>
              </a:extLst>
            </p:cNvPr>
            <p:cNvCxnSpPr>
              <a:cxnSpLocks/>
              <a:stCxn id="57" idx="3"/>
              <a:endCxn id="65" idx="1"/>
            </p:cNvCxnSpPr>
            <p:nvPr/>
          </p:nvCxnSpPr>
          <p:spPr>
            <a:xfrm>
              <a:off x="8957304" y="4935178"/>
              <a:ext cx="1200476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64261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A90DB-1DBE-4B68-9E1E-32751B901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distance</a:t>
            </a: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4EC5DE23-A8A8-452E-868C-1978A3ED4C5A}"/>
              </a:ext>
            </a:extLst>
          </p:cNvPr>
          <p:cNvGrpSpPr/>
          <p:nvPr/>
        </p:nvGrpSpPr>
        <p:grpSpPr>
          <a:xfrm>
            <a:off x="1707560" y="3004912"/>
            <a:ext cx="4395528" cy="1115045"/>
            <a:chOff x="3324908" y="1690688"/>
            <a:chExt cx="4395528" cy="1115045"/>
          </a:xfrm>
        </p:grpSpPr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B0E3D8C6-C55D-4B9D-A02A-63E76E6909A2}"/>
                </a:ext>
              </a:extLst>
            </p:cNvPr>
            <p:cNvGrpSpPr/>
            <p:nvPr/>
          </p:nvGrpSpPr>
          <p:grpSpPr>
            <a:xfrm>
              <a:off x="3324908" y="2229110"/>
              <a:ext cx="4201487" cy="576623"/>
              <a:chOff x="2680470" y="2212560"/>
              <a:chExt cx="4201487" cy="576623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2" name="TextBox 41">
                    <a:extLst>
                      <a:ext uri="{FF2B5EF4-FFF2-40B4-BE49-F238E27FC236}">
                        <a16:creationId xmlns:a16="http://schemas.microsoft.com/office/drawing/2014/main" id="{4006F890-0FB3-4B96-ABC4-57E122F519FB}"/>
                      </a:ext>
                    </a:extLst>
                  </p:cNvPr>
                  <p:cNvSpPr txBox="1"/>
                  <p:nvPr/>
                </p:nvSpPr>
                <p:spPr>
                  <a:xfrm>
                    <a:off x="2680470" y="2389073"/>
                    <a:ext cx="1382493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=0 </m:t>
                          </m:r>
                          <m:r>
                            <m:rPr>
                              <m:sty m:val="p"/>
                            </m:rPr>
                            <a:rPr lang="en-US" sz="2000" b="0" i="0" dirty="0" smtClean="0">
                              <a:latin typeface="Cambria Math" panose="02040503050406030204" pitchFamily="18" charset="0"/>
                            </a:rPr>
                            <m:t>or</m:t>
                          </m:r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 1</m:t>
                          </m:r>
                        </m:oMath>
                      </m:oMathPara>
                    </a14:m>
                    <a:endParaRPr lang="en-US" sz="2000" dirty="0"/>
                  </a:p>
                </p:txBody>
              </p:sp>
            </mc:Choice>
            <mc:Fallback xmlns="">
              <p:sp>
                <p:nvSpPr>
                  <p:cNvPr id="42" name="TextBox 41">
                    <a:extLst>
                      <a:ext uri="{FF2B5EF4-FFF2-40B4-BE49-F238E27FC236}">
                        <a16:creationId xmlns:a16="http://schemas.microsoft.com/office/drawing/2014/main" id="{4006F890-0FB3-4B96-ABC4-57E122F519FB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680470" y="2389073"/>
                    <a:ext cx="1382493" cy="400110"/>
                  </a:xfrm>
                  <a:prstGeom prst="rect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5" name="TextBox 44">
                    <a:extLst>
                      <a:ext uri="{FF2B5EF4-FFF2-40B4-BE49-F238E27FC236}">
                        <a16:creationId xmlns:a16="http://schemas.microsoft.com/office/drawing/2014/main" id="{62EA19B1-A7E4-4323-B826-5AFAF7DC65A1}"/>
                      </a:ext>
                    </a:extLst>
                  </p:cNvPr>
                  <p:cNvSpPr txBox="1"/>
                  <p:nvPr/>
                </p:nvSpPr>
                <p:spPr>
                  <a:xfrm>
                    <a:off x="5725807" y="2389073"/>
                    <a:ext cx="1156150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2000" dirty="0"/>
                      <a:t>(</a:t>
                    </a:r>
                    <a14:m>
                      <m:oMath xmlns:m="http://schemas.openxmlformats.org/officeDocument/2006/math"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𝑥𝑥</m:t>
                        </m:r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 … </m:t>
                        </m:r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a14:m>
                    <a:r>
                      <a:rPr lang="en-US" sz="2000" dirty="0"/>
                      <a:t>)</a:t>
                    </a:r>
                  </a:p>
                </p:txBody>
              </p:sp>
            </mc:Choice>
            <mc:Fallback xmlns="">
              <p:sp>
                <p:nvSpPr>
                  <p:cNvPr id="45" name="TextBox 44">
                    <a:extLst>
                      <a:ext uri="{FF2B5EF4-FFF2-40B4-BE49-F238E27FC236}">
                        <a16:creationId xmlns:a16="http://schemas.microsoft.com/office/drawing/2014/main" id="{62EA19B1-A7E4-4323-B826-5AFAF7DC65A1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725807" y="2389073"/>
                    <a:ext cx="1156150" cy="400110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l="-5820" t="-7576" r="-4762" b="-25758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46" name="Straight Arrow Connector 45">
                <a:extLst>
                  <a:ext uri="{FF2B5EF4-FFF2-40B4-BE49-F238E27FC236}">
                    <a16:creationId xmlns:a16="http://schemas.microsoft.com/office/drawing/2014/main" id="{8F45F899-DE26-49CA-AE25-27B5EF15E695}"/>
                  </a:ext>
                </a:extLst>
              </p:cNvPr>
              <p:cNvCxnSpPr>
                <a:cxnSpLocks/>
                <a:stCxn id="42" idx="3"/>
                <a:endCxn id="45" idx="1"/>
              </p:cNvCxnSpPr>
              <p:nvPr/>
            </p:nvCxnSpPr>
            <p:spPr>
              <a:xfrm>
                <a:off x="4062963" y="2589128"/>
                <a:ext cx="1662844" cy="0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208457B3-A98A-496F-872A-293A2C612A8A}"/>
                  </a:ext>
                </a:extLst>
              </p:cNvPr>
              <p:cNvSpPr txBox="1"/>
              <p:nvPr/>
            </p:nvSpPr>
            <p:spPr>
              <a:xfrm>
                <a:off x="4333659" y="2212560"/>
                <a:ext cx="10451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encoding</a:t>
                </a:r>
              </a:p>
            </p:txBody>
          </p:sp>
        </p:grpSp>
        <p:sp>
          <p:nvSpPr>
            <p:cNvPr id="37" name="Right Brace 36">
              <a:extLst>
                <a:ext uri="{FF2B5EF4-FFF2-40B4-BE49-F238E27FC236}">
                  <a16:creationId xmlns:a16="http://schemas.microsoft.com/office/drawing/2014/main" id="{D294D7F7-9143-491F-8587-966C74698738}"/>
                </a:ext>
              </a:extLst>
            </p:cNvPr>
            <p:cNvSpPr/>
            <p:nvPr/>
          </p:nvSpPr>
          <p:spPr>
            <a:xfrm rot="5400000" flipH="1">
              <a:off x="6821064" y="1812208"/>
              <a:ext cx="236211" cy="907693"/>
            </a:xfrm>
            <a:prstGeom prst="rightBrace">
              <a:avLst>
                <a:gd name="adj1" fmla="val 42743"/>
                <a:gd name="adj2" fmla="val 50000"/>
              </a:avLst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TextBox 50">
                  <a:extLst>
                    <a:ext uri="{FF2B5EF4-FFF2-40B4-BE49-F238E27FC236}">
                      <a16:creationId xmlns:a16="http://schemas.microsoft.com/office/drawing/2014/main" id="{3285FDAE-CF44-4235-9F9C-BBF0F89C2E37}"/>
                    </a:ext>
                  </a:extLst>
                </p:cNvPr>
                <p:cNvSpPr txBox="1"/>
                <p:nvPr/>
              </p:nvSpPr>
              <p:spPr>
                <a:xfrm>
                  <a:off x="6217218" y="1690688"/>
                  <a:ext cx="1503218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1800" i="1" dirty="0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a14:m>
                  <a:r>
                    <a:rPr lang="en-US" sz="1800" dirty="0"/>
                    <a:t> repetitions</a:t>
                  </a:r>
                  <a:endParaRPr lang="en-US" dirty="0"/>
                </a:p>
              </p:txBody>
            </p:sp>
          </mc:Choice>
          <mc:Fallback xmlns="">
            <p:sp>
              <p:nvSpPr>
                <p:cNvPr id="51" name="TextBox 50">
                  <a:extLst>
                    <a:ext uri="{FF2B5EF4-FFF2-40B4-BE49-F238E27FC236}">
                      <a16:creationId xmlns:a16="http://schemas.microsoft.com/office/drawing/2014/main" id="{3285FDAE-CF44-4235-9F9C-BBF0F89C2E3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17218" y="1690688"/>
                  <a:ext cx="1503218" cy="369332"/>
                </a:xfrm>
                <a:prstGeom prst="rect">
                  <a:avLst/>
                </a:prstGeom>
                <a:blipFill>
                  <a:blip r:embed="rId4"/>
                  <a:stretch>
                    <a:fillRect t="-8197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7" name="Table 57">
                <a:extLst>
                  <a:ext uri="{FF2B5EF4-FFF2-40B4-BE49-F238E27FC236}">
                    <a16:creationId xmlns:a16="http://schemas.microsoft.com/office/drawing/2014/main" id="{4CC2F751-74C3-45CF-9990-DAA9182449C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83727981"/>
                  </p:ext>
                </p:extLst>
              </p:nvPr>
            </p:nvGraphicFramePr>
            <p:xfrm>
              <a:off x="7387857" y="2966864"/>
              <a:ext cx="3599120" cy="14630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52531">
                      <a:extLst>
                        <a:ext uri="{9D8B030D-6E8A-4147-A177-3AD203B41FA5}">
                          <a16:colId xmlns:a16="http://schemas.microsoft.com/office/drawing/2014/main" val="350960315"/>
                        </a:ext>
                      </a:extLst>
                    </a:gridCol>
                    <a:gridCol w="2946589">
                      <a:extLst>
                        <a:ext uri="{9D8B030D-6E8A-4147-A177-3AD203B41FA5}">
                          <a16:colId xmlns:a16="http://schemas.microsoft.com/office/drawing/2014/main" val="3845262946"/>
                        </a:ext>
                      </a:extLst>
                    </a:gridCol>
                  </a:tblGrid>
                  <a:tr h="31191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dirty="0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# bit-flip corrected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26790487"/>
                      </a:ext>
                    </a:extLst>
                  </a:tr>
                  <a:tr h="31191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19407806"/>
                      </a:ext>
                    </a:extLst>
                  </a:tr>
                  <a:tr h="31191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99337891"/>
                      </a:ext>
                    </a:extLst>
                  </a:tr>
                  <a:tr h="31191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5795914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7" name="Table 57">
                <a:extLst>
                  <a:ext uri="{FF2B5EF4-FFF2-40B4-BE49-F238E27FC236}">
                    <a16:creationId xmlns:a16="http://schemas.microsoft.com/office/drawing/2014/main" id="{4CC2F751-74C3-45CF-9990-DAA9182449C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83727981"/>
                  </p:ext>
                </p:extLst>
              </p:nvPr>
            </p:nvGraphicFramePr>
            <p:xfrm>
              <a:off x="7387857" y="2966864"/>
              <a:ext cx="3599120" cy="14630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52531">
                      <a:extLst>
                        <a:ext uri="{9D8B030D-6E8A-4147-A177-3AD203B41FA5}">
                          <a16:colId xmlns:a16="http://schemas.microsoft.com/office/drawing/2014/main" val="350960315"/>
                        </a:ext>
                      </a:extLst>
                    </a:gridCol>
                    <a:gridCol w="2946589">
                      <a:extLst>
                        <a:ext uri="{9D8B030D-6E8A-4147-A177-3AD203B41FA5}">
                          <a16:colId xmlns:a16="http://schemas.microsoft.com/office/drawing/2014/main" val="3845262946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935" t="-6667" r="-457009" b="-33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# bit-flip corrected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2679048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19407806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99337891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57959149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347200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A90DB-1DBE-4B68-9E1E-32751B901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plots</a:t>
            </a:r>
          </a:p>
        </p:txBody>
      </p:sp>
      <p:pic>
        <p:nvPicPr>
          <p:cNvPr id="62" name="Picture 61" descr="Chart, line chart&#10;&#10;Description automatically generated">
            <a:extLst>
              <a:ext uri="{FF2B5EF4-FFF2-40B4-BE49-F238E27FC236}">
                <a16:creationId xmlns:a16="http://schemas.microsoft.com/office/drawing/2014/main" id="{F7F6CE0D-E2DD-48CF-BFAB-D6451D13EB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934" y="2208968"/>
            <a:ext cx="4901587" cy="3530159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17F6A1E-FFC2-4BE3-88CB-77F14883B5BF}"/>
              </a:ext>
            </a:extLst>
          </p:cNvPr>
          <p:cNvCxnSpPr>
            <a:cxnSpLocks/>
          </p:cNvCxnSpPr>
          <p:nvPr/>
        </p:nvCxnSpPr>
        <p:spPr>
          <a:xfrm>
            <a:off x="4124236" y="2541088"/>
            <a:ext cx="0" cy="2740049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0F93838-427D-4083-81A8-D2F8F88EFFEC}"/>
                  </a:ext>
                </a:extLst>
              </p:cNvPr>
              <p:cNvSpPr txBox="1"/>
              <p:nvPr/>
            </p:nvSpPr>
            <p:spPr>
              <a:xfrm>
                <a:off x="6876768" y="2862575"/>
                <a:ext cx="4467633" cy="31700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When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→0</m:t>
                    </m:r>
                  </m:oMath>
                </a14:m>
                <a:r>
                  <a:rPr lang="en-US" sz="2000" dirty="0"/>
                  <a:t>, failure probability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→0</m:t>
                    </m:r>
                  </m:oMath>
                </a14:m>
                <a:r>
                  <a:rPr lang="en-US" sz="2000" dirty="0"/>
                  <a:t> 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Code threshold = 0.5</a:t>
                </a:r>
              </a:p>
              <a:p>
                <a:endParaRPr lang="en-US" sz="20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If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&lt;0.5</m:t>
                    </m:r>
                  </m:oMath>
                </a14:m>
                <a:r>
                  <a:rPr lang="en-US" sz="2000" dirty="0"/>
                  <a:t>:</a:t>
                </a:r>
              </a:p>
              <a:p>
                <a:r>
                  <a:rPr lang="en-US" sz="2000" dirty="0"/>
                  <a:t>	Failure probability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→0</m:t>
                    </m:r>
                  </m:oMath>
                </a14:m>
                <a:endParaRPr lang="en-US" sz="2000" dirty="0"/>
              </a:p>
              <a:p>
                <a:endParaRPr lang="en-US" sz="20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If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0.5</m:t>
                    </m:r>
                  </m:oMath>
                </a14:m>
                <a:r>
                  <a:rPr lang="en-US" sz="2000" dirty="0"/>
                  <a:t>:</a:t>
                </a:r>
              </a:p>
              <a:p>
                <a:r>
                  <a:rPr lang="en-US" sz="2000" dirty="0"/>
                  <a:t>	Failure probability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US" sz="2000" dirty="0"/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0F93838-427D-4083-81A8-D2F8F88EFF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6768" y="2862575"/>
                <a:ext cx="4467633" cy="3170099"/>
              </a:xfrm>
              <a:prstGeom prst="rect">
                <a:avLst/>
              </a:prstGeom>
              <a:blipFill>
                <a:blip r:embed="rId3"/>
                <a:stretch>
                  <a:fillRect l="-1228" t="-9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3A342ACD-9698-140B-E3C3-D96705E827B7}"/>
              </a:ext>
            </a:extLst>
          </p:cNvPr>
          <p:cNvSpPr/>
          <p:nvPr/>
        </p:nvSpPr>
        <p:spPr>
          <a:xfrm>
            <a:off x="3397195" y="5450449"/>
            <a:ext cx="1378618" cy="279076"/>
          </a:xfrm>
          <a:prstGeom prst="roundRect">
            <a:avLst/>
          </a:prstGeom>
          <a:solidFill>
            <a:srgbClr val="FF0000">
              <a:alpha val="3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60527AF-5F99-0B51-6C3D-B71DCE9BEB00}"/>
              </a:ext>
            </a:extLst>
          </p:cNvPr>
          <p:cNvSpPr/>
          <p:nvPr/>
        </p:nvSpPr>
        <p:spPr>
          <a:xfrm rot="16200000">
            <a:off x="531936" y="3771575"/>
            <a:ext cx="2097075" cy="279076"/>
          </a:xfrm>
          <a:prstGeom prst="roundRect">
            <a:avLst/>
          </a:prstGeom>
          <a:solidFill>
            <a:srgbClr val="FF0000">
              <a:alpha val="3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3CC5920B-D7E1-27AC-BE0D-EE8213C73C3C}"/>
              </a:ext>
            </a:extLst>
          </p:cNvPr>
          <p:cNvSpPr/>
          <p:nvPr/>
        </p:nvSpPr>
        <p:spPr>
          <a:xfrm>
            <a:off x="2047371" y="2489678"/>
            <a:ext cx="799363" cy="883029"/>
          </a:xfrm>
          <a:prstGeom prst="roundRect">
            <a:avLst/>
          </a:prstGeom>
          <a:solidFill>
            <a:srgbClr val="FF0000">
              <a:alpha val="3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881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6" grpId="0" animBg="1"/>
      <p:bldP spid="6" grpId="1" animBg="1"/>
      <p:bldP spid="7" grpId="0" animBg="1"/>
      <p:bldP spid="7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2497</TotalTime>
  <Words>1831</Words>
  <Application>Microsoft Office PowerPoint</Application>
  <PresentationFormat>Widescreen</PresentationFormat>
  <Paragraphs>517</Paragraphs>
  <Slides>44</Slides>
  <Notes>6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1" baseType="lpstr">
      <vt:lpstr>Aptos</vt:lpstr>
      <vt:lpstr>Aptos Display</vt:lpstr>
      <vt:lpstr>Arial</vt:lpstr>
      <vt:lpstr>Cambria Math</vt:lpstr>
      <vt:lpstr>Roboto</vt:lpstr>
      <vt:lpstr>rockwellbold</vt:lpstr>
      <vt:lpstr>Office Theme</vt:lpstr>
      <vt:lpstr>Tutorial on Quantum Error Correction – Part 1</vt:lpstr>
      <vt:lpstr>Why should you care about quantum error correction?</vt:lpstr>
      <vt:lpstr>What is a quantum computer?</vt:lpstr>
      <vt:lpstr>Example - Shor’s algorithm</vt:lpstr>
      <vt:lpstr>Overview</vt:lpstr>
      <vt:lpstr>Introduction:  Classical error correction</vt:lpstr>
      <vt:lpstr>Error correction with repetition codes</vt:lpstr>
      <vt:lpstr>Code distance</vt:lpstr>
      <vt:lpstr>Performance plots</vt:lpstr>
      <vt:lpstr>Tanner graphs of repetition codes</vt:lpstr>
      <vt:lpstr>Hamming code</vt:lpstr>
      <vt:lpstr>Decoding Hamming code</vt:lpstr>
      <vt:lpstr>Low Density Parity-Check (LDPC) codes</vt:lpstr>
      <vt:lpstr>Classical codes - Summary</vt:lpstr>
      <vt:lpstr> Part 1 – Small quantum codes</vt:lpstr>
      <vt:lpstr>Small quantum codes</vt:lpstr>
      <vt:lpstr>Quantum Hamming codes (Steane code)</vt:lpstr>
      <vt:lpstr>How to define quantum checks?</vt:lpstr>
      <vt:lpstr>Stabilizer matrix</vt:lpstr>
      <vt:lpstr>The five-qubit code</vt:lpstr>
      <vt:lpstr>Stabilizer codes – Formal definition</vt:lpstr>
      <vt:lpstr>Number of logical qubits</vt:lpstr>
      <vt:lpstr>Exercise. Count the logical qubits</vt:lpstr>
      <vt:lpstr>Exercise. Count the logical qubits</vt:lpstr>
      <vt:lpstr>Exercise. Count the logical qubits</vt:lpstr>
      <vt:lpstr>Exercise. Count the logical qubits</vt:lpstr>
      <vt:lpstr>Exercise. Count the logical qubits</vt:lpstr>
      <vt:lpstr>Commutation of Paulis</vt:lpstr>
      <vt:lpstr>Syndrome</vt:lpstr>
      <vt:lpstr>Exercise</vt:lpstr>
      <vt:lpstr>Minimum distance</vt:lpstr>
      <vt:lpstr>Exercise. Find the minimum distance</vt:lpstr>
      <vt:lpstr>Decoder</vt:lpstr>
      <vt:lpstr>Building a MW decoder using a lookup table</vt:lpstr>
      <vt:lpstr>Example</vt:lpstr>
      <vt:lpstr>Small quantum codes</vt:lpstr>
      <vt:lpstr>Syndrome extraction in practice</vt:lpstr>
      <vt:lpstr>Measurement of the first check: XZZXI</vt:lpstr>
      <vt:lpstr>Syndrome extraction circuit</vt:lpstr>
      <vt:lpstr>Putting everything together</vt:lpstr>
      <vt:lpstr>Small quantum codes</vt:lpstr>
      <vt:lpstr>Standard noise models</vt:lpstr>
      <vt:lpstr>Shor scheme for fault-tolerance</vt:lpstr>
      <vt:lpstr>Short Shor-Style Syndrome Sequences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Tutorial on Quantum Error Correction</dc:title>
  <dc:creator>Nicolas Delfosse</dc:creator>
  <cp:lastModifiedBy>Nicolas Delfosse</cp:lastModifiedBy>
  <cp:revision>1</cp:revision>
  <dcterms:created xsi:type="dcterms:W3CDTF">2023-09-07T03:36:53Z</dcterms:created>
  <dcterms:modified xsi:type="dcterms:W3CDTF">2023-09-14T01:39:13Z</dcterms:modified>
</cp:coreProperties>
</file>