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147479254" r:id="rId3"/>
    <p:sldId id="2147479251" r:id="rId4"/>
    <p:sldId id="316" r:id="rId5"/>
    <p:sldId id="1685" r:id="rId6"/>
    <p:sldId id="1686" r:id="rId7"/>
    <p:sldId id="1687" r:id="rId8"/>
    <p:sldId id="1666" r:id="rId9"/>
    <p:sldId id="1692" r:id="rId10"/>
    <p:sldId id="1693" r:id="rId11"/>
    <p:sldId id="2147479243" r:id="rId12"/>
    <p:sldId id="2147479244" r:id="rId13"/>
    <p:sldId id="317" r:id="rId14"/>
    <p:sldId id="273" r:id="rId15"/>
    <p:sldId id="2147479219" r:id="rId16"/>
    <p:sldId id="257" r:id="rId17"/>
    <p:sldId id="280" r:id="rId18"/>
    <p:sldId id="274" r:id="rId19"/>
    <p:sldId id="281" r:id="rId20"/>
    <p:sldId id="278" r:id="rId21"/>
    <p:sldId id="282" r:id="rId22"/>
    <p:sldId id="2147479218" r:id="rId23"/>
    <p:sldId id="2147479232" r:id="rId24"/>
    <p:sldId id="2147479220" r:id="rId25"/>
    <p:sldId id="285" r:id="rId26"/>
    <p:sldId id="284" r:id="rId27"/>
    <p:sldId id="286" r:id="rId28"/>
    <p:sldId id="2147479233" r:id="rId29"/>
    <p:sldId id="323" r:id="rId30"/>
    <p:sldId id="2147479252" r:id="rId31"/>
    <p:sldId id="324" r:id="rId32"/>
    <p:sldId id="325" r:id="rId33"/>
    <p:sldId id="326" r:id="rId34"/>
    <p:sldId id="327" r:id="rId35"/>
    <p:sldId id="328" r:id="rId36"/>
    <p:sldId id="2147479255" r:id="rId37"/>
    <p:sldId id="2147479249" r:id="rId38"/>
    <p:sldId id="319" r:id="rId39"/>
    <p:sldId id="2147479256" r:id="rId40"/>
    <p:sldId id="214747925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EF8280-3966-4681-AC4D-8D4580F2A6EE}" v="10027" dt="2023-07-26T18:16:39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C1EF8280-3966-4681-AC4D-8D4580F2A6EE}"/>
    <pc:docChg chg="undo redo custSel addSld delSld modSld sldOrd">
      <pc:chgData name="Nicolas Delfosse" userId="d965f3d4-ea58-4afe-85b0-6f02e8cf3c22" providerId="ADAL" clId="{C1EF8280-3966-4681-AC4D-8D4580F2A6EE}" dt="2023-07-27T05:54:45.410" v="27495" actId="20577"/>
      <pc:docMkLst>
        <pc:docMk/>
      </pc:docMkLst>
      <pc:sldChg chg="modSp new mod">
        <pc:chgData name="Nicolas Delfosse" userId="d965f3d4-ea58-4afe-85b0-6f02e8cf3c22" providerId="ADAL" clId="{C1EF8280-3966-4681-AC4D-8D4580F2A6EE}" dt="2023-07-27T05:54:45.410" v="27495" actId="20577"/>
        <pc:sldMkLst>
          <pc:docMk/>
          <pc:sldMk cId="479330090" sldId="256"/>
        </pc:sldMkLst>
        <pc:spChg chg="mod">
          <ac:chgData name="Nicolas Delfosse" userId="d965f3d4-ea58-4afe-85b0-6f02e8cf3c22" providerId="ADAL" clId="{C1EF8280-3966-4681-AC4D-8D4580F2A6EE}" dt="2023-07-24T10:42:59.624" v="23429" actId="27636"/>
          <ac:spMkLst>
            <pc:docMk/>
            <pc:sldMk cId="479330090" sldId="256"/>
            <ac:spMk id="2" creationId="{111BF0EE-E77A-0E50-B137-D05E8CEE518B}"/>
          </ac:spMkLst>
        </pc:spChg>
        <pc:spChg chg="mod">
          <ac:chgData name="Nicolas Delfosse" userId="d965f3d4-ea58-4afe-85b0-6f02e8cf3c22" providerId="ADAL" clId="{C1EF8280-3966-4681-AC4D-8D4580F2A6EE}" dt="2023-07-27T05:54:45.410" v="27495" actId="20577"/>
          <ac:spMkLst>
            <pc:docMk/>
            <pc:sldMk cId="479330090" sldId="256"/>
            <ac:spMk id="3" creationId="{D7EEE667-B901-969C-BF87-237CFFDE8DB8}"/>
          </ac:spMkLst>
        </pc:spChg>
      </pc:sldChg>
      <pc:sldChg chg="addSp delSp modSp new mod modAnim">
        <pc:chgData name="Nicolas Delfosse" userId="d965f3d4-ea58-4afe-85b0-6f02e8cf3c22" providerId="ADAL" clId="{C1EF8280-3966-4681-AC4D-8D4580F2A6EE}" dt="2023-07-26T17:56:17.222" v="26632" actId="21"/>
        <pc:sldMkLst>
          <pc:docMk/>
          <pc:sldMk cId="952244750" sldId="257"/>
        </pc:sldMkLst>
        <pc:spChg chg="mod">
          <ac:chgData name="Nicolas Delfosse" userId="d965f3d4-ea58-4afe-85b0-6f02e8cf3c22" providerId="ADAL" clId="{C1EF8280-3966-4681-AC4D-8D4580F2A6EE}" dt="2023-07-21T02:36:37.630" v="95" actId="20577"/>
          <ac:spMkLst>
            <pc:docMk/>
            <pc:sldMk cId="952244750" sldId="257"/>
            <ac:spMk id="2" creationId="{640A1922-AD00-3897-DB52-622A9C225C0E}"/>
          </ac:spMkLst>
        </pc:spChg>
        <pc:spChg chg="mod">
          <ac:chgData name="Nicolas Delfosse" userId="d965f3d4-ea58-4afe-85b0-6f02e8cf3c22" providerId="ADAL" clId="{C1EF8280-3966-4681-AC4D-8D4580F2A6EE}" dt="2023-07-24T16:08:52.068" v="24466" actId="20577"/>
          <ac:spMkLst>
            <pc:docMk/>
            <pc:sldMk cId="952244750" sldId="257"/>
            <ac:spMk id="3" creationId="{9A30FD80-0CAB-9C59-4A03-D899303BC9D9}"/>
          </ac:spMkLst>
        </pc:spChg>
        <pc:spChg chg="add del mod">
          <ac:chgData name="Nicolas Delfosse" userId="d965f3d4-ea58-4afe-85b0-6f02e8cf3c22" providerId="ADAL" clId="{C1EF8280-3966-4681-AC4D-8D4580F2A6EE}" dt="2023-07-26T17:56:17.222" v="26632" actId="21"/>
          <ac:spMkLst>
            <pc:docMk/>
            <pc:sldMk cId="952244750" sldId="257"/>
            <ac:spMk id="4" creationId="{E8A5A697-FC3F-5EEA-5CB1-D387892B6D5C}"/>
          </ac:spMkLst>
        </pc:spChg>
      </pc:sldChg>
      <pc:sldChg chg="modSp new mod ord">
        <pc:chgData name="Nicolas Delfosse" userId="d965f3d4-ea58-4afe-85b0-6f02e8cf3c22" providerId="ADAL" clId="{C1EF8280-3966-4681-AC4D-8D4580F2A6EE}" dt="2023-07-21T03:06:33.989" v="1243"/>
        <pc:sldMkLst>
          <pc:docMk/>
          <pc:sldMk cId="1256075432" sldId="258"/>
        </pc:sldMkLst>
        <pc:spChg chg="mod">
          <ac:chgData name="Nicolas Delfosse" userId="d965f3d4-ea58-4afe-85b0-6f02e8cf3c22" providerId="ADAL" clId="{C1EF8280-3966-4681-AC4D-8D4580F2A6EE}" dt="2023-07-21T02:37:51.658" v="275" actId="20577"/>
          <ac:spMkLst>
            <pc:docMk/>
            <pc:sldMk cId="1256075432" sldId="258"/>
            <ac:spMk id="2" creationId="{3766506B-84F0-22A8-DDD6-9F531D18CD4E}"/>
          </ac:spMkLst>
        </pc:spChg>
      </pc:sldChg>
      <pc:sldChg chg="modSp add del mod modAnim">
        <pc:chgData name="Nicolas Delfosse" userId="d965f3d4-ea58-4afe-85b0-6f02e8cf3c22" providerId="ADAL" clId="{C1EF8280-3966-4681-AC4D-8D4580F2A6EE}" dt="2023-07-24T10:34:58.885" v="23172" actId="47"/>
        <pc:sldMkLst>
          <pc:docMk/>
          <pc:sldMk cId="925095353" sldId="259"/>
        </pc:sldMkLst>
        <pc:spChg chg="mod">
          <ac:chgData name="Nicolas Delfosse" userId="d965f3d4-ea58-4afe-85b0-6f02e8cf3c22" providerId="ADAL" clId="{C1EF8280-3966-4681-AC4D-8D4580F2A6EE}" dt="2023-07-23T20:12:32.014" v="12263" actId="20577"/>
          <ac:spMkLst>
            <pc:docMk/>
            <pc:sldMk cId="925095353" sldId="259"/>
            <ac:spMk id="2" creationId="{F6CE67DF-73EA-9AE0-C2BD-39378494CEF5}"/>
          </ac:spMkLst>
        </pc:spChg>
        <pc:spChg chg="mod">
          <ac:chgData name="Nicolas Delfosse" userId="d965f3d4-ea58-4afe-85b0-6f02e8cf3c22" providerId="ADAL" clId="{C1EF8280-3966-4681-AC4D-8D4580F2A6EE}" dt="2023-07-24T02:56:08.617" v="16499" actId="27636"/>
          <ac:spMkLst>
            <pc:docMk/>
            <pc:sldMk cId="925095353" sldId="259"/>
            <ac:spMk id="3" creationId="{7277A3DA-0471-A1C5-FDCC-8D9F3A45CA9D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3T20:12:06.210" v="12255" actId="2696"/>
        <pc:sldMkLst>
          <pc:docMk/>
          <pc:sldMk cId="3226760481" sldId="259"/>
        </pc:sldMkLst>
        <pc:spChg chg="mod">
          <ac:chgData name="Nicolas Delfosse" userId="d965f3d4-ea58-4afe-85b0-6f02e8cf3c22" providerId="ADAL" clId="{C1EF8280-3966-4681-AC4D-8D4580F2A6EE}" dt="2023-07-21T02:38:00.542" v="295" actId="5793"/>
          <ac:spMkLst>
            <pc:docMk/>
            <pc:sldMk cId="3226760481" sldId="259"/>
            <ac:spMk id="2" creationId="{F6CE67DF-73EA-9AE0-C2BD-39378494CEF5}"/>
          </ac:spMkLst>
        </pc:spChg>
        <pc:spChg chg="mod">
          <ac:chgData name="Nicolas Delfosse" userId="d965f3d4-ea58-4afe-85b0-6f02e8cf3c22" providerId="ADAL" clId="{C1EF8280-3966-4681-AC4D-8D4580F2A6EE}" dt="2023-07-23T20:11:19.133" v="12251" actId="20577"/>
          <ac:spMkLst>
            <pc:docMk/>
            <pc:sldMk cId="3226760481" sldId="259"/>
            <ac:spMk id="3" creationId="{7277A3DA-0471-A1C5-FDCC-8D9F3A45CA9D}"/>
          </ac:spMkLst>
        </pc:spChg>
      </pc:sldChg>
      <pc:sldChg chg="modSp new del mod">
        <pc:chgData name="Nicolas Delfosse" userId="d965f3d4-ea58-4afe-85b0-6f02e8cf3c22" providerId="ADAL" clId="{C1EF8280-3966-4681-AC4D-8D4580F2A6EE}" dt="2023-07-23T01:20:46.532" v="5958" actId="47"/>
        <pc:sldMkLst>
          <pc:docMk/>
          <pc:sldMk cId="3846850857" sldId="260"/>
        </pc:sldMkLst>
        <pc:spChg chg="mod">
          <ac:chgData name="Nicolas Delfosse" userId="d965f3d4-ea58-4afe-85b0-6f02e8cf3c22" providerId="ADAL" clId="{C1EF8280-3966-4681-AC4D-8D4580F2A6EE}" dt="2023-07-21T02:39:45.041" v="512" actId="20577"/>
          <ac:spMkLst>
            <pc:docMk/>
            <pc:sldMk cId="3846850857" sldId="260"/>
            <ac:spMk id="2" creationId="{D9BCE464-1582-1ED6-44C0-86CCE1952C69}"/>
          </ac:spMkLst>
        </pc:spChg>
      </pc:sldChg>
      <pc:sldChg chg="new del">
        <pc:chgData name="Nicolas Delfosse" userId="d965f3d4-ea58-4afe-85b0-6f02e8cf3c22" providerId="ADAL" clId="{C1EF8280-3966-4681-AC4D-8D4580F2A6EE}" dt="2023-07-21T02:39:22.583" v="454" actId="47"/>
        <pc:sldMkLst>
          <pc:docMk/>
          <pc:sldMk cId="736581837" sldId="261"/>
        </pc:sldMkLst>
      </pc:sldChg>
      <pc:sldChg chg="modSp new del mod">
        <pc:chgData name="Nicolas Delfosse" userId="d965f3d4-ea58-4afe-85b0-6f02e8cf3c22" providerId="ADAL" clId="{C1EF8280-3966-4681-AC4D-8D4580F2A6EE}" dt="2023-07-23T20:01:35.649" v="11572" actId="47"/>
        <pc:sldMkLst>
          <pc:docMk/>
          <pc:sldMk cId="2351148813" sldId="261"/>
        </pc:sldMkLst>
        <pc:spChg chg="mod">
          <ac:chgData name="Nicolas Delfosse" userId="d965f3d4-ea58-4afe-85b0-6f02e8cf3c22" providerId="ADAL" clId="{C1EF8280-3966-4681-AC4D-8D4580F2A6EE}" dt="2023-07-23T16:29:14.277" v="9668" actId="20577"/>
          <ac:spMkLst>
            <pc:docMk/>
            <pc:sldMk cId="2351148813" sldId="261"/>
            <ac:spMk id="2" creationId="{FBD9DEA7-A00D-8209-0F47-4F8E2E45CEA0}"/>
          </ac:spMkLst>
        </pc:spChg>
        <pc:spChg chg="mod">
          <ac:chgData name="Nicolas Delfosse" userId="d965f3d4-ea58-4afe-85b0-6f02e8cf3c22" providerId="ADAL" clId="{C1EF8280-3966-4681-AC4D-8D4580F2A6EE}" dt="2023-07-23T19:12:17.115" v="10829" actId="20577"/>
          <ac:spMkLst>
            <pc:docMk/>
            <pc:sldMk cId="2351148813" sldId="261"/>
            <ac:spMk id="3" creationId="{A800FE2B-BCB0-D84E-8ACE-713BADCF2BD3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4T08:21:33.061" v="19226" actId="47"/>
        <pc:sldMkLst>
          <pc:docMk/>
          <pc:sldMk cId="1836937657" sldId="262"/>
        </pc:sldMkLst>
        <pc:spChg chg="mod">
          <ac:chgData name="Nicolas Delfosse" userId="d965f3d4-ea58-4afe-85b0-6f02e8cf3c22" providerId="ADAL" clId="{C1EF8280-3966-4681-AC4D-8D4580F2A6EE}" dt="2023-07-21T02:44:55.506" v="762" actId="20577"/>
          <ac:spMkLst>
            <pc:docMk/>
            <pc:sldMk cId="1836937657" sldId="262"/>
            <ac:spMk id="2" creationId="{2CBFD623-C547-9499-40DF-2ED0176722A1}"/>
          </ac:spMkLst>
        </pc:spChg>
        <pc:spChg chg="mod">
          <ac:chgData name="Nicolas Delfosse" userId="d965f3d4-ea58-4afe-85b0-6f02e8cf3c22" providerId="ADAL" clId="{C1EF8280-3966-4681-AC4D-8D4580F2A6EE}" dt="2023-07-21T02:44:08.833" v="706" actId="20577"/>
          <ac:spMkLst>
            <pc:docMk/>
            <pc:sldMk cId="1836937657" sldId="262"/>
            <ac:spMk id="3" creationId="{B4362BC8-FBB8-E429-75EE-2613BBE25E33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8:22:02.496" v="19230" actId="47"/>
        <pc:sldMkLst>
          <pc:docMk/>
          <pc:sldMk cId="2203214289" sldId="263"/>
        </pc:sldMkLst>
        <pc:spChg chg="mod">
          <ac:chgData name="Nicolas Delfosse" userId="d965f3d4-ea58-4afe-85b0-6f02e8cf3c22" providerId="ADAL" clId="{C1EF8280-3966-4681-AC4D-8D4580F2A6EE}" dt="2023-07-21T02:41:38.731" v="610" actId="20577"/>
          <ac:spMkLst>
            <pc:docMk/>
            <pc:sldMk cId="2203214289" sldId="263"/>
            <ac:spMk id="2" creationId="{C58D5381-427F-A6C0-F6A8-83B4336A8468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8:21:33.061" v="19226" actId="47"/>
        <pc:sldMkLst>
          <pc:docMk/>
          <pc:sldMk cId="1855249279" sldId="264"/>
        </pc:sldMkLst>
        <pc:spChg chg="mod">
          <ac:chgData name="Nicolas Delfosse" userId="d965f3d4-ea58-4afe-85b0-6f02e8cf3c22" providerId="ADAL" clId="{C1EF8280-3966-4681-AC4D-8D4580F2A6EE}" dt="2023-07-21T02:47:10.289" v="904" actId="20577"/>
          <ac:spMkLst>
            <pc:docMk/>
            <pc:sldMk cId="1855249279" sldId="264"/>
            <ac:spMk id="2" creationId="{8E6AB8C1-F1F4-FB04-DD0C-06605381F8AA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8:21:56.587" v="19229" actId="47"/>
        <pc:sldMkLst>
          <pc:docMk/>
          <pc:sldMk cId="1282594080" sldId="265"/>
        </pc:sldMkLst>
        <pc:spChg chg="mod">
          <ac:chgData name="Nicolas Delfosse" userId="d965f3d4-ea58-4afe-85b0-6f02e8cf3c22" providerId="ADAL" clId="{C1EF8280-3966-4681-AC4D-8D4580F2A6EE}" dt="2023-07-22T20:44:36.003" v="2096" actId="20577"/>
          <ac:spMkLst>
            <pc:docMk/>
            <pc:sldMk cId="1282594080" sldId="265"/>
            <ac:spMk id="2" creationId="{8D3870C0-89F5-138B-FABD-D4A79E7E57A5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8:21:33.061" v="19226" actId="47"/>
        <pc:sldMkLst>
          <pc:docMk/>
          <pc:sldMk cId="4097348965" sldId="266"/>
        </pc:sldMkLst>
        <pc:spChg chg="mod">
          <ac:chgData name="Nicolas Delfosse" userId="d965f3d4-ea58-4afe-85b0-6f02e8cf3c22" providerId="ADAL" clId="{C1EF8280-3966-4681-AC4D-8D4580F2A6EE}" dt="2023-07-21T02:47:30.309" v="955" actId="20577"/>
          <ac:spMkLst>
            <pc:docMk/>
            <pc:sldMk cId="4097348965" sldId="266"/>
            <ac:spMk id="2" creationId="{B87B4FEE-F577-25F1-7597-559F13425B9B}"/>
          </ac:spMkLst>
        </pc:spChg>
      </pc:sldChg>
      <pc:sldChg chg="new del">
        <pc:chgData name="Nicolas Delfosse" userId="d965f3d4-ea58-4afe-85b0-6f02e8cf3c22" providerId="ADAL" clId="{C1EF8280-3966-4681-AC4D-8D4580F2A6EE}" dt="2023-07-24T07:56:47.026" v="19225" actId="47"/>
        <pc:sldMkLst>
          <pc:docMk/>
          <pc:sldMk cId="2427326964" sldId="267"/>
        </pc:sldMkLst>
      </pc:sldChg>
      <pc:sldChg chg="modSp new del mod">
        <pc:chgData name="Nicolas Delfosse" userId="d965f3d4-ea58-4afe-85b0-6f02e8cf3c22" providerId="ADAL" clId="{C1EF8280-3966-4681-AC4D-8D4580F2A6EE}" dt="2023-07-23T20:11:31.012" v="12252" actId="47"/>
        <pc:sldMkLst>
          <pc:docMk/>
          <pc:sldMk cId="1394301310" sldId="268"/>
        </pc:sldMkLst>
        <pc:spChg chg="mod">
          <ac:chgData name="Nicolas Delfosse" userId="d965f3d4-ea58-4afe-85b0-6f02e8cf3c22" providerId="ADAL" clId="{C1EF8280-3966-4681-AC4D-8D4580F2A6EE}" dt="2023-07-21T02:53:01.520" v="1019" actId="20577"/>
          <ac:spMkLst>
            <pc:docMk/>
            <pc:sldMk cId="1394301310" sldId="268"/>
            <ac:spMk id="2" creationId="{16A61487-6799-5998-AFD1-A7587C629006}"/>
          </ac:spMkLst>
        </pc:spChg>
        <pc:spChg chg="mod">
          <ac:chgData name="Nicolas Delfosse" userId="d965f3d4-ea58-4afe-85b0-6f02e8cf3c22" providerId="ADAL" clId="{C1EF8280-3966-4681-AC4D-8D4580F2A6EE}" dt="2023-07-21T02:53:11.789" v="1052" actId="20577"/>
          <ac:spMkLst>
            <pc:docMk/>
            <pc:sldMk cId="1394301310" sldId="268"/>
            <ac:spMk id="3" creationId="{BB16858D-5203-6704-6967-48C58D03B37F}"/>
          </ac:spMkLst>
        </pc:spChg>
      </pc:sldChg>
      <pc:sldChg chg="modSp new mod">
        <pc:chgData name="Nicolas Delfosse" userId="d965f3d4-ea58-4afe-85b0-6f02e8cf3c22" providerId="ADAL" clId="{C1EF8280-3966-4681-AC4D-8D4580F2A6EE}" dt="2023-07-21T02:49:04.258" v="1014" actId="20577"/>
        <pc:sldMkLst>
          <pc:docMk/>
          <pc:sldMk cId="3646048128" sldId="269"/>
        </pc:sldMkLst>
        <pc:spChg chg="mod">
          <ac:chgData name="Nicolas Delfosse" userId="d965f3d4-ea58-4afe-85b0-6f02e8cf3c22" providerId="ADAL" clId="{C1EF8280-3966-4681-AC4D-8D4580F2A6EE}" dt="2023-07-21T02:49:04.258" v="1014" actId="20577"/>
          <ac:spMkLst>
            <pc:docMk/>
            <pc:sldMk cId="3646048128" sldId="269"/>
            <ac:spMk id="2" creationId="{639DE35C-88D2-63CF-8B00-CD8E6CEB6732}"/>
          </ac:spMkLst>
        </pc:spChg>
      </pc:sldChg>
      <pc:sldChg chg="new del">
        <pc:chgData name="Nicolas Delfosse" userId="d965f3d4-ea58-4afe-85b0-6f02e8cf3c22" providerId="ADAL" clId="{C1EF8280-3966-4681-AC4D-8D4580F2A6EE}" dt="2023-07-24T07:56:45.084" v="19224" actId="47"/>
        <pc:sldMkLst>
          <pc:docMk/>
          <pc:sldMk cId="1319602534" sldId="270"/>
        </pc:sldMkLst>
      </pc:sldChg>
      <pc:sldChg chg="new del">
        <pc:chgData name="Nicolas Delfosse" userId="d965f3d4-ea58-4afe-85b0-6f02e8cf3c22" providerId="ADAL" clId="{C1EF8280-3966-4681-AC4D-8D4580F2A6EE}" dt="2023-07-21T02:52:34.885" v="1016" actId="47"/>
        <pc:sldMkLst>
          <pc:docMk/>
          <pc:sldMk cId="1455094582" sldId="270"/>
        </pc:sldMkLst>
      </pc:sldChg>
      <pc:sldChg chg="modSp new del mod">
        <pc:chgData name="Nicolas Delfosse" userId="d965f3d4-ea58-4afe-85b0-6f02e8cf3c22" providerId="ADAL" clId="{C1EF8280-3966-4681-AC4D-8D4580F2A6EE}" dt="2023-07-23T23:38:35.982" v="14734" actId="47"/>
        <pc:sldMkLst>
          <pc:docMk/>
          <pc:sldMk cId="1996647980" sldId="271"/>
        </pc:sldMkLst>
        <pc:spChg chg="mod">
          <ac:chgData name="Nicolas Delfosse" userId="d965f3d4-ea58-4afe-85b0-6f02e8cf3c22" providerId="ADAL" clId="{C1EF8280-3966-4681-AC4D-8D4580F2A6EE}" dt="2023-07-21T03:05:40.282" v="1131" actId="21"/>
          <ac:spMkLst>
            <pc:docMk/>
            <pc:sldMk cId="1996647980" sldId="271"/>
            <ac:spMk id="2" creationId="{E55DC55B-AF7A-378B-B5A8-0CA39806BBCD}"/>
          </ac:spMkLst>
        </pc:spChg>
        <pc:spChg chg="mod">
          <ac:chgData name="Nicolas Delfosse" userId="d965f3d4-ea58-4afe-85b0-6f02e8cf3c22" providerId="ADAL" clId="{C1EF8280-3966-4681-AC4D-8D4580F2A6EE}" dt="2023-07-21T03:06:07.432" v="1241" actId="20577"/>
          <ac:spMkLst>
            <pc:docMk/>
            <pc:sldMk cId="1996647980" sldId="271"/>
            <ac:spMk id="3" creationId="{047F39E6-F427-7EBE-36A8-2549CE23E75C}"/>
          </ac:spMkLst>
        </pc:spChg>
      </pc:sldChg>
      <pc:sldChg chg="modSp new mod">
        <pc:chgData name="Nicolas Delfosse" userId="d965f3d4-ea58-4afe-85b0-6f02e8cf3c22" providerId="ADAL" clId="{C1EF8280-3966-4681-AC4D-8D4580F2A6EE}" dt="2023-07-21T03:06:46.553" v="1268" actId="20577"/>
        <pc:sldMkLst>
          <pc:docMk/>
          <pc:sldMk cId="3121765773" sldId="272"/>
        </pc:sldMkLst>
        <pc:spChg chg="mod">
          <ac:chgData name="Nicolas Delfosse" userId="d965f3d4-ea58-4afe-85b0-6f02e8cf3c22" providerId="ADAL" clId="{C1EF8280-3966-4681-AC4D-8D4580F2A6EE}" dt="2023-07-21T03:06:46.553" v="1268" actId="20577"/>
          <ac:spMkLst>
            <pc:docMk/>
            <pc:sldMk cId="3121765773" sldId="272"/>
            <ac:spMk id="2" creationId="{DA1191E5-ACFF-3518-6654-BD1211EEB634}"/>
          </ac:spMkLst>
        </pc:spChg>
      </pc:sldChg>
      <pc:sldChg chg="modSp mod addAnim delAnim modAnim">
        <pc:chgData name="Nicolas Delfosse" userId="d965f3d4-ea58-4afe-85b0-6f02e8cf3c22" providerId="ADAL" clId="{C1EF8280-3966-4681-AC4D-8D4580F2A6EE}" dt="2023-07-24T16:08:23.604" v="24457" actId="20577"/>
        <pc:sldMkLst>
          <pc:docMk/>
          <pc:sldMk cId="2243105876" sldId="273"/>
        </pc:sldMkLst>
        <pc:spChg chg="mod">
          <ac:chgData name="Nicolas Delfosse" userId="d965f3d4-ea58-4afe-85b0-6f02e8cf3c22" providerId="ADAL" clId="{C1EF8280-3966-4681-AC4D-8D4580F2A6EE}" dt="2023-07-24T16:08:23.604" v="24457" actId="20577"/>
          <ac:spMkLst>
            <pc:docMk/>
            <pc:sldMk cId="2243105876" sldId="273"/>
            <ac:spMk id="3" creationId="{E56E62F6-1ACB-BEAC-63B4-65A45315AED1}"/>
          </ac:spMkLst>
        </pc:spChg>
      </pc:sldChg>
      <pc:sldChg chg="modSp mod modAnim">
        <pc:chgData name="Nicolas Delfosse" userId="d965f3d4-ea58-4afe-85b0-6f02e8cf3c22" providerId="ADAL" clId="{C1EF8280-3966-4681-AC4D-8D4580F2A6EE}" dt="2023-07-24T16:36:38.805" v="25465" actId="27636"/>
        <pc:sldMkLst>
          <pc:docMk/>
          <pc:sldMk cId="4260567995" sldId="274"/>
        </pc:sldMkLst>
        <pc:spChg chg="mod">
          <ac:chgData name="Nicolas Delfosse" userId="d965f3d4-ea58-4afe-85b0-6f02e8cf3c22" providerId="ADAL" clId="{C1EF8280-3966-4681-AC4D-8D4580F2A6EE}" dt="2023-07-24T16:36:38.805" v="25465" actId="27636"/>
          <ac:spMkLst>
            <pc:docMk/>
            <pc:sldMk cId="4260567995" sldId="274"/>
            <ac:spMk id="3" creationId="{3B53E0EC-7906-DD66-CF93-2C41DF801392}"/>
          </ac:spMkLst>
        </pc:spChg>
      </pc:sldChg>
      <pc:sldChg chg="del">
        <pc:chgData name="Nicolas Delfosse" userId="d965f3d4-ea58-4afe-85b0-6f02e8cf3c22" providerId="ADAL" clId="{C1EF8280-3966-4681-AC4D-8D4580F2A6EE}" dt="2023-07-24T07:48:26.434" v="19134" actId="47"/>
        <pc:sldMkLst>
          <pc:docMk/>
          <pc:sldMk cId="1897700445" sldId="275"/>
        </pc:sldMkLst>
      </pc:sldChg>
      <pc:sldChg chg="del mod modShow">
        <pc:chgData name="Nicolas Delfosse" userId="d965f3d4-ea58-4afe-85b0-6f02e8cf3c22" providerId="ADAL" clId="{C1EF8280-3966-4681-AC4D-8D4580F2A6EE}" dt="2023-07-24T07:42:08.693" v="19131" actId="47"/>
        <pc:sldMkLst>
          <pc:docMk/>
          <pc:sldMk cId="2723296016" sldId="276"/>
        </pc:sldMkLst>
      </pc:sldChg>
      <pc:sldChg chg="del">
        <pc:chgData name="Nicolas Delfosse" userId="d965f3d4-ea58-4afe-85b0-6f02e8cf3c22" providerId="ADAL" clId="{C1EF8280-3966-4681-AC4D-8D4580F2A6EE}" dt="2023-07-23T19:05:56.669" v="10747" actId="47"/>
        <pc:sldMkLst>
          <pc:docMk/>
          <pc:sldMk cId="865639311" sldId="277"/>
        </pc:sldMkLst>
      </pc:sldChg>
      <pc:sldChg chg="modSp mod modAnim">
        <pc:chgData name="Nicolas Delfosse" userId="d965f3d4-ea58-4afe-85b0-6f02e8cf3c22" providerId="ADAL" clId="{C1EF8280-3966-4681-AC4D-8D4580F2A6EE}" dt="2023-07-26T17:41:48.012" v="26230" actId="20577"/>
        <pc:sldMkLst>
          <pc:docMk/>
          <pc:sldMk cId="2933507190" sldId="278"/>
        </pc:sldMkLst>
        <pc:spChg chg="mod">
          <ac:chgData name="Nicolas Delfosse" userId="d965f3d4-ea58-4afe-85b0-6f02e8cf3c22" providerId="ADAL" clId="{C1EF8280-3966-4681-AC4D-8D4580F2A6EE}" dt="2023-07-26T17:41:48.012" v="26230" actId="20577"/>
          <ac:spMkLst>
            <pc:docMk/>
            <pc:sldMk cId="2933507190" sldId="278"/>
            <ac:spMk id="3" creationId="{BD5988AB-5233-5F42-3289-30B73F3A4DE3}"/>
          </ac:spMkLst>
        </pc:spChg>
      </pc:sldChg>
      <pc:sldChg chg="del ord">
        <pc:chgData name="Nicolas Delfosse" userId="d965f3d4-ea58-4afe-85b0-6f02e8cf3c22" providerId="ADAL" clId="{C1EF8280-3966-4681-AC4D-8D4580F2A6EE}" dt="2023-07-24T07:49:09.598" v="19152" actId="47"/>
        <pc:sldMkLst>
          <pc:docMk/>
          <pc:sldMk cId="3842431040" sldId="279"/>
        </pc:sldMkLst>
      </pc:sldChg>
      <pc:sldChg chg="modSp mod modAnim">
        <pc:chgData name="Nicolas Delfosse" userId="d965f3d4-ea58-4afe-85b0-6f02e8cf3c22" providerId="ADAL" clId="{C1EF8280-3966-4681-AC4D-8D4580F2A6EE}" dt="2023-07-24T16:02:51.812" v="24373" actId="20577"/>
        <pc:sldMkLst>
          <pc:docMk/>
          <pc:sldMk cId="1260627537" sldId="280"/>
        </pc:sldMkLst>
        <pc:spChg chg="mod">
          <ac:chgData name="Nicolas Delfosse" userId="d965f3d4-ea58-4afe-85b0-6f02e8cf3c22" providerId="ADAL" clId="{C1EF8280-3966-4681-AC4D-8D4580F2A6EE}" dt="2023-07-24T07:48:38.282" v="19151" actId="20577"/>
          <ac:spMkLst>
            <pc:docMk/>
            <pc:sldMk cId="1260627537" sldId="280"/>
            <ac:spMk id="2" creationId="{9D3220B2-8B3F-EF5E-3366-2FC391AC6A59}"/>
          </ac:spMkLst>
        </pc:spChg>
        <pc:spChg chg="mod">
          <ac:chgData name="Nicolas Delfosse" userId="d965f3d4-ea58-4afe-85b0-6f02e8cf3c22" providerId="ADAL" clId="{C1EF8280-3966-4681-AC4D-8D4580F2A6EE}" dt="2023-07-24T16:02:51.812" v="24373" actId="20577"/>
          <ac:spMkLst>
            <pc:docMk/>
            <pc:sldMk cId="1260627537" sldId="280"/>
            <ac:spMk id="3" creationId="{26D68673-1826-0CE6-07A3-AA47A07DD972}"/>
          </ac:spMkLst>
        </pc:spChg>
      </pc:sldChg>
      <pc:sldChg chg="modSp mod ord modAnim">
        <pc:chgData name="Nicolas Delfosse" userId="d965f3d4-ea58-4afe-85b0-6f02e8cf3c22" providerId="ADAL" clId="{C1EF8280-3966-4681-AC4D-8D4580F2A6EE}" dt="2023-07-24T16:10:36.895" v="24497" actId="27636"/>
        <pc:sldMkLst>
          <pc:docMk/>
          <pc:sldMk cId="1607115274" sldId="281"/>
        </pc:sldMkLst>
        <pc:spChg chg="mod">
          <ac:chgData name="Nicolas Delfosse" userId="d965f3d4-ea58-4afe-85b0-6f02e8cf3c22" providerId="ADAL" clId="{C1EF8280-3966-4681-AC4D-8D4580F2A6EE}" dt="2023-07-24T16:10:36.895" v="24497" actId="27636"/>
          <ac:spMkLst>
            <pc:docMk/>
            <pc:sldMk cId="1607115274" sldId="281"/>
            <ac:spMk id="3" creationId="{360249CA-0237-1825-C4F4-3AAA0870189F}"/>
          </ac:spMkLst>
        </pc:spChg>
      </pc:sldChg>
      <pc:sldChg chg="modSp mod modAnim">
        <pc:chgData name="Nicolas Delfosse" userId="d965f3d4-ea58-4afe-85b0-6f02e8cf3c22" providerId="ADAL" clId="{C1EF8280-3966-4681-AC4D-8D4580F2A6EE}" dt="2023-07-24T16:14:18.982" v="24617" actId="20577"/>
        <pc:sldMkLst>
          <pc:docMk/>
          <pc:sldMk cId="4007765018" sldId="282"/>
        </pc:sldMkLst>
        <pc:spChg chg="mod">
          <ac:chgData name="Nicolas Delfosse" userId="d965f3d4-ea58-4afe-85b0-6f02e8cf3c22" providerId="ADAL" clId="{C1EF8280-3966-4681-AC4D-8D4580F2A6EE}" dt="2023-07-24T16:14:18.982" v="24617" actId="20577"/>
          <ac:spMkLst>
            <pc:docMk/>
            <pc:sldMk cId="4007765018" sldId="282"/>
            <ac:spMk id="3" creationId="{0DC0588F-C9B6-F613-10D5-AA451F051548}"/>
          </ac:spMkLst>
        </pc:spChg>
      </pc:sldChg>
      <pc:sldChg chg="del">
        <pc:chgData name="Nicolas Delfosse" userId="d965f3d4-ea58-4afe-85b0-6f02e8cf3c22" providerId="ADAL" clId="{C1EF8280-3966-4681-AC4D-8D4580F2A6EE}" dt="2023-07-24T00:20:34.867" v="15733" actId="47"/>
        <pc:sldMkLst>
          <pc:docMk/>
          <pc:sldMk cId="1847089355" sldId="283"/>
        </pc:sldMkLst>
      </pc:sldChg>
      <pc:sldChg chg="addSp modSp mod modAnim">
        <pc:chgData name="Nicolas Delfosse" userId="d965f3d4-ea58-4afe-85b0-6f02e8cf3c22" providerId="ADAL" clId="{C1EF8280-3966-4681-AC4D-8D4580F2A6EE}" dt="2023-07-26T17:42:46.233" v="26234" actId="404"/>
        <pc:sldMkLst>
          <pc:docMk/>
          <pc:sldMk cId="2814185953" sldId="284"/>
        </pc:sldMkLst>
        <pc:spChg chg="mod">
          <ac:chgData name="Nicolas Delfosse" userId="d965f3d4-ea58-4afe-85b0-6f02e8cf3c22" providerId="ADAL" clId="{C1EF8280-3966-4681-AC4D-8D4580F2A6EE}" dt="2023-07-25T05:33:10.828" v="26051"/>
          <ac:spMkLst>
            <pc:docMk/>
            <pc:sldMk cId="2814185953" sldId="284"/>
            <ac:spMk id="3" creationId="{EA6FAF44-A148-67CA-C34A-1E65BDAD1031}"/>
          </ac:spMkLst>
        </pc:spChg>
        <pc:spChg chg="add mod">
          <ac:chgData name="Nicolas Delfosse" userId="d965f3d4-ea58-4afe-85b0-6f02e8cf3c22" providerId="ADAL" clId="{C1EF8280-3966-4681-AC4D-8D4580F2A6EE}" dt="2023-07-26T17:42:46.233" v="26234" actId="404"/>
          <ac:spMkLst>
            <pc:docMk/>
            <pc:sldMk cId="2814185953" sldId="284"/>
            <ac:spMk id="4" creationId="{EAE4F02E-ADF9-7721-57CB-2EACF388F4F2}"/>
          </ac:spMkLst>
        </pc:spChg>
      </pc:sldChg>
      <pc:sldChg chg="modSp mod">
        <pc:chgData name="Nicolas Delfosse" userId="d965f3d4-ea58-4afe-85b0-6f02e8cf3c22" providerId="ADAL" clId="{C1EF8280-3966-4681-AC4D-8D4580F2A6EE}" dt="2023-07-24T16:18:09.812" v="24745" actId="20577"/>
        <pc:sldMkLst>
          <pc:docMk/>
          <pc:sldMk cId="2659240218" sldId="285"/>
        </pc:sldMkLst>
        <pc:spChg chg="mod">
          <ac:chgData name="Nicolas Delfosse" userId="d965f3d4-ea58-4afe-85b0-6f02e8cf3c22" providerId="ADAL" clId="{C1EF8280-3966-4681-AC4D-8D4580F2A6EE}" dt="2023-07-24T16:18:09.812" v="24745" actId="20577"/>
          <ac:spMkLst>
            <pc:docMk/>
            <pc:sldMk cId="2659240218" sldId="285"/>
            <ac:spMk id="3" creationId="{0DC0588F-C9B6-F613-10D5-AA451F051548}"/>
          </ac:spMkLst>
        </pc:spChg>
      </pc:sldChg>
      <pc:sldChg chg="modSp modAnim">
        <pc:chgData name="Nicolas Delfosse" userId="d965f3d4-ea58-4afe-85b0-6f02e8cf3c22" providerId="ADAL" clId="{C1EF8280-3966-4681-AC4D-8D4580F2A6EE}" dt="2023-07-24T16:25:51.093" v="25151" actId="20577"/>
        <pc:sldMkLst>
          <pc:docMk/>
          <pc:sldMk cId="3522712053" sldId="286"/>
        </pc:sldMkLst>
        <pc:spChg chg="mod">
          <ac:chgData name="Nicolas Delfosse" userId="d965f3d4-ea58-4afe-85b0-6f02e8cf3c22" providerId="ADAL" clId="{C1EF8280-3966-4681-AC4D-8D4580F2A6EE}" dt="2023-07-24T16:25:51.093" v="25151" actId="20577"/>
          <ac:spMkLst>
            <pc:docMk/>
            <pc:sldMk cId="3522712053" sldId="286"/>
            <ac:spMk id="3" creationId="{0DC0588F-C9B6-F613-10D5-AA451F051548}"/>
          </ac:spMkLst>
        </pc:spChg>
      </pc:sldChg>
      <pc:sldChg chg="del">
        <pc:chgData name="Nicolas Delfosse" userId="d965f3d4-ea58-4afe-85b0-6f02e8cf3c22" providerId="ADAL" clId="{C1EF8280-3966-4681-AC4D-8D4580F2A6EE}" dt="2023-07-23T01:20:29.315" v="5956" actId="47"/>
        <pc:sldMkLst>
          <pc:docMk/>
          <pc:sldMk cId="2967785181" sldId="287"/>
        </pc:sldMkLst>
      </pc:sldChg>
      <pc:sldChg chg="del">
        <pc:chgData name="Nicolas Delfosse" userId="d965f3d4-ea58-4afe-85b0-6f02e8cf3c22" providerId="ADAL" clId="{C1EF8280-3966-4681-AC4D-8D4580F2A6EE}" dt="2023-07-23T01:20:30.305" v="5957" actId="47"/>
        <pc:sldMkLst>
          <pc:docMk/>
          <pc:sldMk cId="555761264" sldId="288"/>
        </pc:sldMkLst>
      </pc:sldChg>
      <pc:sldChg chg="del">
        <pc:chgData name="Nicolas Delfosse" userId="d965f3d4-ea58-4afe-85b0-6f02e8cf3c22" providerId="ADAL" clId="{C1EF8280-3966-4681-AC4D-8D4580F2A6EE}" dt="2023-07-23T16:28:52.704" v="9664" actId="47"/>
        <pc:sldMkLst>
          <pc:docMk/>
          <pc:sldMk cId="716866099" sldId="289"/>
        </pc:sldMkLst>
      </pc:sldChg>
      <pc:sldChg chg="modSp del mod">
        <pc:chgData name="Nicolas Delfosse" userId="d965f3d4-ea58-4afe-85b0-6f02e8cf3c22" providerId="ADAL" clId="{C1EF8280-3966-4681-AC4D-8D4580F2A6EE}" dt="2023-07-23T16:28:55.143" v="9665" actId="47"/>
        <pc:sldMkLst>
          <pc:docMk/>
          <pc:sldMk cId="1464169919" sldId="290"/>
        </pc:sldMkLst>
        <pc:spChg chg="mod">
          <ac:chgData name="Nicolas Delfosse" userId="d965f3d4-ea58-4afe-85b0-6f02e8cf3c22" providerId="ADAL" clId="{C1EF8280-3966-4681-AC4D-8D4580F2A6EE}" dt="2023-07-23T01:20:20.598" v="5955" actId="5793"/>
          <ac:spMkLst>
            <pc:docMk/>
            <pc:sldMk cId="1464169919" sldId="290"/>
            <ac:spMk id="3" creationId="{DDE3857E-9457-4E69-E0F4-70DE036F0A05}"/>
          </ac:spMkLst>
        </pc:spChg>
      </pc:sldChg>
      <pc:sldChg chg="del">
        <pc:chgData name="Nicolas Delfosse" userId="d965f3d4-ea58-4afe-85b0-6f02e8cf3c22" providerId="ADAL" clId="{C1EF8280-3966-4681-AC4D-8D4580F2A6EE}" dt="2023-07-23T01:21:02.942" v="5959" actId="47"/>
        <pc:sldMkLst>
          <pc:docMk/>
          <pc:sldMk cId="3609265840" sldId="291"/>
        </pc:sldMkLst>
      </pc:sldChg>
      <pc:sldChg chg="del">
        <pc:chgData name="Nicolas Delfosse" userId="d965f3d4-ea58-4afe-85b0-6f02e8cf3c22" providerId="ADAL" clId="{C1EF8280-3966-4681-AC4D-8D4580F2A6EE}" dt="2023-07-23T01:21:04.523" v="5960" actId="47"/>
        <pc:sldMkLst>
          <pc:docMk/>
          <pc:sldMk cId="2968949228" sldId="292"/>
        </pc:sldMkLst>
      </pc:sldChg>
      <pc:sldChg chg="del">
        <pc:chgData name="Nicolas Delfosse" userId="d965f3d4-ea58-4afe-85b0-6f02e8cf3c22" providerId="ADAL" clId="{C1EF8280-3966-4681-AC4D-8D4580F2A6EE}" dt="2023-07-24T08:21:33.061" v="19226" actId="47"/>
        <pc:sldMkLst>
          <pc:docMk/>
          <pc:sldMk cId="3974927255" sldId="294"/>
        </pc:sldMkLst>
      </pc:sldChg>
      <pc:sldChg chg="del">
        <pc:chgData name="Nicolas Delfosse" userId="d965f3d4-ea58-4afe-85b0-6f02e8cf3c22" providerId="ADAL" clId="{C1EF8280-3966-4681-AC4D-8D4580F2A6EE}" dt="2023-07-24T08:21:33.061" v="19226" actId="47"/>
        <pc:sldMkLst>
          <pc:docMk/>
          <pc:sldMk cId="184293542" sldId="296"/>
        </pc:sldMkLst>
      </pc:sldChg>
      <pc:sldChg chg="modSp del">
        <pc:chgData name="Nicolas Delfosse" userId="d965f3d4-ea58-4afe-85b0-6f02e8cf3c22" providerId="ADAL" clId="{C1EF8280-3966-4681-AC4D-8D4580F2A6EE}" dt="2023-07-24T08:21:56.587" v="19229" actId="47"/>
        <pc:sldMkLst>
          <pc:docMk/>
          <pc:sldMk cId="1089858300" sldId="297"/>
        </pc:sldMkLst>
        <pc:spChg chg="mod">
          <ac:chgData name="Nicolas Delfosse" userId="d965f3d4-ea58-4afe-85b0-6f02e8cf3c22" providerId="ADAL" clId="{C1EF8280-3966-4681-AC4D-8D4580F2A6EE}" dt="2023-07-22T20:40:57.448" v="1957" actId="20577"/>
          <ac:spMkLst>
            <pc:docMk/>
            <pc:sldMk cId="1089858300" sldId="297"/>
            <ac:spMk id="3" creationId="{C9C65779-8156-36A3-FAF0-890576DCC09C}"/>
          </ac:spMkLst>
        </pc:spChg>
      </pc:sldChg>
      <pc:sldChg chg="del">
        <pc:chgData name="Nicolas Delfosse" userId="d965f3d4-ea58-4afe-85b0-6f02e8cf3c22" providerId="ADAL" clId="{C1EF8280-3966-4681-AC4D-8D4580F2A6EE}" dt="2023-07-24T08:22:02.496" v="19230" actId="47"/>
        <pc:sldMkLst>
          <pc:docMk/>
          <pc:sldMk cId="3813795172" sldId="298"/>
        </pc:sldMkLst>
      </pc:sldChg>
      <pc:sldChg chg="del">
        <pc:chgData name="Nicolas Delfosse" userId="d965f3d4-ea58-4afe-85b0-6f02e8cf3c22" providerId="ADAL" clId="{C1EF8280-3966-4681-AC4D-8D4580F2A6EE}" dt="2023-07-24T08:21:56.587" v="19229" actId="47"/>
        <pc:sldMkLst>
          <pc:docMk/>
          <pc:sldMk cId="102337195" sldId="299"/>
        </pc:sldMkLst>
      </pc:sldChg>
      <pc:sldChg chg="modSp add del mod">
        <pc:chgData name="Nicolas Delfosse" userId="d965f3d4-ea58-4afe-85b0-6f02e8cf3c22" providerId="ADAL" clId="{C1EF8280-3966-4681-AC4D-8D4580F2A6EE}" dt="2023-07-24T08:21:56.587" v="19229" actId="47"/>
        <pc:sldMkLst>
          <pc:docMk/>
          <pc:sldMk cId="456095517" sldId="300"/>
        </pc:sldMkLst>
        <pc:spChg chg="mod">
          <ac:chgData name="Nicolas Delfosse" userId="d965f3d4-ea58-4afe-85b0-6f02e8cf3c22" providerId="ADAL" clId="{C1EF8280-3966-4681-AC4D-8D4580F2A6EE}" dt="2023-07-22T20:46:24.355" v="2338" actId="20577"/>
          <ac:spMkLst>
            <pc:docMk/>
            <pc:sldMk cId="456095517" sldId="300"/>
            <ac:spMk id="3" creationId="{4E964525-4300-7447-29B4-E5977D3018C7}"/>
          </ac:spMkLst>
        </pc:spChg>
      </pc:sldChg>
      <pc:sldChg chg="modSp del mod modShow">
        <pc:chgData name="Nicolas Delfosse" userId="d965f3d4-ea58-4afe-85b0-6f02e8cf3c22" providerId="ADAL" clId="{C1EF8280-3966-4681-AC4D-8D4580F2A6EE}" dt="2023-07-24T08:21:43.202" v="19228" actId="47"/>
        <pc:sldMkLst>
          <pc:docMk/>
          <pc:sldMk cId="4099050630" sldId="301"/>
        </pc:sldMkLst>
        <pc:spChg chg="mod">
          <ac:chgData name="Nicolas Delfosse" userId="d965f3d4-ea58-4afe-85b0-6f02e8cf3c22" providerId="ADAL" clId="{C1EF8280-3966-4681-AC4D-8D4580F2A6EE}" dt="2023-07-22T20:26:38.569" v="1641" actId="20577"/>
          <ac:spMkLst>
            <pc:docMk/>
            <pc:sldMk cId="4099050630" sldId="301"/>
            <ac:spMk id="3" creationId="{6876285F-06F1-D479-602B-A6036B179F4A}"/>
          </ac:spMkLst>
        </pc:spChg>
      </pc:sldChg>
      <pc:sldChg chg="del mod ord modShow">
        <pc:chgData name="Nicolas Delfosse" userId="d965f3d4-ea58-4afe-85b0-6f02e8cf3c22" providerId="ADAL" clId="{C1EF8280-3966-4681-AC4D-8D4580F2A6EE}" dt="2023-07-24T08:21:43.202" v="19228" actId="47"/>
        <pc:sldMkLst>
          <pc:docMk/>
          <pc:sldMk cId="158174166" sldId="302"/>
        </pc:sldMkLst>
      </pc:sldChg>
      <pc:sldChg chg="modSp new del mod">
        <pc:chgData name="Nicolas Delfosse" userId="d965f3d4-ea58-4afe-85b0-6f02e8cf3c22" providerId="ADAL" clId="{C1EF8280-3966-4681-AC4D-8D4580F2A6EE}" dt="2023-07-24T08:21:40.108" v="19227" actId="47"/>
        <pc:sldMkLst>
          <pc:docMk/>
          <pc:sldMk cId="3061361315" sldId="303"/>
        </pc:sldMkLst>
        <pc:spChg chg="mod">
          <ac:chgData name="Nicolas Delfosse" userId="d965f3d4-ea58-4afe-85b0-6f02e8cf3c22" providerId="ADAL" clId="{C1EF8280-3966-4681-AC4D-8D4580F2A6EE}" dt="2023-07-22T20:46:55.010" v="2342" actId="20577"/>
          <ac:spMkLst>
            <pc:docMk/>
            <pc:sldMk cId="3061361315" sldId="303"/>
            <ac:spMk id="2" creationId="{551F3781-9C5F-7952-B3AB-BD58C3B3F825}"/>
          </ac:spMkLst>
        </pc:spChg>
        <pc:spChg chg="mod">
          <ac:chgData name="Nicolas Delfosse" userId="d965f3d4-ea58-4afe-85b0-6f02e8cf3c22" providerId="ADAL" clId="{C1EF8280-3966-4681-AC4D-8D4580F2A6EE}" dt="2023-07-23T01:32:55.312" v="6273" actId="20577"/>
          <ac:spMkLst>
            <pc:docMk/>
            <pc:sldMk cId="3061361315" sldId="303"/>
            <ac:spMk id="3" creationId="{5681A253-FD64-C2D5-5CBE-4F88B7EC6786}"/>
          </ac:spMkLst>
        </pc:spChg>
      </pc:sldChg>
      <pc:sldChg chg="new del">
        <pc:chgData name="Nicolas Delfosse" userId="d965f3d4-ea58-4afe-85b0-6f02e8cf3c22" providerId="ADAL" clId="{C1EF8280-3966-4681-AC4D-8D4580F2A6EE}" dt="2023-07-24T08:21:40.108" v="19227" actId="47"/>
        <pc:sldMkLst>
          <pc:docMk/>
          <pc:sldMk cId="690344524" sldId="304"/>
        </pc:sldMkLst>
      </pc:sldChg>
      <pc:sldChg chg="addSp delSp modSp new del mod modShow">
        <pc:chgData name="Nicolas Delfosse" userId="d965f3d4-ea58-4afe-85b0-6f02e8cf3c22" providerId="ADAL" clId="{C1EF8280-3966-4681-AC4D-8D4580F2A6EE}" dt="2023-07-24T08:21:43.202" v="19228" actId="47"/>
        <pc:sldMkLst>
          <pc:docMk/>
          <pc:sldMk cId="3175991440" sldId="305"/>
        </pc:sldMkLst>
        <pc:spChg chg="mod">
          <ac:chgData name="Nicolas Delfosse" userId="d965f3d4-ea58-4afe-85b0-6f02e8cf3c22" providerId="ADAL" clId="{C1EF8280-3966-4681-AC4D-8D4580F2A6EE}" dt="2023-07-22T20:28:44.473" v="1704" actId="20577"/>
          <ac:spMkLst>
            <pc:docMk/>
            <pc:sldMk cId="3175991440" sldId="305"/>
            <ac:spMk id="2" creationId="{04896BA9-3D44-83AE-0719-064B48DE1F60}"/>
          </ac:spMkLst>
        </pc:spChg>
        <pc:spChg chg="mod">
          <ac:chgData name="Nicolas Delfosse" userId="d965f3d4-ea58-4afe-85b0-6f02e8cf3c22" providerId="ADAL" clId="{C1EF8280-3966-4681-AC4D-8D4580F2A6EE}" dt="2023-07-22T20:28:55.616" v="1705" actId="14100"/>
          <ac:spMkLst>
            <pc:docMk/>
            <pc:sldMk cId="3175991440" sldId="305"/>
            <ac:spMk id="3" creationId="{027CFB36-5556-7E6E-3764-3B89FE9CED52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5" creationId="{6E64E308-8A44-B1CA-2A63-50DD92DA5F64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6" creationId="{1BA6AF99-1C08-FBF9-0139-5F79AD40A872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7" creationId="{539BA346-07C0-AD0F-2041-0472F53A76DB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8" creationId="{72BD5BAC-C99F-A8C4-DCCF-01CF8F8BA952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13" creationId="{DF2C4278-3A0C-0502-D5C4-C7A9B2DEC5A9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14" creationId="{3AA5EBF4-144C-3642-48C1-CA29C7EC5A36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18" creationId="{BC8BAEA4-B972-C99A-2E54-E0B15E80DA48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19" creationId="{49C52769-20EF-7B1C-6085-39DDCA0509AA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23" creationId="{D2A7FB7F-3A29-ABAE-A17B-0F82787B2ECE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24" creationId="{6402DA70-16E0-F4F3-6282-2596A95C1492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28" creationId="{83E83CC7-C87A-BC76-79A4-5740FFE2585D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31" creationId="{F41659B5-CE23-2D71-076F-C1139C567A62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34" creationId="{239A9C01-7648-D72D-0EA1-ACC65F9A5CA0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35" creationId="{E76C062F-6984-BFC8-9FD1-4A75A269AF93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39" creationId="{6887E3E9-3E94-2743-CE79-6603565333EF}"/>
          </ac:spMkLst>
        </pc:spChg>
        <pc:spChg chg="mod">
          <ac:chgData name="Nicolas Delfosse" userId="d965f3d4-ea58-4afe-85b0-6f02e8cf3c22" providerId="ADAL" clId="{C1EF8280-3966-4681-AC4D-8D4580F2A6EE}" dt="2023-07-22T20:28:56.534" v="1706"/>
          <ac:spMkLst>
            <pc:docMk/>
            <pc:sldMk cId="3175991440" sldId="305"/>
            <ac:spMk id="42" creationId="{2FFB9E2F-067E-F853-682B-B5715345010C}"/>
          </ac:spMkLst>
        </pc:spChg>
        <pc:spChg chg="del mod topLvl">
          <ac:chgData name="Nicolas Delfosse" userId="d965f3d4-ea58-4afe-85b0-6f02e8cf3c22" providerId="ADAL" clId="{C1EF8280-3966-4681-AC4D-8D4580F2A6EE}" dt="2023-07-22T20:30:02.285" v="1722" actId="478"/>
          <ac:spMkLst>
            <pc:docMk/>
            <pc:sldMk cId="3175991440" sldId="305"/>
            <ac:spMk id="46" creationId="{3D20BA28-DF1C-2982-F8F6-05C3265309AD}"/>
          </ac:spMkLst>
        </pc:spChg>
        <pc:spChg chg="del mod">
          <ac:chgData name="Nicolas Delfosse" userId="d965f3d4-ea58-4afe-85b0-6f02e8cf3c22" providerId="ADAL" clId="{C1EF8280-3966-4681-AC4D-8D4580F2A6EE}" dt="2023-07-22T20:29:50.392" v="1719" actId="478"/>
          <ac:spMkLst>
            <pc:docMk/>
            <pc:sldMk cId="3175991440" sldId="305"/>
            <ac:spMk id="52" creationId="{9263E4D1-0873-C52A-E305-8F69CC9D5282}"/>
          </ac:spMkLst>
        </pc:spChg>
        <pc:spChg chg="del mod">
          <ac:chgData name="Nicolas Delfosse" userId="d965f3d4-ea58-4afe-85b0-6f02e8cf3c22" providerId="ADAL" clId="{C1EF8280-3966-4681-AC4D-8D4580F2A6EE}" dt="2023-07-22T20:29:57.646" v="1721" actId="478"/>
          <ac:spMkLst>
            <pc:docMk/>
            <pc:sldMk cId="3175991440" sldId="305"/>
            <ac:spMk id="53" creationId="{BEC1DAEE-106E-0716-61D0-EDE34D94F0C1}"/>
          </ac:spMkLst>
        </pc:spChg>
        <pc:spChg chg="del mod">
          <ac:chgData name="Nicolas Delfosse" userId="d965f3d4-ea58-4afe-85b0-6f02e8cf3c22" providerId="ADAL" clId="{C1EF8280-3966-4681-AC4D-8D4580F2A6EE}" dt="2023-07-22T20:31:00.141" v="1737" actId="478"/>
          <ac:spMkLst>
            <pc:docMk/>
            <pc:sldMk cId="3175991440" sldId="305"/>
            <ac:spMk id="54" creationId="{D82EFC0B-E9CF-6843-2BC8-9F8E561E6D47}"/>
          </ac:spMkLst>
        </pc:spChg>
        <pc:spChg chg="mod">
          <ac:chgData name="Nicolas Delfosse" userId="d965f3d4-ea58-4afe-85b0-6f02e8cf3c22" providerId="ADAL" clId="{C1EF8280-3966-4681-AC4D-8D4580F2A6EE}" dt="2023-07-22T20:29:44.522" v="1718"/>
          <ac:spMkLst>
            <pc:docMk/>
            <pc:sldMk cId="3175991440" sldId="305"/>
            <ac:spMk id="55" creationId="{DB01A213-7139-7640-853C-55635484569A}"/>
          </ac:spMkLst>
        </pc:spChg>
        <pc:spChg chg="del mod">
          <ac:chgData name="Nicolas Delfosse" userId="d965f3d4-ea58-4afe-85b0-6f02e8cf3c22" providerId="ADAL" clId="{C1EF8280-3966-4681-AC4D-8D4580F2A6EE}" dt="2023-07-22T20:31:05.637" v="1740" actId="478"/>
          <ac:spMkLst>
            <pc:docMk/>
            <pc:sldMk cId="3175991440" sldId="305"/>
            <ac:spMk id="60" creationId="{39D38DE2-E633-D87F-8804-E451B15C3FAF}"/>
          </ac:spMkLst>
        </pc:spChg>
        <pc:spChg chg="mod">
          <ac:chgData name="Nicolas Delfosse" userId="d965f3d4-ea58-4afe-85b0-6f02e8cf3c22" providerId="ADAL" clId="{C1EF8280-3966-4681-AC4D-8D4580F2A6EE}" dt="2023-07-22T20:29:44.522" v="1718"/>
          <ac:spMkLst>
            <pc:docMk/>
            <pc:sldMk cId="3175991440" sldId="305"/>
            <ac:spMk id="61" creationId="{1280EA61-FF21-CD05-9F9D-461F4B38C487}"/>
          </ac:spMkLst>
        </pc:spChg>
        <pc:spChg chg="del mod">
          <ac:chgData name="Nicolas Delfosse" userId="d965f3d4-ea58-4afe-85b0-6f02e8cf3c22" providerId="ADAL" clId="{C1EF8280-3966-4681-AC4D-8D4580F2A6EE}" dt="2023-07-22T20:30:33.984" v="1733" actId="478"/>
          <ac:spMkLst>
            <pc:docMk/>
            <pc:sldMk cId="3175991440" sldId="305"/>
            <ac:spMk id="65" creationId="{F01101B0-57DB-F66B-E008-CA7FBBEFBDE5}"/>
          </ac:spMkLst>
        </pc:spChg>
        <pc:spChg chg="del mod">
          <ac:chgData name="Nicolas Delfosse" userId="d965f3d4-ea58-4afe-85b0-6f02e8cf3c22" providerId="ADAL" clId="{C1EF8280-3966-4681-AC4D-8D4580F2A6EE}" dt="2023-07-22T20:30:29.844" v="1731" actId="478"/>
          <ac:spMkLst>
            <pc:docMk/>
            <pc:sldMk cId="3175991440" sldId="305"/>
            <ac:spMk id="66" creationId="{AA0C6199-A8E6-CBC5-FC03-D9FC1F23A74E}"/>
          </ac:spMkLst>
        </pc:spChg>
        <pc:spChg chg="del mod">
          <ac:chgData name="Nicolas Delfosse" userId="d965f3d4-ea58-4afe-85b0-6f02e8cf3c22" providerId="ADAL" clId="{C1EF8280-3966-4681-AC4D-8D4580F2A6EE}" dt="2023-07-22T20:30:06.595" v="1724" actId="478"/>
          <ac:spMkLst>
            <pc:docMk/>
            <pc:sldMk cId="3175991440" sldId="305"/>
            <ac:spMk id="70" creationId="{E299A182-F9F9-ACFE-FE32-642EC06A3DE4}"/>
          </ac:spMkLst>
        </pc:spChg>
        <pc:spChg chg="mod">
          <ac:chgData name="Nicolas Delfosse" userId="d965f3d4-ea58-4afe-85b0-6f02e8cf3c22" providerId="ADAL" clId="{C1EF8280-3966-4681-AC4D-8D4580F2A6EE}" dt="2023-07-22T20:29:44.522" v="1718"/>
          <ac:spMkLst>
            <pc:docMk/>
            <pc:sldMk cId="3175991440" sldId="305"/>
            <ac:spMk id="71" creationId="{63E3F1C3-2A69-02F0-9C25-5866907553A3}"/>
          </ac:spMkLst>
        </pc:spChg>
        <pc:spChg chg="mod">
          <ac:chgData name="Nicolas Delfosse" userId="d965f3d4-ea58-4afe-85b0-6f02e8cf3c22" providerId="ADAL" clId="{C1EF8280-3966-4681-AC4D-8D4580F2A6EE}" dt="2023-07-22T20:29:44.522" v="1718"/>
          <ac:spMkLst>
            <pc:docMk/>
            <pc:sldMk cId="3175991440" sldId="305"/>
            <ac:spMk id="75" creationId="{F0BB3F07-51ED-157A-C40E-ED532F12CDC3}"/>
          </ac:spMkLst>
        </pc:spChg>
        <pc:spChg chg="del mod">
          <ac:chgData name="Nicolas Delfosse" userId="d965f3d4-ea58-4afe-85b0-6f02e8cf3c22" providerId="ADAL" clId="{C1EF8280-3966-4681-AC4D-8D4580F2A6EE}" dt="2023-07-22T20:30:26.283" v="1729" actId="478"/>
          <ac:spMkLst>
            <pc:docMk/>
            <pc:sldMk cId="3175991440" sldId="305"/>
            <ac:spMk id="78" creationId="{0619302A-3A86-DE38-7D99-99EB4FBCB160}"/>
          </ac:spMkLst>
        </pc:spChg>
        <pc:spChg chg="del mod">
          <ac:chgData name="Nicolas Delfosse" userId="d965f3d4-ea58-4afe-85b0-6f02e8cf3c22" providerId="ADAL" clId="{C1EF8280-3966-4681-AC4D-8D4580F2A6EE}" dt="2023-07-22T20:30:17.268" v="1726" actId="478"/>
          <ac:spMkLst>
            <pc:docMk/>
            <pc:sldMk cId="3175991440" sldId="305"/>
            <ac:spMk id="81" creationId="{359FFA36-CF51-3D84-5D8D-C204B66545BE}"/>
          </ac:spMkLst>
        </pc:spChg>
        <pc:spChg chg="mod">
          <ac:chgData name="Nicolas Delfosse" userId="d965f3d4-ea58-4afe-85b0-6f02e8cf3c22" providerId="ADAL" clId="{C1EF8280-3966-4681-AC4D-8D4580F2A6EE}" dt="2023-07-22T20:29:44.522" v="1718"/>
          <ac:spMkLst>
            <pc:docMk/>
            <pc:sldMk cId="3175991440" sldId="305"/>
            <ac:spMk id="82" creationId="{00CA92FE-3D6E-E3D5-6F8A-C4CC29822597}"/>
          </ac:spMkLst>
        </pc:spChg>
        <pc:spChg chg="mod">
          <ac:chgData name="Nicolas Delfosse" userId="d965f3d4-ea58-4afe-85b0-6f02e8cf3c22" providerId="ADAL" clId="{C1EF8280-3966-4681-AC4D-8D4580F2A6EE}" dt="2023-07-22T20:29:44.522" v="1718"/>
          <ac:spMkLst>
            <pc:docMk/>
            <pc:sldMk cId="3175991440" sldId="305"/>
            <ac:spMk id="86" creationId="{B95FC543-02C9-59F7-01EA-01045E9202FE}"/>
          </ac:spMkLst>
        </pc:spChg>
        <pc:spChg chg="del mod">
          <ac:chgData name="Nicolas Delfosse" userId="d965f3d4-ea58-4afe-85b0-6f02e8cf3c22" providerId="ADAL" clId="{C1EF8280-3966-4681-AC4D-8D4580F2A6EE}" dt="2023-07-22T20:30:19.393" v="1727" actId="478"/>
          <ac:spMkLst>
            <pc:docMk/>
            <pc:sldMk cId="3175991440" sldId="305"/>
            <ac:spMk id="89" creationId="{869905B9-84D8-8AD8-A25A-9345748E1EAC}"/>
          </ac:spMkLst>
        </pc:spChg>
        <pc:grpChg chg="add del mod">
          <ac:chgData name="Nicolas Delfosse" userId="d965f3d4-ea58-4afe-85b0-6f02e8cf3c22" providerId="ADAL" clId="{C1EF8280-3966-4681-AC4D-8D4580F2A6EE}" dt="2023-07-22T20:29:24.012" v="1711" actId="478"/>
          <ac:grpSpMkLst>
            <pc:docMk/>
            <pc:sldMk cId="3175991440" sldId="305"/>
            <ac:grpSpMk id="4" creationId="{F33F3EF3-7235-777D-38B5-06CFEB0A2099}"/>
          </ac:grpSpMkLst>
        </pc:grpChg>
        <pc:grpChg chg="add del mod ord">
          <ac:chgData name="Nicolas Delfosse" userId="d965f3d4-ea58-4afe-85b0-6f02e8cf3c22" providerId="ADAL" clId="{C1EF8280-3966-4681-AC4D-8D4580F2A6EE}" dt="2023-07-22T20:29:38.875" v="1717" actId="478"/>
          <ac:grpSpMkLst>
            <pc:docMk/>
            <pc:sldMk cId="3175991440" sldId="305"/>
            <ac:grpSpMk id="45" creationId="{AFF30735-27A9-14E0-6281-500270CBB39E}"/>
          </ac:grpSpMkLst>
        </pc:grpChg>
        <pc:grpChg chg="add mod">
          <ac:chgData name="Nicolas Delfosse" userId="d965f3d4-ea58-4afe-85b0-6f02e8cf3c22" providerId="ADAL" clId="{C1EF8280-3966-4681-AC4D-8D4580F2A6EE}" dt="2023-07-22T20:31:11.037" v="1741" actId="1076"/>
          <ac:grpSpMkLst>
            <pc:docMk/>
            <pc:sldMk cId="3175991440" sldId="305"/>
            <ac:grpSpMk id="51" creationId="{C7C9AFBC-C35C-4692-D65C-8A818193E47D}"/>
          </ac:grpSpMkLst>
        </pc:grp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9" creationId="{6C61E58B-C293-AA80-1F4E-95E970C538D2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10" creationId="{EB53FC88-8787-3E13-CF37-F7C7845EBF4A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11" creationId="{0B82433F-BF66-C77D-8BB1-DD48A3231C44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12" creationId="{B1A7220F-75E5-88F4-7CE5-8DC194D60251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15" creationId="{844ECE49-FC3B-08C2-4963-6D6348C764A4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16" creationId="{5E6EF80E-1926-9DF9-52ED-1B064DE9E642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17" creationId="{85082AE1-F54D-3A39-B590-46AE60B97C49}"/>
          </ac:cxnSpMkLst>
        </pc:cxnChg>
        <pc:cxnChg chg="add del 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0" creationId="{947D1FCA-9BEC-5E70-EFF1-B476489A0EBE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1" creationId="{3604D0AE-8E2C-D381-09AC-3E9007595507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2" creationId="{1CD78844-0662-7FA8-FCD7-B40E19C3E1BA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5" creationId="{A2A4BFE4-B5AB-9BB7-00AC-1EE4ED7EAE7F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6" creationId="{4B2615CE-0EE2-38D8-C0A8-CCA5760638BE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7" creationId="{CDB88284-FB52-7439-B564-E6C0847AF70E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29" creationId="{FCFE0880-B00D-8F0A-6F5C-1F178F5AF112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30" creationId="{23260E07-8AB2-6664-7CBF-025B6430E08B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32" creationId="{9412830B-AB0A-3558-1C2C-8D54FBCCC733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33" creationId="{8DB3E126-76AC-17BA-5972-48DC61C43E45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36" creationId="{3974812B-AC23-C17D-7414-1AC1684B2140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37" creationId="{8734AE8A-93D3-E95C-A1AC-79AA86BC8539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38" creationId="{A39C850A-EFBE-0F90-4BE8-3B16AF60D618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40" creationId="{7433F6D4-98E2-BE84-0C1E-834E66FBD74C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41" creationId="{99C9E3B2-DA1F-AE26-0AD2-EB278DA0D5F8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43" creationId="{1A9B5D47-C00A-82CE-9A65-45B0715832EE}"/>
          </ac:cxnSpMkLst>
        </pc:cxnChg>
        <pc:cxnChg chg="mod">
          <ac:chgData name="Nicolas Delfosse" userId="d965f3d4-ea58-4afe-85b0-6f02e8cf3c22" providerId="ADAL" clId="{C1EF8280-3966-4681-AC4D-8D4580F2A6EE}" dt="2023-07-22T20:29:24.012" v="1711" actId="478"/>
          <ac:cxnSpMkLst>
            <pc:docMk/>
            <pc:sldMk cId="3175991440" sldId="305"/>
            <ac:cxnSpMk id="44" creationId="{38FBC0B1-7FD0-A405-C502-2ABECDE36B20}"/>
          </ac:cxnSpMkLst>
        </pc:cxnChg>
        <pc:cxnChg chg="del mod">
          <ac:chgData name="Nicolas Delfosse" userId="d965f3d4-ea58-4afe-85b0-6f02e8cf3c22" providerId="ADAL" clId="{C1EF8280-3966-4681-AC4D-8D4580F2A6EE}" dt="2023-07-22T20:29:29.192" v="1713" actId="478"/>
          <ac:cxnSpMkLst>
            <pc:docMk/>
            <pc:sldMk cId="3175991440" sldId="305"/>
            <ac:cxnSpMk id="47" creationId="{3E91B770-934E-1160-6C26-26C88747E33D}"/>
          </ac:cxnSpMkLst>
        </pc:cxnChg>
        <pc:cxnChg chg="del mod topLvl">
          <ac:chgData name="Nicolas Delfosse" userId="d965f3d4-ea58-4afe-85b0-6f02e8cf3c22" providerId="ADAL" clId="{C1EF8280-3966-4681-AC4D-8D4580F2A6EE}" dt="2023-07-22T20:29:38.875" v="1717" actId="478"/>
          <ac:cxnSpMkLst>
            <pc:docMk/>
            <pc:sldMk cId="3175991440" sldId="305"/>
            <ac:cxnSpMk id="48" creationId="{8EC646AB-C7F0-0049-A95D-03B6984B0B0B}"/>
          </ac:cxnSpMkLst>
        </pc:cxnChg>
        <pc:cxnChg chg="del mod">
          <ac:chgData name="Nicolas Delfosse" userId="d965f3d4-ea58-4afe-85b0-6f02e8cf3c22" providerId="ADAL" clId="{C1EF8280-3966-4681-AC4D-8D4580F2A6EE}" dt="2023-07-22T20:29:32.314" v="1714" actId="478"/>
          <ac:cxnSpMkLst>
            <pc:docMk/>
            <pc:sldMk cId="3175991440" sldId="305"/>
            <ac:cxnSpMk id="49" creationId="{7A68A945-C1BD-45B2-3EDD-C846A18FC80A}"/>
          </ac:cxnSpMkLst>
        </pc:cxnChg>
        <pc:cxnChg chg="del mod">
          <ac:chgData name="Nicolas Delfosse" userId="d965f3d4-ea58-4afe-85b0-6f02e8cf3c22" providerId="ADAL" clId="{C1EF8280-3966-4681-AC4D-8D4580F2A6EE}" dt="2023-07-22T20:29:26.889" v="1712" actId="478"/>
          <ac:cxnSpMkLst>
            <pc:docMk/>
            <pc:sldMk cId="3175991440" sldId="305"/>
            <ac:cxnSpMk id="50" creationId="{E7243FBA-5186-B44C-1CCF-E62796D23707}"/>
          </ac:cxnSpMkLst>
        </pc:cxnChg>
        <pc:cxnChg chg="del mod">
          <ac:chgData name="Nicolas Delfosse" userId="d965f3d4-ea58-4afe-85b0-6f02e8cf3c22" providerId="ADAL" clId="{C1EF8280-3966-4681-AC4D-8D4580F2A6EE}" dt="2023-07-22T20:30:58.866" v="1736" actId="478"/>
          <ac:cxnSpMkLst>
            <pc:docMk/>
            <pc:sldMk cId="3175991440" sldId="305"/>
            <ac:cxnSpMk id="56" creationId="{7020D7B5-31C0-BC22-D3AE-F7352F713697}"/>
          </ac:cxnSpMkLst>
        </pc:cxnChg>
        <pc:cxnChg chg="mod">
          <ac:chgData name="Nicolas Delfosse" userId="d965f3d4-ea58-4afe-85b0-6f02e8cf3c22" providerId="ADAL" clId="{C1EF8280-3966-4681-AC4D-8D4580F2A6EE}" dt="2023-07-22T20:29:57.646" v="1721" actId="478"/>
          <ac:cxnSpMkLst>
            <pc:docMk/>
            <pc:sldMk cId="3175991440" sldId="305"/>
            <ac:cxnSpMk id="57" creationId="{BFF8D924-8654-0375-FE9E-2B8BC19C165C}"/>
          </ac:cxnSpMkLst>
        </pc:cxnChg>
        <pc:cxnChg chg="del mod">
          <ac:chgData name="Nicolas Delfosse" userId="d965f3d4-ea58-4afe-85b0-6f02e8cf3c22" providerId="ADAL" clId="{C1EF8280-3966-4681-AC4D-8D4580F2A6EE}" dt="2023-07-22T20:30:57.402" v="1735" actId="478"/>
          <ac:cxnSpMkLst>
            <pc:docMk/>
            <pc:sldMk cId="3175991440" sldId="305"/>
            <ac:cxnSpMk id="58" creationId="{27AD97C1-B861-A2A5-9003-FC649856AC71}"/>
          </ac:cxnSpMkLst>
        </pc:cxnChg>
        <pc:cxnChg chg="del mod">
          <ac:chgData name="Nicolas Delfosse" userId="d965f3d4-ea58-4afe-85b0-6f02e8cf3c22" providerId="ADAL" clId="{C1EF8280-3966-4681-AC4D-8D4580F2A6EE}" dt="2023-07-22T20:29:52.457" v="1720" actId="478"/>
          <ac:cxnSpMkLst>
            <pc:docMk/>
            <pc:sldMk cId="3175991440" sldId="305"/>
            <ac:cxnSpMk id="59" creationId="{A4A71700-B7A9-0D14-8783-34BE8BE0FA21}"/>
          </ac:cxnSpMkLst>
        </pc:cxnChg>
        <pc:cxnChg chg="del mod">
          <ac:chgData name="Nicolas Delfosse" userId="d965f3d4-ea58-4afe-85b0-6f02e8cf3c22" providerId="ADAL" clId="{C1EF8280-3966-4681-AC4D-8D4580F2A6EE}" dt="2023-07-22T20:31:01.800" v="1738" actId="478"/>
          <ac:cxnSpMkLst>
            <pc:docMk/>
            <pc:sldMk cId="3175991440" sldId="305"/>
            <ac:cxnSpMk id="62" creationId="{8C0BE654-2AB0-B243-15C0-9F82B40125F2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63" creationId="{EB4E8FCD-47E6-BAA5-E3D2-BAA7A94D485F}"/>
          </ac:cxnSpMkLst>
        </pc:cxnChg>
        <pc:cxnChg chg="del mod">
          <ac:chgData name="Nicolas Delfosse" userId="d965f3d4-ea58-4afe-85b0-6f02e8cf3c22" providerId="ADAL" clId="{C1EF8280-3966-4681-AC4D-8D4580F2A6EE}" dt="2023-07-22T20:30:55.337" v="1734" actId="478"/>
          <ac:cxnSpMkLst>
            <pc:docMk/>
            <pc:sldMk cId="3175991440" sldId="305"/>
            <ac:cxnSpMk id="64" creationId="{81695A85-FBAB-816A-06FC-379661533FF6}"/>
          </ac:cxnSpMkLst>
        </pc:cxnChg>
        <pc:cxnChg chg="del mod">
          <ac:chgData name="Nicolas Delfosse" userId="d965f3d4-ea58-4afe-85b0-6f02e8cf3c22" providerId="ADAL" clId="{C1EF8280-3966-4681-AC4D-8D4580F2A6EE}" dt="2023-07-22T20:31:04.227" v="1739" actId="478"/>
          <ac:cxnSpMkLst>
            <pc:docMk/>
            <pc:sldMk cId="3175991440" sldId="305"/>
            <ac:cxnSpMk id="67" creationId="{B28F9128-613F-FFBE-BB37-421EEBBD6A2C}"/>
          </ac:cxnSpMkLst>
        </pc:cxnChg>
        <pc:cxnChg chg="mod">
          <ac:chgData name="Nicolas Delfosse" userId="d965f3d4-ea58-4afe-85b0-6f02e8cf3c22" providerId="ADAL" clId="{C1EF8280-3966-4681-AC4D-8D4580F2A6EE}" dt="2023-07-22T20:30:29.844" v="1731" actId="478"/>
          <ac:cxnSpMkLst>
            <pc:docMk/>
            <pc:sldMk cId="3175991440" sldId="305"/>
            <ac:cxnSpMk id="68" creationId="{C284CC4D-CBE4-FF5C-6544-672CFD9F67EC}"/>
          </ac:cxnSpMkLst>
        </pc:cxnChg>
        <pc:cxnChg chg="del mod">
          <ac:chgData name="Nicolas Delfosse" userId="d965f3d4-ea58-4afe-85b0-6f02e8cf3c22" providerId="ADAL" clId="{C1EF8280-3966-4681-AC4D-8D4580F2A6EE}" dt="2023-07-22T20:30:31.819" v="1732" actId="478"/>
          <ac:cxnSpMkLst>
            <pc:docMk/>
            <pc:sldMk cId="3175991440" sldId="305"/>
            <ac:cxnSpMk id="69" creationId="{CF7B7A63-84E9-97AC-A59D-8338992CE574}"/>
          </ac:cxnSpMkLst>
        </pc:cxnChg>
        <pc:cxnChg chg="mod">
          <ac:chgData name="Nicolas Delfosse" userId="d965f3d4-ea58-4afe-85b0-6f02e8cf3c22" providerId="ADAL" clId="{C1EF8280-3966-4681-AC4D-8D4580F2A6EE}" dt="2023-07-22T20:30:06.595" v="1724" actId="478"/>
          <ac:cxnSpMkLst>
            <pc:docMk/>
            <pc:sldMk cId="3175991440" sldId="305"/>
            <ac:cxnSpMk id="72" creationId="{66CDEDC7-52A2-8F5C-736F-986A823774CB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73" creationId="{8B075BE3-5808-23FD-2FE5-47C8D729F623}"/>
          </ac:cxnSpMkLst>
        </pc:cxnChg>
        <pc:cxnChg chg="del mod">
          <ac:chgData name="Nicolas Delfosse" userId="d965f3d4-ea58-4afe-85b0-6f02e8cf3c22" providerId="ADAL" clId="{C1EF8280-3966-4681-AC4D-8D4580F2A6EE}" dt="2023-07-22T20:30:04.628" v="1723" actId="478"/>
          <ac:cxnSpMkLst>
            <pc:docMk/>
            <pc:sldMk cId="3175991440" sldId="305"/>
            <ac:cxnSpMk id="74" creationId="{367A8C88-944C-88CD-608B-19C0284B0BFC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76" creationId="{691976B6-3764-632F-ACED-A7A8A6AF491B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77" creationId="{53039FFE-CCE8-FEF3-EC93-5E8A89831277}"/>
          </ac:cxnSpMkLst>
        </pc:cxnChg>
        <pc:cxnChg chg="mod">
          <ac:chgData name="Nicolas Delfosse" userId="d965f3d4-ea58-4afe-85b0-6f02e8cf3c22" providerId="ADAL" clId="{C1EF8280-3966-4681-AC4D-8D4580F2A6EE}" dt="2023-07-22T20:30:26.283" v="1729" actId="478"/>
          <ac:cxnSpMkLst>
            <pc:docMk/>
            <pc:sldMk cId="3175991440" sldId="305"/>
            <ac:cxnSpMk id="79" creationId="{A47EE042-134E-B703-3CDB-F6E14CC2F298}"/>
          </ac:cxnSpMkLst>
        </pc:cxnChg>
        <pc:cxnChg chg="del mod">
          <ac:chgData name="Nicolas Delfosse" userId="d965f3d4-ea58-4afe-85b0-6f02e8cf3c22" providerId="ADAL" clId="{C1EF8280-3966-4681-AC4D-8D4580F2A6EE}" dt="2023-07-22T20:30:27.797" v="1730" actId="478"/>
          <ac:cxnSpMkLst>
            <pc:docMk/>
            <pc:sldMk cId="3175991440" sldId="305"/>
            <ac:cxnSpMk id="80" creationId="{3A46C7F2-1D59-3C93-30FC-D0F04E964384}"/>
          </ac:cxnSpMkLst>
        </pc:cxnChg>
        <pc:cxnChg chg="mod">
          <ac:chgData name="Nicolas Delfosse" userId="d965f3d4-ea58-4afe-85b0-6f02e8cf3c22" providerId="ADAL" clId="{C1EF8280-3966-4681-AC4D-8D4580F2A6EE}" dt="2023-07-22T20:30:17.268" v="1726" actId="478"/>
          <ac:cxnSpMkLst>
            <pc:docMk/>
            <pc:sldMk cId="3175991440" sldId="305"/>
            <ac:cxnSpMk id="83" creationId="{D13D38C2-7EB0-0F4B-D966-356D53FE1247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84" creationId="{523A34E0-B6DC-084F-A946-C98BE88119B4}"/>
          </ac:cxnSpMkLst>
        </pc:cxnChg>
        <pc:cxnChg chg="del mod">
          <ac:chgData name="Nicolas Delfosse" userId="d965f3d4-ea58-4afe-85b0-6f02e8cf3c22" providerId="ADAL" clId="{C1EF8280-3966-4681-AC4D-8D4580F2A6EE}" dt="2023-07-22T20:30:08.062" v="1725" actId="478"/>
          <ac:cxnSpMkLst>
            <pc:docMk/>
            <pc:sldMk cId="3175991440" sldId="305"/>
            <ac:cxnSpMk id="85" creationId="{DFB18659-99C9-13A6-F6D9-0DFAB089F226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87" creationId="{477A5D56-6603-7AD1-F9AB-921D1129A7E0}"/>
          </ac:cxnSpMkLst>
        </pc:cxnChg>
        <pc:cxnChg chg="mod">
          <ac:chgData name="Nicolas Delfosse" userId="d965f3d4-ea58-4afe-85b0-6f02e8cf3c22" providerId="ADAL" clId="{C1EF8280-3966-4681-AC4D-8D4580F2A6EE}" dt="2023-07-22T20:29:44.522" v="1718"/>
          <ac:cxnSpMkLst>
            <pc:docMk/>
            <pc:sldMk cId="3175991440" sldId="305"/>
            <ac:cxnSpMk id="88" creationId="{46248EEE-F8D4-75D2-539C-211259C314EC}"/>
          </ac:cxnSpMkLst>
        </pc:cxnChg>
        <pc:cxnChg chg="mod">
          <ac:chgData name="Nicolas Delfosse" userId="d965f3d4-ea58-4afe-85b0-6f02e8cf3c22" providerId="ADAL" clId="{C1EF8280-3966-4681-AC4D-8D4580F2A6EE}" dt="2023-07-22T20:30:19.393" v="1727" actId="478"/>
          <ac:cxnSpMkLst>
            <pc:docMk/>
            <pc:sldMk cId="3175991440" sldId="305"/>
            <ac:cxnSpMk id="90" creationId="{8F25E2B1-ABA7-BA57-AFBE-84F0D1D36F33}"/>
          </ac:cxnSpMkLst>
        </pc:cxnChg>
        <pc:cxnChg chg="del mod">
          <ac:chgData name="Nicolas Delfosse" userId="d965f3d4-ea58-4afe-85b0-6f02e8cf3c22" providerId="ADAL" clId="{C1EF8280-3966-4681-AC4D-8D4580F2A6EE}" dt="2023-07-22T20:30:21.203" v="1728" actId="478"/>
          <ac:cxnSpMkLst>
            <pc:docMk/>
            <pc:sldMk cId="3175991440" sldId="305"/>
            <ac:cxnSpMk id="91" creationId="{359F945A-7427-D7E6-F5E5-35DBDD2985E0}"/>
          </ac:cxnSpMkLst>
        </pc:cxnChg>
      </pc:sldChg>
      <pc:sldChg chg="modSp add del mod">
        <pc:chgData name="Nicolas Delfosse" userId="d965f3d4-ea58-4afe-85b0-6f02e8cf3c22" providerId="ADAL" clId="{C1EF8280-3966-4681-AC4D-8D4580F2A6EE}" dt="2023-07-24T08:21:40.108" v="19227" actId="47"/>
        <pc:sldMkLst>
          <pc:docMk/>
          <pc:sldMk cId="624459825" sldId="306"/>
        </pc:sldMkLst>
        <pc:spChg chg="mod">
          <ac:chgData name="Nicolas Delfosse" userId="d965f3d4-ea58-4afe-85b0-6f02e8cf3c22" providerId="ADAL" clId="{C1EF8280-3966-4681-AC4D-8D4580F2A6EE}" dt="2023-07-22T20:34:26.820" v="1763" actId="20577"/>
          <ac:spMkLst>
            <pc:docMk/>
            <pc:sldMk cId="624459825" sldId="306"/>
            <ac:spMk id="2" creationId="{309D8DE7-D8F6-43E7-281D-6C9B4AA6692A}"/>
          </ac:spMkLst>
        </pc:spChg>
        <pc:spChg chg="mod">
          <ac:chgData name="Nicolas Delfosse" userId="d965f3d4-ea58-4afe-85b0-6f02e8cf3c22" providerId="ADAL" clId="{C1EF8280-3966-4681-AC4D-8D4580F2A6EE}" dt="2023-07-22T20:42:36.698" v="2020" actId="20577"/>
          <ac:spMkLst>
            <pc:docMk/>
            <pc:sldMk cId="624459825" sldId="306"/>
            <ac:spMk id="3" creationId="{C9C65779-8156-36A3-FAF0-890576DCC09C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4T07:29:40.676" v="18420" actId="47"/>
        <pc:sldMkLst>
          <pc:docMk/>
          <pc:sldMk cId="1117174344" sldId="307"/>
        </pc:sldMkLst>
        <pc:spChg chg="mod">
          <ac:chgData name="Nicolas Delfosse" userId="d965f3d4-ea58-4afe-85b0-6f02e8cf3c22" providerId="ADAL" clId="{C1EF8280-3966-4681-AC4D-8D4580F2A6EE}" dt="2023-07-23T00:47:52.531" v="3769" actId="20577"/>
          <ac:spMkLst>
            <pc:docMk/>
            <pc:sldMk cId="1117174344" sldId="307"/>
            <ac:spMk id="2" creationId="{8ECC3BAA-237A-34C0-164B-4DF30AB27EDE}"/>
          </ac:spMkLst>
        </pc:spChg>
        <pc:spChg chg="mod">
          <ac:chgData name="Nicolas Delfosse" userId="d965f3d4-ea58-4afe-85b0-6f02e8cf3c22" providerId="ADAL" clId="{C1EF8280-3966-4681-AC4D-8D4580F2A6EE}" dt="2023-07-23T01:03:07.436" v="4899" actId="20577"/>
          <ac:spMkLst>
            <pc:docMk/>
            <pc:sldMk cId="1117174344" sldId="307"/>
            <ac:spMk id="3" creationId="{95D41BB0-9914-014C-2C64-C176B0165B61}"/>
          </ac:spMkLst>
        </pc:spChg>
      </pc:sldChg>
      <pc:sldChg chg="add del">
        <pc:chgData name="Nicolas Delfosse" userId="d965f3d4-ea58-4afe-85b0-6f02e8cf3c22" providerId="ADAL" clId="{C1EF8280-3966-4681-AC4D-8D4580F2A6EE}" dt="2023-07-22T20:35:48.741" v="1837"/>
        <pc:sldMkLst>
          <pc:docMk/>
          <pc:sldMk cId="2260553606" sldId="307"/>
        </pc:sldMkLst>
      </pc:sldChg>
      <pc:sldChg chg="modSp new del mod ord">
        <pc:chgData name="Nicolas Delfosse" userId="d965f3d4-ea58-4afe-85b0-6f02e8cf3c22" providerId="ADAL" clId="{C1EF8280-3966-4681-AC4D-8D4580F2A6EE}" dt="2023-07-24T07:29:33.421" v="18418" actId="47"/>
        <pc:sldMkLst>
          <pc:docMk/>
          <pc:sldMk cId="4172429005" sldId="308"/>
        </pc:sldMkLst>
        <pc:spChg chg="mod">
          <ac:chgData name="Nicolas Delfosse" userId="d965f3d4-ea58-4afe-85b0-6f02e8cf3c22" providerId="ADAL" clId="{C1EF8280-3966-4681-AC4D-8D4580F2A6EE}" dt="2023-07-23T01:06:06.797" v="5082" actId="20577"/>
          <ac:spMkLst>
            <pc:docMk/>
            <pc:sldMk cId="4172429005" sldId="308"/>
            <ac:spMk id="2" creationId="{DC2BC5AF-6ABD-64F8-F1F6-BC69CB52DC58}"/>
          </ac:spMkLst>
        </pc:spChg>
        <pc:spChg chg="mod">
          <ac:chgData name="Nicolas Delfosse" userId="d965f3d4-ea58-4afe-85b0-6f02e8cf3c22" providerId="ADAL" clId="{C1EF8280-3966-4681-AC4D-8D4580F2A6EE}" dt="2023-07-23T01:13:14.261" v="5843" actId="5793"/>
          <ac:spMkLst>
            <pc:docMk/>
            <pc:sldMk cId="4172429005" sldId="308"/>
            <ac:spMk id="3" creationId="{654670BE-C936-F83C-378B-F93FB5D34C4E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7:17:39.518" v="17701" actId="47"/>
        <pc:sldMkLst>
          <pc:docMk/>
          <pc:sldMk cId="3316966085" sldId="309"/>
        </pc:sldMkLst>
        <pc:spChg chg="mod">
          <ac:chgData name="Nicolas Delfosse" userId="d965f3d4-ea58-4afe-85b0-6f02e8cf3c22" providerId="ADAL" clId="{C1EF8280-3966-4681-AC4D-8D4580F2A6EE}" dt="2023-07-23T01:04:37.575" v="4989" actId="20577"/>
          <ac:spMkLst>
            <pc:docMk/>
            <pc:sldMk cId="3316966085" sldId="309"/>
            <ac:spMk id="2" creationId="{7B060315-6F4D-B412-76CD-AD12187EC35B}"/>
          </ac:spMkLst>
        </pc:spChg>
        <pc:spChg chg="mod">
          <ac:chgData name="Nicolas Delfosse" userId="d965f3d4-ea58-4afe-85b0-6f02e8cf3c22" providerId="ADAL" clId="{C1EF8280-3966-4681-AC4D-8D4580F2A6EE}" dt="2023-07-23T01:16:48.221" v="5894" actId="20577"/>
          <ac:spMkLst>
            <pc:docMk/>
            <pc:sldMk cId="3316966085" sldId="309"/>
            <ac:spMk id="3" creationId="{A92744F2-F92A-C070-5276-B36E3B3FE3D0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4T07:20:02.150" v="17702" actId="47"/>
        <pc:sldMkLst>
          <pc:docMk/>
          <pc:sldMk cId="577199023" sldId="310"/>
        </pc:sldMkLst>
        <pc:spChg chg="mod">
          <ac:chgData name="Nicolas Delfosse" userId="d965f3d4-ea58-4afe-85b0-6f02e8cf3c22" providerId="ADAL" clId="{C1EF8280-3966-4681-AC4D-8D4580F2A6EE}" dt="2023-07-23T01:17:07.123" v="5924" actId="20577"/>
          <ac:spMkLst>
            <pc:docMk/>
            <pc:sldMk cId="577199023" sldId="310"/>
            <ac:spMk id="2" creationId="{F5A9ABF6-B3D3-4583-3833-33B8328BD06F}"/>
          </ac:spMkLst>
        </pc:spChg>
        <pc:spChg chg="mod">
          <ac:chgData name="Nicolas Delfosse" userId="d965f3d4-ea58-4afe-85b0-6f02e8cf3c22" providerId="ADAL" clId="{C1EF8280-3966-4681-AC4D-8D4580F2A6EE}" dt="2023-07-23T19:10:40.434" v="10777" actId="27636"/>
          <ac:spMkLst>
            <pc:docMk/>
            <pc:sldMk cId="577199023" sldId="310"/>
            <ac:spMk id="3" creationId="{8046A8FB-AA12-F54E-029C-6520D662E85F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4T07:20:02.150" v="17702" actId="47"/>
        <pc:sldMkLst>
          <pc:docMk/>
          <pc:sldMk cId="730926048" sldId="311"/>
        </pc:sldMkLst>
        <pc:spChg chg="mod">
          <ac:chgData name="Nicolas Delfosse" userId="d965f3d4-ea58-4afe-85b0-6f02e8cf3c22" providerId="ADAL" clId="{C1EF8280-3966-4681-AC4D-8D4580F2A6EE}" dt="2023-07-23T18:52:16.814" v="10615" actId="20577"/>
          <ac:spMkLst>
            <pc:docMk/>
            <pc:sldMk cId="730926048" sldId="311"/>
            <ac:spMk id="2" creationId="{90D2CF97-99C2-4ADC-F70B-38E6D3AA42BE}"/>
          </ac:spMkLst>
        </pc:spChg>
        <pc:spChg chg="mod">
          <ac:chgData name="Nicolas Delfosse" userId="d965f3d4-ea58-4afe-85b0-6f02e8cf3c22" providerId="ADAL" clId="{C1EF8280-3966-4681-AC4D-8D4580F2A6EE}" dt="2023-07-23T08:48:36.815" v="7966"/>
          <ac:spMkLst>
            <pc:docMk/>
            <pc:sldMk cId="730926048" sldId="311"/>
            <ac:spMk id="3" creationId="{F7FB83CE-EF45-3268-A177-EC888495BFB3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4T07:20:02.150" v="17702" actId="47"/>
        <pc:sldMkLst>
          <pc:docMk/>
          <pc:sldMk cId="2951570160" sldId="312"/>
        </pc:sldMkLst>
        <pc:spChg chg="mod">
          <ac:chgData name="Nicolas Delfosse" userId="d965f3d4-ea58-4afe-85b0-6f02e8cf3c22" providerId="ADAL" clId="{C1EF8280-3966-4681-AC4D-8D4580F2A6EE}" dt="2023-07-23T19:11:14.426" v="10779"/>
          <ac:spMkLst>
            <pc:docMk/>
            <pc:sldMk cId="2951570160" sldId="312"/>
            <ac:spMk id="2" creationId="{36542268-4497-0578-43EF-A8B62F4E113A}"/>
          </ac:spMkLst>
        </pc:spChg>
        <pc:spChg chg="mod">
          <ac:chgData name="Nicolas Delfosse" userId="d965f3d4-ea58-4afe-85b0-6f02e8cf3c22" providerId="ADAL" clId="{C1EF8280-3966-4681-AC4D-8D4580F2A6EE}" dt="2023-07-23T19:11:39.623" v="10805" actId="20577"/>
          <ac:spMkLst>
            <pc:docMk/>
            <pc:sldMk cId="2951570160" sldId="312"/>
            <ac:spMk id="3" creationId="{2F214C90-96B7-A3CF-F5F6-BD69A8609AED}"/>
          </ac:spMkLst>
        </pc:spChg>
      </pc:sldChg>
      <pc:sldChg chg="modSp new del mod">
        <pc:chgData name="Nicolas Delfosse" userId="d965f3d4-ea58-4afe-85b0-6f02e8cf3c22" providerId="ADAL" clId="{C1EF8280-3966-4681-AC4D-8D4580F2A6EE}" dt="2023-07-23T19:02:04.565" v="10720" actId="47"/>
        <pc:sldMkLst>
          <pc:docMk/>
          <pc:sldMk cId="3913909623" sldId="313"/>
        </pc:sldMkLst>
        <pc:spChg chg="mod">
          <ac:chgData name="Nicolas Delfosse" userId="d965f3d4-ea58-4afe-85b0-6f02e8cf3c22" providerId="ADAL" clId="{C1EF8280-3966-4681-AC4D-8D4580F2A6EE}" dt="2023-07-23T09:13:46.397" v="8780" actId="21"/>
          <ac:spMkLst>
            <pc:docMk/>
            <pc:sldMk cId="3913909623" sldId="313"/>
            <ac:spMk id="3" creationId="{BB6624F1-1CEB-6485-93A9-F24482A44B53}"/>
          </ac:spMkLst>
        </pc:spChg>
      </pc:sldChg>
      <pc:sldChg chg="modSp new del mod">
        <pc:chgData name="Nicolas Delfosse" userId="d965f3d4-ea58-4afe-85b0-6f02e8cf3c22" providerId="ADAL" clId="{C1EF8280-3966-4681-AC4D-8D4580F2A6EE}" dt="2023-07-23T16:31:43.436" v="9727" actId="47"/>
        <pc:sldMkLst>
          <pc:docMk/>
          <pc:sldMk cId="3689679232" sldId="314"/>
        </pc:sldMkLst>
        <pc:spChg chg="mod">
          <ac:chgData name="Nicolas Delfosse" userId="d965f3d4-ea58-4afe-85b0-6f02e8cf3c22" providerId="ADAL" clId="{C1EF8280-3966-4681-AC4D-8D4580F2A6EE}" dt="2023-07-23T09:20:00.760" v="9107" actId="20577"/>
          <ac:spMkLst>
            <pc:docMk/>
            <pc:sldMk cId="3689679232" sldId="314"/>
            <ac:spMk id="2" creationId="{F6BCCA97-3112-87C3-66E4-1B406022588D}"/>
          </ac:spMkLst>
        </pc:spChg>
      </pc:sldChg>
      <pc:sldChg chg="modSp new del mod ord">
        <pc:chgData name="Nicolas Delfosse" userId="d965f3d4-ea58-4afe-85b0-6f02e8cf3c22" providerId="ADAL" clId="{C1EF8280-3966-4681-AC4D-8D4580F2A6EE}" dt="2023-07-24T07:20:02.150" v="17702" actId="47"/>
        <pc:sldMkLst>
          <pc:docMk/>
          <pc:sldMk cId="2789732934" sldId="315"/>
        </pc:sldMkLst>
        <pc:spChg chg="mod">
          <ac:chgData name="Nicolas Delfosse" userId="d965f3d4-ea58-4afe-85b0-6f02e8cf3c22" providerId="ADAL" clId="{C1EF8280-3966-4681-AC4D-8D4580F2A6EE}" dt="2023-07-23T16:21:06.656" v="9317" actId="20577"/>
          <ac:spMkLst>
            <pc:docMk/>
            <pc:sldMk cId="2789732934" sldId="315"/>
            <ac:spMk id="2" creationId="{AB9DC7DE-2959-6EC5-0C11-72F9B7F82526}"/>
          </ac:spMkLst>
        </pc:spChg>
        <pc:spChg chg="mod">
          <ac:chgData name="Nicolas Delfosse" userId="d965f3d4-ea58-4afe-85b0-6f02e8cf3c22" providerId="ADAL" clId="{C1EF8280-3966-4681-AC4D-8D4580F2A6EE}" dt="2023-07-23T19:04:27.863" v="10746" actId="20577"/>
          <ac:spMkLst>
            <pc:docMk/>
            <pc:sldMk cId="2789732934" sldId="315"/>
            <ac:spMk id="3" creationId="{66B520E4-8E1F-78B6-48D9-02A2B68FCE73}"/>
          </ac:spMkLst>
        </pc:spChg>
      </pc:sldChg>
      <pc:sldChg chg="modSp new mod">
        <pc:chgData name="Nicolas Delfosse" userId="d965f3d4-ea58-4afe-85b0-6f02e8cf3c22" providerId="ADAL" clId="{C1EF8280-3966-4681-AC4D-8D4580F2A6EE}" dt="2023-07-23T16:28:07.514" v="9642" actId="20577"/>
        <pc:sldMkLst>
          <pc:docMk/>
          <pc:sldMk cId="2288966495" sldId="316"/>
        </pc:sldMkLst>
        <pc:spChg chg="mod">
          <ac:chgData name="Nicolas Delfosse" userId="d965f3d4-ea58-4afe-85b0-6f02e8cf3c22" providerId="ADAL" clId="{C1EF8280-3966-4681-AC4D-8D4580F2A6EE}" dt="2023-07-23T16:28:07.514" v="9642" actId="20577"/>
          <ac:spMkLst>
            <pc:docMk/>
            <pc:sldMk cId="2288966495" sldId="316"/>
            <ac:spMk id="2" creationId="{5C161B44-4BFF-7947-DBAB-410C993D2C00}"/>
          </ac:spMkLst>
        </pc:spChg>
      </pc:sldChg>
      <pc:sldChg chg="addSp modSp add mod">
        <pc:chgData name="Nicolas Delfosse" userId="d965f3d4-ea58-4afe-85b0-6f02e8cf3c22" providerId="ADAL" clId="{C1EF8280-3966-4681-AC4D-8D4580F2A6EE}" dt="2023-07-26T17:56:19.355" v="26633"/>
        <pc:sldMkLst>
          <pc:docMk/>
          <pc:sldMk cId="2632867690" sldId="317"/>
        </pc:sldMkLst>
        <pc:spChg chg="mod">
          <ac:chgData name="Nicolas Delfosse" userId="d965f3d4-ea58-4afe-85b0-6f02e8cf3c22" providerId="ADAL" clId="{C1EF8280-3966-4681-AC4D-8D4580F2A6EE}" dt="2023-07-23T16:28:33.416" v="9663" actId="20577"/>
          <ac:spMkLst>
            <pc:docMk/>
            <pc:sldMk cId="2632867690" sldId="317"/>
            <ac:spMk id="2" creationId="{5C161B44-4BFF-7947-DBAB-410C993D2C00}"/>
          </ac:spMkLst>
        </pc:spChg>
        <pc:spChg chg="add mod">
          <ac:chgData name="Nicolas Delfosse" userId="d965f3d4-ea58-4afe-85b0-6f02e8cf3c22" providerId="ADAL" clId="{C1EF8280-3966-4681-AC4D-8D4580F2A6EE}" dt="2023-07-26T17:56:19.355" v="26633"/>
          <ac:spMkLst>
            <pc:docMk/>
            <pc:sldMk cId="2632867690" sldId="317"/>
            <ac:spMk id="4" creationId="{4073A8C2-03E7-1363-7941-AFC8E2FC3460}"/>
          </ac:spMkLst>
        </pc:spChg>
      </pc:sldChg>
      <pc:sldChg chg="modSp add del mod">
        <pc:chgData name="Nicolas Delfosse" userId="d965f3d4-ea58-4afe-85b0-6f02e8cf3c22" providerId="ADAL" clId="{C1EF8280-3966-4681-AC4D-8D4580F2A6EE}" dt="2023-07-23T20:12:20.035" v="12256" actId="47"/>
        <pc:sldMkLst>
          <pc:docMk/>
          <pc:sldMk cId="3929646816" sldId="318"/>
        </pc:sldMkLst>
        <pc:spChg chg="mod">
          <ac:chgData name="Nicolas Delfosse" userId="d965f3d4-ea58-4afe-85b0-6f02e8cf3c22" providerId="ADAL" clId="{C1EF8280-3966-4681-AC4D-8D4580F2A6EE}" dt="2023-07-23T16:30:28.514" v="9692" actId="20577"/>
          <ac:spMkLst>
            <pc:docMk/>
            <pc:sldMk cId="3929646816" sldId="318"/>
            <ac:spMk id="2" creationId="{5C161B44-4BFF-7947-DBAB-410C993D2C00}"/>
          </ac:spMkLst>
        </pc:spChg>
      </pc:sldChg>
      <pc:sldChg chg="addSp modSp add mod">
        <pc:chgData name="Nicolas Delfosse" userId="d965f3d4-ea58-4afe-85b0-6f02e8cf3c22" providerId="ADAL" clId="{C1EF8280-3966-4681-AC4D-8D4580F2A6EE}" dt="2023-07-26T18:06:06.873" v="26947"/>
        <pc:sldMkLst>
          <pc:docMk/>
          <pc:sldMk cId="3024326684" sldId="319"/>
        </pc:sldMkLst>
        <pc:spChg chg="mod">
          <ac:chgData name="Nicolas Delfosse" userId="d965f3d4-ea58-4afe-85b0-6f02e8cf3c22" providerId="ADAL" clId="{C1EF8280-3966-4681-AC4D-8D4580F2A6EE}" dt="2023-07-24T10:11:34.118" v="22751" actId="20577"/>
          <ac:spMkLst>
            <pc:docMk/>
            <pc:sldMk cId="3024326684" sldId="319"/>
            <ac:spMk id="2" creationId="{5C161B44-4BFF-7947-DBAB-410C993D2C00}"/>
          </ac:spMkLst>
        </pc:spChg>
        <pc:spChg chg="add mod">
          <ac:chgData name="Nicolas Delfosse" userId="d965f3d4-ea58-4afe-85b0-6f02e8cf3c22" providerId="ADAL" clId="{C1EF8280-3966-4681-AC4D-8D4580F2A6EE}" dt="2023-07-26T18:06:06.873" v="26947"/>
          <ac:spMkLst>
            <pc:docMk/>
            <pc:sldMk cId="3024326684" sldId="319"/>
            <ac:spMk id="4" creationId="{8ECCF492-08A7-6BF4-61D9-836DA3BFD0A3}"/>
          </ac:spMkLst>
        </pc:spChg>
      </pc:sldChg>
      <pc:sldChg chg="modSp add del mod">
        <pc:chgData name="Nicolas Delfosse" userId="d965f3d4-ea58-4afe-85b0-6f02e8cf3c22" providerId="ADAL" clId="{C1EF8280-3966-4681-AC4D-8D4580F2A6EE}" dt="2023-07-23T20:01:35.649" v="11572" actId="47"/>
        <pc:sldMkLst>
          <pc:docMk/>
          <pc:sldMk cId="3785694914" sldId="320"/>
        </pc:sldMkLst>
        <pc:spChg chg="mod">
          <ac:chgData name="Nicolas Delfosse" userId="d965f3d4-ea58-4afe-85b0-6f02e8cf3c22" providerId="ADAL" clId="{C1EF8280-3966-4681-AC4D-8D4580F2A6EE}" dt="2023-07-23T19:12:38.080" v="10833" actId="20577"/>
          <ac:spMkLst>
            <pc:docMk/>
            <pc:sldMk cId="3785694914" sldId="320"/>
            <ac:spMk id="2" creationId="{F5A9ABF6-B3D3-4583-3833-33B8328BD06F}"/>
          </ac:spMkLst>
        </pc:spChg>
        <pc:spChg chg="mod">
          <ac:chgData name="Nicolas Delfosse" userId="d965f3d4-ea58-4afe-85b0-6f02e8cf3c22" providerId="ADAL" clId="{C1EF8280-3966-4681-AC4D-8D4580F2A6EE}" dt="2023-07-23T19:14:51.614" v="10866" actId="27636"/>
          <ac:spMkLst>
            <pc:docMk/>
            <pc:sldMk cId="3785694914" sldId="320"/>
            <ac:spMk id="3" creationId="{8046A8FB-AA12-F54E-029C-6520D662E85F}"/>
          </ac:spMkLst>
        </pc:spChg>
      </pc:sldChg>
      <pc:sldChg chg="modSp new del mod">
        <pc:chgData name="Nicolas Delfosse" userId="d965f3d4-ea58-4afe-85b0-6f02e8cf3c22" providerId="ADAL" clId="{C1EF8280-3966-4681-AC4D-8D4580F2A6EE}" dt="2023-07-23T19:10:46.136" v="10778" actId="47"/>
        <pc:sldMkLst>
          <pc:docMk/>
          <pc:sldMk cId="4197027331" sldId="320"/>
        </pc:sldMkLst>
        <pc:spChg chg="mod">
          <ac:chgData name="Nicolas Delfosse" userId="d965f3d4-ea58-4afe-85b0-6f02e8cf3c22" providerId="ADAL" clId="{C1EF8280-3966-4681-AC4D-8D4580F2A6EE}" dt="2023-07-23T16:33:23.090" v="9739" actId="20577"/>
          <ac:spMkLst>
            <pc:docMk/>
            <pc:sldMk cId="4197027331" sldId="320"/>
            <ac:spMk id="2" creationId="{EB31CBD7-EBA8-01F3-30EC-7B840B05FAD8}"/>
          </ac:spMkLst>
        </pc:spChg>
        <pc:spChg chg="mod">
          <ac:chgData name="Nicolas Delfosse" userId="d965f3d4-ea58-4afe-85b0-6f02e8cf3c22" providerId="ADAL" clId="{C1EF8280-3966-4681-AC4D-8D4580F2A6EE}" dt="2023-07-23T19:10:14.293" v="10756" actId="21"/>
          <ac:spMkLst>
            <pc:docMk/>
            <pc:sldMk cId="4197027331" sldId="320"/>
            <ac:spMk id="3" creationId="{CDF4FDF9-5ACA-206B-47C3-BF7F736D3290}"/>
          </ac:spMkLst>
        </pc:spChg>
      </pc:sldChg>
      <pc:sldChg chg="modSp add del mod">
        <pc:chgData name="Nicolas Delfosse" userId="d965f3d4-ea58-4afe-85b0-6f02e8cf3c22" providerId="ADAL" clId="{C1EF8280-3966-4681-AC4D-8D4580F2A6EE}" dt="2023-07-24T07:51:52.550" v="19212" actId="47"/>
        <pc:sldMkLst>
          <pc:docMk/>
          <pc:sldMk cId="4277911114" sldId="321"/>
        </pc:sldMkLst>
        <pc:spChg chg="mod">
          <ac:chgData name="Nicolas Delfosse" userId="d965f3d4-ea58-4afe-85b0-6f02e8cf3c22" providerId="ADAL" clId="{C1EF8280-3966-4681-AC4D-8D4580F2A6EE}" dt="2023-07-23T19:16:40.345" v="10879" actId="20577"/>
          <ac:spMkLst>
            <pc:docMk/>
            <pc:sldMk cId="4277911114" sldId="321"/>
            <ac:spMk id="2" creationId="{F5A9ABF6-B3D3-4583-3833-33B8328BD06F}"/>
          </ac:spMkLst>
        </pc:spChg>
        <pc:spChg chg="mod">
          <ac:chgData name="Nicolas Delfosse" userId="d965f3d4-ea58-4afe-85b0-6f02e8cf3c22" providerId="ADAL" clId="{C1EF8280-3966-4681-AC4D-8D4580F2A6EE}" dt="2023-07-24T00:34:54.751" v="15819" actId="5793"/>
          <ac:spMkLst>
            <pc:docMk/>
            <pc:sldMk cId="4277911114" sldId="321"/>
            <ac:spMk id="3" creationId="{8046A8FB-AA12-F54E-029C-6520D662E85F}"/>
          </ac:spMkLst>
        </pc:spChg>
      </pc:sldChg>
      <pc:sldChg chg="add del">
        <pc:chgData name="Nicolas Delfosse" userId="d965f3d4-ea58-4afe-85b0-6f02e8cf3c22" providerId="ADAL" clId="{C1EF8280-3966-4681-AC4D-8D4580F2A6EE}" dt="2023-07-23T19:17:56.607" v="10927"/>
        <pc:sldMkLst>
          <pc:docMk/>
          <pc:sldMk cId="1501001036" sldId="322"/>
        </pc:sldMkLst>
      </pc:sldChg>
      <pc:sldChg chg="new del">
        <pc:chgData name="Nicolas Delfosse" userId="d965f3d4-ea58-4afe-85b0-6f02e8cf3c22" providerId="ADAL" clId="{C1EF8280-3966-4681-AC4D-8D4580F2A6EE}" dt="2023-07-23T20:02:14.113" v="11583" actId="47"/>
        <pc:sldMkLst>
          <pc:docMk/>
          <pc:sldMk cId="3793690185" sldId="322"/>
        </pc:sldMkLst>
      </pc:sldChg>
      <pc:sldChg chg="addSp modSp add del mod">
        <pc:chgData name="Nicolas Delfosse" userId="d965f3d4-ea58-4afe-85b0-6f02e8cf3c22" providerId="ADAL" clId="{C1EF8280-3966-4681-AC4D-8D4580F2A6EE}" dt="2023-07-24T00:34:26.218" v="15767" actId="47"/>
        <pc:sldMkLst>
          <pc:docMk/>
          <pc:sldMk cId="95841814" sldId="323"/>
        </pc:sldMkLst>
        <pc:spChg chg="mod">
          <ac:chgData name="Nicolas Delfosse" userId="d965f3d4-ea58-4afe-85b0-6f02e8cf3c22" providerId="ADAL" clId="{C1EF8280-3966-4681-AC4D-8D4580F2A6EE}" dt="2023-07-23T19:20:04.379" v="10956" actId="20577"/>
          <ac:spMkLst>
            <pc:docMk/>
            <pc:sldMk cId="95841814" sldId="323"/>
            <ac:spMk id="2" creationId="{90D2CF97-99C2-4ADC-F70B-38E6D3AA42BE}"/>
          </ac:spMkLst>
        </pc:spChg>
        <pc:spChg chg="mod">
          <ac:chgData name="Nicolas Delfosse" userId="d965f3d4-ea58-4afe-85b0-6f02e8cf3c22" providerId="ADAL" clId="{C1EF8280-3966-4681-AC4D-8D4580F2A6EE}" dt="2023-07-23T19:48:25.525" v="11328" actId="20577"/>
          <ac:spMkLst>
            <pc:docMk/>
            <pc:sldMk cId="95841814" sldId="323"/>
            <ac:spMk id="3" creationId="{F7FB83CE-EF45-3268-A177-EC888495BFB3}"/>
          </ac:spMkLst>
        </pc:spChg>
        <pc:spChg chg="add mod">
          <ac:chgData name="Nicolas Delfosse" userId="d965f3d4-ea58-4afe-85b0-6f02e8cf3c22" providerId="ADAL" clId="{C1EF8280-3966-4681-AC4D-8D4580F2A6EE}" dt="2023-07-23T20:01:17.525" v="11571" actId="20577"/>
          <ac:spMkLst>
            <pc:docMk/>
            <pc:sldMk cId="95841814" sldId="323"/>
            <ac:spMk id="4" creationId="{ED94F5EB-416B-BF99-628A-2A802A285D9F}"/>
          </ac:spMkLst>
        </pc:spChg>
      </pc:sldChg>
      <pc:sldChg chg="addSp delSp modSp add mod modAnim">
        <pc:chgData name="Nicolas Delfosse" userId="d965f3d4-ea58-4afe-85b0-6f02e8cf3c22" providerId="ADAL" clId="{C1EF8280-3966-4681-AC4D-8D4580F2A6EE}" dt="2023-07-26T17:48:25.132" v="26385" actId="20577"/>
        <pc:sldMkLst>
          <pc:docMk/>
          <pc:sldMk cId="1064643639" sldId="323"/>
        </pc:sldMkLst>
        <pc:spChg chg="mod">
          <ac:chgData name="Nicolas Delfosse" userId="d965f3d4-ea58-4afe-85b0-6f02e8cf3c22" providerId="ADAL" clId="{C1EF8280-3966-4681-AC4D-8D4580F2A6EE}" dt="2023-07-26T17:48:25.132" v="26385" actId="20577"/>
          <ac:spMkLst>
            <pc:docMk/>
            <pc:sldMk cId="1064643639" sldId="323"/>
            <ac:spMk id="3" creationId="{F7FB83CE-EF45-3268-A177-EC888495BFB3}"/>
          </ac:spMkLst>
        </pc:spChg>
        <pc:spChg chg="add del mod">
          <ac:chgData name="Nicolas Delfosse" userId="d965f3d4-ea58-4afe-85b0-6f02e8cf3c22" providerId="ADAL" clId="{C1EF8280-3966-4681-AC4D-8D4580F2A6EE}" dt="2023-07-24T15:25:42.806" v="23856" actId="478"/>
          <ac:spMkLst>
            <pc:docMk/>
            <pc:sldMk cId="1064643639" sldId="323"/>
            <ac:spMk id="4" creationId="{45F0622B-2BB4-D066-F749-F6901B489DC6}"/>
          </ac:spMkLst>
        </pc:spChg>
        <pc:spChg chg="del">
          <ac:chgData name="Nicolas Delfosse" userId="d965f3d4-ea58-4afe-85b0-6f02e8cf3c22" providerId="ADAL" clId="{C1EF8280-3966-4681-AC4D-8D4580F2A6EE}" dt="2023-07-24T10:34:18.169" v="23168" actId="478"/>
          <ac:spMkLst>
            <pc:docMk/>
            <pc:sldMk cId="1064643639" sldId="323"/>
            <ac:spMk id="4" creationId="{ED94F5EB-416B-BF99-628A-2A802A285D9F}"/>
          </ac:spMkLst>
        </pc:spChg>
        <pc:spChg chg="add del mod">
          <ac:chgData name="Nicolas Delfosse" userId="d965f3d4-ea58-4afe-85b0-6f02e8cf3c22" providerId="ADAL" clId="{C1EF8280-3966-4681-AC4D-8D4580F2A6EE}" dt="2023-07-25T05:27:12.116" v="25895" actId="478"/>
          <ac:spMkLst>
            <pc:docMk/>
            <pc:sldMk cId="1064643639" sldId="323"/>
            <ac:spMk id="5" creationId="{99D38DB8-C220-8C82-DFCA-01978E3F7EAC}"/>
          </ac:spMkLst>
        </pc:spChg>
        <pc:spChg chg="add del mod">
          <ac:chgData name="Nicolas Delfosse" userId="d965f3d4-ea58-4afe-85b0-6f02e8cf3c22" providerId="ADAL" clId="{C1EF8280-3966-4681-AC4D-8D4580F2A6EE}" dt="2023-07-26T17:44:34.030" v="26308" actId="478"/>
          <ac:spMkLst>
            <pc:docMk/>
            <pc:sldMk cId="1064643639" sldId="323"/>
            <ac:spMk id="7" creationId="{6F97D4D9-E10D-717F-307E-E100774356D9}"/>
          </ac:spMkLst>
        </pc:spChg>
      </pc:sldChg>
      <pc:sldChg chg="modSp add del">
        <pc:chgData name="Nicolas Delfosse" userId="d965f3d4-ea58-4afe-85b0-6f02e8cf3c22" providerId="ADAL" clId="{C1EF8280-3966-4681-AC4D-8D4580F2A6EE}" dt="2023-07-24T07:51:34.257" v="19210" actId="2696"/>
        <pc:sldMkLst>
          <pc:docMk/>
          <pc:sldMk cId="2868961979" sldId="323"/>
        </pc:sldMkLst>
        <pc:spChg chg="mod">
          <ac:chgData name="Nicolas Delfosse" userId="d965f3d4-ea58-4afe-85b0-6f02e8cf3c22" providerId="ADAL" clId="{C1EF8280-3966-4681-AC4D-8D4580F2A6EE}" dt="2023-07-24T00:36:47.691" v="15937" actId="20577"/>
          <ac:spMkLst>
            <pc:docMk/>
            <pc:sldMk cId="2868961979" sldId="323"/>
            <ac:spMk id="3" creationId="{F7FB83CE-EF45-3268-A177-EC888495BFB3}"/>
          </ac:spMkLst>
        </pc:spChg>
      </pc:sldChg>
      <pc:sldChg chg="add del">
        <pc:chgData name="Nicolas Delfosse" userId="d965f3d4-ea58-4afe-85b0-6f02e8cf3c22" providerId="ADAL" clId="{C1EF8280-3966-4681-AC4D-8D4580F2A6EE}" dt="2023-07-24T07:51:34.257" v="19210" actId="2696"/>
        <pc:sldMkLst>
          <pc:docMk/>
          <pc:sldMk cId="307930151" sldId="324"/>
        </pc:sldMkLst>
      </pc:sldChg>
      <pc:sldChg chg="modSp add del mod">
        <pc:chgData name="Nicolas Delfosse" userId="d965f3d4-ea58-4afe-85b0-6f02e8cf3c22" providerId="ADAL" clId="{C1EF8280-3966-4681-AC4D-8D4580F2A6EE}" dt="2023-07-24T00:34:26.218" v="15767" actId="47"/>
        <pc:sldMkLst>
          <pc:docMk/>
          <pc:sldMk cId="2963472428" sldId="324"/>
        </pc:sldMkLst>
        <pc:spChg chg="mod">
          <ac:chgData name="Nicolas Delfosse" userId="d965f3d4-ea58-4afe-85b0-6f02e8cf3c22" providerId="ADAL" clId="{C1EF8280-3966-4681-AC4D-8D4580F2A6EE}" dt="2023-07-23T19:21:20.171" v="10988" actId="20577"/>
          <ac:spMkLst>
            <pc:docMk/>
            <pc:sldMk cId="2963472428" sldId="324"/>
            <ac:spMk id="2" creationId="{AB9DC7DE-2959-6EC5-0C11-72F9B7F82526}"/>
          </ac:spMkLst>
        </pc:spChg>
        <pc:spChg chg="mod">
          <ac:chgData name="Nicolas Delfosse" userId="d965f3d4-ea58-4afe-85b0-6f02e8cf3c22" providerId="ADAL" clId="{C1EF8280-3966-4681-AC4D-8D4580F2A6EE}" dt="2023-07-23T19:39:15.522" v="11170" actId="20577"/>
          <ac:spMkLst>
            <pc:docMk/>
            <pc:sldMk cId="2963472428" sldId="324"/>
            <ac:spMk id="3" creationId="{66B520E4-8E1F-78B6-48D9-02A2B68FCE73}"/>
          </ac:spMkLst>
        </pc:spChg>
      </pc:sldChg>
      <pc:sldChg chg="add modAnim">
        <pc:chgData name="Nicolas Delfosse" userId="d965f3d4-ea58-4afe-85b0-6f02e8cf3c22" providerId="ADAL" clId="{C1EF8280-3966-4681-AC4D-8D4580F2A6EE}" dt="2023-07-24T10:34:22.202" v="23169"/>
        <pc:sldMkLst>
          <pc:docMk/>
          <pc:sldMk cId="3998850483" sldId="324"/>
        </pc:sldMkLst>
      </pc:sldChg>
      <pc:sldChg chg="modSp add mod modAnim">
        <pc:chgData name="Nicolas Delfosse" userId="d965f3d4-ea58-4afe-85b0-6f02e8cf3c22" providerId="ADAL" clId="{C1EF8280-3966-4681-AC4D-8D4580F2A6EE}" dt="2023-07-26T18:16:18.705" v="27402" actId="20577"/>
        <pc:sldMkLst>
          <pc:docMk/>
          <pc:sldMk cId="1113743829" sldId="325"/>
        </pc:sldMkLst>
        <pc:spChg chg="mod">
          <ac:chgData name="Nicolas Delfosse" userId="d965f3d4-ea58-4afe-85b0-6f02e8cf3c22" providerId="ADAL" clId="{C1EF8280-3966-4681-AC4D-8D4580F2A6EE}" dt="2023-07-26T18:16:18.705" v="27402" actId="20577"/>
          <ac:spMkLst>
            <pc:docMk/>
            <pc:sldMk cId="1113743829" sldId="325"/>
            <ac:spMk id="3" creationId="{2F214C90-96B7-A3CF-F5F6-BD69A8609AED}"/>
          </ac:spMkLst>
        </pc:spChg>
      </pc:sldChg>
      <pc:sldChg chg="add del">
        <pc:chgData name="Nicolas Delfosse" userId="d965f3d4-ea58-4afe-85b0-6f02e8cf3c22" providerId="ADAL" clId="{C1EF8280-3966-4681-AC4D-8D4580F2A6EE}" dt="2023-07-24T07:51:34.257" v="19210" actId="2696"/>
        <pc:sldMkLst>
          <pc:docMk/>
          <pc:sldMk cId="1333334859" sldId="325"/>
        </pc:sldMkLst>
      </pc:sldChg>
      <pc:sldChg chg="modSp add del mod">
        <pc:chgData name="Nicolas Delfosse" userId="d965f3d4-ea58-4afe-85b0-6f02e8cf3c22" providerId="ADAL" clId="{C1EF8280-3966-4681-AC4D-8D4580F2A6EE}" dt="2023-07-24T00:34:26.218" v="15767" actId="47"/>
        <pc:sldMkLst>
          <pc:docMk/>
          <pc:sldMk cId="3702984917" sldId="325"/>
        </pc:sldMkLst>
        <pc:spChg chg="mod">
          <ac:chgData name="Nicolas Delfosse" userId="d965f3d4-ea58-4afe-85b0-6f02e8cf3c22" providerId="ADAL" clId="{C1EF8280-3966-4681-AC4D-8D4580F2A6EE}" dt="2023-07-23T20:02:07.233" v="11582" actId="20577"/>
          <ac:spMkLst>
            <pc:docMk/>
            <pc:sldMk cId="3702984917" sldId="325"/>
            <ac:spMk id="2" creationId="{36542268-4497-0578-43EF-A8B62F4E113A}"/>
          </ac:spMkLst>
        </pc:spChg>
        <pc:spChg chg="mod">
          <ac:chgData name="Nicolas Delfosse" userId="d965f3d4-ea58-4afe-85b0-6f02e8cf3c22" providerId="ADAL" clId="{C1EF8280-3966-4681-AC4D-8D4580F2A6EE}" dt="2023-07-23T20:00:04.027" v="11561" actId="207"/>
          <ac:spMkLst>
            <pc:docMk/>
            <pc:sldMk cId="3702984917" sldId="325"/>
            <ac:spMk id="3" creationId="{2F214C90-96B7-A3CF-F5F6-BD69A8609AED}"/>
          </ac:spMkLst>
        </pc:spChg>
      </pc:sldChg>
      <pc:sldChg chg="modSp add mod">
        <pc:chgData name="Nicolas Delfosse" userId="d965f3d4-ea58-4afe-85b0-6f02e8cf3c22" providerId="ADAL" clId="{C1EF8280-3966-4681-AC4D-8D4580F2A6EE}" dt="2023-07-23T22:14:07.126" v="12601" actId="20577"/>
        <pc:sldMkLst>
          <pc:docMk/>
          <pc:sldMk cId="1263449180" sldId="326"/>
        </pc:sldMkLst>
        <pc:spChg chg="mod">
          <ac:chgData name="Nicolas Delfosse" userId="d965f3d4-ea58-4afe-85b0-6f02e8cf3c22" providerId="ADAL" clId="{C1EF8280-3966-4681-AC4D-8D4580F2A6EE}" dt="2023-07-23T22:14:07.126" v="12601" actId="20577"/>
          <ac:spMkLst>
            <pc:docMk/>
            <pc:sldMk cId="1263449180" sldId="326"/>
            <ac:spMk id="2" creationId="{5C161B44-4BFF-7947-DBAB-410C993D2C00}"/>
          </ac:spMkLst>
        </pc:spChg>
      </pc:sldChg>
      <pc:sldChg chg="addSp modSp add mod delAnim modAnim">
        <pc:chgData name="Nicolas Delfosse" userId="d965f3d4-ea58-4afe-85b0-6f02e8cf3c22" providerId="ADAL" clId="{C1EF8280-3966-4681-AC4D-8D4580F2A6EE}" dt="2023-07-26T18:01:46.868" v="26747" actId="1076"/>
        <pc:sldMkLst>
          <pc:docMk/>
          <pc:sldMk cId="570871396" sldId="327"/>
        </pc:sldMkLst>
        <pc:spChg chg="mod">
          <ac:chgData name="Nicolas Delfosse" userId="d965f3d4-ea58-4afe-85b0-6f02e8cf3c22" providerId="ADAL" clId="{C1EF8280-3966-4681-AC4D-8D4580F2A6EE}" dt="2023-07-24T10:37:14.688" v="23200" actId="20577"/>
          <ac:spMkLst>
            <pc:docMk/>
            <pc:sldMk cId="570871396" sldId="327"/>
            <ac:spMk id="3" creationId="{6876285F-06F1-D479-602B-A6036B179F4A}"/>
          </ac:spMkLst>
        </pc:spChg>
        <pc:spChg chg="add mod">
          <ac:chgData name="Nicolas Delfosse" userId="d965f3d4-ea58-4afe-85b0-6f02e8cf3c22" providerId="ADAL" clId="{C1EF8280-3966-4681-AC4D-8D4580F2A6EE}" dt="2023-07-23T22:17:09.536" v="12713" actId="1076"/>
          <ac:spMkLst>
            <pc:docMk/>
            <pc:sldMk cId="570871396" sldId="327"/>
            <ac:spMk id="4" creationId="{5DB4C340-FABE-BDA9-9DEC-F76D37C5901F}"/>
          </ac:spMkLst>
        </pc:spChg>
        <pc:spChg chg="mod">
          <ac:chgData name="Nicolas Delfosse" userId="d965f3d4-ea58-4afe-85b0-6f02e8cf3c22" providerId="ADAL" clId="{C1EF8280-3966-4681-AC4D-8D4580F2A6EE}" dt="2023-07-23T22:25:47.525" v="12771" actId="207"/>
          <ac:spMkLst>
            <pc:docMk/>
            <pc:sldMk cId="570871396" sldId="327"/>
            <ac:spMk id="6" creationId="{05A9D573-E593-00D9-B7BF-9F3A2D17B020}"/>
          </ac:spMkLst>
        </pc:spChg>
        <pc:spChg chg="add mod">
          <ac:chgData name="Nicolas Delfosse" userId="d965f3d4-ea58-4afe-85b0-6f02e8cf3c22" providerId="ADAL" clId="{C1EF8280-3966-4681-AC4D-8D4580F2A6EE}" dt="2023-07-23T22:17:25.971" v="12718" actId="1076"/>
          <ac:spMkLst>
            <pc:docMk/>
            <pc:sldMk cId="570871396" sldId="327"/>
            <ac:spMk id="52" creationId="{7B2BB6DA-215A-53B8-EEAD-CE683290EA86}"/>
          </ac:spMkLst>
        </pc:spChg>
        <pc:spChg chg="add mod">
          <ac:chgData name="Nicolas Delfosse" userId="d965f3d4-ea58-4afe-85b0-6f02e8cf3c22" providerId="ADAL" clId="{C1EF8280-3966-4681-AC4D-8D4580F2A6EE}" dt="2023-07-23T22:17:20.840" v="12717" actId="1076"/>
          <ac:spMkLst>
            <pc:docMk/>
            <pc:sldMk cId="570871396" sldId="327"/>
            <ac:spMk id="53" creationId="{FB3DE6DB-B7D9-4387-9C40-2A3F268EF2D2}"/>
          </ac:spMkLst>
        </pc:spChg>
        <pc:spChg chg="add mod">
          <ac:chgData name="Nicolas Delfosse" userId="d965f3d4-ea58-4afe-85b0-6f02e8cf3c22" providerId="ADAL" clId="{C1EF8280-3966-4681-AC4D-8D4580F2A6EE}" dt="2023-07-23T22:17:36.169" v="12720" actId="1076"/>
          <ac:spMkLst>
            <pc:docMk/>
            <pc:sldMk cId="570871396" sldId="327"/>
            <ac:spMk id="54" creationId="{560F35C3-E892-CA0F-E283-4D3F27F8A806}"/>
          </ac:spMkLst>
        </pc:spChg>
        <pc:spChg chg="add mod">
          <ac:chgData name="Nicolas Delfosse" userId="d965f3d4-ea58-4afe-85b0-6f02e8cf3c22" providerId="ADAL" clId="{C1EF8280-3966-4681-AC4D-8D4580F2A6EE}" dt="2023-07-23T22:26:29.955" v="12779" actId="1076"/>
          <ac:spMkLst>
            <pc:docMk/>
            <pc:sldMk cId="570871396" sldId="327"/>
            <ac:spMk id="55" creationId="{AB41C482-327B-C44A-E77B-AB0639DE83C1}"/>
          </ac:spMkLst>
        </pc:spChg>
        <pc:spChg chg="add mod">
          <ac:chgData name="Nicolas Delfosse" userId="d965f3d4-ea58-4afe-85b0-6f02e8cf3c22" providerId="ADAL" clId="{C1EF8280-3966-4681-AC4D-8D4580F2A6EE}" dt="2023-07-23T22:17:36.169" v="12720" actId="1076"/>
          <ac:spMkLst>
            <pc:docMk/>
            <pc:sldMk cId="570871396" sldId="327"/>
            <ac:spMk id="56" creationId="{60313CC8-97C3-5A86-F551-AFCE4845CB9F}"/>
          </ac:spMkLst>
        </pc:spChg>
        <pc:spChg chg="add mod">
          <ac:chgData name="Nicolas Delfosse" userId="d965f3d4-ea58-4afe-85b0-6f02e8cf3c22" providerId="ADAL" clId="{C1EF8280-3966-4681-AC4D-8D4580F2A6EE}" dt="2023-07-23T22:17:45.520" v="12722" actId="1076"/>
          <ac:spMkLst>
            <pc:docMk/>
            <pc:sldMk cId="570871396" sldId="327"/>
            <ac:spMk id="57" creationId="{FE7102F5-DF7E-C7D1-A8E7-7071E5FE76A8}"/>
          </ac:spMkLst>
        </pc:spChg>
        <pc:spChg chg="add mod">
          <ac:chgData name="Nicolas Delfosse" userId="d965f3d4-ea58-4afe-85b0-6f02e8cf3c22" providerId="ADAL" clId="{C1EF8280-3966-4681-AC4D-8D4580F2A6EE}" dt="2023-07-23T22:17:45.520" v="12722" actId="1076"/>
          <ac:spMkLst>
            <pc:docMk/>
            <pc:sldMk cId="570871396" sldId="327"/>
            <ac:spMk id="58" creationId="{B8193377-4085-1314-F6BD-0A9BCB3682DB}"/>
          </ac:spMkLst>
        </pc:spChg>
        <pc:spChg chg="add mod">
          <ac:chgData name="Nicolas Delfosse" userId="d965f3d4-ea58-4afe-85b0-6f02e8cf3c22" providerId="ADAL" clId="{C1EF8280-3966-4681-AC4D-8D4580F2A6EE}" dt="2023-07-23T22:17:45.520" v="12722" actId="1076"/>
          <ac:spMkLst>
            <pc:docMk/>
            <pc:sldMk cId="570871396" sldId="327"/>
            <ac:spMk id="59" creationId="{BE9234CB-058D-2C45-8F59-9C2B8BA9B9A6}"/>
          </ac:spMkLst>
        </pc:spChg>
        <pc:spChg chg="add mod">
          <ac:chgData name="Nicolas Delfosse" userId="d965f3d4-ea58-4afe-85b0-6f02e8cf3c22" providerId="ADAL" clId="{C1EF8280-3966-4681-AC4D-8D4580F2A6EE}" dt="2023-07-23T22:17:57.812" v="12724" actId="1076"/>
          <ac:spMkLst>
            <pc:docMk/>
            <pc:sldMk cId="570871396" sldId="327"/>
            <ac:spMk id="60" creationId="{1C1344FE-7B07-0A26-04CB-5421B3B5DEF1}"/>
          </ac:spMkLst>
        </pc:spChg>
        <pc:spChg chg="add mod">
          <ac:chgData name="Nicolas Delfosse" userId="d965f3d4-ea58-4afe-85b0-6f02e8cf3c22" providerId="ADAL" clId="{C1EF8280-3966-4681-AC4D-8D4580F2A6EE}" dt="2023-07-23T22:17:57.812" v="12724" actId="1076"/>
          <ac:spMkLst>
            <pc:docMk/>
            <pc:sldMk cId="570871396" sldId="327"/>
            <ac:spMk id="61" creationId="{1D2608F2-408E-DF41-8E87-94E40FC2A9F9}"/>
          </ac:spMkLst>
        </pc:spChg>
        <pc:spChg chg="add mod">
          <ac:chgData name="Nicolas Delfosse" userId="d965f3d4-ea58-4afe-85b0-6f02e8cf3c22" providerId="ADAL" clId="{C1EF8280-3966-4681-AC4D-8D4580F2A6EE}" dt="2023-07-23T22:17:57.812" v="12724" actId="1076"/>
          <ac:spMkLst>
            <pc:docMk/>
            <pc:sldMk cId="570871396" sldId="327"/>
            <ac:spMk id="62" creationId="{112196DD-AC63-072B-47CF-103D70DB38A5}"/>
          </ac:spMkLst>
        </pc:spChg>
        <pc:spChg chg="add mod">
          <ac:chgData name="Nicolas Delfosse" userId="d965f3d4-ea58-4afe-85b0-6f02e8cf3c22" providerId="ADAL" clId="{C1EF8280-3966-4681-AC4D-8D4580F2A6EE}" dt="2023-07-23T22:18:03.679" v="12726" actId="1076"/>
          <ac:spMkLst>
            <pc:docMk/>
            <pc:sldMk cId="570871396" sldId="327"/>
            <ac:spMk id="63" creationId="{238C02C2-6F5A-88DE-4812-ABAC93BCD225}"/>
          </ac:spMkLst>
        </pc:spChg>
        <pc:spChg chg="add mod">
          <ac:chgData name="Nicolas Delfosse" userId="d965f3d4-ea58-4afe-85b0-6f02e8cf3c22" providerId="ADAL" clId="{C1EF8280-3966-4681-AC4D-8D4580F2A6EE}" dt="2023-07-23T22:18:03.679" v="12726" actId="1076"/>
          <ac:spMkLst>
            <pc:docMk/>
            <pc:sldMk cId="570871396" sldId="327"/>
            <ac:spMk id="64" creationId="{B1E84A7E-047F-2557-E37D-41B973D940A2}"/>
          </ac:spMkLst>
        </pc:spChg>
        <pc:spChg chg="add mod">
          <ac:chgData name="Nicolas Delfosse" userId="d965f3d4-ea58-4afe-85b0-6f02e8cf3c22" providerId="ADAL" clId="{C1EF8280-3966-4681-AC4D-8D4580F2A6EE}" dt="2023-07-23T22:18:03.679" v="12726" actId="1076"/>
          <ac:spMkLst>
            <pc:docMk/>
            <pc:sldMk cId="570871396" sldId="327"/>
            <ac:spMk id="65" creationId="{0CCED8D2-8D92-0FD0-0F5F-AB950D248708}"/>
          </ac:spMkLst>
        </pc:spChg>
        <pc:spChg chg="add mod">
          <ac:chgData name="Nicolas Delfosse" userId="d965f3d4-ea58-4afe-85b0-6f02e8cf3c22" providerId="ADAL" clId="{C1EF8280-3966-4681-AC4D-8D4580F2A6EE}" dt="2023-07-23T22:18:10.161" v="12728" actId="1076"/>
          <ac:spMkLst>
            <pc:docMk/>
            <pc:sldMk cId="570871396" sldId="327"/>
            <ac:spMk id="66" creationId="{B04595F7-91CE-DAC3-CD8D-48D4B3A99D6D}"/>
          </ac:spMkLst>
        </pc:spChg>
        <pc:spChg chg="add mod">
          <ac:chgData name="Nicolas Delfosse" userId="d965f3d4-ea58-4afe-85b0-6f02e8cf3c22" providerId="ADAL" clId="{C1EF8280-3966-4681-AC4D-8D4580F2A6EE}" dt="2023-07-23T22:18:10.161" v="12728" actId="1076"/>
          <ac:spMkLst>
            <pc:docMk/>
            <pc:sldMk cId="570871396" sldId="327"/>
            <ac:spMk id="67" creationId="{9D52AABC-EE7A-913C-DD52-0046B37EE76A}"/>
          </ac:spMkLst>
        </pc:spChg>
        <pc:spChg chg="add mod">
          <ac:chgData name="Nicolas Delfosse" userId="d965f3d4-ea58-4afe-85b0-6f02e8cf3c22" providerId="ADAL" clId="{C1EF8280-3966-4681-AC4D-8D4580F2A6EE}" dt="2023-07-23T22:18:10.161" v="12728" actId="1076"/>
          <ac:spMkLst>
            <pc:docMk/>
            <pc:sldMk cId="570871396" sldId="327"/>
            <ac:spMk id="68" creationId="{92496D8C-75BA-C8FF-BC8C-77D7C3DF9B98}"/>
          </ac:spMkLst>
        </pc:spChg>
        <pc:spChg chg="add mod">
          <ac:chgData name="Nicolas Delfosse" userId="d965f3d4-ea58-4afe-85b0-6f02e8cf3c22" providerId="ADAL" clId="{C1EF8280-3966-4681-AC4D-8D4580F2A6EE}" dt="2023-07-23T22:19:42.774" v="12745" actId="1076"/>
          <ac:spMkLst>
            <pc:docMk/>
            <pc:sldMk cId="570871396" sldId="327"/>
            <ac:spMk id="70" creationId="{63A4B778-1535-86ED-A460-EB023A70E318}"/>
          </ac:spMkLst>
        </pc:spChg>
        <pc:spChg chg="add mod">
          <ac:chgData name="Nicolas Delfosse" userId="d965f3d4-ea58-4afe-85b0-6f02e8cf3c22" providerId="ADAL" clId="{C1EF8280-3966-4681-AC4D-8D4580F2A6EE}" dt="2023-07-23T22:23:55.465" v="12750" actId="113"/>
          <ac:spMkLst>
            <pc:docMk/>
            <pc:sldMk cId="570871396" sldId="327"/>
            <ac:spMk id="71" creationId="{ECC0E9B1-BC3A-68EA-5E1C-A3DD98976522}"/>
          </ac:spMkLst>
        </pc:spChg>
        <pc:spChg chg="add mod">
          <ac:chgData name="Nicolas Delfosse" userId="d965f3d4-ea58-4afe-85b0-6f02e8cf3c22" providerId="ADAL" clId="{C1EF8280-3966-4681-AC4D-8D4580F2A6EE}" dt="2023-07-23T22:23:55.465" v="12750" actId="113"/>
          <ac:spMkLst>
            <pc:docMk/>
            <pc:sldMk cId="570871396" sldId="327"/>
            <ac:spMk id="72" creationId="{CAEC252F-56DD-1CAC-EC4F-3DB75D08CB41}"/>
          </ac:spMkLst>
        </pc:spChg>
        <pc:spChg chg="add mod">
          <ac:chgData name="Nicolas Delfosse" userId="d965f3d4-ea58-4afe-85b0-6f02e8cf3c22" providerId="ADAL" clId="{C1EF8280-3966-4681-AC4D-8D4580F2A6EE}" dt="2023-07-23T22:19:58.507" v="12747" actId="1076"/>
          <ac:spMkLst>
            <pc:docMk/>
            <pc:sldMk cId="570871396" sldId="327"/>
            <ac:spMk id="73" creationId="{50D109F4-A49F-DEAC-2AAB-DA7B42710184}"/>
          </ac:spMkLst>
        </pc:spChg>
        <pc:spChg chg="add mod">
          <ac:chgData name="Nicolas Delfosse" userId="d965f3d4-ea58-4afe-85b0-6f02e8cf3c22" providerId="ADAL" clId="{C1EF8280-3966-4681-AC4D-8D4580F2A6EE}" dt="2023-07-23T22:23:57.467" v="12751" actId="571"/>
          <ac:spMkLst>
            <pc:docMk/>
            <pc:sldMk cId="570871396" sldId="327"/>
            <ac:spMk id="74" creationId="{84B78DC5-46E0-D04A-AFB3-61350125AFD5}"/>
          </ac:spMkLst>
        </pc:spChg>
        <pc:spChg chg="add mod">
          <ac:chgData name="Nicolas Delfosse" userId="d965f3d4-ea58-4afe-85b0-6f02e8cf3c22" providerId="ADAL" clId="{C1EF8280-3966-4681-AC4D-8D4580F2A6EE}" dt="2023-07-23T22:23:57.467" v="12751" actId="571"/>
          <ac:spMkLst>
            <pc:docMk/>
            <pc:sldMk cId="570871396" sldId="327"/>
            <ac:spMk id="75" creationId="{97A214A0-E9CF-8394-D551-46B3CA79277D}"/>
          </ac:spMkLst>
        </pc:spChg>
        <pc:spChg chg="add mod">
          <ac:chgData name="Nicolas Delfosse" userId="d965f3d4-ea58-4afe-85b0-6f02e8cf3c22" providerId="ADAL" clId="{C1EF8280-3966-4681-AC4D-8D4580F2A6EE}" dt="2023-07-26T18:01:46.868" v="26747" actId="1076"/>
          <ac:spMkLst>
            <pc:docMk/>
            <pc:sldMk cId="570871396" sldId="327"/>
            <ac:spMk id="75" creationId="{F9CC8530-51F3-5846-D457-730AF3467065}"/>
          </ac:spMkLst>
        </pc:spChg>
        <pc:spChg chg="mod">
          <ac:chgData name="Nicolas Delfosse" userId="d965f3d4-ea58-4afe-85b0-6f02e8cf3c22" providerId="ADAL" clId="{C1EF8280-3966-4681-AC4D-8D4580F2A6EE}" dt="2023-07-23T22:54:34.381" v="13266" actId="207"/>
          <ac:spMkLst>
            <pc:docMk/>
            <pc:sldMk cId="570871396" sldId="327"/>
            <ac:spMk id="78" creationId="{A98EA212-1C52-39D0-2A8D-9B2163BDD6CC}"/>
          </ac:spMkLst>
        </pc:spChg>
        <pc:spChg chg="mod">
          <ac:chgData name="Nicolas Delfosse" userId="d965f3d4-ea58-4afe-85b0-6f02e8cf3c22" providerId="ADAL" clId="{C1EF8280-3966-4681-AC4D-8D4580F2A6EE}" dt="2023-07-23T22:54:34.381" v="13266" actId="207"/>
          <ac:spMkLst>
            <pc:docMk/>
            <pc:sldMk cId="570871396" sldId="327"/>
            <ac:spMk id="79" creationId="{915F092D-5F48-7234-656F-CD25FFF39F17}"/>
          </ac:spMkLst>
        </pc:spChg>
        <pc:spChg chg="mod">
          <ac:chgData name="Nicolas Delfosse" userId="d965f3d4-ea58-4afe-85b0-6f02e8cf3c22" providerId="ADAL" clId="{C1EF8280-3966-4681-AC4D-8D4580F2A6EE}" dt="2023-07-23T22:54:34.381" v="13266" actId="207"/>
          <ac:spMkLst>
            <pc:docMk/>
            <pc:sldMk cId="570871396" sldId="327"/>
            <ac:spMk id="80" creationId="{CEFBBDEC-2F20-191A-A2C9-239BE5986C9A}"/>
          </ac:spMkLst>
        </pc:spChg>
        <pc:spChg chg="mod">
          <ac:chgData name="Nicolas Delfosse" userId="d965f3d4-ea58-4afe-85b0-6f02e8cf3c22" providerId="ADAL" clId="{C1EF8280-3966-4681-AC4D-8D4580F2A6EE}" dt="2023-07-24T10:36:07.237" v="23188" actId="1076"/>
          <ac:spMkLst>
            <pc:docMk/>
            <pc:sldMk cId="570871396" sldId="327"/>
            <ac:spMk id="81" creationId="{483E8AA2-EE0B-8626-AE96-AB84E2BE7CA6}"/>
          </ac:spMkLst>
        </pc:spChg>
        <pc:grpChg chg="mod">
          <ac:chgData name="Nicolas Delfosse" userId="d965f3d4-ea58-4afe-85b0-6f02e8cf3c22" providerId="ADAL" clId="{C1EF8280-3966-4681-AC4D-8D4580F2A6EE}" dt="2023-07-24T10:36:13.286" v="23190" actId="1076"/>
          <ac:grpSpMkLst>
            <pc:docMk/>
            <pc:sldMk cId="570871396" sldId="327"/>
            <ac:grpSpMk id="5" creationId="{2AC6E27B-72D9-7FA1-FB74-49CAFE138A6F}"/>
          </ac:grpSpMkLst>
        </pc:grpChg>
        <pc:grpChg chg="add">
          <ac:chgData name="Nicolas Delfosse" userId="d965f3d4-ea58-4afe-85b0-6f02e8cf3c22" providerId="ADAL" clId="{C1EF8280-3966-4681-AC4D-8D4580F2A6EE}" dt="2023-07-24T10:36:38.319" v="23192" actId="164"/>
          <ac:grpSpMkLst>
            <pc:docMk/>
            <pc:sldMk cId="570871396" sldId="327"/>
            <ac:grpSpMk id="69" creationId="{2A09DB47-D7FA-2041-436C-D4747E538BBA}"/>
          </ac:grpSpMkLst>
        </pc:grpChg>
        <pc:grpChg chg="add">
          <ac:chgData name="Nicolas Delfosse" userId="d965f3d4-ea58-4afe-85b0-6f02e8cf3c22" providerId="ADAL" clId="{C1EF8280-3966-4681-AC4D-8D4580F2A6EE}" dt="2023-07-24T10:48:16.808" v="23663" actId="164"/>
          <ac:grpSpMkLst>
            <pc:docMk/>
            <pc:sldMk cId="570871396" sldId="327"/>
            <ac:grpSpMk id="74" creationId="{76785808-83B6-AC03-58A1-91F5116FB28C}"/>
          </ac:grpSpMkLst>
        </pc:grpChg>
        <pc:grpChg chg="add mod">
          <ac:chgData name="Nicolas Delfosse" userId="d965f3d4-ea58-4afe-85b0-6f02e8cf3c22" providerId="ADAL" clId="{C1EF8280-3966-4681-AC4D-8D4580F2A6EE}" dt="2023-07-24T10:36:52.554" v="23194" actId="1076"/>
          <ac:grpSpMkLst>
            <pc:docMk/>
            <pc:sldMk cId="570871396" sldId="327"/>
            <ac:grpSpMk id="76" creationId="{A5C02E8C-3177-B6A6-9C46-2CE88D73A5E9}"/>
          </ac:grpSpMkLst>
        </pc:grpChg>
        <pc:grpChg chg="add mod">
          <ac:chgData name="Nicolas Delfosse" userId="d965f3d4-ea58-4afe-85b0-6f02e8cf3c22" providerId="ADAL" clId="{C1EF8280-3966-4681-AC4D-8D4580F2A6EE}" dt="2023-07-24T10:37:23.170" v="23201" actId="1076"/>
          <ac:grpSpMkLst>
            <pc:docMk/>
            <pc:sldMk cId="570871396" sldId="327"/>
            <ac:grpSpMk id="77" creationId="{E027C48F-1E66-444C-A3D7-5B3998810B59}"/>
          </ac:grpSpMkLst>
        </pc:grpChg>
        <pc:cxnChg chg="mod">
          <ac:chgData name="Nicolas Delfosse" userId="d965f3d4-ea58-4afe-85b0-6f02e8cf3c22" providerId="ADAL" clId="{C1EF8280-3966-4681-AC4D-8D4580F2A6EE}" dt="2023-07-23T22:16:02.886" v="12703" actId="1076"/>
          <ac:cxnSpMkLst>
            <pc:docMk/>
            <pc:sldMk cId="570871396" sldId="327"/>
            <ac:cxnSpMk id="7" creationId="{B5A462C1-05FF-BB82-7006-EC0E0DA5A007}"/>
          </ac:cxnSpMkLst>
        </pc:cxnChg>
        <pc:cxnChg chg="mod">
          <ac:chgData name="Nicolas Delfosse" userId="d965f3d4-ea58-4afe-85b0-6f02e8cf3c22" providerId="ADAL" clId="{C1EF8280-3966-4681-AC4D-8D4580F2A6EE}" dt="2023-07-23T22:16:08.744" v="12704" actId="1076"/>
          <ac:cxnSpMkLst>
            <pc:docMk/>
            <pc:sldMk cId="570871396" sldId="327"/>
            <ac:cxnSpMk id="8" creationId="{4A9315EC-02CF-2F3B-2CBC-1C8294A84A2C}"/>
          </ac:cxnSpMkLst>
        </pc:cxnChg>
      </pc:sldChg>
      <pc:sldChg chg="addSp delSp modSp new mod modAnim">
        <pc:chgData name="Nicolas Delfosse" userId="d965f3d4-ea58-4afe-85b0-6f02e8cf3c22" providerId="ADAL" clId="{C1EF8280-3966-4681-AC4D-8D4580F2A6EE}" dt="2023-07-24T01:45:51.233" v="16459"/>
        <pc:sldMkLst>
          <pc:docMk/>
          <pc:sldMk cId="2236544618" sldId="328"/>
        </pc:sldMkLst>
        <pc:spChg chg="mod">
          <ac:chgData name="Nicolas Delfosse" userId="d965f3d4-ea58-4afe-85b0-6f02e8cf3c22" providerId="ADAL" clId="{C1EF8280-3966-4681-AC4D-8D4580F2A6EE}" dt="2023-07-24T01:07:39.491" v="16449" actId="20577"/>
          <ac:spMkLst>
            <pc:docMk/>
            <pc:sldMk cId="2236544618" sldId="328"/>
            <ac:spMk id="2" creationId="{BAE689C3-C96D-3EFB-94CD-3EB24F5ADA71}"/>
          </ac:spMkLst>
        </pc:spChg>
        <pc:spChg chg="add del mod">
          <ac:chgData name="Nicolas Delfosse" userId="d965f3d4-ea58-4afe-85b0-6f02e8cf3c22" providerId="ADAL" clId="{C1EF8280-3966-4681-AC4D-8D4580F2A6EE}" dt="2023-07-23T22:58:52.217" v="13355" actId="27636"/>
          <ac:spMkLst>
            <pc:docMk/>
            <pc:sldMk cId="2236544618" sldId="328"/>
            <ac:spMk id="3" creationId="{D18E46E0-2404-A237-E2AD-ED5AA45CF7E1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" creationId="{A482D198-1764-C214-8130-119B282CD80C}"/>
          </ac:spMkLst>
        </pc:spChg>
        <pc:spChg chg="add del mod">
          <ac:chgData name="Nicolas Delfosse" userId="d965f3d4-ea58-4afe-85b0-6f02e8cf3c22" providerId="ADAL" clId="{C1EF8280-3966-4681-AC4D-8D4580F2A6EE}" dt="2023-07-23T22:45:30.645" v="13089"/>
          <ac:spMkLst>
            <pc:docMk/>
            <pc:sldMk cId="2236544618" sldId="328"/>
            <ac:spMk id="5" creationId="{01A5D7EC-8392-1F30-FEDD-32A819FAD4E2}"/>
          </ac:spMkLst>
        </pc:spChg>
        <pc:spChg chg="add del mod">
          <ac:chgData name="Nicolas Delfosse" userId="d965f3d4-ea58-4afe-85b0-6f02e8cf3c22" providerId="ADAL" clId="{C1EF8280-3966-4681-AC4D-8D4580F2A6EE}" dt="2023-07-23T22:45:29.776" v="13087"/>
          <ac:spMkLst>
            <pc:docMk/>
            <pc:sldMk cId="2236544618" sldId="328"/>
            <ac:spMk id="6" creationId="{AB4794AD-0549-DD3F-0961-6C4CC65BB689}"/>
          </ac:spMkLst>
        </pc:spChg>
        <pc:spChg chg="add del mod">
          <ac:chgData name="Nicolas Delfosse" userId="d965f3d4-ea58-4afe-85b0-6f02e8cf3c22" providerId="ADAL" clId="{C1EF8280-3966-4681-AC4D-8D4580F2A6EE}" dt="2023-07-23T22:45:28.311" v="13084"/>
          <ac:spMkLst>
            <pc:docMk/>
            <pc:sldMk cId="2236544618" sldId="328"/>
            <ac:spMk id="7" creationId="{273025E1-A0AD-9799-C09F-F7815F349104}"/>
          </ac:spMkLst>
        </pc:spChg>
        <pc:spChg chg="add del mod">
          <ac:chgData name="Nicolas Delfosse" userId="d965f3d4-ea58-4afe-85b0-6f02e8cf3c22" providerId="ADAL" clId="{C1EF8280-3966-4681-AC4D-8D4580F2A6EE}" dt="2023-07-23T22:45:28.311" v="13084"/>
          <ac:spMkLst>
            <pc:docMk/>
            <pc:sldMk cId="2236544618" sldId="328"/>
            <ac:spMk id="8" creationId="{0A456447-7769-6832-4B12-265904998025}"/>
          </ac:spMkLst>
        </pc:spChg>
        <pc:spChg chg="add del mod">
          <ac:chgData name="Nicolas Delfosse" userId="d965f3d4-ea58-4afe-85b0-6f02e8cf3c22" providerId="ADAL" clId="{C1EF8280-3966-4681-AC4D-8D4580F2A6EE}" dt="2023-07-23T22:45:28.311" v="13084"/>
          <ac:spMkLst>
            <pc:docMk/>
            <pc:sldMk cId="2236544618" sldId="328"/>
            <ac:spMk id="9" creationId="{7E368191-F872-9759-0F90-86A7B0E60C2D}"/>
          </ac:spMkLst>
        </pc:spChg>
        <pc:spChg chg="add del mod">
          <ac:chgData name="Nicolas Delfosse" userId="d965f3d4-ea58-4afe-85b0-6f02e8cf3c22" providerId="ADAL" clId="{C1EF8280-3966-4681-AC4D-8D4580F2A6EE}" dt="2023-07-23T22:45:27.002" v="13081"/>
          <ac:spMkLst>
            <pc:docMk/>
            <pc:sldMk cId="2236544618" sldId="328"/>
            <ac:spMk id="10" creationId="{AF122C53-3375-C840-262D-82175C530584}"/>
          </ac:spMkLst>
        </pc:spChg>
        <pc:spChg chg="add del mod">
          <ac:chgData name="Nicolas Delfosse" userId="d965f3d4-ea58-4afe-85b0-6f02e8cf3c22" providerId="ADAL" clId="{C1EF8280-3966-4681-AC4D-8D4580F2A6EE}" dt="2023-07-23T22:45:27.002" v="13081"/>
          <ac:spMkLst>
            <pc:docMk/>
            <pc:sldMk cId="2236544618" sldId="328"/>
            <ac:spMk id="11" creationId="{CEB215C0-496A-A1DC-CD0B-49C70E7DBD34}"/>
          </ac:spMkLst>
        </pc:spChg>
        <pc:spChg chg="add del mod">
          <ac:chgData name="Nicolas Delfosse" userId="d965f3d4-ea58-4afe-85b0-6f02e8cf3c22" providerId="ADAL" clId="{C1EF8280-3966-4681-AC4D-8D4580F2A6EE}" dt="2023-07-23T22:45:27.002" v="13081"/>
          <ac:spMkLst>
            <pc:docMk/>
            <pc:sldMk cId="2236544618" sldId="328"/>
            <ac:spMk id="12" creationId="{DED27610-2D86-2E82-C68D-0EAA4DB6820D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3" creationId="{007C0623-2DCA-CE6C-5C05-41B07DB679CD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4" creationId="{887E6688-531F-3EE0-EB9E-A739207161F0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5" creationId="{5408CAC1-51C8-ED63-9D12-B1E08B3A3FF3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6" creationId="{6B951439-B81D-AFD9-5FC5-E5E3CCBE7758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7" creationId="{1FC5CD63-1AC9-E4D0-7405-60D89720C6B6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8" creationId="{E358F8E4-E199-A6E8-A994-0B5CF25A0B78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19" creationId="{93F6E627-634D-1147-1797-2A7DFD4FC89E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20" creationId="{EFB4FBA2-14C9-628A-B501-0EF75723E432}"/>
          </ac:spMkLst>
        </pc:spChg>
        <pc:spChg chg="add del mod">
          <ac:chgData name="Nicolas Delfosse" userId="d965f3d4-ea58-4afe-85b0-6f02e8cf3c22" providerId="ADAL" clId="{C1EF8280-3966-4681-AC4D-8D4580F2A6EE}" dt="2023-07-23T22:45:26.374" v="13079"/>
          <ac:spMkLst>
            <pc:docMk/>
            <pc:sldMk cId="2236544618" sldId="328"/>
            <ac:spMk id="21" creationId="{FBD26AA7-7A9A-4228-D4B2-D65CF5A740B2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2" creationId="{538428A8-D904-878F-CA71-4766A6B37530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3" creationId="{B234AFE8-D3F1-3DA2-F80F-2BBB02BD875D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4" creationId="{6F143490-90D6-7B74-BB3A-88F7C694EE10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5" creationId="{18F42C33-9D3F-B7F8-BA56-5DE511300E60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6" creationId="{30884820-A510-AD8E-1976-AC2C6C42A76A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7" creationId="{950B7421-707A-26BC-2184-C1D584D7E368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8" creationId="{18EFD6FD-AAC8-5545-A58C-449D52DE2332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29" creationId="{C86F9F83-9418-8EB2-93E9-545AFBE6D437}"/>
          </ac:spMkLst>
        </pc:spChg>
        <pc:spChg chg="add del mod">
          <ac:chgData name="Nicolas Delfosse" userId="d965f3d4-ea58-4afe-85b0-6f02e8cf3c22" providerId="ADAL" clId="{C1EF8280-3966-4681-AC4D-8D4580F2A6EE}" dt="2023-07-23T22:45:26.008" v="13077"/>
          <ac:spMkLst>
            <pc:docMk/>
            <pc:sldMk cId="2236544618" sldId="328"/>
            <ac:spMk id="30" creationId="{DD1C19AB-96F5-2889-8D7F-D16521DB7695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1" creationId="{D4782344-F711-B53A-E46B-481FF4B5FCC6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2" creationId="{46B654D7-60E4-23AA-FCBB-F2205E4DFBEC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3" creationId="{3A9C5F86-D3C0-FB5D-F474-F114E594867F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4" creationId="{2EBC6D27-15AC-030C-60D2-2BCFF61B9A98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5" creationId="{1517159B-7299-78F3-2054-B3F0596C3966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6" creationId="{34B4160F-C935-A4EC-EEAF-C63B5003E598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7" creationId="{DC01B920-C371-C20E-808C-505FE380F19F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8" creationId="{D7ED66BC-812F-339A-B68D-E0B5817ADEAA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39" creationId="{1402CFB1-329F-0985-12A2-86C048AABC9D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0" creationId="{B80396E2-3450-6004-4DB4-1920B7BC512D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1" creationId="{76969391-3DEA-2DFF-B0A4-C8C77F5F2E9C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2" creationId="{A7DCFDC7-1344-2986-3BA0-FFBC71544887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3" creationId="{AB22FBC7-39BB-CB97-A84E-FC1CE719D047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4" creationId="{90A7AE23-395D-1B90-F4C8-B50C16477A09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5" creationId="{AB3F6BF9-9025-C7A4-8024-F87F041B3EFB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6" creationId="{4893DF76-6115-25DD-C764-CBAAC610F850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7" creationId="{1CE23F3E-3B88-F493-AD7B-8467005CC8CE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8" creationId="{194EE7A1-25E1-AEB2-1AA6-C03B64676AA8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49" creationId="{096290D6-0017-16EA-221E-AE6B0353A7C4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0" creationId="{EF2EA712-8C6A-51DD-963C-6E7612D0F726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1" creationId="{7E6312B3-EF4D-F59B-984B-E8E54B51A4BE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2" creationId="{6B70CF81-3004-11AB-1D28-D50A14B88ECC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3" creationId="{E779F3E0-A107-F6FF-DBA8-94EE5FC0FAA6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4" creationId="{24A84F52-56ED-8359-DB00-30C424702434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5" creationId="{476F1F5A-A6C2-76C4-A45C-75E6199678A1}"/>
          </ac:spMkLst>
        </pc:spChg>
        <pc:spChg chg="add mod">
          <ac:chgData name="Nicolas Delfosse" userId="d965f3d4-ea58-4afe-85b0-6f02e8cf3c22" providerId="ADAL" clId="{C1EF8280-3966-4681-AC4D-8D4580F2A6EE}" dt="2023-07-23T22:54:17.315" v="13263" actId="207"/>
          <ac:spMkLst>
            <pc:docMk/>
            <pc:sldMk cId="2236544618" sldId="328"/>
            <ac:spMk id="56" creationId="{5645112A-5394-6BB4-1C7C-E5E0922673B6}"/>
          </ac:spMkLst>
        </pc:spChg>
        <pc:spChg chg="add mod">
          <ac:chgData name="Nicolas Delfosse" userId="d965f3d4-ea58-4afe-85b0-6f02e8cf3c22" providerId="ADAL" clId="{C1EF8280-3966-4681-AC4D-8D4580F2A6EE}" dt="2023-07-23T22:54:46.783" v="13268" actId="207"/>
          <ac:spMkLst>
            <pc:docMk/>
            <pc:sldMk cId="2236544618" sldId="328"/>
            <ac:spMk id="57" creationId="{F2F0C29B-9250-5A9E-8CCA-CEFBB17EBA1B}"/>
          </ac:spMkLst>
        </pc:spChg>
        <pc:spChg chg="add del mod">
          <ac:chgData name="Nicolas Delfosse" userId="d965f3d4-ea58-4afe-85b0-6f02e8cf3c22" providerId="ADAL" clId="{C1EF8280-3966-4681-AC4D-8D4580F2A6EE}" dt="2023-07-23T22:49:03.295" v="13191" actId="478"/>
          <ac:spMkLst>
            <pc:docMk/>
            <pc:sldMk cId="2236544618" sldId="328"/>
            <ac:spMk id="58" creationId="{9B371AE4-EEFC-C6AF-39D0-F6217BF2BE55}"/>
          </ac:spMkLst>
        </pc:spChg>
        <pc:spChg chg="add mod">
          <ac:chgData name="Nicolas Delfosse" userId="d965f3d4-ea58-4afe-85b0-6f02e8cf3c22" providerId="ADAL" clId="{C1EF8280-3966-4681-AC4D-8D4580F2A6EE}" dt="2023-07-23T22:50:26.296" v="13209" actId="207"/>
          <ac:spMkLst>
            <pc:docMk/>
            <pc:sldMk cId="2236544618" sldId="328"/>
            <ac:spMk id="59" creationId="{799FB593-99F9-580C-79A0-612D04FDEDE6}"/>
          </ac:spMkLst>
        </pc:spChg>
        <pc:spChg chg="add mod">
          <ac:chgData name="Nicolas Delfosse" userId="d965f3d4-ea58-4afe-85b0-6f02e8cf3c22" providerId="ADAL" clId="{C1EF8280-3966-4681-AC4D-8D4580F2A6EE}" dt="2023-07-23T22:50:26.296" v="13209" actId="207"/>
          <ac:spMkLst>
            <pc:docMk/>
            <pc:sldMk cId="2236544618" sldId="328"/>
            <ac:spMk id="60" creationId="{A4EA4B75-786A-F8B9-CCD0-0E9E64CD68FE}"/>
          </ac:spMkLst>
        </pc:spChg>
        <pc:spChg chg="add mod">
          <ac:chgData name="Nicolas Delfosse" userId="d965f3d4-ea58-4afe-85b0-6f02e8cf3c22" providerId="ADAL" clId="{C1EF8280-3966-4681-AC4D-8D4580F2A6EE}" dt="2023-07-23T22:54:46.783" v="13268" actId="207"/>
          <ac:spMkLst>
            <pc:docMk/>
            <pc:sldMk cId="2236544618" sldId="328"/>
            <ac:spMk id="62" creationId="{A6225D62-60B3-124A-BE25-D57054882858}"/>
          </ac:spMkLst>
        </pc:spChg>
        <pc:spChg chg="add mod">
          <ac:chgData name="Nicolas Delfosse" userId="d965f3d4-ea58-4afe-85b0-6f02e8cf3c22" providerId="ADAL" clId="{C1EF8280-3966-4681-AC4D-8D4580F2A6EE}" dt="2023-07-23T22:52:13.051" v="13233" actId="207"/>
          <ac:spMkLst>
            <pc:docMk/>
            <pc:sldMk cId="2236544618" sldId="328"/>
            <ac:spMk id="63" creationId="{DAC76A60-2EAD-C79D-889C-8098DF16C47C}"/>
          </ac:spMkLst>
        </pc:spChg>
        <pc:spChg chg="add mod">
          <ac:chgData name="Nicolas Delfosse" userId="d965f3d4-ea58-4afe-85b0-6f02e8cf3c22" providerId="ADAL" clId="{C1EF8280-3966-4681-AC4D-8D4580F2A6EE}" dt="2023-07-23T22:52:13.051" v="13233" actId="207"/>
          <ac:spMkLst>
            <pc:docMk/>
            <pc:sldMk cId="2236544618" sldId="328"/>
            <ac:spMk id="64" creationId="{7D098555-39C7-11E3-F790-A80913597CEE}"/>
          </ac:spMkLst>
        </pc:spChg>
        <pc:spChg chg="add del mod">
          <ac:chgData name="Nicolas Delfosse" userId="d965f3d4-ea58-4afe-85b0-6f02e8cf3c22" providerId="ADAL" clId="{C1EF8280-3966-4681-AC4D-8D4580F2A6EE}" dt="2023-07-23T22:52:49.064" v="13244" actId="478"/>
          <ac:spMkLst>
            <pc:docMk/>
            <pc:sldMk cId="2236544618" sldId="328"/>
            <ac:spMk id="66" creationId="{6E927081-C82B-A045-976D-C18D9B2B811F}"/>
          </ac:spMkLst>
        </pc:spChg>
        <pc:spChg chg="add del mod">
          <ac:chgData name="Nicolas Delfosse" userId="d965f3d4-ea58-4afe-85b0-6f02e8cf3c22" providerId="ADAL" clId="{C1EF8280-3966-4681-AC4D-8D4580F2A6EE}" dt="2023-07-23T22:52:50.730" v="13245" actId="478"/>
          <ac:spMkLst>
            <pc:docMk/>
            <pc:sldMk cId="2236544618" sldId="328"/>
            <ac:spMk id="67" creationId="{76C60379-C43E-8700-ADB9-9901175A3774}"/>
          </ac:spMkLst>
        </pc:spChg>
        <pc:spChg chg="add del mod">
          <ac:chgData name="Nicolas Delfosse" userId="d965f3d4-ea58-4afe-85b0-6f02e8cf3c22" providerId="ADAL" clId="{C1EF8280-3966-4681-AC4D-8D4580F2A6EE}" dt="2023-07-23T22:52:48.497" v="13243" actId="478"/>
          <ac:spMkLst>
            <pc:docMk/>
            <pc:sldMk cId="2236544618" sldId="328"/>
            <ac:spMk id="68" creationId="{A1503328-9AEF-E305-F712-A18021DFEEE0}"/>
          </ac:spMkLst>
        </pc:spChg>
        <pc:spChg chg="add del mod">
          <ac:chgData name="Nicolas Delfosse" userId="d965f3d4-ea58-4afe-85b0-6f02e8cf3c22" providerId="ADAL" clId="{C1EF8280-3966-4681-AC4D-8D4580F2A6EE}" dt="2023-07-23T22:52:46.747" v="13242" actId="478"/>
          <ac:spMkLst>
            <pc:docMk/>
            <pc:sldMk cId="2236544618" sldId="328"/>
            <ac:spMk id="69" creationId="{8166A54E-99B0-AEFF-62D2-F2386045DC1D}"/>
          </ac:spMkLst>
        </pc:spChg>
        <pc:spChg chg="add mod">
          <ac:chgData name="Nicolas Delfosse" userId="d965f3d4-ea58-4afe-85b0-6f02e8cf3c22" providerId="ADAL" clId="{C1EF8280-3966-4681-AC4D-8D4580F2A6EE}" dt="2023-07-23T22:54:20.931" v="13265" actId="207"/>
          <ac:spMkLst>
            <pc:docMk/>
            <pc:sldMk cId="2236544618" sldId="328"/>
            <ac:spMk id="70" creationId="{90BB760D-3814-8279-3117-D48A1B545B2D}"/>
          </ac:spMkLst>
        </pc:spChg>
        <pc:grpChg chg="add mod">
          <ac:chgData name="Nicolas Delfosse" userId="d965f3d4-ea58-4afe-85b0-6f02e8cf3c22" providerId="ADAL" clId="{C1EF8280-3966-4681-AC4D-8D4580F2A6EE}" dt="2023-07-23T22:54:17.315" v="13263" actId="207"/>
          <ac:grpSpMkLst>
            <pc:docMk/>
            <pc:sldMk cId="2236544618" sldId="328"/>
            <ac:grpSpMk id="61" creationId="{FF5EA749-ABA2-9BA0-D0DC-678A0D2FF3C7}"/>
          </ac:grpSpMkLst>
        </pc:grpChg>
        <pc:grpChg chg="add">
          <ac:chgData name="Nicolas Delfosse" userId="d965f3d4-ea58-4afe-85b0-6f02e8cf3c22" providerId="ADAL" clId="{C1EF8280-3966-4681-AC4D-8D4580F2A6EE}" dt="2023-07-23T22:52:21.197" v="13234" actId="164"/>
          <ac:grpSpMkLst>
            <pc:docMk/>
            <pc:sldMk cId="2236544618" sldId="328"/>
            <ac:grpSpMk id="65" creationId="{0A336389-D859-68B6-4E66-1D4533758678}"/>
          </ac:grpSpMkLst>
        </pc:grpChg>
      </pc:sldChg>
      <pc:sldChg chg="addSp delSp modSp new del mod delAnim modAnim">
        <pc:chgData name="Nicolas Delfosse" userId="d965f3d4-ea58-4afe-85b0-6f02e8cf3c22" providerId="ADAL" clId="{C1EF8280-3966-4681-AC4D-8D4580F2A6EE}" dt="2023-07-26T18:07:57.216" v="26953" actId="47"/>
        <pc:sldMkLst>
          <pc:docMk/>
          <pc:sldMk cId="1162179010" sldId="329"/>
        </pc:sldMkLst>
        <pc:spChg chg="mod">
          <ac:chgData name="Nicolas Delfosse" userId="d965f3d4-ea58-4afe-85b0-6f02e8cf3c22" providerId="ADAL" clId="{C1EF8280-3966-4681-AC4D-8D4580F2A6EE}" dt="2023-07-23T22:56:38.251" v="13321" actId="20577"/>
          <ac:spMkLst>
            <pc:docMk/>
            <pc:sldMk cId="1162179010" sldId="329"/>
            <ac:spMk id="2" creationId="{B8AD82F8-6B18-AA5D-427D-5462BBACA910}"/>
          </ac:spMkLst>
        </pc:spChg>
        <pc:spChg chg="mod">
          <ac:chgData name="Nicolas Delfosse" userId="d965f3d4-ea58-4afe-85b0-6f02e8cf3c22" providerId="ADAL" clId="{C1EF8280-3966-4681-AC4D-8D4580F2A6EE}" dt="2023-07-26T18:05:38.496" v="26944" actId="20577"/>
          <ac:spMkLst>
            <pc:docMk/>
            <pc:sldMk cId="1162179010" sldId="329"/>
            <ac:spMk id="3" creationId="{AB78E73C-F609-4467-FE6E-33D67EBD9148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5" creationId="{DA7EDDEC-68A5-34EB-5A34-1406F540E5A5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6" creationId="{79E72D94-1CBE-516F-48BC-703D79884ADB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7" creationId="{6B76CE05-CDDA-9050-0969-B9C30E171F2D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8" creationId="{73B098E6-2C58-7212-A8CD-F6E478444BB7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10" creationId="{8F4D53A5-015B-DBBA-5629-BF1BF6DFB6C6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11" creationId="{FF1C3519-F7C0-3C4C-C45A-C7BD103EDEF8}"/>
          </ac:spMkLst>
        </pc:spChg>
        <pc:spChg chg="mod">
          <ac:chgData name="Nicolas Delfosse" userId="d965f3d4-ea58-4afe-85b0-6f02e8cf3c22" providerId="ADAL" clId="{C1EF8280-3966-4681-AC4D-8D4580F2A6EE}" dt="2023-07-23T22:56:52.103" v="13325"/>
          <ac:spMkLst>
            <pc:docMk/>
            <pc:sldMk cId="1162179010" sldId="329"/>
            <ac:spMk id="12" creationId="{5FCFF30E-3457-F444-F5DF-7C71175B5230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14" creationId="{3854D0F3-7EAC-AB4C-A42F-7768D236F798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15" creationId="{624FEE77-053C-E4DF-5041-B999935ED3A1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16" creationId="{E917A77C-CA3B-C745-E89A-2EF63E0D568C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17" creationId="{9B4FD8AD-934F-DA1F-35A9-720479118761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18" creationId="{BDCC3A92-1F89-F129-FE95-FAD5E9153454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20" creationId="{A774F9F0-780F-EA80-C76E-730A023A16C0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21" creationId="{0D259CCF-C20E-FD95-167C-508D8A388E5B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22" creationId="{80FC3988-420F-B220-A0D4-E643D0D5E91D}"/>
          </ac:spMkLst>
        </pc:spChg>
        <pc:spChg chg="mod">
          <ac:chgData name="Nicolas Delfosse" userId="d965f3d4-ea58-4afe-85b0-6f02e8cf3c22" providerId="ADAL" clId="{C1EF8280-3966-4681-AC4D-8D4580F2A6EE}" dt="2023-07-23T22:57:05.143" v="13328"/>
          <ac:spMkLst>
            <pc:docMk/>
            <pc:sldMk cId="1162179010" sldId="329"/>
            <ac:spMk id="23" creationId="{D8157E2E-A225-9AB5-E75E-CAC5CE54448C}"/>
          </ac:spMkLst>
        </pc:spChg>
        <pc:spChg chg="add mod">
          <ac:chgData name="Nicolas Delfosse" userId="d965f3d4-ea58-4afe-85b0-6f02e8cf3c22" providerId="ADAL" clId="{C1EF8280-3966-4681-AC4D-8D4580F2A6EE}" dt="2023-07-23T23:54:51.379" v="15101" actId="1076"/>
          <ac:spMkLst>
            <pc:docMk/>
            <pc:sldMk cId="1162179010" sldId="329"/>
            <ac:spMk id="24" creationId="{D3291BBF-D88D-B9BB-8B44-026BED45F043}"/>
          </ac:spMkLst>
        </pc:spChg>
        <pc:spChg chg="add mod">
          <ac:chgData name="Nicolas Delfosse" userId="d965f3d4-ea58-4afe-85b0-6f02e8cf3c22" providerId="ADAL" clId="{C1EF8280-3966-4681-AC4D-8D4580F2A6EE}" dt="2023-07-23T23:55:32.676" v="15108" actId="1076"/>
          <ac:spMkLst>
            <pc:docMk/>
            <pc:sldMk cId="1162179010" sldId="329"/>
            <ac:spMk id="25" creationId="{CFD6B96C-AF54-B844-EDBF-27AD4177CDA0}"/>
          </ac:spMkLst>
        </pc:spChg>
        <pc:spChg chg="mod">
          <ac:chgData name="Nicolas Delfosse" userId="d965f3d4-ea58-4afe-85b0-6f02e8cf3c22" providerId="ADAL" clId="{C1EF8280-3966-4681-AC4D-8D4580F2A6EE}" dt="2023-07-23T23:55:42.479" v="15110"/>
          <ac:spMkLst>
            <pc:docMk/>
            <pc:sldMk cId="1162179010" sldId="329"/>
            <ac:spMk id="28" creationId="{5E898EE8-9CD1-53C5-5361-0210729E0987}"/>
          </ac:spMkLst>
        </pc:spChg>
        <pc:spChg chg="mod">
          <ac:chgData name="Nicolas Delfosse" userId="d965f3d4-ea58-4afe-85b0-6f02e8cf3c22" providerId="ADAL" clId="{C1EF8280-3966-4681-AC4D-8D4580F2A6EE}" dt="2023-07-23T23:55:42.479" v="15110"/>
          <ac:spMkLst>
            <pc:docMk/>
            <pc:sldMk cId="1162179010" sldId="329"/>
            <ac:spMk id="29" creationId="{69870FAF-4B2C-C10C-E499-8B57578E0A0E}"/>
          </ac:spMkLst>
        </pc:spChg>
        <pc:spChg chg="mod">
          <ac:chgData name="Nicolas Delfosse" userId="d965f3d4-ea58-4afe-85b0-6f02e8cf3c22" providerId="ADAL" clId="{C1EF8280-3966-4681-AC4D-8D4580F2A6EE}" dt="2023-07-23T23:55:48.011" v="15112"/>
          <ac:spMkLst>
            <pc:docMk/>
            <pc:sldMk cId="1162179010" sldId="329"/>
            <ac:spMk id="31" creationId="{12B0997B-7D95-085E-7A12-D88E6EBBE24C}"/>
          </ac:spMkLst>
        </pc:spChg>
        <pc:spChg chg="mod">
          <ac:chgData name="Nicolas Delfosse" userId="d965f3d4-ea58-4afe-85b0-6f02e8cf3c22" providerId="ADAL" clId="{C1EF8280-3966-4681-AC4D-8D4580F2A6EE}" dt="2023-07-23T23:55:48.011" v="15112"/>
          <ac:spMkLst>
            <pc:docMk/>
            <pc:sldMk cId="1162179010" sldId="329"/>
            <ac:spMk id="32" creationId="{6AB46FE1-6A03-B442-EF28-D38BF61A4FB0}"/>
          </ac:spMkLst>
        </pc:spChg>
        <pc:spChg chg="add mod">
          <ac:chgData name="Nicolas Delfosse" userId="d965f3d4-ea58-4afe-85b0-6f02e8cf3c22" providerId="ADAL" clId="{C1EF8280-3966-4681-AC4D-8D4580F2A6EE}" dt="2023-07-26T18:04:52.677" v="26892" actId="404"/>
          <ac:spMkLst>
            <pc:docMk/>
            <pc:sldMk cId="1162179010" sldId="329"/>
            <ac:spMk id="34" creationId="{3FD99EDE-1F07-AAAE-C0D1-F8E95B5526FE}"/>
          </ac:spMkLst>
        </pc:spChg>
        <pc:spChg chg="del mod topLvl">
          <ac:chgData name="Nicolas Delfosse" userId="d965f3d4-ea58-4afe-85b0-6f02e8cf3c22" providerId="ADAL" clId="{C1EF8280-3966-4681-AC4D-8D4580F2A6EE}" dt="2023-07-23T23:56:07.618" v="15116" actId="478"/>
          <ac:spMkLst>
            <pc:docMk/>
            <pc:sldMk cId="1162179010" sldId="329"/>
            <ac:spMk id="34" creationId="{A5387274-1E34-B2AC-47C1-B95F252870E9}"/>
          </ac:spMkLst>
        </pc:spChg>
        <pc:spChg chg="mod topLvl">
          <ac:chgData name="Nicolas Delfosse" userId="d965f3d4-ea58-4afe-85b0-6f02e8cf3c22" providerId="ADAL" clId="{C1EF8280-3966-4681-AC4D-8D4580F2A6EE}" dt="2023-07-23T23:56:07.618" v="15116" actId="478"/>
          <ac:spMkLst>
            <pc:docMk/>
            <pc:sldMk cId="1162179010" sldId="329"/>
            <ac:spMk id="35" creationId="{523651FF-2343-33B9-E7CF-C31E86251048}"/>
          </ac:spMkLst>
        </pc:spChg>
        <pc:spChg chg="add mod">
          <ac:chgData name="Nicolas Delfosse" userId="d965f3d4-ea58-4afe-85b0-6f02e8cf3c22" providerId="ADAL" clId="{C1EF8280-3966-4681-AC4D-8D4580F2A6EE}" dt="2023-07-23T23:56:15.946" v="15118" actId="1076"/>
          <ac:spMkLst>
            <pc:docMk/>
            <pc:sldMk cId="1162179010" sldId="329"/>
            <ac:spMk id="36" creationId="{A979B5C6-91E3-A339-E14A-4DAF8F7B34B8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39" creationId="{A96FBD9A-856F-15E0-1386-9891887909EC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0" creationId="{76FA24AF-DEF5-A965-C3ED-97B387518251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2" creationId="{89A64737-1A77-E3CF-BFAD-37939C3FAC2C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3" creationId="{84625E47-BF57-3A64-C095-34597FEE746C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5" creationId="{D0EC9916-5007-E38D-C6C1-9A74C73BBE57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6" creationId="{034D68C6-7D6E-C58D-7FBF-EC770DBB27D7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8" creationId="{CF0202EB-F8CF-D229-8164-7288DDC3B833}"/>
          </ac:spMkLst>
        </pc:spChg>
        <pc:spChg chg="mod">
          <ac:chgData name="Nicolas Delfosse" userId="d965f3d4-ea58-4afe-85b0-6f02e8cf3c22" providerId="ADAL" clId="{C1EF8280-3966-4681-AC4D-8D4580F2A6EE}" dt="2023-07-23T23:56:27.278" v="15120"/>
          <ac:spMkLst>
            <pc:docMk/>
            <pc:sldMk cId="1162179010" sldId="329"/>
            <ac:spMk id="49" creationId="{0E8A25F6-8CD5-61B0-EB16-CE85EF3D2784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51" creationId="{097F6C6B-EE3F-7E06-2F6B-B0005B55736C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52" creationId="{68F2F307-2C53-0775-A730-6050247F9CBE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54" creationId="{7038B39D-B327-89DA-2664-2C0ECB9BC31D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55" creationId="{59C49FB6-FCA3-2F03-DA8E-32D07F655B9F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57" creationId="{D0B7739B-050F-9961-1E82-0678AD37600B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58" creationId="{E618A88A-9DA0-39F4-1B60-E1091747F768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60" creationId="{3944F645-3E59-B168-D4B1-A2FEAFDA19F9}"/>
          </ac:spMkLst>
        </pc:spChg>
        <pc:spChg chg="mod">
          <ac:chgData name="Nicolas Delfosse" userId="d965f3d4-ea58-4afe-85b0-6f02e8cf3c22" providerId="ADAL" clId="{C1EF8280-3966-4681-AC4D-8D4580F2A6EE}" dt="2023-07-23T23:56:44.412" v="15122"/>
          <ac:spMkLst>
            <pc:docMk/>
            <pc:sldMk cId="1162179010" sldId="329"/>
            <ac:spMk id="61" creationId="{B16DF6A5-FC74-858A-25AE-DF5512F16458}"/>
          </ac:spMkLst>
        </pc:spChg>
        <pc:spChg chg="add mod">
          <ac:chgData name="Nicolas Delfosse" userId="d965f3d4-ea58-4afe-85b0-6f02e8cf3c22" providerId="ADAL" clId="{C1EF8280-3966-4681-AC4D-8D4580F2A6EE}" dt="2023-07-23T23:57:01.678" v="15125" actId="1076"/>
          <ac:spMkLst>
            <pc:docMk/>
            <pc:sldMk cId="1162179010" sldId="329"/>
            <ac:spMk id="62" creationId="{C5CAA1E0-3BAC-9FF3-B515-F79105EC7CB3}"/>
          </ac:spMkLst>
        </pc:spChg>
        <pc:spChg chg="add mod">
          <ac:chgData name="Nicolas Delfosse" userId="d965f3d4-ea58-4afe-85b0-6f02e8cf3c22" providerId="ADAL" clId="{C1EF8280-3966-4681-AC4D-8D4580F2A6EE}" dt="2023-07-23T23:57:21.528" v="15130" actId="1076"/>
          <ac:spMkLst>
            <pc:docMk/>
            <pc:sldMk cId="1162179010" sldId="329"/>
            <ac:spMk id="63" creationId="{E9E36361-D684-0C7D-CB37-0153231415AF}"/>
          </ac:spMkLst>
        </pc:spChg>
        <pc:spChg chg="mod">
          <ac:chgData name="Nicolas Delfosse" userId="d965f3d4-ea58-4afe-85b0-6f02e8cf3c22" providerId="ADAL" clId="{C1EF8280-3966-4681-AC4D-8D4580F2A6EE}" dt="2023-07-23T23:57:31.214" v="15132"/>
          <ac:spMkLst>
            <pc:docMk/>
            <pc:sldMk cId="1162179010" sldId="329"/>
            <ac:spMk id="66" creationId="{C9D52DDE-9C94-B13B-8FA1-99F4E75ECAEC}"/>
          </ac:spMkLst>
        </pc:spChg>
        <pc:spChg chg="mod">
          <ac:chgData name="Nicolas Delfosse" userId="d965f3d4-ea58-4afe-85b0-6f02e8cf3c22" providerId="ADAL" clId="{C1EF8280-3966-4681-AC4D-8D4580F2A6EE}" dt="2023-07-23T23:57:31.214" v="15132"/>
          <ac:spMkLst>
            <pc:docMk/>
            <pc:sldMk cId="1162179010" sldId="329"/>
            <ac:spMk id="67" creationId="{0D028A47-3422-9CF6-E448-5FFE8B54FF13}"/>
          </ac:spMkLst>
        </pc:spChg>
        <pc:spChg chg="del mod topLvl">
          <ac:chgData name="Nicolas Delfosse" userId="d965f3d4-ea58-4afe-85b0-6f02e8cf3c22" providerId="ADAL" clId="{C1EF8280-3966-4681-AC4D-8D4580F2A6EE}" dt="2023-07-23T23:57:58.183" v="15138" actId="478"/>
          <ac:spMkLst>
            <pc:docMk/>
            <pc:sldMk cId="1162179010" sldId="329"/>
            <ac:spMk id="69" creationId="{16E9AC8A-8039-91CF-6F1B-F1FBEC4D7DB4}"/>
          </ac:spMkLst>
        </pc:spChg>
        <pc:spChg chg="mod topLvl">
          <ac:chgData name="Nicolas Delfosse" userId="d965f3d4-ea58-4afe-85b0-6f02e8cf3c22" providerId="ADAL" clId="{C1EF8280-3966-4681-AC4D-8D4580F2A6EE}" dt="2023-07-23T23:57:58.183" v="15138" actId="478"/>
          <ac:spMkLst>
            <pc:docMk/>
            <pc:sldMk cId="1162179010" sldId="329"/>
            <ac:spMk id="70" creationId="{5218B6BB-C1FB-5D46-A126-6C74115C90E1}"/>
          </ac:spMkLst>
        </pc:spChg>
        <pc:spChg chg="add mod">
          <ac:chgData name="Nicolas Delfosse" userId="d965f3d4-ea58-4afe-85b0-6f02e8cf3c22" providerId="ADAL" clId="{C1EF8280-3966-4681-AC4D-8D4580F2A6EE}" dt="2023-07-23T23:58:09.395" v="15141" actId="1076"/>
          <ac:spMkLst>
            <pc:docMk/>
            <pc:sldMk cId="1162179010" sldId="329"/>
            <ac:spMk id="71" creationId="{EE19F8D6-B255-00FA-A9F2-529125FBBFCE}"/>
          </ac:spMkLst>
        </pc:spChg>
        <pc:spChg chg="mod">
          <ac:chgData name="Nicolas Delfosse" userId="d965f3d4-ea58-4afe-85b0-6f02e8cf3c22" providerId="ADAL" clId="{C1EF8280-3966-4681-AC4D-8D4580F2A6EE}" dt="2023-07-23T23:58:16.528" v="15143"/>
          <ac:spMkLst>
            <pc:docMk/>
            <pc:sldMk cId="1162179010" sldId="329"/>
            <ac:spMk id="74" creationId="{7ED75E20-141F-A012-304B-AC0C3BA7281C}"/>
          </ac:spMkLst>
        </pc:spChg>
        <pc:spChg chg="mod">
          <ac:chgData name="Nicolas Delfosse" userId="d965f3d4-ea58-4afe-85b0-6f02e8cf3c22" providerId="ADAL" clId="{C1EF8280-3966-4681-AC4D-8D4580F2A6EE}" dt="2023-07-23T23:58:16.528" v="15143"/>
          <ac:spMkLst>
            <pc:docMk/>
            <pc:sldMk cId="1162179010" sldId="329"/>
            <ac:spMk id="75" creationId="{3498D348-048E-A1ED-0768-74E87A8A170D}"/>
          </ac:spMkLst>
        </pc:spChg>
        <pc:spChg chg="mod">
          <ac:chgData name="Nicolas Delfosse" userId="d965f3d4-ea58-4afe-85b0-6f02e8cf3c22" providerId="ADAL" clId="{C1EF8280-3966-4681-AC4D-8D4580F2A6EE}" dt="2023-07-23T23:58:22.479" v="15145"/>
          <ac:spMkLst>
            <pc:docMk/>
            <pc:sldMk cId="1162179010" sldId="329"/>
            <ac:spMk id="77" creationId="{456B16DB-E69A-0796-809D-B506760342AD}"/>
          </ac:spMkLst>
        </pc:spChg>
        <pc:spChg chg="mod">
          <ac:chgData name="Nicolas Delfosse" userId="d965f3d4-ea58-4afe-85b0-6f02e8cf3c22" providerId="ADAL" clId="{C1EF8280-3966-4681-AC4D-8D4580F2A6EE}" dt="2023-07-23T23:58:22.479" v="15145"/>
          <ac:spMkLst>
            <pc:docMk/>
            <pc:sldMk cId="1162179010" sldId="329"/>
            <ac:spMk id="78" creationId="{6322AE27-96C3-3137-0D3F-1EB6EF167D38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0" creationId="{898D610C-B4E2-4AAF-CA4F-9397565EE60F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1" creationId="{A8FB6171-B204-D4B1-9DD9-0909E25DAE5C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3" creationId="{26AFC7FD-3FA9-F154-1364-C56BC49BE572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4" creationId="{55D1BAB1-5545-E50E-3C83-F11403D9CBE2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6" creationId="{862E7790-1B4E-A984-852C-EE5470E82CB5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7" creationId="{3EB6108D-759D-F771-1FF3-FD0F4970725F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89" creationId="{39FA92F9-6E6A-529F-EA82-C04FC10AF611}"/>
          </ac:spMkLst>
        </pc:spChg>
        <pc:spChg chg="mod">
          <ac:chgData name="Nicolas Delfosse" userId="d965f3d4-ea58-4afe-85b0-6f02e8cf3c22" providerId="ADAL" clId="{C1EF8280-3966-4681-AC4D-8D4580F2A6EE}" dt="2023-07-23T23:58:28.773" v="15147"/>
          <ac:spMkLst>
            <pc:docMk/>
            <pc:sldMk cId="1162179010" sldId="329"/>
            <ac:spMk id="90" creationId="{962443B5-5F2A-E823-775D-3C67A3E0EA5A}"/>
          </ac:spMkLst>
        </pc:spChg>
        <pc:spChg chg="add mod">
          <ac:chgData name="Nicolas Delfosse" userId="d965f3d4-ea58-4afe-85b0-6f02e8cf3c22" providerId="ADAL" clId="{C1EF8280-3966-4681-AC4D-8D4580F2A6EE}" dt="2023-07-24T00:02:39.265" v="15365" actId="208"/>
          <ac:spMkLst>
            <pc:docMk/>
            <pc:sldMk cId="1162179010" sldId="329"/>
            <ac:spMk id="95" creationId="{AD4DF168-2ED8-9A31-16AB-26DB8E61BA51}"/>
          </ac:spMkLst>
        </pc:spChg>
        <pc:spChg chg="add mod">
          <ac:chgData name="Nicolas Delfosse" userId="d965f3d4-ea58-4afe-85b0-6f02e8cf3c22" providerId="ADAL" clId="{C1EF8280-3966-4681-AC4D-8D4580F2A6EE}" dt="2023-07-24T00:02:39.265" v="15365" actId="208"/>
          <ac:spMkLst>
            <pc:docMk/>
            <pc:sldMk cId="1162179010" sldId="329"/>
            <ac:spMk id="96" creationId="{F1CF4BB0-0919-A394-D53F-37EFBDAE93EE}"/>
          </ac:spMkLst>
        </pc:spChg>
        <pc:spChg chg="add mod">
          <ac:chgData name="Nicolas Delfosse" userId="d965f3d4-ea58-4afe-85b0-6f02e8cf3c22" providerId="ADAL" clId="{C1EF8280-3966-4681-AC4D-8D4580F2A6EE}" dt="2023-07-24T00:02:39.265" v="15365" actId="208"/>
          <ac:spMkLst>
            <pc:docMk/>
            <pc:sldMk cId="1162179010" sldId="329"/>
            <ac:spMk id="97" creationId="{B9443FBC-D4B3-8BA7-64DC-96DE02852DA4}"/>
          </ac:spMkLst>
        </pc:spChg>
        <pc:spChg chg="add mod">
          <ac:chgData name="Nicolas Delfosse" userId="d965f3d4-ea58-4afe-85b0-6f02e8cf3c22" providerId="ADAL" clId="{C1EF8280-3966-4681-AC4D-8D4580F2A6EE}" dt="2023-07-24T00:02:51.800" v="15370" actId="1076"/>
          <ac:spMkLst>
            <pc:docMk/>
            <pc:sldMk cId="1162179010" sldId="329"/>
            <ac:spMk id="99" creationId="{B874EFF0-E116-4202-4E11-07A0325ACD25}"/>
          </ac:spMkLst>
        </pc:spChg>
        <pc:spChg chg="add mod">
          <ac:chgData name="Nicolas Delfosse" userId="d965f3d4-ea58-4afe-85b0-6f02e8cf3c22" providerId="ADAL" clId="{C1EF8280-3966-4681-AC4D-8D4580F2A6EE}" dt="2023-07-24T00:03:06.850" v="15375" actId="1076"/>
          <ac:spMkLst>
            <pc:docMk/>
            <pc:sldMk cId="1162179010" sldId="329"/>
            <ac:spMk id="100" creationId="{33E2C6E4-1860-F428-580C-93950288D345}"/>
          </ac:spMkLst>
        </pc:spChg>
        <pc:spChg chg="add mod">
          <ac:chgData name="Nicolas Delfosse" userId="d965f3d4-ea58-4afe-85b0-6f02e8cf3c22" providerId="ADAL" clId="{C1EF8280-3966-4681-AC4D-8D4580F2A6EE}" dt="2023-07-24T00:03:03.677" v="15374" actId="1076"/>
          <ac:spMkLst>
            <pc:docMk/>
            <pc:sldMk cId="1162179010" sldId="329"/>
            <ac:spMk id="101" creationId="{04E612FA-CD08-FA5C-7E31-9E98D19E6DB0}"/>
          </ac:spMkLst>
        </pc:spChg>
        <pc:spChg chg="del mod">
          <ac:chgData name="Nicolas Delfosse" userId="d965f3d4-ea58-4afe-85b0-6f02e8cf3c22" providerId="ADAL" clId="{C1EF8280-3966-4681-AC4D-8D4580F2A6EE}" dt="2023-07-24T00:03:31.349" v="15383" actId="478"/>
          <ac:spMkLst>
            <pc:docMk/>
            <pc:sldMk cId="1162179010" sldId="329"/>
            <ac:spMk id="103" creationId="{D063617D-5103-D3F0-E27B-851EBE25C7B6}"/>
          </ac:spMkLst>
        </pc:spChg>
        <pc:spChg chg="del mod">
          <ac:chgData name="Nicolas Delfosse" userId="d965f3d4-ea58-4afe-85b0-6f02e8cf3c22" providerId="ADAL" clId="{C1EF8280-3966-4681-AC4D-8D4580F2A6EE}" dt="2023-07-24T00:03:25.501" v="15380" actId="478"/>
          <ac:spMkLst>
            <pc:docMk/>
            <pc:sldMk cId="1162179010" sldId="329"/>
            <ac:spMk id="104" creationId="{80540E72-3F33-4045-9425-2081BCBE3D52}"/>
          </ac:spMkLst>
        </pc:spChg>
        <pc:spChg chg="del mod">
          <ac:chgData name="Nicolas Delfosse" userId="d965f3d4-ea58-4afe-85b0-6f02e8cf3c22" providerId="ADAL" clId="{C1EF8280-3966-4681-AC4D-8D4580F2A6EE}" dt="2023-07-24T00:03:20.532" v="15378" actId="478"/>
          <ac:spMkLst>
            <pc:docMk/>
            <pc:sldMk cId="1162179010" sldId="329"/>
            <ac:spMk id="105" creationId="{2F8F3D4B-6491-5D9E-42F1-F143BA0BA2FE}"/>
          </ac:spMkLst>
        </pc:spChg>
        <pc:spChg chg="del mod">
          <ac:chgData name="Nicolas Delfosse" userId="d965f3d4-ea58-4afe-85b0-6f02e8cf3c22" providerId="ADAL" clId="{C1EF8280-3966-4681-AC4D-8D4580F2A6EE}" dt="2023-07-24T00:03:23.777" v="15379" actId="478"/>
          <ac:spMkLst>
            <pc:docMk/>
            <pc:sldMk cId="1162179010" sldId="329"/>
            <ac:spMk id="106" creationId="{FD87F9DE-99DF-DB83-1CAC-F9F4214C3C3B}"/>
          </ac:spMkLst>
        </pc:spChg>
        <pc:spChg chg="mod">
          <ac:chgData name="Nicolas Delfosse" userId="d965f3d4-ea58-4afe-85b0-6f02e8cf3c22" providerId="ADAL" clId="{C1EF8280-3966-4681-AC4D-8D4580F2A6EE}" dt="2023-07-24T00:03:45.016" v="15386" actId="208"/>
          <ac:spMkLst>
            <pc:docMk/>
            <pc:sldMk cId="1162179010" sldId="329"/>
            <ac:spMk id="108" creationId="{DAF001B4-50F0-DBDE-D562-F3DC352752B6}"/>
          </ac:spMkLst>
        </pc:spChg>
        <pc:spChg chg="mod">
          <ac:chgData name="Nicolas Delfosse" userId="d965f3d4-ea58-4afe-85b0-6f02e8cf3c22" providerId="ADAL" clId="{C1EF8280-3966-4681-AC4D-8D4580F2A6EE}" dt="2023-07-24T00:03:45.016" v="15386" actId="208"/>
          <ac:spMkLst>
            <pc:docMk/>
            <pc:sldMk cId="1162179010" sldId="329"/>
            <ac:spMk id="109" creationId="{6F3A9D39-4C07-0255-38B1-53B270A51257}"/>
          </ac:spMkLst>
        </pc:spChg>
        <pc:spChg chg="mod">
          <ac:chgData name="Nicolas Delfosse" userId="d965f3d4-ea58-4afe-85b0-6f02e8cf3c22" providerId="ADAL" clId="{C1EF8280-3966-4681-AC4D-8D4580F2A6EE}" dt="2023-07-24T00:03:45.016" v="15386" actId="208"/>
          <ac:spMkLst>
            <pc:docMk/>
            <pc:sldMk cId="1162179010" sldId="329"/>
            <ac:spMk id="110" creationId="{4EFCC398-57BF-DB57-4A67-C2B343E2AC9E}"/>
          </ac:spMkLst>
        </pc:spChg>
        <pc:spChg chg="add mod">
          <ac:chgData name="Nicolas Delfosse" userId="d965f3d4-ea58-4afe-85b0-6f02e8cf3c22" providerId="ADAL" clId="{C1EF8280-3966-4681-AC4D-8D4580F2A6EE}" dt="2023-07-24T00:04:48.470" v="15400" actId="1076"/>
          <ac:spMkLst>
            <pc:docMk/>
            <pc:sldMk cId="1162179010" sldId="329"/>
            <ac:spMk id="111" creationId="{17DBDBB7-EFC1-B3A6-60E2-2A7B4E6D283B}"/>
          </ac:spMkLst>
        </pc:spChg>
        <pc:spChg chg="add mod">
          <ac:chgData name="Nicolas Delfosse" userId="d965f3d4-ea58-4afe-85b0-6f02e8cf3c22" providerId="ADAL" clId="{C1EF8280-3966-4681-AC4D-8D4580F2A6EE}" dt="2023-07-24T00:04:37.283" v="15399" actId="1076"/>
          <ac:spMkLst>
            <pc:docMk/>
            <pc:sldMk cId="1162179010" sldId="329"/>
            <ac:spMk id="112" creationId="{9529A20F-ED48-4F82-655D-65DF2157A11D}"/>
          </ac:spMkLst>
        </pc:spChg>
        <pc:spChg chg="add mod">
          <ac:chgData name="Nicolas Delfosse" userId="d965f3d4-ea58-4afe-85b0-6f02e8cf3c22" providerId="ADAL" clId="{C1EF8280-3966-4681-AC4D-8D4580F2A6EE}" dt="2023-07-24T00:04:33.985" v="15398" actId="14100"/>
          <ac:spMkLst>
            <pc:docMk/>
            <pc:sldMk cId="1162179010" sldId="329"/>
            <ac:spMk id="113" creationId="{751D8FF5-8691-7B70-F075-6CC559CAC9C9}"/>
          </ac:spMkLst>
        </pc:spChg>
        <pc:spChg chg="add mod">
          <ac:chgData name="Nicolas Delfosse" userId="d965f3d4-ea58-4afe-85b0-6f02e8cf3c22" providerId="ADAL" clId="{C1EF8280-3966-4681-AC4D-8D4580F2A6EE}" dt="2023-07-24T00:04:53.016" v="15402" actId="1076"/>
          <ac:spMkLst>
            <pc:docMk/>
            <pc:sldMk cId="1162179010" sldId="329"/>
            <ac:spMk id="114" creationId="{C577381D-E811-DF00-237D-D63D4E1BF40B}"/>
          </ac:spMkLst>
        </pc:spChg>
        <pc:spChg chg="add mod">
          <ac:chgData name="Nicolas Delfosse" userId="d965f3d4-ea58-4afe-85b0-6f02e8cf3c22" providerId="ADAL" clId="{C1EF8280-3966-4681-AC4D-8D4580F2A6EE}" dt="2023-07-24T00:04:58.600" v="15404" actId="1076"/>
          <ac:spMkLst>
            <pc:docMk/>
            <pc:sldMk cId="1162179010" sldId="329"/>
            <ac:spMk id="115" creationId="{227561B1-3653-48CA-483A-30DFD8027CC3}"/>
          </ac:spMkLst>
        </pc:spChg>
        <pc:grpChg chg="add mod">
          <ac:chgData name="Nicolas Delfosse" userId="d965f3d4-ea58-4afe-85b0-6f02e8cf3c22" providerId="ADAL" clId="{C1EF8280-3966-4681-AC4D-8D4580F2A6EE}" dt="2023-07-23T22:56:59.883" v="13327" actId="1076"/>
          <ac:grpSpMkLst>
            <pc:docMk/>
            <pc:sldMk cId="1162179010" sldId="329"/>
            <ac:grpSpMk id="4" creationId="{F391271A-E603-65B9-4F54-4202904F41E1}"/>
          </ac:grpSpMkLst>
        </pc:grpChg>
        <pc:grpChg chg="mod">
          <ac:chgData name="Nicolas Delfosse" userId="d965f3d4-ea58-4afe-85b0-6f02e8cf3c22" providerId="ADAL" clId="{C1EF8280-3966-4681-AC4D-8D4580F2A6EE}" dt="2023-07-23T22:56:52.103" v="13325"/>
          <ac:grpSpMkLst>
            <pc:docMk/>
            <pc:sldMk cId="1162179010" sldId="329"/>
            <ac:grpSpMk id="9" creationId="{6D7BBED5-B4DF-0191-E6DD-B2DE7EDBFC63}"/>
          </ac:grpSpMkLst>
        </pc:grpChg>
        <pc:grpChg chg="add mod">
          <ac:chgData name="Nicolas Delfosse" userId="d965f3d4-ea58-4afe-85b0-6f02e8cf3c22" providerId="ADAL" clId="{C1EF8280-3966-4681-AC4D-8D4580F2A6EE}" dt="2023-07-23T22:57:11.901" v="13329" actId="1076"/>
          <ac:grpSpMkLst>
            <pc:docMk/>
            <pc:sldMk cId="1162179010" sldId="329"/>
            <ac:grpSpMk id="13" creationId="{6B50BCD7-D467-DEA8-2814-BBC99747E696}"/>
          </ac:grpSpMkLst>
        </pc:grpChg>
        <pc:grpChg chg="mod">
          <ac:chgData name="Nicolas Delfosse" userId="d965f3d4-ea58-4afe-85b0-6f02e8cf3c22" providerId="ADAL" clId="{C1EF8280-3966-4681-AC4D-8D4580F2A6EE}" dt="2023-07-23T22:57:05.143" v="13328"/>
          <ac:grpSpMkLst>
            <pc:docMk/>
            <pc:sldMk cId="1162179010" sldId="329"/>
            <ac:grpSpMk id="19" creationId="{C2336BA4-4F5E-BC40-B517-E953BE15FBC6}"/>
          </ac:grpSpMkLst>
        </pc:grpChg>
        <pc:grpChg chg="add">
          <ac:chgData name="Nicolas Delfosse" userId="d965f3d4-ea58-4afe-85b0-6f02e8cf3c22" providerId="ADAL" clId="{C1EF8280-3966-4681-AC4D-8D4580F2A6EE}" dt="2023-07-23T23:55:40.978" v="15109" actId="164"/>
          <ac:grpSpMkLst>
            <pc:docMk/>
            <pc:sldMk cId="1162179010" sldId="329"/>
            <ac:grpSpMk id="26" creationId="{27B8BFF1-D2F8-4EAB-9019-BEB589D165E6}"/>
          </ac:grpSpMkLst>
        </pc:grpChg>
        <pc:grpChg chg="add mod">
          <ac:chgData name="Nicolas Delfosse" userId="d965f3d4-ea58-4afe-85b0-6f02e8cf3c22" providerId="ADAL" clId="{C1EF8280-3966-4681-AC4D-8D4580F2A6EE}" dt="2023-07-23T23:55:47.079" v="15111" actId="1076"/>
          <ac:grpSpMkLst>
            <pc:docMk/>
            <pc:sldMk cId="1162179010" sldId="329"/>
            <ac:grpSpMk id="27" creationId="{85A61796-DA6C-465F-87E0-175CA2BE553D}"/>
          </ac:grpSpMkLst>
        </pc:grpChg>
        <pc:grpChg chg="add mod">
          <ac:chgData name="Nicolas Delfosse" userId="d965f3d4-ea58-4afe-85b0-6f02e8cf3c22" providerId="ADAL" clId="{C1EF8280-3966-4681-AC4D-8D4580F2A6EE}" dt="2023-07-23T23:55:53.577" v="15113" actId="1076"/>
          <ac:grpSpMkLst>
            <pc:docMk/>
            <pc:sldMk cId="1162179010" sldId="329"/>
            <ac:grpSpMk id="30" creationId="{1C330961-7177-95BF-8A97-43BDAC7CF31C}"/>
          </ac:grpSpMkLst>
        </pc:grpChg>
        <pc:grpChg chg="add del mod">
          <ac:chgData name="Nicolas Delfosse" userId="d965f3d4-ea58-4afe-85b0-6f02e8cf3c22" providerId="ADAL" clId="{C1EF8280-3966-4681-AC4D-8D4580F2A6EE}" dt="2023-07-23T23:56:07.618" v="15116" actId="478"/>
          <ac:grpSpMkLst>
            <pc:docMk/>
            <pc:sldMk cId="1162179010" sldId="329"/>
            <ac:grpSpMk id="33" creationId="{09018423-BBB8-1572-7205-2D7F765656EC}"/>
          </ac:grpSpMkLst>
        </pc:grpChg>
        <pc:grpChg chg="add">
          <ac:chgData name="Nicolas Delfosse" userId="d965f3d4-ea58-4afe-85b0-6f02e8cf3c22" providerId="ADAL" clId="{C1EF8280-3966-4681-AC4D-8D4580F2A6EE}" dt="2023-07-23T23:56:23.028" v="15119" actId="164"/>
          <ac:grpSpMkLst>
            <pc:docMk/>
            <pc:sldMk cId="1162179010" sldId="329"/>
            <ac:grpSpMk id="37" creationId="{BB7F49C1-012F-FA29-7C16-318F1E8FFA0D}"/>
          </ac:grpSpMkLst>
        </pc:grpChg>
        <pc:grpChg chg="add mod">
          <ac:chgData name="Nicolas Delfosse" userId="d965f3d4-ea58-4afe-85b0-6f02e8cf3c22" providerId="ADAL" clId="{C1EF8280-3966-4681-AC4D-8D4580F2A6EE}" dt="2023-07-23T23:56:41.346" v="15121" actId="1076"/>
          <ac:grpSpMkLst>
            <pc:docMk/>
            <pc:sldMk cId="1162179010" sldId="329"/>
            <ac:grpSpMk id="38" creationId="{BCABF6D1-0E74-5970-C807-A7CBF1F9E84C}"/>
          </ac:grpSpMkLst>
        </pc:grpChg>
        <pc:grpChg chg="add mod">
          <ac:chgData name="Nicolas Delfosse" userId="d965f3d4-ea58-4afe-85b0-6f02e8cf3c22" providerId="ADAL" clId="{C1EF8280-3966-4681-AC4D-8D4580F2A6EE}" dt="2023-07-23T23:56:41.346" v="15121" actId="1076"/>
          <ac:grpSpMkLst>
            <pc:docMk/>
            <pc:sldMk cId="1162179010" sldId="329"/>
            <ac:grpSpMk id="41" creationId="{79DD5B7D-747D-C8CF-E83F-59A20C1AD928}"/>
          </ac:grpSpMkLst>
        </pc:grpChg>
        <pc:grpChg chg="add mod">
          <ac:chgData name="Nicolas Delfosse" userId="d965f3d4-ea58-4afe-85b0-6f02e8cf3c22" providerId="ADAL" clId="{C1EF8280-3966-4681-AC4D-8D4580F2A6EE}" dt="2023-07-23T23:56:41.346" v="15121" actId="1076"/>
          <ac:grpSpMkLst>
            <pc:docMk/>
            <pc:sldMk cId="1162179010" sldId="329"/>
            <ac:grpSpMk id="44" creationId="{3411CCF8-EDD1-318B-7CF9-FA7B53493A95}"/>
          </ac:grpSpMkLst>
        </pc:grpChg>
        <pc:grpChg chg="add mod">
          <ac:chgData name="Nicolas Delfosse" userId="d965f3d4-ea58-4afe-85b0-6f02e8cf3c22" providerId="ADAL" clId="{C1EF8280-3966-4681-AC4D-8D4580F2A6EE}" dt="2023-07-23T23:56:41.346" v="15121" actId="1076"/>
          <ac:grpSpMkLst>
            <pc:docMk/>
            <pc:sldMk cId="1162179010" sldId="329"/>
            <ac:grpSpMk id="47" creationId="{E56ACC3F-2F89-E2A9-B8C2-2E92705E9CF3}"/>
          </ac:grpSpMkLst>
        </pc:grpChg>
        <pc:grpChg chg="add mod">
          <ac:chgData name="Nicolas Delfosse" userId="d965f3d4-ea58-4afe-85b0-6f02e8cf3c22" providerId="ADAL" clId="{C1EF8280-3966-4681-AC4D-8D4580F2A6EE}" dt="2023-07-23T23:56:49.597" v="15123" actId="1076"/>
          <ac:grpSpMkLst>
            <pc:docMk/>
            <pc:sldMk cId="1162179010" sldId="329"/>
            <ac:grpSpMk id="50" creationId="{36842FF4-CD36-3FA8-A349-BCF65F31E0F2}"/>
          </ac:grpSpMkLst>
        </pc:grpChg>
        <pc:grpChg chg="add mod">
          <ac:chgData name="Nicolas Delfosse" userId="d965f3d4-ea58-4afe-85b0-6f02e8cf3c22" providerId="ADAL" clId="{C1EF8280-3966-4681-AC4D-8D4580F2A6EE}" dt="2023-07-23T23:56:49.597" v="15123" actId="1076"/>
          <ac:grpSpMkLst>
            <pc:docMk/>
            <pc:sldMk cId="1162179010" sldId="329"/>
            <ac:grpSpMk id="53" creationId="{78DA0AA4-E3FE-5FF0-59EF-4931F4B96E93}"/>
          </ac:grpSpMkLst>
        </pc:grpChg>
        <pc:grpChg chg="add mod">
          <ac:chgData name="Nicolas Delfosse" userId="d965f3d4-ea58-4afe-85b0-6f02e8cf3c22" providerId="ADAL" clId="{C1EF8280-3966-4681-AC4D-8D4580F2A6EE}" dt="2023-07-23T23:56:49.597" v="15123" actId="1076"/>
          <ac:grpSpMkLst>
            <pc:docMk/>
            <pc:sldMk cId="1162179010" sldId="329"/>
            <ac:grpSpMk id="56" creationId="{C63FE1AC-21DC-DB4E-64F0-CE3059E28900}"/>
          </ac:grpSpMkLst>
        </pc:grpChg>
        <pc:grpChg chg="add mod">
          <ac:chgData name="Nicolas Delfosse" userId="d965f3d4-ea58-4afe-85b0-6f02e8cf3c22" providerId="ADAL" clId="{C1EF8280-3966-4681-AC4D-8D4580F2A6EE}" dt="2023-07-23T23:56:49.597" v="15123" actId="1076"/>
          <ac:grpSpMkLst>
            <pc:docMk/>
            <pc:sldMk cId="1162179010" sldId="329"/>
            <ac:grpSpMk id="59" creationId="{CFCB89A6-6F5A-8AAF-01CE-1B17FF72F444}"/>
          </ac:grpSpMkLst>
        </pc:grpChg>
        <pc:grpChg chg="add mod">
          <ac:chgData name="Nicolas Delfosse" userId="d965f3d4-ea58-4afe-85b0-6f02e8cf3c22" providerId="ADAL" clId="{C1EF8280-3966-4681-AC4D-8D4580F2A6EE}" dt="2023-07-23T23:57:38.664" v="15135" actId="1076"/>
          <ac:grpSpMkLst>
            <pc:docMk/>
            <pc:sldMk cId="1162179010" sldId="329"/>
            <ac:grpSpMk id="64" creationId="{638992E0-4BAA-F101-2279-7AFF21D2890B}"/>
          </ac:grpSpMkLst>
        </pc:grpChg>
        <pc:grpChg chg="add del mod">
          <ac:chgData name="Nicolas Delfosse" userId="d965f3d4-ea58-4afe-85b0-6f02e8cf3c22" providerId="ADAL" clId="{C1EF8280-3966-4681-AC4D-8D4580F2A6EE}" dt="2023-07-23T23:57:33.579" v="15134" actId="478"/>
          <ac:grpSpMkLst>
            <pc:docMk/>
            <pc:sldMk cId="1162179010" sldId="329"/>
            <ac:grpSpMk id="65" creationId="{BFB2CDA4-ACD0-15AE-7386-5407B31F59FC}"/>
          </ac:grpSpMkLst>
        </pc:grpChg>
        <pc:grpChg chg="add del mod">
          <ac:chgData name="Nicolas Delfosse" userId="d965f3d4-ea58-4afe-85b0-6f02e8cf3c22" providerId="ADAL" clId="{C1EF8280-3966-4681-AC4D-8D4580F2A6EE}" dt="2023-07-23T23:57:58.183" v="15138" actId="478"/>
          <ac:grpSpMkLst>
            <pc:docMk/>
            <pc:sldMk cId="1162179010" sldId="329"/>
            <ac:grpSpMk id="68" creationId="{8E88BECE-23DF-4BD5-FD27-F4BC30D6BAE2}"/>
          </ac:grpSpMkLst>
        </pc:grpChg>
        <pc:grpChg chg="add">
          <ac:chgData name="Nicolas Delfosse" userId="d965f3d4-ea58-4afe-85b0-6f02e8cf3c22" providerId="ADAL" clId="{C1EF8280-3966-4681-AC4D-8D4580F2A6EE}" dt="2023-07-23T23:58:15.262" v="15142" actId="164"/>
          <ac:grpSpMkLst>
            <pc:docMk/>
            <pc:sldMk cId="1162179010" sldId="329"/>
            <ac:grpSpMk id="72" creationId="{4BDA89AB-3E07-BB25-5914-AFD4909AD0FC}"/>
          </ac:grpSpMkLst>
        </pc:grpChg>
        <pc:grpChg chg="add mod">
          <ac:chgData name="Nicolas Delfosse" userId="d965f3d4-ea58-4afe-85b0-6f02e8cf3c22" providerId="ADAL" clId="{C1EF8280-3966-4681-AC4D-8D4580F2A6EE}" dt="2023-07-23T23:58:21.433" v="15144" actId="1076"/>
          <ac:grpSpMkLst>
            <pc:docMk/>
            <pc:sldMk cId="1162179010" sldId="329"/>
            <ac:grpSpMk id="73" creationId="{156F536C-64DE-C82E-6B3F-3956DBC14AE8}"/>
          </ac:grpSpMkLst>
        </pc:grpChg>
        <pc:grpChg chg="add mod">
          <ac:chgData name="Nicolas Delfosse" userId="d965f3d4-ea58-4afe-85b0-6f02e8cf3c22" providerId="ADAL" clId="{C1EF8280-3966-4681-AC4D-8D4580F2A6EE}" dt="2023-07-23T23:58:24.963" v="15146" actId="1076"/>
          <ac:grpSpMkLst>
            <pc:docMk/>
            <pc:sldMk cId="1162179010" sldId="329"/>
            <ac:grpSpMk id="76" creationId="{1C63BA47-06AB-1D61-7480-6A1E7166C7E1}"/>
          </ac:grpSpMkLst>
        </pc:grpChg>
        <pc:grpChg chg="add mod">
          <ac:chgData name="Nicolas Delfosse" userId="d965f3d4-ea58-4afe-85b0-6f02e8cf3c22" providerId="ADAL" clId="{C1EF8280-3966-4681-AC4D-8D4580F2A6EE}" dt="2023-07-23T23:58:39.016" v="15148" actId="1076"/>
          <ac:grpSpMkLst>
            <pc:docMk/>
            <pc:sldMk cId="1162179010" sldId="329"/>
            <ac:grpSpMk id="79" creationId="{1DB32CEE-66CA-D02C-3EC4-0DF0D0EA4FD9}"/>
          </ac:grpSpMkLst>
        </pc:grpChg>
        <pc:grpChg chg="add mod">
          <ac:chgData name="Nicolas Delfosse" userId="d965f3d4-ea58-4afe-85b0-6f02e8cf3c22" providerId="ADAL" clId="{C1EF8280-3966-4681-AC4D-8D4580F2A6EE}" dt="2023-07-23T23:58:39.016" v="15148" actId="1076"/>
          <ac:grpSpMkLst>
            <pc:docMk/>
            <pc:sldMk cId="1162179010" sldId="329"/>
            <ac:grpSpMk id="82" creationId="{02DA1B10-0D65-013B-5E01-5E5DDE771F01}"/>
          </ac:grpSpMkLst>
        </pc:grpChg>
        <pc:grpChg chg="add mod">
          <ac:chgData name="Nicolas Delfosse" userId="d965f3d4-ea58-4afe-85b0-6f02e8cf3c22" providerId="ADAL" clId="{C1EF8280-3966-4681-AC4D-8D4580F2A6EE}" dt="2023-07-23T23:58:39.016" v="15148" actId="1076"/>
          <ac:grpSpMkLst>
            <pc:docMk/>
            <pc:sldMk cId="1162179010" sldId="329"/>
            <ac:grpSpMk id="85" creationId="{4BC7B8D4-C81C-EB2C-BBF3-4BD5A731B32E}"/>
          </ac:grpSpMkLst>
        </pc:grpChg>
        <pc:grpChg chg="add mod">
          <ac:chgData name="Nicolas Delfosse" userId="d965f3d4-ea58-4afe-85b0-6f02e8cf3c22" providerId="ADAL" clId="{C1EF8280-3966-4681-AC4D-8D4580F2A6EE}" dt="2023-07-23T23:58:39.016" v="15148" actId="1076"/>
          <ac:grpSpMkLst>
            <pc:docMk/>
            <pc:sldMk cId="1162179010" sldId="329"/>
            <ac:grpSpMk id="88" creationId="{B3646559-4913-D9A0-42E3-4513D8F4D983}"/>
          </ac:grpSpMkLst>
        </pc:grpChg>
        <pc:grpChg chg="add">
          <ac:chgData name="Nicolas Delfosse" userId="d965f3d4-ea58-4afe-85b0-6f02e8cf3c22" providerId="ADAL" clId="{C1EF8280-3966-4681-AC4D-8D4580F2A6EE}" dt="2023-07-23T23:58:48.714" v="15149" actId="164"/>
          <ac:grpSpMkLst>
            <pc:docMk/>
            <pc:sldMk cId="1162179010" sldId="329"/>
            <ac:grpSpMk id="91" creationId="{631B8E40-08CA-0718-3F4F-D16FF9C005F3}"/>
          </ac:grpSpMkLst>
        </pc:grpChg>
        <pc:grpChg chg="add">
          <ac:chgData name="Nicolas Delfosse" userId="d965f3d4-ea58-4afe-85b0-6f02e8cf3c22" providerId="ADAL" clId="{C1EF8280-3966-4681-AC4D-8D4580F2A6EE}" dt="2023-07-23T23:58:55.594" v="15150" actId="164"/>
          <ac:grpSpMkLst>
            <pc:docMk/>
            <pc:sldMk cId="1162179010" sldId="329"/>
            <ac:grpSpMk id="92" creationId="{3DE7F48B-26E2-9D03-6C1E-8A09C695787B}"/>
          </ac:grpSpMkLst>
        </pc:grpChg>
        <pc:grpChg chg="add">
          <ac:chgData name="Nicolas Delfosse" userId="d965f3d4-ea58-4afe-85b0-6f02e8cf3c22" providerId="ADAL" clId="{C1EF8280-3966-4681-AC4D-8D4580F2A6EE}" dt="2023-07-23T23:59:01.013" v="15151" actId="164"/>
          <ac:grpSpMkLst>
            <pc:docMk/>
            <pc:sldMk cId="1162179010" sldId="329"/>
            <ac:grpSpMk id="93" creationId="{A495056B-8867-9B86-10A4-04FEFEE95E4B}"/>
          </ac:grpSpMkLst>
        </pc:grpChg>
        <pc:grpChg chg="add">
          <ac:chgData name="Nicolas Delfosse" userId="d965f3d4-ea58-4afe-85b0-6f02e8cf3c22" providerId="ADAL" clId="{C1EF8280-3966-4681-AC4D-8D4580F2A6EE}" dt="2023-07-23T23:59:08.396" v="15152" actId="164"/>
          <ac:grpSpMkLst>
            <pc:docMk/>
            <pc:sldMk cId="1162179010" sldId="329"/>
            <ac:grpSpMk id="94" creationId="{912E551C-CA73-DA99-7745-B95F2BE61747}"/>
          </ac:grpSpMkLst>
        </pc:grpChg>
        <pc:grpChg chg="add mod">
          <ac:chgData name="Nicolas Delfosse" userId="d965f3d4-ea58-4afe-85b0-6f02e8cf3c22" providerId="ADAL" clId="{C1EF8280-3966-4681-AC4D-8D4580F2A6EE}" dt="2023-07-24T00:03:49.885" v="15387" actId="14100"/>
          <ac:grpSpMkLst>
            <pc:docMk/>
            <pc:sldMk cId="1162179010" sldId="329"/>
            <ac:grpSpMk id="102" creationId="{FF8787DD-D3FB-800F-CB4C-1932BD800A3B}"/>
          </ac:grpSpMkLst>
        </pc:grpChg>
        <pc:grpChg chg="mod">
          <ac:chgData name="Nicolas Delfosse" userId="d965f3d4-ea58-4afe-85b0-6f02e8cf3c22" providerId="ADAL" clId="{C1EF8280-3966-4681-AC4D-8D4580F2A6EE}" dt="2023-07-24T00:03:14.608" v="15376"/>
          <ac:grpSpMkLst>
            <pc:docMk/>
            <pc:sldMk cId="1162179010" sldId="329"/>
            <ac:grpSpMk id="107" creationId="{A2A71C4C-654F-5792-FF5C-9BA857826347}"/>
          </ac:grpSpMkLst>
        </pc:grpChg>
        <pc:grpChg chg="add mod">
          <ac:chgData name="Nicolas Delfosse" userId="d965f3d4-ea58-4afe-85b0-6f02e8cf3c22" providerId="ADAL" clId="{C1EF8280-3966-4681-AC4D-8D4580F2A6EE}" dt="2023-07-24T00:05:20.984" v="15406" actId="1076"/>
          <ac:grpSpMkLst>
            <pc:docMk/>
            <pc:sldMk cId="1162179010" sldId="329"/>
            <ac:grpSpMk id="116" creationId="{8D8E1AB9-7A48-256D-0EF3-65B1CF3C4326}"/>
          </ac:grpSpMkLst>
        </pc:grpChg>
        <pc:grpChg chg="add mod">
          <ac:chgData name="Nicolas Delfosse" userId="d965f3d4-ea58-4afe-85b0-6f02e8cf3c22" providerId="ADAL" clId="{C1EF8280-3966-4681-AC4D-8D4580F2A6EE}" dt="2023-07-24T00:05:43.872" v="15409" actId="1076"/>
          <ac:grpSpMkLst>
            <pc:docMk/>
            <pc:sldMk cId="1162179010" sldId="329"/>
            <ac:grpSpMk id="117" creationId="{C960C539-00A5-E6DF-EB9E-B745A9E028E9}"/>
          </ac:grpSpMkLst>
        </pc:grpChg>
        <pc:grpChg chg="add">
          <ac:chgData name="Nicolas Delfosse" userId="d965f3d4-ea58-4afe-85b0-6f02e8cf3c22" providerId="ADAL" clId="{C1EF8280-3966-4681-AC4D-8D4580F2A6EE}" dt="2023-07-24T00:05:49.103" v="15410" actId="164"/>
          <ac:grpSpMkLst>
            <pc:docMk/>
            <pc:sldMk cId="1162179010" sldId="329"/>
            <ac:grpSpMk id="118" creationId="{21E5951A-DD9A-A5C3-E45C-6926B9431092}"/>
          </ac:grpSpMkLst>
        </pc:grpChg>
      </pc:sldChg>
      <pc:sldChg chg="addSp modSp add mod ord modAnim">
        <pc:chgData name="Nicolas Delfosse" userId="d965f3d4-ea58-4afe-85b0-6f02e8cf3c22" providerId="ADAL" clId="{C1EF8280-3966-4681-AC4D-8D4580F2A6EE}" dt="2023-07-24T15:57:52.261" v="24305" actId="20577"/>
        <pc:sldMkLst>
          <pc:docMk/>
          <pc:sldMk cId="951857883" sldId="1666"/>
        </pc:sldMkLst>
        <pc:spChg chg="add mod">
          <ac:chgData name="Nicolas Delfosse" userId="d965f3d4-ea58-4afe-85b0-6f02e8cf3c22" providerId="ADAL" clId="{C1EF8280-3966-4681-AC4D-8D4580F2A6EE}" dt="2023-07-24T15:57:52.261" v="24305" actId="20577"/>
          <ac:spMkLst>
            <pc:docMk/>
            <pc:sldMk cId="951857883" sldId="1666"/>
            <ac:spMk id="3" creationId="{70B7AB36-809D-294C-5346-0EC104237087}"/>
          </ac:spMkLst>
        </pc:spChg>
        <pc:spChg chg="mod">
          <ac:chgData name="Nicolas Delfosse" userId="d965f3d4-ea58-4afe-85b0-6f02e8cf3c22" providerId="ADAL" clId="{C1EF8280-3966-4681-AC4D-8D4580F2A6EE}" dt="2023-07-24T06:50:15.712" v="17343" actId="14100"/>
          <ac:spMkLst>
            <pc:docMk/>
            <pc:sldMk cId="951857883" sldId="1666"/>
            <ac:spMk id="159" creationId="{724B08FE-67CE-492D-8B62-F6F6BF91F0C8}"/>
          </ac:spMkLst>
        </pc:spChg>
      </pc:sldChg>
      <pc:sldChg chg="modSp add mod">
        <pc:chgData name="Nicolas Delfosse" userId="d965f3d4-ea58-4afe-85b0-6f02e8cf3c22" providerId="ADAL" clId="{C1EF8280-3966-4681-AC4D-8D4580F2A6EE}" dt="2023-07-24T07:07:42.511" v="17650" actId="14100"/>
        <pc:sldMkLst>
          <pc:docMk/>
          <pc:sldMk cId="4083099395" sldId="1685"/>
        </pc:sldMkLst>
        <pc:spChg chg="mod">
          <ac:chgData name="Nicolas Delfosse" userId="d965f3d4-ea58-4afe-85b0-6f02e8cf3c22" providerId="ADAL" clId="{C1EF8280-3966-4681-AC4D-8D4580F2A6EE}" dt="2023-07-24T07:07:42.511" v="17650" actId="14100"/>
          <ac:spMkLst>
            <pc:docMk/>
            <pc:sldMk cId="4083099395" sldId="1685"/>
            <ac:spMk id="57" creationId="{A9FB61AD-AC9D-4DEF-B695-17CA91A6EF2A}"/>
          </ac:spMkLst>
        </pc:spChg>
        <pc:spChg chg="mod">
          <ac:chgData name="Nicolas Delfosse" userId="d965f3d4-ea58-4afe-85b0-6f02e8cf3c22" providerId="ADAL" clId="{C1EF8280-3966-4681-AC4D-8D4580F2A6EE}" dt="2023-07-24T07:07:38.044" v="17649" actId="14100"/>
          <ac:spMkLst>
            <pc:docMk/>
            <pc:sldMk cId="4083099395" sldId="1685"/>
            <ac:spMk id="62" creationId="{83D97F6C-9DCC-42E9-B385-4DDFE664CEB3}"/>
          </ac:spMkLst>
        </pc:spChg>
        <pc:cxnChg chg="mod">
          <ac:chgData name="Nicolas Delfosse" userId="d965f3d4-ea58-4afe-85b0-6f02e8cf3c22" providerId="ADAL" clId="{C1EF8280-3966-4681-AC4D-8D4580F2A6EE}" dt="2023-07-24T07:07:42.511" v="17650" actId="14100"/>
          <ac:cxnSpMkLst>
            <pc:docMk/>
            <pc:sldMk cId="4083099395" sldId="1685"/>
            <ac:cxnSpMk id="58" creationId="{AE821D30-F36B-4CDE-A6F1-6CD67E6E13B6}"/>
          </ac:cxnSpMkLst>
        </pc:cxnChg>
        <pc:cxnChg chg="mod">
          <ac:chgData name="Nicolas Delfosse" userId="d965f3d4-ea58-4afe-85b0-6f02e8cf3c22" providerId="ADAL" clId="{C1EF8280-3966-4681-AC4D-8D4580F2A6EE}" dt="2023-07-24T07:07:38.044" v="17649" actId="14100"/>
          <ac:cxnSpMkLst>
            <pc:docMk/>
            <pc:sldMk cId="4083099395" sldId="1685"/>
            <ac:cxnSpMk id="63" creationId="{42F77BF0-EE89-4803-89FB-858B890DB4BD}"/>
          </ac:cxnSpMkLst>
        </pc:cxnChg>
        <pc:cxnChg chg="mod">
          <ac:chgData name="Nicolas Delfosse" userId="d965f3d4-ea58-4afe-85b0-6f02e8cf3c22" providerId="ADAL" clId="{C1EF8280-3966-4681-AC4D-8D4580F2A6EE}" dt="2023-07-24T07:07:42.511" v="17650" actId="14100"/>
          <ac:cxnSpMkLst>
            <pc:docMk/>
            <pc:sldMk cId="4083099395" sldId="1685"/>
            <ac:cxnSpMk id="67" creationId="{BD61AAE6-C196-4E0C-B943-9DA6BCA2C32D}"/>
          </ac:cxnSpMkLst>
        </pc:cxnChg>
      </pc:sldChg>
      <pc:sldChg chg="add modAnim">
        <pc:chgData name="Nicolas Delfosse" userId="d965f3d4-ea58-4afe-85b0-6f02e8cf3c22" providerId="ADAL" clId="{C1EF8280-3966-4681-AC4D-8D4580F2A6EE}" dt="2023-07-24T10:19:31.224" v="22936"/>
        <pc:sldMkLst>
          <pc:docMk/>
          <pc:sldMk cId="1793202814" sldId="1686"/>
        </pc:sldMkLst>
      </pc:sldChg>
      <pc:sldChg chg="add modAnim">
        <pc:chgData name="Nicolas Delfosse" userId="d965f3d4-ea58-4afe-85b0-6f02e8cf3c22" providerId="ADAL" clId="{C1EF8280-3966-4681-AC4D-8D4580F2A6EE}" dt="2023-07-24T10:19:45.477" v="22939"/>
        <pc:sldMkLst>
          <pc:docMk/>
          <pc:sldMk cId="1271701776" sldId="1687"/>
        </pc:sldMkLst>
      </pc:sldChg>
      <pc:sldChg chg="addSp delSp modSp add mod ord modAnim">
        <pc:chgData name="Nicolas Delfosse" userId="d965f3d4-ea58-4afe-85b0-6f02e8cf3c22" providerId="ADAL" clId="{C1EF8280-3966-4681-AC4D-8D4580F2A6EE}" dt="2023-07-24T10:21:31.020" v="22957"/>
        <pc:sldMkLst>
          <pc:docMk/>
          <pc:sldMk cId="644010199" sldId="1692"/>
        </pc:sldMkLst>
        <pc:spChg chg="add del mod">
          <ac:chgData name="Nicolas Delfosse" userId="d965f3d4-ea58-4afe-85b0-6f02e8cf3c22" providerId="ADAL" clId="{C1EF8280-3966-4681-AC4D-8D4580F2A6EE}" dt="2023-07-24T07:30:36.665" v="18428" actId="21"/>
          <ac:spMkLst>
            <pc:docMk/>
            <pc:sldMk cId="644010199" sldId="1692"/>
            <ac:spMk id="3" creationId="{AD7E17B0-02CE-9C39-4F7D-D571F5FF12A9}"/>
          </ac:spMkLst>
        </pc:spChg>
        <pc:spChg chg="add mod">
          <ac:chgData name="Nicolas Delfosse" userId="d965f3d4-ea58-4afe-85b0-6f02e8cf3c22" providerId="ADAL" clId="{C1EF8280-3966-4681-AC4D-8D4580F2A6EE}" dt="2023-07-24T07:31:07.455" v="18433" actId="1076"/>
          <ac:spMkLst>
            <pc:docMk/>
            <pc:sldMk cId="644010199" sldId="1692"/>
            <ac:spMk id="29" creationId="{88C5EF8D-3A51-BB3A-5DC3-AE6390CBE1B9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77" creationId="{8D666C6A-8CA5-4A36-80E7-5EE07002D3C9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78" creationId="{BFE7CF37-ACE4-46F5-9FFC-8F2142CB38F3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79" creationId="{59A87632-8DD5-4083-AB67-D81E1C34A2DC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80" creationId="{83111833-3F46-419E-8EF9-4B48AC3CF3E5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09" creationId="{0A416414-4725-4A6D-992B-3FD77AD440FC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11" creationId="{27C58511-758F-4A88-968E-AA5998849176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13" creationId="{268B0B39-7596-4E30-A48D-B92A822253B8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15" creationId="{DB54B013-FDF1-4091-9E45-E05EB139D8DC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17" creationId="{719C06E4-5C64-4FA3-9336-C4169F3CBB70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19" creationId="{CDEE2A2D-F826-4556-B3BD-1B192EFF5270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21" creationId="{A8780EF3-8E9F-45B2-89E7-662916FC89EE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24" creationId="{3BAED388-1B01-4A71-8D31-4C53721E3B18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26" creationId="{258451C0-9F23-4DF6-A793-06DF26A2BE71}"/>
          </ac:spMkLst>
        </pc:spChg>
        <pc:spChg chg="mod">
          <ac:chgData name="Nicolas Delfosse" userId="d965f3d4-ea58-4afe-85b0-6f02e8cf3c22" providerId="ADAL" clId="{C1EF8280-3966-4681-AC4D-8D4580F2A6EE}" dt="2023-07-24T07:31:04.796" v="18432" actId="1076"/>
          <ac:spMkLst>
            <pc:docMk/>
            <pc:sldMk cId="644010199" sldId="1692"/>
            <ac:spMk id="128" creationId="{F3952ED6-6BEC-4DD5-9C52-26A6D2F5700B}"/>
          </ac:spMkLst>
        </pc:spChg>
        <pc:grpChg chg="mod">
          <ac:chgData name="Nicolas Delfosse" userId="d965f3d4-ea58-4afe-85b0-6f02e8cf3c22" providerId="ADAL" clId="{C1EF8280-3966-4681-AC4D-8D4580F2A6EE}" dt="2023-07-24T07:31:04.796" v="18432" actId="1076"/>
          <ac:grpSpMkLst>
            <pc:docMk/>
            <pc:sldMk cId="644010199" sldId="1692"/>
            <ac:grpSpMk id="4" creationId="{1E03EC1F-9454-4DF5-87EF-230255603697}"/>
          </ac:grpSpMkLst>
        </pc:grpChg>
        <pc:grpChg chg="mod">
          <ac:chgData name="Nicolas Delfosse" userId="d965f3d4-ea58-4afe-85b0-6f02e8cf3c22" providerId="ADAL" clId="{C1EF8280-3966-4681-AC4D-8D4580F2A6EE}" dt="2023-07-24T07:31:04.796" v="18432" actId="1076"/>
          <ac:grpSpMkLst>
            <pc:docMk/>
            <pc:sldMk cId="644010199" sldId="1692"/>
            <ac:grpSpMk id="53" creationId="{ED5600F6-F901-4E39-8681-4377B3254BA4}"/>
          </ac:grpSpMkLst>
        </pc:grpChg>
        <pc:grpChg chg="mod">
          <ac:chgData name="Nicolas Delfosse" userId="d965f3d4-ea58-4afe-85b0-6f02e8cf3c22" providerId="ADAL" clId="{C1EF8280-3966-4681-AC4D-8D4580F2A6EE}" dt="2023-07-24T07:31:04.796" v="18432" actId="1076"/>
          <ac:grpSpMkLst>
            <pc:docMk/>
            <pc:sldMk cId="644010199" sldId="1692"/>
            <ac:grpSpMk id="84" creationId="{1BF21DBA-7D87-4490-91BA-E2371DD0B009}"/>
          </ac:grpSpMkLst>
        </pc:grpChg>
      </pc:sldChg>
      <pc:sldChg chg="addSp modSp add mod modAnim">
        <pc:chgData name="Nicolas Delfosse" userId="d965f3d4-ea58-4afe-85b0-6f02e8cf3c22" providerId="ADAL" clId="{C1EF8280-3966-4681-AC4D-8D4580F2A6EE}" dt="2023-07-24T10:22:18.558" v="22962"/>
        <pc:sldMkLst>
          <pc:docMk/>
          <pc:sldMk cId="1392519912" sldId="1693"/>
        </pc:sldMkLst>
        <pc:spChg chg="add mod">
          <ac:chgData name="Nicolas Delfosse" userId="d965f3d4-ea58-4afe-85b0-6f02e8cf3c22" providerId="ADAL" clId="{C1EF8280-3966-4681-AC4D-8D4580F2A6EE}" dt="2023-07-24T07:30:41.633" v="18430" actId="1076"/>
          <ac:spMkLst>
            <pc:docMk/>
            <pc:sldMk cId="1392519912" sldId="1693"/>
            <ac:spMk id="3" creationId="{CDCAD851-6D80-6624-92C2-37CB03D20C62}"/>
          </ac:spMkLst>
        </pc:spChg>
        <pc:spChg chg="mod">
          <ac:chgData name="Nicolas Delfosse" userId="d965f3d4-ea58-4afe-85b0-6f02e8cf3c22" providerId="ADAL" clId="{C1EF8280-3966-4681-AC4D-8D4580F2A6EE}" dt="2023-07-24T07:30:27.267" v="18424" actId="1076"/>
          <ac:spMkLst>
            <pc:docMk/>
            <pc:sldMk cId="1392519912" sldId="1693"/>
            <ac:spMk id="77" creationId="{8D666C6A-8CA5-4A36-80E7-5EE07002D3C9}"/>
          </ac:spMkLst>
        </pc:spChg>
        <pc:spChg chg="mod">
          <ac:chgData name="Nicolas Delfosse" userId="d965f3d4-ea58-4afe-85b0-6f02e8cf3c22" providerId="ADAL" clId="{C1EF8280-3966-4681-AC4D-8D4580F2A6EE}" dt="2023-07-24T07:30:45.571" v="18431" actId="1076"/>
          <ac:spMkLst>
            <pc:docMk/>
            <pc:sldMk cId="1392519912" sldId="1693"/>
            <ac:spMk id="81" creationId="{786D60DC-7F51-4B37-9CC2-ED0217F16AAD}"/>
          </ac:spMkLst>
        </pc:spChg>
        <pc:graphicFrameChg chg="mod">
          <ac:chgData name="Nicolas Delfosse" userId="d965f3d4-ea58-4afe-85b0-6f02e8cf3c22" providerId="ADAL" clId="{C1EF8280-3966-4681-AC4D-8D4580F2A6EE}" dt="2023-07-24T07:30:45.571" v="18431" actId="1076"/>
          <ac:graphicFrameMkLst>
            <pc:docMk/>
            <pc:sldMk cId="1392519912" sldId="1693"/>
            <ac:graphicFrameMk id="83" creationId="{D06091F2-99DB-4384-96D3-EA149F119B56}"/>
          </ac:graphicFrameMkLst>
        </pc:graphicFrameChg>
      </pc:sldChg>
      <pc:sldChg chg="modSp add del mod">
        <pc:chgData name="Nicolas Delfosse" userId="d965f3d4-ea58-4afe-85b0-6f02e8cf3c22" providerId="ADAL" clId="{C1EF8280-3966-4681-AC4D-8D4580F2A6EE}" dt="2023-07-24T07:28:51.470" v="18413" actId="47"/>
        <pc:sldMkLst>
          <pc:docMk/>
          <pc:sldMk cId="984141908" sldId="2147479213"/>
        </pc:sldMkLst>
        <pc:spChg chg="mod">
          <ac:chgData name="Nicolas Delfosse" userId="d965f3d4-ea58-4afe-85b0-6f02e8cf3c22" providerId="ADAL" clId="{C1EF8280-3966-4681-AC4D-8D4580F2A6EE}" dt="2023-07-24T07:26:05.970" v="18212" actId="27636"/>
          <ac:spMkLst>
            <pc:docMk/>
            <pc:sldMk cId="984141908" sldId="2147479213"/>
            <ac:spMk id="2" creationId="{43FF1F3F-7E85-EE94-7112-35B19A7A382A}"/>
          </ac:spMkLst>
        </pc:spChg>
      </pc:sldChg>
      <pc:sldChg chg="modSp add del mod">
        <pc:chgData name="Nicolas Delfosse" userId="d965f3d4-ea58-4afe-85b0-6f02e8cf3c22" providerId="ADAL" clId="{C1EF8280-3966-4681-AC4D-8D4580F2A6EE}" dt="2023-07-24T00:09:52.822" v="15427" actId="47"/>
        <pc:sldMkLst>
          <pc:docMk/>
          <pc:sldMk cId="3080732878" sldId="2147479216"/>
        </pc:sldMkLst>
        <pc:spChg chg="mod">
          <ac:chgData name="Nicolas Delfosse" userId="d965f3d4-ea58-4afe-85b0-6f02e8cf3c22" providerId="ADAL" clId="{C1EF8280-3966-4681-AC4D-8D4580F2A6EE}" dt="2023-07-23T22:56:40.790" v="13324" actId="27636"/>
          <ac:spMkLst>
            <pc:docMk/>
            <pc:sldMk cId="3080732878" sldId="2147479216"/>
            <ac:spMk id="2" creationId="{B47EB64E-2CED-50E5-9396-15F280E67293}"/>
          </ac:spMkLst>
        </pc:spChg>
      </pc:sldChg>
      <pc:sldChg chg="modSp new del mod">
        <pc:chgData name="Nicolas Delfosse" userId="d965f3d4-ea58-4afe-85b0-6f02e8cf3c22" providerId="ADAL" clId="{C1EF8280-3966-4681-AC4D-8D4580F2A6EE}" dt="2023-07-23T23:10:02.009" v="13726" actId="47"/>
        <pc:sldMkLst>
          <pc:docMk/>
          <pc:sldMk cId="1640611187" sldId="2147479217"/>
        </pc:sldMkLst>
        <pc:spChg chg="mod">
          <ac:chgData name="Nicolas Delfosse" userId="d965f3d4-ea58-4afe-85b0-6f02e8cf3c22" providerId="ADAL" clId="{C1EF8280-3966-4681-AC4D-8D4580F2A6EE}" dt="2023-07-23T23:08:49.711" v="13688" actId="20577"/>
          <ac:spMkLst>
            <pc:docMk/>
            <pc:sldMk cId="1640611187" sldId="2147479217"/>
            <ac:spMk id="2" creationId="{29E1D34B-11B7-0A44-4018-30F549BEBC1B}"/>
          </ac:spMkLst>
        </pc:spChg>
        <pc:spChg chg="mod">
          <ac:chgData name="Nicolas Delfosse" userId="d965f3d4-ea58-4afe-85b0-6f02e8cf3c22" providerId="ADAL" clId="{C1EF8280-3966-4681-AC4D-8D4580F2A6EE}" dt="2023-07-23T23:09:51.003" v="13721" actId="21"/>
          <ac:spMkLst>
            <pc:docMk/>
            <pc:sldMk cId="1640611187" sldId="2147479217"/>
            <ac:spMk id="3" creationId="{3DDFCFA1-7FB1-9E5B-2090-BF1BFE04F693}"/>
          </ac:spMkLst>
        </pc:spChg>
      </pc:sldChg>
      <pc:sldChg chg="addSp modSp new mod ord modAnim">
        <pc:chgData name="Nicolas Delfosse" userId="d965f3d4-ea58-4afe-85b0-6f02e8cf3c22" providerId="ADAL" clId="{C1EF8280-3966-4681-AC4D-8D4580F2A6EE}" dt="2023-07-26T17:42:16.623" v="26232" actId="255"/>
        <pc:sldMkLst>
          <pc:docMk/>
          <pc:sldMk cId="4196003051" sldId="2147479218"/>
        </pc:sldMkLst>
        <pc:spChg chg="mod">
          <ac:chgData name="Nicolas Delfosse" userId="d965f3d4-ea58-4afe-85b0-6f02e8cf3c22" providerId="ADAL" clId="{C1EF8280-3966-4681-AC4D-8D4580F2A6EE}" dt="2023-07-23T23:04:07.656" v="13599" actId="20577"/>
          <ac:spMkLst>
            <pc:docMk/>
            <pc:sldMk cId="4196003051" sldId="2147479218"/>
            <ac:spMk id="2" creationId="{6D75DA08-CBFC-957F-C0DD-6F9566088E5A}"/>
          </ac:spMkLst>
        </pc:spChg>
        <pc:spChg chg="mod">
          <ac:chgData name="Nicolas Delfosse" userId="d965f3d4-ea58-4afe-85b0-6f02e8cf3c22" providerId="ADAL" clId="{C1EF8280-3966-4681-AC4D-8D4580F2A6EE}" dt="2023-07-25T05:31:24.132" v="26044" actId="20577"/>
          <ac:spMkLst>
            <pc:docMk/>
            <pc:sldMk cId="4196003051" sldId="2147479218"/>
            <ac:spMk id="3" creationId="{5A922B58-4146-B8D2-19A0-C2AB1765BD28}"/>
          </ac:spMkLst>
        </pc:spChg>
        <pc:spChg chg="add mod">
          <ac:chgData name="Nicolas Delfosse" userId="d965f3d4-ea58-4afe-85b0-6f02e8cf3c22" providerId="ADAL" clId="{C1EF8280-3966-4681-AC4D-8D4580F2A6EE}" dt="2023-07-26T17:42:16.623" v="26232" actId="255"/>
          <ac:spMkLst>
            <pc:docMk/>
            <pc:sldMk cId="4196003051" sldId="2147479218"/>
            <ac:spMk id="5" creationId="{95E7B906-318A-8062-446A-EB35F7B61212}"/>
          </ac:spMkLst>
        </pc:spChg>
      </pc:sldChg>
      <pc:sldChg chg="modSp new mod modAnim">
        <pc:chgData name="Nicolas Delfosse" userId="d965f3d4-ea58-4afe-85b0-6f02e8cf3c22" providerId="ADAL" clId="{C1EF8280-3966-4681-AC4D-8D4580F2A6EE}" dt="2023-07-24T16:00:08.195" v="24339" actId="20577"/>
        <pc:sldMkLst>
          <pc:docMk/>
          <pc:sldMk cId="3653993662" sldId="2147479219"/>
        </pc:sldMkLst>
        <pc:spChg chg="mod">
          <ac:chgData name="Nicolas Delfosse" userId="d965f3d4-ea58-4afe-85b0-6f02e8cf3c22" providerId="ADAL" clId="{C1EF8280-3966-4681-AC4D-8D4580F2A6EE}" dt="2023-07-23T23:14:30.796" v="13788" actId="20577"/>
          <ac:spMkLst>
            <pc:docMk/>
            <pc:sldMk cId="3653993662" sldId="2147479219"/>
            <ac:spMk id="2" creationId="{491320F2-535E-F59F-84EE-EC4ACE2A6561}"/>
          </ac:spMkLst>
        </pc:spChg>
        <pc:spChg chg="mod">
          <ac:chgData name="Nicolas Delfosse" userId="d965f3d4-ea58-4afe-85b0-6f02e8cf3c22" providerId="ADAL" clId="{C1EF8280-3966-4681-AC4D-8D4580F2A6EE}" dt="2023-07-24T16:00:08.195" v="24339" actId="20577"/>
          <ac:spMkLst>
            <pc:docMk/>
            <pc:sldMk cId="3653993662" sldId="2147479219"/>
            <ac:spMk id="3" creationId="{B8FF7C23-FB56-F3F5-70A2-5C181272FF46}"/>
          </ac:spMkLst>
        </pc:spChg>
      </pc:sldChg>
      <pc:sldChg chg="modSp new mod modAnim">
        <pc:chgData name="Nicolas Delfosse" userId="d965f3d4-ea58-4afe-85b0-6f02e8cf3c22" providerId="ADAL" clId="{C1EF8280-3966-4681-AC4D-8D4580F2A6EE}" dt="2023-07-24T16:17:34.133" v="24718" actId="21"/>
        <pc:sldMkLst>
          <pc:docMk/>
          <pc:sldMk cId="458747759" sldId="2147479220"/>
        </pc:sldMkLst>
        <pc:spChg chg="mod">
          <ac:chgData name="Nicolas Delfosse" userId="d965f3d4-ea58-4afe-85b0-6f02e8cf3c22" providerId="ADAL" clId="{C1EF8280-3966-4681-AC4D-8D4580F2A6EE}" dt="2023-07-23T23:33:16.445" v="14546" actId="20577"/>
          <ac:spMkLst>
            <pc:docMk/>
            <pc:sldMk cId="458747759" sldId="2147479220"/>
            <ac:spMk id="2" creationId="{C5F29B57-9F0C-4350-C864-1F3DFEF00A30}"/>
          </ac:spMkLst>
        </pc:spChg>
        <pc:spChg chg="mod">
          <ac:chgData name="Nicolas Delfosse" userId="d965f3d4-ea58-4afe-85b0-6f02e8cf3c22" providerId="ADAL" clId="{C1EF8280-3966-4681-AC4D-8D4580F2A6EE}" dt="2023-07-24T16:17:34.133" v="24718" actId="21"/>
          <ac:spMkLst>
            <pc:docMk/>
            <pc:sldMk cId="458747759" sldId="2147479220"/>
            <ac:spMk id="3" creationId="{45D1E275-8F14-11FF-2C87-A67874FA5C34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7:56:33.117" v="19216" actId="47"/>
        <pc:sldMkLst>
          <pc:docMk/>
          <pc:sldMk cId="266056775" sldId="2147479221"/>
        </pc:sldMkLst>
        <pc:spChg chg="mod">
          <ac:chgData name="Nicolas Delfosse" userId="d965f3d4-ea58-4afe-85b0-6f02e8cf3c22" providerId="ADAL" clId="{C1EF8280-3966-4681-AC4D-8D4580F2A6EE}" dt="2023-07-23T23:37:54.014" v="14709" actId="20577"/>
          <ac:spMkLst>
            <pc:docMk/>
            <pc:sldMk cId="266056775" sldId="2147479221"/>
            <ac:spMk id="2" creationId="{24C1A414-3A91-8859-CAF0-CC56E5B687B7}"/>
          </ac:spMkLst>
        </pc:spChg>
        <pc:spChg chg="mod">
          <ac:chgData name="Nicolas Delfosse" userId="d965f3d4-ea58-4afe-85b0-6f02e8cf3c22" providerId="ADAL" clId="{C1EF8280-3966-4681-AC4D-8D4580F2A6EE}" dt="2023-07-24T00:47:29.846" v="16448" actId="20577"/>
          <ac:spMkLst>
            <pc:docMk/>
            <pc:sldMk cId="266056775" sldId="2147479221"/>
            <ac:spMk id="3" creationId="{A0C9ECCD-480B-9CC6-300C-A11796E707DA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7:56:44.456" v="19223" actId="47"/>
        <pc:sldMkLst>
          <pc:docMk/>
          <pc:sldMk cId="1890499642" sldId="2147479222"/>
        </pc:sldMkLst>
        <pc:spChg chg="mod">
          <ac:chgData name="Nicolas Delfosse" userId="d965f3d4-ea58-4afe-85b0-6f02e8cf3c22" providerId="ADAL" clId="{C1EF8280-3966-4681-AC4D-8D4580F2A6EE}" dt="2023-07-23T23:38:41.797" v="14755" actId="20577"/>
          <ac:spMkLst>
            <pc:docMk/>
            <pc:sldMk cId="1890499642" sldId="2147479222"/>
            <ac:spMk id="2" creationId="{9A430FBB-F2E3-BD3B-A3B1-2328AF8DD57E}"/>
          </ac:spMkLst>
        </pc:spChg>
      </pc:sldChg>
      <pc:sldChg chg="modSp add del mod">
        <pc:chgData name="Nicolas Delfosse" userId="d965f3d4-ea58-4afe-85b0-6f02e8cf3c22" providerId="ADAL" clId="{C1EF8280-3966-4681-AC4D-8D4580F2A6EE}" dt="2023-07-24T00:38:19.102" v="16066" actId="47"/>
        <pc:sldMkLst>
          <pc:docMk/>
          <pc:sldMk cId="45933144" sldId="2147479223"/>
        </pc:sldMkLst>
        <pc:spChg chg="mod">
          <ac:chgData name="Nicolas Delfosse" userId="d965f3d4-ea58-4afe-85b0-6f02e8cf3c22" providerId="ADAL" clId="{C1EF8280-3966-4681-AC4D-8D4580F2A6EE}" dt="2023-07-23T23:39:56.233" v="14761" actId="20577"/>
          <ac:spMkLst>
            <pc:docMk/>
            <pc:sldMk cId="45933144" sldId="2147479223"/>
            <ac:spMk id="2" creationId="{90D2CF97-99C2-4ADC-F70B-38E6D3AA42BE}"/>
          </ac:spMkLst>
        </pc:spChg>
        <pc:spChg chg="mod">
          <ac:chgData name="Nicolas Delfosse" userId="d965f3d4-ea58-4afe-85b0-6f02e8cf3c22" providerId="ADAL" clId="{C1EF8280-3966-4681-AC4D-8D4580F2A6EE}" dt="2023-07-23T23:47:28.172" v="15030" actId="20577"/>
          <ac:spMkLst>
            <pc:docMk/>
            <pc:sldMk cId="45933144" sldId="2147479223"/>
            <ac:spMk id="3" creationId="{F7FB83CE-EF45-3268-A177-EC888495BFB3}"/>
          </ac:spMkLst>
        </pc:spChg>
      </pc:sldChg>
      <pc:sldChg chg="add del">
        <pc:chgData name="Nicolas Delfosse" userId="d965f3d4-ea58-4afe-85b0-6f02e8cf3c22" providerId="ADAL" clId="{C1EF8280-3966-4681-AC4D-8D4580F2A6EE}" dt="2023-07-24T00:38:19.102" v="16066" actId="47"/>
        <pc:sldMkLst>
          <pc:docMk/>
          <pc:sldMk cId="3349284673" sldId="2147479224"/>
        </pc:sldMkLst>
      </pc:sldChg>
      <pc:sldChg chg="add del">
        <pc:chgData name="Nicolas Delfosse" userId="d965f3d4-ea58-4afe-85b0-6f02e8cf3c22" providerId="ADAL" clId="{C1EF8280-3966-4681-AC4D-8D4580F2A6EE}" dt="2023-07-24T00:38:19.102" v="16066" actId="47"/>
        <pc:sldMkLst>
          <pc:docMk/>
          <pc:sldMk cId="76412227" sldId="2147479225"/>
        </pc:sldMkLst>
      </pc:sldChg>
      <pc:sldChg chg="add del">
        <pc:chgData name="Nicolas Delfosse" userId="d965f3d4-ea58-4afe-85b0-6f02e8cf3c22" providerId="ADAL" clId="{C1EF8280-3966-4681-AC4D-8D4580F2A6EE}" dt="2023-07-24T00:38:21.875" v="16067" actId="2696"/>
        <pc:sldMkLst>
          <pc:docMk/>
          <pc:sldMk cId="2328913282" sldId="2147479226"/>
        </pc:sldMkLst>
      </pc:sldChg>
      <pc:sldChg chg="add del">
        <pc:chgData name="Nicolas Delfosse" userId="d965f3d4-ea58-4afe-85b0-6f02e8cf3c22" providerId="ADAL" clId="{C1EF8280-3966-4681-AC4D-8D4580F2A6EE}" dt="2023-07-24T07:56:39.052" v="19220" actId="47"/>
        <pc:sldMkLst>
          <pc:docMk/>
          <pc:sldMk cId="2416524120" sldId="2147479226"/>
        </pc:sldMkLst>
      </pc:sldChg>
      <pc:sldChg chg="modSp add del mod">
        <pc:chgData name="Nicolas Delfosse" userId="d965f3d4-ea58-4afe-85b0-6f02e8cf3c22" providerId="ADAL" clId="{C1EF8280-3966-4681-AC4D-8D4580F2A6EE}" dt="2023-07-24T00:38:19.102" v="16066" actId="47"/>
        <pc:sldMkLst>
          <pc:docMk/>
          <pc:sldMk cId="349925306" sldId="2147479227"/>
        </pc:sldMkLst>
        <pc:spChg chg="mod">
          <ac:chgData name="Nicolas Delfosse" userId="d965f3d4-ea58-4afe-85b0-6f02e8cf3c22" providerId="ADAL" clId="{C1EF8280-3966-4681-AC4D-8D4580F2A6EE}" dt="2023-07-23T23:52:06.091" v="15035" actId="20577"/>
          <ac:spMkLst>
            <pc:docMk/>
            <pc:sldMk cId="349925306" sldId="2147479227"/>
            <ac:spMk id="2" creationId="{F5A9ABF6-B3D3-4583-3833-33B8328BD06F}"/>
          </ac:spMkLst>
        </pc:spChg>
        <pc:spChg chg="mod">
          <ac:chgData name="Nicolas Delfosse" userId="d965f3d4-ea58-4afe-85b0-6f02e8cf3c22" providerId="ADAL" clId="{C1EF8280-3966-4681-AC4D-8D4580F2A6EE}" dt="2023-07-23T23:52:17.991" v="15043" actId="207"/>
          <ac:spMkLst>
            <pc:docMk/>
            <pc:sldMk cId="349925306" sldId="2147479227"/>
            <ac:spMk id="3" creationId="{8046A8FB-AA12-F54E-029C-6520D662E85F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7:56:42.632" v="19222" actId="47"/>
        <pc:sldMkLst>
          <pc:docMk/>
          <pc:sldMk cId="1392635918" sldId="2147479228"/>
        </pc:sldMkLst>
        <pc:spChg chg="mod">
          <ac:chgData name="Nicolas Delfosse" userId="d965f3d4-ea58-4afe-85b0-6f02e8cf3c22" providerId="ADAL" clId="{C1EF8280-3966-4681-AC4D-8D4580F2A6EE}" dt="2023-07-23T23:53:31.428" v="15099" actId="20577"/>
          <ac:spMkLst>
            <pc:docMk/>
            <pc:sldMk cId="1392635918" sldId="2147479228"/>
            <ac:spMk id="2" creationId="{EB860FD3-807D-8221-22FA-C1851AE77005}"/>
          </ac:spMkLst>
        </pc:spChg>
      </pc:sldChg>
      <pc:sldChg chg="addSp delSp new del mod">
        <pc:chgData name="Nicolas Delfosse" userId="d965f3d4-ea58-4afe-85b0-6f02e8cf3c22" providerId="ADAL" clId="{C1EF8280-3966-4681-AC4D-8D4580F2A6EE}" dt="2023-07-24T07:56:41.038" v="19221" actId="47"/>
        <pc:sldMkLst>
          <pc:docMk/>
          <pc:sldMk cId="1061886550" sldId="2147479229"/>
        </pc:sldMkLst>
        <pc:spChg chg="add del">
          <ac:chgData name="Nicolas Delfosse" userId="d965f3d4-ea58-4afe-85b0-6f02e8cf3c22" providerId="ADAL" clId="{C1EF8280-3966-4681-AC4D-8D4580F2A6EE}" dt="2023-07-24T00:22:13.535" v="15764" actId="22"/>
          <ac:spMkLst>
            <pc:docMk/>
            <pc:sldMk cId="1061886550" sldId="2147479229"/>
            <ac:spMk id="5" creationId="{E27C70AE-F04B-9D81-32FD-0F5ED49049DC}"/>
          </ac:spMkLst>
        </pc:spChg>
        <pc:spChg chg="add del">
          <ac:chgData name="Nicolas Delfosse" userId="d965f3d4-ea58-4afe-85b0-6f02e8cf3c22" providerId="ADAL" clId="{C1EF8280-3966-4681-AC4D-8D4580F2A6EE}" dt="2023-07-24T00:33:43.979" v="15766" actId="478"/>
          <ac:spMkLst>
            <pc:docMk/>
            <pc:sldMk cId="1061886550" sldId="2147479229"/>
            <ac:spMk id="7" creationId="{663BF3EE-FABC-90BE-DEF6-7EF4EC274E46}"/>
          </ac:spMkLst>
        </pc:spChg>
      </pc:sldChg>
      <pc:sldChg chg="addSp modSp new del mod">
        <pc:chgData name="Nicolas Delfosse" userId="d965f3d4-ea58-4afe-85b0-6f02e8cf3c22" providerId="ADAL" clId="{C1EF8280-3966-4681-AC4D-8D4580F2A6EE}" dt="2023-07-24T00:38:54.077" v="16069" actId="47"/>
        <pc:sldMkLst>
          <pc:docMk/>
          <pc:sldMk cId="2836925452" sldId="2147479230"/>
        </pc:sldMkLst>
        <pc:spChg chg="mod">
          <ac:chgData name="Nicolas Delfosse" userId="d965f3d4-ea58-4afe-85b0-6f02e8cf3c22" providerId="ADAL" clId="{C1EF8280-3966-4681-AC4D-8D4580F2A6EE}" dt="2023-07-24T00:12:30.240" v="15429" actId="14100"/>
          <ac:spMkLst>
            <pc:docMk/>
            <pc:sldMk cId="2836925452" sldId="2147479230"/>
            <ac:spMk id="3" creationId="{CEFE68AD-4B7E-35DA-2995-9B3A82669E52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5" creationId="{99EE66F9-32FB-38D7-7ED1-381A69137537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11" creationId="{EA08030E-414F-1341-E41D-B22EAB8FA164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12" creationId="{7F00E3F5-811D-9E02-DFAF-CDC575D7B6E0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13" creationId="{54C7D84D-2F12-6583-635C-C71F0F3FDD94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14" creationId="{37F9F615-B0B2-71FF-A587-BFE0CD3CBD5B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19" creationId="{33B90178-1748-94BF-A8A9-E42AF63A352B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20" creationId="{4CE8EBBC-10F9-C52A-4FDF-B73769723C9F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24" creationId="{7E67DD83-CC9A-5471-DF4D-6164DEABD881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25" creationId="{75A822EA-9972-6827-3E81-DF504A846167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29" creationId="{D3D12728-8A2D-3C58-511B-C16C25211244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30" creationId="{5E97E66C-EC98-784E-01F5-91CAD635027A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34" creationId="{21222327-5B8C-4541-9E8A-E3321AD78926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37" creationId="{3B789C70-7F18-F3D2-D153-5B2B3DEB9004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40" creationId="{ECE4D03B-F195-D3C0-E334-A9BA723DF5A5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41" creationId="{48BFEEA2-BD95-D1AA-F089-B1CE88CB7E89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45" creationId="{2D3D3D24-933B-C32A-3858-6BDCB55EE9DE}"/>
          </ac:spMkLst>
        </pc:spChg>
        <pc:spChg chg="mod">
          <ac:chgData name="Nicolas Delfosse" userId="d965f3d4-ea58-4afe-85b0-6f02e8cf3c22" providerId="ADAL" clId="{C1EF8280-3966-4681-AC4D-8D4580F2A6EE}" dt="2023-07-24T00:12:31.275" v="15430"/>
          <ac:spMkLst>
            <pc:docMk/>
            <pc:sldMk cId="2836925452" sldId="2147479230"/>
            <ac:spMk id="48" creationId="{1707F010-484A-384E-4A23-C08E46AB515D}"/>
          </ac:spMkLst>
        </pc:spChg>
        <pc:grpChg chg="add mod">
          <ac:chgData name="Nicolas Delfosse" userId="d965f3d4-ea58-4afe-85b0-6f02e8cf3c22" providerId="ADAL" clId="{C1EF8280-3966-4681-AC4D-8D4580F2A6EE}" dt="2023-07-24T00:12:33.240" v="15431" actId="1076"/>
          <ac:grpSpMkLst>
            <pc:docMk/>
            <pc:sldMk cId="2836925452" sldId="2147479230"/>
            <ac:grpSpMk id="4" creationId="{C13B701D-2AD0-599A-E565-C30C9F46E5DD}"/>
          </ac:grpSpMkLst>
        </pc:grpChg>
        <pc:grpChg chg="add mod">
          <ac:chgData name="Nicolas Delfosse" userId="d965f3d4-ea58-4afe-85b0-6f02e8cf3c22" providerId="ADAL" clId="{C1EF8280-3966-4681-AC4D-8D4580F2A6EE}" dt="2023-07-24T00:12:33.240" v="15431" actId="1076"/>
          <ac:grpSpMkLst>
            <pc:docMk/>
            <pc:sldMk cId="2836925452" sldId="2147479230"/>
            <ac:grpSpMk id="10" creationId="{9A23E004-9014-BAD4-18EA-1A3F31F7828A}"/>
          </ac:grpSpMkLst>
        </pc:grp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6" creationId="{C577934C-93C2-4FBD-E128-4C6427EA0E28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7" creationId="{2881F4F9-C28A-3F3F-1457-DBBF3FC30473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8" creationId="{1EDDADD0-36E7-7F05-6B4C-4C1ED6286166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9" creationId="{0FE2CEDE-50F9-C61D-8EC6-F9808D073D7F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15" creationId="{5D567F01-BB6D-6F82-03EB-2DE792CC6EE1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16" creationId="{6FA43CCD-75F0-72EA-4906-2C518FF87679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17" creationId="{28D33682-95A8-B035-B78C-FAF7B69DC528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18" creationId="{1A4F1B0E-E0E2-53AB-598E-BBCA93107260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21" creationId="{F501F16B-4901-503A-BEAB-82E3A4A9A286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22" creationId="{9788D41D-F110-8994-997E-B12700931918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23" creationId="{52F25C9B-9B68-5DBB-8007-1BFE6656B56C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26" creationId="{7102E36A-8973-FCF4-701B-B2EEFEFB0CE9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27" creationId="{F8D5EE95-2FFD-D865-7A48-F5D75C859AE6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28" creationId="{43A90C57-338D-EB60-6B52-FB07B05E7046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1" creationId="{6A529EF3-C588-E4A7-4C12-903E952CA46D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2" creationId="{693BCF82-3164-75DC-3B79-57123B1BDB47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3" creationId="{6C870182-FBA3-ECEA-A11A-2BBDACA15CEB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5" creationId="{0A2F9F8E-F84E-AFA6-1E40-2F846DEB084C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6" creationId="{C22386CD-11DE-CF47-445F-AEE054B70287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8" creationId="{AED914CE-B3AC-CCBF-B72D-237B88677EC5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39" creationId="{CA064D4C-876D-8DBA-FEC6-5AB8D4E41849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42" creationId="{59101B59-99E2-81B7-9D7D-E64EB257D4D5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43" creationId="{CA6CA189-33E1-9A98-D268-F888317928AA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44" creationId="{2A8A9265-08DA-9F4B-9B8C-3AC9A929BB20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46" creationId="{B26C2F2F-1728-3F56-3C1E-01AD49AF59CD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47" creationId="{8D5112ED-4A3A-73FE-53AE-68D8953E4A49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49" creationId="{887010F5-8026-2A59-AA21-2162888B1AAD}"/>
          </ac:cxnSpMkLst>
        </pc:cxnChg>
        <pc:cxnChg chg="mod">
          <ac:chgData name="Nicolas Delfosse" userId="d965f3d4-ea58-4afe-85b0-6f02e8cf3c22" providerId="ADAL" clId="{C1EF8280-3966-4681-AC4D-8D4580F2A6EE}" dt="2023-07-24T00:12:31.275" v="15430"/>
          <ac:cxnSpMkLst>
            <pc:docMk/>
            <pc:sldMk cId="2836925452" sldId="2147479230"/>
            <ac:cxnSpMk id="50" creationId="{42E1C3FE-DE68-F291-2671-62C8272CAE76}"/>
          </ac:cxnSpMkLst>
        </pc:cxnChg>
        <pc:cxnChg chg="add mod">
          <ac:chgData name="Nicolas Delfosse" userId="d965f3d4-ea58-4afe-85b0-6f02e8cf3c22" providerId="ADAL" clId="{C1EF8280-3966-4681-AC4D-8D4580F2A6EE}" dt="2023-07-24T00:16:31.568" v="15703" actId="14100"/>
          <ac:cxnSpMkLst>
            <pc:docMk/>
            <pc:sldMk cId="2836925452" sldId="2147479230"/>
            <ac:cxnSpMk id="51" creationId="{413634DE-12ED-2AEF-C79C-0F0E0920FD32}"/>
          </ac:cxnSpMkLst>
        </pc:cxnChg>
      </pc:sldChg>
      <pc:sldChg chg="addSp modSp new del mod">
        <pc:chgData name="Nicolas Delfosse" userId="d965f3d4-ea58-4afe-85b0-6f02e8cf3c22" providerId="ADAL" clId="{C1EF8280-3966-4681-AC4D-8D4580F2A6EE}" dt="2023-07-24T07:56:35.313" v="19218" actId="47"/>
        <pc:sldMkLst>
          <pc:docMk/>
          <pc:sldMk cId="1824776953" sldId="2147479231"/>
        </pc:sldMkLst>
        <pc:spChg chg="mod">
          <ac:chgData name="Nicolas Delfosse" userId="d965f3d4-ea58-4afe-85b0-6f02e8cf3c22" providerId="ADAL" clId="{C1EF8280-3966-4681-AC4D-8D4580F2A6EE}" dt="2023-07-24T00:42:18.725" v="16402" actId="20577"/>
          <ac:spMkLst>
            <pc:docMk/>
            <pc:sldMk cId="1824776953" sldId="2147479231"/>
            <ac:spMk id="2" creationId="{B4763D1E-79A9-3BF8-62E4-C9CC3D7379CB}"/>
          </ac:spMkLst>
        </pc:spChg>
        <pc:spChg chg="mod">
          <ac:chgData name="Nicolas Delfosse" userId="d965f3d4-ea58-4afe-85b0-6f02e8cf3c22" providerId="ADAL" clId="{C1EF8280-3966-4681-AC4D-8D4580F2A6EE}" dt="2023-07-24T00:47:11.145" v="16445" actId="12"/>
          <ac:spMkLst>
            <pc:docMk/>
            <pc:sldMk cId="1824776953" sldId="2147479231"/>
            <ac:spMk id="3" creationId="{2DF8D534-7FA2-0BE0-FAD6-1EFA2404F588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5" creationId="{BA30D3E9-F701-D7F8-D723-57F992680CE0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11" creationId="{F61FC384-903F-A413-0514-36C4EE708FE5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12" creationId="{251F6536-6548-4044-3CB3-3AF035834401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13" creationId="{2FF91E68-A8FE-EFC7-7790-C334307B48D7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14" creationId="{D92012CA-CB53-DE08-15B1-5BF95BBCB9AC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19" creationId="{20185B41-E25C-2225-AF16-461D1CC42765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20" creationId="{DD9E22B6-AD37-E34A-5C25-E526064EC48D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24" creationId="{312CF189-1E82-5C5F-D7FA-0B4A04C821C7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25" creationId="{C1FC0154-CE6C-953C-60F3-A0D3F2A16B57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29" creationId="{BDFD4CA5-EA47-8832-2A73-7F0ED406D6ED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30" creationId="{6D5103A8-F49E-D60F-4C09-5B34A1CEAD00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34" creationId="{19C31193-A8CE-A1AA-3152-FC03F6DA48FE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37" creationId="{F09B416F-9E81-A219-895A-11D6A1865CAE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40" creationId="{4AC32C90-981F-1615-5B90-DC513F49B25D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41" creationId="{EB451B5C-4329-28B0-83F7-99F07FF5A027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45" creationId="{214237C9-CFEF-C8C7-0BF2-DB98A816A21C}"/>
          </ac:spMkLst>
        </pc:spChg>
        <pc:spChg chg="mod">
          <ac:chgData name="Nicolas Delfosse" userId="d965f3d4-ea58-4afe-85b0-6f02e8cf3c22" providerId="ADAL" clId="{C1EF8280-3966-4681-AC4D-8D4580F2A6EE}" dt="2023-07-24T00:15:55.312" v="15696"/>
          <ac:spMkLst>
            <pc:docMk/>
            <pc:sldMk cId="1824776953" sldId="2147479231"/>
            <ac:spMk id="48" creationId="{1B767758-5577-1A66-55F3-0D4111753E14}"/>
          </ac:spMkLst>
        </pc:spChg>
        <pc:grpChg chg="add mod">
          <ac:chgData name="Nicolas Delfosse" userId="d965f3d4-ea58-4afe-85b0-6f02e8cf3c22" providerId="ADAL" clId="{C1EF8280-3966-4681-AC4D-8D4580F2A6EE}" dt="2023-07-24T00:15:58.625" v="15697" actId="1076"/>
          <ac:grpSpMkLst>
            <pc:docMk/>
            <pc:sldMk cId="1824776953" sldId="2147479231"/>
            <ac:grpSpMk id="4" creationId="{CB82ABB4-9ED6-7A39-AD81-64BA692BB49C}"/>
          </ac:grpSpMkLst>
        </pc:grpChg>
        <pc:grpChg chg="add mod">
          <ac:chgData name="Nicolas Delfosse" userId="d965f3d4-ea58-4afe-85b0-6f02e8cf3c22" providerId="ADAL" clId="{C1EF8280-3966-4681-AC4D-8D4580F2A6EE}" dt="2023-07-24T00:15:58.625" v="15697" actId="1076"/>
          <ac:grpSpMkLst>
            <pc:docMk/>
            <pc:sldMk cId="1824776953" sldId="2147479231"/>
            <ac:grpSpMk id="10" creationId="{C03CE171-8780-F1E8-5ACD-6C445C209E7B}"/>
          </ac:grpSpMkLst>
        </pc:grp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6" creationId="{55A982D1-BF44-3525-B254-E07FD56DE444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7" creationId="{F3973D1F-6564-3DD9-A1EF-02769425524D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8" creationId="{E6D5A2C3-9B92-4986-2294-F3B0A49E89C4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9" creationId="{DB6CD25C-8B59-8B82-CCC2-A215FE36CC36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15" creationId="{8D63D91F-629B-9413-4759-C24B4F546247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16" creationId="{99933604-B2D9-27FD-172B-5EFA015C2034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17" creationId="{EE0A24DD-C1DF-9841-3C66-EE4A6B67972E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18" creationId="{799B4E12-F693-A0A2-D612-D9D58FE03895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21" creationId="{27E3532D-F479-B506-4380-71482794CADD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22" creationId="{85758487-A438-B63A-B278-0094036CBC34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23" creationId="{83D8EE8E-F2E2-39E4-90FB-58316E1591D1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26" creationId="{E58E8C80-874A-1B91-B5BC-98F0750DD866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27" creationId="{D5DCEB42-C041-1F51-3B57-32A1524E2F20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28" creationId="{4F9BFF22-D959-6357-4BDF-8E25D90A68CB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1" creationId="{C81566C1-7EAF-0693-2852-AE315AF153D9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2" creationId="{65E6D935-FFCD-7C4B-A49A-01F8EF46F4D8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3" creationId="{CDD0D66F-6AE4-080F-87DE-BBF6270E3311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5" creationId="{EE4AC9D7-B746-69D1-54DA-1243B2D4E2AC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6" creationId="{E3B72B62-3947-491B-E528-CD702F09931E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8" creationId="{1005D77B-9EED-7758-6EA6-D300B2B82778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39" creationId="{EBAD3519-145D-47E2-E122-7247F3B2293C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42" creationId="{89239FA1-AA4D-D5CE-4D7B-5094B5F624B6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43" creationId="{05C05D84-E6B1-44B6-016C-6C0D721E23BF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44" creationId="{753CA8B9-5D91-BD8F-AEEC-44A2D27B6B76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46" creationId="{B1799A41-B62E-D127-1BAB-B119CD032564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47" creationId="{EC8624CF-968A-AF09-43EB-FA2D2C1FA99B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49" creationId="{1C28DBF9-70CB-CA95-6EF2-98E995DB9CF2}"/>
          </ac:cxnSpMkLst>
        </pc:cxnChg>
        <pc:cxnChg chg="mod">
          <ac:chgData name="Nicolas Delfosse" userId="d965f3d4-ea58-4afe-85b0-6f02e8cf3c22" providerId="ADAL" clId="{C1EF8280-3966-4681-AC4D-8D4580F2A6EE}" dt="2023-07-24T00:15:55.312" v="15696"/>
          <ac:cxnSpMkLst>
            <pc:docMk/>
            <pc:sldMk cId="1824776953" sldId="2147479231"/>
            <ac:cxnSpMk id="50" creationId="{9CE91141-5640-39A5-4BE8-BF3F132B4B28}"/>
          </ac:cxnSpMkLst>
        </pc:cxnChg>
      </pc:sldChg>
      <pc:sldChg chg="modSp new mod">
        <pc:chgData name="Nicolas Delfosse" userId="d965f3d4-ea58-4afe-85b0-6f02e8cf3c22" providerId="ADAL" clId="{C1EF8280-3966-4681-AC4D-8D4580F2A6EE}" dt="2023-07-24T16:16:10.075" v="24699" actId="20577"/>
        <pc:sldMkLst>
          <pc:docMk/>
          <pc:sldMk cId="3756694750" sldId="2147479232"/>
        </pc:sldMkLst>
        <pc:spChg chg="mod">
          <ac:chgData name="Nicolas Delfosse" userId="d965f3d4-ea58-4afe-85b0-6f02e8cf3c22" providerId="ADAL" clId="{C1EF8280-3966-4681-AC4D-8D4580F2A6EE}" dt="2023-07-24T00:20:49.452" v="15741" actId="20577"/>
          <ac:spMkLst>
            <pc:docMk/>
            <pc:sldMk cId="3756694750" sldId="2147479232"/>
            <ac:spMk id="2" creationId="{D7402FAA-3F57-E705-1A61-02C5E2479749}"/>
          </ac:spMkLst>
        </pc:spChg>
        <pc:spChg chg="mod">
          <ac:chgData name="Nicolas Delfosse" userId="d965f3d4-ea58-4afe-85b0-6f02e8cf3c22" providerId="ADAL" clId="{C1EF8280-3966-4681-AC4D-8D4580F2A6EE}" dt="2023-07-24T16:16:10.075" v="24699" actId="20577"/>
          <ac:spMkLst>
            <pc:docMk/>
            <pc:sldMk cId="3756694750" sldId="2147479232"/>
            <ac:spMk id="3" creationId="{36845694-ECD9-BD7B-526B-3344C2013E23}"/>
          </ac:spMkLst>
        </pc:spChg>
      </pc:sldChg>
      <pc:sldChg chg="addSp delSp modSp add mod modAnim">
        <pc:chgData name="Nicolas Delfosse" userId="d965f3d4-ea58-4afe-85b0-6f02e8cf3c22" providerId="ADAL" clId="{C1EF8280-3966-4681-AC4D-8D4580F2A6EE}" dt="2023-07-26T18:10:38.003" v="26966" actId="20577"/>
        <pc:sldMkLst>
          <pc:docMk/>
          <pc:sldMk cId="587546783" sldId="2147479233"/>
        </pc:sldMkLst>
        <pc:spChg chg="mod">
          <ac:chgData name="Nicolas Delfosse" userId="d965f3d4-ea58-4afe-85b0-6f02e8cf3c22" providerId="ADAL" clId="{C1EF8280-3966-4681-AC4D-8D4580F2A6EE}" dt="2023-07-26T18:10:38.003" v="26966" actId="20577"/>
          <ac:spMkLst>
            <pc:docMk/>
            <pc:sldMk cId="587546783" sldId="2147479233"/>
            <ac:spMk id="3" creationId="{8046A8FB-AA12-F54E-029C-6520D662E85F}"/>
          </ac:spMkLst>
        </pc:spChg>
        <pc:spChg chg="add mod">
          <ac:chgData name="Nicolas Delfosse" userId="d965f3d4-ea58-4afe-85b0-6f02e8cf3c22" providerId="ADAL" clId="{C1EF8280-3966-4681-AC4D-8D4580F2A6EE}" dt="2023-07-26T17:59:05.499" v="26680" actId="1076"/>
          <ac:spMkLst>
            <pc:docMk/>
            <pc:sldMk cId="587546783" sldId="2147479233"/>
            <ac:spMk id="4" creationId="{DC900594-77A4-07E3-FDA1-23C015C4DD2D}"/>
          </ac:spMkLst>
        </pc:spChg>
        <pc:spChg chg="add del">
          <ac:chgData name="Nicolas Delfosse" userId="d965f3d4-ea58-4afe-85b0-6f02e8cf3c22" providerId="ADAL" clId="{C1EF8280-3966-4681-AC4D-8D4580F2A6EE}" dt="2023-07-24T15:22:17.565" v="23704" actId="22"/>
          <ac:spMkLst>
            <pc:docMk/>
            <pc:sldMk cId="587546783" sldId="2147479233"/>
            <ac:spMk id="5" creationId="{5619A8C4-7E7D-6597-4CB4-FC38A6DB0139}"/>
          </ac:spMkLst>
        </pc:spChg>
      </pc:sldChg>
      <pc:sldChg chg="add del">
        <pc:chgData name="Nicolas Delfosse" userId="d965f3d4-ea58-4afe-85b0-6f02e8cf3c22" providerId="ADAL" clId="{C1EF8280-3966-4681-AC4D-8D4580F2A6EE}" dt="2023-07-24T07:51:34.257" v="19210" actId="2696"/>
        <pc:sldMkLst>
          <pc:docMk/>
          <pc:sldMk cId="3126004242" sldId="2147479233"/>
        </pc:sldMkLst>
      </pc:sldChg>
      <pc:sldChg chg="modSp new del mod">
        <pc:chgData name="Nicolas Delfosse" userId="d965f3d4-ea58-4afe-85b0-6f02e8cf3c22" providerId="ADAL" clId="{C1EF8280-3966-4681-AC4D-8D4580F2A6EE}" dt="2023-07-24T00:42:21.280" v="16403" actId="47"/>
        <pc:sldMkLst>
          <pc:docMk/>
          <pc:sldMk cId="3682067650" sldId="2147479234"/>
        </pc:sldMkLst>
        <pc:spChg chg="mod">
          <ac:chgData name="Nicolas Delfosse" userId="d965f3d4-ea58-4afe-85b0-6f02e8cf3c22" providerId="ADAL" clId="{C1EF8280-3966-4681-AC4D-8D4580F2A6EE}" dt="2023-07-24T00:35:10.429" v="15830" actId="20577"/>
          <ac:spMkLst>
            <pc:docMk/>
            <pc:sldMk cId="3682067650" sldId="2147479234"/>
            <ac:spMk id="2" creationId="{E96C181A-9D67-AE92-5B57-845ABFFE3BF1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7:56:36.743" v="19219" actId="47"/>
        <pc:sldMkLst>
          <pc:docMk/>
          <pc:sldMk cId="1116755814" sldId="2147479235"/>
        </pc:sldMkLst>
        <pc:spChg chg="mod">
          <ac:chgData name="Nicolas Delfosse" userId="d965f3d4-ea58-4afe-85b0-6f02e8cf3c22" providerId="ADAL" clId="{C1EF8280-3966-4681-AC4D-8D4580F2A6EE}" dt="2023-07-24T00:37:56.330" v="16065" actId="20577"/>
          <ac:spMkLst>
            <pc:docMk/>
            <pc:sldMk cId="1116755814" sldId="2147479235"/>
            <ac:spMk id="2" creationId="{A2FE9300-B1B9-6CEF-3147-D9C8E11EB985}"/>
          </ac:spMkLst>
        </pc:spChg>
      </pc:sldChg>
      <pc:sldChg chg="add del">
        <pc:chgData name="Nicolas Delfosse" userId="d965f3d4-ea58-4afe-85b0-6f02e8cf3c22" providerId="ADAL" clId="{C1EF8280-3966-4681-AC4D-8D4580F2A6EE}" dt="2023-07-24T07:56:19.537" v="19214" actId="47"/>
        <pc:sldMkLst>
          <pc:docMk/>
          <pc:sldMk cId="1972336659" sldId="2147479236"/>
        </pc:sldMkLst>
      </pc:sldChg>
      <pc:sldChg chg="modSp add del mod">
        <pc:chgData name="Nicolas Delfosse" userId="d965f3d4-ea58-4afe-85b0-6f02e8cf3c22" providerId="ADAL" clId="{C1EF8280-3966-4681-AC4D-8D4580F2A6EE}" dt="2023-07-24T07:56:34.107" v="19217" actId="47"/>
        <pc:sldMkLst>
          <pc:docMk/>
          <pc:sldMk cId="3538146613" sldId="2147479237"/>
        </pc:sldMkLst>
        <pc:spChg chg="mod">
          <ac:chgData name="Nicolas Delfosse" userId="d965f3d4-ea58-4afe-85b0-6f02e8cf3c22" providerId="ADAL" clId="{C1EF8280-3966-4681-AC4D-8D4580F2A6EE}" dt="2023-07-24T00:42:05" v="16363" actId="20577"/>
          <ac:spMkLst>
            <pc:docMk/>
            <pc:sldMk cId="3538146613" sldId="2147479237"/>
            <ac:spMk id="2" creationId="{A2FE9300-B1B9-6CEF-3147-D9C8E11EB985}"/>
          </ac:spMkLst>
        </pc:spChg>
      </pc:sldChg>
      <pc:sldChg chg="modSp add del mod">
        <pc:chgData name="Nicolas Delfosse" userId="d965f3d4-ea58-4afe-85b0-6f02e8cf3c22" providerId="ADAL" clId="{C1EF8280-3966-4681-AC4D-8D4580F2A6EE}" dt="2023-07-24T07:56:32.038" v="19215" actId="47"/>
        <pc:sldMkLst>
          <pc:docMk/>
          <pc:sldMk cId="228954159" sldId="2147479238"/>
        </pc:sldMkLst>
        <pc:spChg chg="mod">
          <ac:chgData name="Nicolas Delfosse" userId="d965f3d4-ea58-4afe-85b0-6f02e8cf3c22" providerId="ADAL" clId="{C1EF8280-3966-4681-AC4D-8D4580F2A6EE}" dt="2023-07-24T00:42:44.698" v="16433" actId="20577"/>
          <ac:spMkLst>
            <pc:docMk/>
            <pc:sldMk cId="228954159" sldId="2147479238"/>
            <ac:spMk id="2" creationId="{A2FE9300-B1B9-6CEF-3147-D9C8E11EB985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9:24:37.443" v="20758" actId="47"/>
        <pc:sldMkLst>
          <pc:docMk/>
          <pc:sldMk cId="2070949922" sldId="2147479239"/>
        </pc:sldMkLst>
        <pc:spChg chg="mod">
          <ac:chgData name="Nicolas Delfosse" userId="d965f3d4-ea58-4afe-85b0-6f02e8cf3c22" providerId="ADAL" clId="{C1EF8280-3966-4681-AC4D-8D4580F2A6EE}" dt="2023-07-24T05:04:23.565" v="16509" actId="20577"/>
          <ac:spMkLst>
            <pc:docMk/>
            <pc:sldMk cId="2070949922" sldId="2147479239"/>
            <ac:spMk id="2" creationId="{0A85A50F-F84D-0246-1159-EE6AB8FBD35F}"/>
          </ac:spMkLst>
        </pc:spChg>
        <pc:spChg chg="mod">
          <ac:chgData name="Nicolas Delfosse" userId="d965f3d4-ea58-4afe-85b0-6f02e8cf3c22" providerId="ADAL" clId="{C1EF8280-3966-4681-AC4D-8D4580F2A6EE}" dt="2023-07-24T05:16:30.496" v="17341" actId="20577"/>
          <ac:spMkLst>
            <pc:docMk/>
            <pc:sldMk cId="2070949922" sldId="2147479239"/>
            <ac:spMk id="3" creationId="{A338506B-9B32-FE2D-52D9-B5193D98B348}"/>
          </ac:spMkLst>
        </pc:spChg>
      </pc:sldChg>
      <pc:sldChg chg="modSp new del mod">
        <pc:chgData name="Nicolas Delfosse" userId="d965f3d4-ea58-4afe-85b0-6f02e8cf3c22" providerId="ADAL" clId="{C1EF8280-3966-4681-AC4D-8D4580F2A6EE}" dt="2023-07-24T07:29:39.217" v="18419" actId="47"/>
        <pc:sldMkLst>
          <pc:docMk/>
          <pc:sldMk cId="196741619" sldId="2147479240"/>
        </pc:sldMkLst>
        <pc:spChg chg="mod">
          <ac:chgData name="Nicolas Delfosse" userId="d965f3d4-ea58-4afe-85b0-6f02e8cf3c22" providerId="ADAL" clId="{C1EF8280-3966-4681-AC4D-8D4580F2A6EE}" dt="2023-07-24T06:52:35.631" v="17380" actId="20577"/>
          <ac:spMkLst>
            <pc:docMk/>
            <pc:sldMk cId="196741619" sldId="2147479240"/>
            <ac:spMk id="2" creationId="{4905B1EB-6BCB-DCA9-8774-052041324D6F}"/>
          </ac:spMkLst>
        </pc:spChg>
        <pc:spChg chg="mod">
          <ac:chgData name="Nicolas Delfosse" userId="d965f3d4-ea58-4afe-85b0-6f02e8cf3c22" providerId="ADAL" clId="{C1EF8280-3966-4681-AC4D-8D4580F2A6EE}" dt="2023-07-24T07:15:31.241" v="17700" actId="20577"/>
          <ac:spMkLst>
            <pc:docMk/>
            <pc:sldMk cId="196741619" sldId="2147479240"/>
            <ac:spMk id="3" creationId="{F4C20F79-1CA5-0740-417B-23D6D88877F0}"/>
          </ac:spMkLst>
        </pc:spChg>
      </pc:sldChg>
      <pc:sldChg chg="add del">
        <pc:chgData name="Nicolas Delfosse" userId="d965f3d4-ea58-4afe-85b0-6f02e8cf3c22" providerId="ADAL" clId="{C1EF8280-3966-4681-AC4D-8D4580F2A6EE}" dt="2023-07-24T08:22:02.496" v="19230" actId="47"/>
        <pc:sldMkLst>
          <pc:docMk/>
          <pc:sldMk cId="3488364312" sldId="2147479241"/>
        </pc:sldMkLst>
      </pc:sldChg>
      <pc:sldChg chg="modSp new del mod modAnim">
        <pc:chgData name="Nicolas Delfosse" userId="d965f3d4-ea58-4afe-85b0-6f02e8cf3c22" providerId="ADAL" clId="{C1EF8280-3966-4681-AC4D-8D4580F2A6EE}" dt="2023-07-24T17:38:13.948" v="25475" actId="47"/>
        <pc:sldMkLst>
          <pc:docMk/>
          <pc:sldMk cId="2339581390" sldId="2147479242"/>
        </pc:sldMkLst>
        <pc:spChg chg="mod">
          <ac:chgData name="Nicolas Delfosse" userId="d965f3d4-ea58-4afe-85b0-6f02e8cf3c22" providerId="ADAL" clId="{C1EF8280-3966-4681-AC4D-8D4580F2A6EE}" dt="2023-07-24T08:29:56.803" v="19461" actId="20577"/>
          <ac:spMkLst>
            <pc:docMk/>
            <pc:sldMk cId="2339581390" sldId="2147479242"/>
            <ac:spMk id="2" creationId="{94F60837-A1FB-2A15-6415-BFF985D7213F}"/>
          </ac:spMkLst>
        </pc:spChg>
        <pc:spChg chg="mod">
          <ac:chgData name="Nicolas Delfosse" userId="d965f3d4-ea58-4afe-85b0-6f02e8cf3c22" providerId="ADAL" clId="{C1EF8280-3966-4681-AC4D-8D4580F2A6EE}" dt="2023-07-24T16:07:28.853" v="24450" actId="20577"/>
          <ac:spMkLst>
            <pc:docMk/>
            <pc:sldMk cId="2339581390" sldId="2147479242"/>
            <ac:spMk id="3" creationId="{9AE63D2B-50E2-29C1-FD80-72DDDED29B46}"/>
          </ac:spMkLst>
        </pc:spChg>
      </pc:sldChg>
      <pc:sldChg chg="new del">
        <pc:chgData name="Nicolas Delfosse" userId="d965f3d4-ea58-4afe-85b0-6f02e8cf3c22" providerId="ADAL" clId="{C1EF8280-3966-4681-AC4D-8D4580F2A6EE}" dt="2023-07-24T07:05:21.779" v="17634" actId="47"/>
        <pc:sldMkLst>
          <pc:docMk/>
          <pc:sldMk cId="3377461441" sldId="2147479242"/>
        </pc:sldMkLst>
      </pc:sldChg>
      <pc:sldChg chg="addSp delSp modSp new mod modAnim">
        <pc:chgData name="Nicolas Delfosse" userId="d965f3d4-ea58-4afe-85b0-6f02e8cf3c22" providerId="ADAL" clId="{C1EF8280-3966-4681-AC4D-8D4580F2A6EE}" dt="2023-07-26T17:51:25.265" v="26450" actId="207"/>
        <pc:sldMkLst>
          <pc:docMk/>
          <pc:sldMk cId="3504056900" sldId="2147479243"/>
        </pc:sldMkLst>
        <pc:spChg chg="mod">
          <ac:chgData name="Nicolas Delfosse" userId="d965f3d4-ea58-4afe-85b0-6f02e8cf3c22" providerId="ADAL" clId="{C1EF8280-3966-4681-AC4D-8D4580F2A6EE}" dt="2023-07-24T07:25:19.938" v="18210" actId="20577"/>
          <ac:spMkLst>
            <pc:docMk/>
            <pc:sldMk cId="3504056900" sldId="2147479243"/>
            <ac:spMk id="2" creationId="{EB7BA6D6-3AF4-5451-A5E9-6DD81993CA75}"/>
          </ac:spMkLst>
        </pc:spChg>
        <pc:spChg chg="del">
          <ac:chgData name="Nicolas Delfosse" userId="d965f3d4-ea58-4afe-85b0-6f02e8cf3c22" providerId="ADAL" clId="{C1EF8280-3966-4681-AC4D-8D4580F2A6EE}" dt="2023-07-24T07:26:17.807" v="18213" actId="478"/>
          <ac:spMkLst>
            <pc:docMk/>
            <pc:sldMk cId="3504056900" sldId="2147479243"/>
            <ac:spMk id="3" creationId="{2A2E066A-FC04-F904-32F6-C5098388FEC2}"/>
          </ac:spMkLst>
        </pc:spChg>
        <pc:spChg chg="add mod">
          <ac:chgData name="Nicolas Delfosse" userId="d965f3d4-ea58-4afe-85b0-6f02e8cf3c22" providerId="ADAL" clId="{C1EF8280-3966-4681-AC4D-8D4580F2A6EE}" dt="2023-07-26T17:51:25.265" v="26450" actId="207"/>
          <ac:spMkLst>
            <pc:docMk/>
            <pc:sldMk cId="3504056900" sldId="2147479243"/>
            <ac:spMk id="3" creationId="{ACD14A30-71FC-A1BE-F16B-03A8F6E18BF8}"/>
          </ac:spMkLst>
        </pc:spChg>
        <pc:spChg chg="add mod">
          <ac:chgData name="Nicolas Delfosse" userId="d965f3d4-ea58-4afe-85b0-6f02e8cf3c22" providerId="ADAL" clId="{C1EF8280-3966-4681-AC4D-8D4580F2A6EE}" dt="2023-07-24T07:31:24.700" v="18434" actId="1076"/>
          <ac:spMkLst>
            <pc:docMk/>
            <pc:sldMk cId="3504056900" sldId="2147479243"/>
            <ac:spMk id="4" creationId="{5BECA513-BCE9-C663-3FC4-5012B8E5463E}"/>
          </ac:spMkLst>
        </pc:spChg>
        <pc:spChg chg="add mod">
          <ac:chgData name="Nicolas Delfosse" userId="d965f3d4-ea58-4afe-85b0-6f02e8cf3c22" providerId="ADAL" clId="{C1EF8280-3966-4681-AC4D-8D4580F2A6EE}" dt="2023-07-24T07:31:24.700" v="18434" actId="1076"/>
          <ac:spMkLst>
            <pc:docMk/>
            <pc:sldMk cId="3504056900" sldId="2147479243"/>
            <ac:spMk id="5" creationId="{E1EE922F-77D8-8B0F-5203-A00B54509BCE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7" creationId="{80B76D66-C067-9B53-8A53-EDB56143903F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8" creationId="{90EDA646-C496-03E5-A07E-C5A39AE8D7B4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9" creationId="{AC90FA5C-33CE-BF5B-698D-9A1E87B5B0B5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10" creationId="{F2C95226-A789-6FE9-684F-1D2C193BE0BB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14" creationId="{BEBAC21C-4120-8DFF-887C-EB2D28084888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15" creationId="{F6F6C73C-AF6D-192F-16C1-59ED2C409022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16" creationId="{9CFA4220-B9A2-6F24-65C6-3B94FF9D5677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17" creationId="{EB6D698C-7396-E871-5980-31FD9335688E}"/>
          </ac:spMkLst>
        </pc:spChg>
        <pc:spChg chg="mod">
          <ac:chgData name="Nicolas Delfosse" userId="d965f3d4-ea58-4afe-85b0-6f02e8cf3c22" providerId="ADAL" clId="{C1EF8280-3966-4681-AC4D-8D4580F2A6EE}" dt="2023-07-24T07:26:18.269" v="18214"/>
          <ac:spMkLst>
            <pc:docMk/>
            <pc:sldMk cId="3504056900" sldId="2147479243"/>
            <ac:spMk id="21" creationId="{A9C3E4A5-18CE-DCE0-E12B-5008ADA51078}"/>
          </ac:spMkLst>
        </pc:spChg>
        <pc:spChg chg="add mod">
          <ac:chgData name="Nicolas Delfosse" userId="d965f3d4-ea58-4afe-85b0-6f02e8cf3c22" providerId="ADAL" clId="{C1EF8280-3966-4681-AC4D-8D4580F2A6EE}" dt="2023-07-26T17:49:22.178" v="26386" actId="1076"/>
          <ac:spMkLst>
            <pc:docMk/>
            <pc:sldMk cId="3504056900" sldId="2147479243"/>
            <ac:spMk id="22" creationId="{45B9A21F-5DD9-7422-EB06-34DDB5D1FD10}"/>
          </ac:spMkLst>
        </pc:spChg>
        <pc:spChg chg="add mod">
          <ac:chgData name="Nicolas Delfosse" userId="d965f3d4-ea58-4afe-85b0-6f02e8cf3c22" providerId="ADAL" clId="{C1EF8280-3966-4681-AC4D-8D4580F2A6EE}" dt="2023-07-24T07:35:11.223" v="18728" actId="403"/>
          <ac:spMkLst>
            <pc:docMk/>
            <pc:sldMk cId="3504056900" sldId="2147479243"/>
            <ac:spMk id="24" creationId="{6C47F8A0-6834-D188-98FA-057FC200FCF4}"/>
          </ac:spMkLst>
        </pc:spChg>
        <pc:grpChg chg="add mod">
          <ac:chgData name="Nicolas Delfosse" userId="d965f3d4-ea58-4afe-85b0-6f02e8cf3c22" providerId="ADAL" clId="{C1EF8280-3966-4681-AC4D-8D4580F2A6EE}" dt="2023-07-24T07:31:24.700" v="18434" actId="1076"/>
          <ac:grpSpMkLst>
            <pc:docMk/>
            <pc:sldMk cId="3504056900" sldId="2147479243"/>
            <ac:grpSpMk id="6" creationId="{DF323B64-1FBF-40A9-6E3C-F17E2F62BEB7}"/>
          </ac:grpSpMkLst>
        </pc:grpChg>
        <pc:cxnChg chg="mod">
          <ac:chgData name="Nicolas Delfosse" userId="d965f3d4-ea58-4afe-85b0-6f02e8cf3c22" providerId="ADAL" clId="{C1EF8280-3966-4681-AC4D-8D4580F2A6EE}" dt="2023-07-24T07:26:18.269" v="18214"/>
          <ac:cxnSpMkLst>
            <pc:docMk/>
            <pc:sldMk cId="3504056900" sldId="2147479243"/>
            <ac:cxnSpMk id="11" creationId="{115AA9AB-A4D4-F70D-69D4-9D19F324B55B}"/>
          </ac:cxnSpMkLst>
        </pc:cxnChg>
        <pc:cxnChg chg="mod">
          <ac:chgData name="Nicolas Delfosse" userId="d965f3d4-ea58-4afe-85b0-6f02e8cf3c22" providerId="ADAL" clId="{C1EF8280-3966-4681-AC4D-8D4580F2A6EE}" dt="2023-07-24T07:26:18.269" v="18214"/>
          <ac:cxnSpMkLst>
            <pc:docMk/>
            <pc:sldMk cId="3504056900" sldId="2147479243"/>
            <ac:cxnSpMk id="12" creationId="{07576AB8-490F-755E-B55A-761D01E28C91}"/>
          </ac:cxnSpMkLst>
        </pc:cxnChg>
        <pc:cxnChg chg="mod">
          <ac:chgData name="Nicolas Delfosse" userId="d965f3d4-ea58-4afe-85b0-6f02e8cf3c22" providerId="ADAL" clId="{C1EF8280-3966-4681-AC4D-8D4580F2A6EE}" dt="2023-07-24T07:26:18.269" v="18214"/>
          <ac:cxnSpMkLst>
            <pc:docMk/>
            <pc:sldMk cId="3504056900" sldId="2147479243"/>
            <ac:cxnSpMk id="13" creationId="{F98ED95B-341A-FAFD-7BFC-C902516D4CCA}"/>
          </ac:cxnSpMkLst>
        </pc:cxnChg>
        <pc:cxnChg chg="mod">
          <ac:chgData name="Nicolas Delfosse" userId="d965f3d4-ea58-4afe-85b0-6f02e8cf3c22" providerId="ADAL" clId="{C1EF8280-3966-4681-AC4D-8D4580F2A6EE}" dt="2023-07-24T07:26:18.269" v="18214"/>
          <ac:cxnSpMkLst>
            <pc:docMk/>
            <pc:sldMk cId="3504056900" sldId="2147479243"/>
            <ac:cxnSpMk id="18" creationId="{BF6D060D-6756-B0EE-B1C5-9D3F5492CC97}"/>
          </ac:cxnSpMkLst>
        </pc:cxnChg>
        <pc:cxnChg chg="mod">
          <ac:chgData name="Nicolas Delfosse" userId="d965f3d4-ea58-4afe-85b0-6f02e8cf3c22" providerId="ADAL" clId="{C1EF8280-3966-4681-AC4D-8D4580F2A6EE}" dt="2023-07-24T07:26:18.269" v="18214"/>
          <ac:cxnSpMkLst>
            <pc:docMk/>
            <pc:sldMk cId="3504056900" sldId="2147479243"/>
            <ac:cxnSpMk id="19" creationId="{D3C61369-E7EC-89B7-1E4E-F6D5725DB3A5}"/>
          </ac:cxnSpMkLst>
        </pc:cxnChg>
        <pc:cxnChg chg="mod">
          <ac:chgData name="Nicolas Delfosse" userId="d965f3d4-ea58-4afe-85b0-6f02e8cf3c22" providerId="ADAL" clId="{C1EF8280-3966-4681-AC4D-8D4580F2A6EE}" dt="2023-07-24T07:26:18.269" v="18214"/>
          <ac:cxnSpMkLst>
            <pc:docMk/>
            <pc:sldMk cId="3504056900" sldId="2147479243"/>
            <ac:cxnSpMk id="20" creationId="{9297F10F-222B-8AE3-7F30-9B8624C334E1}"/>
          </ac:cxnSpMkLst>
        </pc:cxnChg>
      </pc:sldChg>
      <pc:sldChg chg="modSp new mod modAnim">
        <pc:chgData name="Nicolas Delfosse" userId="d965f3d4-ea58-4afe-85b0-6f02e8cf3c22" providerId="ADAL" clId="{C1EF8280-3966-4681-AC4D-8D4580F2A6EE}" dt="2023-07-24T17:41:06.532" v="25550" actId="20577"/>
        <pc:sldMkLst>
          <pc:docMk/>
          <pc:sldMk cId="2531068276" sldId="2147479244"/>
        </pc:sldMkLst>
        <pc:spChg chg="mod">
          <ac:chgData name="Nicolas Delfosse" userId="d965f3d4-ea58-4afe-85b0-6f02e8cf3c22" providerId="ADAL" clId="{C1EF8280-3966-4681-AC4D-8D4580F2A6EE}" dt="2023-07-24T07:35:39.408" v="18760" actId="20577"/>
          <ac:spMkLst>
            <pc:docMk/>
            <pc:sldMk cId="2531068276" sldId="2147479244"/>
            <ac:spMk id="2" creationId="{5115F07D-E396-C0B0-5E04-B10EEF716EDF}"/>
          </ac:spMkLst>
        </pc:spChg>
        <pc:spChg chg="mod">
          <ac:chgData name="Nicolas Delfosse" userId="d965f3d4-ea58-4afe-85b0-6f02e8cf3c22" providerId="ADAL" clId="{C1EF8280-3966-4681-AC4D-8D4580F2A6EE}" dt="2023-07-24T17:41:06.532" v="25550" actId="20577"/>
          <ac:spMkLst>
            <pc:docMk/>
            <pc:sldMk cId="2531068276" sldId="2147479244"/>
            <ac:spMk id="3" creationId="{C82CEDE6-95BC-F9B7-1494-D32D0D67566F}"/>
          </ac:spMkLst>
        </pc:spChg>
      </pc:sldChg>
      <pc:sldChg chg="addSp delSp modSp new del mod delAnim modAnim">
        <pc:chgData name="Nicolas Delfosse" userId="d965f3d4-ea58-4afe-85b0-6f02e8cf3c22" providerId="ADAL" clId="{C1EF8280-3966-4681-AC4D-8D4580F2A6EE}" dt="2023-07-26T18:06:43.773" v="26948" actId="47"/>
        <pc:sldMkLst>
          <pc:docMk/>
          <pc:sldMk cId="2113886170" sldId="2147479245"/>
        </pc:sldMkLst>
        <pc:spChg chg="mod">
          <ac:chgData name="Nicolas Delfosse" userId="d965f3d4-ea58-4afe-85b0-6f02e8cf3c22" providerId="ADAL" clId="{C1EF8280-3966-4681-AC4D-8D4580F2A6EE}" dt="2023-07-24T17:38:40.693" v="25518" actId="20577"/>
          <ac:spMkLst>
            <pc:docMk/>
            <pc:sldMk cId="2113886170" sldId="2147479245"/>
            <ac:spMk id="2" creationId="{0C0E64A2-00EB-890A-73F6-DB4E34FB802C}"/>
          </ac:spMkLst>
        </pc:spChg>
        <pc:spChg chg="mod">
          <ac:chgData name="Nicolas Delfosse" userId="d965f3d4-ea58-4afe-85b0-6f02e8cf3c22" providerId="ADAL" clId="{C1EF8280-3966-4681-AC4D-8D4580F2A6EE}" dt="2023-07-24T19:52:12.907" v="25808" actId="20577"/>
          <ac:spMkLst>
            <pc:docMk/>
            <pc:sldMk cId="2113886170" sldId="2147479245"/>
            <ac:spMk id="3" creationId="{D9A93EF8-AE58-6C4B-4BC0-7F22CA1955B1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" creationId="{4C264B99-FA7E-F3A7-E9FF-9AE668C9316B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" creationId="{12916FEF-331A-3E2E-103D-05A5FF2E1358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7" creationId="{A71E2013-79CB-8AB9-99C1-8D29CC171AD8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" creationId="{06881713-33A7-E8CA-6150-0B04E6C3DCC7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" creationId="{E5946271-4C36-BEBA-70EA-4FE1D554001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1" creationId="{9260135E-D512-1277-0C70-0532EAD449E7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2" creationId="{1BB75B3C-5EB7-DA1F-79DE-E486209133C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4" creationId="{135B32FB-6D97-DFFA-8E66-4742D6F0392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5" creationId="{BF4FDCB0-B918-F286-82FC-071EDF8AE45E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6" creationId="{E7271C1E-65AA-9179-11F3-773602F21DCC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7" creationId="{ABB6994C-DCD8-D0BF-8929-9C27A04ABEF9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8" creationId="{AFB1B1F9-8F94-8503-2ED7-9D454702947D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20" creationId="{D82390BE-C0AC-2967-235D-CE94E60923FE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21" creationId="{4AF88F28-7D11-50B6-9006-5F546B806B5E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22" creationId="{763D974C-FF1C-6422-7EEA-C011B8EB31AE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23" creationId="{4EA02C9C-163D-193D-B111-DA9FC2B2D4F0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34" creationId="{D3B33D15-797A-A22C-F35A-9C7438A80C5D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35" creationId="{B7AB6BA3-6649-491C-B645-BD5334B3C19A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36" creationId="{F33835DC-2BF3-57CB-73B8-6DF55860ABFD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37" creationId="{46EFA9D1-F807-BC9B-36C3-FFE2BCA28964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38" creationId="{FFFDC34D-EA74-F4E9-3411-9AE635FFAF81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39" creationId="{AE88F78C-3A6E-8A1E-1AD6-797F2BAF1ED9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0" creationId="{B448B5DC-350C-A9BE-2EF9-581F1CCE755E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1" creationId="{3A6215EB-469E-4FC3-0BE8-3888BD35A73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2" creationId="{73F590EB-32D8-C060-8604-9C41F80D9349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3" creationId="{33C6ABA7-8E81-8B42-85EE-1B59AB16DAD3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4" creationId="{49E6E91F-0CD2-0D8A-1C55-6180875550E3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5" creationId="{D2F4EE73-EA25-F2F0-1811-B01B623DFB69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6" creationId="{5BF96DA6-10BC-F917-F7B2-32EC305AEE31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7" creationId="{11237582-A229-00C5-D4C4-533A8745F50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8" creationId="{F70312DB-E4F7-0CFE-8BD5-060CC512285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49" creationId="{45D42D65-0348-0D64-0D01-E9E06DA056C8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0" creationId="{3935FF8C-BB80-25A2-FD9F-88EA4EF96A2B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1" creationId="{00FFDE49-BF87-571A-6109-BD069DD2C979}"/>
          </ac:spMkLst>
        </pc:spChg>
        <pc:spChg chg="add mod">
          <ac:chgData name="Nicolas Delfosse" userId="d965f3d4-ea58-4afe-85b0-6f02e8cf3c22" providerId="ADAL" clId="{C1EF8280-3966-4681-AC4D-8D4580F2A6EE}" dt="2023-07-24T19:53:57.512" v="25822" actId="1076"/>
          <ac:spMkLst>
            <pc:docMk/>
            <pc:sldMk cId="2113886170" sldId="2147479245"/>
            <ac:spMk id="52" creationId="{4067E28D-5D3D-51B1-EEA6-1415F34FA1BB}"/>
          </ac:spMkLst>
        </pc:spChg>
        <pc:spChg chg="add mod">
          <ac:chgData name="Nicolas Delfosse" userId="d965f3d4-ea58-4afe-85b0-6f02e8cf3c22" providerId="ADAL" clId="{C1EF8280-3966-4681-AC4D-8D4580F2A6EE}" dt="2023-07-24T19:49:03.625" v="25766" actId="1076"/>
          <ac:spMkLst>
            <pc:docMk/>
            <pc:sldMk cId="2113886170" sldId="2147479245"/>
            <ac:spMk id="54" creationId="{01DEC5A0-EA38-0EE6-8F92-B9E1651E3636}"/>
          </ac:spMkLst>
        </pc:spChg>
        <pc:spChg chg="add mod">
          <ac:chgData name="Nicolas Delfosse" userId="d965f3d4-ea58-4afe-85b0-6f02e8cf3c22" providerId="ADAL" clId="{C1EF8280-3966-4681-AC4D-8D4580F2A6EE}" dt="2023-07-24T19:49:11.111" v="25769" actId="20577"/>
          <ac:spMkLst>
            <pc:docMk/>
            <pc:sldMk cId="2113886170" sldId="2147479245"/>
            <ac:spMk id="55" creationId="{B54CCE58-4788-7965-7A2B-585F85B6534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6" creationId="{6663ABF3-6B63-1EE7-3E6B-124089C5CB50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7" creationId="{D12FA601-0EAE-80B4-3FBC-EEA5061D67B2}"/>
          </ac:spMkLst>
        </pc:spChg>
        <pc:spChg chg="mod">
          <ac:chgData name="Nicolas Delfosse" userId="d965f3d4-ea58-4afe-85b0-6f02e8cf3c22" providerId="ADAL" clId="{C1EF8280-3966-4681-AC4D-8D4580F2A6EE}" dt="2023-07-24T19:53:34.092" v="25818"/>
          <ac:spMkLst>
            <pc:docMk/>
            <pc:sldMk cId="2113886170" sldId="2147479245"/>
            <ac:spMk id="57" creationId="{F7E10ED0-34FB-A581-5AB1-9EC1385AC77E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8" creationId="{A8FF19BB-4DFE-690F-2167-93EC4721409D}"/>
          </ac:spMkLst>
        </pc:spChg>
        <pc:spChg chg="mod">
          <ac:chgData name="Nicolas Delfosse" userId="d965f3d4-ea58-4afe-85b0-6f02e8cf3c22" providerId="ADAL" clId="{C1EF8280-3966-4681-AC4D-8D4580F2A6EE}" dt="2023-07-24T19:53:34.092" v="25818"/>
          <ac:spMkLst>
            <pc:docMk/>
            <pc:sldMk cId="2113886170" sldId="2147479245"/>
            <ac:spMk id="58" creationId="{E3E5793F-D145-A2C9-4975-6C3AAF6EA9B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59" creationId="{573B0127-2833-556F-E389-DBE8848C34E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0" creationId="{90CCED5D-4E9A-AC76-FB61-7EFE0EC40251}"/>
          </ac:spMkLst>
        </pc:spChg>
        <pc:spChg chg="mod">
          <ac:chgData name="Nicolas Delfosse" userId="d965f3d4-ea58-4afe-85b0-6f02e8cf3c22" providerId="ADAL" clId="{C1EF8280-3966-4681-AC4D-8D4580F2A6EE}" dt="2023-07-24T19:53:34.092" v="25818"/>
          <ac:spMkLst>
            <pc:docMk/>
            <pc:sldMk cId="2113886170" sldId="2147479245"/>
            <ac:spMk id="60" creationId="{E3259D11-2641-BD96-FAAB-2D68AA5DE221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1" creationId="{614CDA96-1131-3ED0-F650-C07E0DC76DE9}"/>
          </ac:spMkLst>
        </pc:spChg>
        <pc:spChg chg="mod">
          <ac:chgData name="Nicolas Delfosse" userId="d965f3d4-ea58-4afe-85b0-6f02e8cf3c22" providerId="ADAL" clId="{C1EF8280-3966-4681-AC4D-8D4580F2A6EE}" dt="2023-07-24T19:53:34.092" v="25818"/>
          <ac:spMkLst>
            <pc:docMk/>
            <pc:sldMk cId="2113886170" sldId="2147479245"/>
            <ac:spMk id="61" creationId="{84BE3CE4-F199-D723-8589-88C5317C3618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5" creationId="{BBECB076-FFE1-AD29-E979-4C6E2DC159C9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6" creationId="{B5E5B6F9-9E36-EC03-F389-E7B8C43C2C7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7" creationId="{A8E320FD-78BA-ADBC-F16F-D371FBF108C5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68" creationId="{4EF8D98D-BFB6-9775-7FA0-548B3D18CD84}"/>
          </ac:spMkLst>
        </pc:spChg>
        <pc:spChg chg="mod">
          <ac:chgData name="Nicolas Delfosse" userId="d965f3d4-ea58-4afe-85b0-6f02e8cf3c22" providerId="ADAL" clId="{C1EF8280-3966-4681-AC4D-8D4580F2A6EE}" dt="2023-07-24T19:53:34.092" v="25818"/>
          <ac:spMkLst>
            <pc:docMk/>
            <pc:sldMk cId="2113886170" sldId="2147479245"/>
            <ac:spMk id="69" creationId="{E72668B4-18D9-6C0B-F627-18F4DBF71968}"/>
          </ac:spMkLst>
        </pc:spChg>
        <pc:spChg chg="mod">
          <ac:chgData name="Nicolas Delfosse" userId="d965f3d4-ea58-4afe-85b0-6f02e8cf3c22" providerId="ADAL" clId="{C1EF8280-3966-4681-AC4D-8D4580F2A6EE}" dt="2023-07-24T09:52:37.602" v="21666" actId="207"/>
          <ac:spMkLst>
            <pc:docMk/>
            <pc:sldMk cId="2113886170" sldId="2147479245"/>
            <ac:spMk id="76" creationId="{66AFFA2D-E52E-206E-995D-418E17960BFB}"/>
          </ac:spMkLst>
        </pc:spChg>
        <pc:spChg chg="mod">
          <ac:chgData name="Nicolas Delfosse" userId="d965f3d4-ea58-4afe-85b0-6f02e8cf3c22" providerId="ADAL" clId="{C1EF8280-3966-4681-AC4D-8D4580F2A6EE}" dt="2023-07-24T09:52:37.602" v="21666" actId="207"/>
          <ac:spMkLst>
            <pc:docMk/>
            <pc:sldMk cId="2113886170" sldId="2147479245"/>
            <ac:spMk id="77" creationId="{76AD7432-1E5A-E290-B92F-E3BF659A491C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78" creationId="{E7C60C8F-26F5-F300-6ACF-50C84C220D1A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79" creationId="{5ADDA356-7DD9-A26C-2B4F-A599EFBFFD06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0" creationId="{F80C329D-E4BB-0833-3B9A-B5657B9FEFE7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1" creationId="{909267A9-CD25-0438-527D-04005C52C8B0}"/>
          </ac:spMkLst>
        </pc:spChg>
        <pc:spChg chg="mod">
          <ac:chgData name="Nicolas Delfosse" userId="d965f3d4-ea58-4afe-85b0-6f02e8cf3c22" providerId="ADAL" clId="{C1EF8280-3966-4681-AC4D-8D4580F2A6EE}" dt="2023-07-24T09:52:37.602" v="21666" actId="207"/>
          <ac:spMkLst>
            <pc:docMk/>
            <pc:sldMk cId="2113886170" sldId="2147479245"/>
            <ac:spMk id="82" creationId="{81179EB2-6CB8-3C5A-DAC8-145BF41B576E}"/>
          </ac:spMkLst>
        </pc:spChg>
        <pc:spChg chg="mod">
          <ac:chgData name="Nicolas Delfosse" userId="d965f3d4-ea58-4afe-85b0-6f02e8cf3c22" providerId="ADAL" clId="{C1EF8280-3966-4681-AC4D-8D4580F2A6EE}" dt="2023-07-24T09:52:37.602" v="21666" actId="207"/>
          <ac:spMkLst>
            <pc:docMk/>
            <pc:sldMk cId="2113886170" sldId="2147479245"/>
            <ac:spMk id="83" creationId="{2702272F-A231-57C3-E38E-E26518FBFFF0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4" creationId="{2105B93F-40BD-E744-D773-1302EC6DD787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5" creationId="{2F28F411-2E3C-C1EF-FD5A-A00D88AEB2CB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6" creationId="{3F3F8151-03A0-76D8-90D7-71C5439EFCD1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7" creationId="{B671C257-D54A-196A-6835-0381E5D754C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89" creationId="{9D6D4310-34F9-C1C7-50AF-3A9B75AC3C6C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1" creationId="{C164DCA6-0EEC-22CD-CE2C-C3BF2DB614C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2" creationId="{5387FEE3-1A28-61DC-C491-5BD84DFABF17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3" creationId="{BF0D15A5-8B02-F512-E5C3-BF753D49A736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4" creationId="{CDED0BDD-6598-10BE-94B9-47F24F55AC6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5" creationId="{B04C74D4-B214-1E30-62E1-01FE52039ABB}"/>
          </ac:spMkLst>
        </pc:spChg>
        <pc:spChg chg="mod">
          <ac:chgData name="Nicolas Delfosse" userId="d965f3d4-ea58-4afe-85b0-6f02e8cf3c22" providerId="ADAL" clId="{C1EF8280-3966-4681-AC4D-8D4580F2A6EE}" dt="2023-07-24T19:53:34.092" v="25818"/>
          <ac:spMkLst>
            <pc:docMk/>
            <pc:sldMk cId="2113886170" sldId="2147479245"/>
            <ac:spMk id="96" creationId="{C881DBBE-2CA5-822D-AE24-6DB8E8784507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8" creationId="{08270109-826A-24EE-76E1-9BA5D07149BD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99" creationId="{7F72A439-E5F6-D4A4-164B-28B878124259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0" creationId="{5C75DB5B-5CED-E3BC-8ABB-765837EBCF0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1" creationId="{211AC97E-87EE-11D3-38EE-B13927A8EF0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2" creationId="{F518FC30-4E96-24E8-6548-70D81215130F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4" creationId="{737628A4-F6A6-9D38-D5CE-431F5B9EAB6C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5" creationId="{27F1EDA7-9A64-AB43-0CB4-E793DD0368C2}"/>
          </ac:spMkLst>
        </pc:spChg>
        <pc:spChg chg="mod">
          <ac:chgData name="Nicolas Delfosse" userId="d965f3d4-ea58-4afe-85b0-6f02e8cf3c22" providerId="ADAL" clId="{C1EF8280-3966-4681-AC4D-8D4580F2A6EE}" dt="2023-07-24T08:35:21.576" v="19743"/>
          <ac:spMkLst>
            <pc:docMk/>
            <pc:sldMk cId="2113886170" sldId="2147479245"/>
            <ac:spMk id="106" creationId="{46217BD0-447B-09C5-4124-7C096F1595EC}"/>
          </ac:spMkLst>
        </pc:spChg>
        <pc:spChg chg="add mod">
          <ac:chgData name="Nicolas Delfosse" userId="d965f3d4-ea58-4afe-85b0-6f02e8cf3c22" providerId="ADAL" clId="{C1EF8280-3966-4681-AC4D-8D4580F2A6EE}" dt="2023-07-24T08:40:47.129" v="19993" actId="1076"/>
          <ac:spMkLst>
            <pc:docMk/>
            <pc:sldMk cId="2113886170" sldId="2147479245"/>
            <ac:spMk id="107" creationId="{EFEFCADD-4A72-995C-D396-C15A2671DD44}"/>
          </ac:spMkLst>
        </pc:spChg>
        <pc:spChg chg="add mod">
          <ac:chgData name="Nicolas Delfosse" userId="d965f3d4-ea58-4afe-85b0-6f02e8cf3c22" providerId="ADAL" clId="{C1EF8280-3966-4681-AC4D-8D4580F2A6EE}" dt="2023-07-24T08:40:47.129" v="19993" actId="1076"/>
          <ac:spMkLst>
            <pc:docMk/>
            <pc:sldMk cId="2113886170" sldId="2147479245"/>
            <ac:spMk id="108" creationId="{FE6BD81E-A567-9D2D-36C7-958CC6DE657B}"/>
          </ac:spMkLst>
        </pc:spChg>
        <pc:spChg chg="add mod">
          <ac:chgData name="Nicolas Delfosse" userId="d965f3d4-ea58-4afe-85b0-6f02e8cf3c22" providerId="ADAL" clId="{C1EF8280-3966-4681-AC4D-8D4580F2A6EE}" dt="2023-07-24T08:40:47.129" v="19993" actId="1076"/>
          <ac:spMkLst>
            <pc:docMk/>
            <pc:sldMk cId="2113886170" sldId="2147479245"/>
            <ac:spMk id="109" creationId="{EC196B4D-1F4E-BCB2-4552-0F05F71E5E65}"/>
          </ac:spMkLst>
        </pc:spChg>
        <pc:spChg chg="mod">
          <ac:chgData name="Nicolas Delfosse" userId="d965f3d4-ea58-4afe-85b0-6f02e8cf3c22" providerId="ADAL" clId="{C1EF8280-3966-4681-AC4D-8D4580F2A6EE}" dt="2023-07-24T08:37:11.940" v="19831"/>
          <ac:spMkLst>
            <pc:docMk/>
            <pc:sldMk cId="2113886170" sldId="2147479245"/>
            <ac:spMk id="111" creationId="{CA8D8AEC-A0D9-39CC-5543-287786E66AD9}"/>
          </ac:spMkLst>
        </pc:spChg>
        <pc:spChg chg="mod">
          <ac:chgData name="Nicolas Delfosse" userId="d965f3d4-ea58-4afe-85b0-6f02e8cf3c22" providerId="ADAL" clId="{C1EF8280-3966-4681-AC4D-8D4580F2A6EE}" dt="2023-07-24T08:37:11.940" v="19831"/>
          <ac:spMkLst>
            <pc:docMk/>
            <pc:sldMk cId="2113886170" sldId="2147479245"/>
            <ac:spMk id="112" creationId="{E755234C-B227-6DB3-8C08-EA3C473A8748}"/>
          </ac:spMkLst>
        </pc:spChg>
        <pc:spChg chg="mod">
          <ac:chgData name="Nicolas Delfosse" userId="d965f3d4-ea58-4afe-85b0-6f02e8cf3c22" providerId="ADAL" clId="{C1EF8280-3966-4681-AC4D-8D4580F2A6EE}" dt="2023-07-24T08:37:11.940" v="19831"/>
          <ac:spMkLst>
            <pc:docMk/>
            <pc:sldMk cId="2113886170" sldId="2147479245"/>
            <ac:spMk id="114" creationId="{AC985F51-7136-B160-8AC5-628C3A7F4D36}"/>
          </ac:spMkLst>
        </pc:spChg>
        <pc:spChg chg="mod">
          <ac:chgData name="Nicolas Delfosse" userId="d965f3d4-ea58-4afe-85b0-6f02e8cf3c22" providerId="ADAL" clId="{C1EF8280-3966-4681-AC4D-8D4580F2A6EE}" dt="2023-07-24T08:37:11.940" v="19831"/>
          <ac:spMkLst>
            <pc:docMk/>
            <pc:sldMk cId="2113886170" sldId="2147479245"/>
            <ac:spMk id="115" creationId="{461D7CD3-F207-99C7-139F-911887BB5699}"/>
          </ac:spMkLst>
        </pc:spChg>
        <pc:spChg chg="mod">
          <ac:chgData name="Nicolas Delfosse" userId="d965f3d4-ea58-4afe-85b0-6f02e8cf3c22" providerId="ADAL" clId="{C1EF8280-3966-4681-AC4D-8D4580F2A6EE}" dt="2023-07-24T09:52:37.602" v="21666" actId="207"/>
          <ac:spMkLst>
            <pc:docMk/>
            <pc:sldMk cId="2113886170" sldId="2147479245"/>
            <ac:spMk id="117" creationId="{31F13194-CE82-0255-9753-A99A10593B9E}"/>
          </ac:spMkLst>
        </pc:spChg>
        <pc:spChg chg="mod">
          <ac:chgData name="Nicolas Delfosse" userId="d965f3d4-ea58-4afe-85b0-6f02e8cf3c22" providerId="ADAL" clId="{C1EF8280-3966-4681-AC4D-8D4580F2A6EE}" dt="2023-07-24T09:52:37.602" v="21666" actId="207"/>
          <ac:spMkLst>
            <pc:docMk/>
            <pc:sldMk cId="2113886170" sldId="2147479245"/>
            <ac:spMk id="118" creationId="{A7461C77-D784-8A06-7244-A0E8E2D34BA3}"/>
          </ac:spMkLst>
        </pc:spChg>
        <pc:spChg chg="mod">
          <ac:chgData name="Nicolas Delfosse" userId="d965f3d4-ea58-4afe-85b0-6f02e8cf3c22" providerId="ADAL" clId="{C1EF8280-3966-4681-AC4D-8D4580F2A6EE}" dt="2023-07-24T08:37:11.940" v="19831"/>
          <ac:spMkLst>
            <pc:docMk/>
            <pc:sldMk cId="2113886170" sldId="2147479245"/>
            <ac:spMk id="120" creationId="{6BC85E04-17D0-B453-F8D2-2C3D97867785}"/>
          </ac:spMkLst>
        </pc:spChg>
        <pc:spChg chg="mod">
          <ac:chgData name="Nicolas Delfosse" userId="d965f3d4-ea58-4afe-85b0-6f02e8cf3c22" providerId="ADAL" clId="{C1EF8280-3966-4681-AC4D-8D4580F2A6EE}" dt="2023-07-24T08:37:11.940" v="19831"/>
          <ac:spMkLst>
            <pc:docMk/>
            <pc:sldMk cId="2113886170" sldId="2147479245"/>
            <ac:spMk id="121" creationId="{7F805705-0374-153A-2E31-08E82E5B8D30}"/>
          </ac:spMkLst>
        </pc:spChg>
        <pc:spChg chg="add mod">
          <ac:chgData name="Nicolas Delfosse" userId="d965f3d4-ea58-4afe-85b0-6f02e8cf3c22" providerId="ADAL" clId="{C1EF8280-3966-4681-AC4D-8D4580F2A6EE}" dt="2023-07-24T17:38:47.340" v="25519" actId="1076"/>
          <ac:spMkLst>
            <pc:docMk/>
            <pc:sldMk cId="2113886170" sldId="2147479245"/>
            <ac:spMk id="122" creationId="{0C9FBA64-10CD-45B8-38B5-480CDC06A30C}"/>
          </ac:spMkLst>
        </pc:spChg>
        <pc:spChg chg="add mod">
          <ac:chgData name="Nicolas Delfosse" userId="d965f3d4-ea58-4afe-85b0-6f02e8cf3c22" providerId="ADAL" clId="{C1EF8280-3966-4681-AC4D-8D4580F2A6EE}" dt="2023-07-24T08:40:50.412" v="19994" actId="1076"/>
          <ac:spMkLst>
            <pc:docMk/>
            <pc:sldMk cId="2113886170" sldId="2147479245"/>
            <ac:spMk id="123" creationId="{4F080E9D-14CD-8790-992E-4719F55ECB34}"/>
          </ac:spMkLst>
        </pc:s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4" creationId="{DC0883B4-247A-554E-EBA5-4796F5BAFF6F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9" creationId="{B8CF76AA-7581-3D6B-D6DA-4BA269375661}"/>
          </ac:grpSpMkLst>
        </pc:gr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13" creationId="{804CC49E-8017-D1E1-EDE1-25C3CBDF75BB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19" creationId="{8D45205E-39B1-DB87-48D4-9E24135FC57E}"/>
          </ac:grpSpMkLst>
        </pc:gr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24" creationId="{7C7FEA37-D03A-8DD1-8CAA-0417D448383E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25" creationId="{554CF8A5-D099-28E3-4219-9E1B1EF67AC5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26" creationId="{2EC958E7-0EB6-282D-C5CA-596116B197DD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27" creationId="{3B55AAA7-9880-F917-C40B-1E16EFD45B9D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28" creationId="{7B5A3E9A-00BE-65D7-CD90-EE40EE2C3A4A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29" creationId="{D64341D8-2C68-3925-6B13-B1085DBD10E2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30" creationId="{B4E63405-A8CD-28ED-D16D-9147074D860F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31" creationId="{60E946A5-1A23-EA90-C0F9-6581F6F428DD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32" creationId="{32830726-A79C-46BD-610B-1929E0693FB9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33" creationId="{3B13CAE4-EB92-0728-91A9-F5DE47C20200}"/>
          </ac:grpSpMkLst>
        </pc:grpChg>
        <pc:grpChg chg="add del mod">
          <ac:chgData name="Nicolas Delfosse" userId="d965f3d4-ea58-4afe-85b0-6f02e8cf3c22" providerId="ADAL" clId="{C1EF8280-3966-4681-AC4D-8D4580F2A6EE}" dt="2023-07-24T08:35:29.641" v="19745" actId="478"/>
          <ac:grpSpMkLst>
            <pc:docMk/>
            <pc:sldMk cId="2113886170" sldId="2147479245"/>
            <ac:grpSpMk id="52" creationId="{F9DEA0D6-8EEE-86A5-4C17-73ED9961B9DE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53" creationId="{FF99E07B-F5EB-A10C-4CC9-B4E5EEAA43E1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54" creationId="{3CDB221D-0C41-5B14-38E5-C4E0907CE175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55" creationId="{F0367F41-DE23-36D0-47E2-B574EC99D844}"/>
          </ac:grpSpMkLst>
        </pc:grpChg>
        <pc:grpChg chg="add mod">
          <ac:chgData name="Nicolas Delfosse" userId="d965f3d4-ea58-4afe-85b0-6f02e8cf3c22" providerId="ADAL" clId="{C1EF8280-3966-4681-AC4D-8D4580F2A6EE}" dt="2023-07-24T19:53:40.561" v="25819" actId="1076"/>
          <ac:grpSpMkLst>
            <pc:docMk/>
            <pc:sldMk cId="2113886170" sldId="2147479245"/>
            <ac:grpSpMk id="56" creationId="{45BE8F88-6930-6078-29A4-71F411A56FCF}"/>
          </ac:grpSpMkLst>
        </pc:grpChg>
        <pc:grpChg chg="add mod">
          <ac:chgData name="Nicolas Delfosse" userId="d965f3d4-ea58-4afe-85b0-6f02e8cf3c22" providerId="ADAL" clId="{C1EF8280-3966-4681-AC4D-8D4580F2A6EE}" dt="2023-07-24T19:53:40.561" v="25819" actId="1076"/>
          <ac:grpSpMkLst>
            <pc:docMk/>
            <pc:sldMk cId="2113886170" sldId="2147479245"/>
            <ac:grpSpMk id="59" creationId="{A13C2E14-DCBB-F2E7-AF5A-3749A805294F}"/>
          </ac:grpSpMkLst>
        </pc:grpChg>
        <pc:grpChg chg="add del mod">
          <ac:chgData name="Nicolas Delfosse" userId="d965f3d4-ea58-4afe-85b0-6f02e8cf3c22" providerId="ADAL" clId="{C1EF8280-3966-4681-AC4D-8D4580F2A6EE}" dt="2023-07-24T08:37:06.544" v="19830" actId="165"/>
          <ac:grpSpMkLst>
            <pc:docMk/>
            <pc:sldMk cId="2113886170" sldId="2147479245"/>
            <ac:grpSpMk id="62" creationId="{BFB20B36-ACB6-2DD7-5D1C-7B1974038904}"/>
          </ac:grpSpMkLst>
        </pc:grpChg>
        <pc:grpChg chg="add mod">
          <ac:chgData name="Nicolas Delfosse" userId="d965f3d4-ea58-4afe-85b0-6f02e8cf3c22" providerId="ADAL" clId="{C1EF8280-3966-4681-AC4D-8D4580F2A6EE}" dt="2023-07-24T19:53:40.561" v="25819" actId="1076"/>
          <ac:grpSpMkLst>
            <pc:docMk/>
            <pc:sldMk cId="2113886170" sldId="2147479245"/>
            <ac:grpSpMk id="62" creationId="{F8764590-7A7B-E376-F61D-D9B7BAAB3204}"/>
          </ac:grpSpMkLst>
        </pc:grpChg>
        <pc:grpChg chg="mod topLvl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63" creationId="{1702347F-ACA2-AB0D-3ACF-E70FB06B05D0}"/>
          </ac:grpSpMkLst>
        </pc:grpChg>
        <pc:grpChg chg="mod topLvl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64" creationId="{CDDFE88A-8FC0-2725-0F67-37085EE63F7A}"/>
          </ac:grpSpMkLst>
        </pc:grpChg>
        <pc:grpChg chg="add del mod">
          <ac:chgData name="Nicolas Delfosse" userId="d965f3d4-ea58-4afe-85b0-6f02e8cf3c22" providerId="ADAL" clId="{C1EF8280-3966-4681-AC4D-8D4580F2A6EE}" dt="2023-07-24T08:36:59.935" v="19829" actId="165"/>
          <ac:grpSpMkLst>
            <pc:docMk/>
            <pc:sldMk cId="2113886170" sldId="2147479245"/>
            <ac:grpSpMk id="69" creationId="{5E3E01FE-DB75-EDE9-C950-E0F497A54815}"/>
          </ac:grpSpMkLst>
        </pc:grpChg>
        <pc:grpChg chg="mod topLvl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70" creationId="{6829147F-CEDC-49B1-0C7A-AB06D8DF472C}"/>
          </ac:grpSpMkLst>
        </pc:grpChg>
        <pc:grpChg chg="mod topLvl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71" creationId="{8F50D035-C5E3-9DF1-FFF6-79C60CE6FA19}"/>
          </ac:grpSpMkLst>
        </pc:grpChg>
        <pc:grpChg chg="mod ord topLvl">
          <ac:chgData name="Nicolas Delfosse" userId="d965f3d4-ea58-4afe-85b0-6f02e8cf3c22" providerId="ADAL" clId="{C1EF8280-3966-4681-AC4D-8D4580F2A6EE}" dt="2023-07-24T19:53:53.514" v="25821" actId="166"/>
          <ac:grpSpMkLst>
            <pc:docMk/>
            <pc:sldMk cId="2113886170" sldId="2147479245"/>
            <ac:grpSpMk id="72" creationId="{46995075-3692-0C8E-4488-62F17A15D754}"/>
          </ac:grpSpMkLst>
        </pc:grpChg>
        <pc:grpChg chg="mod topLvl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73" creationId="{95F49263-FC88-4396-AB0C-550CFFBE6C8F}"/>
          </ac:grpSpMkLst>
        </pc:grpChg>
        <pc:grpChg chg="mod topLvl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74" creationId="{B0335B7E-0AE0-EC04-D97B-282FD816A3C8}"/>
          </ac:grpSpMkLst>
        </pc:grpChg>
        <pc:grpChg chg="mod ord topLvl">
          <ac:chgData name="Nicolas Delfosse" userId="d965f3d4-ea58-4afe-85b0-6f02e8cf3c22" providerId="ADAL" clId="{C1EF8280-3966-4681-AC4D-8D4580F2A6EE}" dt="2023-07-24T19:53:53.514" v="25821" actId="166"/>
          <ac:grpSpMkLst>
            <pc:docMk/>
            <pc:sldMk cId="2113886170" sldId="2147479245"/>
            <ac:grpSpMk id="75" creationId="{06A7CA20-5F78-0530-AC77-ADB1B63F33F5}"/>
          </ac:grpSpMkLst>
        </pc:gr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88" creationId="{98C65629-6A97-D694-65D6-B9B920D02F5C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90" creationId="{55BBAD8E-E5C7-1431-3245-A728C94F8E6A}"/>
          </ac:grpSpMkLst>
        </pc:grpChg>
        <pc:grpChg chg="add del mod">
          <ac:chgData name="Nicolas Delfosse" userId="d965f3d4-ea58-4afe-85b0-6f02e8cf3c22" providerId="ADAL" clId="{C1EF8280-3966-4681-AC4D-8D4580F2A6EE}" dt="2023-07-24T08:35:31.073" v="19746" actId="478"/>
          <ac:grpSpMkLst>
            <pc:docMk/>
            <pc:sldMk cId="2113886170" sldId="2147479245"/>
            <ac:grpSpMk id="96" creationId="{C9C74F09-028B-E973-1E25-C097052074EA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97" creationId="{1F6731E2-C488-523F-2CC2-B2683EC5F4FF}"/>
          </ac:grpSpMkLst>
        </pc:grpChg>
        <pc:grpChg chg="mod">
          <ac:chgData name="Nicolas Delfosse" userId="d965f3d4-ea58-4afe-85b0-6f02e8cf3c22" providerId="ADAL" clId="{C1EF8280-3966-4681-AC4D-8D4580F2A6EE}" dt="2023-07-24T08:35:21.576" v="19743"/>
          <ac:grpSpMkLst>
            <pc:docMk/>
            <pc:sldMk cId="2113886170" sldId="2147479245"/>
            <ac:grpSpMk id="103" creationId="{B471F813-C8CE-5947-206A-C3E668982D15}"/>
          </ac:grpSpMkLst>
        </pc:gr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110" creationId="{8B7B95D2-D6B0-0969-1821-8F46DD9149B1}"/>
          </ac:grpSpMkLst>
        </pc:gr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113" creationId="{89D0283A-2F4C-815E-8D00-CDAB2A3CCD97}"/>
          </ac:grpSpMkLst>
        </pc:grpChg>
        <pc:grpChg chg="add mod ord">
          <ac:chgData name="Nicolas Delfosse" userId="d965f3d4-ea58-4afe-85b0-6f02e8cf3c22" providerId="ADAL" clId="{C1EF8280-3966-4681-AC4D-8D4580F2A6EE}" dt="2023-07-24T19:53:53.514" v="25821" actId="166"/>
          <ac:grpSpMkLst>
            <pc:docMk/>
            <pc:sldMk cId="2113886170" sldId="2147479245"/>
            <ac:grpSpMk id="116" creationId="{8F0811D4-022A-8F3E-207C-95628751A527}"/>
          </ac:grpSpMkLst>
        </pc:grpChg>
        <pc:grpChg chg="add mod">
          <ac:chgData name="Nicolas Delfosse" userId="d965f3d4-ea58-4afe-85b0-6f02e8cf3c22" providerId="ADAL" clId="{C1EF8280-3966-4681-AC4D-8D4580F2A6EE}" dt="2023-07-24T08:40:47.129" v="19993" actId="1076"/>
          <ac:grpSpMkLst>
            <pc:docMk/>
            <pc:sldMk cId="2113886170" sldId="2147479245"/>
            <ac:grpSpMk id="119" creationId="{27228285-942C-4BC1-E77C-ACD01A6EB800}"/>
          </ac:grpSpMkLst>
        </pc:grpChg>
      </pc:sldChg>
      <pc:sldChg chg="addSp delSp modSp new add del mod delAnim modAnim">
        <pc:chgData name="Nicolas Delfosse" userId="d965f3d4-ea58-4afe-85b0-6f02e8cf3c22" providerId="ADAL" clId="{C1EF8280-3966-4681-AC4D-8D4580F2A6EE}" dt="2023-07-24T10:39:28.404" v="23218" actId="47"/>
        <pc:sldMkLst>
          <pc:docMk/>
          <pc:sldMk cId="1263351441" sldId="2147479246"/>
        </pc:sldMkLst>
        <pc:spChg chg="mod">
          <ac:chgData name="Nicolas Delfosse" userId="d965f3d4-ea58-4afe-85b0-6f02e8cf3c22" providerId="ADAL" clId="{C1EF8280-3966-4681-AC4D-8D4580F2A6EE}" dt="2023-07-24T08:50:46.480" v="20296" actId="20577"/>
          <ac:spMkLst>
            <pc:docMk/>
            <pc:sldMk cId="1263351441" sldId="2147479246"/>
            <ac:spMk id="2" creationId="{B0D29021-E56F-27B1-6631-91CC9218BE38}"/>
          </ac:spMkLst>
        </pc:spChg>
        <pc:spChg chg="mod">
          <ac:chgData name="Nicolas Delfosse" userId="d965f3d4-ea58-4afe-85b0-6f02e8cf3c22" providerId="ADAL" clId="{C1EF8280-3966-4681-AC4D-8D4580F2A6EE}" dt="2023-07-24T09:32:08.596" v="20804" actId="20577"/>
          <ac:spMkLst>
            <pc:docMk/>
            <pc:sldMk cId="1263351441" sldId="2147479246"/>
            <ac:spMk id="3" creationId="{AA3D3268-EFCA-CC1B-67E4-1A163D54124F}"/>
          </ac:spMkLst>
        </pc:spChg>
        <pc:spChg chg="mod">
          <ac:chgData name="Nicolas Delfosse" userId="d965f3d4-ea58-4afe-85b0-6f02e8cf3c22" providerId="ADAL" clId="{C1EF8280-3966-4681-AC4D-8D4580F2A6EE}" dt="2023-07-24T09:29:09.887" v="20778"/>
          <ac:spMkLst>
            <pc:docMk/>
            <pc:sldMk cId="1263351441" sldId="2147479246"/>
            <ac:spMk id="9" creationId="{7D6F10FF-B98D-3989-AF45-F2104A348D37}"/>
          </ac:spMkLst>
        </pc:spChg>
        <pc:spChg chg="mod">
          <ac:chgData name="Nicolas Delfosse" userId="d965f3d4-ea58-4afe-85b0-6f02e8cf3c22" providerId="ADAL" clId="{C1EF8280-3966-4681-AC4D-8D4580F2A6EE}" dt="2023-07-24T09:29:09.887" v="20778"/>
          <ac:spMkLst>
            <pc:docMk/>
            <pc:sldMk cId="1263351441" sldId="2147479246"/>
            <ac:spMk id="10" creationId="{1AD0F065-F745-DC45-8BB4-45D8FF99468C}"/>
          </ac:spMkLst>
        </pc:spChg>
        <pc:spChg chg="mod">
          <ac:chgData name="Nicolas Delfosse" userId="d965f3d4-ea58-4afe-85b0-6f02e8cf3c22" providerId="ADAL" clId="{C1EF8280-3966-4681-AC4D-8D4580F2A6EE}" dt="2023-07-24T09:29:18.821" v="20781"/>
          <ac:spMkLst>
            <pc:docMk/>
            <pc:sldMk cId="1263351441" sldId="2147479246"/>
            <ac:spMk id="13" creationId="{7815EF17-1FC3-67D7-9302-0E0DA747F242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14" creationId="{445A1518-09DB-5F48-63F8-37BE4C7FA597}"/>
          </ac:spMkLst>
        </pc:spChg>
        <pc:spChg chg="mod">
          <ac:chgData name="Nicolas Delfosse" userId="d965f3d4-ea58-4afe-85b0-6f02e8cf3c22" providerId="ADAL" clId="{C1EF8280-3966-4681-AC4D-8D4580F2A6EE}" dt="2023-07-24T09:29:18.821" v="20781"/>
          <ac:spMkLst>
            <pc:docMk/>
            <pc:sldMk cId="1263351441" sldId="2147479246"/>
            <ac:spMk id="14" creationId="{7C8419D9-15EC-A78D-BCCB-84ECD4E1451E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15" creationId="{36E5F27A-8A1B-DCB7-2E2B-03C5C415F79C}"/>
          </ac:spMkLst>
        </pc:spChg>
        <pc:spChg chg="mod">
          <ac:chgData name="Nicolas Delfosse" userId="d965f3d4-ea58-4afe-85b0-6f02e8cf3c22" providerId="ADAL" clId="{C1EF8280-3966-4681-AC4D-8D4580F2A6EE}" dt="2023-07-24T09:30:03.878" v="20790"/>
          <ac:spMkLst>
            <pc:docMk/>
            <pc:sldMk cId="1263351441" sldId="2147479246"/>
            <ac:spMk id="16" creationId="{7AC2A526-5091-9F91-FA17-98341A033D26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16" creationId="{97D58408-2E16-3766-473C-549775DFD583}"/>
          </ac:spMkLst>
        </pc:spChg>
        <pc:spChg chg="mod">
          <ac:chgData name="Nicolas Delfosse" userId="d965f3d4-ea58-4afe-85b0-6f02e8cf3c22" providerId="ADAL" clId="{C1EF8280-3966-4681-AC4D-8D4580F2A6EE}" dt="2023-07-24T09:30:03.878" v="20790"/>
          <ac:spMkLst>
            <pc:docMk/>
            <pc:sldMk cId="1263351441" sldId="2147479246"/>
            <ac:spMk id="17" creationId="{A7D975F5-180C-8E60-1AD1-FD3DCC23A1F9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17" creationId="{EF636B86-703D-4B68-A2B8-12F8102DA506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18" creationId="{471020DF-5563-71F2-9D96-40FCBF1CEDA2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19" creationId="{8AB58004-C342-E901-A268-F33977D9B291}"/>
          </ac:spMkLst>
        </pc:spChg>
        <pc:spChg chg="mod">
          <ac:chgData name="Nicolas Delfosse" userId="d965f3d4-ea58-4afe-85b0-6f02e8cf3c22" providerId="ADAL" clId="{C1EF8280-3966-4681-AC4D-8D4580F2A6EE}" dt="2023-07-24T08:59:03.966" v="20508" actId="207"/>
          <ac:spMkLst>
            <pc:docMk/>
            <pc:sldMk cId="1263351441" sldId="2147479246"/>
            <ac:spMk id="20" creationId="{7F001011-BAE5-C94D-7D91-FFA69F73E4BB}"/>
          </ac:spMkLst>
        </pc:spChg>
        <pc:spChg chg="mod">
          <ac:chgData name="Nicolas Delfosse" userId="d965f3d4-ea58-4afe-85b0-6f02e8cf3c22" providerId="ADAL" clId="{C1EF8280-3966-4681-AC4D-8D4580F2A6EE}" dt="2023-07-24T09:30:14.342" v="20793"/>
          <ac:spMkLst>
            <pc:docMk/>
            <pc:sldMk cId="1263351441" sldId="2147479246"/>
            <ac:spMk id="21" creationId="{79336806-4A8C-BBD6-93C6-54A12851EF8B}"/>
          </ac:spMkLst>
        </pc:spChg>
        <pc:spChg chg="mod">
          <ac:chgData name="Nicolas Delfosse" userId="d965f3d4-ea58-4afe-85b0-6f02e8cf3c22" providerId="ADAL" clId="{C1EF8280-3966-4681-AC4D-8D4580F2A6EE}" dt="2023-07-24T08:59:03.966" v="20508" actId="207"/>
          <ac:spMkLst>
            <pc:docMk/>
            <pc:sldMk cId="1263351441" sldId="2147479246"/>
            <ac:spMk id="21" creationId="{7B044693-B99E-3BAB-AA55-B1A427263290}"/>
          </ac:spMkLst>
        </pc:spChg>
        <pc:spChg chg="mod">
          <ac:chgData name="Nicolas Delfosse" userId="d965f3d4-ea58-4afe-85b0-6f02e8cf3c22" providerId="ADAL" clId="{C1EF8280-3966-4681-AC4D-8D4580F2A6EE}" dt="2023-07-24T08:59:03.966" v="20508" actId="207"/>
          <ac:spMkLst>
            <pc:docMk/>
            <pc:sldMk cId="1263351441" sldId="2147479246"/>
            <ac:spMk id="22" creationId="{5C2D3228-5A62-2A38-92BE-2A8114913021}"/>
          </ac:spMkLst>
        </pc:spChg>
        <pc:spChg chg="mod">
          <ac:chgData name="Nicolas Delfosse" userId="d965f3d4-ea58-4afe-85b0-6f02e8cf3c22" providerId="ADAL" clId="{C1EF8280-3966-4681-AC4D-8D4580F2A6EE}" dt="2023-07-24T09:30:14.342" v="20793"/>
          <ac:spMkLst>
            <pc:docMk/>
            <pc:sldMk cId="1263351441" sldId="2147479246"/>
            <ac:spMk id="22" creationId="{C4EE307E-4197-D568-F1E6-00B510B75EA8}"/>
          </ac:spMkLst>
        </pc:spChg>
        <pc:spChg chg="mod">
          <ac:chgData name="Nicolas Delfosse" userId="d965f3d4-ea58-4afe-85b0-6f02e8cf3c22" providerId="ADAL" clId="{C1EF8280-3966-4681-AC4D-8D4580F2A6EE}" dt="2023-07-24T08:59:03.966" v="20508" actId="207"/>
          <ac:spMkLst>
            <pc:docMk/>
            <pc:sldMk cId="1263351441" sldId="2147479246"/>
            <ac:spMk id="23" creationId="{BB2EA513-5DE4-6654-F743-A89B8B3761F8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24" creationId="{509AFDE1-C7E4-85BF-0BA6-0326AEBA4015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25" creationId="{8D52B812-E502-AF63-D8BF-4AB471A862BB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26" creationId="{59CD60C3-CAD9-A521-632B-C253ABF4610F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27" creationId="{62879AED-FE92-1B54-2522-B93FA7111E1E}"/>
          </ac:spMkLst>
        </pc:spChg>
        <pc:spChg chg="mod">
          <ac:chgData name="Nicolas Delfosse" userId="d965f3d4-ea58-4afe-85b0-6f02e8cf3c22" providerId="ADAL" clId="{C1EF8280-3966-4681-AC4D-8D4580F2A6EE}" dt="2023-07-24T08:59:03.966" v="20508" actId="207"/>
          <ac:spMkLst>
            <pc:docMk/>
            <pc:sldMk cId="1263351441" sldId="2147479246"/>
            <ac:spMk id="28" creationId="{A007A50C-F1D2-78AA-59B4-7524DA4E9011}"/>
          </ac:spMkLst>
        </pc:spChg>
        <pc:spChg chg="mod">
          <ac:chgData name="Nicolas Delfosse" userId="d965f3d4-ea58-4afe-85b0-6f02e8cf3c22" providerId="ADAL" clId="{C1EF8280-3966-4681-AC4D-8D4580F2A6EE}" dt="2023-07-24T08:59:03.966" v="20508" actId="207"/>
          <ac:spMkLst>
            <pc:docMk/>
            <pc:sldMk cId="1263351441" sldId="2147479246"/>
            <ac:spMk id="29" creationId="{CADA30FD-BB6E-2AC9-FA59-9A6055EB05FF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30" creationId="{0FD55015-73CB-8476-471D-7A6FEEB724B5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31" creationId="{DFA8AC07-7D27-B5DF-BA1F-CDC77594212B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36" creationId="{5CAD27E2-CB6E-81AF-2697-D87F57462DF9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37" creationId="{17081DB1-44B5-549C-C11F-E7B78120DDD2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38" creationId="{B1952A73-AF4F-044F-7852-1E6170CBE8B4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39" creationId="{0A302390-6A00-E548-7FFD-E8486900149F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40" creationId="{16C88C91-E8B7-E0E5-777C-85D3A115711A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41" creationId="{853BCA37-0736-C026-6B89-E9162D637779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45" creationId="{94547BE5-B540-80EE-4830-C92405EAF6B5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46" creationId="{8D3B5CA6-FD6E-4EED-06DD-29095CE47E13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47" creationId="{FE8CA109-7FBC-E8A9-F8CA-A1F6897DDB31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48" creationId="{07B3F1DD-3434-2C4C-6D93-A98E5CE8E7CB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56" creationId="{D072462A-BC93-8BB3-04F2-B4653152A28A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57" creationId="{CB9EDF64-9EA1-91E1-F2E5-E907C32B72BA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58" creationId="{36FF41CE-B914-B6EE-4486-AD14DEAC34B9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59" creationId="{5E745B8C-61CA-E692-35CB-634CDBC01257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0" creationId="{BE3C33C0-53A3-8C1C-1E5B-1711BAD50D85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1" creationId="{60465CA2-F1F0-CC1D-249D-565D8EC1905F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2" creationId="{BFE5244B-80E3-3E14-7603-5A721D01944A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3" creationId="{65207F0D-93E2-4C29-40ED-096AB9123F6D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4" creationId="{445AF82A-5A02-322A-2A29-D655FFE36FB6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5" creationId="{94565689-85D8-567E-F1A9-A6887FA7B014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6" creationId="{20CEA15B-04C3-E672-2307-B3CC6A6481F7}"/>
          </ac:spMkLst>
        </pc:spChg>
        <pc:spChg chg="mod">
          <ac:chgData name="Nicolas Delfosse" userId="d965f3d4-ea58-4afe-85b0-6f02e8cf3c22" providerId="ADAL" clId="{C1EF8280-3966-4681-AC4D-8D4580F2A6EE}" dt="2023-07-24T08:55:55.878" v="20464"/>
          <ac:spMkLst>
            <pc:docMk/>
            <pc:sldMk cId="1263351441" sldId="2147479246"/>
            <ac:spMk id="67" creationId="{B46D367D-A111-B99B-21BD-88270F61B8DE}"/>
          </ac:spMkLst>
        </pc:spChg>
        <pc:spChg chg="add del mod">
          <ac:chgData name="Nicolas Delfosse" userId="d965f3d4-ea58-4afe-85b0-6f02e8cf3c22" providerId="ADAL" clId="{C1EF8280-3966-4681-AC4D-8D4580F2A6EE}" dt="2023-07-24T09:05:13.729" v="20569" actId="478"/>
          <ac:spMkLst>
            <pc:docMk/>
            <pc:sldMk cId="1263351441" sldId="2147479246"/>
            <ac:spMk id="68" creationId="{63B50D6D-A2E6-50F2-8A53-074BE54CA8FB}"/>
          </ac:spMkLst>
        </pc:spChg>
        <pc:spChg chg="add del mod">
          <ac:chgData name="Nicolas Delfosse" userId="d965f3d4-ea58-4afe-85b0-6f02e8cf3c22" providerId="ADAL" clId="{C1EF8280-3966-4681-AC4D-8D4580F2A6EE}" dt="2023-07-24T09:05:08.963" v="20568" actId="478"/>
          <ac:spMkLst>
            <pc:docMk/>
            <pc:sldMk cId="1263351441" sldId="2147479246"/>
            <ac:spMk id="69" creationId="{7CC9312E-44C7-39F5-37BF-F6A1BA56A18F}"/>
          </ac:spMkLst>
        </pc:spChg>
        <pc:spChg chg="add del mod">
          <ac:chgData name="Nicolas Delfosse" userId="d965f3d4-ea58-4afe-85b0-6f02e8cf3c22" providerId="ADAL" clId="{C1EF8280-3966-4681-AC4D-8D4580F2A6EE}" dt="2023-07-24T09:05:06.021" v="20567" actId="478"/>
          <ac:spMkLst>
            <pc:docMk/>
            <pc:sldMk cId="1263351441" sldId="2147479246"/>
            <ac:spMk id="70" creationId="{26488D9F-39D1-F2EC-F134-05832110291A}"/>
          </ac:spMkLst>
        </pc:spChg>
        <pc:spChg chg="add del mod">
          <ac:chgData name="Nicolas Delfosse" userId="d965f3d4-ea58-4afe-85b0-6f02e8cf3c22" providerId="ADAL" clId="{C1EF8280-3966-4681-AC4D-8D4580F2A6EE}" dt="2023-07-24T09:05:13.729" v="20569" actId="478"/>
          <ac:spMkLst>
            <pc:docMk/>
            <pc:sldMk cId="1263351441" sldId="2147479246"/>
            <ac:spMk id="71" creationId="{0C7F3365-5209-B373-F35D-731D412A3129}"/>
          </ac:spMkLst>
        </pc:spChg>
        <pc:spChg chg="mod">
          <ac:chgData name="Nicolas Delfosse" userId="d965f3d4-ea58-4afe-85b0-6f02e8cf3c22" providerId="ADAL" clId="{C1EF8280-3966-4681-AC4D-8D4580F2A6EE}" dt="2023-07-24T08:58:23.450" v="20499"/>
          <ac:spMkLst>
            <pc:docMk/>
            <pc:sldMk cId="1263351441" sldId="2147479246"/>
            <ac:spMk id="76" creationId="{34EAB380-A3B8-FC6D-E495-3E7EE2A847C3}"/>
          </ac:spMkLst>
        </pc:spChg>
        <pc:spChg chg="mod">
          <ac:chgData name="Nicolas Delfosse" userId="d965f3d4-ea58-4afe-85b0-6f02e8cf3c22" providerId="ADAL" clId="{C1EF8280-3966-4681-AC4D-8D4580F2A6EE}" dt="2023-07-24T08:58:23.450" v="20499"/>
          <ac:spMkLst>
            <pc:docMk/>
            <pc:sldMk cId="1263351441" sldId="2147479246"/>
            <ac:spMk id="77" creationId="{7A5273D9-F34F-D66F-3741-2AA8FF0CB17A}"/>
          </ac:spMkLst>
        </pc:spChg>
        <pc:spChg chg="mod">
          <ac:chgData name="Nicolas Delfosse" userId="d965f3d4-ea58-4afe-85b0-6f02e8cf3c22" providerId="ADAL" clId="{C1EF8280-3966-4681-AC4D-8D4580F2A6EE}" dt="2023-07-24T08:58:23.450" v="20499"/>
          <ac:spMkLst>
            <pc:docMk/>
            <pc:sldMk cId="1263351441" sldId="2147479246"/>
            <ac:spMk id="78" creationId="{D9D497CC-0E59-25EC-D601-A35C1F24CCE0}"/>
          </ac:spMkLst>
        </pc:spChg>
        <pc:spChg chg="mod">
          <ac:chgData name="Nicolas Delfosse" userId="d965f3d4-ea58-4afe-85b0-6f02e8cf3c22" providerId="ADAL" clId="{C1EF8280-3966-4681-AC4D-8D4580F2A6EE}" dt="2023-07-24T08:58:23.450" v="20499"/>
          <ac:spMkLst>
            <pc:docMk/>
            <pc:sldMk cId="1263351441" sldId="2147479246"/>
            <ac:spMk id="79" creationId="{11F2022B-D657-FD5F-5039-87BB2DF7D60E}"/>
          </ac:spMkLst>
        </pc:spChg>
        <pc:spChg chg="mod">
          <ac:chgData name="Nicolas Delfosse" userId="d965f3d4-ea58-4afe-85b0-6f02e8cf3c22" providerId="ADAL" clId="{C1EF8280-3966-4681-AC4D-8D4580F2A6EE}" dt="2023-07-24T08:58:23.450" v="20499"/>
          <ac:spMkLst>
            <pc:docMk/>
            <pc:sldMk cId="1263351441" sldId="2147479246"/>
            <ac:spMk id="80" creationId="{823F9AFA-302E-F302-789C-FBCF0697B4B4}"/>
          </ac:spMkLst>
        </pc:spChg>
        <pc:spChg chg="mod">
          <ac:chgData name="Nicolas Delfosse" userId="d965f3d4-ea58-4afe-85b0-6f02e8cf3c22" providerId="ADAL" clId="{C1EF8280-3966-4681-AC4D-8D4580F2A6EE}" dt="2023-07-24T08:58:23.450" v="20499"/>
          <ac:spMkLst>
            <pc:docMk/>
            <pc:sldMk cId="1263351441" sldId="2147479246"/>
            <ac:spMk id="81" creationId="{7A2B063A-3C22-8AA4-D638-53B5EA70863F}"/>
          </ac:spMkLst>
        </pc:spChg>
        <pc:spChg chg="mod">
          <ac:chgData name="Nicolas Delfosse" userId="d965f3d4-ea58-4afe-85b0-6f02e8cf3c22" providerId="ADAL" clId="{C1EF8280-3966-4681-AC4D-8D4580F2A6EE}" dt="2023-07-24T08:58:29.629" v="20501"/>
          <ac:spMkLst>
            <pc:docMk/>
            <pc:sldMk cId="1263351441" sldId="2147479246"/>
            <ac:spMk id="86" creationId="{1B8DECF4-5371-2D57-FA46-7B2FEC4A0B6E}"/>
          </ac:spMkLst>
        </pc:spChg>
        <pc:spChg chg="mod">
          <ac:chgData name="Nicolas Delfosse" userId="d965f3d4-ea58-4afe-85b0-6f02e8cf3c22" providerId="ADAL" clId="{C1EF8280-3966-4681-AC4D-8D4580F2A6EE}" dt="2023-07-24T08:58:29.629" v="20501"/>
          <ac:spMkLst>
            <pc:docMk/>
            <pc:sldMk cId="1263351441" sldId="2147479246"/>
            <ac:spMk id="87" creationId="{1E5BF8F4-FEDC-E4E2-7182-1549912F5A91}"/>
          </ac:spMkLst>
        </pc:spChg>
        <pc:spChg chg="mod">
          <ac:chgData name="Nicolas Delfosse" userId="d965f3d4-ea58-4afe-85b0-6f02e8cf3c22" providerId="ADAL" clId="{C1EF8280-3966-4681-AC4D-8D4580F2A6EE}" dt="2023-07-24T08:58:29.629" v="20501"/>
          <ac:spMkLst>
            <pc:docMk/>
            <pc:sldMk cId="1263351441" sldId="2147479246"/>
            <ac:spMk id="88" creationId="{5B5B2CA4-548C-95E2-47A2-456FB0A6C8A9}"/>
          </ac:spMkLst>
        </pc:spChg>
        <pc:spChg chg="mod">
          <ac:chgData name="Nicolas Delfosse" userId="d965f3d4-ea58-4afe-85b0-6f02e8cf3c22" providerId="ADAL" clId="{C1EF8280-3966-4681-AC4D-8D4580F2A6EE}" dt="2023-07-24T08:58:29.629" v="20501"/>
          <ac:spMkLst>
            <pc:docMk/>
            <pc:sldMk cId="1263351441" sldId="2147479246"/>
            <ac:spMk id="89" creationId="{8FA61C4C-5458-3834-5881-30E6C5992192}"/>
          </ac:spMkLst>
        </pc:spChg>
        <pc:spChg chg="mod">
          <ac:chgData name="Nicolas Delfosse" userId="d965f3d4-ea58-4afe-85b0-6f02e8cf3c22" providerId="ADAL" clId="{C1EF8280-3966-4681-AC4D-8D4580F2A6EE}" dt="2023-07-24T08:58:29.629" v="20501"/>
          <ac:spMkLst>
            <pc:docMk/>
            <pc:sldMk cId="1263351441" sldId="2147479246"/>
            <ac:spMk id="90" creationId="{7F90E3C9-27CC-7768-A53F-8245BD3287C2}"/>
          </ac:spMkLst>
        </pc:spChg>
        <pc:spChg chg="mod">
          <ac:chgData name="Nicolas Delfosse" userId="d965f3d4-ea58-4afe-85b0-6f02e8cf3c22" providerId="ADAL" clId="{C1EF8280-3966-4681-AC4D-8D4580F2A6EE}" dt="2023-07-24T08:58:29.629" v="20501"/>
          <ac:spMkLst>
            <pc:docMk/>
            <pc:sldMk cId="1263351441" sldId="2147479246"/>
            <ac:spMk id="91" creationId="{5D262299-C236-1487-18C5-ED7C282FD74E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2" creationId="{A5B86C44-20D5-64A7-7685-F7882F605016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3" creationId="{D86C4230-8056-72D1-A6CA-D1BB23DFEA5D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4" creationId="{343390C9-57E2-6DAA-321B-E8B01E01B9B1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5" creationId="{F1660B24-05FF-6915-46FA-6362A6105DC6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6" creationId="{9391AE7C-6C9F-D9E5-01DC-213E3274E5F4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7" creationId="{DF21712A-5647-8BD2-EC96-3A52F8D794A8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8" creationId="{5F0BF838-0651-FDBD-A2B1-D95B4DA37353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09" creationId="{46D5B45F-17BB-FFE1-BCF1-F6DAD1B257AC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0" creationId="{5312E7EE-2BC8-725B-5601-8C9265F5E130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1" creationId="{81C7EFED-08D3-DD6B-78E4-12B4E8370045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2" creationId="{82BC1E1A-ED01-7FF6-2472-1EDA673DBE70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3" creationId="{5F75433D-D8B3-4C89-D9B1-5FDA995D7744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4" creationId="{291C55E5-8937-66A2-F73F-72D1F78204A6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5" creationId="{BD6E2217-2133-088D-64A4-72BF12CF61A6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6" creationId="{FB456424-3BA7-548E-00F2-707D3799A4A7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7" creationId="{0D558083-9E9A-653D-6E2F-DD8A06910D71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8" creationId="{6849C96E-3002-ACAC-6E17-C7E182BCF7CD}"/>
          </ac:spMkLst>
        </pc:spChg>
        <pc:spChg chg="mod">
          <ac:chgData name="Nicolas Delfosse" userId="d965f3d4-ea58-4afe-85b0-6f02e8cf3c22" providerId="ADAL" clId="{C1EF8280-3966-4681-AC4D-8D4580F2A6EE}" dt="2023-07-24T08:58:34.064" v="20503"/>
          <ac:spMkLst>
            <pc:docMk/>
            <pc:sldMk cId="1263351441" sldId="2147479246"/>
            <ac:spMk id="119" creationId="{6FE82BAA-CCC4-3A41-0CEA-B232DE332967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21" creationId="{720BC891-249B-71D7-FA42-D9517DB3366E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22" creationId="{09482341-D9AB-D3FA-8462-648EEB811E62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24" creationId="{D545A959-3F55-53F1-38EF-EC2CD1A447A2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25" creationId="{2A5B3B86-6275-B4A6-7936-1ADD17DA02BE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27" creationId="{C583F2C7-F9A8-380B-1C19-5FAD9FBACCA2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28" creationId="{B5317839-3E9C-B07F-9A02-748AFD085791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30" creationId="{2DA8EA6D-814D-98D0-DB85-9945857BB15A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31" creationId="{C2C3C382-AFEB-8CAC-1F34-E0952ACF5664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33" creationId="{4068F500-0362-D818-0BF8-43128EC0417A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34" creationId="{F0B5D932-4417-BCC0-353F-F3C3ADDD9CD8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36" creationId="{50D11151-B696-EA11-79A8-5F4029F894FF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37" creationId="{154BCE65-4209-79AC-CC22-E6FB29AFB393}"/>
          </ac:spMkLst>
        </pc:spChg>
        <pc:spChg chg="mod">
          <ac:chgData name="Nicolas Delfosse" userId="d965f3d4-ea58-4afe-85b0-6f02e8cf3c22" providerId="ADAL" clId="{C1EF8280-3966-4681-AC4D-8D4580F2A6EE}" dt="2023-07-24T09:05:50.467" v="20575" actId="207"/>
          <ac:spMkLst>
            <pc:docMk/>
            <pc:sldMk cId="1263351441" sldId="2147479246"/>
            <ac:spMk id="139" creationId="{0CD12280-0B6F-E7AB-0B0E-846667729FFF}"/>
          </ac:spMkLst>
        </pc:spChg>
        <pc:spChg chg="mod">
          <ac:chgData name="Nicolas Delfosse" userId="d965f3d4-ea58-4afe-85b0-6f02e8cf3c22" providerId="ADAL" clId="{C1EF8280-3966-4681-AC4D-8D4580F2A6EE}" dt="2023-07-24T09:05:50.467" v="20575" actId="207"/>
          <ac:spMkLst>
            <pc:docMk/>
            <pc:sldMk cId="1263351441" sldId="2147479246"/>
            <ac:spMk id="140" creationId="{DF7662B7-3AA8-4302-DC46-012CA9D4FCD0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42" creationId="{D3798AE9-8F93-7EC2-BEF0-A2E0DAF0B287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43" creationId="{E0814F16-A088-AC8D-2A0D-25740050EBF3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45" creationId="{ED8E68BB-EA3A-89D4-CD4A-DEB2D9D98D26}"/>
          </ac:spMkLst>
        </pc:spChg>
        <pc:spChg chg="mod">
          <ac:chgData name="Nicolas Delfosse" userId="d965f3d4-ea58-4afe-85b0-6f02e8cf3c22" providerId="ADAL" clId="{C1EF8280-3966-4681-AC4D-8D4580F2A6EE}" dt="2023-07-24T08:59:20.248" v="20511"/>
          <ac:spMkLst>
            <pc:docMk/>
            <pc:sldMk cId="1263351441" sldId="2147479246"/>
            <ac:spMk id="146" creationId="{A0980FF2-4934-F0BB-4147-67479A9E93F0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48" creationId="{F65297B8-FEF7-ED2B-0EBF-DAE32193FC69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49" creationId="{D4A8CD0A-DD01-4895-70A9-742613437A62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51" creationId="{9B4151FC-4AAB-DAD9-F9E7-121A9F3FA263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52" creationId="{70B05C06-F072-EDAC-C62A-70CCE02BF98A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54" creationId="{D17ED8F4-DA16-AF0A-E2CD-D2FE22DBD367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55" creationId="{8C198F30-506D-C493-20F2-3A29D4CAF7FD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57" creationId="{5642C3ED-5F58-7B8C-5F48-65861C5DAA22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58" creationId="{42229AE3-0ECB-7925-66F1-8F8F04A3D21B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0" creationId="{8D4C131A-9611-8429-AD3F-67B388CFA57B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1" creationId="{AB3A7C4E-4402-D77E-3EAB-FF25E4D657E7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3" creationId="{5D93DBF3-82E5-59F3-B4A3-F55EEE52F260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4" creationId="{FEED089C-E0B8-21D9-F4A1-3EA17B7E574F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6" creationId="{25FF3056-F8D5-0587-540B-13FD5493877D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7" creationId="{3F0A6F37-1ACE-7F8F-9385-2514EA48BCA9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69" creationId="{10BA4A02-A418-7E92-CC10-A29E0DC3CD3B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0" creationId="{618AC9B8-B897-D20B-913D-B7A65C47654E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2" creationId="{E4D234FC-DCD7-7BCC-3F1B-3EF849028E13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3" creationId="{6CE0785D-5F55-D0A1-E512-0AE6D69F4769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5" creationId="{89CDD246-C8BC-34D5-2B59-4AFCADC22FE6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6" creationId="{F8E2D8EB-E203-046A-D6D5-B932B4DEBA7B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8" creationId="{57983F71-13BA-986C-D340-3ED9DAD11DFF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79" creationId="{4EAB428E-6528-5ABB-F0A5-84161B08D38E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81" creationId="{AC5A6074-74AD-0BA2-1716-9F68774D2829}"/>
          </ac:spMkLst>
        </pc:spChg>
        <pc:spChg chg="mod">
          <ac:chgData name="Nicolas Delfosse" userId="d965f3d4-ea58-4afe-85b0-6f02e8cf3c22" providerId="ADAL" clId="{C1EF8280-3966-4681-AC4D-8D4580F2A6EE}" dt="2023-07-24T08:59:44.523" v="20516"/>
          <ac:spMkLst>
            <pc:docMk/>
            <pc:sldMk cId="1263351441" sldId="2147479246"/>
            <ac:spMk id="182" creationId="{F76F6C03-5F13-93E4-A9B3-FB2716ED9AFE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84" creationId="{9F8F56C0-A43E-538C-259B-B67CE6D8BAB9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85" creationId="{F7F88751-049B-9DAB-315A-AD4B853588F0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87" creationId="{A18793FA-D836-DD04-FD96-497A329195A1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88" creationId="{17ACCCE9-AB9A-B4FC-493D-FC1A0901C67D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0" creationId="{A7EF6746-0950-A789-F653-CE40CAC52DA0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1" creationId="{770D9F8E-3158-F9C4-D569-D0F40470CF9B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3" creationId="{3EA0B074-F328-9946-F385-10E2C12896E0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4" creationId="{B7718385-5FE6-7F14-A866-F9D7DDA3EAE2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6" creationId="{CCCF6045-956D-E656-5D5A-B45D9F7F5039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7" creationId="{F1996AF3-9161-A307-08A2-18594246D3F8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199" creationId="{A6B297D0-6962-30EB-CB5D-4EEA9F15637D}"/>
          </ac:spMkLst>
        </pc:spChg>
        <pc:spChg chg="mod">
          <ac:chgData name="Nicolas Delfosse" userId="d965f3d4-ea58-4afe-85b0-6f02e8cf3c22" providerId="ADAL" clId="{C1EF8280-3966-4681-AC4D-8D4580F2A6EE}" dt="2023-07-24T09:00:27.995" v="20522"/>
          <ac:spMkLst>
            <pc:docMk/>
            <pc:sldMk cId="1263351441" sldId="2147479246"/>
            <ac:spMk id="200" creationId="{FF2E2EB2-C047-04D3-DD60-B76A323A6FB7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02" creationId="{4FDE47F5-3FBA-9527-8117-D3FC83F0DD1A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03" creationId="{3EFDF2D0-4CCE-3613-6C3A-6B5D8E13BB98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05" creationId="{40AF3B1B-E3D6-124B-2A46-6F9383429133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06" creationId="{77F5282D-5028-24F0-72C4-F0DDA4452FA6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08" creationId="{283DD393-6CCF-A7F1-ECC9-D3F5A4643C04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09" creationId="{44AC37B2-E6AE-B99D-0419-754268D9EBA4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11" creationId="{ECE8A885-0350-CC1F-92C1-789911DD889B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12" creationId="{E71DB537-EDDD-02AD-9F9F-0F06EB5533E8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14" creationId="{5FFFCC4F-944E-F6C8-9750-3E7457945653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15" creationId="{0C90B1FD-3379-4A56-E88A-68E3AD7876DD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17" creationId="{39F7724A-0457-B8F6-7867-D55729FC7195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18" creationId="{13840223-3FBB-97CB-44A5-17995CA061CD}"/>
          </ac:spMkLst>
        </pc:spChg>
        <pc:spChg chg="mod">
          <ac:chgData name="Nicolas Delfosse" userId="d965f3d4-ea58-4afe-85b0-6f02e8cf3c22" providerId="ADAL" clId="{C1EF8280-3966-4681-AC4D-8D4580F2A6EE}" dt="2023-07-24T09:10:36.582" v="20618" actId="207"/>
          <ac:spMkLst>
            <pc:docMk/>
            <pc:sldMk cId="1263351441" sldId="2147479246"/>
            <ac:spMk id="220" creationId="{D30C1571-1031-870C-1A13-C8657603B15D}"/>
          </ac:spMkLst>
        </pc:spChg>
        <pc:spChg chg="mod">
          <ac:chgData name="Nicolas Delfosse" userId="d965f3d4-ea58-4afe-85b0-6f02e8cf3c22" providerId="ADAL" clId="{C1EF8280-3966-4681-AC4D-8D4580F2A6EE}" dt="2023-07-24T09:10:32.761" v="20617" actId="207"/>
          <ac:spMkLst>
            <pc:docMk/>
            <pc:sldMk cId="1263351441" sldId="2147479246"/>
            <ac:spMk id="221" creationId="{BAAD9FFE-9CC3-A66A-D9E7-A75F888769FF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23" creationId="{9CD5EADA-1379-1C3F-3B25-D09D84C7DB2D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24" creationId="{668BC162-968A-4C29-770B-0CAB6D2E3128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26" creationId="{9229A803-9868-8612-8AE7-337199D5710E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27" creationId="{DE215974-247F-4DAD-A9BF-845A4A8A6A27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29" creationId="{F9DC1269-6B4E-6612-D66D-52C81B580B41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0" creationId="{47FDBB17-4388-8D5C-1D04-8AA7F652D8CA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2" creationId="{8F290A2D-604B-1DA1-005B-40C35B7A6C85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3" creationId="{6C5EEA34-0866-F2D7-CE5A-75AF6B71851D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5" creationId="{A1A86F05-D6B7-CD19-0A31-8D9A92CAC2C8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6" creationId="{7AA0D3FA-3DC3-0C35-7DBA-D92A25BEAE59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8" creationId="{1B21AF1C-78A0-6382-5AF2-0F9833B378C3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39" creationId="{3CFCB85B-1B4B-5A2D-A0A6-3ACE3C6F2783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41" creationId="{D34937C5-6D57-EC7C-9F30-23A9CCBBDA15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42" creationId="{FE06DC19-957B-6F43-6EDF-D8761826A310}"/>
          </ac:spMkLst>
        </pc:spChg>
        <pc:spChg chg="mod">
          <ac:chgData name="Nicolas Delfosse" userId="d965f3d4-ea58-4afe-85b0-6f02e8cf3c22" providerId="ADAL" clId="{C1EF8280-3966-4681-AC4D-8D4580F2A6EE}" dt="2023-07-24T09:08:05.070" v="20596" actId="207"/>
          <ac:spMkLst>
            <pc:docMk/>
            <pc:sldMk cId="1263351441" sldId="2147479246"/>
            <ac:spMk id="244" creationId="{A96E1F2A-5E03-2C1D-0061-C31B04E54ADF}"/>
          </ac:spMkLst>
        </pc:spChg>
        <pc:spChg chg="mod">
          <ac:chgData name="Nicolas Delfosse" userId="d965f3d4-ea58-4afe-85b0-6f02e8cf3c22" providerId="ADAL" clId="{C1EF8280-3966-4681-AC4D-8D4580F2A6EE}" dt="2023-07-24T09:08:05.070" v="20596" actId="207"/>
          <ac:spMkLst>
            <pc:docMk/>
            <pc:sldMk cId="1263351441" sldId="2147479246"/>
            <ac:spMk id="245" creationId="{20F10991-DEC9-7157-5055-2B1C73F728C6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47" creationId="{FE784B9C-FCC8-66AF-0623-279DA08CCD66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48" creationId="{81979DA1-F3FF-05F6-7690-72DB71F90214}"/>
          </ac:spMkLst>
        </pc:spChg>
        <pc:spChg chg="mod">
          <ac:chgData name="Nicolas Delfosse" userId="d965f3d4-ea58-4afe-85b0-6f02e8cf3c22" providerId="ADAL" clId="{C1EF8280-3966-4681-AC4D-8D4580F2A6EE}" dt="2023-07-24T09:11:30.354" v="20629" actId="207"/>
          <ac:spMkLst>
            <pc:docMk/>
            <pc:sldMk cId="1263351441" sldId="2147479246"/>
            <ac:spMk id="250" creationId="{309829CF-84B3-C3D9-3946-1E57765B0F58}"/>
          </ac:spMkLst>
        </pc:spChg>
        <pc:spChg chg="mod">
          <ac:chgData name="Nicolas Delfosse" userId="d965f3d4-ea58-4afe-85b0-6f02e8cf3c22" providerId="ADAL" clId="{C1EF8280-3966-4681-AC4D-8D4580F2A6EE}" dt="2023-07-24T09:11:30.354" v="20629" actId="207"/>
          <ac:spMkLst>
            <pc:docMk/>
            <pc:sldMk cId="1263351441" sldId="2147479246"/>
            <ac:spMk id="251" creationId="{83B1C2A0-A352-2492-1E7C-CFFE6FDF853A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53" creationId="{63B4F758-E0F0-4531-28D7-1524E1EE4D80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54" creationId="{9A0DB6E4-DCDA-F1F0-3684-5E59A010F60D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256" creationId="{1DFC3E3F-384C-4D94-2536-337D11A2987D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257" creationId="{C47CFF05-CA9E-D926-2A55-51DECFDD35D5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59" creationId="{6BC9488F-C868-7E6E-9F35-14ABD36F4211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0" creationId="{29EC0DF6-A9BE-DB59-B31B-2A87C82C5FB0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2" creationId="{30B6ADB6-59B4-D106-8857-0ECA146D57E3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3" creationId="{34087966-8AC5-0669-67AA-1E0EB7BC579C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5" creationId="{4548EDC5-0AE4-8614-8BF7-ABD0FABF716B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6" creationId="{CA7AAD74-FB58-91C6-B3FF-D49C42A82171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8" creationId="{B0BE62F7-214E-8929-021F-1DDCCA9FC4C7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69" creationId="{E7F6C7A2-3C24-C111-34E3-951C020265D1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71" creationId="{8463DEFA-D980-DFEF-F729-8377C9671677}"/>
          </ac:spMkLst>
        </pc:spChg>
        <pc:spChg chg="mod">
          <ac:chgData name="Nicolas Delfosse" userId="d965f3d4-ea58-4afe-85b0-6f02e8cf3c22" providerId="ADAL" clId="{C1EF8280-3966-4681-AC4D-8D4580F2A6EE}" dt="2023-07-24T09:00:49.269" v="20525"/>
          <ac:spMkLst>
            <pc:docMk/>
            <pc:sldMk cId="1263351441" sldId="2147479246"/>
            <ac:spMk id="272" creationId="{B61FCF31-E6CE-877E-7EF9-E609BD56F6AC}"/>
          </ac:spMkLst>
        </pc:spChg>
        <pc:spChg chg="mod">
          <ac:chgData name="Nicolas Delfosse" userId="d965f3d4-ea58-4afe-85b0-6f02e8cf3c22" providerId="ADAL" clId="{C1EF8280-3966-4681-AC4D-8D4580F2A6EE}" dt="2023-07-24T09:01:15.733" v="20529"/>
          <ac:spMkLst>
            <pc:docMk/>
            <pc:sldMk cId="1263351441" sldId="2147479246"/>
            <ac:spMk id="274" creationId="{F42607E9-BB11-85BD-A78F-AE9C71F36F35}"/>
          </ac:spMkLst>
        </pc:spChg>
        <pc:spChg chg="mod">
          <ac:chgData name="Nicolas Delfosse" userId="d965f3d4-ea58-4afe-85b0-6f02e8cf3c22" providerId="ADAL" clId="{C1EF8280-3966-4681-AC4D-8D4580F2A6EE}" dt="2023-07-24T09:01:15.733" v="20529"/>
          <ac:spMkLst>
            <pc:docMk/>
            <pc:sldMk cId="1263351441" sldId="2147479246"/>
            <ac:spMk id="275" creationId="{231F8024-46BE-5A2F-593E-5DD8579E6451}"/>
          </ac:spMkLst>
        </pc:spChg>
        <pc:spChg chg="mod">
          <ac:chgData name="Nicolas Delfosse" userId="d965f3d4-ea58-4afe-85b0-6f02e8cf3c22" providerId="ADAL" clId="{C1EF8280-3966-4681-AC4D-8D4580F2A6EE}" dt="2023-07-24T09:01:15.733" v="20529"/>
          <ac:spMkLst>
            <pc:docMk/>
            <pc:sldMk cId="1263351441" sldId="2147479246"/>
            <ac:spMk id="277" creationId="{03A29F95-D1E3-EB0B-0734-37FC837B2F3C}"/>
          </ac:spMkLst>
        </pc:spChg>
        <pc:spChg chg="mod">
          <ac:chgData name="Nicolas Delfosse" userId="d965f3d4-ea58-4afe-85b0-6f02e8cf3c22" providerId="ADAL" clId="{C1EF8280-3966-4681-AC4D-8D4580F2A6EE}" dt="2023-07-24T09:01:15.733" v="20529"/>
          <ac:spMkLst>
            <pc:docMk/>
            <pc:sldMk cId="1263351441" sldId="2147479246"/>
            <ac:spMk id="278" creationId="{A65218E5-F84E-14D9-F3D4-B97008E8D82C}"/>
          </ac:spMkLst>
        </pc:spChg>
        <pc:spChg chg="mod">
          <ac:chgData name="Nicolas Delfosse" userId="d965f3d4-ea58-4afe-85b0-6f02e8cf3c22" providerId="ADAL" clId="{C1EF8280-3966-4681-AC4D-8D4580F2A6EE}" dt="2023-07-24T09:01:24.364" v="20531"/>
          <ac:spMkLst>
            <pc:docMk/>
            <pc:sldMk cId="1263351441" sldId="2147479246"/>
            <ac:spMk id="280" creationId="{E0CE72BF-7682-00B5-8E1F-77F2E41C707E}"/>
          </ac:spMkLst>
        </pc:spChg>
        <pc:spChg chg="mod">
          <ac:chgData name="Nicolas Delfosse" userId="d965f3d4-ea58-4afe-85b0-6f02e8cf3c22" providerId="ADAL" clId="{C1EF8280-3966-4681-AC4D-8D4580F2A6EE}" dt="2023-07-24T09:01:24.364" v="20531"/>
          <ac:spMkLst>
            <pc:docMk/>
            <pc:sldMk cId="1263351441" sldId="2147479246"/>
            <ac:spMk id="281" creationId="{AAC6E3AD-5220-68EA-2A1F-9FFDD2DDB7E1}"/>
          </ac:spMkLst>
        </pc:spChg>
        <pc:spChg chg="mod">
          <ac:chgData name="Nicolas Delfosse" userId="d965f3d4-ea58-4afe-85b0-6f02e8cf3c22" providerId="ADAL" clId="{C1EF8280-3966-4681-AC4D-8D4580F2A6EE}" dt="2023-07-24T09:01:24.364" v="20531"/>
          <ac:spMkLst>
            <pc:docMk/>
            <pc:sldMk cId="1263351441" sldId="2147479246"/>
            <ac:spMk id="283" creationId="{D890FBC1-6B3A-BBF0-7BED-D63D916E8D56}"/>
          </ac:spMkLst>
        </pc:spChg>
        <pc:spChg chg="mod">
          <ac:chgData name="Nicolas Delfosse" userId="d965f3d4-ea58-4afe-85b0-6f02e8cf3c22" providerId="ADAL" clId="{C1EF8280-3966-4681-AC4D-8D4580F2A6EE}" dt="2023-07-24T09:01:24.364" v="20531"/>
          <ac:spMkLst>
            <pc:docMk/>
            <pc:sldMk cId="1263351441" sldId="2147479246"/>
            <ac:spMk id="284" creationId="{BC2BAD88-A89D-ED05-BEF5-3FDC8BF90E9D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86" creationId="{28B0512D-C025-38BC-3CF9-4A8D9D43235C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87" creationId="{10732934-CDB2-E031-20BE-1029A5739A95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89" creationId="{8FA94A9B-3BB5-7B3F-59C2-406E915DF5D8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0" creationId="{A6AEB07B-F519-9679-012E-7ED702DD6AC9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2" creationId="{2F8D0755-AD97-D891-3910-027F1F50347A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3" creationId="{5AFC7D1F-295C-2C06-36B8-E5CB71D5EFFE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5" creationId="{BEA7D211-A08B-6459-0633-DD812C8E5407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6" creationId="{451C152A-075D-8C10-7543-F7276F5D9E8A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8" creationId="{0A7819EB-28EE-CDDC-B1A8-DA0C31A8275B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299" creationId="{14B97929-AC6F-C7FE-D8A2-EA9F84C51F1C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301" creationId="{C5A76CF4-7A20-B76A-9715-267627D2AAF5}"/>
          </ac:spMkLst>
        </pc:spChg>
        <pc:spChg chg="mod">
          <ac:chgData name="Nicolas Delfosse" userId="d965f3d4-ea58-4afe-85b0-6f02e8cf3c22" providerId="ADAL" clId="{C1EF8280-3966-4681-AC4D-8D4580F2A6EE}" dt="2023-07-24T09:01:33.357" v="20533"/>
          <ac:spMkLst>
            <pc:docMk/>
            <pc:sldMk cId="1263351441" sldId="2147479246"/>
            <ac:spMk id="302" creationId="{F785EF55-6DC6-1671-0CE5-3AF75A30D3A8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04" creationId="{A598C32D-1A4E-8539-4659-FA45D67C031D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05" creationId="{2F87DD15-4A5E-347D-8727-A20A438410C8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07" creationId="{D0AB04CC-2FBF-F965-49C9-8BC36722E39B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08" creationId="{96496649-2049-2540-7CB9-377FE65168F9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0" creationId="{3FF69AE6-9A27-3A62-DF16-016AC8E8C1C3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1" creationId="{6158099B-0356-48BF-BE8D-7E5A470A94E8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3" creationId="{5076C1C0-EB37-CAC9-4EFB-2006BAB6E20D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4" creationId="{CF8284B3-5802-3F76-30FC-9F7D331E0874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6" creationId="{9FEF9540-AC09-E5ED-6542-766EAB476DE8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7" creationId="{61648251-E999-C5DF-9427-314742DEA380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19" creationId="{79EC3459-ADFB-3F45-82F7-655C6A5A9EC7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0" creationId="{AEE6C607-9021-DC34-1C88-F7AB81E8D33A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2" creationId="{1AA1D032-6843-2219-FA2C-5BBE037C6D5B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3" creationId="{D0319AAC-51AD-A5DA-5B5F-F3A8E3B65C32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5" creationId="{09EDAB49-4AE9-3243-4664-833D4FE1F52C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6" creationId="{F228BC59-8E2A-666D-115A-A5528E430C52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8" creationId="{7CE6DC08-D08A-65D8-C434-EDC3F070A12C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29" creationId="{C1788653-5BC9-0508-92F1-D9BC3CFAEF82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31" creationId="{4896F512-52D7-3CCC-2EA1-46A51CAC5344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32" creationId="{2D670FA2-301B-7703-99BC-0B00E2A3657D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34" creationId="{C546C7B1-C533-9EF0-945B-6616F067956A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35" creationId="{4177937D-8E79-B1D3-0021-825507650CDB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37" creationId="{4C28612E-CE4E-F1B3-5699-2646A943BA0E}"/>
          </ac:spMkLst>
        </pc:spChg>
        <pc:spChg chg="mod">
          <ac:chgData name="Nicolas Delfosse" userId="d965f3d4-ea58-4afe-85b0-6f02e8cf3c22" providerId="ADAL" clId="{C1EF8280-3966-4681-AC4D-8D4580F2A6EE}" dt="2023-07-24T09:01:42.454" v="20536"/>
          <ac:spMkLst>
            <pc:docMk/>
            <pc:sldMk cId="1263351441" sldId="2147479246"/>
            <ac:spMk id="338" creationId="{8F397D89-EAE3-0AA8-0722-FAA26520AA6C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40" creationId="{132053AF-5726-F1D1-C3D8-B3CA00BA4086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41" creationId="{1175A930-2C5F-B7DF-6F7B-F048C0BA6632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43" creationId="{527A896D-1FA3-8E22-6CA0-8E128A0B8ACF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44" creationId="{EABBC212-66DB-8366-A2D4-72A419369A31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46" creationId="{D49868E8-1FEA-0294-E103-87C503AA5F7E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47" creationId="{276FC86C-B12C-AB56-C656-16D2134B6AE9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49" creationId="{4540781D-31F0-C89F-1D04-F46217AB4D1A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50" creationId="{0246A972-9ACC-3BF9-345E-33FA8369FDF5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52" creationId="{27D93D59-2F0A-9AE0-AFDB-7A57F4D8705B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53" creationId="{B2F96B96-CF81-3992-A060-675A60EBD5A2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55" creationId="{70007600-A741-1C93-1D39-9A9E2E0EDEDE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56" creationId="{73C7643F-B843-D148-8B7B-7454900228A3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58" creationId="{70E30F2E-09E5-0E34-A28E-C1808D5E2C25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59" creationId="{5B4C9D64-661A-2951-9E5C-4DE04AD2ED15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61" creationId="{389E47A8-B6AD-7876-2309-18B52AA20382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62" creationId="{77A3AB52-9213-0BE9-CF9D-23CC10A5840D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64" creationId="{540710C9-2D50-A919-D34C-A7239C64DFF8}"/>
          </ac:spMkLst>
        </pc:spChg>
        <pc:spChg chg="mod">
          <ac:chgData name="Nicolas Delfosse" userId="d965f3d4-ea58-4afe-85b0-6f02e8cf3c22" providerId="ADAL" clId="{C1EF8280-3966-4681-AC4D-8D4580F2A6EE}" dt="2023-07-24T09:08:28.464" v="20598" actId="207"/>
          <ac:spMkLst>
            <pc:docMk/>
            <pc:sldMk cId="1263351441" sldId="2147479246"/>
            <ac:spMk id="365" creationId="{2DD8B6F1-8331-9AD7-718C-6C49A62CFCB3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67" creationId="{5C1C0BC0-E57F-7C81-77C5-3794CD6A79A1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68" creationId="{10DF2994-CBCA-8CC9-D6B9-BB9FB01C6C8B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0" creationId="{05E6B174-7AB9-5FFD-F797-2C5696C67606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1" creationId="{D77D9FA6-A8B3-0F85-00A6-B07E698A880D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3" creationId="{E68CF7F9-A24E-04D4-940F-2A776D8F0058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4" creationId="{BFD376A7-3AD6-79CB-1477-7A95C7C27E61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6" creationId="{7A05DD7E-5966-60AD-0E2E-213B15C3639D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7" creationId="{6A7F96B3-54F8-71DE-220E-D1E1E7A7BBCC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79" creationId="{995E76DB-45CF-1ECF-599F-611CD58539BF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0" creationId="{8D41C6B0-F35F-2E7F-B560-1A7C4D310B24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2" creationId="{676F7A66-3B2C-0C97-B878-0D703A3A14FE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3" creationId="{634197EE-7B94-D585-C02C-A7AC7FF2BAD1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5" creationId="{A4A54E8E-1B41-D831-EE93-C5E33BCD11AB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6" creationId="{E168B497-2D88-A125-5361-D73476EE952E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8" creationId="{5DB353BD-6FEC-F921-1BDE-A4ACB3DB474C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89" creationId="{F125271F-2948-CE69-D451-8BD111B69421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91" creationId="{97BDE74C-A347-D629-5A4F-D546337D8485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92" creationId="{D3695698-0D27-4B37-F59C-6F1A5696F01E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94" creationId="{11649FC6-D04B-312F-7900-33DA88D50C1E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95" creationId="{34B17FFC-1FD8-AA47-343C-6A236015E182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97" creationId="{847CCDAF-3761-0533-113F-F3EEA8680B11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398" creationId="{DBAED7A4-59DD-5049-7808-397DAC7AA5C2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0" creationId="{1B58084C-6E66-CD7A-DE83-1DC10A466F03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1" creationId="{1833FBA7-88FC-81D4-EDDC-4BF4DB64301A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3" creationId="{C7C30D3F-1857-0E6E-45A7-14F83DD0DE49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4" creationId="{21D0ED78-49E9-46B8-4B63-0EFD64BCBD01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6" creationId="{F0DDF57E-97A0-FE2F-84D3-A37B882942A9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7" creationId="{AC19CFF4-04EA-D48B-1E87-7CC3AD99F284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09" creationId="{27D2D901-40B3-EA39-4B2D-A1761AADA3AC}"/>
          </ac:spMkLst>
        </pc:spChg>
        <pc:spChg chg="mod">
          <ac:chgData name="Nicolas Delfosse" userId="d965f3d4-ea58-4afe-85b0-6f02e8cf3c22" providerId="ADAL" clId="{C1EF8280-3966-4681-AC4D-8D4580F2A6EE}" dt="2023-07-24T09:01:57" v="20539"/>
          <ac:spMkLst>
            <pc:docMk/>
            <pc:sldMk cId="1263351441" sldId="2147479246"/>
            <ac:spMk id="410" creationId="{4280E2A8-1D3A-0CD1-2526-7BC24F92D873}"/>
          </ac:spMkLst>
        </pc:spChg>
        <pc:spChg chg="mod">
          <ac:chgData name="Nicolas Delfosse" userId="d965f3d4-ea58-4afe-85b0-6f02e8cf3c22" providerId="ADAL" clId="{C1EF8280-3966-4681-AC4D-8D4580F2A6EE}" dt="2023-07-24T09:02:10.989" v="20541"/>
          <ac:spMkLst>
            <pc:docMk/>
            <pc:sldMk cId="1263351441" sldId="2147479246"/>
            <ac:spMk id="415" creationId="{CBFB6EFA-49DD-7088-C07D-8E5192E72E14}"/>
          </ac:spMkLst>
        </pc:spChg>
        <pc:spChg chg="mod">
          <ac:chgData name="Nicolas Delfosse" userId="d965f3d4-ea58-4afe-85b0-6f02e8cf3c22" providerId="ADAL" clId="{C1EF8280-3966-4681-AC4D-8D4580F2A6EE}" dt="2023-07-24T09:02:10.989" v="20541"/>
          <ac:spMkLst>
            <pc:docMk/>
            <pc:sldMk cId="1263351441" sldId="2147479246"/>
            <ac:spMk id="416" creationId="{CB65D40F-11FF-8436-A140-7571B5FF2B86}"/>
          </ac:spMkLst>
        </pc:spChg>
        <pc:spChg chg="mod">
          <ac:chgData name="Nicolas Delfosse" userId="d965f3d4-ea58-4afe-85b0-6f02e8cf3c22" providerId="ADAL" clId="{C1EF8280-3966-4681-AC4D-8D4580F2A6EE}" dt="2023-07-24T09:02:10.989" v="20541"/>
          <ac:spMkLst>
            <pc:docMk/>
            <pc:sldMk cId="1263351441" sldId="2147479246"/>
            <ac:spMk id="417" creationId="{23630840-DBBD-FF5F-9228-A340BD4E00A6}"/>
          </ac:spMkLst>
        </pc:spChg>
        <pc:spChg chg="mod">
          <ac:chgData name="Nicolas Delfosse" userId="d965f3d4-ea58-4afe-85b0-6f02e8cf3c22" providerId="ADAL" clId="{C1EF8280-3966-4681-AC4D-8D4580F2A6EE}" dt="2023-07-24T09:02:10.989" v="20541"/>
          <ac:spMkLst>
            <pc:docMk/>
            <pc:sldMk cId="1263351441" sldId="2147479246"/>
            <ac:spMk id="418" creationId="{8ECB58B1-721E-DBF3-0D7A-04E08EC62443}"/>
          </ac:spMkLst>
        </pc:spChg>
        <pc:spChg chg="mod">
          <ac:chgData name="Nicolas Delfosse" userId="d965f3d4-ea58-4afe-85b0-6f02e8cf3c22" providerId="ADAL" clId="{C1EF8280-3966-4681-AC4D-8D4580F2A6EE}" dt="2023-07-24T09:02:10.989" v="20541"/>
          <ac:spMkLst>
            <pc:docMk/>
            <pc:sldMk cId="1263351441" sldId="2147479246"/>
            <ac:spMk id="419" creationId="{7BD91011-5808-ACF1-36C2-6D93F203612F}"/>
          </ac:spMkLst>
        </pc:spChg>
        <pc:spChg chg="mod">
          <ac:chgData name="Nicolas Delfosse" userId="d965f3d4-ea58-4afe-85b0-6f02e8cf3c22" providerId="ADAL" clId="{C1EF8280-3966-4681-AC4D-8D4580F2A6EE}" dt="2023-07-24T09:02:10.989" v="20541"/>
          <ac:spMkLst>
            <pc:docMk/>
            <pc:sldMk cId="1263351441" sldId="2147479246"/>
            <ac:spMk id="420" creationId="{86996B55-46E5-13B6-F0C4-4E2C1EA9A9CF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25" creationId="{487C6CE8-031C-9CDE-469B-DFFCC568862E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26" creationId="{4E7F6E17-0E5B-5947-5500-6DEED07D32D1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27" creationId="{25586257-6592-6052-67FE-7C3A61B9CCA0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28" creationId="{DA1EBC6E-0D7E-A737-8A1B-1CCF9C26B098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29" creationId="{CCE98E60-9C93-2001-AF57-7AE01D0C4BD8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30" creationId="{B0DBBD10-3629-24C1-6C07-594D630FD009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35" creationId="{F4A7B4B6-1C1E-EC78-8F9F-FE61835A6AD0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36" creationId="{ACB69091-DE5A-A138-9B7F-9F74096CFD12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37" creationId="{150A2AA1-AA7C-F655-D50A-8559AA2117B7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38" creationId="{D9EB6621-B682-3AA3-301E-86DA8FEA6BDE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39" creationId="{2D9AFE36-CB51-AE54-8F73-4222DDFA4CF1}"/>
          </ac:spMkLst>
        </pc:spChg>
        <pc:spChg chg="mod">
          <ac:chgData name="Nicolas Delfosse" userId="d965f3d4-ea58-4afe-85b0-6f02e8cf3c22" providerId="ADAL" clId="{C1EF8280-3966-4681-AC4D-8D4580F2A6EE}" dt="2023-07-24T09:02:18.144" v="20543"/>
          <ac:spMkLst>
            <pc:docMk/>
            <pc:sldMk cId="1263351441" sldId="2147479246"/>
            <ac:spMk id="440" creationId="{CD476D11-D5CA-EFC9-1F16-15C311D969A7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45" creationId="{3E71B899-6E0C-7D61-0E17-C5CA769B9288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46" creationId="{C30D3386-48FA-E820-BBFA-A9E8267D2D88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47" creationId="{A7DCDBEB-AF49-5EB1-0E68-0A37F9850E5A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48" creationId="{25BCAD96-5420-0E2F-BD1A-7E704194692E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49" creationId="{CAA09CE5-D078-97E6-70E6-755C9CE40B12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50" creationId="{EFD37C5C-C3A4-D734-2C47-C67CF7A69500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55" creationId="{1D6D8031-930B-ABC0-2990-9C1EB593DAB6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56" creationId="{B032EA71-E5C0-B2AE-3277-0E253EFBB2CA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57" creationId="{EE22658B-09FB-0DCF-97AA-EA9DFF3B34E8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58" creationId="{1B7B25E5-9B5A-1FA3-31D7-85B591A5B964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59" creationId="{AA99EA63-DC56-4428-4B71-2248BAA74B48}"/>
          </ac:spMkLst>
        </pc:spChg>
        <pc:spChg chg="mod">
          <ac:chgData name="Nicolas Delfosse" userId="d965f3d4-ea58-4afe-85b0-6f02e8cf3c22" providerId="ADAL" clId="{C1EF8280-3966-4681-AC4D-8D4580F2A6EE}" dt="2023-07-24T09:02:24.632" v="20545"/>
          <ac:spMkLst>
            <pc:docMk/>
            <pc:sldMk cId="1263351441" sldId="2147479246"/>
            <ac:spMk id="460" creationId="{BE2A520C-78A8-72BC-FB78-1B15CD498E12}"/>
          </ac:spMkLst>
        </pc:spChg>
        <pc:spChg chg="mod">
          <ac:chgData name="Nicolas Delfosse" userId="d965f3d4-ea58-4afe-85b0-6f02e8cf3c22" providerId="ADAL" clId="{C1EF8280-3966-4681-AC4D-8D4580F2A6EE}" dt="2023-07-24T09:03:01.389" v="20550"/>
          <ac:spMkLst>
            <pc:docMk/>
            <pc:sldMk cId="1263351441" sldId="2147479246"/>
            <ac:spMk id="462" creationId="{0498A965-AA34-A9F0-C2A9-E12C021FD2F5}"/>
          </ac:spMkLst>
        </pc:spChg>
        <pc:spChg chg="mod">
          <ac:chgData name="Nicolas Delfosse" userId="d965f3d4-ea58-4afe-85b0-6f02e8cf3c22" providerId="ADAL" clId="{C1EF8280-3966-4681-AC4D-8D4580F2A6EE}" dt="2023-07-24T09:03:01.389" v="20550"/>
          <ac:spMkLst>
            <pc:docMk/>
            <pc:sldMk cId="1263351441" sldId="2147479246"/>
            <ac:spMk id="463" creationId="{FF6B2C7C-6CDD-F914-914E-E8DF6D12A764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465" creationId="{C9FB5DB8-8E93-5A08-0B0B-B2B469AC8D16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466" creationId="{5F0CEFEE-B80D-3171-C3C0-671EF0CBD47B}"/>
          </ac:spMkLst>
        </pc:spChg>
        <pc:spChg chg="mod">
          <ac:chgData name="Nicolas Delfosse" userId="d965f3d4-ea58-4afe-85b0-6f02e8cf3c22" providerId="ADAL" clId="{C1EF8280-3966-4681-AC4D-8D4580F2A6EE}" dt="2023-07-24T09:03:07.482" v="20552"/>
          <ac:spMkLst>
            <pc:docMk/>
            <pc:sldMk cId="1263351441" sldId="2147479246"/>
            <ac:spMk id="468" creationId="{347510FF-BEA1-44FB-01F6-40BE49FECD04}"/>
          </ac:spMkLst>
        </pc:spChg>
        <pc:spChg chg="mod">
          <ac:chgData name="Nicolas Delfosse" userId="d965f3d4-ea58-4afe-85b0-6f02e8cf3c22" providerId="ADAL" clId="{C1EF8280-3966-4681-AC4D-8D4580F2A6EE}" dt="2023-07-24T09:03:07.482" v="20552"/>
          <ac:spMkLst>
            <pc:docMk/>
            <pc:sldMk cId="1263351441" sldId="2147479246"/>
            <ac:spMk id="469" creationId="{2A13A8A5-80FF-4289-9F01-19968387C832}"/>
          </ac:spMkLst>
        </pc:spChg>
        <pc:spChg chg="mod">
          <ac:chgData name="Nicolas Delfosse" userId="d965f3d4-ea58-4afe-85b0-6f02e8cf3c22" providerId="ADAL" clId="{C1EF8280-3966-4681-AC4D-8D4580F2A6EE}" dt="2023-07-24T09:03:07.482" v="20552"/>
          <ac:spMkLst>
            <pc:docMk/>
            <pc:sldMk cId="1263351441" sldId="2147479246"/>
            <ac:spMk id="471" creationId="{E55AA6F7-3B36-B3C1-6A31-8F9F7FD83E22}"/>
          </ac:spMkLst>
        </pc:spChg>
        <pc:spChg chg="mod">
          <ac:chgData name="Nicolas Delfosse" userId="d965f3d4-ea58-4afe-85b0-6f02e8cf3c22" providerId="ADAL" clId="{C1EF8280-3966-4681-AC4D-8D4580F2A6EE}" dt="2023-07-24T09:03:07.482" v="20552"/>
          <ac:spMkLst>
            <pc:docMk/>
            <pc:sldMk cId="1263351441" sldId="2147479246"/>
            <ac:spMk id="472" creationId="{59DE07A9-D328-DD61-8B38-81BD141A196E}"/>
          </ac:spMkLst>
        </pc:spChg>
        <pc:spChg chg="mod">
          <ac:chgData name="Nicolas Delfosse" userId="d965f3d4-ea58-4afe-85b0-6f02e8cf3c22" providerId="ADAL" clId="{C1EF8280-3966-4681-AC4D-8D4580F2A6EE}" dt="2023-07-24T09:05:58.160" v="20576" actId="207"/>
          <ac:spMkLst>
            <pc:docMk/>
            <pc:sldMk cId="1263351441" sldId="2147479246"/>
            <ac:spMk id="474" creationId="{512961C5-56C6-4AD0-2F06-72CB8CBE40D5}"/>
          </ac:spMkLst>
        </pc:spChg>
        <pc:spChg chg="mod">
          <ac:chgData name="Nicolas Delfosse" userId="d965f3d4-ea58-4afe-85b0-6f02e8cf3c22" providerId="ADAL" clId="{C1EF8280-3966-4681-AC4D-8D4580F2A6EE}" dt="2023-07-24T09:05:58.160" v="20576" actId="207"/>
          <ac:spMkLst>
            <pc:docMk/>
            <pc:sldMk cId="1263351441" sldId="2147479246"/>
            <ac:spMk id="475" creationId="{28E0BD9F-7079-69B6-E697-890268750AFA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77" creationId="{D45F7442-6EAA-AAE7-1D10-4E1123DDF51E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78" creationId="{F8AF6FFC-A409-5239-43C0-A76971AD82FE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80" creationId="{32ECBD9C-D489-7996-1A77-BA175309C2B5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81" creationId="{795CF9D5-1198-4D12-89B5-94578E5587F2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83" creationId="{E6D35D6D-9C16-F62B-52CF-26E83248E2CE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84" creationId="{BAB629F3-B31C-2277-4DB4-26136D47D19F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86" creationId="{2C954272-067D-7AC7-2278-9F15D379810B}"/>
          </ac:spMkLst>
        </pc:spChg>
        <pc:spChg chg="mod">
          <ac:chgData name="Nicolas Delfosse" userId="d965f3d4-ea58-4afe-85b0-6f02e8cf3c22" providerId="ADAL" clId="{C1EF8280-3966-4681-AC4D-8D4580F2A6EE}" dt="2023-07-24T09:03:26.329" v="20556"/>
          <ac:spMkLst>
            <pc:docMk/>
            <pc:sldMk cId="1263351441" sldId="2147479246"/>
            <ac:spMk id="487" creationId="{304C30F0-4916-5B05-66D6-4F1035F3899F}"/>
          </ac:spMkLst>
        </pc:spChg>
        <pc:spChg chg="mod">
          <ac:chgData name="Nicolas Delfosse" userId="d965f3d4-ea58-4afe-85b0-6f02e8cf3c22" providerId="ADAL" clId="{C1EF8280-3966-4681-AC4D-8D4580F2A6EE}" dt="2023-07-24T09:14:34.659" v="20659" actId="207"/>
          <ac:spMkLst>
            <pc:docMk/>
            <pc:sldMk cId="1263351441" sldId="2147479246"/>
            <ac:spMk id="489" creationId="{62EC581A-B33B-FA5A-10DC-09AF0EA0819F}"/>
          </ac:spMkLst>
        </pc:spChg>
        <pc:spChg chg="mod">
          <ac:chgData name="Nicolas Delfosse" userId="d965f3d4-ea58-4afe-85b0-6f02e8cf3c22" providerId="ADAL" clId="{C1EF8280-3966-4681-AC4D-8D4580F2A6EE}" dt="2023-07-24T09:14:34.659" v="20659" actId="207"/>
          <ac:spMkLst>
            <pc:docMk/>
            <pc:sldMk cId="1263351441" sldId="2147479246"/>
            <ac:spMk id="490" creationId="{3D2D13CB-4BD7-796D-8D28-DF4BE18ED31E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492" creationId="{E91898B6-6FFB-529B-D926-4D33A64BBD49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493" creationId="{F8B51028-30A5-781E-1966-B5989C42C48E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495" creationId="{B6C1870F-6D4C-E31A-9FEF-0C719DCD9240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496" creationId="{31615453-7B6B-A695-C03F-4129B37BF244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498" creationId="{87A1752B-0F54-4E39-1BD6-49316B7EE48F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499" creationId="{490BB89B-611F-E1CA-C679-F85B54A74E5B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501" creationId="{BDECBA9E-64EE-188B-8C4E-549C52485FF8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502" creationId="{DE8E7F21-2C3B-643D-C310-3713B16B26E9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504" creationId="{A738FA6D-1410-A74B-AB1A-55392974AB71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505" creationId="{FFF877F3-A3EA-AA5E-EAC6-3C0786B7DDAA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507" creationId="{D7D56F03-9FF4-C588-9147-F7E2EC030347}"/>
          </ac:spMkLst>
        </pc:spChg>
        <pc:spChg chg="mod">
          <ac:chgData name="Nicolas Delfosse" userId="d965f3d4-ea58-4afe-85b0-6f02e8cf3c22" providerId="ADAL" clId="{C1EF8280-3966-4681-AC4D-8D4580F2A6EE}" dt="2023-07-24T09:03:34.142" v="20558"/>
          <ac:spMkLst>
            <pc:docMk/>
            <pc:sldMk cId="1263351441" sldId="2147479246"/>
            <ac:spMk id="508" creationId="{2991FF85-C19B-6A55-AADF-B913292C7CB3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11" creationId="{747D903F-C423-F4FF-6CCC-1E213723EE5F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12" creationId="{E41190BA-E769-3CC6-9CB7-A7CC61FA0D22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14" creationId="{61FF553A-1376-C2D0-465B-BF2396A3ECC9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15" creationId="{EFB7D3CD-2FBE-7B81-978A-631B5A59E3E8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17" creationId="{FC040E7C-54EE-F9F3-457F-DB101AA72FA2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18" creationId="{2664AA0A-E772-9F8F-FC57-50A564A8FE19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0" creationId="{D0906C95-A7F7-0D8B-C208-970D899946A1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1" creationId="{116113B6-B554-EF45-2AD9-EEE81C41B104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3" creationId="{5BB08F9C-957B-707D-DB06-ACC9043BCFA6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4" creationId="{4461F6A2-4469-6657-94AC-8C1979BE79AF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6" creationId="{DE81512E-64F9-9AD5-D22D-8C55A4DD0401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7" creationId="{13A4C69F-0D6C-9D22-6870-D378234A6E4D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29" creationId="{D6804E6C-5BCE-AE12-337F-E2A277E1FB5E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0" creationId="{BDBC05A8-C761-AE9C-FF70-82D6EB83C246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2" creationId="{D59D97F0-14D2-44BE-6FF4-BF57940B60A7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3" creationId="{EC508D75-8D9B-44C7-E573-16F004CAEAF5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5" creationId="{22417EDA-3C5E-5C3C-A693-91B409C162C8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6" creationId="{B00F6681-0ED1-035B-F9AC-CBA01C296A26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8" creationId="{AB1BE0AB-FF2D-EDA7-A448-E60DBF40BEE6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39" creationId="{6CD24A58-B66D-19A8-2F8C-583E7F1CE178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41" creationId="{B54B5763-0BB9-4361-BF26-BDF04005975F}"/>
          </ac:spMkLst>
        </pc:spChg>
        <pc:spChg chg="mod">
          <ac:chgData name="Nicolas Delfosse" userId="d965f3d4-ea58-4afe-85b0-6f02e8cf3c22" providerId="ADAL" clId="{C1EF8280-3966-4681-AC4D-8D4580F2A6EE}" dt="2023-07-24T09:05:40.614" v="20573"/>
          <ac:spMkLst>
            <pc:docMk/>
            <pc:sldMk cId="1263351441" sldId="2147479246"/>
            <ac:spMk id="542" creationId="{525764F6-E18C-0680-F130-1B4A45A74CD4}"/>
          </ac:spMkLst>
        </pc:spChg>
        <pc:spChg chg="add del mod">
          <ac:chgData name="Nicolas Delfosse" userId="d965f3d4-ea58-4afe-85b0-6f02e8cf3c22" providerId="ADAL" clId="{C1EF8280-3966-4681-AC4D-8D4580F2A6EE}" dt="2023-07-24T09:14:46.158" v="20662" actId="478"/>
          <ac:spMkLst>
            <pc:docMk/>
            <pc:sldMk cId="1263351441" sldId="2147479246"/>
            <ac:spMk id="543" creationId="{1FACF4C9-1A5F-5DBC-CD70-224FA20B8BBB}"/>
          </ac:spMkLst>
        </pc:spChg>
        <pc:spChg chg="add mod">
          <ac:chgData name="Nicolas Delfosse" userId="d965f3d4-ea58-4afe-85b0-6f02e8cf3c22" providerId="ADAL" clId="{C1EF8280-3966-4681-AC4D-8D4580F2A6EE}" dt="2023-07-24T09:08:59.145" v="20604" actId="14100"/>
          <ac:spMkLst>
            <pc:docMk/>
            <pc:sldMk cId="1263351441" sldId="2147479246"/>
            <ac:spMk id="544" creationId="{BCE9F2B4-C89D-3E97-4630-E87A3AB5D100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46" creationId="{6CE59069-9FDB-1943-D17D-1BBE2F98298D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47" creationId="{74ED5D1A-1D11-856C-1B7A-4CF39C9CF24F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49" creationId="{E3279DF9-DD9A-26CF-623A-9F1B95E44026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0" creationId="{88E39EC7-236D-FFB6-E96F-61E041320083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2" creationId="{C7C7BA69-BFF7-55EF-1B1A-C5FB9FADDE25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3" creationId="{6FEA5CB4-B376-4822-EE7F-C79B76B01293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5" creationId="{D4262EE9-2A8D-6F4E-9C2A-B01CEAC17CF1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6" creationId="{B792B978-7E4F-EF86-4629-704AF3BD7917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8" creationId="{A225E706-EB28-2598-B4E2-D2AF08642FBF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59" creationId="{E15F41ED-8DD4-7984-06EA-448CEE74A9AD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61" creationId="{5A212D3B-3E21-D7ED-7399-50CA8285AEF7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62" creationId="{6BF28E86-A599-98CA-AB14-CF409C52CC32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64" creationId="{9FA1F8E5-7E7D-320B-BCB8-C7277AC22C03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65" creationId="{FC55A2CF-68B4-E60A-D94B-00F681F8AB05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67" creationId="{8673CB0D-8119-5F1E-D11C-1CE9572B52C0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68" creationId="{21C856FD-8213-067F-C81C-1959648B36AF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0" creationId="{B0999CB3-4299-0003-4CB0-99C0E0F3F6A2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1" creationId="{E19BA86D-93A7-2A1A-BE6B-9891D8CC3AA8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3" creationId="{B8732A90-224C-7945-4604-0C7784CC7C43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4" creationId="{1E7978A5-9041-4F4E-69AA-B619C508320A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6" creationId="{052D162D-096F-52BC-4C05-E9FBA8766E0D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7" creationId="{A633BCE1-A66E-EDE3-DC38-F28497C7DF7C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79" creationId="{591F57A8-DA88-DF68-0433-00CB36270261}"/>
          </ac:spMkLst>
        </pc:spChg>
        <pc:spChg chg="mod">
          <ac:chgData name="Nicolas Delfosse" userId="d965f3d4-ea58-4afe-85b0-6f02e8cf3c22" providerId="ADAL" clId="{C1EF8280-3966-4681-AC4D-8D4580F2A6EE}" dt="2023-07-24T09:07:09.839" v="20583"/>
          <ac:spMkLst>
            <pc:docMk/>
            <pc:sldMk cId="1263351441" sldId="2147479246"/>
            <ac:spMk id="580" creationId="{0C65819B-581A-5A2E-62AB-41AA732DE5A6}"/>
          </ac:spMkLst>
        </pc:spChg>
        <pc:spChg chg="add mod">
          <ac:chgData name="Nicolas Delfosse" userId="d965f3d4-ea58-4afe-85b0-6f02e8cf3c22" providerId="ADAL" clId="{C1EF8280-3966-4681-AC4D-8D4580F2A6EE}" dt="2023-07-24T09:13:17.491" v="20644" actId="14100"/>
          <ac:spMkLst>
            <pc:docMk/>
            <pc:sldMk cId="1263351441" sldId="2147479246"/>
            <ac:spMk id="581" creationId="{DE102FA7-47AB-1A4D-7ED4-BD7176422E12}"/>
          </ac:spMkLst>
        </pc:spChg>
        <pc:spChg chg="add mod">
          <ac:chgData name="Nicolas Delfosse" userId="d965f3d4-ea58-4afe-85b0-6f02e8cf3c22" providerId="ADAL" clId="{C1EF8280-3966-4681-AC4D-8D4580F2A6EE}" dt="2023-07-24T09:07:58.944" v="20595" actId="14100"/>
          <ac:spMkLst>
            <pc:docMk/>
            <pc:sldMk cId="1263351441" sldId="2147479246"/>
            <ac:spMk id="582" creationId="{9ED998B6-7E01-0EE0-8121-7AF881929316}"/>
          </ac:spMkLst>
        </pc:spChg>
        <pc:spChg chg="mod">
          <ac:chgData name="Nicolas Delfosse" userId="d965f3d4-ea58-4afe-85b0-6f02e8cf3c22" providerId="ADAL" clId="{C1EF8280-3966-4681-AC4D-8D4580F2A6EE}" dt="2023-07-24T09:11:49.527" v="20632" actId="692"/>
          <ac:spMkLst>
            <pc:docMk/>
            <pc:sldMk cId="1263351441" sldId="2147479246"/>
            <ac:spMk id="584" creationId="{21EC2F05-C30B-C80D-F51F-2EBF702A5B5F}"/>
          </ac:spMkLst>
        </pc:spChg>
        <pc:spChg chg="mod">
          <ac:chgData name="Nicolas Delfosse" userId="d965f3d4-ea58-4afe-85b0-6f02e8cf3c22" providerId="ADAL" clId="{C1EF8280-3966-4681-AC4D-8D4580F2A6EE}" dt="2023-07-24T09:11:49.527" v="20632" actId="692"/>
          <ac:spMkLst>
            <pc:docMk/>
            <pc:sldMk cId="1263351441" sldId="2147479246"/>
            <ac:spMk id="585" creationId="{C7DC0E40-1DE6-7F30-2A91-9163675046C2}"/>
          </ac:spMkLst>
        </pc:spChg>
        <pc:spChg chg="mod">
          <ac:chgData name="Nicolas Delfosse" userId="d965f3d4-ea58-4afe-85b0-6f02e8cf3c22" providerId="ADAL" clId="{C1EF8280-3966-4681-AC4D-8D4580F2A6EE}" dt="2023-07-24T09:12:00.736" v="20633" actId="692"/>
          <ac:spMkLst>
            <pc:docMk/>
            <pc:sldMk cId="1263351441" sldId="2147479246"/>
            <ac:spMk id="587" creationId="{8034564B-AAFF-8102-5934-42765DBC2822}"/>
          </ac:spMkLst>
        </pc:spChg>
        <pc:spChg chg="mod">
          <ac:chgData name="Nicolas Delfosse" userId="d965f3d4-ea58-4afe-85b0-6f02e8cf3c22" providerId="ADAL" clId="{C1EF8280-3966-4681-AC4D-8D4580F2A6EE}" dt="2023-07-24T09:11:49.527" v="20632" actId="692"/>
          <ac:spMkLst>
            <pc:docMk/>
            <pc:sldMk cId="1263351441" sldId="2147479246"/>
            <ac:spMk id="588" creationId="{3BC52597-9B1B-1324-6C44-3B29CF0CC750}"/>
          </ac:spMkLst>
        </pc:spChg>
        <pc:spChg chg="del mod">
          <ac:chgData name="Nicolas Delfosse" userId="d965f3d4-ea58-4afe-85b0-6f02e8cf3c22" providerId="ADAL" clId="{C1EF8280-3966-4681-AC4D-8D4580F2A6EE}" dt="2023-07-24T09:10:18.972" v="20614" actId="478"/>
          <ac:spMkLst>
            <pc:docMk/>
            <pc:sldMk cId="1263351441" sldId="2147479246"/>
            <ac:spMk id="590" creationId="{62931A61-558D-6583-86C5-048FD63E2F55}"/>
          </ac:spMkLst>
        </pc:spChg>
        <pc:spChg chg="del mod">
          <ac:chgData name="Nicolas Delfosse" userId="d965f3d4-ea58-4afe-85b0-6f02e8cf3c22" providerId="ADAL" clId="{C1EF8280-3966-4681-AC4D-8D4580F2A6EE}" dt="2023-07-24T09:10:12.628" v="20611" actId="478"/>
          <ac:spMkLst>
            <pc:docMk/>
            <pc:sldMk cId="1263351441" sldId="2147479246"/>
            <ac:spMk id="591" creationId="{F7BB2383-BCA7-71C2-E239-B9F82E3BB252}"/>
          </ac:spMkLst>
        </pc:spChg>
        <pc:spChg chg="del mod">
          <ac:chgData name="Nicolas Delfosse" userId="d965f3d4-ea58-4afe-85b0-6f02e8cf3c22" providerId="ADAL" clId="{C1EF8280-3966-4681-AC4D-8D4580F2A6EE}" dt="2023-07-24T09:10:23.454" v="20616" actId="478"/>
          <ac:spMkLst>
            <pc:docMk/>
            <pc:sldMk cId="1263351441" sldId="2147479246"/>
            <ac:spMk id="593" creationId="{9CE69593-C793-EC1C-A78B-6A6D0C4154BA}"/>
          </ac:spMkLst>
        </pc:spChg>
        <pc:spChg chg="del mod">
          <ac:chgData name="Nicolas Delfosse" userId="d965f3d4-ea58-4afe-85b0-6f02e8cf3c22" providerId="ADAL" clId="{C1EF8280-3966-4681-AC4D-8D4580F2A6EE}" dt="2023-07-24T09:10:21.436" v="20615" actId="478"/>
          <ac:spMkLst>
            <pc:docMk/>
            <pc:sldMk cId="1263351441" sldId="2147479246"/>
            <ac:spMk id="594" creationId="{14B81E93-1968-1C93-F629-45C90B65CB85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597" creationId="{80FA747C-86CC-410D-2E08-B844B5C83880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598" creationId="{90A0B73B-9D20-5631-4678-BC1B707C0818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600" creationId="{97B700FA-5399-0153-5309-B69A1B131869}"/>
          </ac:spMkLst>
        </pc:spChg>
        <pc:spChg chg="mod">
          <ac:chgData name="Nicolas Delfosse" userId="d965f3d4-ea58-4afe-85b0-6f02e8cf3c22" providerId="ADAL" clId="{C1EF8280-3966-4681-AC4D-8D4580F2A6EE}" dt="2023-07-24T09:11:43.604" v="20631" actId="207"/>
          <ac:spMkLst>
            <pc:docMk/>
            <pc:sldMk cId="1263351441" sldId="2147479246"/>
            <ac:spMk id="601" creationId="{C75BE6CF-A2A0-9136-7C0B-19AA7E804654}"/>
          </ac:spMkLst>
        </pc:spChg>
        <pc:spChg chg="add mod">
          <ac:chgData name="Nicolas Delfosse" userId="d965f3d4-ea58-4afe-85b0-6f02e8cf3c22" providerId="ADAL" clId="{C1EF8280-3966-4681-AC4D-8D4580F2A6EE}" dt="2023-07-24T09:11:03.602" v="20623" actId="14100"/>
          <ac:spMkLst>
            <pc:docMk/>
            <pc:sldMk cId="1263351441" sldId="2147479246"/>
            <ac:spMk id="602" creationId="{5940AB79-620D-F635-A003-99A7A1306770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04" creationId="{4FB7DCE7-BE87-0F61-9916-2AB4B7DD7828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05" creationId="{3931C6F1-DABA-04C1-7549-B5CFCD33B183}"/>
          </ac:spMkLst>
        </pc:spChg>
        <pc:spChg chg="mod">
          <ac:chgData name="Nicolas Delfosse" userId="d965f3d4-ea58-4afe-85b0-6f02e8cf3c22" providerId="ADAL" clId="{C1EF8280-3966-4681-AC4D-8D4580F2A6EE}" dt="2023-07-24T09:12:25.721" v="20638"/>
          <ac:spMkLst>
            <pc:docMk/>
            <pc:sldMk cId="1263351441" sldId="2147479246"/>
            <ac:spMk id="607" creationId="{7E8CC2E4-CC88-0A1A-4FB8-84989C77FA59}"/>
          </ac:spMkLst>
        </pc:spChg>
        <pc:spChg chg="mod">
          <ac:chgData name="Nicolas Delfosse" userId="d965f3d4-ea58-4afe-85b0-6f02e8cf3c22" providerId="ADAL" clId="{C1EF8280-3966-4681-AC4D-8D4580F2A6EE}" dt="2023-07-24T09:12:25.721" v="20638"/>
          <ac:spMkLst>
            <pc:docMk/>
            <pc:sldMk cId="1263351441" sldId="2147479246"/>
            <ac:spMk id="608" creationId="{3FBE5D77-3253-5AD0-5B89-D0DB10448253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10" creationId="{9FB341BF-A4F3-617B-AB72-465B890D0046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11" creationId="{95CCB3D4-06E8-39E9-6847-09272A0E1E58}"/>
          </ac:spMkLst>
        </pc:spChg>
        <pc:spChg chg="mod">
          <ac:chgData name="Nicolas Delfosse" userId="d965f3d4-ea58-4afe-85b0-6f02e8cf3c22" providerId="ADAL" clId="{C1EF8280-3966-4681-AC4D-8D4580F2A6EE}" dt="2023-07-24T09:13:21.833" v="20645"/>
          <ac:spMkLst>
            <pc:docMk/>
            <pc:sldMk cId="1263351441" sldId="2147479246"/>
            <ac:spMk id="613" creationId="{1C99CF3D-151D-A92B-4A80-EFF080FAFAB4}"/>
          </ac:spMkLst>
        </pc:spChg>
        <pc:spChg chg="mod">
          <ac:chgData name="Nicolas Delfosse" userId="d965f3d4-ea58-4afe-85b0-6f02e8cf3c22" providerId="ADAL" clId="{C1EF8280-3966-4681-AC4D-8D4580F2A6EE}" dt="2023-07-24T09:13:21.833" v="20645"/>
          <ac:spMkLst>
            <pc:docMk/>
            <pc:sldMk cId="1263351441" sldId="2147479246"/>
            <ac:spMk id="614" creationId="{5A312056-480D-E564-0304-9E9549FA3267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16" creationId="{E2A8D9A7-E7FD-FEFA-D233-2406C2416A0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17" creationId="{E296FE13-F9D3-834B-4AB2-446D97A27DB0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19" creationId="{EDF13A71-4A92-D4EC-DD32-2A04FF32B7B1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20" creationId="{F3DC0EC7-8CC7-E348-ADA8-36588CE901A8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22" creationId="{B7108094-E615-3A6B-CE59-03A7CC0C0331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23" creationId="{1C684D0F-97EE-BADB-E37E-D31CBA8F1DD0}"/>
          </ac:spMkLst>
        </pc:spChg>
        <pc:spChg chg="mod">
          <ac:chgData name="Nicolas Delfosse" userId="d965f3d4-ea58-4afe-85b0-6f02e8cf3c22" providerId="ADAL" clId="{C1EF8280-3966-4681-AC4D-8D4580F2A6EE}" dt="2023-07-24T09:14:40.547" v="20660"/>
          <ac:spMkLst>
            <pc:docMk/>
            <pc:sldMk cId="1263351441" sldId="2147479246"/>
            <ac:spMk id="625" creationId="{305487B0-A109-DCA5-58D4-3581E700E66A}"/>
          </ac:spMkLst>
        </pc:spChg>
        <pc:spChg chg="mod">
          <ac:chgData name="Nicolas Delfosse" userId="d965f3d4-ea58-4afe-85b0-6f02e8cf3c22" providerId="ADAL" clId="{C1EF8280-3966-4681-AC4D-8D4580F2A6EE}" dt="2023-07-24T09:14:40.547" v="20660"/>
          <ac:spMkLst>
            <pc:docMk/>
            <pc:sldMk cId="1263351441" sldId="2147479246"/>
            <ac:spMk id="626" creationId="{C422BC5F-A475-EFA3-E9DE-7F9AA0B55128}"/>
          </ac:spMkLst>
        </pc:spChg>
        <pc:spChg chg="add del mod">
          <ac:chgData name="Nicolas Delfosse" userId="d965f3d4-ea58-4afe-85b0-6f02e8cf3c22" providerId="ADAL" clId="{C1EF8280-3966-4681-AC4D-8D4580F2A6EE}" dt="2023-07-24T09:15:24.264" v="20668" actId="478"/>
          <ac:spMkLst>
            <pc:docMk/>
            <pc:sldMk cId="1263351441" sldId="2147479246"/>
            <ac:spMk id="627" creationId="{58DC4681-5B3A-F6C2-AE2A-B782D7683DDD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29" creationId="{8725B58D-3EAD-A6A5-E749-B25AAC6C43C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30" creationId="{09AC94B5-8F16-D51D-3D89-D7F9AE4534F3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33" creationId="{AADFE0F5-D7FD-A36F-5A9D-5456DCF4A0A0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34" creationId="{4B8AE0E9-C301-8709-166B-940DE80BF0C8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36" creationId="{A3581647-F6F5-EEEA-056A-D8CAB79E5945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37" creationId="{A46AECEE-CFB4-1E06-BB50-2DCC154BC5DE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39" creationId="{811755E0-C7CF-7074-8209-25ADFFB5AE34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40" creationId="{3FF45632-6140-2A28-CCA8-CC280D70762B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42" creationId="{FF8EBA0A-F1E2-9325-7285-95154E7E77A1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643" creationId="{6FF8FDA4-4588-9371-8803-9077FF70BB27}"/>
          </ac:spMkLst>
        </pc:spChg>
        <pc:spChg chg="mod">
          <ac:chgData name="Nicolas Delfosse" userId="d965f3d4-ea58-4afe-85b0-6f02e8cf3c22" providerId="ADAL" clId="{C1EF8280-3966-4681-AC4D-8D4580F2A6EE}" dt="2023-07-24T09:17:53.652" v="20682"/>
          <ac:spMkLst>
            <pc:docMk/>
            <pc:sldMk cId="1263351441" sldId="2147479246"/>
            <ac:spMk id="645" creationId="{97654D29-31E6-2526-7706-5C4BCC035CBD}"/>
          </ac:spMkLst>
        </pc:spChg>
        <pc:spChg chg="mod">
          <ac:chgData name="Nicolas Delfosse" userId="d965f3d4-ea58-4afe-85b0-6f02e8cf3c22" providerId="ADAL" clId="{C1EF8280-3966-4681-AC4D-8D4580F2A6EE}" dt="2023-07-24T09:17:53.652" v="20682"/>
          <ac:spMkLst>
            <pc:docMk/>
            <pc:sldMk cId="1263351441" sldId="2147479246"/>
            <ac:spMk id="646" creationId="{2FB2685F-C032-B6AF-ED58-A9CC52687B81}"/>
          </ac:spMkLst>
        </pc:spChg>
        <pc:spChg chg="mod">
          <ac:chgData name="Nicolas Delfosse" userId="d965f3d4-ea58-4afe-85b0-6f02e8cf3c22" providerId="ADAL" clId="{C1EF8280-3966-4681-AC4D-8D4580F2A6EE}" dt="2023-07-24T09:17:57.646" v="20684"/>
          <ac:spMkLst>
            <pc:docMk/>
            <pc:sldMk cId="1263351441" sldId="2147479246"/>
            <ac:spMk id="648" creationId="{24BCF99D-B365-FC7E-A0CD-2E4C28AD2868}"/>
          </ac:spMkLst>
        </pc:spChg>
        <pc:spChg chg="mod">
          <ac:chgData name="Nicolas Delfosse" userId="d965f3d4-ea58-4afe-85b0-6f02e8cf3c22" providerId="ADAL" clId="{C1EF8280-3966-4681-AC4D-8D4580F2A6EE}" dt="2023-07-24T09:17:57.646" v="20684"/>
          <ac:spMkLst>
            <pc:docMk/>
            <pc:sldMk cId="1263351441" sldId="2147479246"/>
            <ac:spMk id="649" creationId="{BB2A5C4A-5D19-2D12-A7DF-4D22AE2867D6}"/>
          </ac:spMkLst>
        </pc:spChg>
        <pc:spChg chg="mod">
          <ac:chgData name="Nicolas Delfosse" userId="d965f3d4-ea58-4afe-85b0-6f02e8cf3c22" providerId="ADAL" clId="{C1EF8280-3966-4681-AC4D-8D4580F2A6EE}" dt="2023-07-24T09:18:00.593" v="20686"/>
          <ac:spMkLst>
            <pc:docMk/>
            <pc:sldMk cId="1263351441" sldId="2147479246"/>
            <ac:spMk id="651" creationId="{9335E46E-C4F3-8125-179A-9FEFC387FDB1}"/>
          </ac:spMkLst>
        </pc:spChg>
        <pc:spChg chg="mod">
          <ac:chgData name="Nicolas Delfosse" userId="d965f3d4-ea58-4afe-85b0-6f02e8cf3c22" providerId="ADAL" clId="{C1EF8280-3966-4681-AC4D-8D4580F2A6EE}" dt="2023-07-24T09:18:00.593" v="20686"/>
          <ac:spMkLst>
            <pc:docMk/>
            <pc:sldMk cId="1263351441" sldId="2147479246"/>
            <ac:spMk id="652" creationId="{D580908D-7512-D164-C6C2-A23D82E8DBEC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54" creationId="{27E02D8C-6C67-2D75-2D15-8A512C7B7E28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55" creationId="{6DD402B1-6E98-7B3F-6900-5C5F0B2A8D9F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57" creationId="{F3E96456-880B-DF5B-1F13-589F85F083B5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58" creationId="{E6077183-7D0B-0EDF-33A1-90F37DBB0975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60" creationId="{269A1542-600F-0FD6-003E-AF76EE34106E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61" creationId="{C2AD5471-A494-EAD4-C82A-460268E54A07}"/>
          </ac:spMkLst>
        </pc:spChg>
        <pc:spChg chg="mod">
          <ac:chgData name="Nicolas Delfosse" userId="d965f3d4-ea58-4afe-85b0-6f02e8cf3c22" providerId="ADAL" clId="{C1EF8280-3966-4681-AC4D-8D4580F2A6EE}" dt="2023-07-24T09:21:43.487" v="20723" actId="207"/>
          <ac:spMkLst>
            <pc:docMk/>
            <pc:sldMk cId="1263351441" sldId="2147479246"/>
            <ac:spMk id="663" creationId="{93A267BD-8868-89C4-75AD-B768DE2AACAA}"/>
          </ac:spMkLst>
        </pc:spChg>
        <pc:spChg chg="mod">
          <ac:chgData name="Nicolas Delfosse" userId="d965f3d4-ea58-4afe-85b0-6f02e8cf3c22" providerId="ADAL" clId="{C1EF8280-3966-4681-AC4D-8D4580F2A6EE}" dt="2023-07-24T09:21:43.487" v="20723" actId="207"/>
          <ac:spMkLst>
            <pc:docMk/>
            <pc:sldMk cId="1263351441" sldId="2147479246"/>
            <ac:spMk id="664" creationId="{DBE1A2F5-7B00-8A5D-B4F3-4D87D9D11404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66" creationId="{C82E954B-58F4-46A3-63B4-AF542064182B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67" creationId="{6B30F7DD-64DF-DB7E-62E3-2CBAC621188E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69" creationId="{75489B08-1023-1087-84B2-CE33BB13BCF9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70" creationId="{CBEF64A2-AEF4-BE1B-C1D9-F0A21C4B20E0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72" creationId="{914FB8CF-8DBD-828F-FB04-031CFA0692FE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73" creationId="{54508010-7711-20A0-FAD5-7290090C8949}"/>
          </ac:spMkLst>
        </pc:spChg>
        <pc:spChg chg="mod">
          <ac:chgData name="Nicolas Delfosse" userId="d965f3d4-ea58-4afe-85b0-6f02e8cf3c22" providerId="ADAL" clId="{C1EF8280-3966-4681-AC4D-8D4580F2A6EE}" dt="2023-07-24T09:18:34.941" v="20697"/>
          <ac:spMkLst>
            <pc:docMk/>
            <pc:sldMk cId="1263351441" sldId="2147479246"/>
            <ac:spMk id="675" creationId="{8B27C680-501C-EC15-1332-815C04BDDCDD}"/>
          </ac:spMkLst>
        </pc:spChg>
        <pc:spChg chg="mod">
          <ac:chgData name="Nicolas Delfosse" userId="d965f3d4-ea58-4afe-85b0-6f02e8cf3c22" providerId="ADAL" clId="{C1EF8280-3966-4681-AC4D-8D4580F2A6EE}" dt="2023-07-24T09:18:34.941" v="20697"/>
          <ac:spMkLst>
            <pc:docMk/>
            <pc:sldMk cId="1263351441" sldId="2147479246"/>
            <ac:spMk id="676" creationId="{9D9E4272-DF7F-6941-6C4D-FF3D504EF69B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78" creationId="{4CB3440E-8C6B-1DB1-7FF8-5AECC66BA606}"/>
          </ac:spMkLst>
        </pc:spChg>
        <pc:spChg chg="mod">
          <ac:chgData name="Nicolas Delfosse" userId="d965f3d4-ea58-4afe-85b0-6f02e8cf3c22" providerId="ADAL" clId="{C1EF8280-3966-4681-AC4D-8D4580F2A6EE}" dt="2023-07-24T09:20:30.263" v="20704" actId="692"/>
          <ac:spMkLst>
            <pc:docMk/>
            <pc:sldMk cId="1263351441" sldId="2147479246"/>
            <ac:spMk id="679" creationId="{E7A754EA-580D-AD27-41D3-369FC0ACD0D6}"/>
          </ac:spMkLst>
        </pc:spChg>
        <pc:spChg chg="mod">
          <ac:chgData name="Nicolas Delfosse" userId="d965f3d4-ea58-4afe-85b0-6f02e8cf3c22" providerId="ADAL" clId="{C1EF8280-3966-4681-AC4D-8D4580F2A6EE}" dt="2023-07-24T09:20:54.779" v="20711"/>
          <ac:spMkLst>
            <pc:docMk/>
            <pc:sldMk cId="1263351441" sldId="2147479246"/>
            <ac:spMk id="681" creationId="{4DEB32FD-5E87-6DC2-2A2F-14E8AD94111C}"/>
          </ac:spMkLst>
        </pc:spChg>
        <pc:spChg chg="mod">
          <ac:chgData name="Nicolas Delfosse" userId="d965f3d4-ea58-4afe-85b0-6f02e8cf3c22" providerId="ADAL" clId="{C1EF8280-3966-4681-AC4D-8D4580F2A6EE}" dt="2023-07-24T09:20:54.779" v="20711"/>
          <ac:spMkLst>
            <pc:docMk/>
            <pc:sldMk cId="1263351441" sldId="2147479246"/>
            <ac:spMk id="682" creationId="{B51B33B3-9556-2A9B-7283-EE7793AB1BE0}"/>
          </ac:spMkLst>
        </pc:spChg>
        <pc:spChg chg="mod">
          <ac:chgData name="Nicolas Delfosse" userId="d965f3d4-ea58-4afe-85b0-6f02e8cf3c22" providerId="ADAL" clId="{C1EF8280-3966-4681-AC4D-8D4580F2A6EE}" dt="2023-07-24T09:21:43.487" v="20723" actId="207"/>
          <ac:spMkLst>
            <pc:docMk/>
            <pc:sldMk cId="1263351441" sldId="2147479246"/>
            <ac:spMk id="684" creationId="{4F5DA0FD-F605-5F33-95D4-DF2D474B9E9E}"/>
          </ac:spMkLst>
        </pc:spChg>
        <pc:spChg chg="mod">
          <ac:chgData name="Nicolas Delfosse" userId="d965f3d4-ea58-4afe-85b0-6f02e8cf3c22" providerId="ADAL" clId="{C1EF8280-3966-4681-AC4D-8D4580F2A6EE}" dt="2023-07-24T09:21:43.487" v="20723" actId="207"/>
          <ac:spMkLst>
            <pc:docMk/>
            <pc:sldMk cId="1263351441" sldId="2147479246"/>
            <ac:spMk id="685" creationId="{F5D22C52-3B5D-D538-CC28-4D6105940C52}"/>
          </ac:spMkLst>
        </pc:spChg>
        <pc:spChg chg="mod">
          <ac:chgData name="Nicolas Delfosse" userId="d965f3d4-ea58-4afe-85b0-6f02e8cf3c22" providerId="ADAL" clId="{C1EF8280-3966-4681-AC4D-8D4580F2A6EE}" dt="2023-07-24T09:21:47.979" v="20724"/>
          <ac:spMkLst>
            <pc:docMk/>
            <pc:sldMk cId="1263351441" sldId="2147479246"/>
            <ac:spMk id="687" creationId="{5625F119-229C-832E-2457-7C5D20D1FC31}"/>
          </ac:spMkLst>
        </pc:spChg>
        <pc:spChg chg="mod">
          <ac:chgData name="Nicolas Delfosse" userId="d965f3d4-ea58-4afe-85b0-6f02e8cf3c22" providerId="ADAL" clId="{C1EF8280-3966-4681-AC4D-8D4580F2A6EE}" dt="2023-07-24T09:21:47.979" v="20724"/>
          <ac:spMkLst>
            <pc:docMk/>
            <pc:sldMk cId="1263351441" sldId="2147479246"/>
            <ac:spMk id="688" creationId="{FEF6EF5E-8175-2F3B-B0E1-E6343C579218}"/>
          </ac:spMkLst>
        </pc:spChg>
        <pc:spChg chg="mod">
          <ac:chgData name="Nicolas Delfosse" userId="d965f3d4-ea58-4afe-85b0-6f02e8cf3c22" providerId="ADAL" clId="{C1EF8280-3966-4681-AC4D-8D4580F2A6EE}" dt="2023-07-24T09:21:51.890" v="20726"/>
          <ac:spMkLst>
            <pc:docMk/>
            <pc:sldMk cId="1263351441" sldId="2147479246"/>
            <ac:spMk id="690" creationId="{1DBDC67F-B7B0-0598-4564-4AC5ADB2E374}"/>
          </ac:spMkLst>
        </pc:spChg>
        <pc:spChg chg="mod">
          <ac:chgData name="Nicolas Delfosse" userId="d965f3d4-ea58-4afe-85b0-6f02e8cf3c22" providerId="ADAL" clId="{C1EF8280-3966-4681-AC4D-8D4580F2A6EE}" dt="2023-07-24T09:21:51.890" v="20726"/>
          <ac:spMkLst>
            <pc:docMk/>
            <pc:sldMk cId="1263351441" sldId="2147479246"/>
            <ac:spMk id="691" creationId="{7591B09A-7AFF-4B9A-C26E-9FC0BBE25962}"/>
          </ac:spMkLst>
        </pc:spChg>
        <pc:spChg chg="mod">
          <ac:chgData name="Nicolas Delfosse" userId="d965f3d4-ea58-4afe-85b0-6f02e8cf3c22" providerId="ADAL" clId="{C1EF8280-3966-4681-AC4D-8D4580F2A6EE}" dt="2023-07-24T09:21:57.194" v="20728"/>
          <ac:spMkLst>
            <pc:docMk/>
            <pc:sldMk cId="1263351441" sldId="2147479246"/>
            <ac:spMk id="693" creationId="{4458D5DB-0DED-D1F8-67B3-01916B95C8C9}"/>
          </ac:spMkLst>
        </pc:spChg>
        <pc:spChg chg="mod">
          <ac:chgData name="Nicolas Delfosse" userId="d965f3d4-ea58-4afe-85b0-6f02e8cf3c22" providerId="ADAL" clId="{C1EF8280-3966-4681-AC4D-8D4580F2A6EE}" dt="2023-07-24T09:21:57.194" v="20728"/>
          <ac:spMkLst>
            <pc:docMk/>
            <pc:sldMk cId="1263351441" sldId="2147479246"/>
            <ac:spMk id="694" creationId="{FF13A194-E6E4-845B-EE71-AEEA0E94896C}"/>
          </ac:spMkLst>
        </pc:spChg>
        <pc:spChg chg="mod">
          <ac:chgData name="Nicolas Delfosse" userId="d965f3d4-ea58-4afe-85b0-6f02e8cf3c22" providerId="ADAL" clId="{C1EF8280-3966-4681-AC4D-8D4580F2A6EE}" dt="2023-07-24T09:22:01.493" v="20730"/>
          <ac:spMkLst>
            <pc:docMk/>
            <pc:sldMk cId="1263351441" sldId="2147479246"/>
            <ac:spMk id="696" creationId="{E46CEF25-7318-D483-04C6-107EDA4F2937}"/>
          </ac:spMkLst>
        </pc:spChg>
        <pc:spChg chg="mod">
          <ac:chgData name="Nicolas Delfosse" userId="d965f3d4-ea58-4afe-85b0-6f02e8cf3c22" providerId="ADAL" clId="{C1EF8280-3966-4681-AC4D-8D4580F2A6EE}" dt="2023-07-24T09:22:01.493" v="20730"/>
          <ac:spMkLst>
            <pc:docMk/>
            <pc:sldMk cId="1263351441" sldId="2147479246"/>
            <ac:spMk id="697" creationId="{EF6A5061-7857-8E15-054A-962B06185FD1}"/>
          </ac:spMkLst>
        </pc:spChg>
        <pc:spChg chg="mod">
          <ac:chgData name="Nicolas Delfosse" userId="d965f3d4-ea58-4afe-85b0-6f02e8cf3c22" providerId="ADAL" clId="{C1EF8280-3966-4681-AC4D-8D4580F2A6EE}" dt="2023-07-24T09:22:05.471" v="20732"/>
          <ac:spMkLst>
            <pc:docMk/>
            <pc:sldMk cId="1263351441" sldId="2147479246"/>
            <ac:spMk id="699" creationId="{55862F47-CBD0-CC88-5CBE-289E65F11CCC}"/>
          </ac:spMkLst>
        </pc:spChg>
        <pc:spChg chg="mod">
          <ac:chgData name="Nicolas Delfosse" userId="d965f3d4-ea58-4afe-85b0-6f02e8cf3c22" providerId="ADAL" clId="{C1EF8280-3966-4681-AC4D-8D4580F2A6EE}" dt="2023-07-24T09:22:05.471" v="20732"/>
          <ac:spMkLst>
            <pc:docMk/>
            <pc:sldMk cId="1263351441" sldId="2147479246"/>
            <ac:spMk id="700" creationId="{FBC1A5B3-871B-DE14-A999-12EF3A4DB649}"/>
          </ac:spMkLst>
        </pc:spChg>
        <pc:spChg chg="mod">
          <ac:chgData name="Nicolas Delfosse" userId="d965f3d4-ea58-4afe-85b0-6f02e8cf3c22" providerId="ADAL" clId="{C1EF8280-3966-4681-AC4D-8D4580F2A6EE}" dt="2023-07-24T09:22:10.879" v="20734"/>
          <ac:spMkLst>
            <pc:docMk/>
            <pc:sldMk cId="1263351441" sldId="2147479246"/>
            <ac:spMk id="702" creationId="{433C71FF-E072-CCF9-66FF-948CC2E4D41E}"/>
          </ac:spMkLst>
        </pc:spChg>
        <pc:spChg chg="mod">
          <ac:chgData name="Nicolas Delfosse" userId="d965f3d4-ea58-4afe-85b0-6f02e8cf3c22" providerId="ADAL" clId="{C1EF8280-3966-4681-AC4D-8D4580F2A6EE}" dt="2023-07-24T09:22:10.879" v="20734"/>
          <ac:spMkLst>
            <pc:docMk/>
            <pc:sldMk cId="1263351441" sldId="2147479246"/>
            <ac:spMk id="703" creationId="{62EE6ADA-8060-2916-9E38-493442C01225}"/>
          </ac:spMkLst>
        </pc:spChg>
        <pc:spChg chg="mod">
          <ac:chgData name="Nicolas Delfosse" userId="d965f3d4-ea58-4afe-85b0-6f02e8cf3c22" providerId="ADAL" clId="{C1EF8280-3966-4681-AC4D-8D4580F2A6EE}" dt="2023-07-24T09:22:17.404" v="20736"/>
          <ac:spMkLst>
            <pc:docMk/>
            <pc:sldMk cId="1263351441" sldId="2147479246"/>
            <ac:spMk id="705" creationId="{FB5BBBC5-7FEF-AB72-64A3-F78A96501B70}"/>
          </ac:spMkLst>
        </pc:spChg>
        <pc:spChg chg="mod">
          <ac:chgData name="Nicolas Delfosse" userId="d965f3d4-ea58-4afe-85b0-6f02e8cf3c22" providerId="ADAL" clId="{C1EF8280-3966-4681-AC4D-8D4580F2A6EE}" dt="2023-07-24T09:22:17.404" v="20736"/>
          <ac:spMkLst>
            <pc:docMk/>
            <pc:sldMk cId="1263351441" sldId="2147479246"/>
            <ac:spMk id="706" creationId="{9ED39557-9F7F-ACBA-6825-7D8221B6B320}"/>
          </ac:spMkLst>
        </pc:spChg>
        <pc:spChg chg="mod">
          <ac:chgData name="Nicolas Delfosse" userId="d965f3d4-ea58-4afe-85b0-6f02e8cf3c22" providerId="ADAL" clId="{C1EF8280-3966-4681-AC4D-8D4580F2A6EE}" dt="2023-07-24T09:22:21.414" v="20738"/>
          <ac:spMkLst>
            <pc:docMk/>
            <pc:sldMk cId="1263351441" sldId="2147479246"/>
            <ac:spMk id="708" creationId="{3B0876A3-CBAB-4B58-FA65-39BB2BC71442}"/>
          </ac:spMkLst>
        </pc:spChg>
        <pc:spChg chg="mod">
          <ac:chgData name="Nicolas Delfosse" userId="d965f3d4-ea58-4afe-85b0-6f02e8cf3c22" providerId="ADAL" clId="{C1EF8280-3966-4681-AC4D-8D4580F2A6EE}" dt="2023-07-24T09:22:21.414" v="20738"/>
          <ac:spMkLst>
            <pc:docMk/>
            <pc:sldMk cId="1263351441" sldId="2147479246"/>
            <ac:spMk id="709" creationId="{ED86631B-E7E0-5F5C-C497-87C5FC35C391}"/>
          </ac:spMkLst>
        </pc:spChg>
        <pc:spChg chg="mod">
          <ac:chgData name="Nicolas Delfosse" userId="d965f3d4-ea58-4afe-85b0-6f02e8cf3c22" providerId="ADAL" clId="{C1EF8280-3966-4681-AC4D-8D4580F2A6EE}" dt="2023-07-24T09:22:32.790" v="20741"/>
          <ac:spMkLst>
            <pc:docMk/>
            <pc:sldMk cId="1263351441" sldId="2147479246"/>
            <ac:spMk id="711" creationId="{9C8BAC64-9E8E-B559-28F2-E8F3C7EDC1DC}"/>
          </ac:spMkLst>
        </pc:spChg>
        <pc:spChg chg="mod">
          <ac:chgData name="Nicolas Delfosse" userId="d965f3d4-ea58-4afe-85b0-6f02e8cf3c22" providerId="ADAL" clId="{C1EF8280-3966-4681-AC4D-8D4580F2A6EE}" dt="2023-07-24T09:22:32.790" v="20741"/>
          <ac:spMkLst>
            <pc:docMk/>
            <pc:sldMk cId="1263351441" sldId="2147479246"/>
            <ac:spMk id="712" creationId="{C5BCA6C5-CAEB-3C8B-4E21-7DBD472D9C2F}"/>
          </ac:spMkLst>
        </pc:spChg>
        <pc:spChg chg="mod">
          <ac:chgData name="Nicolas Delfosse" userId="d965f3d4-ea58-4afe-85b0-6f02e8cf3c22" providerId="ADAL" clId="{C1EF8280-3966-4681-AC4D-8D4580F2A6EE}" dt="2023-07-24T09:22:40.441" v="20743"/>
          <ac:spMkLst>
            <pc:docMk/>
            <pc:sldMk cId="1263351441" sldId="2147479246"/>
            <ac:spMk id="714" creationId="{4BFDA4F9-B60E-4CD6-8470-E6DB8664468D}"/>
          </ac:spMkLst>
        </pc:spChg>
        <pc:spChg chg="mod">
          <ac:chgData name="Nicolas Delfosse" userId="d965f3d4-ea58-4afe-85b0-6f02e8cf3c22" providerId="ADAL" clId="{C1EF8280-3966-4681-AC4D-8D4580F2A6EE}" dt="2023-07-24T09:22:40.441" v="20743"/>
          <ac:spMkLst>
            <pc:docMk/>
            <pc:sldMk cId="1263351441" sldId="2147479246"/>
            <ac:spMk id="715" creationId="{7BE40593-3456-9B2F-AB5A-3ECDB1E6435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18" creationId="{D2F9BE48-1095-357B-AA89-8BDD61657957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19" creationId="{E18E59DD-004A-DBD3-A193-6346535AACFB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21" creationId="{80C65522-3005-B722-BEBF-28E77B6AB253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22" creationId="{5A54F305-36A1-48F4-E0E7-D6E28CE13221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35" creationId="{03178FD1-AD40-628A-5E4E-25F819537FA4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36" creationId="{C435E521-CD40-2291-1541-631F33A41440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37" creationId="{1B82206B-2635-8045-4146-89172B5B11D9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38" creationId="{3D2906E7-C29E-5D83-FFFB-DCED3FF78CA5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39" creationId="{44557DBD-2E70-1E40-B7E5-C42873F0D167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0" creationId="{63C4B3CE-EA1D-F0E9-D0EF-DC968F935AF5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1" creationId="{0234EDFE-2E54-467D-6459-0F83537F52FC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2" creationId="{EA9CD0CC-3481-8165-3F61-0B8DC566A054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3" creationId="{6E31B76A-F987-F282-D0A4-B34F7205FCB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4" creationId="{5EBA6A62-F417-AD8D-E354-1651CBD76D3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5" creationId="{304F6CEA-EC47-E90C-E30D-472DB44BA00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6" creationId="{16D9313F-93D3-A398-52D1-6FE292182609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7" creationId="{6EA9F9FC-66A8-2F45-32E2-C3972E0E98B6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8" creationId="{CABE4098-D9D1-A5DC-D020-D6D2E9F03EB1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49" creationId="{B5998327-6857-0761-8996-69FE1C517FCE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0" creationId="{A8F7ED5C-E592-DB10-7629-A6ED1F8AE6DA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1" creationId="{531858B0-4B6C-3097-D539-27490EBC3489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2" creationId="{5D21882D-836C-A0C3-9E12-F929C33906D6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3" creationId="{5E427DA1-5CC5-B819-97E1-3C3DABC3BE8E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4" creationId="{8ABA9BE3-B481-3344-DE80-E1C795ACCB82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5" creationId="{9AA6640F-FA7C-B521-3117-C80E575495E1}"/>
          </ac:spMkLst>
        </pc:spChg>
        <pc:spChg chg="mod">
          <ac:chgData name="Nicolas Delfosse" userId="d965f3d4-ea58-4afe-85b0-6f02e8cf3c22" providerId="ADAL" clId="{C1EF8280-3966-4681-AC4D-8D4580F2A6EE}" dt="2023-07-24T09:31:05.781" v="20801" actId="207"/>
          <ac:spMkLst>
            <pc:docMk/>
            <pc:sldMk cId="1263351441" sldId="2147479246"/>
            <ac:spMk id="756" creationId="{D33C60F4-629E-F364-B34B-8C8B8D907005}"/>
          </ac:spMkLst>
        </pc:spChg>
        <pc:grpChg chg="add del mod">
          <ac:chgData name="Nicolas Delfosse" userId="d965f3d4-ea58-4afe-85b0-6f02e8cf3c22" providerId="ADAL" clId="{C1EF8280-3966-4681-AC4D-8D4580F2A6EE}" dt="2023-07-24T08:58:50.845" v="20506" actId="165"/>
          <ac:grpSpMkLst>
            <pc:docMk/>
            <pc:sldMk cId="1263351441" sldId="2147479246"/>
            <ac:grpSpMk id="4" creationId="{55BD8687-59E1-9966-C070-4F7BE22FF3BA}"/>
          </ac:grpSpMkLst>
        </pc:grpChg>
        <pc:grpChg chg="add">
          <ac:chgData name="Nicolas Delfosse" userId="d965f3d4-ea58-4afe-85b0-6f02e8cf3c22" providerId="ADAL" clId="{C1EF8280-3966-4681-AC4D-8D4580F2A6EE}" dt="2023-07-24T09:25:44.357" v="20760" actId="164"/>
          <ac:grpSpMkLst>
            <pc:docMk/>
            <pc:sldMk cId="1263351441" sldId="2147479246"/>
            <ac:grpSpMk id="4" creationId="{EBB709B3-392B-F46F-9C6E-AEA82698C9F3}"/>
          </ac:grpSpMkLst>
        </pc:grpChg>
        <pc:grpChg chg="mod topLvl">
          <ac:chgData name="Nicolas Delfosse" userId="d965f3d4-ea58-4afe-85b0-6f02e8cf3c22" providerId="ADAL" clId="{C1EF8280-3966-4681-AC4D-8D4580F2A6EE}" dt="2023-07-24T08:58:50.845" v="20506" actId="165"/>
          <ac:grpSpMkLst>
            <pc:docMk/>
            <pc:sldMk cId="1263351441" sldId="2147479246"/>
            <ac:grpSpMk id="5" creationId="{3348A2ED-C020-6164-F3A0-366F95C43F7D}"/>
          </ac:grpSpMkLst>
        </pc:grpChg>
        <pc:grpChg chg="del mod topLvl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6" creationId="{61275822-696B-5FA4-A9A7-54CB8132AE47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" creationId="{AEB14FAC-01D9-C051-8514-EF50A6E50DFE}"/>
          </ac:grpSpMkLst>
        </pc:grpChg>
        <pc:grpChg chg="del mod topLvl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7" creationId="{72D77EE2-DA1C-4DB8-30F7-9932EBDA64FB}"/>
          </ac:grpSpMkLst>
        </pc:grpChg>
        <pc:grpChg chg="add mod ord">
          <ac:chgData name="Nicolas Delfosse" userId="d965f3d4-ea58-4afe-85b0-6f02e8cf3c22" providerId="ADAL" clId="{C1EF8280-3966-4681-AC4D-8D4580F2A6EE}" dt="2023-07-24T09:29:57.865" v="20789" actId="1076"/>
          <ac:grpSpMkLst>
            <pc:docMk/>
            <pc:sldMk cId="1263351441" sldId="2147479246"/>
            <ac:grpSpMk id="7" creationId="{F68126B0-D672-502B-1BC9-8CB42CCB20E5}"/>
          </ac:grpSpMkLst>
        </pc:grpChg>
        <pc:grpChg chg="mod topLvl">
          <ac:chgData name="Nicolas Delfosse" userId="d965f3d4-ea58-4afe-85b0-6f02e8cf3c22" providerId="ADAL" clId="{C1EF8280-3966-4681-AC4D-8D4580F2A6EE}" dt="2023-07-24T08:58:50.845" v="20506" actId="165"/>
          <ac:grpSpMkLst>
            <pc:docMk/>
            <pc:sldMk cId="1263351441" sldId="2147479246"/>
            <ac:grpSpMk id="8" creationId="{135ED6ED-4916-CE11-31DC-BE40F9E5F8B4}"/>
          </ac:grpSpMkLst>
        </pc:grpChg>
        <pc:grpChg chg="del mod topLvl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9" creationId="{F99AC121-B971-F636-78A8-49033F03B43D}"/>
          </ac:grpSpMkLst>
        </pc:grpChg>
        <pc:grpChg chg="del mod topLvl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0" creationId="{854EBFF3-4ADE-2384-E9E5-F51306413EC6}"/>
          </ac:grpSpMkLst>
        </pc:grpChg>
        <pc:grpChg chg="mod topLvl">
          <ac:chgData name="Nicolas Delfosse" userId="d965f3d4-ea58-4afe-85b0-6f02e8cf3c22" providerId="ADAL" clId="{C1EF8280-3966-4681-AC4D-8D4580F2A6EE}" dt="2023-07-24T08:58:50.845" v="20506" actId="165"/>
          <ac:grpSpMkLst>
            <pc:docMk/>
            <pc:sldMk cId="1263351441" sldId="2147479246"/>
            <ac:grpSpMk id="11" creationId="{5D17AEFA-8796-9194-1E17-0F7C9255C7DC}"/>
          </ac:grpSpMkLst>
        </pc:grpChg>
        <pc:grpChg chg="del mod topLvl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2" creationId="{53B0AE4A-4370-4B87-2720-5732B79D30B3}"/>
          </ac:grpSpMkLst>
        </pc:grpChg>
        <pc:grpChg chg="add mod ord">
          <ac:chgData name="Nicolas Delfosse" userId="d965f3d4-ea58-4afe-85b0-6f02e8cf3c22" providerId="ADAL" clId="{C1EF8280-3966-4681-AC4D-8D4580F2A6EE}" dt="2023-07-24T09:29:33.937" v="20785" actId="167"/>
          <ac:grpSpMkLst>
            <pc:docMk/>
            <pc:sldMk cId="1263351441" sldId="2147479246"/>
            <ac:grpSpMk id="12" creationId="{8453B55D-CFB8-C656-DA2A-EDDF534A32C7}"/>
          </ac:grpSpMkLst>
        </pc:grpChg>
        <pc:grpChg chg="del mod topLvl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3" creationId="{5A20C202-805B-1106-0D64-2A48B20534D4}"/>
          </ac:grpSpMkLst>
        </pc:grpChg>
        <pc:grpChg chg="add mod ord">
          <ac:chgData name="Nicolas Delfosse" userId="d965f3d4-ea58-4afe-85b0-6f02e8cf3c22" providerId="ADAL" clId="{C1EF8280-3966-4681-AC4D-8D4580F2A6EE}" dt="2023-07-24T09:30:09.921" v="20792" actId="167"/>
          <ac:grpSpMkLst>
            <pc:docMk/>
            <pc:sldMk cId="1263351441" sldId="2147479246"/>
            <ac:grpSpMk id="15" creationId="{C591BD6D-C383-602E-AA1B-FD3AA42F674C}"/>
          </ac:grpSpMkLst>
        </pc:grpChg>
        <pc:grpChg chg="add mod">
          <ac:chgData name="Nicolas Delfosse" userId="d965f3d4-ea58-4afe-85b0-6f02e8cf3c22" providerId="ADAL" clId="{C1EF8280-3966-4681-AC4D-8D4580F2A6EE}" dt="2023-07-24T09:30:19.955" v="20794" actId="1076"/>
          <ac:grpSpMkLst>
            <pc:docMk/>
            <pc:sldMk cId="1263351441" sldId="2147479246"/>
            <ac:grpSpMk id="20" creationId="{159603F4-A392-DF97-81E6-63963566E255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32" creationId="{0D94FCBB-7ECD-8B25-2B09-2C518692123C}"/>
          </ac:grpSpMkLst>
        </pc:grpChg>
        <pc:grpChg chg="mod">
          <ac:chgData name="Nicolas Delfosse" userId="d965f3d4-ea58-4afe-85b0-6f02e8cf3c22" providerId="ADAL" clId="{C1EF8280-3966-4681-AC4D-8D4580F2A6EE}" dt="2023-07-24T08:55:55.878" v="20464"/>
          <ac:grpSpMkLst>
            <pc:docMk/>
            <pc:sldMk cId="1263351441" sldId="2147479246"/>
            <ac:grpSpMk id="33" creationId="{59968591-3886-FB65-912C-14CFF2AD6CDD}"/>
          </ac:grpSpMkLst>
        </pc:grpChg>
        <pc:grpChg chg="mod">
          <ac:chgData name="Nicolas Delfosse" userId="d965f3d4-ea58-4afe-85b0-6f02e8cf3c22" providerId="ADAL" clId="{C1EF8280-3966-4681-AC4D-8D4580F2A6EE}" dt="2023-07-24T08:55:55.878" v="20464"/>
          <ac:grpSpMkLst>
            <pc:docMk/>
            <pc:sldMk cId="1263351441" sldId="2147479246"/>
            <ac:grpSpMk id="34" creationId="{B3AE6036-B443-0880-A179-337FFCF2960C}"/>
          </ac:grpSpMkLst>
        </pc:grpChg>
        <pc:grpChg chg="mod">
          <ac:chgData name="Nicolas Delfosse" userId="d965f3d4-ea58-4afe-85b0-6f02e8cf3c22" providerId="ADAL" clId="{C1EF8280-3966-4681-AC4D-8D4580F2A6EE}" dt="2023-07-24T08:55:55.878" v="20464"/>
          <ac:grpSpMkLst>
            <pc:docMk/>
            <pc:sldMk cId="1263351441" sldId="2147479246"/>
            <ac:grpSpMk id="35" creationId="{E5EFE0AE-FDA6-D0C8-00BE-E5B71C271703}"/>
          </ac:grpSpMkLst>
        </pc:grpChg>
        <pc:grpChg chg="add del mod">
          <ac:chgData name="Nicolas Delfosse" userId="d965f3d4-ea58-4afe-85b0-6f02e8cf3c22" providerId="ADAL" clId="{C1EF8280-3966-4681-AC4D-8D4580F2A6EE}" dt="2023-07-24T08:59:11.504" v="20509" actId="165"/>
          <ac:grpSpMkLst>
            <pc:docMk/>
            <pc:sldMk cId="1263351441" sldId="2147479246"/>
            <ac:grpSpMk id="42" creationId="{00F42150-FF50-639D-D6DD-A8EA16D9705A}"/>
          </ac:grpSpMkLst>
        </pc:grpChg>
        <pc:grpChg chg="mod topLvl">
          <ac:chgData name="Nicolas Delfosse" userId="d965f3d4-ea58-4afe-85b0-6f02e8cf3c22" providerId="ADAL" clId="{C1EF8280-3966-4681-AC4D-8D4580F2A6EE}" dt="2023-07-24T09:03:24.724" v="20555" actId="12788"/>
          <ac:grpSpMkLst>
            <pc:docMk/>
            <pc:sldMk cId="1263351441" sldId="2147479246"/>
            <ac:grpSpMk id="43" creationId="{00CAA110-6484-B38C-B612-2B9A501AA8DC}"/>
          </ac:grpSpMkLst>
        </pc:grpChg>
        <pc:grpChg chg="mod topLvl">
          <ac:chgData name="Nicolas Delfosse" userId="d965f3d4-ea58-4afe-85b0-6f02e8cf3c22" providerId="ADAL" clId="{C1EF8280-3966-4681-AC4D-8D4580F2A6EE}" dt="2023-07-24T09:03:24.724" v="20555" actId="12788"/>
          <ac:grpSpMkLst>
            <pc:docMk/>
            <pc:sldMk cId="1263351441" sldId="2147479246"/>
            <ac:grpSpMk id="44" creationId="{93D8B14D-7857-1EA6-3F62-67C4ACB82B93}"/>
          </ac:grpSpMkLst>
        </pc:grpChg>
        <pc:grpChg chg="add del mod">
          <ac:chgData name="Nicolas Delfosse" userId="d965f3d4-ea58-4afe-85b0-6f02e8cf3c22" providerId="ADAL" clId="{C1EF8280-3966-4681-AC4D-8D4580F2A6EE}" dt="2023-07-24T08:59:16.313" v="20510" actId="165"/>
          <ac:grpSpMkLst>
            <pc:docMk/>
            <pc:sldMk cId="1263351441" sldId="2147479246"/>
            <ac:grpSpMk id="49" creationId="{9517DCEC-3538-E59E-B9D0-043332C5BCF0}"/>
          </ac:grpSpMkLst>
        </pc:grpChg>
        <pc:grpChg chg="del mod topLvl">
          <ac:chgData name="Nicolas Delfosse" userId="d965f3d4-ea58-4afe-85b0-6f02e8cf3c22" providerId="ADAL" clId="{C1EF8280-3966-4681-AC4D-8D4580F2A6EE}" dt="2023-07-24T09:01:38.967" v="20535" actId="478"/>
          <ac:grpSpMkLst>
            <pc:docMk/>
            <pc:sldMk cId="1263351441" sldId="2147479246"/>
            <ac:grpSpMk id="50" creationId="{6DF860AF-177A-86C7-7EE4-4D340AAB27F5}"/>
          </ac:grpSpMkLst>
        </pc:grpChg>
        <pc:grpChg chg="del mod topLvl">
          <ac:chgData name="Nicolas Delfosse" userId="d965f3d4-ea58-4afe-85b0-6f02e8cf3c22" providerId="ADAL" clId="{C1EF8280-3966-4681-AC4D-8D4580F2A6EE}" dt="2023-07-24T09:01:38.967" v="20535" actId="478"/>
          <ac:grpSpMkLst>
            <pc:docMk/>
            <pc:sldMk cId="1263351441" sldId="2147479246"/>
            <ac:grpSpMk id="51" creationId="{C44DED5C-8C7A-F553-E511-C86453124093}"/>
          </ac:grpSpMkLst>
        </pc:grpChg>
        <pc:grpChg chg="mod topLvl">
          <ac:chgData name="Nicolas Delfosse" userId="d965f3d4-ea58-4afe-85b0-6f02e8cf3c22" providerId="ADAL" clId="{C1EF8280-3966-4681-AC4D-8D4580F2A6EE}" dt="2023-07-24T09:01:12.537" v="20528" actId="1076"/>
          <ac:grpSpMkLst>
            <pc:docMk/>
            <pc:sldMk cId="1263351441" sldId="2147479246"/>
            <ac:grpSpMk id="52" creationId="{976A996A-5331-330A-4D5B-CF939DDF0D77}"/>
          </ac:grpSpMkLst>
        </pc:grpChg>
        <pc:grpChg chg="del mod topLvl">
          <ac:chgData name="Nicolas Delfosse" userId="d965f3d4-ea58-4afe-85b0-6f02e8cf3c22" providerId="ADAL" clId="{C1EF8280-3966-4681-AC4D-8D4580F2A6EE}" dt="2023-07-24T09:01:38.967" v="20535" actId="478"/>
          <ac:grpSpMkLst>
            <pc:docMk/>
            <pc:sldMk cId="1263351441" sldId="2147479246"/>
            <ac:grpSpMk id="53" creationId="{0587B670-A644-F2A6-5BEB-4737929B2FB6}"/>
          </ac:grpSpMkLst>
        </pc:grpChg>
        <pc:grpChg chg="del mod topLvl">
          <ac:chgData name="Nicolas Delfosse" userId="d965f3d4-ea58-4afe-85b0-6f02e8cf3c22" providerId="ADAL" clId="{C1EF8280-3966-4681-AC4D-8D4580F2A6EE}" dt="2023-07-24T09:01:38.967" v="20535" actId="478"/>
          <ac:grpSpMkLst>
            <pc:docMk/>
            <pc:sldMk cId="1263351441" sldId="2147479246"/>
            <ac:grpSpMk id="54" creationId="{A6EBBDCF-6429-BC8B-19D7-A0A4B5593B45}"/>
          </ac:grpSpMkLst>
        </pc:grpChg>
        <pc:grpChg chg="mod topLvl">
          <ac:chgData name="Nicolas Delfosse" userId="d965f3d4-ea58-4afe-85b0-6f02e8cf3c22" providerId="ADAL" clId="{C1EF8280-3966-4681-AC4D-8D4580F2A6EE}" dt="2023-07-24T09:01:05.812" v="20527" actId="1076"/>
          <ac:grpSpMkLst>
            <pc:docMk/>
            <pc:sldMk cId="1263351441" sldId="2147479246"/>
            <ac:grpSpMk id="55" creationId="{9D59F108-51C0-4B75-3FD0-8E528C1D7AFE}"/>
          </ac:grpSpMkLst>
        </pc:grpChg>
        <pc:grpChg chg="add mod">
          <ac:chgData name="Nicolas Delfosse" userId="d965f3d4-ea58-4afe-85b0-6f02e8cf3c22" providerId="ADAL" clId="{C1EF8280-3966-4681-AC4D-8D4580F2A6EE}" dt="2023-07-24T08:58:28.580" v="20500" actId="1076"/>
          <ac:grpSpMkLst>
            <pc:docMk/>
            <pc:sldMk cId="1263351441" sldId="2147479246"/>
            <ac:grpSpMk id="72" creationId="{62058C06-AF73-FDB4-E412-92CC1E914D8D}"/>
          </ac:grpSpMkLst>
        </pc:grpChg>
        <pc:grpChg chg="mod">
          <ac:chgData name="Nicolas Delfosse" userId="d965f3d4-ea58-4afe-85b0-6f02e8cf3c22" providerId="ADAL" clId="{C1EF8280-3966-4681-AC4D-8D4580F2A6EE}" dt="2023-07-24T08:58:23.450" v="20499"/>
          <ac:grpSpMkLst>
            <pc:docMk/>
            <pc:sldMk cId="1263351441" sldId="2147479246"/>
            <ac:grpSpMk id="73" creationId="{6BB0C837-E6E3-8AD9-16C6-88B01B10CD85}"/>
          </ac:grpSpMkLst>
        </pc:grpChg>
        <pc:grpChg chg="mod">
          <ac:chgData name="Nicolas Delfosse" userId="d965f3d4-ea58-4afe-85b0-6f02e8cf3c22" providerId="ADAL" clId="{C1EF8280-3966-4681-AC4D-8D4580F2A6EE}" dt="2023-07-24T08:58:23.450" v="20499"/>
          <ac:grpSpMkLst>
            <pc:docMk/>
            <pc:sldMk cId="1263351441" sldId="2147479246"/>
            <ac:grpSpMk id="74" creationId="{20514CE9-F6E1-1082-BEDF-FF368E717013}"/>
          </ac:grpSpMkLst>
        </pc:grpChg>
        <pc:grpChg chg="mod">
          <ac:chgData name="Nicolas Delfosse" userId="d965f3d4-ea58-4afe-85b0-6f02e8cf3c22" providerId="ADAL" clId="{C1EF8280-3966-4681-AC4D-8D4580F2A6EE}" dt="2023-07-24T08:58:23.450" v="20499"/>
          <ac:grpSpMkLst>
            <pc:docMk/>
            <pc:sldMk cId="1263351441" sldId="2147479246"/>
            <ac:grpSpMk id="75" creationId="{91561CB9-1505-68AE-F268-5A56751FAE04}"/>
          </ac:grpSpMkLst>
        </pc:grpChg>
        <pc:grpChg chg="add del mod">
          <ac:chgData name="Nicolas Delfosse" userId="d965f3d4-ea58-4afe-85b0-6f02e8cf3c22" providerId="ADAL" clId="{C1EF8280-3966-4681-AC4D-8D4580F2A6EE}" dt="2023-07-24T08:58:31.060" v="20502" actId="478"/>
          <ac:grpSpMkLst>
            <pc:docMk/>
            <pc:sldMk cId="1263351441" sldId="2147479246"/>
            <ac:grpSpMk id="82" creationId="{89F0DBEF-DCE7-A58C-566D-280BE6980954}"/>
          </ac:grpSpMkLst>
        </pc:grpChg>
        <pc:grpChg chg="mod">
          <ac:chgData name="Nicolas Delfosse" userId="d965f3d4-ea58-4afe-85b0-6f02e8cf3c22" providerId="ADAL" clId="{C1EF8280-3966-4681-AC4D-8D4580F2A6EE}" dt="2023-07-24T08:58:29.629" v="20501"/>
          <ac:grpSpMkLst>
            <pc:docMk/>
            <pc:sldMk cId="1263351441" sldId="2147479246"/>
            <ac:grpSpMk id="83" creationId="{1CCC1963-3963-25A1-9246-311ECFBE8A5C}"/>
          </ac:grpSpMkLst>
        </pc:grpChg>
        <pc:grpChg chg="mod">
          <ac:chgData name="Nicolas Delfosse" userId="d965f3d4-ea58-4afe-85b0-6f02e8cf3c22" providerId="ADAL" clId="{C1EF8280-3966-4681-AC4D-8D4580F2A6EE}" dt="2023-07-24T08:58:29.629" v="20501"/>
          <ac:grpSpMkLst>
            <pc:docMk/>
            <pc:sldMk cId="1263351441" sldId="2147479246"/>
            <ac:grpSpMk id="84" creationId="{7532CF86-6069-1F2D-0CF9-C0B94EBFBBD0}"/>
          </ac:grpSpMkLst>
        </pc:grpChg>
        <pc:grpChg chg="mod">
          <ac:chgData name="Nicolas Delfosse" userId="d965f3d4-ea58-4afe-85b0-6f02e8cf3c22" providerId="ADAL" clId="{C1EF8280-3966-4681-AC4D-8D4580F2A6EE}" dt="2023-07-24T08:58:29.629" v="20501"/>
          <ac:grpSpMkLst>
            <pc:docMk/>
            <pc:sldMk cId="1263351441" sldId="2147479246"/>
            <ac:grpSpMk id="85" creationId="{BDA86D1A-A7B2-3BCE-AE4F-90354FFE4B84}"/>
          </ac:grpSpMkLst>
        </pc:grpChg>
        <pc:grpChg chg="add del mod">
          <ac:chgData name="Nicolas Delfosse" userId="d965f3d4-ea58-4afe-85b0-6f02e8cf3c22" providerId="ADAL" clId="{C1EF8280-3966-4681-AC4D-8D4580F2A6EE}" dt="2023-07-24T08:58:44.544" v="20505" actId="478"/>
          <ac:grpSpMkLst>
            <pc:docMk/>
            <pc:sldMk cId="1263351441" sldId="2147479246"/>
            <ac:grpSpMk id="92" creationId="{3381A225-7BBB-E654-1E17-5D094BE9E89B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3" creationId="{0EE2560D-DF73-63C8-F4FF-5D9EEC3BB06A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4" creationId="{158D093F-CB36-F824-99CE-C47838BF48D7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5" creationId="{CBC3705F-3842-EBB9-E49F-B5B32B95DCA4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6" creationId="{3E3C5AA5-0BA5-1AAE-3123-D2018CF49294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7" creationId="{EAC02B16-3598-DAEA-162F-B8B3064ED67C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8" creationId="{21EE41B2-6730-EFFD-73CB-4110BF97615C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99" creationId="{841556EF-8478-B220-C581-6977610D70D5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100" creationId="{072FDF5F-5A77-BCCE-6DCB-D1849ECA47D1}"/>
          </ac:grpSpMkLst>
        </pc:grpChg>
        <pc:grpChg chg="mod">
          <ac:chgData name="Nicolas Delfosse" userId="d965f3d4-ea58-4afe-85b0-6f02e8cf3c22" providerId="ADAL" clId="{C1EF8280-3966-4681-AC4D-8D4580F2A6EE}" dt="2023-07-24T08:58:34.064" v="20503"/>
          <ac:grpSpMkLst>
            <pc:docMk/>
            <pc:sldMk cId="1263351441" sldId="2147479246"/>
            <ac:grpSpMk id="101" creationId="{072C77C6-A034-97BA-0404-726A2504DE1A}"/>
          </ac:grpSpMkLst>
        </pc:grpChg>
        <pc:grpChg chg="add mod">
          <ac:chgData name="Nicolas Delfosse" userId="d965f3d4-ea58-4afe-85b0-6f02e8cf3c22" providerId="ADAL" clId="{C1EF8280-3966-4681-AC4D-8D4580F2A6EE}" dt="2023-07-24T08:59:31.104" v="20513" actId="1076"/>
          <ac:grpSpMkLst>
            <pc:docMk/>
            <pc:sldMk cId="1263351441" sldId="2147479246"/>
            <ac:grpSpMk id="120" creationId="{5B537E23-EED4-8919-9FA1-04D0FD0C6B85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23" creationId="{0C4DD75A-E194-B198-0736-BADE24EB8E44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26" creationId="{2C03D95A-1DB4-3F5F-9B75-F6FF7CD22F4D}"/>
          </ac:grpSpMkLst>
        </pc:grpChg>
        <pc:grpChg chg="add mod">
          <ac:chgData name="Nicolas Delfosse" userId="d965f3d4-ea58-4afe-85b0-6f02e8cf3c22" providerId="ADAL" clId="{C1EF8280-3966-4681-AC4D-8D4580F2A6EE}" dt="2023-07-24T08:59:31.104" v="20513" actId="1076"/>
          <ac:grpSpMkLst>
            <pc:docMk/>
            <pc:sldMk cId="1263351441" sldId="2147479246"/>
            <ac:grpSpMk id="129" creationId="{40C28C4E-4961-52A1-2EB1-2B081071F8A3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32" creationId="{814EEBF8-D4A9-6E03-CD36-59099EC5FAF2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35" creationId="{14BA92E3-D693-5C4D-44F6-E1C878C5E50D}"/>
          </ac:grpSpMkLst>
        </pc:grpChg>
        <pc:grpChg chg="add mod">
          <ac:chgData name="Nicolas Delfosse" userId="d965f3d4-ea58-4afe-85b0-6f02e8cf3c22" providerId="ADAL" clId="{C1EF8280-3966-4681-AC4D-8D4580F2A6EE}" dt="2023-07-24T09:05:50.467" v="20575" actId="207"/>
          <ac:grpSpMkLst>
            <pc:docMk/>
            <pc:sldMk cId="1263351441" sldId="2147479246"/>
            <ac:grpSpMk id="138" creationId="{354BDC1A-AEF5-8DBC-5341-FD4EC28AEE93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41" creationId="{CE244FDA-D7CD-9846-D2A8-E9F169DCF6D3}"/>
          </ac:grpSpMkLst>
        </pc:grpChg>
        <pc:grpChg chg="add del mod">
          <ac:chgData name="Nicolas Delfosse" userId="d965f3d4-ea58-4afe-85b0-6f02e8cf3c22" providerId="ADAL" clId="{C1EF8280-3966-4681-AC4D-8D4580F2A6EE}" dt="2023-07-24T09:00:45.385" v="20524" actId="478"/>
          <ac:grpSpMkLst>
            <pc:docMk/>
            <pc:sldMk cId="1263351441" sldId="2147479246"/>
            <ac:grpSpMk id="144" creationId="{B943C4EA-26C9-85AF-04EE-AB1A889A1247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47" creationId="{9CB03916-88D4-0407-DA67-E7F6C9367030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50" creationId="{BFCAA77F-4199-3B82-423D-25DA5C2F04FC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53" creationId="{6C467F25-56D8-CEE0-F49C-82A1FA133600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56" creationId="{42D0E692-1F71-9A8A-985E-53682FD838C1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59" creationId="{70D6F516-7A28-1147-6CC2-ACD8417632E8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62" creationId="{C9AB0971-C46A-E7B9-37E8-7F31F4432ACE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65" creationId="{A02E437B-F803-07F4-5510-4223753CFB00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68" creationId="{FBCCA473-4CEE-0832-42BC-526108795455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71" creationId="{1C87E0D1-0271-8C54-11DF-F184279A95CD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74" creationId="{72B0520C-D4DE-88CB-87CC-56AD311829B8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77" creationId="{E585C4FF-4590-538D-B36E-02987D1E4614}"/>
          </ac:grpSpMkLst>
        </pc:grpChg>
        <pc:grpChg chg="add mod">
          <ac:chgData name="Nicolas Delfosse" userId="d965f3d4-ea58-4afe-85b0-6f02e8cf3c22" providerId="ADAL" clId="{C1EF8280-3966-4681-AC4D-8D4580F2A6EE}" dt="2023-07-24T09:00:23.094" v="20521" actId="1076"/>
          <ac:grpSpMkLst>
            <pc:docMk/>
            <pc:sldMk cId="1263351441" sldId="2147479246"/>
            <ac:grpSpMk id="180" creationId="{FCAD83B8-1F5F-81C7-2C87-30100759848A}"/>
          </ac:grpSpMkLst>
        </pc:grpChg>
        <pc:grpChg chg="add mod">
          <ac:chgData name="Nicolas Delfosse" userId="d965f3d4-ea58-4afe-85b0-6f02e8cf3c22" providerId="ADAL" clId="{C1EF8280-3966-4681-AC4D-8D4580F2A6EE}" dt="2023-07-24T09:00:38.972" v="20523" actId="1076"/>
          <ac:grpSpMkLst>
            <pc:docMk/>
            <pc:sldMk cId="1263351441" sldId="2147479246"/>
            <ac:grpSpMk id="183" creationId="{1D38FD78-B195-64D2-E73E-21E14C0396CE}"/>
          </ac:grpSpMkLst>
        </pc:grpChg>
        <pc:grpChg chg="add mod">
          <ac:chgData name="Nicolas Delfosse" userId="d965f3d4-ea58-4afe-85b0-6f02e8cf3c22" providerId="ADAL" clId="{C1EF8280-3966-4681-AC4D-8D4580F2A6EE}" dt="2023-07-24T09:00:38.972" v="20523" actId="1076"/>
          <ac:grpSpMkLst>
            <pc:docMk/>
            <pc:sldMk cId="1263351441" sldId="2147479246"/>
            <ac:grpSpMk id="186" creationId="{6DE9C12F-60A7-9661-372D-025028451C4E}"/>
          </ac:grpSpMkLst>
        </pc:grpChg>
        <pc:grpChg chg="add mod">
          <ac:chgData name="Nicolas Delfosse" userId="d965f3d4-ea58-4afe-85b0-6f02e8cf3c22" providerId="ADAL" clId="{C1EF8280-3966-4681-AC4D-8D4580F2A6EE}" dt="2023-07-24T09:00:38.972" v="20523" actId="1076"/>
          <ac:grpSpMkLst>
            <pc:docMk/>
            <pc:sldMk cId="1263351441" sldId="2147479246"/>
            <ac:grpSpMk id="189" creationId="{0C9EF067-9723-2E77-DE7B-56A43B16DAC4}"/>
          </ac:grpSpMkLst>
        </pc:grpChg>
        <pc:grpChg chg="add mod">
          <ac:chgData name="Nicolas Delfosse" userId="d965f3d4-ea58-4afe-85b0-6f02e8cf3c22" providerId="ADAL" clId="{C1EF8280-3966-4681-AC4D-8D4580F2A6EE}" dt="2023-07-24T09:00:38.972" v="20523" actId="1076"/>
          <ac:grpSpMkLst>
            <pc:docMk/>
            <pc:sldMk cId="1263351441" sldId="2147479246"/>
            <ac:grpSpMk id="192" creationId="{656266C7-6101-8122-3A7A-9563D7B2F716}"/>
          </ac:grpSpMkLst>
        </pc:grpChg>
        <pc:grpChg chg="add mod">
          <ac:chgData name="Nicolas Delfosse" userId="d965f3d4-ea58-4afe-85b0-6f02e8cf3c22" providerId="ADAL" clId="{C1EF8280-3966-4681-AC4D-8D4580F2A6EE}" dt="2023-07-24T09:00:38.972" v="20523" actId="1076"/>
          <ac:grpSpMkLst>
            <pc:docMk/>
            <pc:sldMk cId="1263351441" sldId="2147479246"/>
            <ac:grpSpMk id="195" creationId="{5FEE69F2-73A9-2883-9B5D-CBB4644A82BF}"/>
          </ac:grpSpMkLst>
        </pc:grpChg>
        <pc:grpChg chg="add mod">
          <ac:chgData name="Nicolas Delfosse" userId="d965f3d4-ea58-4afe-85b0-6f02e8cf3c22" providerId="ADAL" clId="{C1EF8280-3966-4681-AC4D-8D4580F2A6EE}" dt="2023-07-24T09:00:38.972" v="20523" actId="1076"/>
          <ac:grpSpMkLst>
            <pc:docMk/>
            <pc:sldMk cId="1263351441" sldId="2147479246"/>
            <ac:grpSpMk id="198" creationId="{27F7BBA2-6612-1790-6B9D-98B8F62DE90C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01" creationId="{AF6A3E2F-21F7-BE06-9F88-22AFB7112702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04" creationId="{B12D52F4-45E7-3F62-EEF3-DA6892C588EB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07" creationId="{8A7D4E85-16ED-C159-A647-C500D0C23F03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10" creationId="{D08CFAFD-67FA-EE49-E61A-26757CF43F04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13" creationId="{FB8DE9FF-8544-E06C-38E3-165FA722BFAB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16" creationId="{5CBEB026-72B4-0121-7142-A603987C93BD}"/>
          </ac:grpSpMkLst>
        </pc:grpChg>
        <pc:grpChg chg="add mod">
          <ac:chgData name="Nicolas Delfosse" userId="d965f3d4-ea58-4afe-85b0-6f02e8cf3c22" providerId="ADAL" clId="{C1EF8280-3966-4681-AC4D-8D4580F2A6EE}" dt="2023-07-24T09:04:31.247" v="20564" actId="207"/>
          <ac:grpSpMkLst>
            <pc:docMk/>
            <pc:sldMk cId="1263351441" sldId="2147479246"/>
            <ac:grpSpMk id="219" creationId="{ED4E90FE-E490-3EB8-0256-ADBD8A26635B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22" creationId="{70D24F06-34CA-B33A-8042-DDEAFEAD00D6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25" creationId="{F0F684BC-66D4-93B1-8049-2B4F1660DBFF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28" creationId="{879FF550-4885-A606-852F-7B9C0C9647F2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31" creationId="{C8B246C1-AC2A-2D9E-0E9E-1D4EED3107FA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34" creationId="{D514C02F-163A-E912-752D-0428D637DBAD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37" creationId="{00C72D14-3840-956F-E63F-7DBF05D7EE6E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40" creationId="{4BAD41D9-A4E4-89CB-FAE3-A5126D424510}"/>
          </ac:grpSpMkLst>
        </pc:grpChg>
        <pc:grpChg chg="add mod">
          <ac:chgData name="Nicolas Delfosse" userId="d965f3d4-ea58-4afe-85b0-6f02e8cf3c22" providerId="ADAL" clId="{C1EF8280-3966-4681-AC4D-8D4580F2A6EE}" dt="2023-07-24T09:08:05.070" v="20596" actId="207"/>
          <ac:grpSpMkLst>
            <pc:docMk/>
            <pc:sldMk cId="1263351441" sldId="2147479246"/>
            <ac:grpSpMk id="243" creationId="{E5CFA55F-6C62-4A95-6F03-99BB4C4D757A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46" creationId="{A03E63F1-20CD-B5F2-13B4-A88968A7A54A}"/>
          </ac:grpSpMkLst>
        </pc:grpChg>
        <pc:grpChg chg="add mod">
          <ac:chgData name="Nicolas Delfosse" userId="d965f3d4-ea58-4afe-85b0-6f02e8cf3c22" providerId="ADAL" clId="{C1EF8280-3966-4681-AC4D-8D4580F2A6EE}" dt="2023-07-24T09:11:30.354" v="20629" actId="207"/>
          <ac:grpSpMkLst>
            <pc:docMk/>
            <pc:sldMk cId="1263351441" sldId="2147479246"/>
            <ac:grpSpMk id="249" creationId="{48D72E1F-D21E-3DCE-6FED-077736319A89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52" creationId="{9E3A6228-8433-0D55-8C43-D35AAE3861B3}"/>
          </ac:grpSpMkLst>
        </pc:grpChg>
        <pc:grpChg chg="add mod">
          <ac:chgData name="Nicolas Delfosse" userId="d965f3d4-ea58-4afe-85b0-6f02e8cf3c22" providerId="ADAL" clId="{C1EF8280-3966-4681-AC4D-8D4580F2A6EE}" dt="2023-07-24T09:11:43.604" v="20631" actId="207"/>
          <ac:grpSpMkLst>
            <pc:docMk/>
            <pc:sldMk cId="1263351441" sldId="2147479246"/>
            <ac:grpSpMk id="255" creationId="{DE75139A-7569-80D9-3CA2-B0E52F063D39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58" creationId="{3EBB8B89-0D72-3D7D-3FF3-366394A55566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61" creationId="{8C66DC28-68AD-8D77-F255-93E0F04ECEDA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64" creationId="{A59FCB95-BEF2-FDD1-EC18-A98FE21B70EC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67" creationId="{197A2E45-BD57-7038-B4E4-C9D0AFDEE94C}"/>
          </ac:grpSpMkLst>
        </pc:grpChg>
        <pc:grpChg chg="add mod">
          <ac:chgData name="Nicolas Delfosse" userId="d965f3d4-ea58-4afe-85b0-6f02e8cf3c22" providerId="ADAL" clId="{C1EF8280-3966-4681-AC4D-8D4580F2A6EE}" dt="2023-07-24T09:00:55.533" v="20526" actId="1076"/>
          <ac:grpSpMkLst>
            <pc:docMk/>
            <pc:sldMk cId="1263351441" sldId="2147479246"/>
            <ac:grpSpMk id="270" creationId="{E99411DA-2DA7-2B82-F366-67D43E17208F}"/>
          </ac:grpSpMkLst>
        </pc:grpChg>
        <pc:grpChg chg="add mod">
          <ac:chgData name="Nicolas Delfosse" userId="d965f3d4-ea58-4afe-85b0-6f02e8cf3c22" providerId="ADAL" clId="{C1EF8280-3966-4681-AC4D-8D4580F2A6EE}" dt="2023-07-24T09:01:19.856" v="20530" actId="1076"/>
          <ac:grpSpMkLst>
            <pc:docMk/>
            <pc:sldMk cId="1263351441" sldId="2147479246"/>
            <ac:grpSpMk id="273" creationId="{1780606C-61BA-B85B-9B33-A94BA452CFEE}"/>
          </ac:grpSpMkLst>
        </pc:grpChg>
        <pc:grpChg chg="add mod">
          <ac:chgData name="Nicolas Delfosse" userId="d965f3d4-ea58-4afe-85b0-6f02e8cf3c22" providerId="ADAL" clId="{C1EF8280-3966-4681-AC4D-8D4580F2A6EE}" dt="2023-07-24T09:01:19.856" v="20530" actId="1076"/>
          <ac:grpSpMkLst>
            <pc:docMk/>
            <pc:sldMk cId="1263351441" sldId="2147479246"/>
            <ac:grpSpMk id="276" creationId="{739BC358-08E1-1B62-90F7-A5493F2CDBD4}"/>
          </ac:grpSpMkLst>
        </pc:grpChg>
        <pc:grpChg chg="add mod">
          <ac:chgData name="Nicolas Delfosse" userId="d965f3d4-ea58-4afe-85b0-6f02e8cf3c22" providerId="ADAL" clId="{C1EF8280-3966-4681-AC4D-8D4580F2A6EE}" dt="2023-07-24T09:01:28.968" v="20532" actId="1076"/>
          <ac:grpSpMkLst>
            <pc:docMk/>
            <pc:sldMk cId="1263351441" sldId="2147479246"/>
            <ac:grpSpMk id="279" creationId="{C573203D-96CF-6DC8-E596-56E6051CF8F0}"/>
          </ac:grpSpMkLst>
        </pc:grpChg>
        <pc:grpChg chg="add mod">
          <ac:chgData name="Nicolas Delfosse" userId="d965f3d4-ea58-4afe-85b0-6f02e8cf3c22" providerId="ADAL" clId="{C1EF8280-3966-4681-AC4D-8D4580F2A6EE}" dt="2023-07-24T09:01:28.968" v="20532" actId="1076"/>
          <ac:grpSpMkLst>
            <pc:docMk/>
            <pc:sldMk cId="1263351441" sldId="2147479246"/>
            <ac:grpSpMk id="282" creationId="{FBF8D284-F986-E5DD-604B-495BC88E6DD7}"/>
          </ac:grpSpMkLst>
        </pc:grpChg>
        <pc:grpChg chg="add mod">
          <ac:chgData name="Nicolas Delfosse" userId="d965f3d4-ea58-4afe-85b0-6f02e8cf3c22" providerId="ADAL" clId="{C1EF8280-3966-4681-AC4D-8D4580F2A6EE}" dt="2023-07-24T09:01:36.549" v="20534" actId="1076"/>
          <ac:grpSpMkLst>
            <pc:docMk/>
            <pc:sldMk cId="1263351441" sldId="2147479246"/>
            <ac:grpSpMk id="285" creationId="{F63DD727-17A7-ABCD-AF4B-48977353FD3A}"/>
          </ac:grpSpMkLst>
        </pc:grpChg>
        <pc:grpChg chg="add mod">
          <ac:chgData name="Nicolas Delfosse" userId="d965f3d4-ea58-4afe-85b0-6f02e8cf3c22" providerId="ADAL" clId="{C1EF8280-3966-4681-AC4D-8D4580F2A6EE}" dt="2023-07-24T09:01:36.549" v="20534" actId="1076"/>
          <ac:grpSpMkLst>
            <pc:docMk/>
            <pc:sldMk cId="1263351441" sldId="2147479246"/>
            <ac:grpSpMk id="288" creationId="{ADFF4745-F175-5C64-00C9-50F4C92094AC}"/>
          </ac:grpSpMkLst>
        </pc:grpChg>
        <pc:grpChg chg="add mod">
          <ac:chgData name="Nicolas Delfosse" userId="d965f3d4-ea58-4afe-85b0-6f02e8cf3c22" providerId="ADAL" clId="{C1EF8280-3966-4681-AC4D-8D4580F2A6EE}" dt="2023-07-24T09:01:36.549" v="20534" actId="1076"/>
          <ac:grpSpMkLst>
            <pc:docMk/>
            <pc:sldMk cId="1263351441" sldId="2147479246"/>
            <ac:grpSpMk id="291" creationId="{895492B1-E555-C1A4-EBCD-35680A75229F}"/>
          </ac:grpSpMkLst>
        </pc:grpChg>
        <pc:grpChg chg="add mod">
          <ac:chgData name="Nicolas Delfosse" userId="d965f3d4-ea58-4afe-85b0-6f02e8cf3c22" providerId="ADAL" clId="{C1EF8280-3966-4681-AC4D-8D4580F2A6EE}" dt="2023-07-24T09:01:36.549" v="20534" actId="1076"/>
          <ac:grpSpMkLst>
            <pc:docMk/>
            <pc:sldMk cId="1263351441" sldId="2147479246"/>
            <ac:grpSpMk id="294" creationId="{7C12FEAC-3EFE-4956-0DBA-F7F162ABE22E}"/>
          </ac:grpSpMkLst>
        </pc:grpChg>
        <pc:grpChg chg="add mod">
          <ac:chgData name="Nicolas Delfosse" userId="d965f3d4-ea58-4afe-85b0-6f02e8cf3c22" providerId="ADAL" clId="{C1EF8280-3966-4681-AC4D-8D4580F2A6EE}" dt="2023-07-24T09:01:36.549" v="20534" actId="1076"/>
          <ac:grpSpMkLst>
            <pc:docMk/>
            <pc:sldMk cId="1263351441" sldId="2147479246"/>
            <ac:grpSpMk id="297" creationId="{A4B3C1D0-BAD2-0EEE-12DC-0E4FD10C06F5}"/>
          </ac:grpSpMkLst>
        </pc:grpChg>
        <pc:grpChg chg="add mod">
          <ac:chgData name="Nicolas Delfosse" userId="d965f3d4-ea58-4afe-85b0-6f02e8cf3c22" providerId="ADAL" clId="{C1EF8280-3966-4681-AC4D-8D4580F2A6EE}" dt="2023-07-24T09:01:36.549" v="20534" actId="1076"/>
          <ac:grpSpMkLst>
            <pc:docMk/>
            <pc:sldMk cId="1263351441" sldId="2147479246"/>
            <ac:grpSpMk id="300" creationId="{63CCA871-7C98-DE58-861A-4779AD2AA0AF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03" creationId="{28F25FD8-15E4-FB0F-8EB0-868E90215B43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06" creationId="{77E029D6-BD11-8B9D-1E58-22C90D65BD11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09" creationId="{E2616103-177F-B957-CC09-B29AC0663F7B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12" creationId="{CB56E2F8-229F-3D70-1A4A-2051F7C2F022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15" creationId="{ECEE948F-AF50-8B3E-8885-9E6C0DE15315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18" creationId="{9BAEE9EB-DF07-FB8C-FBCA-02FDB2CE47FF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21" creationId="{2D9E93C4-585E-17F8-1008-FB2E108950FE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24" creationId="{015A514A-8F8D-72C0-EDE8-B029F2F87452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27" creationId="{03F3C194-0369-423A-02EF-968A71A06593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30" creationId="{F4E2F611-4531-4877-BDE8-90B5AF500253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33" creationId="{FD250411-70A6-8CF7-6C53-652A096A6900}"/>
          </ac:grpSpMkLst>
        </pc:grpChg>
        <pc:grpChg chg="add mod">
          <ac:chgData name="Nicolas Delfosse" userId="d965f3d4-ea58-4afe-85b0-6f02e8cf3c22" providerId="ADAL" clId="{C1EF8280-3966-4681-AC4D-8D4580F2A6EE}" dt="2023-07-24T09:01:47.781" v="20537" actId="1076"/>
          <ac:grpSpMkLst>
            <pc:docMk/>
            <pc:sldMk cId="1263351441" sldId="2147479246"/>
            <ac:grpSpMk id="336" creationId="{B06CA080-5FD5-5626-BCB7-EE66BCA36B95}"/>
          </ac:grpSpMkLst>
        </pc:grpChg>
        <pc:grpChg chg="add mod">
          <ac:chgData name="Nicolas Delfosse" userId="d965f3d4-ea58-4afe-85b0-6f02e8cf3c22" providerId="ADAL" clId="{C1EF8280-3966-4681-AC4D-8D4580F2A6EE}" dt="2023-07-24T09:08:28.464" v="20598" actId="207"/>
          <ac:grpSpMkLst>
            <pc:docMk/>
            <pc:sldMk cId="1263351441" sldId="2147479246"/>
            <ac:grpSpMk id="339" creationId="{C8E1EBF2-A6E3-45B0-5628-D87B8984CE3D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42" creationId="{BEF7A7A7-D2E5-3276-0712-D8060E6F7F83}"/>
          </ac:grpSpMkLst>
        </pc:grpChg>
        <pc:grpChg chg="add mod">
          <ac:chgData name="Nicolas Delfosse" userId="d965f3d4-ea58-4afe-85b0-6f02e8cf3c22" providerId="ADAL" clId="{C1EF8280-3966-4681-AC4D-8D4580F2A6EE}" dt="2023-07-24T09:08:28.464" v="20598" actId="207"/>
          <ac:grpSpMkLst>
            <pc:docMk/>
            <pc:sldMk cId="1263351441" sldId="2147479246"/>
            <ac:grpSpMk id="345" creationId="{06B8A5EC-747A-10CD-CE37-AEAB6B8E32D4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48" creationId="{2F494AD2-5FF2-1800-59A6-FA4B80770F7C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51" creationId="{77B544EF-E154-BC7F-8422-8B9E253823FB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54" creationId="{99364412-B4E2-4475-17B1-FC526B7F427A}"/>
          </ac:grpSpMkLst>
        </pc:grpChg>
        <pc:grpChg chg="add mod">
          <ac:chgData name="Nicolas Delfosse" userId="d965f3d4-ea58-4afe-85b0-6f02e8cf3c22" providerId="ADAL" clId="{C1EF8280-3966-4681-AC4D-8D4580F2A6EE}" dt="2023-07-24T09:08:28.464" v="20598" actId="207"/>
          <ac:grpSpMkLst>
            <pc:docMk/>
            <pc:sldMk cId="1263351441" sldId="2147479246"/>
            <ac:grpSpMk id="357" creationId="{D84C0257-78A0-C42F-3CC2-AF789853003A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60" creationId="{607A2304-EE7F-F40B-C35C-1C2707AE16CF}"/>
          </ac:grpSpMkLst>
        </pc:grpChg>
        <pc:grpChg chg="add mod">
          <ac:chgData name="Nicolas Delfosse" userId="d965f3d4-ea58-4afe-85b0-6f02e8cf3c22" providerId="ADAL" clId="{C1EF8280-3966-4681-AC4D-8D4580F2A6EE}" dt="2023-07-24T09:08:28.464" v="20598" actId="207"/>
          <ac:grpSpMkLst>
            <pc:docMk/>
            <pc:sldMk cId="1263351441" sldId="2147479246"/>
            <ac:grpSpMk id="363" creationId="{5045D429-4F01-82C7-31F5-627D3BE33E19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66" creationId="{C2DE77B9-AD69-8850-2E14-77C63207C949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69" creationId="{923C4CA0-27FA-1B7B-E4D4-34CE940BAB8D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72" creationId="{897E425B-1FFB-6218-E5A5-13512F520E86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75" creationId="{AB9E43C9-8661-2664-940B-AF24FDFDBEC1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78" creationId="{2681DC85-F11A-7464-3E5D-0B679EF3CDFF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81" creationId="{093194E4-F70C-0F7F-3ECB-D4C98FF8FBDB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84" creationId="{2C4660E3-B0F9-0C34-EF0D-FB6125E9257D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87" creationId="{519535FF-E58A-7F18-2497-2A0E73AFBBD2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90" creationId="{35C17C14-0884-F7D1-D774-D13FE584972B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93" creationId="{051651B7-2F55-4765-14F7-2E0DF7C2D5DF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96" creationId="{D3281B4C-1C67-738F-C6D9-2DFEA9CD3167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399" creationId="{2332CF4E-34D0-D8DF-B349-E1CD53D7E229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402" creationId="{4C12DE2A-90FF-0EF6-1B63-B9DA25924045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405" creationId="{A4764741-66D6-BD9F-BFB3-EA10559B6CB5}"/>
          </ac:grpSpMkLst>
        </pc:grpChg>
        <pc:grpChg chg="add mod">
          <ac:chgData name="Nicolas Delfosse" userId="d965f3d4-ea58-4afe-85b0-6f02e8cf3c22" providerId="ADAL" clId="{C1EF8280-3966-4681-AC4D-8D4580F2A6EE}" dt="2023-07-24T09:02:04.724" v="20540" actId="1076"/>
          <ac:grpSpMkLst>
            <pc:docMk/>
            <pc:sldMk cId="1263351441" sldId="2147479246"/>
            <ac:grpSpMk id="408" creationId="{9AB01328-0AF3-B352-B680-6241367D9EC9}"/>
          </ac:grpSpMkLst>
        </pc:grpChg>
        <pc:grpChg chg="add del 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11" creationId="{82476D8F-D9F4-CA50-3CFF-E729A0341135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12" creationId="{D49F266E-40B2-A027-F2C8-14CE1B29E72B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13" creationId="{BD53FA5D-B2B4-FB59-3D3C-4CE8B6B5402E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14" creationId="{A63BF9A2-824A-9883-B8E4-786A45ECC3AF}"/>
          </ac:grpSpMkLst>
        </pc:grpChg>
        <pc:grpChg chg="add mod">
          <ac:chgData name="Nicolas Delfosse" userId="d965f3d4-ea58-4afe-85b0-6f02e8cf3c22" providerId="ADAL" clId="{C1EF8280-3966-4681-AC4D-8D4580F2A6EE}" dt="2023-07-24T09:02:23.618" v="20544" actId="1076"/>
          <ac:grpSpMkLst>
            <pc:docMk/>
            <pc:sldMk cId="1263351441" sldId="2147479246"/>
            <ac:grpSpMk id="421" creationId="{E98BBEBD-1D5E-D94D-565C-26BA024AFBC8}"/>
          </ac:grpSpMkLst>
        </pc:grpChg>
        <pc:grpChg chg="mod">
          <ac:chgData name="Nicolas Delfosse" userId="d965f3d4-ea58-4afe-85b0-6f02e8cf3c22" providerId="ADAL" clId="{C1EF8280-3966-4681-AC4D-8D4580F2A6EE}" dt="2023-07-24T09:02:18.144" v="20543"/>
          <ac:grpSpMkLst>
            <pc:docMk/>
            <pc:sldMk cId="1263351441" sldId="2147479246"/>
            <ac:grpSpMk id="422" creationId="{26429492-B7C9-2902-B74A-693E9679E652}"/>
          </ac:grpSpMkLst>
        </pc:grpChg>
        <pc:grpChg chg="mod">
          <ac:chgData name="Nicolas Delfosse" userId="d965f3d4-ea58-4afe-85b0-6f02e8cf3c22" providerId="ADAL" clId="{C1EF8280-3966-4681-AC4D-8D4580F2A6EE}" dt="2023-07-24T09:02:18.144" v="20543"/>
          <ac:grpSpMkLst>
            <pc:docMk/>
            <pc:sldMk cId="1263351441" sldId="2147479246"/>
            <ac:grpSpMk id="423" creationId="{E6639EFE-BDC2-C264-EBA6-8D5C0E606F39}"/>
          </ac:grpSpMkLst>
        </pc:grpChg>
        <pc:grpChg chg="mod">
          <ac:chgData name="Nicolas Delfosse" userId="d965f3d4-ea58-4afe-85b0-6f02e8cf3c22" providerId="ADAL" clId="{C1EF8280-3966-4681-AC4D-8D4580F2A6EE}" dt="2023-07-24T09:02:18.144" v="20543"/>
          <ac:grpSpMkLst>
            <pc:docMk/>
            <pc:sldMk cId="1263351441" sldId="2147479246"/>
            <ac:grpSpMk id="424" creationId="{B5B96FB3-A9C5-6F2C-1358-11979DD9EEC9}"/>
          </ac:grpSpMkLst>
        </pc:grpChg>
        <pc:grpChg chg="add del 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31" creationId="{8CB5AF1D-0F5C-10CF-A287-5FA888F6A593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32" creationId="{B273ADB2-3DEA-2127-5299-6A8F49F49A3B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33" creationId="{FC07D740-E90C-997E-2A10-AB8CDD3A8A3F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34" creationId="{E0677A13-0C0F-EFE9-48AF-C2F79C297863}"/>
          </ac:grpSpMkLst>
        </pc:grpChg>
        <pc:grpChg chg="add mod">
          <ac:chgData name="Nicolas Delfosse" userId="d965f3d4-ea58-4afe-85b0-6f02e8cf3c22" providerId="ADAL" clId="{C1EF8280-3966-4681-AC4D-8D4580F2A6EE}" dt="2023-07-24T09:02:33.043" v="20546" actId="1076"/>
          <ac:grpSpMkLst>
            <pc:docMk/>
            <pc:sldMk cId="1263351441" sldId="2147479246"/>
            <ac:grpSpMk id="441" creationId="{4294C021-96BC-6105-F2F7-BB6299863335}"/>
          </ac:grpSpMkLst>
        </pc:grpChg>
        <pc:grpChg chg="mod">
          <ac:chgData name="Nicolas Delfosse" userId="d965f3d4-ea58-4afe-85b0-6f02e8cf3c22" providerId="ADAL" clId="{C1EF8280-3966-4681-AC4D-8D4580F2A6EE}" dt="2023-07-24T09:02:24.632" v="20545"/>
          <ac:grpSpMkLst>
            <pc:docMk/>
            <pc:sldMk cId="1263351441" sldId="2147479246"/>
            <ac:grpSpMk id="442" creationId="{3DABFF31-A738-5757-496A-9E98262B9498}"/>
          </ac:grpSpMkLst>
        </pc:grpChg>
        <pc:grpChg chg="mod">
          <ac:chgData name="Nicolas Delfosse" userId="d965f3d4-ea58-4afe-85b0-6f02e8cf3c22" providerId="ADAL" clId="{C1EF8280-3966-4681-AC4D-8D4580F2A6EE}" dt="2023-07-24T09:02:24.632" v="20545"/>
          <ac:grpSpMkLst>
            <pc:docMk/>
            <pc:sldMk cId="1263351441" sldId="2147479246"/>
            <ac:grpSpMk id="443" creationId="{0E2AA2DF-7648-4727-A226-51E974B06951}"/>
          </ac:grpSpMkLst>
        </pc:grpChg>
        <pc:grpChg chg="mod">
          <ac:chgData name="Nicolas Delfosse" userId="d965f3d4-ea58-4afe-85b0-6f02e8cf3c22" providerId="ADAL" clId="{C1EF8280-3966-4681-AC4D-8D4580F2A6EE}" dt="2023-07-24T09:02:24.632" v="20545"/>
          <ac:grpSpMkLst>
            <pc:docMk/>
            <pc:sldMk cId="1263351441" sldId="2147479246"/>
            <ac:grpSpMk id="444" creationId="{66A83B61-952B-2A42-3F9A-5F4A6FDEE025}"/>
          </ac:grpSpMkLst>
        </pc:grpChg>
        <pc:grpChg chg="add del 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51" creationId="{28CA5FB5-5E76-E58C-5A28-B27A84ADC888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52" creationId="{15F1FE3D-635E-6894-60A5-E526F92BB859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53" creationId="{7B4A5558-2586-E615-D3E6-DABEC3C409A5}"/>
          </ac:grpSpMkLst>
        </pc:grpChg>
        <pc:grpChg chg="mod topLvl">
          <ac:chgData name="Nicolas Delfosse" userId="d965f3d4-ea58-4afe-85b0-6f02e8cf3c22" providerId="ADAL" clId="{C1EF8280-3966-4681-AC4D-8D4580F2A6EE}" dt="2023-07-24T09:05:36.129" v="20572" actId="165"/>
          <ac:grpSpMkLst>
            <pc:docMk/>
            <pc:sldMk cId="1263351441" sldId="2147479246"/>
            <ac:grpSpMk id="454" creationId="{1A6A675A-85ED-066A-CCEC-2C5873533C02}"/>
          </ac:grpSpMkLst>
        </pc:grpChg>
        <pc:grpChg chg="add mod">
          <ac:chgData name="Nicolas Delfosse" userId="d965f3d4-ea58-4afe-85b0-6f02e8cf3c22" providerId="ADAL" clId="{C1EF8280-3966-4681-AC4D-8D4580F2A6EE}" dt="2023-07-24T09:03:24.724" v="20555" actId="12788"/>
          <ac:grpSpMkLst>
            <pc:docMk/>
            <pc:sldMk cId="1263351441" sldId="2147479246"/>
            <ac:grpSpMk id="461" creationId="{9479874B-302B-42BF-C772-7150DE6396EC}"/>
          </ac:grpSpMkLst>
        </pc:grpChg>
        <pc:grpChg chg="add mod">
          <ac:chgData name="Nicolas Delfosse" userId="d965f3d4-ea58-4afe-85b0-6f02e8cf3c22" providerId="ADAL" clId="{C1EF8280-3966-4681-AC4D-8D4580F2A6EE}" dt="2023-07-24T09:29:43.416" v="20786" actId="1076"/>
          <ac:grpSpMkLst>
            <pc:docMk/>
            <pc:sldMk cId="1263351441" sldId="2147479246"/>
            <ac:grpSpMk id="464" creationId="{24F8A331-D315-D6C7-B4D2-5DBF814ED7C9}"/>
          </ac:grpSpMkLst>
        </pc:grpChg>
        <pc:grpChg chg="add mod">
          <ac:chgData name="Nicolas Delfosse" userId="d965f3d4-ea58-4afe-85b0-6f02e8cf3c22" providerId="ADAL" clId="{C1EF8280-3966-4681-AC4D-8D4580F2A6EE}" dt="2023-07-24T09:03:24.724" v="20555" actId="12788"/>
          <ac:grpSpMkLst>
            <pc:docMk/>
            <pc:sldMk cId="1263351441" sldId="2147479246"/>
            <ac:grpSpMk id="467" creationId="{DAD4BC3D-AB23-B457-E355-1FE4E8E018F2}"/>
          </ac:grpSpMkLst>
        </pc:grpChg>
        <pc:grpChg chg="add mod">
          <ac:chgData name="Nicolas Delfosse" userId="d965f3d4-ea58-4afe-85b0-6f02e8cf3c22" providerId="ADAL" clId="{C1EF8280-3966-4681-AC4D-8D4580F2A6EE}" dt="2023-07-24T09:03:24.724" v="20555" actId="12788"/>
          <ac:grpSpMkLst>
            <pc:docMk/>
            <pc:sldMk cId="1263351441" sldId="2147479246"/>
            <ac:grpSpMk id="470" creationId="{3059907F-6E21-7047-2645-B0BFFCD9DA16}"/>
          </ac:grpSpMkLst>
        </pc:grpChg>
        <pc:grpChg chg="add mod">
          <ac:chgData name="Nicolas Delfosse" userId="d965f3d4-ea58-4afe-85b0-6f02e8cf3c22" providerId="ADAL" clId="{C1EF8280-3966-4681-AC4D-8D4580F2A6EE}" dt="2023-07-24T09:05:58.160" v="20576" actId="207"/>
          <ac:grpSpMkLst>
            <pc:docMk/>
            <pc:sldMk cId="1263351441" sldId="2147479246"/>
            <ac:grpSpMk id="473" creationId="{F7CEB91B-5590-43EF-013D-DFDDD0BC6F6C}"/>
          </ac:grpSpMkLst>
        </pc:grpChg>
        <pc:grpChg chg="add mod">
          <ac:chgData name="Nicolas Delfosse" userId="d965f3d4-ea58-4afe-85b0-6f02e8cf3c22" providerId="ADAL" clId="{C1EF8280-3966-4681-AC4D-8D4580F2A6EE}" dt="2023-07-24T09:03:33.071" v="20557" actId="1076"/>
          <ac:grpSpMkLst>
            <pc:docMk/>
            <pc:sldMk cId="1263351441" sldId="2147479246"/>
            <ac:grpSpMk id="476" creationId="{AA8D6C36-7892-7C17-73BD-7E9C2EFE37E6}"/>
          </ac:grpSpMkLst>
        </pc:grpChg>
        <pc:grpChg chg="add mod">
          <ac:chgData name="Nicolas Delfosse" userId="d965f3d4-ea58-4afe-85b0-6f02e8cf3c22" providerId="ADAL" clId="{C1EF8280-3966-4681-AC4D-8D4580F2A6EE}" dt="2023-07-24T09:03:33.071" v="20557" actId="1076"/>
          <ac:grpSpMkLst>
            <pc:docMk/>
            <pc:sldMk cId="1263351441" sldId="2147479246"/>
            <ac:grpSpMk id="479" creationId="{E4A99A5C-407D-516E-2696-FE8B83C4D148}"/>
          </ac:grpSpMkLst>
        </pc:grpChg>
        <pc:grpChg chg="add mod">
          <ac:chgData name="Nicolas Delfosse" userId="d965f3d4-ea58-4afe-85b0-6f02e8cf3c22" providerId="ADAL" clId="{C1EF8280-3966-4681-AC4D-8D4580F2A6EE}" dt="2023-07-24T09:03:33.071" v="20557" actId="1076"/>
          <ac:grpSpMkLst>
            <pc:docMk/>
            <pc:sldMk cId="1263351441" sldId="2147479246"/>
            <ac:grpSpMk id="482" creationId="{AA0DD12F-6884-190D-589A-8C5821E5DC73}"/>
          </ac:grpSpMkLst>
        </pc:grpChg>
        <pc:grpChg chg="add mod">
          <ac:chgData name="Nicolas Delfosse" userId="d965f3d4-ea58-4afe-85b0-6f02e8cf3c22" providerId="ADAL" clId="{C1EF8280-3966-4681-AC4D-8D4580F2A6EE}" dt="2023-07-24T09:03:33.071" v="20557" actId="1076"/>
          <ac:grpSpMkLst>
            <pc:docMk/>
            <pc:sldMk cId="1263351441" sldId="2147479246"/>
            <ac:grpSpMk id="485" creationId="{D66743A8-633B-96EC-BBFF-E3088DA06D49}"/>
          </ac:grpSpMkLst>
        </pc:grpChg>
        <pc:grpChg chg="add del mod">
          <ac:chgData name="Nicolas Delfosse" userId="d965f3d4-ea58-4afe-85b0-6f02e8cf3c22" providerId="ADAL" clId="{C1EF8280-3966-4681-AC4D-8D4580F2A6EE}" dt="2023-07-24T09:14:34.659" v="20659" actId="207"/>
          <ac:grpSpMkLst>
            <pc:docMk/>
            <pc:sldMk cId="1263351441" sldId="2147479246"/>
            <ac:grpSpMk id="488" creationId="{E2A65454-7E37-DEA6-5F36-4D9385B086D0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491" creationId="{27045B64-7EEC-8ED5-7830-232D345F07D2}"/>
          </ac:grpSpMkLst>
        </pc:grpChg>
        <pc:grpChg chg="add mod">
          <ac:chgData name="Nicolas Delfosse" userId="d965f3d4-ea58-4afe-85b0-6f02e8cf3c22" providerId="ADAL" clId="{C1EF8280-3966-4681-AC4D-8D4580F2A6EE}" dt="2023-07-24T09:03:39.300" v="20559" actId="1076"/>
          <ac:grpSpMkLst>
            <pc:docMk/>
            <pc:sldMk cId="1263351441" sldId="2147479246"/>
            <ac:grpSpMk id="494" creationId="{88652A88-C0E5-68DF-CE5A-611DEFB7CE70}"/>
          </ac:grpSpMkLst>
        </pc:grpChg>
        <pc:grpChg chg="add mod">
          <ac:chgData name="Nicolas Delfosse" userId="d965f3d4-ea58-4afe-85b0-6f02e8cf3c22" providerId="ADAL" clId="{C1EF8280-3966-4681-AC4D-8D4580F2A6EE}" dt="2023-07-24T09:03:39.300" v="20559" actId="1076"/>
          <ac:grpSpMkLst>
            <pc:docMk/>
            <pc:sldMk cId="1263351441" sldId="2147479246"/>
            <ac:grpSpMk id="497" creationId="{9BC75391-80C0-8AA8-5F70-050AB71E065A}"/>
          </ac:grpSpMkLst>
        </pc:grpChg>
        <pc:grpChg chg="add mod">
          <ac:chgData name="Nicolas Delfosse" userId="d965f3d4-ea58-4afe-85b0-6f02e8cf3c22" providerId="ADAL" clId="{C1EF8280-3966-4681-AC4D-8D4580F2A6EE}" dt="2023-07-24T09:03:39.300" v="20559" actId="1076"/>
          <ac:grpSpMkLst>
            <pc:docMk/>
            <pc:sldMk cId="1263351441" sldId="2147479246"/>
            <ac:grpSpMk id="500" creationId="{18C21F57-25AB-74DD-D2C3-97D0B7B6A8EC}"/>
          </ac:grpSpMkLst>
        </pc:grpChg>
        <pc:grpChg chg="add mod">
          <ac:chgData name="Nicolas Delfosse" userId="d965f3d4-ea58-4afe-85b0-6f02e8cf3c22" providerId="ADAL" clId="{C1EF8280-3966-4681-AC4D-8D4580F2A6EE}" dt="2023-07-24T09:03:39.300" v="20559" actId="1076"/>
          <ac:grpSpMkLst>
            <pc:docMk/>
            <pc:sldMk cId="1263351441" sldId="2147479246"/>
            <ac:grpSpMk id="503" creationId="{2A6CB2C4-5715-A187-7ADF-56BFD2E9EFAA}"/>
          </ac:grpSpMkLst>
        </pc:grpChg>
        <pc:grpChg chg="add mod">
          <ac:chgData name="Nicolas Delfosse" userId="d965f3d4-ea58-4afe-85b0-6f02e8cf3c22" providerId="ADAL" clId="{C1EF8280-3966-4681-AC4D-8D4580F2A6EE}" dt="2023-07-24T09:03:39.300" v="20559" actId="1076"/>
          <ac:grpSpMkLst>
            <pc:docMk/>
            <pc:sldMk cId="1263351441" sldId="2147479246"/>
            <ac:grpSpMk id="506" creationId="{2224D37E-DDDC-922C-1AE5-F2D008500EEE}"/>
          </ac:grpSpMkLst>
        </pc:grpChg>
        <pc:grpChg chg="add del">
          <ac:chgData name="Nicolas Delfosse" userId="d965f3d4-ea58-4afe-85b0-6f02e8cf3c22" providerId="ADAL" clId="{C1EF8280-3966-4681-AC4D-8D4580F2A6EE}" dt="2023-07-24T09:05:31.708" v="20571" actId="165"/>
          <ac:grpSpMkLst>
            <pc:docMk/>
            <pc:sldMk cId="1263351441" sldId="2147479246"/>
            <ac:grpSpMk id="509" creationId="{E61F886B-B6B7-8894-090C-C41BDE6D981F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10" creationId="{274374E6-76B5-C7E2-7D12-F14CBF38871C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13" creationId="{E964DAA0-F21A-49CE-2073-100703408C50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16" creationId="{F2CE9792-85E3-1FC8-848F-20F8F1BED622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19" creationId="{76BE2430-2284-E2F6-C029-BA08CEBA2F3D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22" creationId="{1CCBA706-A3D6-E821-2247-EDF04C815D5A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25" creationId="{0419F57B-77DC-D3A5-F6E8-96264D10E713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28" creationId="{DCBFB6C7-7BDB-6176-ECDE-ECE0172B85AD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31" creationId="{21E7EC08-CC23-5294-8AA9-D0EF3315AC98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34" creationId="{240A44BB-F633-95F9-C93F-C2074C9D9AC7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37" creationId="{43FB197D-6A8E-9E5E-66EA-FE26477E8885}"/>
          </ac:grpSpMkLst>
        </pc:grpChg>
        <pc:grpChg chg="add mod">
          <ac:chgData name="Nicolas Delfosse" userId="d965f3d4-ea58-4afe-85b0-6f02e8cf3c22" providerId="ADAL" clId="{C1EF8280-3966-4681-AC4D-8D4580F2A6EE}" dt="2023-07-24T09:05:45.474" v="20574" actId="1076"/>
          <ac:grpSpMkLst>
            <pc:docMk/>
            <pc:sldMk cId="1263351441" sldId="2147479246"/>
            <ac:grpSpMk id="540" creationId="{A86F78C4-2758-A6D2-BB7B-BD0C286D37B7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45" creationId="{5C5F2BFB-009F-C598-DD65-013D14D2857B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48" creationId="{5455F472-C594-8C41-9B9C-2AE6A58AAC6A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51" creationId="{5A05041D-06FE-0201-64E9-846538AC6312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54" creationId="{E3E4791E-0F8F-1D58-C4BC-F8769D92123B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57" creationId="{FCAB8333-13B7-5748-CDFA-C18D81F19021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60" creationId="{9BC1DB87-B22E-9C05-7158-917E74631D8B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63" creationId="{8B5CB289-EC3E-12D8-0300-F08A8D1C9A37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66" creationId="{0539737C-BD70-670B-5B2E-AD5D61214C03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69" creationId="{22D3EA1C-7ABE-CA09-0972-3AFD526209A2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72" creationId="{ED3099B4-9489-0792-0559-9B0A5D519EAB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75" creationId="{034BEE29-2368-7181-5118-3D3807575584}"/>
          </ac:grpSpMkLst>
        </pc:grpChg>
        <pc:grpChg chg="add mod">
          <ac:chgData name="Nicolas Delfosse" userId="d965f3d4-ea58-4afe-85b0-6f02e8cf3c22" providerId="ADAL" clId="{C1EF8280-3966-4681-AC4D-8D4580F2A6EE}" dt="2023-07-24T09:07:15.757" v="20584" actId="1076"/>
          <ac:grpSpMkLst>
            <pc:docMk/>
            <pc:sldMk cId="1263351441" sldId="2147479246"/>
            <ac:grpSpMk id="578" creationId="{63F52276-B3B5-313C-DE09-4D620D2DED90}"/>
          </ac:grpSpMkLst>
        </pc:grpChg>
        <pc:grpChg chg="add mod">
          <ac:chgData name="Nicolas Delfosse" userId="d965f3d4-ea58-4afe-85b0-6f02e8cf3c22" providerId="ADAL" clId="{C1EF8280-3966-4681-AC4D-8D4580F2A6EE}" dt="2023-07-24T09:08:32.216" v="20600" actId="207"/>
          <ac:grpSpMkLst>
            <pc:docMk/>
            <pc:sldMk cId="1263351441" sldId="2147479246"/>
            <ac:grpSpMk id="583" creationId="{33530CFC-702C-2B7B-E291-728937D80A95}"/>
          </ac:grpSpMkLst>
        </pc:grpChg>
        <pc:grpChg chg="add mod">
          <ac:chgData name="Nicolas Delfosse" userId="d965f3d4-ea58-4afe-85b0-6f02e8cf3c22" providerId="ADAL" clId="{C1EF8280-3966-4681-AC4D-8D4580F2A6EE}" dt="2023-07-24T09:08:32.216" v="20600" actId="207"/>
          <ac:grpSpMkLst>
            <pc:docMk/>
            <pc:sldMk cId="1263351441" sldId="2147479246"/>
            <ac:grpSpMk id="586" creationId="{BA1BA893-BA5F-2EFE-A163-B1EAA1C9C9DC}"/>
          </ac:grpSpMkLst>
        </pc:grpChg>
        <pc:grpChg chg="add del mod">
          <ac:chgData name="Nicolas Delfosse" userId="d965f3d4-ea58-4afe-85b0-6f02e8cf3c22" providerId="ADAL" clId="{C1EF8280-3966-4681-AC4D-8D4580F2A6EE}" dt="2023-07-24T09:10:12.628" v="20611" actId="478"/>
          <ac:grpSpMkLst>
            <pc:docMk/>
            <pc:sldMk cId="1263351441" sldId="2147479246"/>
            <ac:grpSpMk id="589" creationId="{9B31F573-FCA4-7D30-5DD4-5D31920E3B16}"/>
          </ac:grpSpMkLst>
        </pc:grpChg>
        <pc:grpChg chg="add del mod">
          <ac:chgData name="Nicolas Delfosse" userId="d965f3d4-ea58-4afe-85b0-6f02e8cf3c22" providerId="ADAL" clId="{C1EF8280-3966-4681-AC4D-8D4580F2A6EE}" dt="2023-07-24T09:10:21.436" v="20615" actId="478"/>
          <ac:grpSpMkLst>
            <pc:docMk/>
            <pc:sldMk cId="1263351441" sldId="2147479246"/>
            <ac:grpSpMk id="592" creationId="{05069EF0-7786-C0AD-59A7-07BBCD555E59}"/>
          </ac:grpSpMkLst>
        </pc:grpChg>
        <pc:grpChg chg="add del mod">
          <ac:chgData name="Nicolas Delfosse" userId="d965f3d4-ea58-4afe-85b0-6f02e8cf3c22" providerId="ADAL" clId="{C1EF8280-3966-4681-AC4D-8D4580F2A6EE}" dt="2023-07-24T09:12:03.341" v="20634" actId="478"/>
          <ac:grpSpMkLst>
            <pc:docMk/>
            <pc:sldMk cId="1263351441" sldId="2147479246"/>
            <ac:grpSpMk id="595" creationId="{0EE59B5E-C622-4BE8-2DEA-8EB11DD27881}"/>
          </ac:grpSpMkLst>
        </pc:grpChg>
        <pc:grpChg chg="add mod">
          <ac:chgData name="Nicolas Delfosse" userId="d965f3d4-ea58-4afe-85b0-6f02e8cf3c22" providerId="ADAL" clId="{C1EF8280-3966-4681-AC4D-8D4580F2A6EE}" dt="2023-07-24T09:21:05.361" v="20715" actId="1076"/>
          <ac:grpSpMkLst>
            <pc:docMk/>
            <pc:sldMk cId="1263351441" sldId="2147479246"/>
            <ac:grpSpMk id="596" creationId="{DB5E2B46-A01E-9485-F349-6AD6D6E1F24A}"/>
          </ac:grpSpMkLst>
        </pc:grpChg>
        <pc:grpChg chg="add mod topLvl">
          <ac:chgData name="Nicolas Delfosse" userId="d965f3d4-ea58-4afe-85b0-6f02e8cf3c22" providerId="ADAL" clId="{C1EF8280-3966-4681-AC4D-8D4580F2A6EE}" dt="2023-07-24T09:25:25.221" v="20759" actId="165"/>
          <ac:grpSpMkLst>
            <pc:docMk/>
            <pc:sldMk cId="1263351441" sldId="2147479246"/>
            <ac:grpSpMk id="599" creationId="{33EC7ED3-61BD-B1A9-B780-86797A0E664B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03" creationId="{AEB951E3-B0E4-660F-09EE-90ABAD8ADE8D}"/>
          </ac:grpSpMkLst>
        </pc:grpChg>
        <pc:grpChg chg="add mod topLvl">
          <ac:chgData name="Nicolas Delfosse" userId="d965f3d4-ea58-4afe-85b0-6f02e8cf3c22" providerId="ADAL" clId="{C1EF8280-3966-4681-AC4D-8D4580F2A6EE}" dt="2023-07-24T09:25:25.221" v="20759" actId="165"/>
          <ac:grpSpMkLst>
            <pc:docMk/>
            <pc:sldMk cId="1263351441" sldId="2147479246"/>
            <ac:grpSpMk id="606" creationId="{680DFC83-6E9C-E605-735B-43CFB699C6D6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09" creationId="{31F7C688-181B-2B1B-424E-9C14E833B6E7}"/>
          </ac:grpSpMkLst>
        </pc:grpChg>
        <pc:grpChg chg="add mod topLvl">
          <ac:chgData name="Nicolas Delfosse" userId="d965f3d4-ea58-4afe-85b0-6f02e8cf3c22" providerId="ADAL" clId="{C1EF8280-3966-4681-AC4D-8D4580F2A6EE}" dt="2023-07-24T09:25:25.221" v="20759" actId="165"/>
          <ac:grpSpMkLst>
            <pc:docMk/>
            <pc:sldMk cId="1263351441" sldId="2147479246"/>
            <ac:grpSpMk id="612" creationId="{7DD6522C-1771-9A75-F1DE-02F341C3114A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15" creationId="{B30156D9-ED21-F953-E8D0-9EA149624650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18" creationId="{0553B685-03EC-1FB2-6329-BD67FD08A8AA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21" creationId="{B78DE0DA-F582-03B4-C514-08248154F485}"/>
          </ac:grpSpMkLst>
        </pc:grpChg>
        <pc:grpChg chg="add del mod">
          <ac:chgData name="Nicolas Delfosse" userId="d965f3d4-ea58-4afe-85b0-6f02e8cf3c22" providerId="ADAL" clId="{C1EF8280-3966-4681-AC4D-8D4580F2A6EE}" dt="2023-07-24T09:15:33.519" v="20669" actId="478"/>
          <ac:grpSpMkLst>
            <pc:docMk/>
            <pc:sldMk cId="1263351441" sldId="2147479246"/>
            <ac:grpSpMk id="624" creationId="{D253899E-4E83-9D35-EE72-9816DA8432A1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28" creationId="{B1460EA9-C7D3-FB9D-4CFB-D30DD4278B4E}"/>
          </ac:grpSpMkLst>
        </pc:grpChg>
        <pc:grpChg chg="add del mod">
          <ac:chgData name="Nicolas Delfosse" userId="d965f3d4-ea58-4afe-85b0-6f02e8cf3c22" providerId="ADAL" clId="{C1EF8280-3966-4681-AC4D-8D4580F2A6EE}" dt="2023-07-24T09:25:25.221" v="20759" actId="165"/>
          <ac:grpSpMkLst>
            <pc:docMk/>
            <pc:sldMk cId="1263351441" sldId="2147479246"/>
            <ac:grpSpMk id="631" creationId="{735B6014-2172-B9A3-2F48-CC0B98E8718E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32" creationId="{7BDB3DEC-B4DD-4432-8099-BB82C78034BD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35" creationId="{5667769E-83FE-B796-6028-35A25202ECB4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38" creationId="{C01957D3-EAB9-5D4E-E4C8-CE00036880C1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641" creationId="{86D25A86-CE19-F015-C150-8111C9D043E1}"/>
          </ac:grpSpMkLst>
        </pc:grpChg>
        <pc:grpChg chg="add del mod">
          <ac:chgData name="Nicolas Delfosse" userId="d965f3d4-ea58-4afe-85b0-6f02e8cf3c22" providerId="ADAL" clId="{C1EF8280-3966-4681-AC4D-8D4580F2A6EE}" dt="2023-07-24T09:30:41.114" v="20797" actId="478"/>
          <ac:grpSpMkLst>
            <pc:docMk/>
            <pc:sldMk cId="1263351441" sldId="2147479246"/>
            <ac:grpSpMk id="644" creationId="{11DB0D5F-B221-0AE0-7CCA-E078F21981C6}"/>
          </ac:grpSpMkLst>
        </pc:grpChg>
        <pc:grpChg chg="add del mod">
          <ac:chgData name="Nicolas Delfosse" userId="d965f3d4-ea58-4afe-85b0-6f02e8cf3c22" providerId="ADAL" clId="{C1EF8280-3966-4681-AC4D-8D4580F2A6EE}" dt="2023-07-24T09:30:39.194" v="20796" actId="478"/>
          <ac:grpSpMkLst>
            <pc:docMk/>
            <pc:sldMk cId="1263351441" sldId="2147479246"/>
            <ac:grpSpMk id="647" creationId="{5BAF7DA2-7F57-A231-ADEB-0D4B012E169A}"/>
          </ac:grpSpMkLst>
        </pc:grpChg>
        <pc:grpChg chg="add del mod">
          <ac:chgData name="Nicolas Delfosse" userId="d965f3d4-ea58-4afe-85b0-6f02e8cf3c22" providerId="ADAL" clId="{C1EF8280-3966-4681-AC4D-8D4580F2A6EE}" dt="2023-07-24T09:18:05.457" v="20688" actId="478"/>
          <ac:grpSpMkLst>
            <pc:docMk/>
            <pc:sldMk cId="1263351441" sldId="2147479246"/>
            <ac:grpSpMk id="650" creationId="{559E5E34-8E46-46FC-0C42-89A0BCD0FDB7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53" creationId="{C57A8A93-42D2-769D-831F-B1895C20E88F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56" creationId="{E438355D-266A-C12D-5A24-3DBF533BC095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59" creationId="{81ED4FB1-F2E5-35A2-6838-962C1388B6E2}"/>
          </ac:grpSpMkLst>
        </pc:grpChg>
        <pc:grpChg chg="add mod">
          <ac:chgData name="Nicolas Delfosse" userId="d965f3d4-ea58-4afe-85b0-6f02e8cf3c22" providerId="ADAL" clId="{C1EF8280-3966-4681-AC4D-8D4580F2A6EE}" dt="2023-07-24T09:21:43.487" v="20723" actId="207"/>
          <ac:grpSpMkLst>
            <pc:docMk/>
            <pc:sldMk cId="1263351441" sldId="2147479246"/>
            <ac:grpSpMk id="662" creationId="{DE4FC0AA-C2D3-0276-2F46-E2878DEE2972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65" creationId="{E16FF08F-F035-D21B-AA8E-4F1AB33ABC78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68" creationId="{A87417C0-34A2-6773-4728-D1052C266228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71" creationId="{AE0D380B-F463-0F3F-8E93-5E83D4A56989}"/>
          </ac:grpSpMkLst>
        </pc:grpChg>
        <pc:grpChg chg="add del mod">
          <ac:chgData name="Nicolas Delfosse" userId="d965f3d4-ea58-4afe-85b0-6f02e8cf3c22" providerId="ADAL" clId="{C1EF8280-3966-4681-AC4D-8D4580F2A6EE}" dt="2023-07-24T09:18:46.276" v="20699" actId="478"/>
          <ac:grpSpMkLst>
            <pc:docMk/>
            <pc:sldMk cId="1263351441" sldId="2147479246"/>
            <ac:grpSpMk id="674" creationId="{F97BA0C4-18DE-8E06-105F-DE9603F6678B}"/>
          </ac:grpSpMkLst>
        </pc:grpChg>
        <pc:grpChg chg="add del mod">
          <ac:chgData name="Nicolas Delfosse" userId="d965f3d4-ea58-4afe-85b0-6f02e8cf3c22" providerId="ADAL" clId="{C1EF8280-3966-4681-AC4D-8D4580F2A6EE}" dt="2023-07-24T09:20:31.680" v="20705" actId="21"/>
          <ac:grpSpMkLst>
            <pc:docMk/>
            <pc:sldMk cId="1263351441" sldId="2147479246"/>
            <ac:grpSpMk id="677" creationId="{05142142-26C7-D929-5332-40167AB7EAAB}"/>
          </ac:grpSpMkLst>
        </pc:grpChg>
        <pc:grpChg chg="add del mod">
          <ac:chgData name="Nicolas Delfosse" userId="d965f3d4-ea58-4afe-85b0-6f02e8cf3c22" providerId="ADAL" clId="{C1EF8280-3966-4681-AC4D-8D4580F2A6EE}" dt="2023-07-24T09:20:56.012" v="20712" actId="478"/>
          <ac:grpSpMkLst>
            <pc:docMk/>
            <pc:sldMk cId="1263351441" sldId="2147479246"/>
            <ac:grpSpMk id="680" creationId="{FDE39407-448D-188E-C607-C95FE64BD9FC}"/>
          </ac:grpSpMkLst>
        </pc:grpChg>
        <pc:grpChg chg="add mod">
          <ac:chgData name="Nicolas Delfosse" userId="d965f3d4-ea58-4afe-85b0-6f02e8cf3c22" providerId="ADAL" clId="{C1EF8280-3966-4681-AC4D-8D4580F2A6EE}" dt="2023-07-24T09:21:43.487" v="20723" actId="207"/>
          <ac:grpSpMkLst>
            <pc:docMk/>
            <pc:sldMk cId="1263351441" sldId="2147479246"/>
            <ac:grpSpMk id="683" creationId="{8CD9FCAF-38D3-8EEE-AFCF-88E17649B8F7}"/>
          </ac:grpSpMkLst>
        </pc:grpChg>
        <pc:grpChg chg="add del mod">
          <ac:chgData name="Nicolas Delfosse" userId="d965f3d4-ea58-4afe-85b0-6f02e8cf3c22" providerId="ADAL" clId="{C1EF8280-3966-4681-AC4D-8D4580F2A6EE}" dt="2023-07-24T09:21:49.964" v="20725" actId="478"/>
          <ac:grpSpMkLst>
            <pc:docMk/>
            <pc:sldMk cId="1263351441" sldId="2147479246"/>
            <ac:grpSpMk id="686" creationId="{EF84E7E7-4EBF-65F6-777C-0B9A2CCCE966}"/>
          </ac:grpSpMkLst>
        </pc:grpChg>
        <pc:grpChg chg="add mod">
          <ac:chgData name="Nicolas Delfosse" userId="d965f3d4-ea58-4afe-85b0-6f02e8cf3c22" providerId="ADAL" clId="{C1EF8280-3966-4681-AC4D-8D4580F2A6EE}" dt="2023-07-24T09:21:56.152" v="20727" actId="1076"/>
          <ac:grpSpMkLst>
            <pc:docMk/>
            <pc:sldMk cId="1263351441" sldId="2147479246"/>
            <ac:grpSpMk id="689" creationId="{80519E91-E548-A9E6-5648-814CA6D4FFB8}"/>
          </ac:grpSpMkLst>
        </pc:grpChg>
        <pc:grpChg chg="add mod">
          <ac:chgData name="Nicolas Delfosse" userId="d965f3d4-ea58-4afe-85b0-6f02e8cf3c22" providerId="ADAL" clId="{C1EF8280-3966-4681-AC4D-8D4580F2A6EE}" dt="2023-07-24T09:22:00.513" v="20729" actId="1076"/>
          <ac:grpSpMkLst>
            <pc:docMk/>
            <pc:sldMk cId="1263351441" sldId="2147479246"/>
            <ac:grpSpMk id="692" creationId="{0D563FD8-494D-C4FB-17DA-7D8130649059}"/>
          </ac:grpSpMkLst>
        </pc:grpChg>
        <pc:grpChg chg="add mod">
          <ac:chgData name="Nicolas Delfosse" userId="d965f3d4-ea58-4afe-85b0-6f02e8cf3c22" providerId="ADAL" clId="{C1EF8280-3966-4681-AC4D-8D4580F2A6EE}" dt="2023-07-24T09:22:04.529" v="20731" actId="1076"/>
          <ac:grpSpMkLst>
            <pc:docMk/>
            <pc:sldMk cId="1263351441" sldId="2147479246"/>
            <ac:grpSpMk id="695" creationId="{59ABFCF5-61C4-8EDC-F0BC-204CF58A420B}"/>
          </ac:grpSpMkLst>
        </pc:grpChg>
        <pc:grpChg chg="add mod">
          <ac:chgData name="Nicolas Delfosse" userId="d965f3d4-ea58-4afe-85b0-6f02e8cf3c22" providerId="ADAL" clId="{C1EF8280-3966-4681-AC4D-8D4580F2A6EE}" dt="2023-07-24T09:22:09.835" v="20733" actId="1076"/>
          <ac:grpSpMkLst>
            <pc:docMk/>
            <pc:sldMk cId="1263351441" sldId="2147479246"/>
            <ac:grpSpMk id="698" creationId="{352FF2C4-C199-5256-E7F9-D65DA6CA156E}"/>
          </ac:grpSpMkLst>
        </pc:grpChg>
        <pc:grpChg chg="add mod">
          <ac:chgData name="Nicolas Delfosse" userId="d965f3d4-ea58-4afe-85b0-6f02e8cf3c22" providerId="ADAL" clId="{C1EF8280-3966-4681-AC4D-8D4580F2A6EE}" dt="2023-07-24T09:22:16.382" v="20735" actId="1076"/>
          <ac:grpSpMkLst>
            <pc:docMk/>
            <pc:sldMk cId="1263351441" sldId="2147479246"/>
            <ac:grpSpMk id="701" creationId="{71380E9C-A268-F086-4E87-FE375740BB72}"/>
          </ac:grpSpMkLst>
        </pc:grpChg>
        <pc:grpChg chg="add mod">
          <ac:chgData name="Nicolas Delfosse" userId="d965f3d4-ea58-4afe-85b0-6f02e8cf3c22" providerId="ADAL" clId="{C1EF8280-3966-4681-AC4D-8D4580F2A6EE}" dt="2023-07-24T09:22:20.032" v="20737" actId="1076"/>
          <ac:grpSpMkLst>
            <pc:docMk/>
            <pc:sldMk cId="1263351441" sldId="2147479246"/>
            <ac:grpSpMk id="704" creationId="{7E44D20B-1124-B993-2FD7-A365DA161E5E}"/>
          </ac:grpSpMkLst>
        </pc:grpChg>
        <pc:grpChg chg="add mod">
          <ac:chgData name="Nicolas Delfosse" userId="d965f3d4-ea58-4afe-85b0-6f02e8cf3c22" providerId="ADAL" clId="{C1EF8280-3966-4681-AC4D-8D4580F2A6EE}" dt="2023-07-24T09:22:31.805" v="20740" actId="1076"/>
          <ac:grpSpMkLst>
            <pc:docMk/>
            <pc:sldMk cId="1263351441" sldId="2147479246"/>
            <ac:grpSpMk id="707" creationId="{958ABFEF-A178-037B-54EE-ACF4BEEC654A}"/>
          </ac:grpSpMkLst>
        </pc:grpChg>
        <pc:grpChg chg="add mod">
          <ac:chgData name="Nicolas Delfosse" userId="d965f3d4-ea58-4afe-85b0-6f02e8cf3c22" providerId="ADAL" clId="{C1EF8280-3966-4681-AC4D-8D4580F2A6EE}" dt="2023-07-24T09:22:39.410" v="20742" actId="1076"/>
          <ac:grpSpMkLst>
            <pc:docMk/>
            <pc:sldMk cId="1263351441" sldId="2147479246"/>
            <ac:grpSpMk id="710" creationId="{6D0DF13C-7676-7F3F-F434-5F69E58965D5}"/>
          </ac:grpSpMkLst>
        </pc:grpChg>
        <pc:grpChg chg="add mod">
          <ac:chgData name="Nicolas Delfosse" userId="d965f3d4-ea58-4afe-85b0-6f02e8cf3c22" providerId="ADAL" clId="{C1EF8280-3966-4681-AC4D-8D4580F2A6EE}" dt="2023-07-24T09:22:43.630" v="20744" actId="1076"/>
          <ac:grpSpMkLst>
            <pc:docMk/>
            <pc:sldMk cId="1263351441" sldId="2147479246"/>
            <ac:grpSpMk id="713" creationId="{A4B3CD21-CBC1-78F6-C20D-C7A023C20388}"/>
          </ac:grpSpMkLst>
        </pc:grpChg>
        <pc:grpChg chg="add del">
          <ac:chgData name="Nicolas Delfosse" userId="d965f3d4-ea58-4afe-85b0-6f02e8cf3c22" providerId="ADAL" clId="{C1EF8280-3966-4681-AC4D-8D4580F2A6EE}" dt="2023-07-24T09:29:02.610" v="20777" actId="478"/>
          <ac:grpSpMkLst>
            <pc:docMk/>
            <pc:sldMk cId="1263351441" sldId="2147479246"/>
            <ac:grpSpMk id="716" creationId="{24D5F1EB-4ED8-7424-5589-AA2255EB3D42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17" creationId="{FFC3CC0A-E842-A268-E958-AA70BFA3B5DE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0" creationId="{B2522D8C-FC8E-FB84-BD59-5AE18C508E6E}"/>
          </ac:grpSpMkLst>
        </pc:grpChg>
        <pc:grpChg chg="add mod topLvl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3" creationId="{8E492F49-9559-FB3F-4581-CA1230A6C396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4" creationId="{DDEF9660-1091-FD83-52BD-3FF505F8CC9B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5" creationId="{2BDE42E2-C729-DB7B-615A-8F7E457FA709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6" creationId="{058F53CB-9259-7138-3280-0039D865E7EB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7" creationId="{10B07B6F-B451-174B-FDDF-AA6A16B8B8CE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8" creationId="{BD1B62A0-E28B-075B-D75D-5EFE8A907346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29" creationId="{FC81ECB8-0625-E9A0-EC0F-75A41121542C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30" creationId="{62C9D523-C475-4590-6533-16FDAC52C629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31" creationId="{8423DE03-88EA-1E2E-BFED-66321018C75A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32" creationId="{AB4EEF17-B5E4-1B6D-86F5-CFAB65F90527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33" creationId="{DCE302C2-A81A-26E4-CC2A-669D8FFADDEF}"/>
          </ac:grpSpMkLst>
        </pc:grpChg>
        <pc:grpChg chg="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34" creationId="{3C43BF00-6E2F-886D-F960-6D1576155692}"/>
          </ac:grpSpMkLst>
        </pc:grpChg>
        <pc:grpChg chg="add del mod">
          <ac:chgData name="Nicolas Delfosse" userId="d965f3d4-ea58-4afe-85b0-6f02e8cf3c22" providerId="ADAL" clId="{C1EF8280-3966-4681-AC4D-8D4580F2A6EE}" dt="2023-07-24T09:23:20.805" v="20750" actId="164"/>
          <ac:grpSpMkLst>
            <pc:docMk/>
            <pc:sldMk cId="1263351441" sldId="2147479246"/>
            <ac:grpSpMk id="757" creationId="{43F282A0-C5FB-0569-72FC-E3B0DB6CBFA3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58" creationId="{3A6E1714-AC41-4D5A-82C6-0865516DAFE5}"/>
          </ac:grpSpMkLst>
        </pc:grpChg>
        <pc:grpChg chg="add mod">
          <ac:chgData name="Nicolas Delfosse" userId="d965f3d4-ea58-4afe-85b0-6f02e8cf3c22" providerId="ADAL" clId="{C1EF8280-3966-4681-AC4D-8D4580F2A6EE}" dt="2023-07-24T09:31:05.781" v="20801" actId="207"/>
          <ac:grpSpMkLst>
            <pc:docMk/>
            <pc:sldMk cId="1263351441" sldId="2147479246"/>
            <ac:grpSpMk id="759" creationId="{7A36200E-FF7F-A5E0-6DC7-A549EEB9A3A3}"/>
          </ac:grpSpMkLst>
        </pc:grpChg>
      </pc:sldChg>
      <pc:sldChg chg="add del ord">
        <pc:chgData name="Nicolas Delfosse" userId="d965f3d4-ea58-4afe-85b0-6f02e8cf3c22" providerId="ADAL" clId="{C1EF8280-3966-4681-AC4D-8D4580F2A6EE}" dt="2023-07-24T10:39:28.404" v="23218" actId="47"/>
        <pc:sldMkLst>
          <pc:docMk/>
          <pc:sldMk cId="392104951" sldId="2147479247"/>
        </pc:sldMkLst>
      </pc:sldChg>
      <pc:sldChg chg="new del">
        <pc:chgData name="Nicolas Delfosse" userId="d965f3d4-ea58-4afe-85b0-6f02e8cf3c22" providerId="ADAL" clId="{C1EF8280-3966-4681-AC4D-8D4580F2A6EE}" dt="2023-07-24T08:29:46.108" v="19427" actId="680"/>
        <pc:sldMkLst>
          <pc:docMk/>
          <pc:sldMk cId="4176523275" sldId="2147479247"/>
        </pc:sldMkLst>
      </pc:sldChg>
      <pc:sldChg chg="addSp delSp modSp new del mod modAnim">
        <pc:chgData name="Nicolas Delfosse" userId="d965f3d4-ea58-4afe-85b0-6f02e8cf3c22" providerId="ADAL" clId="{C1EF8280-3966-4681-AC4D-8D4580F2A6EE}" dt="2023-07-26T18:06:45.667" v="26949" actId="47"/>
        <pc:sldMkLst>
          <pc:docMk/>
          <pc:sldMk cId="3722499267" sldId="2147479248"/>
        </pc:sldMkLst>
        <pc:spChg chg="mod">
          <ac:chgData name="Nicolas Delfosse" userId="d965f3d4-ea58-4afe-85b0-6f02e8cf3c22" providerId="ADAL" clId="{C1EF8280-3966-4681-AC4D-8D4580F2A6EE}" dt="2023-07-24T09:43:55.864" v="21188"/>
          <ac:spMkLst>
            <pc:docMk/>
            <pc:sldMk cId="3722499267" sldId="2147479248"/>
            <ac:spMk id="2" creationId="{5C383F6A-2476-736B-8D8D-854C654AA77D}"/>
          </ac:spMkLst>
        </pc:spChg>
        <pc:spChg chg="mod">
          <ac:chgData name="Nicolas Delfosse" userId="d965f3d4-ea58-4afe-85b0-6f02e8cf3c22" providerId="ADAL" clId="{C1EF8280-3966-4681-AC4D-8D4580F2A6EE}" dt="2023-07-24T10:38:07.023" v="23207" actId="207"/>
          <ac:spMkLst>
            <pc:docMk/>
            <pc:sldMk cId="3722499267" sldId="2147479248"/>
            <ac:spMk id="3" creationId="{02526627-AC39-7F89-633E-1CBAA683AD88}"/>
          </ac:spMkLst>
        </pc:spChg>
        <pc:spChg chg="add mod">
          <ac:chgData name="Nicolas Delfosse" userId="d965f3d4-ea58-4afe-85b0-6f02e8cf3c22" providerId="ADAL" clId="{C1EF8280-3966-4681-AC4D-8D4580F2A6EE}" dt="2023-07-24T19:47:08.007" v="25708" actId="207"/>
          <ac:spMkLst>
            <pc:docMk/>
            <pc:sldMk cId="3722499267" sldId="2147479248"/>
            <ac:spMk id="4" creationId="{7AEAF4CC-4FF5-59FB-C9F3-CD192C4CB551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5" creationId="{19CBDC91-2D5F-9FBF-2C79-72FD6AE7738A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6" creationId="{E3C88061-618D-EE15-36CE-4BF4411C4F05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7" creationId="{138F2D26-EDED-DAB5-8E0E-0A124EE14D6C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8" creationId="{9FD574AC-27A7-0430-31CA-F6F89065EF4E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9" creationId="{605BFC62-E060-DC4E-6D9C-53442C2B4889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11" creationId="{5DFC71A5-C1F4-CD0D-0ABA-74CB34B18D53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12" creationId="{2137E8A3-E717-F098-C9FB-86B7F2EF3B21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13" creationId="{7F7D7448-AA48-A968-6F1D-33D7E375C10C}"/>
          </ac:spMkLst>
        </pc:spChg>
        <pc:spChg chg="mod">
          <ac:chgData name="Nicolas Delfosse" userId="d965f3d4-ea58-4afe-85b0-6f02e8cf3c22" providerId="ADAL" clId="{C1EF8280-3966-4681-AC4D-8D4580F2A6EE}" dt="2023-07-24T09:41:55.296" v="20998"/>
          <ac:spMkLst>
            <pc:docMk/>
            <pc:sldMk cId="3722499267" sldId="2147479248"/>
            <ac:spMk id="14" creationId="{9FF0BE8C-CF1E-62BD-9A7B-28919A143388}"/>
          </ac:spMkLst>
        </pc:spChg>
        <pc:spChg chg="add del mod">
          <ac:chgData name="Nicolas Delfosse" userId="d965f3d4-ea58-4afe-85b0-6f02e8cf3c22" providerId="ADAL" clId="{C1EF8280-3966-4681-AC4D-8D4580F2A6EE}" dt="2023-07-24T09:41:56.668" v="20999"/>
          <ac:spMkLst>
            <pc:docMk/>
            <pc:sldMk cId="3722499267" sldId="2147479248"/>
            <ac:spMk id="15" creationId="{8D9B98BD-690E-67F9-A693-DC8551F1BFD6}"/>
          </ac:spMkLst>
        </pc:spChg>
        <pc:spChg chg="add del mod">
          <ac:chgData name="Nicolas Delfosse" userId="d965f3d4-ea58-4afe-85b0-6f02e8cf3c22" providerId="ADAL" clId="{C1EF8280-3966-4681-AC4D-8D4580F2A6EE}" dt="2023-07-24T09:41:56.668" v="20999"/>
          <ac:spMkLst>
            <pc:docMk/>
            <pc:sldMk cId="3722499267" sldId="2147479248"/>
            <ac:spMk id="16" creationId="{4178CE50-709B-6A68-32E1-0E5F637112BE}"/>
          </ac:spMkLst>
        </pc:spChg>
        <pc:spChg chg="add del mod">
          <ac:chgData name="Nicolas Delfosse" userId="d965f3d4-ea58-4afe-85b0-6f02e8cf3c22" providerId="ADAL" clId="{C1EF8280-3966-4681-AC4D-8D4580F2A6EE}" dt="2023-07-24T09:41:56.668" v="20999"/>
          <ac:spMkLst>
            <pc:docMk/>
            <pc:sldMk cId="3722499267" sldId="2147479248"/>
            <ac:spMk id="17" creationId="{B3C6917C-6223-4275-7817-EFDEBD89B111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19" creationId="{2CE99C68-8C95-35C5-EF75-7476C40FAFCC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0" creationId="{BA27B037-76B1-1AA7-B104-7D9F382AC0F0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1" creationId="{62615FBE-DCEA-6416-BDD9-34E0A56A42E9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2" creationId="{BB614B69-BB86-86F1-20EC-B9537AFEE243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3" creationId="{E9FBBC6D-8A40-A5BD-4D91-24FE3054E923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5" creationId="{187A9692-669B-756B-DC88-A6CBFF01D9ED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6" creationId="{B18719CD-AA19-7C08-D60A-9B6404031FD4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7" creationId="{8465AAB9-9E81-501D-F4B9-E046E826CF7B}"/>
          </ac:spMkLst>
        </pc:spChg>
        <pc:spChg chg="mod">
          <ac:chgData name="Nicolas Delfosse" userId="d965f3d4-ea58-4afe-85b0-6f02e8cf3c22" providerId="ADAL" clId="{C1EF8280-3966-4681-AC4D-8D4580F2A6EE}" dt="2023-07-24T09:42:45.805" v="21078"/>
          <ac:spMkLst>
            <pc:docMk/>
            <pc:sldMk cId="3722499267" sldId="2147479248"/>
            <ac:spMk id="28" creationId="{9E66D255-4868-F0ED-7B43-CFA9A319B0E0}"/>
          </ac:spMkLst>
        </pc:spChg>
        <pc:spChg chg="add del mod">
          <ac:chgData name="Nicolas Delfosse" userId="d965f3d4-ea58-4afe-85b0-6f02e8cf3c22" providerId="ADAL" clId="{C1EF8280-3966-4681-AC4D-8D4580F2A6EE}" dt="2023-07-24T09:42:46.624" v="21079"/>
          <ac:spMkLst>
            <pc:docMk/>
            <pc:sldMk cId="3722499267" sldId="2147479248"/>
            <ac:spMk id="29" creationId="{A4F88B38-DB95-44DC-EBEB-DB85556A95C4}"/>
          </ac:spMkLst>
        </pc:spChg>
        <pc:spChg chg="add del mod">
          <ac:chgData name="Nicolas Delfosse" userId="d965f3d4-ea58-4afe-85b0-6f02e8cf3c22" providerId="ADAL" clId="{C1EF8280-3966-4681-AC4D-8D4580F2A6EE}" dt="2023-07-24T09:42:46.624" v="21079"/>
          <ac:spMkLst>
            <pc:docMk/>
            <pc:sldMk cId="3722499267" sldId="2147479248"/>
            <ac:spMk id="30" creationId="{86696F6A-B2FA-3B86-E40F-16A7874433E5}"/>
          </ac:spMkLst>
        </pc:spChg>
        <pc:spChg chg="add del mod">
          <ac:chgData name="Nicolas Delfosse" userId="d965f3d4-ea58-4afe-85b0-6f02e8cf3c22" providerId="ADAL" clId="{C1EF8280-3966-4681-AC4D-8D4580F2A6EE}" dt="2023-07-24T09:42:46.624" v="21079"/>
          <ac:spMkLst>
            <pc:docMk/>
            <pc:sldMk cId="3722499267" sldId="2147479248"/>
            <ac:spMk id="31" creationId="{DDCF750E-442D-B6D3-BBA0-E6478520BF96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34" creationId="{39FDAECF-966C-036E-4B37-10C5CD4F9887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35" creationId="{8B12ED77-DCEC-5E2D-3E15-704043B49771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44" creationId="{7AF8EAA0-97CB-F457-37DE-2883B16AA080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45" creationId="{A9F353A4-A76A-E9C7-AA85-6BCE0831857D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46" creationId="{6161AEB3-1D80-16A1-EFC0-B10DA89476CC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47" creationId="{6BA37C35-187D-CE34-F8BE-0FE505FCEDF1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48" creationId="{CF522FCB-E074-5EB9-F22E-745F2BB33D19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49" creationId="{855CABE7-CA8B-E612-48D2-8FCF998F97D1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50" creationId="{0CC3E83E-FA80-DD48-6C69-BCD1C77C889A}"/>
          </ac:spMkLst>
        </pc:spChg>
        <pc:spChg chg="mod">
          <ac:chgData name="Nicolas Delfosse" userId="d965f3d4-ea58-4afe-85b0-6f02e8cf3c22" providerId="ADAL" clId="{C1EF8280-3966-4681-AC4D-8D4580F2A6EE}" dt="2023-07-24T09:46:34.796" v="21346"/>
          <ac:spMkLst>
            <pc:docMk/>
            <pc:sldMk cId="3722499267" sldId="2147479248"/>
            <ac:spMk id="51" creationId="{7C8EBF8F-49E3-4B6D-999B-36E2390011F7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56" creationId="{3433DDC9-2F03-1D57-24BB-D34601DADD44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57" creationId="{D14330C2-214E-9F69-1413-6A79B91E76D3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58" creationId="{C4B4848A-E01F-78A1-99D7-C71E1670E03E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59" creationId="{AD8915EA-0E44-1941-17C4-7C4D92F207C1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60" creationId="{C67DA90F-7E5A-2B54-D57A-F63F5D12C33C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61" creationId="{4F152E27-C148-BE38-5948-976591185CD0}"/>
          </ac:spMkLst>
        </pc:spChg>
        <pc:spChg chg="add mod">
          <ac:chgData name="Nicolas Delfosse" userId="d965f3d4-ea58-4afe-85b0-6f02e8cf3c22" providerId="ADAL" clId="{C1EF8280-3966-4681-AC4D-8D4580F2A6EE}" dt="2023-07-24T09:48:19.867" v="21443" actId="1076"/>
          <ac:spMkLst>
            <pc:docMk/>
            <pc:sldMk cId="3722499267" sldId="2147479248"/>
            <ac:spMk id="62" creationId="{3226F087-E209-B5B2-C222-05A31FD3B0DE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3" creationId="{F11994F6-3ED4-90EC-98F4-FEDC07F38E96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4" creationId="{644631D0-3E54-7E6D-3F2A-C22A311F68FF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5" creationId="{9D2603D2-75C2-BA7C-09B5-BD76BD66E591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6" creationId="{734D54EE-E698-5EF4-4498-DB7D38DAB76F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7" creationId="{C71F2843-0E25-65FF-E391-46A5196430C0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8" creationId="{E9867CEB-FA3C-B2DC-C3C6-CDC4E78399FC}"/>
          </ac:spMkLst>
        </pc:spChg>
        <pc:spChg chg="add mod">
          <ac:chgData name="Nicolas Delfosse" userId="d965f3d4-ea58-4afe-85b0-6f02e8cf3c22" providerId="ADAL" clId="{C1EF8280-3966-4681-AC4D-8D4580F2A6EE}" dt="2023-07-24T09:47:26.129" v="21352" actId="1076"/>
          <ac:spMkLst>
            <pc:docMk/>
            <pc:sldMk cId="3722499267" sldId="2147479248"/>
            <ac:spMk id="69" creationId="{7A2E279D-90EA-17D7-C6FF-24DC33FEA759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0" creationId="{777EF71C-064D-84BD-6D85-A8B6B5929B6F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1" creationId="{04A8AB13-8DA2-7954-D96F-66F2607B89C0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2" creationId="{F8AEEE9B-0F29-CB9A-1826-E8FD8CD420A0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3" creationId="{C1D68DFC-E911-708D-A053-A5CAA756918A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4" creationId="{96BF2FB0-CF27-3C2C-B8EE-3CB673B65556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5" creationId="{153E6177-38A0-59BA-D0F9-978F3741EE80}"/>
          </ac:spMkLst>
        </pc:spChg>
        <pc:spChg chg="add mod">
          <ac:chgData name="Nicolas Delfosse" userId="d965f3d4-ea58-4afe-85b0-6f02e8cf3c22" providerId="ADAL" clId="{C1EF8280-3966-4681-AC4D-8D4580F2A6EE}" dt="2023-07-24T09:47:31.873" v="21354" actId="1076"/>
          <ac:spMkLst>
            <pc:docMk/>
            <pc:sldMk cId="3722499267" sldId="2147479248"/>
            <ac:spMk id="76" creationId="{EF8319D1-91B4-A220-9487-9E7E1256C4F1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77" creationId="{1B00EBF2-0276-8ECD-F075-4E640F3E8ED9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78" creationId="{614EE043-E57A-9DC7-C854-EA7425FB6FD4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79" creationId="{8D99ADB2-8A8C-C78B-4927-9E5AA6503102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80" creationId="{743C3AB0-9AF1-1888-4745-275D1C37F5E6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81" creationId="{B2E92102-3C04-C793-F79A-8C01EFAADED3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82" creationId="{F368AF0F-D1BE-2F80-D519-2161EFB345D3}"/>
          </ac:spMkLst>
        </pc:spChg>
        <pc:spChg chg="add mod">
          <ac:chgData name="Nicolas Delfosse" userId="d965f3d4-ea58-4afe-85b0-6f02e8cf3c22" providerId="ADAL" clId="{C1EF8280-3966-4681-AC4D-8D4580F2A6EE}" dt="2023-07-24T09:47:37.241" v="21356" actId="1076"/>
          <ac:spMkLst>
            <pc:docMk/>
            <pc:sldMk cId="3722499267" sldId="2147479248"/>
            <ac:spMk id="83" creationId="{D2021011-B3DD-F092-FAD9-86839A291A91}"/>
          </ac:spMkLst>
        </pc:spChg>
        <pc:grpChg chg="add del mod">
          <ac:chgData name="Nicolas Delfosse" userId="d965f3d4-ea58-4afe-85b0-6f02e8cf3c22" providerId="ADAL" clId="{C1EF8280-3966-4681-AC4D-8D4580F2A6EE}" dt="2023-07-24T09:41:56.668" v="20999"/>
          <ac:grpSpMkLst>
            <pc:docMk/>
            <pc:sldMk cId="3722499267" sldId="2147479248"/>
            <ac:grpSpMk id="4" creationId="{80E4058D-9E4E-DBBD-7E4C-5696F9BB137A}"/>
          </ac:grpSpMkLst>
        </pc:grpChg>
        <pc:grpChg chg="mod">
          <ac:chgData name="Nicolas Delfosse" userId="d965f3d4-ea58-4afe-85b0-6f02e8cf3c22" providerId="ADAL" clId="{C1EF8280-3966-4681-AC4D-8D4580F2A6EE}" dt="2023-07-24T09:41:55.296" v="20998"/>
          <ac:grpSpMkLst>
            <pc:docMk/>
            <pc:sldMk cId="3722499267" sldId="2147479248"/>
            <ac:grpSpMk id="10" creationId="{2FD864E9-2CBB-370F-A7F4-8AEEB9906F14}"/>
          </ac:grpSpMkLst>
        </pc:grpChg>
        <pc:grpChg chg="add del mod">
          <ac:chgData name="Nicolas Delfosse" userId="d965f3d4-ea58-4afe-85b0-6f02e8cf3c22" providerId="ADAL" clId="{C1EF8280-3966-4681-AC4D-8D4580F2A6EE}" dt="2023-07-24T09:42:46.624" v="21079"/>
          <ac:grpSpMkLst>
            <pc:docMk/>
            <pc:sldMk cId="3722499267" sldId="2147479248"/>
            <ac:grpSpMk id="18" creationId="{A4C54F0A-9552-2A11-9B09-6510AC4E9B5F}"/>
          </ac:grpSpMkLst>
        </pc:grpChg>
        <pc:grpChg chg="mod">
          <ac:chgData name="Nicolas Delfosse" userId="d965f3d4-ea58-4afe-85b0-6f02e8cf3c22" providerId="ADAL" clId="{C1EF8280-3966-4681-AC4D-8D4580F2A6EE}" dt="2023-07-24T09:42:45.805" v="21078"/>
          <ac:grpSpMkLst>
            <pc:docMk/>
            <pc:sldMk cId="3722499267" sldId="2147479248"/>
            <ac:grpSpMk id="24" creationId="{41B9B911-2AA0-AA17-62D7-7644979064F1}"/>
          </ac:grpSpMkLst>
        </pc:grpChg>
        <pc:grpChg chg="add mod">
          <ac:chgData name="Nicolas Delfosse" userId="d965f3d4-ea58-4afe-85b0-6f02e8cf3c22" providerId="ADAL" clId="{C1EF8280-3966-4681-AC4D-8D4580F2A6EE}" dt="2023-07-24T09:48:19.867" v="21443" actId="1076"/>
          <ac:grpSpMkLst>
            <pc:docMk/>
            <pc:sldMk cId="3722499267" sldId="2147479248"/>
            <ac:grpSpMk id="32" creationId="{5DBF637C-6E77-8A99-4FF9-8E25E52F7D40}"/>
          </ac:grpSpMkLst>
        </pc:grpChg>
        <pc:grpChg chg="mod">
          <ac:chgData name="Nicolas Delfosse" userId="d965f3d4-ea58-4afe-85b0-6f02e8cf3c22" providerId="ADAL" clId="{C1EF8280-3966-4681-AC4D-8D4580F2A6EE}" dt="2023-07-24T09:46:34.796" v="21346"/>
          <ac:grpSpMkLst>
            <pc:docMk/>
            <pc:sldMk cId="3722499267" sldId="2147479248"/>
            <ac:grpSpMk id="33" creationId="{E3924550-14EC-2905-DB75-083FE4D15CDF}"/>
          </ac:grpSpMkLst>
        </pc:grpChg>
        <pc:grpChg chg="add mod">
          <ac:chgData name="Nicolas Delfosse" userId="d965f3d4-ea58-4afe-85b0-6f02e8cf3c22" providerId="ADAL" clId="{C1EF8280-3966-4681-AC4D-8D4580F2A6EE}" dt="2023-07-24T09:48:11.602" v="21442" actId="1076"/>
          <ac:grpSpMkLst>
            <pc:docMk/>
            <pc:sldMk cId="3722499267" sldId="2147479248"/>
            <ac:grpSpMk id="84" creationId="{FACFB8ED-B6A6-4422-8CE9-48D0D1D1868C}"/>
          </ac:grpSpMkLst>
        </pc:grpChg>
        <pc:grpChg chg="add">
          <ac:chgData name="Nicolas Delfosse" userId="d965f3d4-ea58-4afe-85b0-6f02e8cf3c22" providerId="ADAL" clId="{C1EF8280-3966-4681-AC4D-8D4580F2A6EE}" dt="2023-07-24T09:48:22.993" v="21444" actId="164"/>
          <ac:grpSpMkLst>
            <pc:docMk/>
            <pc:sldMk cId="3722499267" sldId="2147479248"/>
            <ac:grpSpMk id="85" creationId="{08D66B37-BCFB-0B76-5AD0-C8F897573D51}"/>
          </ac:grpSpMkLst>
        </pc:grp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36" creationId="{67C75C7C-F878-65E8-6A92-88613A0E4D0B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37" creationId="{02FED547-0BCF-0D8E-7FF4-7187C912663F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38" creationId="{EF36F19C-DAB5-2734-EF54-7ED60EBB3E3F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39" creationId="{488E587E-DB95-5A3C-542D-99855D1B6ADB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40" creationId="{02921E19-8234-11D8-C3C6-E7A099C52F2C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41" creationId="{7A34446E-93A4-0B01-64EA-4128ADC7C3CB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42" creationId="{F2D5C48A-1B19-6CE4-813F-12E002372C1E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43" creationId="{9D13BF07-CDFB-1F3E-A271-1B1FE2885647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52" creationId="{C725559F-43FF-6EA0-39CB-FD447C6CF9D9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53" creationId="{0EBAB11C-363C-B49A-55D9-F3075477F8E4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54" creationId="{094418F6-4F9B-B023-FC5C-673F588D8A0E}"/>
          </ac:cxnSpMkLst>
        </pc:cxnChg>
        <pc:cxnChg chg="mod">
          <ac:chgData name="Nicolas Delfosse" userId="d965f3d4-ea58-4afe-85b0-6f02e8cf3c22" providerId="ADAL" clId="{C1EF8280-3966-4681-AC4D-8D4580F2A6EE}" dt="2023-07-24T09:46:34.796" v="21346"/>
          <ac:cxnSpMkLst>
            <pc:docMk/>
            <pc:sldMk cId="3722499267" sldId="2147479248"/>
            <ac:cxnSpMk id="55" creationId="{6E9847CE-83E7-8E81-3886-02624DFC94C5}"/>
          </ac:cxnSpMkLst>
        </pc:cxnChg>
      </pc:sldChg>
      <pc:sldChg chg="addSp delSp modSp new mod">
        <pc:chgData name="Nicolas Delfosse" userId="d965f3d4-ea58-4afe-85b0-6f02e8cf3c22" providerId="ADAL" clId="{C1EF8280-3966-4681-AC4D-8D4580F2A6EE}" dt="2023-07-24T10:17:32.456" v="22930" actId="1076"/>
        <pc:sldMkLst>
          <pc:docMk/>
          <pc:sldMk cId="2423162752" sldId="2147479249"/>
        </pc:sldMkLst>
        <pc:spChg chg="mod">
          <ac:chgData name="Nicolas Delfosse" userId="d965f3d4-ea58-4afe-85b0-6f02e8cf3c22" providerId="ADAL" clId="{C1EF8280-3966-4681-AC4D-8D4580F2A6EE}" dt="2023-07-24T10:16:25.971" v="22883" actId="20577"/>
          <ac:spMkLst>
            <pc:docMk/>
            <pc:sldMk cId="2423162752" sldId="2147479249"/>
            <ac:spMk id="2" creationId="{4D367D27-2109-883F-1EC3-83CEBFD994B2}"/>
          </ac:spMkLst>
        </pc:spChg>
        <pc:spChg chg="add del mod">
          <ac:chgData name="Nicolas Delfosse" userId="d965f3d4-ea58-4afe-85b0-6f02e8cf3c22" providerId="ADAL" clId="{C1EF8280-3966-4681-AC4D-8D4580F2A6EE}" dt="2023-07-24T10:13:53.112" v="22766" actId="3680"/>
          <ac:spMkLst>
            <pc:docMk/>
            <pc:sldMk cId="2423162752" sldId="2147479249"/>
            <ac:spMk id="3" creationId="{0BF4F8A8-35F6-ECF1-FF55-C26D7ADBFCC6}"/>
          </ac:spMkLst>
        </pc:spChg>
        <pc:graphicFrameChg chg="add del mod ord modGraphic">
          <ac:chgData name="Nicolas Delfosse" userId="d965f3d4-ea58-4afe-85b0-6f02e8cf3c22" providerId="ADAL" clId="{C1EF8280-3966-4681-AC4D-8D4580F2A6EE}" dt="2023-07-24T10:12:26.871" v="22754" actId="3680"/>
          <ac:graphicFrameMkLst>
            <pc:docMk/>
            <pc:sldMk cId="2423162752" sldId="2147479249"/>
            <ac:graphicFrameMk id="4" creationId="{58217B97-1B6A-1DB4-20C5-F65ECF2A7F26}"/>
          </ac:graphicFrameMkLst>
        </pc:graphicFrameChg>
        <pc:graphicFrameChg chg="add mod ord modGraphic">
          <ac:chgData name="Nicolas Delfosse" userId="d965f3d4-ea58-4afe-85b0-6f02e8cf3c22" providerId="ADAL" clId="{C1EF8280-3966-4681-AC4D-8D4580F2A6EE}" dt="2023-07-24T10:17:32.456" v="22930" actId="1076"/>
          <ac:graphicFrameMkLst>
            <pc:docMk/>
            <pc:sldMk cId="2423162752" sldId="2147479249"/>
            <ac:graphicFrameMk id="5" creationId="{03845637-52AE-2CD9-FBAD-811BB1303397}"/>
          </ac:graphicFrameMkLst>
        </pc:graphicFrameChg>
      </pc:sldChg>
      <pc:sldChg chg="add del">
        <pc:chgData name="Nicolas Delfosse" userId="d965f3d4-ea58-4afe-85b0-6f02e8cf3c22" providerId="ADAL" clId="{C1EF8280-3966-4681-AC4D-8D4580F2A6EE}" dt="2023-07-24T09:39:24.321" v="20865"/>
        <pc:sldMkLst>
          <pc:docMk/>
          <pc:sldMk cId="2646392903" sldId="2147479250"/>
        </pc:sldMkLst>
      </pc:sldChg>
      <pc:sldChg chg="modSp new del mod modAnim">
        <pc:chgData name="Nicolas Delfosse" userId="d965f3d4-ea58-4afe-85b0-6f02e8cf3c22" providerId="ADAL" clId="{C1EF8280-3966-4681-AC4D-8D4580F2A6EE}" dt="2023-07-26T18:09:18.605" v="26961" actId="47"/>
        <pc:sldMkLst>
          <pc:docMk/>
          <pc:sldMk cId="3701026808" sldId="2147479250"/>
        </pc:sldMkLst>
        <pc:spChg chg="mod">
          <ac:chgData name="Nicolas Delfosse" userId="d965f3d4-ea58-4afe-85b0-6f02e8cf3c22" providerId="ADAL" clId="{C1EF8280-3966-4681-AC4D-8D4580F2A6EE}" dt="2023-07-24T10:11:01.504" v="22727" actId="20577"/>
          <ac:spMkLst>
            <pc:docMk/>
            <pc:sldMk cId="3701026808" sldId="2147479250"/>
            <ac:spMk id="2" creationId="{97E90C84-FFE2-FA46-46F3-9FF86FA8558F}"/>
          </ac:spMkLst>
        </pc:spChg>
        <pc:spChg chg="mod">
          <ac:chgData name="Nicolas Delfosse" userId="d965f3d4-ea58-4afe-85b0-6f02e8cf3c22" providerId="ADAL" clId="{C1EF8280-3966-4681-AC4D-8D4580F2A6EE}" dt="2023-07-24T16:34:50.949" v="25425" actId="20577"/>
          <ac:spMkLst>
            <pc:docMk/>
            <pc:sldMk cId="3701026808" sldId="2147479250"/>
            <ac:spMk id="3" creationId="{03528E60-474E-6353-AAD2-589DF9C35FD2}"/>
          </ac:spMkLst>
        </pc:spChg>
      </pc:sldChg>
      <pc:sldChg chg="modSp new mod">
        <pc:chgData name="Nicolas Delfosse" userId="d965f3d4-ea58-4afe-85b0-6f02e8cf3c22" providerId="ADAL" clId="{C1EF8280-3966-4681-AC4D-8D4580F2A6EE}" dt="2023-07-24T19:40:38.177" v="25578" actId="20577"/>
        <pc:sldMkLst>
          <pc:docMk/>
          <pc:sldMk cId="22972316" sldId="2147479251"/>
        </pc:sldMkLst>
        <pc:spChg chg="mod">
          <ac:chgData name="Nicolas Delfosse" userId="d965f3d4-ea58-4afe-85b0-6f02e8cf3c22" providerId="ADAL" clId="{C1EF8280-3966-4681-AC4D-8D4580F2A6EE}" dt="2023-07-24T19:40:38.177" v="25578" actId="20577"/>
          <ac:spMkLst>
            <pc:docMk/>
            <pc:sldMk cId="22972316" sldId="2147479251"/>
            <ac:spMk id="2" creationId="{5D16839F-EE98-079A-C804-D6E90B82D5FB}"/>
          </ac:spMkLst>
        </pc:spChg>
        <pc:spChg chg="mod">
          <ac:chgData name="Nicolas Delfosse" userId="d965f3d4-ea58-4afe-85b0-6f02e8cf3c22" providerId="ADAL" clId="{C1EF8280-3966-4681-AC4D-8D4580F2A6EE}" dt="2023-07-24T10:44:45.093" v="23661" actId="403"/>
          <ac:spMkLst>
            <pc:docMk/>
            <pc:sldMk cId="22972316" sldId="2147479251"/>
            <ac:spMk id="3" creationId="{EF38492E-5788-B3EB-E40A-E1284E7AC471}"/>
          </ac:spMkLst>
        </pc:spChg>
      </pc:sldChg>
      <pc:sldChg chg="new del">
        <pc:chgData name="Nicolas Delfosse" userId="d965f3d4-ea58-4afe-85b0-6f02e8cf3c22" providerId="ADAL" clId="{C1EF8280-3966-4681-AC4D-8D4580F2A6EE}" dt="2023-07-24T10:12:37.704" v="22762" actId="680"/>
        <pc:sldMkLst>
          <pc:docMk/>
          <pc:sldMk cId="508778362" sldId="2147479251"/>
        </pc:sldMkLst>
      </pc:sldChg>
      <pc:sldChg chg="modSp new add del mod">
        <pc:chgData name="Nicolas Delfosse" userId="d965f3d4-ea58-4afe-85b0-6f02e8cf3c22" providerId="ADAL" clId="{C1EF8280-3966-4681-AC4D-8D4580F2A6EE}" dt="2023-07-24T10:42:03.585" v="23363" actId="47"/>
        <pc:sldMkLst>
          <pc:docMk/>
          <pc:sldMk cId="1231190464" sldId="2147479251"/>
        </pc:sldMkLst>
        <pc:spChg chg="mod">
          <ac:chgData name="Nicolas Delfosse" userId="d965f3d4-ea58-4afe-85b0-6f02e8cf3c22" providerId="ADAL" clId="{C1EF8280-3966-4681-AC4D-8D4580F2A6EE}" dt="2023-07-24T10:39:50.390" v="23275" actId="20577"/>
          <ac:spMkLst>
            <pc:docMk/>
            <pc:sldMk cId="1231190464" sldId="2147479251"/>
            <ac:spMk id="2" creationId="{7EED3D0F-ADEA-6BC8-4509-EF2C97F1F7B0}"/>
          </ac:spMkLst>
        </pc:spChg>
        <pc:spChg chg="mod">
          <ac:chgData name="Nicolas Delfosse" userId="d965f3d4-ea58-4afe-85b0-6f02e8cf3c22" providerId="ADAL" clId="{C1EF8280-3966-4681-AC4D-8D4580F2A6EE}" dt="2023-07-24T10:39:56.124" v="23288" actId="20577"/>
          <ac:spMkLst>
            <pc:docMk/>
            <pc:sldMk cId="1231190464" sldId="2147479251"/>
            <ac:spMk id="3" creationId="{0795B3CE-EEAF-32BD-9B2F-51780078F30E}"/>
          </ac:spMkLst>
        </pc:spChg>
      </pc:sldChg>
      <pc:sldChg chg="modSp add mod modAnim">
        <pc:chgData name="Nicolas Delfosse" userId="d965f3d4-ea58-4afe-85b0-6f02e8cf3c22" providerId="ADAL" clId="{C1EF8280-3966-4681-AC4D-8D4580F2A6EE}" dt="2023-07-24T15:34:28.456" v="24288" actId="20577"/>
        <pc:sldMkLst>
          <pc:docMk/>
          <pc:sldMk cId="1851134297" sldId="2147479252"/>
        </pc:sldMkLst>
        <pc:spChg chg="mod">
          <ac:chgData name="Nicolas Delfosse" userId="d965f3d4-ea58-4afe-85b0-6f02e8cf3c22" providerId="ADAL" clId="{C1EF8280-3966-4681-AC4D-8D4580F2A6EE}" dt="2023-07-24T15:22:33.433" v="23707" actId="20577"/>
          <ac:spMkLst>
            <pc:docMk/>
            <pc:sldMk cId="1851134297" sldId="2147479252"/>
            <ac:spMk id="2" creationId="{90D2CF97-99C2-4ADC-F70B-38E6D3AA42BE}"/>
          </ac:spMkLst>
        </pc:spChg>
        <pc:spChg chg="mod">
          <ac:chgData name="Nicolas Delfosse" userId="d965f3d4-ea58-4afe-85b0-6f02e8cf3c22" providerId="ADAL" clId="{C1EF8280-3966-4681-AC4D-8D4580F2A6EE}" dt="2023-07-24T15:34:28.456" v="24288" actId="20577"/>
          <ac:spMkLst>
            <pc:docMk/>
            <pc:sldMk cId="1851134297" sldId="2147479252"/>
            <ac:spMk id="3" creationId="{F7FB83CE-EF45-3268-A177-EC888495BFB3}"/>
          </ac:spMkLst>
        </pc:spChg>
      </pc:sldChg>
      <pc:sldChg chg="new add del">
        <pc:chgData name="Nicolas Delfosse" userId="d965f3d4-ea58-4afe-85b0-6f02e8cf3c22" providerId="ADAL" clId="{C1EF8280-3966-4681-AC4D-8D4580F2A6EE}" dt="2023-07-24T10:39:28.404" v="23218" actId="47"/>
        <pc:sldMkLst>
          <pc:docMk/>
          <pc:sldMk cId="2302417059" sldId="2147479252"/>
        </pc:sldMkLst>
      </pc:sldChg>
      <pc:sldChg chg="modSp add del mod modAnim">
        <pc:chgData name="Nicolas Delfosse" userId="d965f3d4-ea58-4afe-85b0-6f02e8cf3c22" providerId="ADAL" clId="{C1EF8280-3966-4681-AC4D-8D4580F2A6EE}" dt="2023-07-24T16:20:22.379" v="24811" actId="47"/>
        <pc:sldMkLst>
          <pc:docMk/>
          <pc:sldMk cId="127942086" sldId="2147479253"/>
        </pc:sldMkLst>
        <pc:spChg chg="mod">
          <ac:chgData name="Nicolas Delfosse" userId="d965f3d4-ea58-4afe-85b0-6f02e8cf3c22" providerId="ADAL" clId="{C1EF8280-3966-4681-AC4D-8D4580F2A6EE}" dt="2023-07-24T16:20:15.340" v="24810" actId="20577"/>
          <ac:spMkLst>
            <pc:docMk/>
            <pc:sldMk cId="127942086" sldId="2147479253"/>
            <ac:spMk id="3" creationId="{0DC0588F-C9B6-F613-10D5-AA451F051548}"/>
          </ac:spMkLst>
        </pc:spChg>
      </pc:sldChg>
      <pc:sldChg chg="new del">
        <pc:chgData name="Nicolas Delfosse" userId="d965f3d4-ea58-4afe-85b0-6f02e8cf3c22" providerId="ADAL" clId="{C1EF8280-3966-4681-AC4D-8D4580F2A6EE}" dt="2023-07-24T16:27:32.306" v="25166" actId="680"/>
        <pc:sldMkLst>
          <pc:docMk/>
          <pc:sldMk cId="314898587" sldId="2147479253"/>
        </pc:sldMkLst>
      </pc:sldChg>
      <pc:sldChg chg="new add del">
        <pc:chgData name="Nicolas Delfosse" userId="d965f3d4-ea58-4afe-85b0-6f02e8cf3c22" providerId="ADAL" clId="{C1EF8280-3966-4681-AC4D-8D4580F2A6EE}" dt="2023-07-24T10:39:28.404" v="23218" actId="47"/>
        <pc:sldMkLst>
          <pc:docMk/>
          <pc:sldMk cId="379746091" sldId="2147479253"/>
        </pc:sldMkLst>
      </pc:sldChg>
      <pc:sldChg chg="addSp delSp modSp add del mod delAnim modAnim">
        <pc:chgData name="Nicolas Delfosse" userId="d965f3d4-ea58-4afe-85b0-6f02e8cf3c22" providerId="ADAL" clId="{C1EF8280-3966-4681-AC4D-8D4580F2A6EE}" dt="2023-07-26T18:09:03.044" v="26960" actId="47"/>
        <pc:sldMkLst>
          <pc:docMk/>
          <pc:sldMk cId="721305961" sldId="2147479253"/>
        </pc:sldMkLst>
        <pc:spChg chg="mod">
          <ac:chgData name="Nicolas Delfosse" userId="d965f3d4-ea58-4afe-85b0-6f02e8cf3c22" providerId="ADAL" clId="{C1EF8280-3966-4681-AC4D-8D4580F2A6EE}" dt="2023-07-24T16:27:49.415" v="25202" actId="20577"/>
          <ac:spMkLst>
            <pc:docMk/>
            <pc:sldMk cId="721305961" sldId="2147479253"/>
            <ac:spMk id="2" creationId="{5C383F6A-2476-736B-8D8D-854C654AA77D}"/>
          </ac:spMkLst>
        </pc:spChg>
        <pc:spChg chg="del mod">
          <ac:chgData name="Nicolas Delfosse" userId="d965f3d4-ea58-4afe-85b0-6f02e8cf3c22" providerId="ADAL" clId="{C1EF8280-3966-4681-AC4D-8D4580F2A6EE}" dt="2023-07-24T16:28:16.344" v="25209" actId="478"/>
          <ac:spMkLst>
            <pc:docMk/>
            <pc:sldMk cId="721305961" sldId="2147479253"/>
            <ac:spMk id="3" creationId="{02526627-AC39-7F89-633E-1CBAA683AD88}"/>
          </ac:spMkLst>
        </pc:spChg>
        <pc:spChg chg="del mod topLvl">
          <ac:chgData name="Nicolas Delfosse" userId="d965f3d4-ea58-4afe-85b0-6f02e8cf3c22" providerId="ADAL" clId="{C1EF8280-3966-4681-AC4D-8D4580F2A6EE}" dt="2023-07-24T16:28:46.931" v="25219" actId="478"/>
          <ac:spMkLst>
            <pc:docMk/>
            <pc:sldMk cId="721305961" sldId="2147479253"/>
            <ac:spMk id="6" creationId="{AA0905F7-1056-DC69-9A5C-B7EA10C88BC4}"/>
          </ac:spMkLst>
        </pc:spChg>
        <pc:spChg chg="del mod topLvl">
          <ac:chgData name="Nicolas Delfosse" userId="d965f3d4-ea58-4afe-85b0-6f02e8cf3c22" providerId="ADAL" clId="{C1EF8280-3966-4681-AC4D-8D4580F2A6EE}" dt="2023-07-24T16:28:46.931" v="25219" actId="478"/>
          <ac:spMkLst>
            <pc:docMk/>
            <pc:sldMk cId="721305961" sldId="2147479253"/>
            <ac:spMk id="7" creationId="{007DF67E-7C94-BA9A-3737-D06C7488E543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16" creationId="{C8E6A31A-F812-0934-891D-C1590AD6B7CC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17" creationId="{24A5CD26-321F-DECC-2FDB-9B44431748DD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18" creationId="{0FC9922E-7F50-44DD-4699-FB722B3477C0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19" creationId="{52F7CAB6-C32D-E235-7BA5-E83B9E34BEB4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20" creationId="{7296D4FA-92F1-8949-768C-85896415FC13}"/>
          </ac:spMkLst>
        </pc:spChg>
        <pc:spChg chg="del mod topLvl">
          <ac:chgData name="Nicolas Delfosse" userId="d965f3d4-ea58-4afe-85b0-6f02e8cf3c22" providerId="ADAL" clId="{C1EF8280-3966-4681-AC4D-8D4580F2A6EE}" dt="2023-07-24T16:28:46.931" v="25219" actId="478"/>
          <ac:spMkLst>
            <pc:docMk/>
            <pc:sldMk cId="721305961" sldId="2147479253"/>
            <ac:spMk id="21" creationId="{AFB6BFF5-E6E8-295E-7E3E-E3C5724DCA4D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22" creationId="{D33E29BD-26DB-CD7B-9240-433E46A44D38}"/>
          </ac:spMkLst>
        </pc:spChg>
        <pc:spChg chg="del mod topLvl">
          <ac:chgData name="Nicolas Delfosse" userId="d965f3d4-ea58-4afe-85b0-6f02e8cf3c22" providerId="ADAL" clId="{C1EF8280-3966-4681-AC4D-8D4580F2A6EE}" dt="2023-07-24T16:29:18.228" v="25227" actId="478"/>
          <ac:spMkLst>
            <pc:docMk/>
            <pc:sldMk cId="721305961" sldId="2147479253"/>
            <ac:spMk id="23" creationId="{24B04129-E810-8340-12E7-18087CF3ACDB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56" creationId="{3433DDC9-2F03-1D57-24BB-D34601DADD44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57" creationId="{D14330C2-214E-9F69-1413-6A79B91E76D3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58" creationId="{C4B4848A-E01F-78A1-99D7-C71E1670E03E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59" creationId="{AD8915EA-0E44-1941-17C4-7C4D92F207C1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60" creationId="{C67DA90F-7E5A-2B54-D57A-F63F5D12C33C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61" creationId="{4F152E27-C148-BE38-5948-976591185CD0}"/>
          </ac:spMkLst>
        </pc:spChg>
        <pc:spChg chg="del topLvl">
          <ac:chgData name="Nicolas Delfosse" userId="d965f3d4-ea58-4afe-85b0-6f02e8cf3c22" providerId="ADAL" clId="{C1EF8280-3966-4681-AC4D-8D4580F2A6EE}" dt="2023-07-24T16:28:08.483" v="25207" actId="478"/>
          <ac:spMkLst>
            <pc:docMk/>
            <pc:sldMk cId="721305961" sldId="2147479253"/>
            <ac:spMk id="62" creationId="{3226F087-E209-B5B2-C222-05A31FD3B0DE}"/>
          </ac:spMkLst>
        </pc:spChg>
        <pc:spChg chg="add mod">
          <ac:chgData name="Nicolas Delfosse" userId="d965f3d4-ea58-4afe-85b0-6f02e8cf3c22" providerId="ADAL" clId="{C1EF8280-3966-4681-AC4D-8D4580F2A6EE}" dt="2023-07-24T16:28:41.278" v="25216" actId="571"/>
          <ac:spMkLst>
            <pc:docMk/>
            <pc:sldMk cId="721305961" sldId="2147479253"/>
            <ac:spMk id="94" creationId="{F27476D2-794B-6DA8-52DE-04BF2EE568DF}"/>
          </ac:spMkLst>
        </pc:spChg>
        <pc:spChg chg="add mod">
          <ac:chgData name="Nicolas Delfosse" userId="d965f3d4-ea58-4afe-85b0-6f02e8cf3c22" providerId="ADAL" clId="{C1EF8280-3966-4681-AC4D-8D4580F2A6EE}" dt="2023-07-24T16:28:41.278" v="25216" actId="571"/>
          <ac:spMkLst>
            <pc:docMk/>
            <pc:sldMk cId="721305961" sldId="2147479253"/>
            <ac:spMk id="95" creationId="{5106E9BE-F895-99F1-BDC5-EA17AC433ABF}"/>
          </ac:spMkLst>
        </pc:spChg>
        <pc:spChg chg="add mod">
          <ac:chgData name="Nicolas Delfosse" userId="d965f3d4-ea58-4afe-85b0-6f02e8cf3c22" providerId="ADAL" clId="{C1EF8280-3966-4681-AC4D-8D4580F2A6EE}" dt="2023-07-24T16:28:41.278" v="25216" actId="571"/>
          <ac:spMkLst>
            <pc:docMk/>
            <pc:sldMk cId="721305961" sldId="2147479253"/>
            <ac:spMk id="96" creationId="{3512DDC4-A0DB-D4F9-89BE-1B05BF46DEFD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97" creationId="{78215A68-4859-78BD-4067-24368FC9FF34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98" creationId="{23A5FDB4-9701-662F-9C53-8ED2490EDF74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99" creationId="{8B2FF6A3-B22D-E421-AA91-502C4283AAD5}"/>
          </ac:spMkLst>
        </pc:spChg>
        <pc:spChg chg="add del mod">
          <ac:chgData name="Nicolas Delfosse" userId="d965f3d4-ea58-4afe-85b0-6f02e8cf3c22" providerId="ADAL" clId="{C1EF8280-3966-4681-AC4D-8D4580F2A6EE}" dt="2023-07-24T16:28:59.632" v="25222" actId="478"/>
          <ac:spMkLst>
            <pc:docMk/>
            <pc:sldMk cId="721305961" sldId="2147479253"/>
            <ac:spMk id="100" creationId="{1235D255-E042-0F49-4BFA-C911B19348E2}"/>
          </ac:spMkLst>
        </pc:spChg>
        <pc:spChg chg="add mod">
          <ac:chgData name="Nicolas Delfosse" userId="d965f3d4-ea58-4afe-85b0-6f02e8cf3c22" providerId="ADAL" clId="{C1EF8280-3966-4681-AC4D-8D4580F2A6EE}" dt="2023-07-24T16:28:57.958" v="25221" actId="1076"/>
          <ac:spMkLst>
            <pc:docMk/>
            <pc:sldMk cId="721305961" sldId="2147479253"/>
            <ac:spMk id="101" creationId="{AAB0D2EC-9DB4-35C1-BB12-B8D805F59ABD}"/>
          </ac:spMkLst>
        </pc:spChg>
        <pc:spChg chg="add mod">
          <ac:chgData name="Nicolas Delfosse" userId="d965f3d4-ea58-4afe-85b0-6f02e8cf3c22" providerId="ADAL" clId="{C1EF8280-3966-4681-AC4D-8D4580F2A6EE}" dt="2023-07-24T16:29:15.395" v="25226" actId="1076"/>
          <ac:spMkLst>
            <pc:docMk/>
            <pc:sldMk cId="721305961" sldId="2147479253"/>
            <ac:spMk id="102" creationId="{8AAC44CC-07F6-6B62-C640-1AA3E1DF3FE2}"/>
          </ac:spMkLst>
        </pc:spChg>
        <pc:spChg chg="add mod">
          <ac:chgData name="Nicolas Delfosse" userId="d965f3d4-ea58-4afe-85b0-6f02e8cf3c22" providerId="ADAL" clId="{C1EF8280-3966-4681-AC4D-8D4580F2A6EE}" dt="2023-07-24T16:29:05.346" v="25223" actId="1076"/>
          <ac:spMkLst>
            <pc:docMk/>
            <pc:sldMk cId="721305961" sldId="2147479253"/>
            <ac:spMk id="103" creationId="{401F711A-7CE3-F93D-913F-1886E20CCA03}"/>
          </ac:spMkLst>
        </pc:spChg>
        <pc:spChg chg="add del mod">
          <ac:chgData name="Nicolas Delfosse" userId="d965f3d4-ea58-4afe-85b0-6f02e8cf3c22" providerId="ADAL" clId="{C1EF8280-3966-4681-AC4D-8D4580F2A6EE}" dt="2023-07-24T16:29:08.624" v="25224" actId="478"/>
          <ac:spMkLst>
            <pc:docMk/>
            <pc:sldMk cId="721305961" sldId="2147479253"/>
            <ac:spMk id="104" creationId="{91D14FBE-DD4E-3CF9-626C-2F14C64FD40F}"/>
          </ac:spMkLst>
        </pc:spChg>
        <pc:spChg chg="add del mod">
          <ac:chgData name="Nicolas Delfosse" userId="d965f3d4-ea58-4afe-85b0-6f02e8cf3c22" providerId="ADAL" clId="{C1EF8280-3966-4681-AC4D-8D4580F2A6EE}" dt="2023-07-24T16:29:08.624" v="25224" actId="478"/>
          <ac:spMkLst>
            <pc:docMk/>
            <pc:sldMk cId="721305961" sldId="2147479253"/>
            <ac:spMk id="105" creationId="{D626DACF-3D3B-1248-5030-B9FEB7D33004}"/>
          </ac:spMkLst>
        </pc:spChg>
        <pc:spChg chg="add del mod">
          <ac:chgData name="Nicolas Delfosse" userId="d965f3d4-ea58-4afe-85b0-6f02e8cf3c22" providerId="ADAL" clId="{C1EF8280-3966-4681-AC4D-8D4580F2A6EE}" dt="2023-07-24T16:29:08.624" v="25224" actId="478"/>
          <ac:spMkLst>
            <pc:docMk/>
            <pc:sldMk cId="721305961" sldId="2147479253"/>
            <ac:spMk id="106" creationId="{798C02D9-1BCA-C7FA-5535-A14BAC520E94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107" creationId="{1F27EFE7-3441-0F3D-29A3-587DC8F5AE87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108" creationId="{97551162-06BD-E8DF-3A75-D3E67FBA972F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109" creationId="{889F5C89-404D-8809-BC6C-7C85DF0AC083}"/>
          </ac:spMkLst>
        </pc:spChg>
        <pc:spChg chg="add mod">
          <ac:chgData name="Nicolas Delfosse" userId="d965f3d4-ea58-4afe-85b0-6f02e8cf3c22" providerId="ADAL" clId="{C1EF8280-3966-4681-AC4D-8D4580F2A6EE}" dt="2023-07-24T16:29:57.391" v="25239" actId="12789"/>
          <ac:spMkLst>
            <pc:docMk/>
            <pc:sldMk cId="721305961" sldId="2147479253"/>
            <ac:spMk id="110" creationId="{7FA5314A-BE7E-DD17-2EBA-D3215D9CE24D}"/>
          </ac:spMkLst>
        </pc:spChg>
        <pc:spChg chg="add mod">
          <ac:chgData name="Nicolas Delfosse" userId="d965f3d4-ea58-4afe-85b0-6f02e8cf3c22" providerId="ADAL" clId="{C1EF8280-3966-4681-AC4D-8D4580F2A6EE}" dt="2023-07-24T16:33:38.394" v="25410" actId="1076"/>
          <ac:spMkLst>
            <pc:docMk/>
            <pc:sldMk cId="721305961" sldId="2147479253"/>
            <ac:spMk id="111" creationId="{FFFDE0CA-7E01-4CD8-769E-D6FC1759E481}"/>
          </ac:spMkLst>
        </pc:spChg>
        <pc:spChg chg="add mod">
          <ac:chgData name="Nicolas Delfosse" userId="d965f3d4-ea58-4afe-85b0-6f02e8cf3c22" providerId="ADAL" clId="{C1EF8280-3966-4681-AC4D-8D4580F2A6EE}" dt="2023-07-25T05:29:14.459" v="26026" actId="20577"/>
          <ac:spMkLst>
            <pc:docMk/>
            <pc:sldMk cId="721305961" sldId="2147479253"/>
            <ac:spMk id="112" creationId="{C2BE74A0-79AA-441A-1B43-DB5D63351150}"/>
          </ac:spMkLst>
        </pc:spChg>
        <pc:grpChg chg="add del mod">
          <ac:chgData name="Nicolas Delfosse" userId="d965f3d4-ea58-4afe-85b0-6f02e8cf3c22" providerId="ADAL" clId="{C1EF8280-3966-4681-AC4D-8D4580F2A6EE}" dt="2023-07-24T16:28:27.466" v="25213" actId="165"/>
          <ac:grpSpMkLst>
            <pc:docMk/>
            <pc:sldMk cId="721305961" sldId="2147479253"/>
            <ac:grpSpMk id="4" creationId="{8AE46210-907E-F5BD-2E23-37771BBD6DF6}"/>
          </ac:grpSpMkLst>
        </pc:grpChg>
        <pc:grpChg chg="del mod topLvl">
          <ac:chgData name="Nicolas Delfosse" userId="d965f3d4-ea58-4afe-85b0-6f02e8cf3c22" providerId="ADAL" clId="{C1EF8280-3966-4681-AC4D-8D4580F2A6EE}" dt="2023-07-24T16:28:32.675" v="25214" actId="165"/>
          <ac:grpSpMkLst>
            <pc:docMk/>
            <pc:sldMk cId="721305961" sldId="2147479253"/>
            <ac:grpSpMk id="5" creationId="{F24F66C2-8747-A83B-E2D3-B798E7A31E5A}"/>
          </ac:grpSpMkLst>
        </pc:grpChg>
        <pc:grpChg chg="mod topLvl">
          <ac:chgData name="Nicolas Delfosse" userId="d965f3d4-ea58-4afe-85b0-6f02e8cf3c22" providerId="ADAL" clId="{C1EF8280-3966-4681-AC4D-8D4580F2A6EE}" dt="2023-07-24T16:28:18.594" v="25210" actId="1076"/>
          <ac:grpSpMkLst>
            <pc:docMk/>
            <pc:sldMk cId="721305961" sldId="2147479253"/>
            <ac:grpSpMk id="32" creationId="{5DBF637C-6E77-8A99-4FF9-8E25E52F7D40}"/>
          </ac:grpSpMkLst>
        </pc:grpChg>
        <pc:grpChg chg="del">
          <ac:chgData name="Nicolas Delfosse" userId="d965f3d4-ea58-4afe-85b0-6f02e8cf3c22" providerId="ADAL" clId="{C1EF8280-3966-4681-AC4D-8D4580F2A6EE}" dt="2023-07-24T16:27:56.899" v="25205" actId="478"/>
          <ac:grpSpMkLst>
            <pc:docMk/>
            <pc:sldMk cId="721305961" sldId="2147479253"/>
            <ac:grpSpMk id="84" creationId="{FACFB8ED-B6A6-4422-8CE9-48D0D1D1868C}"/>
          </ac:grpSpMkLst>
        </pc:grpChg>
        <pc:grpChg chg="del">
          <ac:chgData name="Nicolas Delfosse" userId="d965f3d4-ea58-4afe-85b0-6f02e8cf3c22" providerId="ADAL" clId="{C1EF8280-3966-4681-AC4D-8D4580F2A6EE}" dt="2023-07-24T16:28:04.177" v="25206" actId="165"/>
          <ac:grpSpMkLst>
            <pc:docMk/>
            <pc:sldMk cId="721305961" sldId="2147479253"/>
            <ac:grpSpMk id="85" creationId="{08D66B37-BCFB-0B76-5AD0-C8F897573D51}"/>
          </ac:grpSpMkLst>
        </pc:grp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8" creationId="{D80664E0-2013-A557-A219-7F2F272F6FD4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9" creationId="{D1EB76DA-02A2-25E4-2B21-893E0D4602DF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10" creationId="{DFE47CB2-12DF-477E-77E3-B7FBD3352D1C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11" creationId="{C0F9E69B-E5C1-59AE-7D03-166FECB92C44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12" creationId="{7E75EEA3-2E3F-ABA3-B1E3-98B073D349A5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13" creationId="{81FB39D9-6F47-59B7-6B22-F1387211FBA1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14" creationId="{D5411F55-6D56-A1D0-93F3-CCF7872E5CFB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15" creationId="{735D00AE-4F74-BF06-F69B-CA22594BD98A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24" creationId="{B7BBA1B6-3A70-B4B8-FD1B-F632094B00F8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25" creationId="{8268BD51-1697-AFEC-B46C-3CDFC588A778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26" creationId="{9028F44B-A34E-3A20-31AB-22D37D0D5FA7}"/>
          </ac:cxnSpMkLst>
        </pc:cxnChg>
        <pc:cxnChg chg="mod topLvl">
          <ac:chgData name="Nicolas Delfosse" userId="d965f3d4-ea58-4afe-85b0-6f02e8cf3c22" providerId="ADAL" clId="{C1EF8280-3966-4681-AC4D-8D4580F2A6EE}" dt="2023-07-24T16:29:18.228" v="25227" actId="478"/>
          <ac:cxnSpMkLst>
            <pc:docMk/>
            <pc:sldMk cId="721305961" sldId="2147479253"/>
            <ac:cxnSpMk id="27" creationId="{D6BD2905-097B-2983-BC32-B6A093E65F3C}"/>
          </ac:cxnSpMkLst>
        </pc:cxnChg>
      </pc:sldChg>
      <pc:sldChg chg="modSp new mod modAnim">
        <pc:chgData name="Nicolas Delfosse" userId="d965f3d4-ea58-4afe-85b0-6f02e8cf3c22" providerId="ADAL" clId="{C1EF8280-3966-4681-AC4D-8D4580F2A6EE}" dt="2023-07-26T17:39:47.431" v="26179" actId="20577"/>
        <pc:sldMkLst>
          <pc:docMk/>
          <pc:sldMk cId="1818206734" sldId="2147479254"/>
        </pc:sldMkLst>
        <pc:spChg chg="mod">
          <ac:chgData name="Nicolas Delfosse" userId="d965f3d4-ea58-4afe-85b0-6f02e8cf3c22" providerId="ADAL" clId="{C1EF8280-3966-4681-AC4D-8D4580F2A6EE}" dt="2023-07-24T19:40:31.680" v="25563" actId="20577"/>
          <ac:spMkLst>
            <pc:docMk/>
            <pc:sldMk cId="1818206734" sldId="2147479254"/>
            <ac:spMk id="2" creationId="{592DF299-E3B9-1D39-A6DB-142455C7E5B4}"/>
          </ac:spMkLst>
        </pc:spChg>
        <pc:spChg chg="mod">
          <ac:chgData name="Nicolas Delfosse" userId="d965f3d4-ea58-4afe-85b0-6f02e8cf3c22" providerId="ADAL" clId="{C1EF8280-3966-4681-AC4D-8D4580F2A6EE}" dt="2023-07-26T17:39:47.431" v="26179" actId="20577"/>
          <ac:spMkLst>
            <pc:docMk/>
            <pc:sldMk cId="1818206734" sldId="2147479254"/>
            <ac:spMk id="3" creationId="{5FF6A5B0-05B6-6610-ADDC-1823BF1AB276}"/>
          </ac:spMkLst>
        </pc:spChg>
      </pc:sldChg>
      <pc:sldChg chg="addSp modSp add ord">
        <pc:chgData name="Nicolas Delfosse" userId="d965f3d4-ea58-4afe-85b0-6f02e8cf3c22" providerId="ADAL" clId="{C1EF8280-3966-4681-AC4D-8D4580F2A6EE}" dt="2023-07-26T18:08:00.289" v="26954"/>
        <pc:sldMkLst>
          <pc:docMk/>
          <pc:sldMk cId="2315724647" sldId="2147479255"/>
        </pc:sldMkLst>
        <pc:spChg chg="add mod">
          <ac:chgData name="Nicolas Delfosse" userId="d965f3d4-ea58-4afe-85b0-6f02e8cf3c22" providerId="ADAL" clId="{C1EF8280-3966-4681-AC4D-8D4580F2A6EE}" dt="2023-07-26T18:08:00.289" v="26954"/>
          <ac:spMkLst>
            <pc:docMk/>
            <pc:sldMk cId="2315724647" sldId="2147479255"/>
            <ac:spMk id="33" creationId="{09C4BA9F-A442-4A18-C98D-88D6302EF7AC}"/>
          </ac:spMkLst>
        </pc:spChg>
      </pc:sldChg>
      <pc:sldChg chg="add">
        <pc:chgData name="Nicolas Delfosse" userId="d965f3d4-ea58-4afe-85b0-6f02e8cf3c22" providerId="ADAL" clId="{C1EF8280-3966-4681-AC4D-8D4580F2A6EE}" dt="2023-07-26T18:07:33.027" v="26950"/>
        <pc:sldMkLst>
          <pc:docMk/>
          <pc:sldMk cId="1492284461" sldId="2147479256"/>
        </pc:sldMkLst>
      </pc:sldChg>
      <pc:sldChg chg="modSp add del">
        <pc:chgData name="Nicolas Delfosse" userId="d965f3d4-ea58-4afe-85b0-6f02e8cf3c22" providerId="ADAL" clId="{C1EF8280-3966-4681-AC4D-8D4580F2A6EE}" dt="2023-07-26T18:09:28.875" v="26963" actId="47"/>
        <pc:sldMkLst>
          <pc:docMk/>
          <pc:sldMk cId="552844129" sldId="2147479257"/>
        </pc:sldMkLst>
        <pc:spChg chg="mod">
          <ac:chgData name="Nicolas Delfosse" userId="d965f3d4-ea58-4afe-85b0-6f02e8cf3c22" providerId="ADAL" clId="{C1EF8280-3966-4681-AC4D-8D4580F2A6EE}" dt="2023-07-26T18:08:49.686" v="26959" actId="20577"/>
          <ac:spMkLst>
            <pc:docMk/>
            <pc:sldMk cId="552844129" sldId="2147479257"/>
            <ac:spMk id="3" creationId="{03528E60-474E-6353-AAD2-589DF9C35FD2}"/>
          </ac:spMkLst>
        </pc:spChg>
      </pc:sldChg>
      <pc:sldChg chg="new del">
        <pc:chgData name="Nicolas Delfosse" userId="d965f3d4-ea58-4afe-85b0-6f02e8cf3c22" providerId="ADAL" clId="{C1EF8280-3966-4681-AC4D-8D4580F2A6EE}" dt="2023-07-26T18:11:19.765" v="26968" actId="47"/>
        <pc:sldMkLst>
          <pc:docMk/>
          <pc:sldMk cId="3150677734" sldId="2147479258"/>
        </pc:sldMkLst>
      </pc:sldChg>
      <pc:sldChg chg="modSp new del mod">
        <pc:chgData name="Nicolas Delfosse" userId="d965f3d4-ea58-4afe-85b0-6f02e8cf3c22" providerId="ADAL" clId="{C1EF8280-3966-4681-AC4D-8D4580F2A6EE}" dt="2023-07-26T18:17:15.246" v="27464" actId="47"/>
        <pc:sldMkLst>
          <pc:docMk/>
          <pc:sldMk cId="3163615729" sldId="2147479258"/>
        </pc:sldMkLst>
        <pc:spChg chg="mod">
          <ac:chgData name="Nicolas Delfosse" userId="d965f3d4-ea58-4afe-85b0-6f02e8cf3c22" providerId="ADAL" clId="{C1EF8280-3966-4681-AC4D-8D4580F2A6EE}" dt="2023-07-26T18:13:34.276" v="27051" actId="27636"/>
          <ac:spMkLst>
            <pc:docMk/>
            <pc:sldMk cId="3163615729" sldId="2147479258"/>
            <ac:spMk id="2" creationId="{A1479A83-D396-0EF2-39F7-A26E791275EF}"/>
          </ac:spMkLst>
        </pc:spChg>
        <pc:spChg chg="mod">
          <ac:chgData name="Nicolas Delfosse" userId="d965f3d4-ea58-4afe-85b0-6f02e8cf3c22" providerId="ADAL" clId="{C1EF8280-3966-4681-AC4D-8D4580F2A6EE}" dt="2023-07-26T18:16:51.219" v="27463" actId="20577"/>
          <ac:spMkLst>
            <pc:docMk/>
            <pc:sldMk cId="3163615729" sldId="2147479258"/>
            <ac:spMk id="3" creationId="{64FD6807-DDBF-6089-FB61-9A917E9804E1}"/>
          </ac:spMkLst>
        </pc:spChg>
      </pc:sldChg>
      <pc:sldChg chg="new del">
        <pc:chgData name="Nicolas Delfosse" userId="d965f3d4-ea58-4afe-85b0-6f02e8cf3c22" providerId="ADAL" clId="{C1EF8280-3966-4681-AC4D-8D4580F2A6EE}" dt="2023-07-26T18:11:31.562" v="26970" actId="47"/>
        <pc:sldMkLst>
          <pc:docMk/>
          <pc:sldMk cId="3954241193" sldId="2147479258"/>
        </pc:sldMkLst>
      </pc:sldChg>
      <pc:sldChg chg="new del">
        <pc:chgData name="Nicolas Delfosse" userId="d965f3d4-ea58-4afe-85b0-6f02e8cf3c22" providerId="ADAL" clId="{C1EF8280-3966-4681-AC4D-8D4580F2A6EE}" dt="2023-07-26T18:11:18.246" v="26967" actId="47"/>
        <pc:sldMkLst>
          <pc:docMk/>
          <pc:sldMk cId="2892931692" sldId="2147479259"/>
        </pc:sldMkLst>
      </pc:sldChg>
      <pc:sldChg chg="modSp new del mod ord">
        <pc:chgData name="Nicolas Delfosse" userId="d965f3d4-ea58-4afe-85b0-6f02e8cf3c22" providerId="ADAL" clId="{C1EF8280-3966-4681-AC4D-8D4580F2A6EE}" dt="2023-07-26T18:17:15.246" v="27464" actId="47"/>
        <pc:sldMkLst>
          <pc:docMk/>
          <pc:sldMk cId="4284132793" sldId="2147479259"/>
        </pc:sldMkLst>
        <pc:spChg chg="mod">
          <ac:chgData name="Nicolas Delfosse" userId="d965f3d4-ea58-4afe-85b0-6f02e8cf3c22" providerId="ADAL" clId="{C1EF8280-3966-4681-AC4D-8D4580F2A6EE}" dt="2023-07-26T18:13:04.357" v="26980" actId="20577"/>
          <ac:spMkLst>
            <pc:docMk/>
            <pc:sldMk cId="4284132793" sldId="2147479259"/>
            <ac:spMk id="2" creationId="{5700E542-A860-91E9-58A5-BE83765B91C5}"/>
          </ac:spMkLst>
        </pc:spChg>
        <pc:spChg chg="mod">
          <ac:chgData name="Nicolas Delfosse" userId="d965f3d4-ea58-4afe-85b0-6f02e8cf3c22" providerId="ADAL" clId="{C1EF8280-3966-4681-AC4D-8D4580F2A6EE}" dt="2023-07-26T18:13:38.409" v="27052" actId="20577"/>
          <ac:spMkLst>
            <pc:docMk/>
            <pc:sldMk cId="4284132793" sldId="2147479259"/>
            <ac:spMk id="3" creationId="{2A1EC500-B711-EF79-9A77-BB00BE95B691}"/>
          </ac:spMkLst>
        </pc:spChg>
      </pc:sldChg>
      <pc:sldMasterChg chg="delSldLayout">
        <pc:chgData name="Nicolas Delfosse" userId="d965f3d4-ea58-4afe-85b0-6f02e8cf3c22" providerId="ADAL" clId="{C1EF8280-3966-4681-AC4D-8D4580F2A6EE}" dt="2023-07-24T07:28:51.470" v="18413" actId="47"/>
        <pc:sldMasterMkLst>
          <pc:docMk/>
          <pc:sldMasterMk cId="3146644613" sldId="2147483648"/>
        </pc:sldMasterMkLst>
        <pc:sldLayoutChg chg="del">
          <pc:chgData name="Nicolas Delfosse" userId="d965f3d4-ea58-4afe-85b0-6f02e8cf3c22" providerId="ADAL" clId="{C1EF8280-3966-4681-AC4D-8D4580F2A6EE}" dt="2023-07-24T00:09:52.822" v="15427" actId="47"/>
          <pc:sldLayoutMkLst>
            <pc:docMk/>
            <pc:sldMasterMk cId="3146644613" sldId="2147483648"/>
            <pc:sldLayoutMk cId="618093841" sldId="2147483660"/>
          </pc:sldLayoutMkLst>
        </pc:sldLayoutChg>
        <pc:sldLayoutChg chg="del">
          <pc:chgData name="Nicolas Delfosse" userId="d965f3d4-ea58-4afe-85b0-6f02e8cf3c22" providerId="ADAL" clId="{C1EF8280-3966-4681-AC4D-8D4580F2A6EE}" dt="2023-07-24T07:28:51.470" v="18413" actId="47"/>
          <pc:sldLayoutMkLst>
            <pc:docMk/>
            <pc:sldMasterMk cId="3146644613" sldId="2147483648"/>
            <pc:sldLayoutMk cId="2841218977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FAE3-38CF-B5B6-3251-1C3A1E445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124D-DC72-3AE2-944D-6366E6E9D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ED49-BBAC-4572-6E1F-051237CD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9440D-9B7B-0636-BA3D-04E759B7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266C9-F3DA-E261-89EE-E0A43E2A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4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32EA-150D-58CD-B0E1-CD36AC88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60D49-4AEA-585C-E5D4-C675218AE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3F431-FFAE-EC69-9727-039F8326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88FB-D6FE-AC4B-E51A-DD5BD4F5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1A3F5-20CB-D4DC-7A6E-1E612D91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0129AE-D2B2-FD73-DB87-30E43578C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B07D2-F1DD-A9E5-76AF-9C69BAD6C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068D5-857C-2DC7-601A-0FC15368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A8AFD-6F17-02CE-0EF3-4236E185D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8B9C7-3178-E160-3014-630817B4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4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F06A-42EA-BA6F-0455-BB1591D5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184C-2CF7-7DCB-2B85-72D58D069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974C8-51E9-08B9-9DCF-4038B97E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BC40E-C2F1-BAE8-8E3C-973BF040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75BAC-4895-9C33-DCC1-6B6B8538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3976D-57FE-8D3D-20DF-6072AC1B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8DCE3-C654-A3FA-B12B-5D2D915AD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8E0E9-4A07-AAB3-4296-3E77AAC3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6F4D-B68C-2F9A-1CAE-5AF4D8BE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361C-4616-C8A2-A4D3-07232DC4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6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19C6-A23B-B400-09DD-CF2C6AD5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B450-4F56-440C-4CBC-5DFF711F6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71F04-59A8-B450-0FFB-F34E7A01A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C1794-9FE4-BDDE-53FD-AF5E02CB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1584E-CD68-3881-701C-9E0067BD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04F24-19D5-3B68-FCBA-8E70F2B8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7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4A7C-83C2-47A5-52B0-7CABA6A33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56514-4F92-A6CF-E78A-DCAECE188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7D214-DF75-9525-C95A-31121E221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B3805-90D7-D6DE-DA69-3481BF94D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2F172-EBAF-76B0-564F-CACE848FB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96ED52-E86A-3A6B-A7F6-99F3FF50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82349-5387-7314-E654-C71A1230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9911A-2958-EE85-DD09-1E5A1B4A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7FB5-5281-C997-DC3D-65551A8BC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1E364-1AA3-77B0-1B05-4A7F269D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8D5C3-5687-5315-C16C-C972D5CC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F02DE-B3D5-3522-AE1E-EB45423F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6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B92E4-6F99-1955-E43D-A645D881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50EED-8C0C-DE4C-AA06-F71E3E58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ACF5F-7266-D1FB-8217-0443EA93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3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BE3D-08D4-D118-DF9F-6F71978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961A8-C75B-4DD6-9FD4-4CE13721E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65CD0-CABB-0D2B-CEE7-669175FC1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A676E-B676-25F4-6122-6F6B8251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E2AC5-9082-70CA-1A4A-BD664A856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300F8-616C-1AA2-85DD-B216A15A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BE2D9-60F6-060B-CDD0-07FEF97A9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A7163-4794-69CD-F089-728A39554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A3CDA-5BDD-C013-1369-7895B9C68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549E7-146B-9846-3969-77E8DCBF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E81E4-A83B-DED7-8AB1-042E0AE2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D7B7E-6D0D-87C4-130E-ECAFA1DB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3C39F-DFE9-7BB5-FEF1-2EB3502E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380C7-9FAC-CC6E-77CA-389397819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6A9D9-FA92-3C96-0BED-0FB9D28D1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77193-232B-4DCB-8D41-1B15CB5FDDE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A5E2E-945A-6BF4-8C90-EA5F0CD6B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442A1-8617-FF32-3823-084FA34B2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A85A16-7E1F-40F4-B75B-134DE60E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4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quant-ph/9608006" TargetMode="External"/><Relationship Id="rId2" Type="http://schemas.openxmlformats.org/officeDocument/2006/relationships/hyperlink" Target="https://arxiv.org/abs/quant-ph/9705052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quant-ph/9512032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quant-ph/9707021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s://arxiv.org/abs/0903.056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s://arxiv.org/abs/0903.0566" TargetMode="Externa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F0EE-E77A-0E50-B137-D05E8CEE51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Quantum LDPC codes</a:t>
            </a:r>
            <a:br>
              <a:rPr lang="en-US" dirty="0"/>
            </a:br>
            <a:r>
              <a:rPr lang="en-US" dirty="0"/>
              <a:t>Lecture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EE667-B901-969C-BF87-237CFFDE8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Nicolas Delfosse</a:t>
            </a:r>
          </a:p>
          <a:p>
            <a:r>
              <a:rPr lang="en-US" dirty="0"/>
              <a:t>Microsoft</a:t>
            </a:r>
          </a:p>
          <a:p>
            <a:endParaRPr lang="en-US" dirty="0"/>
          </a:p>
          <a:p>
            <a:r>
              <a:rPr lang="en-US" dirty="0"/>
              <a:t>PCMI Summer School 2023</a:t>
            </a:r>
          </a:p>
          <a:p>
            <a:r>
              <a:rPr lang="en-US"/>
              <a:t>July 24</a:t>
            </a:r>
            <a:r>
              <a:rPr lang="en-US" baseline="30000"/>
              <a:t>th</a:t>
            </a:r>
            <a:r>
              <a:rPr lang="en-US"/>
              <a:t>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C520-AA24-4C10-9455-0D5507D9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Hamming code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D5600F6-F901-4E39-8681-4377B3254BA4}"/>
              </a:ext>
            </a:extLst>
          </p:cNvPr>
          <p:cNvGrpSpPr/>
          <p:nvPr/>
        </p:nvGrpSpPr>
        <p:grpSpPr>
          <a:xfrm>
            <a:off x="1122260" y="3365387"/>
            <a:ext cx="3484482" cy="1359049"/>
            <a:chOff x="838200" y="3346224"/>
            <a:chExt cx="3484482" cy="13590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DA89FB5-814D-4378-AA2B-4F2EE4EF91F8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FFE4265-348E-41CC-B069-734D568CFF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34518D4-C064-4FB7-8045-B3FF043010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931E64C-2B4D-4CF0-9AC0-EA8E0C748B3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E944B45-2E3B-4678-BEF2-251E7E8FF0B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8A5006-31CB-42DC-9533-E702DB54A29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550017-9BB3-4C42-A170-799434E020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B0CC56FF-94FD-43CB-B06D-C352BBF25F3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A5F9C82-99A5-4A5C-B720-DEA4C9CB53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55184B8-F844-4360-8139-79EDA00FC570}"/>
                  </a:ext>
                </a:extLst>
              </p:cNvPr>
              <p:cNvCxnSpPr>
                <a:cxnSpLocks/>
                <a:stCxn id="70" idx="0"/>
                <a:endCxn id="72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EC4108-C9C3-442C-8830-2BA251E5A8E0}"/>
                  </a:ext>
                </a:extLst>
              </p:cNvPr>
              <p:cNvCxnSpPr>
                <a:cxnSpLocks/>
                <a:stCxn id="70" idx="0"/>
                <a:endCxn id="69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2D66AB3-722B-4844-9C16-0EA7ACAFEAE1}"/>
                  </a:ext>
                </a:extLst>
              </p:cNvPr>
              <p:cNvCxnSpPr>
                <a:cxnSpLocks/>
                <a:stCxn id="70" idx="0"/>
                <a:endCxn id="67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D630760-3006-4EC4-89D4-B1535AE65F26}"/>
                  </a:ext>
                </a:extLst>
              </p:cNvPr>
              <p:cNvCxnSpPr>
                <a:cxnSpLocks/>
                <a:stCxn id="70" idx="0"/>
                <a:endCxn id="65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4409A7D-8FE4-4387-A2ED-BA2D3D8B40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7BADE2E-35AA-4A94-8FEC-3E1BE2D9FA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FE025D-FACA-41BC-BCAF-F8E519FFEFBD}"/>
                </a:ext>
              </a:extLst>
            </p:cNvPr>
            <p:cNvCxnSpPr>
              <a:cxnSpLocks/>
              <a:stCxn id="56" idx="0"/>
              <a:endCxn id="65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3543340-78EA-42F9-89C5-BBDDEEFC9CC2}"/>
                </a:ext>
              </a:extLst>
            </p:cNvPr>
            <p:cNvCxnSpPr>
              <a:cxnSpLocks/>
              <a:stCxn id="56" idx="0"/>
              <a:endCxn id="66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3E72AE-87E1-4A6B-824E-7501C406A607}"/>
                </a:ext>
              </a:extLst>
            </p:cNvPr>
            <p:cNvCxnSpPr>
              <a:cxnSpLocks/>
              <a:stCxn id="56" idx="0"/>
              <a:endCxn id="67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F558ABA-EC4A-4186-A5BA-8227A669A705}"/>
                </a:ext>
              </a:extLst>
            </p:cNvPr>
            <p:cNvCxnSpPr>
              <a:cxnSpLocks/>
              <a:stCxn id="56" idx="0"/>
              <a:endCxn id="68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6B3248-67E5-4CAB-8A33-B125BB437696}"/>
                </a:ext>
              </a:extLst>
            </p:cNvPr>
            <p:cNvCxnSpPr>
              <a:cxnSpLocks/>
              <a:stCxn id="55" idx="0"/>
              <a:endCxn id="65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FFE7B71-5CFA-47A9-BEE7-285A95C84189}"/>
                </a:ext>
              </a:extLst>
            </p:cNvPr>
            <p:cNvCxnSpPr>
              <a:cxnSpLocks/>
              <a:stCxn id="55" idx="0"/>
              <a:endCxn id="66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5B34D20-CCE9-4CA0-A033-5FA0EB126A14}"/>
                </a:ext>
              </a:extLst>
            </p:cNvPr>
            <p:cNvCxnSpPr>
              <a:cxnSpLocks/>
              <a:stCxn id="55" idx="0"/>
              <a:endCxn id="69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15C088B-E8CF-41C0-9EC3-D98C926DD047}"/>
                </a:ext>
              </a:extLst>
            </p:cNvPr>
            <p:cNvCxnSpPr>
              <a:cxnSpLocks/>
              <a:stCxn id="55" idx="0"/>
              <a:endCxn id="71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D666C6A-8CA5-4A36-80E7-5EE07002D3C9}"/>
              </a:ext>
            </a:extLst>
          </p:cNvPr>
          <p:cNvSpPr txBox="1"/>
          <p:nvPr/>
        </p:nvSpPr>
        <p:spPr>
          <a:xfrm>
            <a:off x="2582046" y="3024121"/>
            <a:ext cx="63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Flip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E7CF37-ACE4-46F5-9FFC-8F2142CB38F3}"/>
              </a:ext>
            </a:extLst>
          </p:cNvPr>
          <p:cNvSpPr txBox="1"/>
          <p:nvPr/>
        </p:nvSpPr>
        <p:spPr>
          <a:xfrm>
            <a:off x="2025116" y="4689615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A87632-8DD5-4083-AB67-D81E1C34A2DC}"/>
              </a:ext>
            </a:extLst>
          </p:cNvPr>
          <p:cNvSpPr txBox="1"/>
          <p:nvPr/>
        </p:nvSpPr>
        <p:spPr>
          <a:xfrm>
            <a:off x="2707926" y="4689615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3111833-3F46-419E-8EF9-4B48AC3CF3E5}"/>
              </a:ext>
            </a:extLst>
          </p:cNvPr>
          <p:cNvSpPr txBox="1"/>
          <p:nvPr/>
        </p:nvSpPr>
        <p:spPr>
          <a:xfrm>
            <a:off x="3360088" y="4689615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aphicFrame>
        <p:nvGraphicFramePr>
          <p:cNvPr id="83" name="Table 83">
            <a:extLst>
              <a:ext uri="{FF2B5EF4-FFF2-40B4-BE49-F238E27FC236}">
                <a16:creationId xmlns:a16="http://schemas.microsoft.com/office/drawing/2014/main" id="{D06091F2-99DB-4384-96D3-EA149F119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02180"/>
              </p:ext>
            </p:extLst>
          </p:nvPr>
        </p:nvGraphicFramePr>
        <p:xfrm>
          <a:off x="6761447" y="2430625"/>
          <a:ext cx="305165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829">
                  <a:extLst>
                    <a:ext uri="{9D8B030D-6E8A-4147-A177-3AD203B41FA5}">
                      <a16:colId xmlns:a16="http://schemas.microsoft.com/office/drawing/2014/main" val="1237329760"/>
                    </a:ext>
                  </a:extLst>
                </a:gridCol>
                <a:gridCol w="1525829">
                  <a:extLst>
                    <a:ext uri="{9D8B030D-6E8A-4147-A177-3AD203B41FA5}">
                      <a16:colId xmlns:a16="http://schemas.microsoft.com/office/drawing/2014/main" val="2116104469"/>
                    </a:ext>
                  </a:extLst>
                </a:gridCol>
              </a:tblGrid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75972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9169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95167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741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5989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20676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1975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Flip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12694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id="{786D60DC-7F51-4B37-9CC2-ED0217F16AAD}"/>
              </a:ext>
            </a:extLst>
          </p:cNvPr>
          <p:cNvSpPr txBox="1"/>
          <p:nvPr/>
        </p:nvSpPr>
        <p:spPr>
          <a:xfrm>
            <a:off x="6678481" y="1810692"/>
            <a:ext cx="28497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Lookup table decoder: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AD851-6D80-6624-92C2-37CB03D20C62}"/>
              </a:ext>
            </a:extLst>
          </p:cNvPr>
          <p:cNvSpPr txBox="1"/>
          <p:nvPr/>
        </p:nvSpPr>
        <p:spPr>
          <a:xfrm>
            <a:off x="1471005" y="5876819"/>
            <a:ext cx="820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Issue</a:t>
            </a:r>
            <a:r>
              <a:rPr lang="en-US" dirty="0"/>
              <a:t>: There is no known polynomial time decoding algorithm for general graphs.</a:t>
            </a:r>
          </a:p>
          <a:p>
            <a:r>
              <a:rPr lang="en-US" b="1" dirty="0"/>
              <a:t>Solution</a:t>
            </a:r>
            <a:r>
              <a:rPr lang="en-US" dirty="0"/>
              <a:t>: Use sparse graph</a:t>
            </a:r>
          </a:p>
        </p:txBody>
      </p:sp>
    </p:spTree>
    <p:extLst>
      <p:ext uri="{BB962C8B-B14F-4D97-AF65-F5344CB8AC3E}">
        <p14:creationId xmlns:p14="http://schemas.microsoft.com/office/powerpoint/2010/main" val="13925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BA6D6-3AF4-5451-A5E9-6DD81993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Density Parity-Check (LDPC)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ECA513-BCE9-C663-3FC4-5012B8E5463E}"/>
                  </a:ext>
                </a:extLst>
              </p:cNvPr>
              <p:cNvSpPr txBox="1"/>
              <p:nvPr/>
            </p:nvSpPr>
            <p:spPr>
              <a:xfrm>
                <a:off x="1900953" y="2967335"/>
                <a:ext cx="76596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dirty="0">
                        <a:latin typeface="Cambria Math" panose="02040503050406030204" pitchFamily="18" charset="0"/>
                      </a:rPr>
                      <m:t>=   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                   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ECA513-BCE9-C663-3FC4-5012B8E54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953" y="2967335"/>
                <a:ext cx="765965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EE922F-77D8-8B0F-5203-A00B54509BCE}"/>
                  </a:ext>
                </a:extLst>
              </p:cNvPr>
              <p:cNvSpPr txBox="1"/>
              <p:nvPr/>
            </p:nvSpPr>
            <p:spPr>
              <a:xfrm>
                <a:off x="3818438" y="4740621"/>
                <a:ext cx="246952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EE922F-77D8-8B0F-5203-A00B54509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438" y="4740621"/>
                <a:ext cx="2469522" cy="400110"/>
              </a:xfrm>
              <a:prstGeom prst="rect">
                <a:avLst/>
              </a:prstGeom>
              <a:blipFill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DF323B64-1FBF-40A9-6E3C-F17E2F62BEB7}"/>
              </a:ext>
            </a:extLst>
          </p:cNvPr>
          <p:cNvGrpSpPr/>
          <p:nvPr/>
        </p:nvGrpSpPr>
        <p:grpSpPr>
          <a:xfrm>
            <a:off x="4006688" y="3182779"/>
            <a:ext cx="4016418" cy="1558237"/>
            <a:chOff x="3873290" y="3101112"/>
            <a:chExt cx="4016418" cy="155823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0B76D66-C067-9B53-8A53-EDB56143903F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3873290" y="3333919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EDA646-C496-03E5-A07E-C5A39AE8D7B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423559" y="3331945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C90FA5C-33CE-BF5B-698D-9A1E87B5B0B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73827" y="3341958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2C95226-A789-6FE9-684F-1D2C193BE0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0577" y="4393518"/>
              <a:ext cx="182880" cy="18288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15AA9AB-A4D4-F70D-69D4-9D19F324B55B}"/>
                </a:ext>
              </a:extLst>
            </p:cNvPr>
            <p:cNvCxnSpPr>
              <a:cxnSpLocks/>
              <a:stCxn id="10" idx="0"/>
              <a:endCxn id="7" idx="0"/>
            </p:cNvCxnSpPr>
            <p:nvPr/>
          </p:nvCxnSpPr>
          <p:spPr>
            <a:xfrm flipH="1" flipV="1">
              <a:off x="3964730" y="3516799"/>
              <a:ext cx="867287" cy="87671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7576AB8-490F-755E-B55A-761D01E28C91}"/>
                </a:ext>
              </a:extLst>
            </p:cNvPr>
            <p:cNvCxnSpPr>
              <a:cxnSpLocks/>
              <a:stCxn id="10" idx="0"/>
              <a:endCxn id="14" idx="0"/>
            </p:cNvCxnSpPr>
            <p:nvPr/>
          </p:nvCxnSpPr>
          <p:spPr>
            <a:xfrm flipV="1">
              <a:off x="4832017" y="3519252"/>
              <a:ext cx="775036" cy="87426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98ED95B-341A-FAFD-7BFC-C902516D4CCA}"/>
                </a:ext>
              </a:extLst>
            </p:cNvPr>
            <p:cNvCxnSpPr>
              <a:cxnSpLocks/>
              <a:stCxn id="10" idx="0"/>
              <a:endCxn id="8" idx="0"/>
            </p:cNvCxnSpPr>
            <p:nvPr/>
          </p:nvCxnSpPr>
          <p:spPr>
            <a:xfrm flipH="1" flipV="1">
              <a:off x="4514999" y="3514825"/>
              <a:ext cx="317018" cy="8786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BAC21C-4120-8DFF-887C-EB2D28084888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515613" y="3336372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6F6C73C-AF6D-192F-16C1-59ED2C40902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7706828" y="3331945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FA4220-B9A2-6F24-65C6-3B94FF9D5677}"/>
                    </a:ext>
                  </a:extLst>
                </p:cNvPr>
                <p:cNvSpPr txBox="1"/>
                <p:nvPr/>
              </p:nvSpPr>
              <p:spPr>
                <a:xfrm>
                  <a:off x="6419239" y="3101112"/>
                  <a:ext cx="707496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…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CFA4220-B9A2-6F24-65C6-3B94FF9D56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9239" y="3101112"/>
                  <a:ext cx="707496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B6D698C-7396-E871-5980-31FD933568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2987" y="4394762"/>
              <a:ext cx="182880" cy="18288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F6D060D-6756-B0EE-B1C5-9D3F5492CC97}"/>
                </a:ext>
              </a:extLst>
            </p:cNvPr>
            <p:cNvCxnSpPr>
              <a:cxnSpLocks/>
              <a:stCxn id="17" idx="0"/>
              <a:endCxn id="8" idx="0"/>
            </p:cNvCxnSpPr>
            <p:nvPr/>
          </p:nvCxnSpPr>
          <p:spPr>
            <a:xfrm flipH="1" flipV="1">
              <a:off x="4514999" y="3514825"/>
              <a:ext cx="2349428" cy="879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3C61369-E7EC-89B7-1E4E-F6D5725DB3A5}"/>
                </a:ext>
              </a:extLst>
            </p:cNvPr>
            <p:cNvCxnSpPr>
              <a:cxnSpLocks/>
              <a:stCxn id="17" idx="0"/>
              <a:endCxn id="9" idx="0"/>
            </p:cNvCxnSpPr>
            <p:nvPr/>
          </p:nvCxnSpPr>
          <p:spPr>
            <a:xfrm flipH="1" flipV="1">
              <a:off x="5065267" y="3524838"/>
              <a:ext cx="1799160" cy="8699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297F10F-222B-8AE3-7F30-9B8624C334E1}"/>
                </a:ext>
              </a:extLst>
            </p:cNvPr>
            <p:cNvCxnSpPr>
              <a:cxnSpLocks/>
              <a:stCxn id="17" idx="0"/>
              <a:endCxn id="15" idx="0"/>
            </p:cNvCxnSpPr>
            <p:nvPr/>
          </p:nvCxnSpPr>
          <p:spPr>
            <a:xfrm flipV="1">
              <a:off x="6864427" y="3514825"/>
              <a:ext cx="933841" cy="879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9C3E4A5-18CE-DCE0-E12B-5008ADA51078}"/>
                    </a:ext>
                  </a:extLst>
                </p:cNvPr>
                <p:cNvSpPr txBox="1"/>
                <p:nvPr/>
              </p:nvSpPr>
              <p:spPr>
                <a:xfrm>
                  <a:off x="5492646" y="4197684"/>
                  <a:ext cx="707496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…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9C3E4A5-18CE-DCE0-E12B-5008ADA510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2646" y="4197684"/>
                  <a:ext cx="707496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B9A21F-5DD9-7422-EB06-34DDB5D1FD10}"/>
                  </a:ext>
                </a:extLst>
              </p:cNvPr>
              <p:cNvSpPr txBox="1"/>
              <p:nvPr/>
            </p:nvSpPr>
            <p:spPr>
              <a:xfrm>
                <a:off x="1725781" y="5307170"/>
                <a:ext cx="9124357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With sparse graph, we get an efficient decoder.</a:t>
                </a:r>
              </a:p>
              <a:p>
                <a:r>
                  <a:rPr lang="en-US" sz="2000" b="1" dirty="0"/>
                  <a:t>Basic idea</a:t>
                </a:r>
                <a:r>
                  <a:rPr lang="en-US" sz="2000" dirty="0"/>
                  <a:t>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there is only 3 possible bit-flips </a:t>
                </a:r>
              </a:p>
              <a:p>
                <a:r>
                  <a:rPr lang="en-US" sz="2000" dirty="0"/>
                  <a:t>=&gt; local decoding.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B9A21F-5DD9-7422-EB06-34DDB5D1F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781" y="5307170"/>
                <a:ext cx="9124357" cy="1015663"/>
              </a:xfrm>
              <a:prstGeom prst="rect">
                <a:avLst/>
              </a:prstGeom>
              <a:blipFill>
                <a:blip r:embed="rId6"/>
                <a:stretch>
                  <a:fillRect l="-668" t="-3614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6C47F8A0-6834-D188-98FA-057FC200FCF4}"/>
              </a:ext>
            </a:extLst>
          </p:cNvPr>
          <p:cNvSpPr txBox="1"/>
          <p:nvPr/>
        </p:nvSpPr>
        <p:spPr>
          <a:xfrm>
            <a:off x="1616797" y="1855855"/>
            <a:ext cx="84126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Solution</a:t>
            </a:r>
            <a:r>
              <a:rPr lang="en-US" sz="2000" dirty="0"/>
              <a:t>: LDPC codes = codes defined by low degree checks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D14A30-71FC-A1BE-F16B-03A8F6E18BF8}"/>
              </a:ext>
            </a:extLst>
          </p:cNvPr>
          <p:cNvSpPr txBox="1"/>
          <p:nvPr/>
        </p:nvSpPr>
        <p:spPr>
          <a:xfrm>
            <a:off x="7616965" y="6550433"/>
            <a:ext cx="457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Gallager</a:t>
            </a:r>
            <a:r>
              <a:rPr lang="en-US" sz="1600" dirty="0"/>
              <a:t> – Low-Density Parity-Check codes (1963)</a:t>
            </a:r>
          </a:p>
        </p:txBody>
      </p:sp>
    </p:spTree>
    <p:extLst>
      <p:ext uri="{BB962C8B-B14F-4D97-AF65-F5344CB8AC3E}">
        <p14:creationId xmlns:p14="http://schemas.microsoft.com/office/powerpoint/2010/main" val="350405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F07D-E396-C0B0-5E04-B10EEF71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generalization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EDE6-95BC-F9B7-1494-D32D0D67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Requirements:</a:t>
            </a:r>
          </a:p>
          <a:p>
            <a:r>
              <a:rPr lang="en-US" dirty="0"/>
              <a:t>Encode many logical qubits,</a:t>
            </a:r>
          </a:p>
          <a:p>
            <a:r>
              <a:rPr lang="en-US" dirty="0"/>
              <a:t>Correct many Pauli errors,</a:t>
            </a:r>
          </a:p>
          <a:p>
            <a:r>
              <a:rPr lang="en-US" dirty="0"/>
              <a:t>Efficient decoder,</a:t>
            </a:r>
          </a:p>
          <a:p>
            <a:r>
              <a:rPr lang="en-US" dirty="0"/>
              <a:t>Fault-tolerant: Can be implemented with very noisy quantum hardware,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/>
              <a:t>=&gt; Quantum LDPC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6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1B44-4BFF-7947-DBAB-410C993D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stabilizer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FE27-5C0A-1CF8-2B87-4B0ED6C02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3A8C2-03E7-1363-7941-AFC8E2FC3460}"/>
              </a:ext>
            </a:extLst>
          </p:cNvPr>
          <p:cNvSpPr txBox="1"/>
          <p:nvPr/>
        </p:nvSpPr>
        <p:spPr>
          <a:xfrm>
            <a:off x="3620807" y="6311263"/>
            <a:ext cx="8571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Gottesman – Stabilizer codes and quantum error correction. </a:t>
            </a:r>
            <a:r>
              <a:rPr lang="en-US" sz="1600" dirty="0">
                <a:hlinkClick r:id="rId2"/>
              </a:rPr>
              <a:t>arxiv:9705052</a:t>
            </a:r>
            <a:endParaRPr lang="en-US" sz="1600" dirty="0"/>
          </a:p>
          <a:p>
            <a:r>
              <a:rPr lang="en-US" sz="1600" dirty="0"/>
              <a:t>Calderbank, Rains, Shor, Sloane – Quantum error correction via codes over GF(4). </a:t>
            </a:r>
            <a:r>
              <a:rPr lang="en-US" sz="1600" dirty="0">
                <a:hlinkClick r:id="rId3"/>
              </a:rPr>
              <a:t>arxiv:9608006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2867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27152-2DA2-B851-2ACC-5DBC944A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Pauli operators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6E62F6-1ACB-BEAC-63B4-65A45315AE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>
                    <a:latin typeface="Cambria Math" panose="02040503050406030204" pitchFamily="18" charset="0"/>
                  </a:rPr>
                  <a:t>Ex</a:t>
                </a:r>
                <a:r>
                  <a:rPr lang="en-US" dirty="0">
                    <a:latin typeface="Cambria Math" panose="02040503050406030204" pitchFamily="18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𝑍𝑍𝑍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Notation.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 Set of all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-qubit Pauli operators.</a:t>
                </a: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6E62F6-1ACB-BEAC-63B4-65A45315AE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1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20F2-535E-F59F-84EE-EC4ACE2A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FF7C23-FB56-F3F5-70A2-5C181272FF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>
                    <a:latin typeface="Cambria Math" panose="02040503050406030204" pitchFamily="18" charset="0"/>
                  </a:rPr>
                  <a:t>Prop</a:t>
                </a:r>
                <a:r>
                  <a:rPr lang="en-US" dirty="0">
                    <a:latin typeface="Cambria Math" panose="02040503050406030204" pitchFamily="18" charset="0"/>
                  </a:rPr>
                  <a:t>. Two Pauli operators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either commute or anti-commute.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Ex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𝑋𝐼𝐼𝑍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𝐼𝐼𝑍</m:t>
                    </m:r>
                  </m:oMath>
                </a14:m>
                <a:r>
                  <a:rPr lang="en-US" b="0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𝑋𝑌𝑍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𝑍𝑋𝑌</m:t>
                    </m:r>
                  </m:oMath>
                </a14:m>
                <a:r>
                  <a:rPr lang="en-US" b="0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𝑋𝐼𝑋𝐼𝑋𝐼𝑋𝐼𝐼𝐼𝐼𝑋𝑋𝑋𝑋𝑋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𝑋𝐼𝑋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𝐼𝑋𝐼𝐼𝐼𝐼𝑋𝑋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𝑋𝑋𝑋𝑋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𝑌𝑌𝑌𝑌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Notation</a:t>
                </a:r>
                <a:r>
                  <a:rPr lang="en-US" dirty="0"/>
                  <a:t>.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0    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they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commute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1   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they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anticommute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FF7C23-FB56-F3F5-70A2-5C181272FF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9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A1922-AD00-3897-DB52-622A9C22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30FD80-0CAB-9C59-4A03-D899303BC9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A </a:t>
                </a:r>
                <a:r>
                  <a:rPr lang="en-US" dirty="0">
                    <a:solidFill>
                      <a:srgbClr val="FF0000"/>
                    </a:solidFill>
                  </a:rPr>
                  <a:t>stabilizer code </a:t>
                </a:r>
                <a:r>
                  <a:rPr lang="en-US" dirty="0"/>
                  <a:t>is defined to be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ℂ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fixed by a set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of Pauli operators.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Prop.</a:t>
                </a:r>
                <a:r>
                  <a:rPr lang="en-US" dirty="0"/>
                  <a:t> The set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a commutative subgroup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that does not contain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 Conversely, we can define a stabilizer code for each commutative subgroup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that does not contain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Remark:</a:t>
                </a:r>
              </a:p>
              <a:p>
                <a:r>
                  <a:rPr lang="en-US" dirty="0"/>
                  <a:t>A commutative subgroup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that does not contain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called a </a:t>
                </a:r>
                <a:r>
                  <a:rPr lang="en-US" dirty="0">
                    <a:solidFill>
                      <a:srgbClr val="FF0000"/>
                    </a:solidFill>
                  </a:rPr>
                  <a:t>stabilizer group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are called </a:t>
                </a:r>
                <a:r>
                  <a:rPr lang="en-US" dirty="0">
                    <a:solidFill>
                      <a:srgbClr val="FF0000"/>
                    </a:solidFill>
                  </a:rPr>
                  <a:t>stabilizers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=⟨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, its generators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called </a:t>
                </a:r>
                <a:r>
                  <a:rPr lang="en-US" dirty="0">
                    <a:solidFill>
                      <a:srgbClr val="FF0000"/>
                    </a:solidFill>
                  </a:rPr>
                  <a:t>stabilizer generators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Exercise.</a:t>
                </a:r>
                <a:r>
                  <a:rPr lang="en-US" dirty="0"/>
                  <a:t> Prove the proposition.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30FD80-0CAB-9C59-4A03-D899303BC9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2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20B2-8B3F-EF5E-3366-2FC391AC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Stabilizer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68673-1826-0CE6-07A3-AA47A07DD9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0317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Ex</a:t>
                </a:r>
                <a:r>
                  <a:rPr lang="en-US" dirty="0"/>
                  <a:t>. The </a:t>
                </a:r>
                <a:r>
                  <a:rPr lang="en-US" dirty="0">
                    <a:solidFill>
                      <a:srgbClr val="FF0000"/>
                    </a:solidFill>
                  </a:rPr>
                  <a:t>five-qubit code</a:t>
                </a:r>
                <a:r>
                  <a:rPr lang="en-US" dirty="0"/>
                  <a:t> is defined by the stabilizer matrix: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Exercise</a:t>
                </a:r>
                <a:r>
                  <a:rPr lang="en-US" dirty="0"/>
                  <a:t>. Check that the rows of this matrix generate a stabilizer group.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68673-1826-0CE6-07A3-AA47A07DD9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0317" y="1825625"/>
                <a:ext cx="10515600" cy="4351338"/>
              </a:xfrm>
              <a:blipFill>
                <a:blip r:embed="rId2"/>
                <a:stretch>
                  <a:fillRect l="-580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62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5715-30F6-6437-278B-55F6B771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logical qubits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3E0EC-7906-DD66-CF93-2C41DF8013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A set of Pauli operators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>
                    <a:solidFill>
                      <a:srgbClr val="FF0000"/>
                    </a:solidFill>
                  </a:rPr>
                  <a:t>independent</a:t>
                </a:r>
                <a:r>
                  <a:rPr lang="en-US" dirty="0"/>
                  <a:t> if the only product of these operators that is equal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the trivial product.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Prop</a:t>
                </a:r>
                <a:r>
                  <a:rPr lang="en-US" dirty="0"/>
                  <a:t>. 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is generated by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independent generators, then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/>
                  <a:t> encodes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logical qubits, </a:t>
                </a:r>
                <a:r>
                  <a:rPr lang="en-US" dirty="0" err="1"/>
                  <a:t>i.e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dim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Problem session.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Remark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called the </a:t>
                </a:r>
                <a:r>
                  <a:rPr lang="en-US" dirty="0">
                    <a:solidFill>
                      <a:srgbClr val="FF0000"/>
                    </a:solidFill>
                  </a:rPr>
                  <a:t>code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length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code parameters are denoted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[[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3E0EC-7906-DD66-CF93-2C41DF8013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5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1C58-1F5B-3B61-FD0D-4CA164B2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Exercise</a:t>
                </a:r>
                <a:r>
                  <a:rPr lang="en-US" dirty="0"/>
                  <a:t>. Count the number of logical qubits for the following stabilizer codes: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	=&gt; [[5, 1]]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	=&gt; [[7, 1]]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 code with only X type or Z type rows is called a </a:t>
                </a:r>
                <a:r>
                  <a:rPr lang="en-US" dirty="0">
                    <a:solidFill>
                      <a:srgbClr val="FF0000"/>
                    </a:solidFill>
                  </a:rPr>
                  <a:t>CSS code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249CA-0237-1825-C4F4-3AAA08701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1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F299-E3B9-1D39-A6DB-142455C7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A5B0-05B6-6610-ADDC-1823BF1AB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>
                <a:latin typeface="+mj-lt"/>
              </a:rPr>
              <a:t>How to build your own fault-tolerant quantum memory based on quantum LDPC codes?</a:t>
            </a:r>
          </a:p>
          <a:p>
            <a:pPr marL="0" indent="0">
              <a:buNone/>
            </a:pPr>
            <a:endParaRPr lang="en-US" sz="3600" dirty="0">
              <a:latin typeface="+mj-lt"/>
            </a:endParaRPr>
          </a:p>
          <a:p>
            <a:pPr marL="0" indent="0">
              <a:buNone/>
            </a:pPr>
            <a:r>
              <a:rPr lang="en-US" sz="3600" dirty="0">
                <a:latin typeface="+mj-lt"/>
              </a:rPr>
              <a:t>… on paper</a:t>
            </a:r>
          </a:p>
        </p:txBody>
      </p:sp>
    </p:spTree>
    <p:extLst>
      <p:ext uri="{BB962C8B-B14F-4D97-AF65-F5344CB8AC3E}">
        <p14:creationId xmlns:p14="http://schemas.microsoft.com/office/powerpoint/2010/main" val="181820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F4B8B-E9F7-C850-0701-3765BB28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 the syndrome of an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5988AB-5233-5F42-3289-30B73F3A4D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Given a stabilizer group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the </a:t>
                </a:r>
                <a:r>
                  <a:rPr lang="en-US" dirty="0">
                    <a:solidFill>
                      <a:srgbClr val="FF0000"/>
                    </a:solidFill>
                  </a:rPr>
                  <a:t>syndrome</a:t>
                </a:r>
                <a:r>
                  <a:rPr lang="en-US" dirty="0"/>
                  <a:t> of a Pauli error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the vector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,..,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)∈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=[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Prop</a:t>
                </a:r>
                <a:r>
                  <a:rPr lang="en-US" dirty="0"/>
                  <a:t>. Consider a system in the state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The outcome of the measurement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with probability 1. </a:t>
                </a:r>
              </a:p>
              <a:p>
                <a:r>
                  <a:rPr lang="en-US" dirty="0"/>
                  <a:t>The state of the system after measurement is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|"/>
                        <m:endChr m:val="⟩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Exercise.</a:t>
                </a:r>
              </a:p>
              <a:p>
                <a:pPr marL="0" indent="0">
                  <a:buNone/>
                </a:pPr>
                <a:r>
                  <a:rPr lang="en-US" dirty="0"/>
                  <a:t>Hint. What is the projector onto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dirty="0"/>
                  <a:t>-eigenspace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5988AB-5233-5F42-3289-30B73F3A4D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50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AA6E-3FD9-69D2-9FF5-43C23991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Exercise</a:t>
                </a:r>
                <a:r>
                  <a:rPr lang="en-US" dirty="0"/>
                  <a:t>. Consider the stabilizer code: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What is the syndrome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dirty="0"/>
                  <a:t>?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?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0,0,0,0,0,0</m:t>
                        </m:r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0,0,0,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0,0,0,1,1,0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Can you find an errors with trivial syndrome? Is it a stabilizer?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0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76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DA08-CBFC-957F-C0DD-6F956608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922B58-4146-B8D2-19A0-C2AB1765BD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A </a:t>
                </a:r>
                <a:r>
                  <a:rPr lang="en-US" dirty="0">
                    <a:solidFill>
                      <a:srgbClr val="FF0000"/>
                    </a:solidFill>
                  </a:rPr>
                  <a:t>logical error</a:t>
                </a:r>
                <a:r>
                  <a:rPr lang="en-US" dirty="0"/>
                  <a:t> for a stabilizer code is a Pauli error with trivial syndrome.</a:t>
                </a:r>
              </a:p>
              <a:p>
                <a:pPr marL="0" indent="0">
                  <a:buNone/>
                </a:pPr>
                <a:r>
                  <a:rPr lang="en-US" dirty="0"/>
                  <a:t>It is a </a:t>
                </a:r>
                <a:r>
                  <a:rPr lang="en-US" dirty="0">
                    <a:solidFill>
                      <a:srgbClr val="FF0000"/>
                    </a:solidFill>
                  </a:rPr>
                  <a:t>non-trivial logical error</a:t>
                </a:r>
                <a:r>
                  <a:rPr lang="en-US" dirty="0"/>
                  <a:t> if it is a logical error and not a stabilizer</a:t>
                </a:r>
                <a:r>
                  <a:rPr lang="en-US" baseline="30000" dirty="0"/>
                  <a:t>1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Prop</a:t>
                </a:r>
                <a:r>
                  <a:rPr lang="en-US" dirty="0"/>
                  <a:t>.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stabilizer code, there exists a set of logical error of the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,…,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such that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, 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, 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, 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Exercise. </a:t>
                </a:r>
              </a:p>
              <a:p>
                <a:pPr marL="0" indent="0">
                  <a:buNone/>
                </a:pPr>
                <a:r>
                  <a:rPr lang="en-US" dirty="0"/>
                  <a:t>Hint. Apply on Gram-Schmidt process.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922B58-4146-B8D2-19A0-C2AB1765BD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5E7B906-318A-8062-446A-EB35F7B61212}"/>
              </a:ext>
            </a:extLst>
          </p:cNvPr>
          <p:cNvSpPr txBox="1"/>
          <p:nvPr/>
        </p:nvSpPr>
        <p:spPr>
          <a:xfrm>
            <a:off x="1260" y="6488668"/>
            <a:ext cx="6094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 1. up to a phase</a:t>
            </a:r>
          </a:p>
        </p:txBody>
      </p:sp>
    </p:spTree>
    <p:extLst>
      <p:ext uri="{BB962C8B-B14F-4D97-AF65-F5344CB8AC3E}">
        <p14:creationId xmlns:p14="http://schemas.microsoft.com/office/powerpoint/2010/main" val="419600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02FAA-3F57-E705-1A61-02C5E2479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845694-ECD9-BD7B-526B-3344C2013E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Find a logical basis?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𝑋𝑋𝑋𝑋𝑋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𝑍𝑍𝑍𝑍𝑍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845694-ECD9-BD7B-526B-3344C2013E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694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9B57-9F0C-4350-C864-1F3DFEF00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D1E275-8F14-11FF-2C87-A67874FA5C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The </a:t>
                </a:r>
                <a:r>
                  <a:rPr lang="en-US" dirty="0">
                    <a:solidFill>
                      <a:srgbClr val="FF0000"/>
                    </a:solidFill>
                  </a:rPr>
                  <a:t>minimum distance </a:t>
                </a:r>
                <a:r>
                  <a:rPr lang="en-US" dirty="0"/>
                  <a:t>of a stabilizer code,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denoted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, is the minimum weight of a non-trivial logical error, i.e.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min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such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that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𝒫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\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D1E275-8F14-11FF-2C87-A67874FA5C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74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AA6E-3FD9-69D2-9FF5-43C23991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Exercise</a:t>
                </a:r>
                <a:r>
                  <a:rPr lang="en-US" dirty="0"/>
                  <a:t>. Compute the parameters of the following codes.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>
                  <a:buFont typeface="Symbol" panose="05050102010706020507" pitchFamily="18" charset="2"/>
                  <a:buChar char="Þ"/>
                </a:pPr>
                <a:r>
                  <a:rPr lang="en-US" dirty="0"/>
                  <a:t> [[7, 1, 3]]</a:t>
                </a:r>
              </a:p>
              <a:p>
                <a:pPr>
                  <a:buFont typeface="Symbol" panose="05050102010706020507" pitchFamily="18" charset="2"/>
                  <a:buChar char="Þ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Remark. </a:t>
                </a:r>
              </a:p>
              <a:p>
                <a:r>
                  <a:rPr lang="en-US" dirty="0"/>
                  <a:t>When d is known, the </a:t>
                </a:r>
                <a:r>
                  <a:rPr lang="en-US" dirty="0">
                    <a:solidFill>
                      <a:srgbClr val="FF0000"/>
                    </a:solidFill>
                  </a:rPr>
                  <a:t>code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parameters</a:t>
                </a:r>
                <a:r>
                  <a:rPr lang="en-US" dirty="0"/>
                  <a:t> and are denoted </a:t>
                </a:r>
                <a:r>
                  <a:rPr lang="en-US" dirty="0">
                    <a:solidFill>
                      <a:srgbClr val="FF0000"/>
                    </a:solidFill>
                  </a:rPr>
                  <a:t>[[n, k, d]]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0" t="-1821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240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C93B-0123-B969-9A0E-18DF2A28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FAF44-A148-67CA-C34A-1E65BDAD10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A </a:t>
                </a:r>
                <a:r>
                  <a:rPr lang="en-US" dirty="0">
                    <a:solidFill>
                      <a:srgbClr val="FF0000"/>
                    </a:solidFill>
                  </a:rPr>
                  <a:t>decoder</a:t>
                </a:r>
                <a:r>
                  <a:rPr lang="en-US" dirty="0"/>
                  <a:t> is a map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 We say that the decoder </a:t>
                </a:r>
                <a:r>
                  <a:rPr lang="en-US" dirty="0">
                    <a:solidFill>
                      <a:srgbClr val="FF0000"/>
                    </a:solidFill>
                  </a:rPr>
                  <a:t>corrects a Pauli error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if the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Def</a:t>
                </a:r>
                <a:r>
                  <a:rPr lang="en-US" dirty="0"/>
                  <a:t>. A </a:t>
                </a:r>
                <a:r>
                  <a:rPr lang="en-US" dirty="0">
                    <a:solidFill>
                      <a:srgbClr val="FF0000"/>
                    </a:solidFill>
                  </a:rPr>
                  <a:t>minimum weight (MW) decoder</a:t>
                </a:r>
                <a:r>
                  <a:rPr lang="en-US" dirty="0"/>
                  <a:t> is a map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such that for all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minimum weight error with syndrome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Prop</a:t>
                </a:r>
                <a:r>
                  <a:rPr lang="en-US" dirty="0"/>
                  <a:t>. A MW decoder corrects all Pauli errors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with weight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Assume that an error E occurs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The decoder returns a correction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with syndrome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and the decoder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FAF44-A148-67CA-C34A-1E65BDAD10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0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E4F02E-ADF9-7721-57CB-2EACF388F4F2}"/>
                  </a:ext>
                </a:extLst>
              </p:cNvPr>
              <p:cNvSpPr txBox="1"/>
              <p:nvPr/>
            </p:nvSpPr>
            <p:spPr>
              <a:xfrm>
                <a:off x="0" y="6488668"/>
                <a:ext cx="7708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In def 1, we ignore the phase of E. Otherwise, we could write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dirty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 ⟨±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E4F02E-ADF9-7721-57CB-2EACF388F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88668"/>
                <a:ext cx="7708072" cy="338554"/>
              </a:xfrm>
              <a:prstGeom prst="rect">
                <a:avLst/>
              </a:prstGeom>
              <a:blipFill>
                <a:blip r:embed="rId3"/>
                <a:stretch>
                  <a:fillRect l="-396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1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AA6E-3FD9-69D2-9FF5-43C23991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How many errors can we correct with the following code?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C0588F-C9B6-F613-10D5-AA451F0515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271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ABF6-B3D3-4583-3833-33B8328B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stabilizer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46A8FB-AA12-F54E-029C-6520D662E8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Theorem</a:t>
                </a:r>
                <a:r>
                  <a:rPr lang="en-US" dirty="0"/>
                  <a:t>. There exists a sequence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stabilizer codes with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→+∞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linear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 More precisely, for all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US" dirty="0"/>
                  <a:t> and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we can achieve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𝛿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Proof idea</a:t>
                </a:r>
                <a:r>
                  <a:rPr lang="en-US" dirty="0"/>
                  <a:t>. Consider the random variable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dirty="0"/>
                  <a:t> # of Pauli errors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with weight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Show that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is small enough then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→+∞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This proves the existence of a family of codes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By definition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this shows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46A8FB-AA12-F54E-029C-6520D662E8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C900594-77A4-07E3-FDA1-23C015C4DD2D}"/>
              </a:ext>
            </a:extLst>
          </p:cNvPr>
          <p:cNvSpPr txBox="1"/>
          <p:nvPr/>
        </p:nvSpPr>
        <p:spPr>
          <a:xfrm>
            <a:off x="5162832" y="6573533"/>
            <a:ext cx="7029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Calderbank, Shor – Good quantum error correcting codes exist. </a:t>
            </a:r>
            <a:r>
              <a:rPr lang="en-US" sz="1600" dirty="0">
                <a:hlinkClick r:id="rId3"/>
              </a:rPr>
              <a:t>arxiv:9512032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754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CF97-99C2-4ADC-F70B-38E6D3AA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Lemmas – Counting stabilizer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FB83CE-EF45-3268-A177-EC888495BF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A stabilizer group for a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stabilizer code is of the form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Lemma</a:t>
                </a:r>
                <a:r>
                  <a:rPr lang="en-US" dirty="0"/>
                  <a:t>. The number of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stabilizer code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nary>
                        <m:naryPr>
                          <m:chr m:val="∏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Proof.  </a:t>
                </a:r>
                <a:r>
                  <a:rPr lang="en-US" dirty="0"/>
                  <a:t># stabilizer codes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#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sets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i="1" dirty="0"/>
                          <m:t>n</m:t>
                        </m:r>
                        <m:r>
                          <m:rPr>
                            <m:nor/>
                          </m:rPr>
                          <a:rPr lang="en-US" i="1" dirty="0"/>
                          <m:t>−</m:t>
                        </m:r>
                        <m:r>
                          <m:rPr>
                            <m:nor/>
                          </m:rPr>
                          <a:rPr lang="en-US" i="1" dirty="0"/>
                          <m:t>k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independent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stabilizer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generators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#</m:t>
                        </m:r>
                        <m:r>
                          <m:rPr>
                            <m:nor/>
                          </m:rPr>
                          <a:rPr lang="en-US" i="1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generating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sets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of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fixed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stabilizer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group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= # choices for the phase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</m:t>
                    </m:r>
                  </m:oMath>
                </a14:m>
                <a:r>
                  <a:rPr lang="en-US" dirty="0"/>
                  <a:t> of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# choices for the 1</a:t>
                </a:r>
                <a:r>
                  <a:rPr lang="en-US" baseline="30000" dirty="0"/>
                  <a:t>st</a:t>
                </a:r>
                <a:r>
                  <a:rPr lang="en-US" dirty="0"/>
                  <a:t> generator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# choices for the 2</a:t>
                </a:r>
                <a:r>
                  <a:rPr lang="en-US" baseline="30000" dirty="0"/>
                  <a:t>nd</a:t>
                </a:r>
                <a:r>
                  <a:rPr lang="en-US" dirty="0"/>
                  <a:t> generator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# choices for the 2</a:t>
                </a:r>
                <a:r>
                  <a:rPr lang="en-US" baseline="30000" dirty="0"/>
                  <a:t>nd</a:t>
                </a:r>
                <a:r>
                  <a:rPr lang="en-US" dirty="0"/>
                  <a:t> generator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=&gt;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# </m:t>
                    </m:r>
                    <m:r>
                      <m:rPr>
                        <m:nor/>
                      </m:rPr>
                      <a:rPr lang="en-US" b="0" i="0" dirty="0" smtClean="0"/>
                      <m:t>generating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set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of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i="1" dirty="0" smtClean="0"/>
                      <m:t>n</m:t>
                    </m:r>
                    <m:r>
                      <m:rPr>
                        <m:nor/>
                      </m:rPr>
                      <a:rPr lang="en-US" i="1" dirty="0" smtClean="0"/>
                      <m:t>−</m:t>
                    </m:r>
                    <m:r>
                      <m:rPr>
                        <m:nor/>
                      </m:rPr>
                      <a:rPr lang="en-US" i="1" dirty="0" smtClean="0"/>
                      <m:t>k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independent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stabilizer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generators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nary>
                          <m:naryPr>
                            <m:chr m:val="∏"/>
                            <m:sup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=0,…,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b="1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#</m:t>
                    </m:r>
                    <m:r>
                      <m:rPr>
                        <m:nor/>
                      </m:rPr>
                      <a:rPr lang="en-US" i="1" dirty="0"/>
                      <m:t> </m:t>
                    </m:r>
                    <m:r>
                      <m:rPr>
                        <m:nor/>
                      </m:rPr>
                      <a:rPr lang="en-US" dirty="0"/>
                      <m:t>generating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sets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of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∏"/>
                            <m:sup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=0,…,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FB83CE-EF45-3268-A177-EC888495BF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 t="-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6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6839F-EE98-079A-C804-D6E90B82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lecture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492E-5788-B3EB-E40A-E1284E7AC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Classical codes</a:t>
            </a:r>
          </a:p>
          <a:p>
            <a:r>
              <a:rPr lang="en-US" sz="3600" dirty="0"/>
              <a:t>Stabilizer codes</a:t>
            </a:r>
          </a:p>
          <a:p>
            <a:r>
              <a:rPr lang="en-US" sz="3600" dirty="0"/>
              <a:t>Good stabilizer exist</a:t>
            </a:r>
          </a:p>
          <a:p>
            <a:r>
              <a:rPr lang="en-US" sz="3600" dirty="0"/>
              <a:t>Examples of quantum LDPC codes</a:t>
            </a:r>
          </a:p>
        </p:txBody>
      </p:sp>
    </p:spTree>
    <p:extLst>
      <p:ext uri="{BB962C8B-B14F-4D97-AF65-F5344CB8AC3E}">
        <p14:creationId xmlns:p14="http://schemas.microsoft.com/office/powerpoint/2010/main" val="22972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CF97-99C2-4ADC-F70B-38E6D3AA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Lemmas – Counting stabilizer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FB83CE-EF45-3268-A177-EC888495BF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Lemma</a:t>
                </a:r>
                <a:r>
                  <a:rPr lang="en-US" dirty="0"/>
                  <a:t>. The number of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stabilizer code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nary>
                        <m:naryPr>
                          <m:chr m:val="∏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Lemma</a:t>
                </a:r>
                <a:r>
                  <a:rPr lang="en-US" dirty="0"/>
                  <a:t>. Let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 The number of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[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stabilizer group such that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nary>
                        <m:naryPr>
                          <m:chr m:val="∏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Similar.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FB83CE-EF45-3268-A177-EC888495BF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1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C7DE-2959-6EC5-0C11-72F9B7F8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stabilizer codes -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B520E4-8E1F-78B6-48D9-02A2B68FCE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We can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dirty="0"/>
                  <a:t>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𝒫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\</m:t>
                              </m:r>
                              <m:r>
                                <m:rPr>
                                  <m:sty m:val="p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sub>
                        <m:sup/>
                        <m:e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</a:rPr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≠0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By linearity of the expectation,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𝒫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\</m:t>
                              </m:r>
                              <m:r>
                                <m:rPr>
                                  <m:sty m:val="p"/>
                                </m:r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Moreover,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B520E4-8E1F-78B6-48D9-02A2B68FCE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82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8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2268-4497-0578-43EF-A8B62F4E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stabilizer codes -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214C90-96B7-A3CF-F5F6-BD69A8609A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Lemma</a:t>
                </a:r>
                <a:r>
                  <a:rPr lang="en-US" dirty="0"/>
                  <a:t>. For all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, we have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=0)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Proof</a:t>
                </a:r>
                <a:r>
                  <a:rPr lang="en-US" dirty="0"/>
                  <a:t>. </a:t>
                </a: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ℙ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codes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with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codes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Application</a:t>
                </a:r>
                <a:r>
                  <a:rPr lang="en-US" dirty="0"/>
                  <a:t>.</a:t>
                </a:r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𝒫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\</m:t>
                              </m:r>
                              <m:r>
                                <m:rPr>
                                  <m:sty m:val="p"/>
                                </m:r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</m:e>
                      </m:nary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p>
                      </m:sSup>
                      <m:nary>
                        <m:naryPr>
                          <m:chr m:val="∑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eqArr>
                            </m:e>
                          </m:d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poly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⋅2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𝑛h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func>
                            <m:func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poly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⋅2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</m:d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func>
                                    <m:func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dirty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which goes to 0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func>
                      <m:func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. This concludes the proof.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214C90-96B7-A3CF-F5F6-BD69A8609A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0" t="-1681" b="-4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7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1B44-4BFF-7947-DBAB-410C993D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LDPC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FE27-5C0A-1CF8-2B87-4B0ED6C02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49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56B9-5B98-07FB-0918-3E97A5E3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</a:t>
            </a:r>
            <a:r>
              <a:rPr lang="en-US" dirty="0" err="1"/>
              <a:t>Kitaev’s</a:t>
            </a:r>
            <a:r>
              <a:rPr lang="en-US" dirty="0"/>
              <a:t> </a:t>
            </a:r>
            <a:r>
              <a:rPr lang="en-US" dirty="0" err="1"/>
              <a:t>toric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285F-06F1-D479-602B-A6036B17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9442" y="1825625"/>
            <a:ext cx="707435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cellulation of the torus.</a:t>
            </a:r>
          </a:p>
          <a:p>
            <a:r>
              <a:rPr lang="en-US" dirty="0"/>
              <a:t>Place a qubit on each edge.</a:t>
            </a:r>
          </a:p>
          <a:p>
            <a:r>
              <a:rPr lang="en-US" dirty="0"/>
              <a:t>Define a X generator for each vertex.</a:t>
            </a:r>
          </a:p>
          <a:p>
            <a:r>
              <a:rPr lang="en-US" dirty="0"/>
              <a:t>Define a Z generator for each face.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C6E27B-72D9-7FA1-FB74-49CAFE138A6F}"/>
              </a:ext>
            </a:extLst>
          </p:cNvPr>
          <p:cNvGrpSpPr/>
          <p:nvPr/>
        </p:nvGrpSpPr>
        <p:grpSpPr>
          <a:xfrm>
            <a:off x="590138" y="2468000"/>
            <a:ext cx="2811236" cy="2816543"/>
            <a:chOff x="4838700" y="2636378"/>
            <a:chExt cx="2811236" cy="281654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5A9D573-E593-00D9-B7BF-9F3A2D17B020}"/>
                </a:ext>
              </a:extLst>
            </p:cNvPr>
            <p:cNvSpPr/>
            <p:nvPr/>
          </p:nvSpPr>
          <p:spPr>
            <a:xfrm>
              <a:off x="4869179" y="2672988"/>
              <a:ext cx="2746193" cy="27431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5A462C1-05FF-BB82-7006-EC0E0DA5A007}"/>
                </a:ext>
              </a:extLst>
            </p:cNvPr>
            <p:cNvCxnSpPr/>
            <p:nvPr/>
          </p:nvCxnSpPr>
          <p:spPr>
            <a:xfrm>
              <a:off x="4869177" y="2636378"/>
              <a:ext cx="2739117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9315EC-02CF-2F3B-2CBC-1C8294A84A2C}"/>
                </a:ext>
              </a:extLst>
            </p:cNvPr>
            <p:cNvCxnSpPr/>
            <p:nvPr/>
          </p:nvCxnSpPr>
          <p:spPr>
            <a:xfrm>
              <a:off x="4869177" y="5452921"/>
              <a:ext cx="2739117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7876756-4BB1-0EBE-ED2C-8DC2AA2F35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936" y="2655845"/>
              <a:ext cx="0" cy="2779933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05EFD9-852C-62DC-73A1-7626D86235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8700" y="2672988"/>
              <a:ext cx="0" cy="2779933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D1AC3E-0488-1C84-4F46-8A2966FF5FF9}"/>
              </a:ext>
            </a:extLst>
          </p:cNvPr>
          <p:cNvGrpSpPr/>
          <p:nvPr/>
        </p:nvGrpSpPr>
        <p:grpSpPr>
          <a:xfrm>
            <a:off x="557346" y="2436092"/>
            <a:ext cx="2883353" cy="2880359"/>
            <a:chOff x="1812471" y="2604408"/>
            <a:chExt cx="2883353" cy="288035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4A44201-EBFF-C664-5587-7BC219C997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575FC32-55F7-C12F-7AA7-7FC78A3201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CF4A409-9586-3232-AB8A-731DAD9A85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E0EE46-7419-0F05-A7AA-6B5DCEF3EB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27C5A7F-305E-0219-8E10-4AF0DC6F8457}"/>
                </a:ext>
              </a:extLst>
            </p:cNvPr>
            <p:cNvCxnSpPr>
              <a:cxnSpLocks/>
              <a:stCxn id="12" idx="6"/>
              <a:endCxn id="14" idx="2"/>
            </p:cNvCxnSpPr>
            <p:nvPr/>
          </p:nvCxnSpPr>
          <p:spPr>
            <a:xfrm>
              <a:off x="1949631" y="26729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6735B3A-2901-188D-FCB1-5243DBDECB78}"/>
                </a:ext>
              </a:extLst>
            </p:cNvPr>
            <p:cNvCxnSpPr>
              <a:cxnSpLocks/>
              <a:stCxn id="13" idx="6"/>
              <a:endCxn id="15" idx="2"/>
            </p:cNvCxnSpPr>
            <p:nvPr/>
          </p:nvCxnSpPr>
          <p:spPr>
            <a:xfrm>
              <a:off x="1949631" y="35873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77233F7-8289-7391-6446-C3A6E094C695}"/>
                </a:ext>
              </a:extLst>
            </p:cNvPr>
            <p:cNvCxnSpPr>
              <a:cxnSpLocks/>
              <a:stCxn id="14" idx="4"/>
              <a:endCxn id="15" idx="0"/>
            </p:cNvCxnSpPr>
            <p:nvPr/>
          </p:nvCxnSpPr>
          <p:spPr>
            <a:xfrm>
              <a:off x="2795451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1DA1CB8-4F45-9F7B-D44D-D40F5090BC4C}"/>
                </a:ext>
              </a:extLst>
            </p:cNvPr>
            <p:cNvCxnSpPr>
              <a:cxnSpLocks/>
              <a:stCxn id="12" idx="4"/>
              <a:endCxn id="13" idx="0"/>
            </p:cNvCxnSpPr>
            <p:nvPr/>
          </p:nvCxnSpPr>
          <p:spPr>
            <a:xfrm>
              <a:off x="1881051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2157B61-3DE4-B22F-150B-5AA6B768DB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7D9A171-6F57-FC57-2D6C-0EA140E08F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A97401-0B92-8677-7C77-7C29B4FE3010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>
              <a:off x="2864031" y="26729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548DFE-BDED-0F01-F74B-676089EB1554}"/>
                </a:ext>
              </a:extLst>
            </p:cNvPr>
            <p:cNvCxnSpPr>
              <a:cxnSpLocks/>
              <a:endCxn id="21" idx="2"/>
            </p:cNvCxnSpPr>
            <p:nvPr/>
          </p:nvCxnSpPr>
          <p:spPr>
            <a:xfrm>
              <a:off x="2864031" y="35873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103205B-0AAE-9809-259F-FA46B51404BE}"/>
                </a:ext>
              </a:extLst>
            </p:cNvPr>
            <p:cNvCxnSpPr>
              <a:cxnSpLocks/>
              <a:stCxn id="20" idx="4"/>
              <a:endCxn id="21" idx="0"/>
            </p:cNvCxnSpPr>
            <p:nvPr/>
          </p:nvCxnSpPr>
          <p:spPr>
            <a:xfrm>
              <a:off x="3709851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09D6B4F-9FB9-FBBC-2B36-3F13FE75EE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3CC0222-EFCF-3F1F-5484-9CD61A2E2E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277C317-9D67-720E-9586-0178062E9395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3781424" y="26729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B327958-DA33-071D-D582-9EBA2AFDB3CA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>
              <a:off x="3781424" y="35873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C663ED5-E74B-E03F-CEF5-5B58963B3419}"/>
                </a:ext>
              </a:extLst>
            </p:cNvPr>
            <p:cNvCxnSpPr>
              <a:cxnSpLocks/>
              <a:stCxn id="25" idx="4"/>
              <a:endCxn id="26" idx="0"/>
            </p:cNvCxnSpPr>
            <p:nvPr/>
          </p:nvCxnSpPr>
          <p:spPr>
            <a:xfrm>
              <a:off x="4627244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333DE3-C9CD-BC50-06C8-FD3EDB1707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6270F82-4099-E54C-10ED-4C414BD5ED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2C6C64-8512-89C6-E013-340A7CA05629}"/>
                </a:ext>
              </a:extLst>
            </p:cNvPr>
            <p:cNvCxnSpPr>
              <a:cxnSpLocks/>
              <a:stCxn id="30" idx="6"/>
              <a:endCxn id="31" idx="2"/>
            </p:cNvCxnSpPr>
            <p:nvPr/>
          </p:nvCxnSpPr>
          <p:spPr>
            <a:xfrm>
              <a:off x="1949631" y="45017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EB1CC59-BD26-7EB1-C6F3-737CB460AD12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>
              <a:off x="2795451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69C9B3A-A64A-A2E1-9B36-0CDBF83D4EBF}"/>
                </a:ext>
              </a:extLst>
            </p:cNvPr>
            <p:cNvCxnSpPr>
              <a:cxnSpLocks/>
              <a:endCxn id="30" idx="0"/>
            </p:cNvCxnSpPr>
            <p:nvPr/>
          </p:nvCxnSpPr>
          <p:spPr>
            <a:xfrm>
              <a:off x="1881051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7A67547-8EDA-017E-2F9C-FFC82BD39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18D5605-4143-D90E-9A78-3985E74E06DE}"/>
                </a:ext>
              </a:extLst>
            </p:cNvPr>
            <p:cNvCxnSpPr>
              <a:cxnSpLocks/>
              <a:endCxn id="35" idx="2"/>
            </p:cNvCxnSpPr>
            <p:nvPr/>
          </p:nvCxnSpPr>
          <p:spPr>
            <a:xfrm>
              <a:off x="2864031" y="45017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5686F57-982C-8C72-037D-1843235EFC3D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>
              <a:off x="3709851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5F6285E-6ADF-6E10-C7BD-967C754034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A4F29E4-FC14-A85F-36CA-1C5D3C71C36C}"/>
                </a:ext>
              </a:extLst>
            </p:cNvPr>
            <p:cNvCxnSpPr>
              <a:cxnSpLocks/>
              <a:endCxn id="38" idx="2"/>
            </p:cNvCxnSpPr>
            <p:nvPr/>
          </p:nvCxnSpPr>
          <p:spPr>
            <a:xfrm>
              <a:off x="3781424" y="45017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27189AE-0B63-3C96-1F3E-866354BB5603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>
              <a:off x="4627244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490FAB9-2DB0-EA22-1AB5-85D7FF2886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1744C47-4939-C1EE-333B-F24D26C4D8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D5AEF96-98F7-4244-3383-5293977181C0}"/>
                </a:ext>
              </a:extLst>
            </p:cNvPr>
            <p:cNvCxnSpPr>
              <a:cxnSpLocks/>
              <a:stCxn id="41" idx="6"/>
              <a:endCxn id="42" idx="2"/>
            </p:cNvCxnSpPr>
            <p:nvPr/>
          </p:nvCxnSpPr>
          <p:spPr>
            <a:xfrm>
              <a:off x="1949631" y="5416187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D6298F4-5FD7-7D56-98BE-0EF62FF9FAC6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>
              <a:off x="2795451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D6665F8-53C5-AD17-109A-2F9B75FB917A}"/>
                </a:ext>
              </a:extLst>
            </p:cNvPr>
            <p:cNvCxnSpPr>
              <a:cxnSpLocks/>
              <a:endCxn id="41" idx="0"/>
            </p:cNvCxnSpPr>
            <p:nvPr/>
          </p:nvCxnSpPr>
          <p:spPr>
            <a:xfrm>
              <a:off x="1881051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35F7634-6CB7-4709-A290-97EF0B68F8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4C1E80-9CC6-5CB7-32B3-E7DF9D51439E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>
              <a:off x="2864031" y="5416187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1C4388D-5150-8987-0143-331DA9BD74FB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>
              <a:off x="3709851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A2D1E42-2B39-AFFD-220D-A65348D701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E81D27C-E9D9-563E-2AC9-B62FEA572BF4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>
              <a:off x="3781424" y="5416187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472C8D7-0E03-67D8-4166-C68FED064DB3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>
              <a:off x="4627244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6785808-83B6-AC03-58A1-91F5116FB28C}"/>
              </a:ext>
            </a:extLst>
          </p:cNvPr>
          <p:cNvGrpSpPr/>
          <p:nvPr/>
        </p:nvGrpSpPr>
        <p:grpSpPr>
          <a:xfrm>
            <a:off x="529175" y="2870400"/>
            <a:ext cx="2453715" cy="2457078"/>
            <a:chOff x="529175" y="2870400"/>
            <a:chExt cx="2453715" cy="245707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38C02C2-6F5A-88DE-4812-ABAC93BCD2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5677" y="3327632"/>
              <a:ext cx="182880" cy="1828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A09DB47-D7FA-2041-436C-D4747E538BBA}"/>
                </a:ext>
              </a:extLst>
            </p:cNvPr>
            <p:cNvGrpSpPr/>
            <p:nvPr/>
          </p:nvGrpSpPr>
          <p:grpSpPr>
            <a:xfrm>
              <a:off x="529175" y="2870400"/>
              <a:ext cx="2453715" cy="2457078"/>
              <a:chOff x="529175" y="2870400"/>
              <a:chExt cx="2453715" cy="245707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5DB4C340-FABE-BDA9-9DEC-F76D37C590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5959" y="287040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B2BB6DA-215A-53B8-EEAD-CE683290EA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175" y="287040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B3DE6DB-B7D9-4387-9C40-2A3F268EF2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0977" y="2874366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560F35C3-E892-CA0F-E283-4D3F27F8A8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5959" y="3754072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B41C482-327B-C44A-E77B-AB0639DE83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175" y="3754072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60313CC8-97C3-5A86-F551-AFCE4845CB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0977" y="375803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E7102F5-DF7E-C7D1-A8E7-7071E5FE7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5959" y="4687366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B8193377-4085-1314-F6BD-0A9BCB3682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175" y="4687366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E9234CB-058D-2C45-8F59-9C2B8BA9B9A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0977" y="4691332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C1344FE-7B07-0A26-04CB-5421B3B5DE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8893" y="3327632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D2608F2-408E-DF41-8E87-94E40FC2A9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8893" y="421130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112196DD-AC63-072B-47CF-103D70DB3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8893" y="51445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B1E84A7E-047F-2557-E37D-41B973D94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65677" y="421130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CED8D2-8D92-0FD0-0F5F-AB950D2487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65677" y="51445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B04595F7-91CE-DAC3-CD8D-48D4B3A99D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00010" y="3327632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9D52AABC-EE7A-913C-DD52-0046B37EE7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00010" y="421130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2496D8C-75BA-C8FF-BC8C-77D7C3DF9B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00010" y="51445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5C02E8C-3177-B6A6-9C46-2CE88D73A5E9}"/>
              </a:ext>
            </a:extLst>
          </p:cNvPr>
          <p:cNvGrpSpPr/>
          <p:nvPr/>
        </p:nvGrpSpPr>
        <p:grpSpPr>
          <a:xfrm>
            <a:off x="1802916" y="3662716"/>
            <a:ext cx="1186326" cy="1308176"/>
            <a:chOff x="1807102" y="3668746"/>
            <a:chExt cx="1186326" cy="130817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3A4B778-1535-86ED-A460-EB023A70E318}"/>
                </a:ext>
              </a:extLst>
            </p:cNvPr>
            <p:cNvSpPr txBox="1"/>
            <p:nvPr/>
          </p:nvSpPr>
          <p:spPr>
            <a:xfrm>
              <a:off x="1807102" y="4118078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CC0E9B1-BC3A-68EA-5E1C-A3DD98976522}"/>
                </a:ext>
              </a:extLst>
            </p:cNvPr>
            <p:cNvSpPr txBox="1"/>
            <p:nvPr/>
          </p:nvSpPr>
          <p:spPr>
            <a:xfrm>
              <a:off x="2297492" y="3668746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AEC252F-56DD-1CAC-EC4F-3DB75D08CB41}"/>
                </a:ext>
              </a:extLst>
            </p:cNvPr>
            <p:cNvSpPr txBox="1"/>
            <p:nvPr/>
          </p:nvSpPr>
          <p:spPr>
            <a:xfrm>
              <a:off x="2735583" y="4118078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0D109F4-A49F-DEAC-2AAB-DA7B42710184}"/>
                </a:ext>
              </a:extLst>
            </p:cNvPr>
            <p:cNvSpPr txBox="1"/>
            <p:nvPr/>
          </p:nvSpPr>
          <p:spPr>
            <a:xfrm>
              <a:off x="2290599" y="4607590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027C48F-1E66-444C-A3D7-5B3998810B59}"/>
              </a:ext>
            </a:extLst>
          </p:cNvPr>
          <p:cNvGrpSpPr/>
          <p:nvPr/>
        </p:nvGrpSpPr>
        <p:grpSpPr>
          <a:xfrm>
            <a:off x="472677" y="3229394"/>
            <a:ext cx="1159946" cy="1251986"/>
            <a:chOff x="1819400" y="3681032"/>
            <a:chExt cx="1159946" cy="125198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98EA212-1C52-39D0-2A8D-9B2163BDD6CC}"/>
                </a:ext>
              </a:extLst>
            </p:cNvPr>
            <p:cNvSpPr txBox="1"/>
            <p:nvPr/>
          </p:nvSpPr>
          <p:spPr>
            <a:xfrm>
              <a:off x="1819400" y="4118509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</a:rPr>
                <a:t>Z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15F092D-5F48-7234-656F-CD25FFF39F17}"/>
                </a:ext>
              </a:extLst>
            </p:cNvPr>
            <p:cNvSpPr txBox="1"/>
            <p:nvPr/>
          </p:nvSpPr>
          <p:spPr>
            <a:xfrm>
              <a:off x="2248109" y="3681032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</a:rPr>
                <a:t>Z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EFBBDEC-2F20-191A-A2C9-239BE5986C9A}"/>
                </a:ext>
              </a:extLst>
            </p:cNvPr>
            <p:cNvSpPr txBox="1"/>
            <p:nvPr/>
          </p:nvSpPr>
          <p:spPr>
            <a:xfrm>
              <a:off x="2721501" y="4110420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</a:rPr>
                <a:t>Z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83E8AA2-EE0B-8626-AE96-AB84E2BE7CA6}"/>
                </a:ext>
              </a:extLst>
            </p:cNvPr>
            <p:cNvSpPr txBox="1"/>
            <p:nvPr/>
          </p:nvSpPr>
          <p:spPr>
            <a:xfrm>
              <a:off x="2253279" y="4563686"/>
              <a:ext cx="2578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</a:rPr>
                <a:t>Z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F9CC8530-51F3-5846-D457-730AF3467065}"/>
              </a:ext>
            </a:extLst>
          </p:cNvPr>
          <p:cNvSpPr txBox="1"/>
          <p:nvPr/>
        </p:nvSpPr>
        <p:spPr>
          <a:xfrm>
            <a:off x="5914200" y="6519446"/>
            <a:ext cx="636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Kitaev</a:t>
            </a:r>
            <a:r>
              <a:rPr lang="en-US" sz="1600" dirty="0"/>
              <a:t> –Fault-tolerant quantum computation by </a:t>
            </a:r>
            <a:r>
              <a:rPr lang="en-US" sz="1600" dirty="0" err="1"/>
              <a:t>anyons</a:t>
            </a:r>
            <a:r>
              <a:rPr lang="en-US" sz="1600" dirty="0"/>
              <a:t>. </a:t>
            </a:r>
            <a:r>
              <a:rPr lang="en-US" sz="1600" dirty="0">
                <a:hlinkClick r:id="rId2"/>
              </a:rPr>
              <a:t>arxiv:9707021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087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689C3-C96D-3EFB-94CD-3EB24F5AD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- 3D </a:t>
            </a:r>
            <a:r>
              <a:rPr lang="en-US" dirty="0" err="1"/>
              <a:t>toric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46E0-2404-A237-E2AD-ED5AA45CF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338" y="1825625"/>
            <a:ext cx="56954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a cellulation of a 3-dim manifold.</a:t>
            </a:r>
          </a:p>
          <a:p>
            <a:r>
              <a:rPr lang="en-US" dirty="0"/>
              <a:t>Place a qubit on each face.</a:t>
            </a:r>
          </a:p>
          <a:p>
            <a:r>
              <a:rPr lang="en-US" dirty="0"/>
              <a:t>Define a X generator for each edge.</a:t>
            </a:r>
          </a:p>
          <a:p>
            <a:r>
              <a:rPr lang="en-US" dirty="0"/>
              <a:t>Define a Z generator for each 3-cell.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Place a qubit on each edge.</a:t>
            </a:r>
          </a:p>
          <a:p>
            <a:r>
              <a:rPr lang="en-US" dirty="0"/>
              <a:t>Define a X generator for each vertex.</a:t>
            </a:r>
          </a:p>
          <a:p>
            <a:r>
              <a:rPr lang="en-US" dirty="0"/>
              <a:t>Define a Z generator for each face.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F5EA749-ABA2-9BA0-D0DC-678A0D2FF3C7}"/>
              </a:ext>
            </a:extLst>
          </p:cNvPr>
          <p:cNvGrpSpPr/>
          <p:nvPr/>
        </p:nvGrpSpPr>
        <p:grpSpPr>
          <a:xfrm>
            <a:off x="500184" y="2064227"/>
            <a:ext cx="3648456" cy="3648456"/>
            <a:chOff x="500184" y="2064227"/>
            <a:chExt cx="3648456" cy="3648456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A482D198-1764-C214-8130-119B282CD80C}"/>
                </a:ext>
              </a:extLst>
            </p:cNvPr>
            <p:cNvSpPr/>
            <p:nvPr/>
          </p:nvSpPr>
          <p:spPr>
            <a:xfrm>
              <a:off x="500184" y="262596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D4782344-F711-B53A-E46B-481FF4B5FCC6}"/>
                </a:ext>
              </a:extLst>
            </p:cNvPr>
            <p:cNvSpPr/>
            <p:nvPr/>
          </p:nvSpPr>
          <p:spPr>
            <a:xfrm>
              <a:off x="1433634" y="262596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46B654D7-60E4-23AA-FCBB-F2205E4DFBEC}"/>
                </a:ext>
              </a:extLst>
            </p:cNvPr>
            <p:cNvSpPr/>
            <p:nvPr/>
          </p:nvSpPr>
          <p:spPr>
            <a:xfrm>
              <a:off x="2367084" y="262596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3A9C5F86-D3C0-FB5D-F474-F114E594867F}"/>
                </a:ext>
              </a:extLst>
            </p:cNvPr>
            <p:cNvSpPr/>
            <p:nvPr/>
          </p:nvSpPr>
          <p:spPr>
            <a:xfrm>
              <a:off x="500184" y="356125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2EBC6D27-15AC-030C-60D2-2BCFF61B9A98}"/>
                </a:ext>
              </a:extLst>
            </p:cNvPr>
            <p:cNvSpPr/>
            <p:nvPr/>
          </p:nvSpPr>
          <p:spPr>
            <a:xfrm>
              <a:off x="1433634" y="356125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1517159B-7299-78F3-2054-B3F0596C3966}"/>
                </a:ext>
              </a:extLst>
            </p:cNvPr>
            <p:cNvSpPr/>
            <p:nvPr/>
          </p:nvSpPr>
          <p:spPr>
            <a:xfrm>
              <a:off x="2367084" y="356125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34B4160F-C935-A4EC-EEAF-C63B5003E598}"/>
                </a:ext>
              </a:extLst>
            </p:cNvPr>
            <p:cNvSpPr/>
            <p:nvPr/>
          </p:nvSpPr>
          <p:spPr>
            <a:xfrm>
              <a:off x="500184" y="4496531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DC01B920-C371-C20E-808C-505FE380F19F}"/>
                </a:ext>
              </a:extLst>
            </p:cNvPr>
            <p:cNvSpPr/>
            <p:nvPr/>
          </p:nvSpPr>
          <p:spPr>
            <a:xfrm>
              <a:off x="1433634" y="4496531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D7ED66BC-812F-339A-B68D-E0B5817ADEAA}"/>
                </a:ext>
              </a:extLst>
            </p:cNvPr>
            <p:cNvSpPr/>
            <p:nvPr/>
          </p:nvSpPr>
          <p:spPr>
            <a:xfrm>
              <a:off x="2367084" y="4496531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1402CFB1-329F-0985-12A2-86C048AABC9D}"/>
                </a:ext>
              </a:extLst>
            </p:cNvPr>
            <p:cNvSpPr/>
            <p:nvPr/>
          </p:nvSpPr>
          <p:spPr>
            <a:xfrm>
              <a:off x="782886" y="234509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B80396E2-3450-6004-4DB4-1920B7BC512D}"/>
                </a:ext>
              </a:extLst>
            </p:cNvPr>
            <p:cNvSpPr/>
            <p:nvPr/>
          </p:nvSpPr>
          <p:spPr>
            <a:xfrm>
              <a:off x="1716336" y="234509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76969391-3DEA-2DFF-B0A4-C8C77F5F2E9C}"/>
                </a:ext>
              </a:extLst>
            </p:cNvPr>
            <p:cNvSpPr/>
            <p:nvPr/>
          </p:nvSpPr>
          <p:spPr>
            <a:xfrm>
              <a:off x="2649786" y="234509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A7DCFDC7-1344-2986-3BA0-FFBC71544887}"/>
                </a:ext>
              </a:extLst>
            </p:cNvPr>
            <p:cNvSpPr/>
            <p:nvPr/>
          </p:nvSpPr>
          <p:spPr>
            <a:xfrm>
              <a:off x="782886" y="328037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B22FBC7-39BB-CB97-A84E-FC1CE719D047}"/>
                </a:ext>
              </a:extLst>
            </p:cNvPr>
            <p:cNvSpPr/>
            <p:nvPr/>
          </p:nvSpPr>
          <p:spPr>
            <a:xfrm>
              <a:off x="1716336" y="328037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0A7AE23-395D-1B90-F4C8-B50C16477A09}"/>
                </a:ext>
              </a:extLst>
            </p:cNvPr>
            <p:cNvSpPr/>
            <p:nvPr/>
          </p:nvSpPr>
          <p:spPr>
            <a:xfrm>
              <a:off x="2649786" y="328037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AB3F6BF9-9025-C7A4-8024-F87F041B3EFB}"/>
                </a:ext>
              </a:extLst>
            </p:cNvPr>
            <p:cNvSpPr/>
            <p:nvPr/>
          </p:nvSpPr>
          <p:spPr>
            <a:xfrm>
              <a:off x="782886" y="421566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4893DF76-6115-25DD-C764-CBAAC610F850}"/>
                </a:ext>
              </a:extLst>
            </p:cNvPr>
            <p:cNvSpPr/>
            <p:nvPr/>
          </p:nvSpPr>
          <p:spPr>
            <a:xfrm>
              <a:off x="1716336" y="421566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1CE23F3E-3B88-F493-AD7B-8467005CC8CE}"/>
                </a:ext>
              </a:extLst>
            </p:cNvPr>
            <p:cNvSpPr/>
            <p:nvPr/>
          </p:nvSpPr>
          <p:spPr>
            <a:xfrm>
              <a:off x="2649786" y="421566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194EE7A1-25E1-AEB2-1AA6-C03B64676AA8}"/>
                </a:ext>
              </a:extLst>
            </p:cNvPr>
            <p:cNvSpPr/>
            <p:nvPr/>
          </p:nvSpPr>
          <p:spPr>
            <a:xfrm>
              <a:off x="1065588" y="2064227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096290D6-0017-16EA-221E-AE6B0353A7C4}"/>
                </a:ext>
              </a:extLst>
            </p:cNvPr>
            <p:cNvSpPr/>
            <p:nvPr/>
          </p:nvSpPr>
          <p:spPr>
            <a:xfrm>
              <a:off x="1999038" y="2064227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EF2EA712-8C6A-51DD-963C-6E7612D0F726}"/>
                </a:ext>
              </a:extLst>
            </p:cNvPr>
            <p:cNvSpPr/>
            <p:nvPr/>
          </p:nvSpPr>
          <p:spPr>
            <a:xfrm>
              <a:off x="2932488" y="2064227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7E6312B3-EF4D-F59B-984B-E8E54B51A4BE}"/>
                </a:ext>
              </a:extLst>
            </p:cNvPr>
            <p:cNvSpPr/>
            <p:nvPr/>
          </p:nvSpPr>
          <p:spPr>
            <a:xfrm>
              <a:off x="1065588" y="299950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6B70CF81-3004-11AB-1D28-D50A14B88ECC}"/>
                </a:ext>
              </a:extLst>
            </p:cNvPr>
            <p:cNvSpPr/>
            <p:nvPr/>
          </p:nvSpPr>
          <p:spPr>
            <a:xfrm>
              <a:off x="1999038" y="299950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E779F3E0-A107-F6FF-DBA8-94EE5FC0FAA6}"/>
                </a:ext>
              </a:extLst>
            </p:cNvPr>
            <p:cNvSpPr/>
            <p:nvPr/>
          </p:nvSpPr>
          <p:spPr>
            <a:xfrm>
              <a:off x="2932488" y="299950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24A84F52-56ED-8359-DB00-30C424702434}"/>
                </a:ext>
              </a:extLst>
            </p:cNvPr>
            <p:cNvSpPr/>
            <p:nvPr/>
          </p:nvSpPr>
          <p:spPr>
            <a:xfrm>
              <a:off x="1065588" y="393478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476F1F5A-A6C2-76C4-A45C-75E6199678A1}"/>
                </a:ext>
              </a:extLst>
            </p:cNvPr>
            <p:cNvSpPr/>
            <p:nvPr/>
          </p:nvSpPr>
          <p:spPr>
            <a:xfrm>
              <a:off x="1999038" y="393478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5645112A-5394-6BB4-1C7C-E5E0922673B6}"/>
                </a:ext>
              </a:extLst>
            </p:cNvPr>
            <p:cNvSpPr/>
            <p:nvPr/>
          </p:nvSpPr>
          <p:spPr>
            <a:xfrm>
              <a:off x="2932488" y="393478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F2F0C29B-9250-5A9E-8CCA-CEFBB17EBA1B}"/>
              </a:ext>
            </a:extLst>
          </p:cNvPr>
          <p:cNvSpPr/>
          <p:nvPr/>
        </p:nvSpPr>
        <p:spPr>
          <a:xfrm>
            <a:off x="2367084" y="4496531"/>
            <a:ext cx="1216152" cy="280871"/>
          </a:xfrm>
          <a:prstGeom prst="parallelogram">
            <a:avLst>
              <a:gd name="adj" fmla="val 105759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arallelogram 61">
            <a:extLst>
              <a:ext uri="{FF2B5EF4-FFF2-40B4-BE49-F238E27FC236}">
                <a16:creationId xmlns:a16="http://schemas.microsoft.com/office/drawing/2014/main" id="{A6225D62-60B3-124A-BE25-D57054882858}"/>
              </a:ext>
            </a:extLst>
          </p:cNvPr>
          <p:cNvSpPr/>
          <p:nvPr/>
        </p:nvSpPr>
        <p:spPr>
          <a:xfrm rot="16200000" flipV="1">
            <a:off x="1907738" y="4958748"/>
            <a:ext cx="1216152" cy="280871"/>
          </a:xfrm>
          <a:prstGeom prst="parallelogram">
            <a:avLst>
              <a:gd name="adj" fmla="val 83284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A336389-D859-68B6-4E66-1D4533758678}"/>
              </a:ext>
            </a:extLst>
          </p:cNvPr>
          <p:cNvGrpSpPr/>
          <p:nvPr/>
        </p:nvGrpSpPr>
        <p:grpSpPr>
          <a:xfrm>
            <a:off x="809466" y="2328828"/>
            <a:ext cx="2165694" cy="2162280"/>
            <a:chOff x="809466" y="2328828"/>
            <a:chExt cx="2165694" cy="2162280"/>
          </a:xfrm>
        </p:grpSpPr>
        <p:sp>
          <p:nvSpPr>
            <p:cNvPr id="59" name="Parallelogram 58">
              <a:extLst>
                <a:ext uri="{FF2B5EF4-FFF2-40B4-BE49-F238E27FC236}">
                  <a16:creationId xmlns:a16="http://schemas.microsoft.com/office/drawing/2014/main" id="{799FB593-99F9-580C-79A0-612D04FDEDE6}"/>
                </a:ext>
              </a:extLst>
            </p:cNvPr>
            <p:cNvSpPr/>
            <p:nvPr/>
          </p:nvSpPr>
          <p:spPr>
            <a:xfrm>
              <a:off x="809466" y="3264109"/>
              <a:ext cx="1216152" cy="280871"/>
            </a:xfrm>
            <a:prstGeom prst="parallelogram">
              <a:avLst>
                <a:gd name="adj" fmla="val 105759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Parallelogram 59">
              <a:extLst>
                <a:ext uri="{FF2B5EF4-FFF2-40B4-BE49-F238E27FC236}">
                  <a16:creationId xmlns:a16="http://schemas.microsoft.com/office/drawing/2014/main" id="{A4EA4B75-786A-F8B9-CCD0-0E9E64CD68FE}"/>
                </a:ext>
              </a:extLst>
            </p:cNvPr>
            <p:cNvSpPr/>
            <p:nvPr/>
          </p:nvSpPr>
          <p:spPr>
            <a:xfrm>
              <a:off x="1759008" y="3274956"/>
              <a:ext cx="1216152" cy="280871"/>
            </a:xfrm>
            <a:prstGeom prst="parallelogram">
              <a:avLst>
                <a:gd name="adj" fmla="val 105759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arallelogram 62">
              <a:extLst>
                <a:ext uri="{FF2B5EF4-FFF2-40B4-BE49-F238E27FC236}">
                  <a16:creationId xmlns:a16="http://schemas.microsoft.com/office/drawing/2014/main" id="{DAC76A60-2EAD-C79D-889C-8098DF16C47C}"/>
                </a:ext>
              </a:extLst>
            </p:cNvPr>
            <p:cNvSpPr/>
            <p:nvPr/>
          </p:nvSpPr>
          <p:spPr>
            <a:xfrm rot="16200000" flipV="1">
              <a:off x="1247890" y="2796468"/>
              <a:ext cx="1216152" cy="280871"/>
            </a:xfrm>
            <a:prstGeom prst="parallelogram">
              <a:avLst>
                <a:gd name="adj" fmla="val 90855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Parallelogram 63">
              <a:extLst>
                <a:ext uri="{FF2B5EF4-FFF2-40B4-BE49-F238E27FC236}">
                  <a16:creationId xmlns:a16="http://schemas.microsoft.com/office/drawing/2014/main" id="{7D098555-39C7-11E3-F790-A80913597CEE}"/>
                </a:ext>
              </a:extLst>
            </p:cNvPr>
            <p:cNvSpPr/>
            <p:nvPr/>
          </p:nvSpPr>
          <p:spPr>
            <a:xfrm rot="16200000" flipV="1">
              <a:off x="1245253" y="3742596"/>
              <a:ext cx="1216152" cy="280871"/>
            </a:xfrm>
            <a:prstGeom prst="parallelogram">
              <a:avLst>
                <a:gd name="adj" fmla="val 90855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Cube 69">
            <a:extLst>
              <a:ext uri="{FF2B5EF4-FFF2-40B4-BE49-F238E27FC236}">
                <a16:creationId xmlns:a16="http://schemas.microsoft.com/office/drawing/2014/main" id="{90BB760D-3814-8279-3117-D48A1B545B2D}"/>
              </a:ext>
            </a:extLst>
          </p:cNvPr>
          <p:cNvSpPr/>
          <p:nvPr/>
        </p:nvSpPr>
        <p:spPr>
          <a:xfrm>
            <a:off x="2659933" y="2328828"/>
            <a:ext cx="1216152" cy="1216152"/>
          </a:xfrm>
          <a:prstGeom prst="cube">
            <a:avLst>
              <a:gd name="adj" fmla="val 22650"/>
            </a:avLst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2" grpId="0" animBg="1"/>
      <p:bldP spid="7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82F8-6B18-AA5D-427D-5462BBAC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Hypergraph product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E73C-F609-4467-FE6E-33D67EBD9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3296" y="1825625"/>
            <a:ext cx="53605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 two bipartite graph.</a:t>
            </a:r>
          </a:p>
          <a:p>
            <a:pPr marL="0" indent="0">
              <a:buNone/>
            </a:pPr>
            <a:r>
              <a:rPr lang="en-US" dirty="0"/>
              <a:t>Take their cartesian product.</a:t>
            </a:r>
          </a:p>
          <a:p>
            <a:r>
              <a:rPr lang="en-US" dirty="0"/>
              <a:t>Place a qubit on each circle-circle.</a:t>
            </a:r>
          </a:p>
          <a:p>
            <a:r>
              <a:rPr lang="en-US" dirty="0"/>
              <a:t>Place a qubit on each square-square.</a:t>
            </a:r>
          </a:p>
          <a:p>
            <a:r>
              <a:rPr lang="en-US" dirty="0"/>
              <a:t>Define a X generator for each square-circle.</a:t>
            </a:r>
          </a:p>
          <a:p>
            <a:r>
              <a:rPr lang="en-US" dirty="0"/>
              <a:t>Define a Z generator for each circle-square.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is n? </a:t>
            </a:r>
          </a:p>
          <a:p>
            <a:r>
              <a:rPr lang="en-US" dirty="0"/>
              <a:t>n=11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first stabilizer generator?</a:t>
            </a:r>
          </a:p>
          <a:p>
            <a:r>
              <a:rPr lang="en-US" dirty="0"/>
              <a:t>III XII </a:t>
            </a:r>
            <a:r>
              <a:rPr lang="en-US" dirty="0" err="1"/>
              <a:t>XII</a:t>
            </a:r>
            <a:r>
              <a:rPr lang="en-US" dirty="0"/>
              <a:t> XI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391271A-E603-65B9-4F54-4202904F41E1}"/>
              </a:ext>
            </a:extLst>
          </p:cNvPr>
          <p:cNvGrpSpPr/>
          <p:nvPr/>
        </p:nvGrpSpPr>
        <p:grpSpPr>
          <a:xfrm>
            <a:off x="1878316" y="1690688"/>
            <a:ext cx="2367479" cy="589575"/>
            <a:chOff x="2876670" y="2874274"/>
            <a:chExt cx="3551219" cy="88436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A7EDDEC-68A5-34EB-5A34-1406F540E5A5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2873563" y="3490015"/>
              <a:ext cx="270605" cy="26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9E72D94-1CBE-516F-48BC-703D79884ADB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3940927" y="3491138"/>
              <a:ext cx="270605" cy="26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B76CE05-CDDA-9050-0969-B9C30E171F2D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5008291" y="3481633"/>
              <a:ext cx="270605" cy="26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B098E6-2C58-7212-A8CD-F6E478444BB7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6160390" y="3481633"/>
              <a:ext cx="270605" cy="264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D7BBED5-B4DF-0191-E6DD-B2DE7EDBFC63}"/>
                </a:ext>
              </a:extLst>
            </p:cNvPr>
            <p:cNvGrpSpPr/>
            <p:nvPr/>
          </p:nvGrpSpPr>
          <p:grpSpPr>
            <a:xfrm rot="5400000">
              <a:off x="4384781" y="1537768"/>
              <a:ext cx="604254" cy="3277265"/>
              <a:chOff x="7968339" y="1594485"/>
              <a:chExt cx="402836" cy="218484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FF1C3519-F7C0-3C4C-C45A-C7BD103EDEF8}"/>
                  </a:ext>
                </a:extLst>
              </p:cNvPr>
              <p:cNvSpPr/>
              <p:nvPr/>
            </p:nvSpPr>
            <p:spPr>
              <a:xfrm rot="16200000" flipH="1">
                <a:off x="7926618" y="1936895"/>
                <a:ext cx="759844" cy="129268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5FCFF30E-3457-F444-F5DF-7C71175B5230}"/>
                  </a:ext>
                </a:extLst>
              </p:cNvPr>
              <p:cNvSpPr/>
              <p:nvPr/>
            </p:nvSpPr>
            <p:spPr>
              <a:xfrm rot="16200000" flipH="1">
                <a:off x="7077335" y="2485489"/>
                <a:ext cx="2184843" cy="402836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F4D53A5-015B-DBBA-5629-BF1BF6DFB6C6}"/>
                </a:ext>
              </a:extLst>
            </p:cNvPr>
            <p:cNvSpPr/>
            <p:nvPr/>
          </p:nvSpPr>
          <p:spPr>
            <a:xfrm flipH="1">
              <a:off x="4069886" y="3060901"/>
              <a:ext cx="2226237" cy="400178"/>
            </a:xfrm>
            <a:custGeom>
              <a:avLst/>
              <a:gdLst>
                <a:gd name="connsiteX0" fmla="*/ 1343465 w 1343465"/>
                <a:gd name="connsiteY0" fmla="*/ 270810 h 270810"/>
                <a:gd name="connsiteX1" fmla="*/ 633046 w 1343465"/>
                <a:gd name="connsiteY1" fmla="*/ 7 h 270810"/>
                <a:gd name="connsiteX2" fmla="*/ 0 w 1343465"/>
                <a:gd name="connsiteY2" fmla="*/ 263776 h 27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3465" h="270810">
                  <a:moveTo>
                    <a:pt x="1343465" y="270810"/>
                  </a:moveTo>
                  <a:cubicBezTo>
                    <a:pt x="1100211" y="135994"/>
                    <a:pt x="856957" y="1179"/>
                    <a:pt x="633046" y="7"/>
                  </a:cubicBezTo>
                  <a:cubicBezTo>
                    <a:pt x="409135" y="-1165"/>
                    <a:pt x="204567" y="131305"/>
                    <a:pt x="0" y="26377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50BCD7-D467-DEA8-2814-BBC99747E696}"/>
              </a:ext>
            </a:extLst>
          </p:cNvPr>
          <p:cNvGrpSpPr/>
          <p:nvPr/>
        </p:nvGrpSpPr>
        <p:grpSpPr>
          <a:xfrm>
            <a:off x="542042" y="2966607"/>
            <a:ext cx="592315" cy="2468125"/>
            <a:chOff x="527204" y="4862618"/>
            <a:chExt cx="888473" cy="370218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54D0F3-7EAC-AB4C-A42F-7768D236F79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1133962" y="6536774"/>
              <a:ext cx="270605" cy="26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24FEE77-053C-E4DF-5041-B999935ED3A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1133962" y="5695034"/>
              <a:ext cx="270605" cy="26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17A77C-CA3B-C745-E89A-2EF63E0D568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1133960" y="4862618"/>
              <a:ext cx="270605" cy="26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4FD8AD-934F-DA1F-35A9-72047911876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1145051" y="7459340"/>
              <a:ext cx="270605" cy="264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DCC3A92-1F89-F129-FE95-FAD5E915345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1145072" y="8300413"/>
              <a:ext cx="270605" cy="264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2336BA4-4F5E-BC40-B517-E953BE15FBC6}"/>
                </a:ext>
              </a:extLst>
            </p:cNvPr>
            <p:cNvGrpSpPr/>
            <p:nvPr/>
          </p:nvGrpSpPr>
          <p:grpSpPr>
            <a:xfrm>
              <a:off x="527204" y="4980321"/>
              <a:ext cx="617852" cy="3488676"/>
              <a:chOff x="351469" y="3320214"/>
              <a:chExt cx="411901" cy="2325784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774F9F0-780F-EA80-C76E-730A023A16C0}"/>
                  </a:ext>
                </a:extLst>
              </p:cNvPr>
              <p:cNvSpPr/>
              <p:nvPr/>
            </p:nvSpPr>
            <p:spPr>
              <a:xfrm rot="16200000" flipH="1">
                <a:off x="415837" y="4753456"/>
                <a:ext cx="649348" cy="45719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D259CCF-C20E-FD95-167C-508D8A388E5B}"/>
                  </a:ext>
                </a:extLst>
              </p:cNvPr>
              <p:cNvSpPr/>
              <p:nvPr/>
            </p:nvSpPr>
            <p:spPr>
              <a:xfrm rot="16200000" flipH="1">
                <a:off x="17008" y="4344693"/>
                <a:ext cx="1234261" cy="258461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0FC3988-420F-B220-A0D4-E643D0D5E91D}"/>
                  </a:ext>
                </a:extLst>
              </p:cNvPr>
              <p:cNvSpPr/>
              <p:nvPr/>
            </p:nvSpPr>
            <p:spPr>
              <a:xfrm rot="16200000" flipH="1">
                <a:off x="68064" y="4958618"/>
                <a:ext cx="1194356" cy="180403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D8157E2E-A225-9AB5-E75E-CAC5CE54448C}"/>
                  </a:ext>
                </a:extLst>
              </p:cNvPr>
              <p:cNvSpPr/>
              <p:nvPr/>
            </p:nvSpPr>
            <p:spPr>
              <a:xfrm rot="16200000" flipH="1">
                <a:off x="-603596" y="4275279"/>
                <a:ext cx="2322027" cy="411898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DE7F48B-26E2-9D03-6C1E-8A09C695787B}"/>
              </a:ext>
            </a:extLst>
          </p:cNvPr>
          <p:cNvGrpSpPr/>
          <p:nvPr/>
        </p:nvGrpSpPr>
        <p:grpSpPr>
          <a:xfrm>
            <a:off x="1843002" y="2924140"/>
            <a:ext cx="1670039" cy="1318437"/>
            <a:chOff x="1843002" y="2924140"/>
            <a:chExt cx="1670039" cy="131843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7B8BFF1-D2F8-4EAB-9019-BEB589D165E6}"/>
                </a:ext>
              </a:extLst>
            </p:cNvPr>
            <p:cNvGrpSpPr/>
            <p:nvPr/>
          </p:nvGrpSpPr>
          <p:grpSpPr>
            <a:xfrm>
              <a:off x="1843002" y="2928392"/>
              <a:ext cx="246888" cy="252690"/>
              <a:chOff x="1843002" y="2928392"/>
              <a:chExt cx="246888" cy="25269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D3291BBF-D88D-B9BB-8B44-026BED45F04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FD6B96C-AF54-B844-EDBF-27AD4177CDA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5A61796-DA6C-465F-87E0-175CA2BE553D}"/>
                </a:ext>
              </a:extLst>
            </p:cNvPr>
            <p:cNvGrpSpPr/>
            <p:nvPr/>
          </p:nvGrpSpPr>
          <p:grpSpPr>
            <a:xfrm>
              <a:off x="2557258" y="2924140"/>
              <a:ext cx="246888" cy="252690"/>
              <a:chOff x="1843002" y="2928392"/>
              <a:chExt cx="246888" cy="252690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E898EE8-9CD1-53C5-5361-0210729E098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9870FAF-4B2C-C10C-E499-8B57578E0A0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C330961-7177-95BF-8A97-43BDAC7CF31C}"/>
                </a:ext>
              </a:extLst>
            </p:cNvPr>
            <p:cNvGrpSpPr/>
            <p:nvPr/>
          </p:nvGrpSpPr>
          <p:grpSpPr>
            <a:xfrm>
              <a:off x="3266153" y="2926211"/>
              <a:ext cx="246888" cy="252690"/>
              <a:chOff x="1843002" y="2928392"/>
              <a:chExt cx="246888" cy="25269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2B0997B-7D95-085E-7A12-D88E6EBBE2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6AB46FE1-6A03-B442-EF28-D38BF61A4FB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CABF6D1-0E74-5970-C807-A7CBF1F9E84C}"/>
                </a:ext>
              </a:extLst>
            </p:cNvPr>
            <p:cNvGrpSpPr/>
            <p:nvPr/>
          </p:nvGrpSpPr>
          <p:grpSpPr>
            <a:xfrm>
              <a:off x="1843002" y="3457696"/>
              <a:ext cx="246888" cy="252690"/>
              <a:chOff x="1843002" y="2928392"/>
              <a:chExt cx="246888" cy="25269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A96FBD9A-856F-15E0-1386-9891887909E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76FA24AF-DEF5-A965-C3ED-97B38751825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9DD5B7D-747D-C8CF-E83F-59A20C1AD928}"/>
                </a:ext>
              </a:extLst>
            </p:cNvPr>
            <p:cNvGrpSpPr/>
            <p:nvPr/>
          </p:nvGrpSpPr>
          <p:grpSpPr>
            <a:xfrm>
              <a:off x="2557258" y="3453444"/>
              <a:ext cx="246888" cy="252690"/>
              <a:chOff x="1843002" y="2928392"/>
              <a:chExt cx="246888" cy="25269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9A64737-1A77-E3CF-BFAD-37939C3FAC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84625E47-BF57-3A64-C095-34597FEE746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411CCF8-EDD1-318B-7CF9-FA7B53493A95}"/>
                </a:ext>
              </a:extLst>
            </p:cNvPr>
            <p:cNvGrpSpPr/>
            <p:nvPr/>
          </p:nvGrpSpPr>
          <p:grpSpPr>
            <a:xfrm>
              <a:off x="3266153" y="3455515"/>
              <a:ext cx="246888" cy="252690"/>
              <a:chOff x="1843002" y="2928392"/>
              <a:chExt cx="246888" cy="252690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D0EC9916-5007-E38D-C6C1-9A74C73BBE5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034D68C6-7D6E-C58D-7FBF-EC770DBB27D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6842FF4-CD36-3FA8-A349-BCF65F31E0F2}"/>
                </a:ext>
              </a:extLst>
            </p:cNvPr>
            <p:cNvGrpSpPr/>
            <p:nvPr/>
          </p:nvGrpSpPr>
          <p:grpSpPr>
            <a:xfrm>
              <a:off x="1843002" y="3989887"/>
              <a:ext cx="246888" cy="252690"/>
              <a:chOff x="1843002" y="2928392"/>
              <a:chExt cx="246888" cy="252690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097F6C6B-EE3F-7E06-2F6B-B0005B55736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68F2F307-2C53-0775-A730-6050247F9CB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8DA0AA4-E3FE-5FF0-59EF-4931F4B96E93}"/>
                </a:ext>
              </a:extLst>
            </p:cNvPr>
            <p:cNvGrpSpPr/>
            <p:nvPr/>
          </p:nvGrpSpPr>
          <p:grpSpPr>
            <a:xfrm>
              <a:off x="2557258" y="3985635"/>
              <a:ext cx="246888" cy="252690"/>
              <a:chOff x="1843002" y="2928392"/>
              <a:chExt cx="246888" cy="252690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038B39D-B327-89DA-2664-2C0ECB9BC31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9C49FB6-FCA3-2F03-DA8E-32D07F655B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63FE1AC-21DC-DB4E-64F0-CE3059E28900}"/>
                </a:ext>
              </a:extLst>
            </p:cNvPr>
            <p:cNvGrpSpPr/>
            <p:nvPr/>
          </p:nvGrpSpPr>
          <p:grpSpPr>
            <a:xfrm>
              <a:off x="3266153" y="3987706"/>
              <a:ext cx="246888" cy="252690"/>
              <a:chOff x="1843002" y="2928392"/>
              <a:chExt cx="246888" cy="252690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D0B7739B-050F-9961-1E82-0678AD37600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76245" y="2968678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E618A88A-9DA0-39F4-1B60-E1091747F76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1840101" y="2931293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495056B-8867-9B86-10A4-04FEFEE95E4B}"/>
              </a:ext>
            </a:extLst>
          </p:cNvPr>
          <p:cNvGrpSpPr/>
          <p:nvPr/>
        </p:nvGrpSpPr>
        <p:grpSpPr>
          <a:xfrm>
            <a:off x="4036899" y="2926211"/>
            <a:ext cx="246888" cy="1314185"/>
            <a:chOff x="4036899" y="2926211"/>
            <a:chExt cx="246888" cy="1314185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B7F49C1-012F-FA29-7C16-318F1E8FFA0D}"/>
                </a:ext>
              </a:extLst>
            </p:cNvPr>
            <p:cNvGrpSpPr/>
            <p:nvPr/>
          </p:nvGrpSpPr>
          <p:grpSpPr>
            <a:xfrm>
              <a:off x="4036899" y="2926211"/>
              <a:ext cx="246888" cy="252690"/>
              <a:chOff x="4036899" y="2926211"/>
              <a:chExt cx="246888" cy="25269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23651FF-2343-33B9-E7CF-C31E8625104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33998" y="2929112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979B5C6-91E3-A339-E14A-4DAF8F7B34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67462" y="2964426"/>
                <a:ext cx="180403" cy="176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56ACC3F-2F89-E2A9-B8C2-2E92705E9CF3}"/>
                </a:ext>
              </a:extLst>
            </p:cNvPr>
            <p:cNvGrpSpPr/>
            <p:nvPr/>
          </p:nvGrpSpPr>
          <p:grpSpPr>
            <a:xfrm>
              <a:off x="4036899" y="3455515"/>
              <a:ext cx="246888" cy="252690"/>
              <a:chOff x="4036899" y="2926211"/>
              <a:chExt cx="246888" cy="252690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F0202EB-F8CF-D229-8164-7288DDC3B83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33998" y="2929112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E8A25F6-8CD5-61B0-EB16-CE85EF3D278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67462" y="2964426"/>
                <a:ext cx="180403" cy="176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FCB89A6-6F5A-8AAF-01CE-1B17FF72F444}"/>
                </a:ext>
              </a:extLst>
            </p:cNvPr>
            <p:cNvGrpSpPr/>
            <p:nvPr/>
          </p:nvGrpSpPr>
          <p:grpSpPr>
            <a:xfrm>
              <a:off x="4036899" y="3987706"/>
              <a:ext cx="246888" cy="252690"/>
              <a:chOff x="4036899" y="2926211"/>
              <a:chExt cx="246888" cy="25269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3944F645-3E59-B168-D4B1-A2FEAFDA19F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33998" y="2929112"/>
                <a:ext cx="252690" cy="2468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16DF6A5-FC74-858A-25AE-DF5512F1645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67462" y="2964426"/>
                <a:ext cx="180403" cy="176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31B8E40-08CA-0718-3F4F-D16FF9C005F3}"/>
              </a:ext>
            </a:extLst>
          </p:cNvPr>
          <p:cNvGrpSpPr/>
          <p:nvPr/>
        </p:nvGrpSpPr>
        <p:grpSpPr>
          <a:xfrm>
            <a:off x="4022201" y="4571096"/>
            <a:ext cx="248908" cy="877122"/>
            <a:chOff x="4022201" y="4571096"/>
            <a:chExt cx="248908" cy="877122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38992E0-4BAA-F101-2279-7AFF21D2890B}"/>
                </a:ext>
              </a:extLst>
            </p:cNvPr>
            <p:cNvGrpSpPr/>
            <p:nvPr/>
          </p:nvGrpSpPr>
          <p:grpSpPr>
            <a:xfrm>
              <a:off x="4022201" y="4571096"/>
              <a:ext cx="248907" cy="254756"/>
              <a:chOff x="4033209" y="4561161"/>
              <a:chExt cx="248907" cy="254756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5CAA1E0-3BAC-9FF3-B515-F79105EC7CB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68616" y="4595349"/>
                <a:ext cx="180403" cy="176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E9E36361-D684-0C7D-CB37-0153231415A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30285" y="4564085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DB32CEE-66CA-D02C-3EC4-0DF0D0EA4FD9}"/>
                </a:ext>
              </a:extLst>
            </p:cNvPr>
            <p:cNvGrpSpPr/>
            <p:nvPr/>
          </p:nvGrpSpPr>
          <p:grpSpPr>
            <a:xfrm>
              <a:off x="4022202" y="5193462"/>
              <a:ext cx="248907" cy="254756"/>
              <a:chOff x="4033209" y="4561161"/>
              <a:chExt cx="248907" cy="254756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98D610C-B4E2-4AAF-CA4F-9397565EE60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68616" y="4595349"/>
                <a:ext cx="180403" cy="176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A8FB6171-B204-D4B1-9DD9-0909E25DAE5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4030285" y="4564085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12E551C-CA73-DA99-7745-B95F2BE61747}"/>
              </a:ext>
            </a:extLst>
          </p:cNvPr>
          <p:cNvGrpSpPr/>
          <p:nvPr/>
        </p:nvGrpSpPr>
        <p:grpSpPr>
          <a:xfrm>
            <a:off x="1837266" y="4557610"/>
            <a:ext cx="1686914" cy="885548"/>
            <a:chOff x="1837266" y="4557610"/>
            <a:chExt cx="1686914" cy="885548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DA89AB-3E07-BB25-5914-AFD4909AD0FC}"/>
                </a:ext>
              </a:extLst>
            </p:cNvPr>
            <p:cNvGrpSpPr/>
            <p:nvPr/>
          </p:nvGrpSpPr>
          <p:grpSpPr>
            <a:xfrm>
              <a:off x="3275272" y="4566036"/>
              <a:ext cx="248907" cy="254756"/>
              <a:chOff x="3275272" y="4566036"/>
              <a:chExt cx="248907" cy="254756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218B6BB-C1FB-5D46-A126-6C74115C90E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272348" y="4568960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E19F8D6-B255-00FA-A9F2-529125FBBF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309524" y="4605284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156F536C-64DE-C82E-6B3F-3956DBC14AE8}"/>
                </a:ext>
              </a:extLst>
            </p:cNvPr>
            <p:cNvGrpSpPr/>
            <p:nvPr/>
          </p:nvGrpSpPr>
          <p:grpSpPr>
            <a:xfrm>
              <a:off x="2557258" y="4561160"/>
              <a:ext cx="248907" cy="254756"/>
              <a:chOff x="3275272" y="4566036"/>
              <a:chExt cx="248907" cy="254756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ED75E20-141F-A012-304B-AC0C3BA7281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272348" y="4568960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3498D348-048E-A1ED-0768-74E87A8A170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309524" y="4605284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1C63BA47-06AB-1D61-7480-6A1E7166C7E1}"/>
                </a:ext>
              </a:extLst>
            </p:cNvPr>
            <p:cNvGrpSpPr/>
            <p:nvPr/>
          </p:nvGrpSpPr>
          <p:grpSpPr>
            <a:xfrm>
              <a:off x="1837266" y="4557610"/>
              <a:ext cx="248907" cy="254756"/>
              <a:chOff x="3275272" y="4566036"/>
              <a:chExt cx="248907" cy="254756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56B16DB-E69A-0796-809D-B506760342A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272348" y="4568960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6322AE27-96C3-3137-0D3F-1EB6EF167D3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309524" y="4605284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02DA1B10-0D65-013B-5E01-5E5DDE771F01}"/>
                </a:ext>
              </a:extLst>
            </p:cNvPr>
            <p:cNvGrpSpPr/>
            <p:nvPr/>
          </p:nvGrpSpPr>
          <p:grpSpPr>
            <a:xfrm>
              <a:off x="3275273" y="5188402"/>
              <a:ext cx="248907" cy="254756"/>
              <a:chOff x="3275272" y="4566036"/>
              <a:chExt cx="248907" cy="254756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26AFC7FD-3FA9-F154-1364-C56BC49BE57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272348" y="4568960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55D1BAB1-5545-E50E-3C83-F11403D9CBE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309524" y="4605284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BC7B8D4-C81C-EB2C-BBF3-4BD5A731B32E}"/>
                </a:ext>
              </a:extLst>
            </p:cNvPr>
            <p:cNvGrpSpPr/>
            <p:nvPr/>
          </p:nvGrpSpPr>
          <p:grpSpPr>
            <a:xfrm>
              <a:off x="2557259" y="5183526"/>
              <a:ext cx="248907" cy="254756"/>
              <a:chOff x="3275272" y="4566036"/>
              <a:chExt cx="248907" cy="254756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62E7790-1B4E-A984-852C-EE5470E82CB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272348" y="4568960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3EB6108D-759D-F771-1FF3-FD0F497072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309524" y="4605284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3646559-4913-D9A0-42E3-4513D8F4D983}"/>
                </a:ext>
              </a:extLst>
            </p:cNvPr>
            <p:cNvGrpSpPr/>
            <p:nvPr/>
          </p:nvGrpSpPr>
          <p:grpSpPr>
            <a:xfrm>
              <a:off x="1837267" y="5179976"/>
              <a:ext cx="248907" cy="254756"/>
              <a:chOff x="3275272" y="4566036"/>
              <a:chExt cx="248907" cy="254756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9FA92F9-6E6A-529F-EA82-C04FC10AF61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272348" y="4568960"/>
                <a:ext cx="254756" cy="2489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62443B5-5F2A-E823-775D-3C67A3E0EA5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3309524" y="4605284"/>
                <a:ext cx="180403" cy="1762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1E5951A-DD9A-A5C3-E45C-6926B9431092}"/>
              </a:ext>
            </a:extLst>
          </p:cNvPr>
          <p:cNvGrpSpPr/>
          <p:nvPr/>
        </p:nvGrpSpPr>
        <p:grpSpPr>
          <a:xfrm>
            <a:off x="1563126" y="3232515"/>
            <a:ext cx="2990304" cy="1611218"/>
            <a:chOff x="1563126" y="3232515"/>
            <a:chExt cx="2990304" cy="1611218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4DF168-2ED8-9A31-16AB-26DB8E61BA51}"/>
                </a:ext>
              </a:extLst>
            </p:cNvPr>
            <p:cNvSpPr/>
            <p:nvPr/>
          </p:nvSpPr>
          <p:spPr>
            <a:xfrm rot="16200000" flipH="1">
              <a:off x="1484200" y="4454462"/>
              <a:ext cx="649348" cy="45719"/>
            </a:xfrm>
            <a:custGeom>
              <a:avLst/>
              <a:gdLst>
                <a:gd name="connsiteX0" fmla="*/ 1343465 w 1343465"/>
                <a:gd name="connsiteY0" fmla="*/ 270810 h 270810"/>
                <a:gd name="connsiteX1" fmla="*/ 633046 w 1343465"/>
                <a:gd name="connsiteY1" fmla="*/ 7 h 270810"/>
                <a:gd name="connsiteX2" fmla="*/ 0 w 1343465"/>
                <a:gd name="connsiteY2" fmla="*/ 263776 h 27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3465" h="270810">
                  <a:moveTo>
                    <a:pt x="1343465" y="270810"/>
                  </a:moveTo>
                  <a:cubicBezTo>
                    <a:pt x="1100211" y="135994"/>
                    <a:pt x="856957" y="1179"/>
                    <a:pt x="633046" y="7"/>
                  </a:cubicBezTo>
                  <a:cubicBezTo>
                    <a:pt x="409135" y="-1165"/>
                    <a:pt x="204567" y="131305"/>
                    <a:pt x="0" y="26377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960C539-00A5-E6DF-EB9E-B745A9E028E9}"/>
                </a:ext>
              </a:extLst>
            </p:cNvPr>
            <p:cNvGrpSpPr/>
            <p:nvPr/>
          </p:nvGrpSpPr>
          <p:grpSpPr>
            <a:xfrm>
              <a:off x="1563126" y="3232515"/>
              <a:ext cx="2990304" cy="1611218"/>
              <a:chOff x="1573271" y="3214418"/>
              <a:chExt cx="2990304" cy="1611218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F1CF4BB0-0919-A394-D53F-37EFBDAE93EE}"/>
                  </a:ext>
                </a:extLst>
              </p:cNvPr>
              <p:cNvSpPr/>
              <p:nvPr/>
            </p:nvSpPr>
            <p:spPr>
              <a:xfrm rot="16200000" flipH="1">
                <a:off x="1085371" y="4045699"/>
                <a:ext cx="1234261" cy="258461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B9443FBC-D4B3-8BA7-64DC-96DE02852DA4}"/>
                  </a:ext>
                </a:extLst>
              </p:cNvPr>
              <p:cNvSpPr/>
              <p:nvPr/>
            </p:nvSpPr>
            <p:spPr>
              <a:xfrm flipH="1">
                <a:off x="1945682" y="4258971"/>
                <a:ext cx="2184843" cy="312327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874EFF0-E116-4202-4E11-07A0325ACD25}"/>
                  </a:ext>
                </a:extLst>
              </p:cNvPr>
              <p:cNvSpPr txBox="1"/>
              <p:nvPr/>
            </p:nvSpPr>
            <p:spPr>
              <a:xfrm>
                <a:off x="4178208" y="4363971"/>
                <a:ext cx="38536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3E2C6E4-1860-F428-580C-93950288D345}"/>
                  </a:ext>
                </a:extLst>
              </p:cNvPr>
              <p:cNvSpPr txBox="1"/>
              <p:nvPr/>
            </p:nvSpPr>
            <p:spPr>
              <a:xfrm>
                <a:off x="1656706" y="3214418"/>
                <a:ext cx="38536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4E612FA-CD08-FA5C-7E31-9E98D19E6DB0}"/>
                  </a:ext>
                </a:extLst>
              </p:cNvPr>
              <p:cNvSpPr txBox="1"/>
              <p:nvPr/>
            </p:nvSpPr>
            <p:spPr>
              <a:xfrm>
                <a:off x="1639049" y="3764840"/>
                <a:ext cx="38536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D8E1AB9-7A48-256D-0EF3-65B1CF3C4326}"/>
              </a:ext>
            </a:extLst>
          </p:cNvPr>
          <p:cNvGrpSpPr/>
          <p:nvPr/>
        </p:nvGrpSpPr>
        <p:grpSpPr>
          <a:xfrm>
            <a:off x="2013086" y="3132256"/>
            <a:ext cx="2211393" cy="1966802"/>
            <a:chOff x="1962966" y="3135584"/>
            <a:chExt cx="2211393" cy="1966802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F8787DD-D3FB-800F-CB4C-1932BD800A3B}"/>
                </a:ext>
              </a:extLst>
            </p:cNvPr>
            <p:cNvGrpSpPr/>
            <p:nvPr/>
          </p:nvGrpSpPr>
          <p:grpSpPr>
            <a:xfrm>
              <a:off x="1962966" y="3135584"/>
              <a:ext cx="2184843" cy="312327"/>
              <a:chOff x="3048275" y="2874274"/>
              <a:chExt cx="3277265" cy="604254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A2A71C4C-654F-5792-FF5C-9BA857826347}"/>
                  </a:ext>
                </a:extLst>
              </p:cNvPr>
              <p:cNvGrpSpPr/>
              <p:nvPr/>
            </p:nvGrpSpPr>
            <p:grpSpPr>
              <a:xfrm rot="5400000">
                <a:off x="4384781" y="1537768"/>
                <a:ext cx="604254" cy="3277265"/>
                <a:chOff x="7968339" y="1594485"/>
                <a:chExt cx="402836" cy="2184843"/>
              </a:xfrm>
            </p:grpSpPr>
            <p:sp>
              <p:nvSpPr>
                <p:cNvPr id="109" name="Freeform: Shape 108">
                  <a:extLst>
                    <a:ext uri="{FF2B5EF4-FFF2-40B4-BE49-F238E27FC236}">
                      <a16:creationId xmlns:a16="http://schemas.microsoft.com/office/drawing/2014/main" id="{6F3A9D39-4C07-0255-38B1-53B270A51257}"/>
                    </a:ext>
                  </a:extLst>
                </p:cNvPr>
                <p:cNvSpPr/>
                <p:nvPr/>
              </p:nvSpPr>
              <p:spPr>
                <a:xfrm rot="16200000" flipH="1">
                  <a:off x="7926618" y="1936895"/>
                  <a:ext cx="759844" cy="129268"/>
                </a:xfrm>
                <a:custGeom>
                  <a:avLst/>
                  <a:gdLst>
                    <a:gd name="connsiteX0" fmla="*/ 1343465 w 1343465"/>
                    <a:gd name="connsiteY0" fmla="*/ 270810 h 270810"/>
                    <a:gd name="connsiteX1" fmla="*/ 633046 w 1343465"/>
                    <a:gd name="connsiteY1" fmla="*/ 7 h 270810"/>
                    <a:gd name="connsiteX2" fmla="*/ 0 w 1343465"/>
                    <a:gd name="connsiteY2" fmla="*/ 263776 h 270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43465" h="270810">
                      <a:moveTo>
                        <a:pt x="1343465" y="270810"/>
                      </a:moveTo>
                      <a:cubicBezTo>
                        <a:pt x="1100211" y="135994"/>
                        <a:pt x="856957" y="1179"/>
                        <a:pt x="633046" y="7"/>
                      </a:cubicBezTo>
                      <a:cubicBezTo>
                        <a:pt x="409135" y="-1165"/>
                        <a:pt x="204567" y="131305"/>
                        <a:pt x="0" y="263776"/>
                      </a:cubicBezTo>
                    </a:path>
                  </a:pathLst>
                </a:custGeom>
                <a:noFill/>
                <a:ln w="28575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4EFCC398-57BF-DB57-4A67-C2B343E2AC9E}"/>
                    </a:ext>
                  </a:extLst>
                </p:cNvPr>
                <p:cNvSpPr/>
                <p:nvPr/>
              </p:nvSpPr>
              <p:spPr>
                <a:xfrm rot="16200000" flipH="1">
                  <a:off x="7077335" y="2485489"/>
                  <a:ext cx="2184843" cy="402836"/>
                </a:xfrm>
                <a:custGeom>
                  <a:avLst/>
                  <a:gdLst>
                    <a:gd name="connsiteX0" fmla="*/ 1343465 w 1343465"/>
                    <a:gd name="connsiteY0" fmla="*/ 270810 h 270810"/>
                    <a:gd name="connsiteX1" fmla="*/ 633046 w 1343465"/>
                    <a:gd name="connsiteY1" fmla="*/ 7 h 270810"/>
                    <a:gd name="connsiteX2" fmla="*/ 0 w 1343465"/>
                    <a:gd name="connsiteY2" fmla="*/ 263776 h 270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43465" h="270810">
                      <a:moveTo>
                        <a:pt x="1343465" y="270810"/>
                      </a:moveTo>
                      <a:cubicBezTo>
                        <a:pt x="1100211" y="135994"/>
                        <a:pt x="856957" y="1179"/>
                        <a:pt x="633046" y="7"/>
                      </a:cubicBezTo>
                      <a:cubicBezTo>
                        <a:pt x="409135" y="-1165"/>
                        <a:pt x="204567" y="131305"/>
                        <a:pt x="0" y="263776"/>
                      </a:cubicBezTo>
                    </a:path>
                  </a:pathLst>
                </a:custGeom>
                <a:noFill/>
                <a:ln w="28575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</p:grp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DAF001B4-50F0-DBDE-D562-F3DC352752B6}"/>
                  </a:ext>
                </a:extLst>
              </p:cNvPr>
              <p:cNvSpPr/>
              <p:nvPr/>
            </p:nvSpPr>
            <p:spPr>
              <a:xfrm flipH="1">
                <a:off x="4069886" y="3060901"/>
                <a:ext cx="2226237" cy="400178"/>
              </a:xfrm>
              <a:custGeom>
                <a:avLst/>
                <a:gdLst>
                  <a:gd name="connsiteX0" fmla="*/ 1343465 w 1343465"/>
                  <a:gd name="connsiteY0" fmla="*/ 270810 h 270810"/>
                  <a:gd name="connsiteX1" fmla="*/ 633046 w 1343465"/>
                  <a:gd name="connsiteY1" fmla="*/ 7 h 270810"/>
                  <a:gd name="connsiteX2" fmla="*/ 0 w 1343465"/>
                  <a:gd name="connsiteY2" fmla="*/ 263776 h 27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465" h="270810">
                    <a:moveTo>
                      <a:pt x="1343465" y="270810"/>
                    </a:moveTo>
                    <a:cubicBezTo>
                      <a:pt x="1100211" y="135994"/>
                      <a:pt x="856957" y="1179"/>
                      <a:pt x="633046" y="7"/>
                    </a:cubicBezTo>
                    <a:cubicBezTo>
                      <a:pt x="409135" y="-1165"/>
                      <a:pt x="204567" y="131305"/>
                      <a:pt x="0" y="263776"/>
                    </a:cubicBezTo>
                  </a:path>
                </a:pathLst>
              </a:custGeom>
              <a:noFill/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7DBDBB7-EFC1-B3A6-60E2-2A7B4E6D283B}"/>
                </a:ext>
              </a:extLst>
            </p:cNvPr>
            <p:cNvSpPr txBox="1"/>
            <p:nvPr/>
          </p:nvSpPr>
          <p:spPr>
            <a:xfrm>
              <a:off x="2028668" y="3317858"/>
              <a:ext cx="38536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Z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529A20F-ED48-4F82-655D-65DF2157A11D}"/>
                </a:ext>
              </a:extLst>
            </p:cNvPr>
            <p:cNvSpPr txBox="1"/>
            <p:nvPr/>
          </p:nvSpPr>
          <p:spPr>
            <a:xfrm>
              <a:off x="3788992" y="4640721"/>
              <a:ext cx="38536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Z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51D8FF5-8691-7B70-F075-6CC559CAC9C9}"/>
                </a:ext>
              </a:extLst>
            </p:cNvPr>
            <p:cNvSpPr/>
            <p:nvPr/>
          </p:nvSpPr>
          <p:spPr>
            <a:xfrm rot="16200000" flipH="1">
              <a:off x="3277655" y="3946164"/>
              <a:ext cx="1234261" cy="248909"/>
            </a:xfrm>
            <a:custGeom>
              <a:avLst/>
              <a:gdLst>
                <a:gd name="connsiteX0" fmla="*/ 1343465 w 1343465"/>
                <a:gd name="connsiteY0" fmla="*/ 270810 h 270810"/>
                <a:gd name="connsiteX1" fmla="*/ 633046 w 1343465"/>
                <a:gd name="connsiteY1" fmla="*/ 7 h 270810"/>
                <a:gd name="connsiteX2" fmla="*/ 0 w 1343465"/>
                <a:gd name="connsiteY2" fmla="*/ 263776 h 27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3465" h="270810">
                  <a:moveTo>
                    <a:pt x="1343465" y="270810"/>
                  </a:moveTo>
                  <a:cubicBezTo>
                    <a:pt x="1100211" y="135994"/>
                    <a:pt x="856957" y="1179"/>
                    <a:pt x="633046" y="7"/>
                  </a:cubicBezTo>
                  <a:cubicBezTo>
                    <a:pt x="409135" y="-1165"/>
                    <a:pt x="204567" y="131305"/>
                    <a:pt x="0" y="263776"/>
                  </a:cubicBezTo>
                </a:path>
              </a:pathLst>
            </a:custGeom>
            <a:noFill/>
            <a:ln w="28575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577381D-E811-DF00-237D-D63D4E1BF40B}"/>
                </a:ext>
              </a:extLst>
            </p:cNvPr>
            <p:cNvSpPr txBox="1"/>
            <p:nvPr/>
          </p:nvSpPr>
          <p:spPr>
            <a:xfrm>
              <a:off x="2717969" y="3321030"/>
              <a:ext cx="38536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Z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27561B1-3653-48CA-483A-30DFD8027CC3}"/>
                </a:ext>
              </a:extLst>
            </p:cNvPr>
            <p:cNvSpPr txBox="1"/>
            <p:nvPr/>
          </p:nvSpPr>
          <p:spPr>
            <a:xfrm>
              <a:off x="3415872" y="3335470"/>
              <a:ext cx="38536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Z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9C4BA9F-A442-4A18-C98D-88D6302EF7AC}"/>
                  </a:ext>
                </a:extLst>
              </p:cNvPr>
              <p:cNvSpPr txBox="1"/>
              <p:nvPr/>
            </p:nvSpPr>
            <p:spPr>
              <a:xfrm>
                <a:off x="25073" y="6515284"/>
                <a:ext cx="10951535" cy="347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Tillich, </a:t>
                </a:r>
                <a:r>
                  <a:rPr lang="en-US" sz="1600" dirty="0" err="1"/>
                  <a:t>Zémor</a:t>
                </a:r>
                <a:r>
                  <a:rPr lang="en-US" sz="1600" dirty="0"/>
                  <a:t> – Quantum LDPC codes with positive rate and minimum distance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sz="1600" dirty="0"/>
                  <a:t>. </a:t>
                </a:r>
                <a:r>
                  <a:rPr lang="en-US" sz="1600" dirty="0">
                    <a:hlinkClick r:id="rId2"/>
                  </a:rPr>
                  <a:t>arxiv:0903.0566</a:t>
                </a:r>
                <a:endParaRPr lang="en-US" sz="1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9C4BA9F-A442-4A18-C98D-88D6302EF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" y="6515284"/>
                <a:ext cx="10951535" cy="347788"/>
              </a:xfrm>
              <a:prstGeom prst="rect">
                <a:avLst/>
              </a:prstGeom>
              <a:blipFill>
                <a:blip r:embed="rId3"/>
                <a:stretch>
                  <a:fillRect l="-278"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72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7D27-2109-883F-1EC3-83CEBFD9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the 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03845637-52AE-2CD9-FBAD-811BB130339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0733807"/>
                  </p:ext>
                </p:extLst>
              </p:nvPr>
            </p:nvGraphicFramePr>
            <p:xfrm>
              <a:off x="838203" y="3017343"/>
              <a:ext cx="10515597" cy="1488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199">
                      <a:extLst>
                        <a:ext uri="{9D8B030D-6E8A-4147-A177-3AD203B41FA5}">
                          <a16:colId xmlns:a16="http://schemas.microsoft.com/office/drawing/2014/main" val="226638961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109117692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33256353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20873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2D </a:t>
                          </a:r>
                          <a:r>
                            <a:rPr lang="en-US" dirty="0" err="1"/>
                            <a:t>toric</a:t>
                          </a:r>
                          <a:r>
                            <a:rPr lang="en-US" dirty="0"/>
                            <a:t> codes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constant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∝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21603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3D </a:t>
                          </a:r>
                          <a:r>
                            <a:rPr lang="en-US" dirty="0" err="1"/>
                            <a:t>toric</a:t>
                          </a:r>
                          <a:r>
                            <a:rPr lang="en-US" dirty="0"/>
                            <a:t> codes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constant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∝</m:t>
                                </m:r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1/3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88243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HGP codes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∝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∝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88836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03845637-52AE-2CD9-FBAD-811BB130339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0733807"/>
                  </p:ext>
                </p:extLst>
              </p:nvPr>
            </p:nvGraphicFramePr>
            <p:xfrm>
              <a:off x="838203" y="3017343"/>
              <a:ext cx="10515597" cy="1488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199">
                      <a:extLst>
                        <a:ext uri="{9D8B030D-6E8A-4147-A177-3AD203B41FA5}">
                          <a16:colId xmlns:a16="http://schemas.microsoft.com/office/drawing/2014/main" val="226638961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109117692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33256353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6557" r="-100521" b="-3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8" t="-6557" r="-696" b="-3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0873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2D </a:t>
                          </a:r>
                          <a:r>
                            <a:rPr lang="en-US" dirty="0" err="1"/>
                            <a:t>toric</a:t>
                          </a:r>
                          <a:r>
                            <a:rPr lang="en-US" dirty="0"/>
                            <a:t> codes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constant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8" t="-104839" r="-696" b="-2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160379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3D </a:t>
                          </a:r>
                          <a:r>
                            <a:rPr lang="en-US" dirty="0" err="1"/>
                            <a:t>toric</a:t>
                          </a:r>
                          <a:r>
                            <a:rPr lang="en-US" dirty="0"/>
                            <a:t> codes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constant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8" t="-204839" r="-696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88243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HGP codes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09836" r="-10052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8" t="-309836" r="-696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88836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23162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1B44-4BFF-7947-DBAB-410C993D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Hypergraph Product (HGP)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FE27-5C0A-1CF8-2B87-4B0ED6C02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CCF492-08A7-6BF4-61D9-836DA3BFD0A3}"/>
                  </a:ext>
                </a:extLst>
              </p:cNvPr>
              <p:cNvSpPr txBox="1"/>
              <p:nvPr/>
            </p:nvSpPr>
            <p:spPr>
              <a:xfrm>
                <a:off x="25073" y="6515284"/>
                <a:ext cx="10951535" cy="347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Tillich, </a:t>
                </a:r>
                <a:r>
                  <a:rPr lang="en-US" sz="1600" dirty="0" err="1"/>
                  <a:t>Zémor</a:t>
                </a:r>
                <a:r>
                  <a:rPr lang="en-US" sz="1600" dirty="0"/>
                  <a:t> – Quantum LDPC codes with positive rate and minimum distance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sz="1600" dirty="0"/>
                  <a:t>. </a:t>
                </a:r>
                <a:r>
                  <a:rPr lang="en-US" sz="1600" dirty="0">
                    <a:hlinkClick r:id="rId2"/>
                  </a:rPr>
                  <a:t>arxiv:0903.0566</a:t>
                </a:r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CCF492-08A7-6BF4-61D9-836DA3BFD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" y="6515284"/>
                <a:ext cx="10951535" cy="347788"/>
              </a:xfrm>
              <a:prstGeom prst="rect">
                <a:avLst/>
              </a:prstGeom>
              <a:blipFill>
                <a:blip r:embed="rId3"/>
                <a:stretch>
                  <a:fillRect l="-278"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3266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3F6A-2476-736B-8D8D-854C654A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code and transposed code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DBF637C-6E77-8A99-4FF9-8E25E52F7D40}"/>
              </a:ext>
            </a:extLst>
          </p:cNvPr>
          <p:cNvGrpSpPr/>
          <p:nvPr/>
        </p:nvGrpSpPr>
        <p:grpSpPr>
          <a:xfrm>
            <a:off x="1651828" y="2069951"/>
            <a:ext cx="3484482" cy="1359049"/>
            <a:chOff x="838200" y="3346224"/>
            <a:chExt cx="3484482" cy="135904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3924550-14EC-2905-DB75-083FE4D15CDF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AF8EAA0-97CB-F457-37DE-2883B16AA08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A9F353A4-A76A-E9C7-AA85-6BCE0831857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161AEB3-1D80-16A1-EFC0-B10DA89476C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BA37C35-187D-CE34-F8BE-0FE505FCEDF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F522FCB-E074-5EB9-F22E-745F2BB33D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55CABE7-CA8B-E612-48D2-8FCF998F97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0CC3E83E-FA80-DD48-6C69-BCD1C77C889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C8EBF8F-49E3-4B6D-999B-36E2390011F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C725559F-43FF-6EA0-39CB-FD447C6CF9D9}"/>
                  </a:ext>
                </a:extLst>
              </p:cNvPr>
              <p:cNvCxnSpPr>
                <a:cxnSpLocks/>
                <a:stCxn id="49" idx="0"/>
                <a:endCxn id="51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EBAB11C-363C-B49A-55D9-F3075477F8E4}"/>
                  </a:ext>
                </a:extLst>
              </p:cNvPr>
              <p:cNvCxnSpPr>
                <a:cxnSpLocks/>
                <a:stCxn id="49" idx="0"/>
                <a:endCxn id="48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94418F6-4F9B-B023-FC5C-673F588D8A0E}"/>
                  </a:ext>
                </a:extLst>
              </p:cNvPr>
              <p:cNvCxnSpPr>
                <a:cxnSpLocks/>
                <a:stCxn id="49" idx="0"/>
                <a:endCxn id="46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6E9847CE-83E7-8E81-3886-02624DFC94C5}"/>
                  </a:ext>
                </a:extLst>
              </p:cNvPr>
              <p:cNvCxnSpPr>
                <a:cxnSpLocks/>
                <a:stCxn id="49" idx="0"/>
                <a:endCxn id="44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9FDAECF-966C-036E-4B37-10C5CD4F98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B12ED77-DCEC-5E2D-3E15-704043B497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7C75C7C-F878-65E8-6A92-88613A0E4D0B}"/>
                </a:ext>
              </a:extLst>
            </p:cNvPr>
            <p:cNvCxnSpPr>
              <a:cxnSpLocks/>
              <a:stCxn id="35" idx="0"/>
              <a:endCxn id="44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2FED547-0BCF-0D8E-7FF4-7187C912663F}"/>
                </a:ext>
              </a:extLst>
            </p:cNvPr>
            <p:cNvCxnSpPr>
              <a:cxnSpLocks/>
              <a:stCxn id="35" idx="0"/>
              <a:endCxn id="45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F36F19C-DAB5-2734-EF54-7ED60EBB3E3F}"/>
                </a:ext>
              </a:extLst>
            </p:cNvPr>
            <p:cNvCxnSpPr>
              <a:cxnSpLocks/>
              <a:stCxn id="35" idx="0"/>
              <a:endCxn id="46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88E587E-DB95-5A3C-542D-99855D1B6ADB}"/>
                </a:ext>
              </a:extLst>
            </p:cNvPr>
            <p:cNvCxnSpPr>
              <a:cxnSpLocks/>
              <a:stCxn id="35" idx="0"/>
              <a:endCxn id="47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921E19-8234-11D8-C3C6-E7A099C52F2C}"/>
                </a:ext>
              </a:extLst>
            </p:cNvPr>
            <p:cNvCxnSpPr>
              <a:cxnSpLocks/>
              <a:stCxn id="34" idx="0"/>
              <a:endCxn id="44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A34446E-93A4-0B01-64EA-4128ADC7C3CB}"/>
                </a:ext>
              </a:extLst>
            </p:cNvPr>
            <p:cNvCxnSpPr>
              <a:cxnSpLocks/>
              <a:stCxn id="34" idx="0"/>
              <a:endCxn id="45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2D5C48A-1B19-6CE4-813F-12E002372C1E}"/>
                </a:ext>
              </a:extLst>
            </p:cNvPr>
            <p:cNvCxnSpPr>
              <a:cxnSpLocks/>
              <a:stCxn id="34" idx="0"/>
              <a:endCxn id="48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D13BF07-CDFB-1F3E-A271-1B1FE2885647}"/>
                </a:ext>
              </a:extLst>
            </p:cNvPr>
            <p:cNvCxnSpPr>
              <a:cxnSpLocks/>
              <a:stCxn id="34" idx="0"/>
              <a:endCxn id="50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BBA1B6-3A70-B4B8-FD1B-F632094B00F8}"/>
              </a:ext>
            </a:extLst>
          </p:cNvPr>
          <p:cNvCxnSpPr>
            <a:cxnSpLocks/>
          </p:cNvCxnSpPr>
          <p:nvPr/>
        </p:nvCxnSpPr>
        <p:spPr>
          <a:xfrm flipV="1">
            <a:off x="8891583" y="2161391"/>
            <a:ext cx="998118" cy="9852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68BD51-1697-AFEC-B46C-3CDFC588A778}"/>
              </a:ext>
            </a:extLst>
          </p:cNvPr>
          <p:cNvCxnSpPr>
            <a:cxnSpLocks/>
          </p:cNvCxnSpPr>
          <p:nvPr/>
        </p:nvCxnSpPr>
        <p:spPr>
          <a:xfrm flipH="1" flipV="1">
            <a:off x="8789169" y="2171405"/>
            <a:ext cx="102414" cy="97523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28F44B-A34E-3A20-31AB-22D37D0D5FA7}"/>
              </a:ext>
            </a:extLst>
          </p:cNvPr>
          <p:cNvCxnSpPr>
            <a:cxnSpLocks/>
          </p:cNvCxnSpPr>
          <p:nvPr/>
        </p:nvCxnSpPr>
        <p:spPr>
          <a:xfrm flipH="1" flipV="1">
            <a:off x="7753294" y="2154636"/>
            <a:ext cx="1138289" cy="99200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6BD2905-097B-2983-BC32-B6A093E65F3C}"/>
              </a:ext>
            </a:extLst>
          </p:cNvPr>
          <p:cNvCxnSpPr>
            <a:cxnSpLocks/>
          </p:cNvCxnSpPr>
          <p:nvPr/>
        </p:nvCxnSpPr>
        <p:spPr>
          <a:xfrm flipH="1" flipV="1">
            <a:off x="6523441" y="2146597"/>
            <a:ext cx="2368142" cy="100004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0664E0-2013-A557-A219-7F2F272F6FD4}"/>
              </a:ext>
            </a:extLst>
          </p:cNvPr>
          <p:cNvCxnSpPr>
            <a:cxnSpLocks/>
          </p:cNvCxnSpPr>
          <p:nvPr/>
        </p:nvCxnSpPr>
        <p:spPr>
          <a:xfrm flipH="1" flipV="1">
            <a:off x="6588099" y="2173379"/>
            <a:ext cx="976828" cy="97326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EB76DA-02A2-25E4-2B21-893E0D4602DF}"/>
              </a:ext>
            </a:extLst>
          </p:cNvPr>
          <p:cNvCxnSpPr>
            <a:cxnSpLocks/>
          </p:cNvCxnSpPr>
          <p:nvPr/>
        </p:nvCxnSpPr>
        <p:spPr>
          <a:xfrm flipH="1" flipV="1">
            <a:off x="7138368" y="2171405"/>
            <a:ext cx="426559" cy="97523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E47CB2-12DF-477E-77E3-B7FBD3352D1C}"/>
              </a:ext>
            </a:extLst>
          </p:cNvPr>
          <p:cNvCxnSpPr>
            <a:cxnSpLocks/>
          </p:cNvCxnSpPr>
          <p:nvPr/>
        </p:nvCxnSpPr>
        <p:spPr>
          <a:xfrm flipV="1">
            <a:off x="7564927" y="2181418"/>
            <a:ext cx="123709" cy="96522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9E69B-E5C1-59AE-7D03-166FECB92C44}"/>
              </a:ext>
            </a:extLst>
          </p:cNvPr>
          <p:cNvCxnSpPr>
            <a:cxnSpLocks/>
          </p:cNvCxnSpPr>
          <p:nvPr/>
        </p:nvCxnSpPr>
        <p:spPr>
          <a:xfrm flipV="1">
            <a:off x="7564927" y="2181419"/>
            <a:ext cx="673976" cy="9652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5EEA3-2E3F-ABA3-B1E3-98B073D349A5}"/>
              </a:ext>
            </a:extLst>
          </p:cNvPr>
          <p:cNvCxnSpPr>
            <a:cxnSpLocks/>
          </p:cNvCxnSpPr>
          <p:nvPr/>
        </p:nvCxnSpPr>
        <p:spPr>
          <a:xfrm flipH="1" flipV="1">
            <a:off x="6588099" y="2173379"/>
            <a:ext cx="1634669" cy="9813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FB39D9-6F47-59B7-6B22-F1387211FBA1}"/>
              </a:ext>
            </a:extLst>
          </p:cNvPr>
          <p:cNvCxnSpPr>
            <a:cxnSpLocks/>
          </p:cNvCxnSpPr>
          <p:nvPr/>
        </p:nvCxnSpPr>
        <p:spPr>
          <a:xfrm flipH="1" flipV="1">
            <a:off x="7138368" y="2171405"/>
            <a:ext cx="1084400" cy="9832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411F55-6D56-A1D0-93F3-CCF7872E5CFB}"/>
              </a:ext>
            </a:extLst>
          </p:cNvPr>
          <p:cNvCxnSpPr>
            <a:cxnSpLocks/>
          </p:cNvCxnSpPr>
          <p:nvPr/>
        </p:nvCxnSpPr>
        <p:spPr>
          <a:xfrm flipV="1">
            <a:off x="8222768" y="2171405"/>
            <a:ext cx="566401" cy="9832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5D00AE-4F74-BF06-F69B-CA22594BD98A}"/>
              </a:ext>
            </a:extLst>
          </p:cNvPr>
          <p:cNvCxnSpPr>
            <a:cxnSpLocks/>
          </p:cNvCxnSpPr>
          <p:nvPr/>
        </p:nvCxnSpPr>
        <p:spPr>
          <a:xfrm flipV="1">
            <a:off x="8222768" y="2171405"/>
            <a:ext cx="1116667" cy="9832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78215A68-4859-78BD-4067-24368FC9FF34}"/>
              </a:ext>
            </a:extLst>
          </p:cNvPr>
          <p:cNvSpPr>
            <a:spLocks noChangeAspect="1"/>
          </p:cNvSpPr>
          <p:nvPr/>
        </p:nvSpPr>
        <p:spPr>
          <a:xfrm>
            <a:off x="7627414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3A5FDB4-9701-662F-9C53-8ED2490EDF74}"/>
              </a:ext>
            </a:extLst>
          </p:cNvPr>
          <p:cNvSpPr>
            <a:spLocks noChangeAspect="1"/>
          </p:cNvSpPr>
          <p:nvPr/>
        </p:nvSpPr>
        <p:spPr>
          <a:xfrm>
            <a:off x="7048327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B2FF6A3-B22D-E421-AA91-502C4283AAD5}"/>
              </a:ext>
            </a:extLst>
          </p:cNvPr>
          <p:cNvSpPr>
            <a:spLocks noChangeAspect="1"/>
          </p:cNvSpPr>
          <p:nvPr/>
        </p:nvSpPr>
        <p:spPr>
          <a:xfrm>
            <a:off x="6464330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AB0D2EC-9DB4-35C1-BB12-B8D805F59ABD}"/>
              </a:ext>
            </a:extLst>
          </p:cNvPr>
          <p:cNvSpPr>
            <a:spLocks noChangeAspect="1"/>
          </p:cNvSpPr>
          <p:nvPr/>
        </p:nvSpPr>
        <p:spPr>
          <a:xfrm rot="10800000">
            <a:off x="7500599" y="315142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AAC44CC-07F6-6B62-C640-1AA3E1DF3FE2}"/>
              </a:ext>
            </a:extLst>
          </p:cNvPr>
          <p:cNvSpPr>
            <a:spLocks noChangeAspect="1"/>
          </p:cNvSpPr>
          <p:nvPr/>
        </p:nvSpPr>
        <p:spPr>
          <a:xfrm rot="10800000">
            <a:off x="8131328" y="314205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401F711A-7CE3-F93D-913F-1886E20CCA03}"/>
              </a:ext>
            </a:extLst>
          </p:cNvPr>
          <p:cNvSpPr>
            <a:spLocks noChangeAspect="1"/>
          </p:cNvSpPr>
          <p:nvPr/>
        </p:nvSpPr>
        <p:spPr>
          <a:xfrm rot="10800000">
            <a:off x="8805570" y="31466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F27EFE7-3441-0F3D-29A3-587DC8F5AE87}"/>
              </a:ext>
            </a:extLst>
          </p:cNvPr>
          <p:cNvSpPr>
            <a:spLocks noChangeAspect="1"/>
          </p:cNvSpPr>
          <p:nvPr/>
        </p:nvSpPr>
        <p:spPr>
          <a:xfrm>
            <a:off x="8157085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7551162-06BD-E8DF-3A75-D3E67FBA972F}"/>
              </a:ext>
            </a:extLst>
          </p:cNvPr>
          <p:cNvSpPr>
            <a:spLocks noChangeAspect="1"/>
          </p:cNvSpPr>
          <p:nvPr/>
        </p:nvSpPr>
        <p:spPr>
          <a:xfrm>
            <a:off x="8698863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9F5C89-404D-8809-BC6C-7C85DF0AC083}"/>
              </a:ext>
            </a:extLst>
          </p:cNvPr>
          <p:cNvSpPr>
            <a:spLocks noChangeAspect="1"/>
          </p:cNvSpPr>
          <p:nvPr/>
        </p:nvSpPr>
        <p:spPr>
          <a:xfrm>
            <a:off x="9287790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FA5314A-BE7E-DD17-2EBA-D3215D9CE24D}"/>
              </a:ext>
            </a:extLst>
          </p:cNvPr>
          <p:cNvSpPr>
            <a:spLocks noChangeAspect="1"/>
          </p:cNvSpPr>
          <p:nvPr/>
        </p:nvSpPr>
        <p:spPr>
          <a:xfrm>
            <a:off x="9839458" y="1978561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FFDE0CA-7E01-4CD8-769E-D6FC1759E481}"/>
                  </a:ext>
                </a:extLst>
              </p:cNvPr>
              <p:cNvSpPr txBox="1"/>
              <p:nvPr/>
            </p:nvSpPr>
            <p:spPr>
              <a:xfrm>
                <a:off x="1632147" y="3772110"/>
                <a:ext cx="398121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Linear code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= # bits,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= # checks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dim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≠0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is the minimum distance.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FFDE0CA-7E01-4CD8-769E-D6FC1759E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147" y="3772110"/>
                <a:ext cx="3981217" cy="2308324"/>
              </a:xfrm>
              <a:prstGeom prst="rect">
                <a:avLst/>
              </a:prstGeom>
              <a:blipFill>
                <a:blip r:embed="rId2"/>
                <a:stretch>
                  <a:fillRect l="-1378"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C2BE74A0-79AA-441A-1B43-DB5D63351150}"/>
                  </a:ext>
                </a:extLst>
              </p:cNvPr>
              <p:cNvSpPr txBox="1"/>
              <p:nvPr/>
            </p:nvSpPr>
            <p:spPr>
              <a:xfrm>
                <a:off x="6578637" y="3957896"/>
                <a:ext cx="477516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Transposed code with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C2BE74A0-79AA-441A-1B43-DB5D63351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637" y="3957896"/>
                <a:ext cx="4775163" cy="1754326"/>
              </a:xfrm>
              <a:prstGeom prst="rect">
                <a:avLst/>
              </a:prstGeom>
              <a:blipFill>
                <a:blip r:embed="rId3"/>
                <a:stretch>
                  <a:fillRect l="-1020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2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1B44-4BFF-7947-DBAB-410C993D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linear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FE27-5C0A-1CF8-2B87-4B0ED6C02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66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0C84-FFE2-FA46-46F3-9FF86FA8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 </a:t>
            </a:r>
            <a:r>
              <a:rPr lang="en-US" dirty="0"/>
              <a:t>of HGP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28E60-474E-6353-AAD2-589DF9C35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Theorem</a:t>
                </a:r>
                <a:r>
                  <a:rPr lang="en-US" dirty="0"/>
                  <a:t>. For HGP(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 codes, we have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By selected random </a:t>
                </a:r>
                <a:r>
                  <a:rPr lang="en-US" b="0" dirty="0">
                    <a:solidFill>
                      <a:srgbClr val="FF0000"/>
                    </a:solidFill>
                  </a:rPr>
                  <a:t>sparse</a:t>
                </a:r>
                <a:r>
                  <a:rPr lang="en-US" b="0" dirty="0"/>
                  <a:t> graph we can achieve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28E60-474E-6353-AAD2-589DF9C35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84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90DB-1DBE-4B68-9E1E-32751B90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correction with repetition codes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DD5FB4-06DD-4B2E-ABA5-51E10CD2AA9D}"/>
              </a:ext>
            </a:extLst>
          </p:cNvPr>
          <p:cNvGrpSpPr/>
          <p:nvPr/>
        </p:nvGrpSpPr>
        <p:grpSpPr>
          <a:xfrm>
            <a:off x="3933686" y="2049492"/>
            <a:ext cx="2795241" cy="586497"/>
            <a:chOff x="4078958" y="2202686"/>
            <a:chExt cx="2795241" cy="5864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BC96185-B6B7-4C3B-B3EA-3F80B33C1BE8}"/>
                </a:ext>
              </a:extLst>
            </p:cNvPr>
            <p:cNvSpPr txBox="1"/>
            <p:nvPr/>
          </p:nvSpPr>
          <p:spPr>
            <a:xfrm>
              <a:off x="4078958" y="23890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001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400FBE-9A61-4C23-A188-A6A4E74DCC89}"/>
                </a:ext>
              </a:extLst>
            </p:cNvPr>
            <p:cNvSpPr txBox="1"/>
            <p:nvPr/>
          </p:nvSpPr>
          <p:spPr>
            <a:xfrm>
              <a:off x="6300003" y="23890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1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2A288E1-A9C0-4AC1-9DCD-7389F8954590}"/>
                </a:ext>
              </a:extLst>
            </p:cNvPr>
            <p:cNvCxnSpPr>
              <a:stCxn id="4" idx="3"/>
              <a:endCxn id="6" idx="1"/>
            </p:cNvCxnSpPr>
            <p:nvPr/>
          </p:nvCxnSpPr>
          <p:spPr>
            <a:xfrm>
              <a:off x="4653154" y="2589128"/>
              <a:ext cx="164684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A665731-C42A-4E5F-85A5-9E7CDA5240B7}"/>
                </a:ext>
              </a:extLst>
            </p:cNvPr>
            <p:cNvSpPr txBox="1"/>
            <p:nvPr/>
          </p:nvSpPr>
          <p:spPr>
            <a:xfrm>
              <a:off x="5054095" y="2202686"/>
              <a:ext cx="744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errors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0E6BA7-7515-4A43-90DB-1A7552C24208}"/>
              </a:ext>
            </a:extLst>
          </p:cNvPr>
          <p:cNvGrpSpPr/>
          <p:nvPr/>
        </p:nvGrpSpPr>
        <p:grpSpPr>
          <a:xfrm>
            <a:off x="4608280" y="3474341"/>
            <a:ext cx="3474201" cy="586498"/>
            <a:chOff x="4697856" y="3381235"/>
            <a:chExt cx="3474201" cy="58649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FEB9C8C-EE66-4E1C-ABF1-FC0F51A737E9}"/>
                </a:ext>
              </a:extLst>
            </p:cNvPr>
            <p:cNvSpPr txBox="1"/>
            <p:nvPr/>
          </p:nvSpPr>
          <p:spPr>
            <a:xfrm>
              <a:off x="6347519" y="3567623"/>
              <a:ext cx="18245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(00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)(000)(</a:t>
              </a:r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r>
                <a:rPr lang="en-US" sz="2000" dirty="0"/>
                <a:t>11)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6B98B97-6C61-4743-8464-88C16DF5D51E}"/>
                </a:ext>
              </a:extLst>
            </p:cNvPr>
            <p:cNvCxnSpPr>
              <a:cxnSpLocks/>
              <a:stCxn id="13" idx="3"/>
              <a:endCxn id="22" idx="1"/>
            </p:cNvCxnSpPr>
            <p:nvPr/>
          </p:nvCxnSpPr>
          <p:spPr>
            <a:xfrm>
              <a:off x="4697856" y="3767678"/>
              <a:ext cx="164966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04A0D2D-5BC6-40FD-99EF-E874BDE35FF3}"/>
                </a:ext>
              </a:extLst>
            </p:cNvPr>
            <p:cNvSpPr txBox="1"/>
            <p:nvPr/>
          </p:nvSpPr>
          <p:spPr>
            <a:xfrm>
              <a:off x="5111490" y="3381235"/>
              <a:ext cx="744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errors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267A36-6DBE-4692-87A7-80D60A5A95F0}"/>
              </a:ext>
            </a:extLst>
          </p:cNvPr>
          <p:cNvGrpSpPr/>
          <p:nvPr/>
        </p:nvGrpSpPr>
        <p:grpSpPr>
          <a:xfrm>
            <a:off x="1010179" y="3474341"/>
            <a:ext cx="3598101" cy="586498"/>
            <a:chOff x="947355" y="4422065"/>
            <a:chExt cx="3598101" cy="58649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9067531-1B81-4F34-AD78-DBFEB56CC25B}"/>
                </a:ext>
              </a:extLst>
            </p:cNvPr>
            <p:cNvSpPr txBox="1"/>
            <p:nvPr/>
          </p:nvSpPr>
          <p:spPr>
            <a:xfrm>
              <a:off x="947355" y="460845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001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02E4F55-6378-4D97-A6C0-D18EB6F3B9CC}"/>
                </a:ext>
              </a:extLst>
            </p:cNvPr>
            <p:cNvSpPr txBox="1"/>
            <p:nvPr/>
          </p:nvSpPr>
          <p:spPr>
            <a:xfrm>
              <a:off x="2720918" y="4608453"/>
              <a:ext cx="18245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(000)(000)(111)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9E83869-ADD6-44BB-AA3F-ACA24E087725}"/>
                </a:ext>
              </a:extLst>
            </p:cNvPr>
            <p:cNvCxnSpPr>
              <a:cxnSpLocks/>
              <a:stCxn id="11" idx="3"/>
              <a:endCxn id="13" idx="1"/>
            </p:cNvCxnSpPr>
            <p:nvPr/>
          </p:nvCxnSpPr>
          <p:spPr>
            <a:xfrm>
              <a:off x="1521551" y="4808508"/>
              <a:ext cx="119936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D9C9A14-E2D2-4004-B701-57E8F46DE127}"/>
                </a:ext>
              </a:extLst>
            </p:cNvPr>
            <p:cNvSpPr txBox="1"/>
            <p:nvPr/>
          </p:nvSpPr>
          <p:spPr>
            <a:xfrm>
              <a:off x="1624143" y="4422065"/>
              <a:ext cx="104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encoding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048A550-7C85-4B7F-8880-A1B58CC07038}"/>
              </a:ext>
            </a:extLst>
          </p:cNvPr>
          <p:cNvGrpSpPr/>
          <p:nvPr/>
        </p:nvGrpSpPr>
        <p:grpSpPr>
          <a:xfrm>
            <a:off x="8082481" y="3449999"/>
            <a:ext cx="1739239" cy="610840"/>
            <a:chOff x="8082481" y="3356893"/>
            <a:chExt cx="1739239" cy="6108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69609E-697A-484A-B9A0-1CAF685CA1D2}"/>
                </a:ext>
              </a:extLst>
            </p:cNvPr>
            <p:cNvSpPr txBox="1"/>
            <p:nvPr/>
          </p:nvSpPr>
          <p:spPr>
            <a:xfrm>
              <a:off x="9247524" y="356762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001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1B125B2-0338-44ED-8103-69BAD1B862FD}"/>
                </a:ext>
              </a:extLst>
            </p:cNvPr>
            <p:cNvSpPr txBox="1"/>
            <p:nvPr/>
          </p:nvSpPr>
          <p:spPr>
            <a:xfrm>
              <a:off x="8172057" y="3356893"/>
              <a:ext cx="104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decoding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D5D4A87-19BB-472C-9B32-6FE88855DAA4}"/>
                </a:ext>
              </a:extLst>
            </p:cNvPr>
            <p:cNvCxnSpPr>
              <a:cxnSpLocks/>
              <a:stCxn id="22" idx="3"/>
              <a:endCxn id="32" idx="1"/>
            </p:cNvCxnSpPr>
            <p:nvPr/>
          </p:nvCxnSpPr>
          <p:spPr>
            <a:xfrm>
              <a:off x="8082481" y="3767678"/>
              <a:ext cx="116504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9F69297-2CE2-4833-9B6B-1010828D2A44}"/>
              </a:ext>
            </a:extLst>
          </p:cNvPr>
          <p:cNvGrpSpPr/>
          <p:nvPr/>
        </p:nvGrpSpPr>
        <p:grpSpPr>
          <a:xfrm>
            <a:off x="4841358" y="4937200"/>
            <a:ext cx="4170345" cy="586498"/>
            <a:chOff x="4903704" y="4830274"/>
            <a:chExt cx="4170345" cy="58649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9FB61AD-AC9D-4DEF-B695-17CA91A6EF2A}"/>
                </a:ext>
              </a:extLst>
            </p:cNvPr>
            <p:cNvSpPr txBox="1"/>
            <p:nvPr/>
          </p:nvSpPr>
          <p:spPr>
            <a:xfrm>
              <a:off x="6407727" y="5016662"/>
              <a:ext cx="2666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(0</a:t>
              </a:r>
              <a:r>
                <a:rPr lang="en-US" sz="2000" dirty="0">
                  <a:solidFill>
                    <a:srgbClr val="FF0000"/>
                  </a:solidFill>
                </a:rPr>
                <a:t>11</a:t>
              </a:r>
              <a:r>
                <a:rPr lang="en-US" sz="2000" dirty="0"/>
                <a:t>00)(0000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)(</a:t>
              </a:r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r>
                <a:rPr lang="en-US" sz="2000" dirty="0"/>
                <a:t>11</a:t>
              </a:r>
              <a:r>
                <a:rPr lang="en-US" sz="2000" dirty="0">
                  <a:solidFill>
                    <a:srgbClr val="FF0000"/>
                  </a:solidFill>
                </a:rPr>
                <a:t>00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E821D30-F36B-4CDE-A6F1-6CD67E6E13B6}"/>
                </a:ext>
              </a:extLst>
            </p:cNvPr>
            <p:cNvCxnSpPr>
              <a:cxnSpLocks/>
              <a:stCxn id="62" idx="3"/>
              <a:endCxn id="57" idx="1"/>
            </p:cNvCxnSpPr>
            <p:nvPr/>
          </p:nvCxnSpPr>
          <p:spPr>
            <a:xfrm>
              <a:off x="4903704" y="5216717"/>
              <a:ext cx="150402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32244A-9D65-4C63-9642-09135DCECA6A}"/>
                </a:ext>
              </a:extLst>
            </p:cNvPr>
            <p:cNvSpPr txBox="1"/>
            <p:nvPr/>
          </p:nvSpPr>
          <p:spPr>
            <a:xfrm>
              <a:off x="5166908" y="4830274"/>
              <a:ext cx="744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errors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54A9BD1-D477-4EFE-9145-84B1CA1325E3}"/>
              </a:ext>
            </a:extLst>
          </p:cNvPr>
          <p:cNvGrpSpPr/>
          <p:nvPr/>
        </p:nvGrpSpPr>
        <p:grpSpPr>
          <a:xfrm>
            <a:off x="228599" y="4937200"/>
            <a:ext cx="4612759" cy="586498"/>
            <a:chOff x="947355" y="4422065"/>
            <a:chExt cx="3852183" cy="58649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DF02CE7-D250-496E-B627-4187526C1DF2}"/>
                </a:ext>
              </a:extLst>
            </p:cNvPr>
            <p:cNvSpPr txBox="1"/>
            <p:nvPr/>
          </p:nvSpPr>
          <p:spPr>
            <a:xfrm>
              <a:off x="947355" y="4608453"/>
              <a:ext cx="5612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001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3D97F6C-9DCC-42E9-B385-4DDFE664CEB3}"/>
                </a:ext>
              </a:extLst>
            </p:cNvPr>
            <p:cNvSpPr txBox="1"/>
            <p:nvPr/>
          </p:nvSpPr>
          <p:spPr>
            <a:xfrm>
              <a:off x="2555605" y="4608453"/>
              <a:ext cx="22439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(00000)(00000)(11111)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42F77BF0-EE89-4803-89FB-858B890DB4BD}"/>
                </a:ext>
              </a:extLst>
            </p:cNvPr>
            <p:cNvCxnSpPr>
              <a:cxnSpLocks/>
              <a:stCxn id="61" idx="3"/>
              <a:endCxn id="62" idx="1"/>
            </p:cNvCxnSpPr>
            <p:nvPr/>
          </p:nvCxnSpPr>
          <p:spPr>
            <a:xfrm>
              <a:off x="1508618" y="4808508"/>
              <a:ext cx="10469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561E3CE-0552-4BDE-ABE5-B53B8FBBC521}"/>
                </a:ext>
              </a:extLst>
            </p:cNvPr>
            <p:cNvSpPr txBox="1"/>
            <p:nvPr/>
          </p:nvSpPr>
          <p:spPr>
            <a:xfrm>
              <a:off x="1624143" y="4422065"/>
              <a:ext cx="104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encoding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A6E683C-5CF1-44C8-A3E1-4A0CC4921686}"/>
              </a:ext>
            </a:extLst>
          </p:cNvPr>
          <p:cNvGrpSpPr/>
          <p:nvPr/>
        </p:nvGrpSpPr>
        <p:grpSpPr>
          <a:xfrm>
            <a:off x="9011703" y="4888216"/>
            <a:ext cx="1719933" cy="635482"/>
            <a:chOff x="9012043" y="4515140"/>
            <a:chExt cx="1719933" cy="63548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D91C76-95EE-48CA-8FD4-8F996085C17E}"/>
                </a:ext>
              </a:extLst>
            </p:cNvPr>
            <p:cNvSpPr txBox="1"/>
            <p:nvPr/>
          </p:nvSpPr>
          <p:spPr>
            <a:xfrm>
              <a:off x="10157780" y="475051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00</a:t>
              </a:r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DCC4D0C-06BB-42F5-89D3-78D9C31C5908}"/>
                </a:ext>
              </a:extLst>
            </p:cNvPr>
            <p:cNvSpPr txBox="1"/>
            <p:nvPr/>
          </p:nvSpPr>
          <p:spPr>
            <a:xfrm>
              <a:off x="9012043" y="4515140"/>
              <a:ext cx="104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decoding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BD61AAE6-C196-4E0C-B943-9DA6BCA2C32D}"/>
                </a:ext>
              </a:extLst>
            </p:cNvPr>
            <p:cNvCxnSpPr>
              <a:cxnSpLocks/>
              <a:stCxn id="57" idx="3"/>
              <a:endCxn id="65" idx="1"/>
            </p:cNvCxnSpPr>
            <p:nvPr/>
          </p:nvCxnSpPr>
          <p:spPr>
            <a:xfrm>
              <a:off x="9012043" y="4950567"/>
              <a:ext cx="114573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309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90DB-1DBE-4B68-9E1E-32751B90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Monte-Carlo simulation of repetition codes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EC5DE23-A8A8-452E-868C-1978A3ED4C5A}"/>
              </a:ext>
            </a:extLst>
          </p:cNvPr>
          <p:cNvGrpSpPr/>
          <p:nvPr/>
        </p:nvGrpSpPr>
        <p:grpSpPr>
          <a:xfrm>
            <a:off x="1700472" y="1884950"/>
            <a:ext cx="4395528" cy="1115045"/>
            <a:chOff x="3324908" y="1690688"/>
            <a:chExt cx="4395528" cy="1115045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0E3D8C6-C55D-4B9D-A02A-63E76E6909A2}"/>
                </a:ext>
              </a:extLst>
            </p:cNvPr>
            <p:cNvGrpSpPr/>
            <p:nvPr/>
          </p:nvGrpSpPr>
          <p:grpSpPr>
            <a:xfrm>
              <a:off x="3324908" y="2229110"/>
              <a:ext cx="4201487" cy="576623"/>
              <a:chOff x="2680470" y="2212560"/>
              <a:chExt cx="4201487" cy="5766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4006F890-0FB3-4B96-ABC4-57E122F519FB}"/>
                      </a:ext>
                    </a:extLst>
                  </p:cNvPr>
                  <p:cNvSpPr txBox="1"/>
                  <p:nvPr/>
                </p:nvSpPr>
                <p:spPr>
                  <a:xfrm>
                    <a:off x="2680470" y="2389073"/>
                    <a:ext cx="138249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=0 </m:t>
                          </m:r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latin typeface="Cambria Math" panose="02040503050406030204" pitchFamily="18" charset="0"/>
                            </a:rPr>
                            <m:t>or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4006F890-0FB3-4B96-ABC4-57E122F519F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80470" y="2389073"/>
                    <a:ext cx="1382493" cy="40011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62EA19B1-A7E4-4323-B826-5AFAF7DC65A1}"/>
                      </a:ext>
                    </a:extLst>
                  </p:cNvPr>
                  <p:cNvSpPr txBox="1"/>
                  <p:nvPr/>
                </p:nvSpPr>
                <p:spPr>
                  <a:xfrm>
                    <a:off x="5725807" y="2389073"/>
                    <a:ext cx="115615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(</a:t>
                    </a:r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𝑥𝑥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 … 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US" sz="2000" dirty="0"/>
                      <a:t>)</a:t>
                    </a:r>
                  </a:p>
                </p:txBody>
              </p:sp>
            </mc:Choice>
            <mc:Fallback xmlns="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62EA19B1-A7E4-4323-B826-5AFAF7DC65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5807" y="2389073"/>
                    <a:ext cx="1156150" cy="40011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820" t="-7576" r="-4762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8F45F899-DE26-49CA-AE25-27B5EF15E695}"/>
                  </a:ext>
                </a:extLst>
              </p:cNvPr>
              <p:cNvCxnSpPr>
                <a:cxnSpLocks/>
                <a:stCxn id="42" idx="3"/>
                <a:endCxn id="45" idx="1"/>
              </p:cNvCxnSpPr>
              <p:nvPr/>
            </p:nvCxnSpPr>
            <p:spPr>
              <a:xfrm>
                <a:off x="4062963" y="2589128"/>
                <a:ext cx="1662844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08457B3-A98A-496F-872A-293A2C612A8A}"/>
                  </a:ext>
                </a:extLst>
              </p:cNvPr>
              <p:cNvSpPr txBox="1"/>
              <p:nvPr/>
            </p:nvSpPr>
            <p:spPr>
              <a:xfrm>
                <a:off x="4333659" y="2212560"/>
                <a:ext cx="1045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encoding</a:t>
                </a:r>
              </a:p>
            </p:txBody>
          </p:sp>
        </p:grpSp>
        <p:sp>
          <p:nvSpPr>
            <p:cNvPr id="37" name="Right Brace 36">
              <a:extLst>
                <a:ext uri="{FF2B5EF4-FFF2-40B4-BE49-F238E27FC236}">
                  <a16:creationId xmlns:a16="http://schemas.microsoft.com/office/drawing/2014/main" id="{D294D7F7-9143-491F-8587-966C74698738}"/>
                </a:ext>
              </a:extLst>
            </p:cNvPr>
            <p:cNvSpPr/>
            <p:nvPr/>
          </p:nvSpPr>
          <p:spPr>
            <a:xfrm rot="5400000" flipH="1">
              <a:off x="6821064" y="1812208"/>
              <a:ext cx="236211" cy="907693"/>
            </a:xfrm>
            <a:prstGeom prst="rightBrace">
              <a:avLst>
                <a:gd name="adj1" fmla="val 42743"/>
                <a:gd name="adj2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285FDAE-CF44-4235-9F9C-BBF0F89C2E37}"/>
                    </a:ext>
                  </a:extLst>
                </p:cNvPr>
                <p:cNvSpPr txBox="1"/>
                <p:nvPr/>
              </p:nvSpPr>
              <p:spPr>
                <a:xfrm>
                  <a:off x="6217218" y="1690688"/>
                  <a:ext cx="150321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n-US" sz="1800" dirty="0"/>
                    <a:t> repetitions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285FDAE-CF44-4235-9F9C-BBF0F89C2E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7218" y="1690688"/>
                  <a:ext cx="1503218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Table 57">
                <a:extLst>
                  <a:ext uri="{FF2B5EF4-FFF2-40B4-BE49-F238E27FC236}">
                    <a16:creationId xmlns:a16="http://schemas.microsoft.com/office/drawing/2014/main" id="{4CC2F751-74C3-45CF-9990-DAA9182449C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239001" y="1710953"/>
              <a:ext cx="2445327" cy="1737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3345">
                      <a:extLst>
                        <a:ext uri="{9D8B030D-6E8A-4147-A177-3AD203B41FA5}">
                          <a16:colId xmlns:a16="http://schemas.microsoft.com/office/drawing/2014/main" val="350960315"/>
                        </a:ext>
                      </a:extLst>
                    </a:gridCol>
                    <a:gridCol w="2001982">
                      <a:extLst>
                        <a:ext uri="{9D8B030D-6E8A-4147-A177-3AD203B41FA5}">
                          <a16:colId xmlns:a16="http://schemas.microsoft.com/office/drawing/2014/main" val="3845262946"/>
                        </a:ext>
                      </a:extLst>
                    </a:gridCol>
                  </a:tblGrid>
                  <a:tr h="3119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bit-flip corrected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6790487"/>
                      </a:ext>
                    </a:extLst>
                  </a:tr>
                  <a:tr h="311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9407806"/>
                      </a:ext>
                    </a:extLst>
                  </a:tr>
                  <a:tr h="311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9337891"/>
                      </a:ext>
                    </a:extLst>
                  </a:tr>
                  <a:tr h="311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79591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Table 57">
                <a:extLst>
                  <a:ext uri="{FF2B5EF4-FFF2-40B4-BE49-F238E27FC236}">
                    <a16:creationId xmlns:a16="http://schemas.microsoft.com/office/drawing/2014/main" id="{4CC2F751-74C3-45CF-9990-DAA9182449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9947953"/>
                  </p:ext>
                </p:extLst>
              </p:nvPr>
            </p:nvGraphicFramePr>
            <p:xfrm>
              <a:off x="7239001" y="1710953"/>
              <a:ext cx="2445327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3345">
                      <a:extLst>
                        <a:ext uri="{9D8B030D-6E8A-4147-A177-3AD203B41FA5}">
                          <a16:colId xmlns:a16="http://schemas.microsoft.com/office/drawing/2014/main" val="350960315"/>
                        </a:ext>
                      </a:extLst>
                    </a:gridCol>
                    <a:gridCol w="2001982">
                      <a:extLst>
                        <a:ext uri="{9D8B030D-6E8A-4147-A177-3AD203B41FA5}">
                          <a16:colId xmlns:a16="http://schemas.microsoft.com/office/drawing/2014/main" val="384526294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370" t="-8333" r="-456164" b="-3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bit-flip corrected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679048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94078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933789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795914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2032424F-E90C-43E0-AD05-5F857B1CC7DF}"/>
              </a:ext>
            </a:extLst>
          </p:cNvPr>
          <p:cNvSpPr txBox="1"/>
          <p:nvPr/>
        </p:nvSpPr>
        <p:spPr>
          <a:xfrm>
            <a:off x="1788882" y="3626047"/>
            <a:ext cx="57870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Monte-Carlo simulation: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Initialize N = 0.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Repeat 1,000,000 times: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        Start with the encoded bit-string (00 … 0).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        Flip each bit independently with probability 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        Apply a majority vote decoder.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        If the decoded bit is 1, increment 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Return N / 1,000,000</a:t>
            </a:r>
          </a:p>
        </p:txBody>
      </p:sp>
    </p:spTree>
    <p:extLst>
      <p:ext uri="{BB962C8B-B14F-4D97-AF65-F5344CB8AC3E}">
        <p14:creationId xmlns:p14="http://schemas.microsoft.com/office/powerpoint/2010/main" val="179320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90DB-1DBE-4B68-9E1E-32751B90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Monte-Carlo simulation of repetition codes</a:t>
            </a:r>
          </a:p>
        </p:txBody>
      </p:sp>
      <p:pic>
        <p:nvPicPr>
          <p:cNvPr id="60" name="Picture 59" descr="Chart, line chart&#10;&#10;Description automatically generated">
            <a:extLst>
              <a:ext uri="{FF2B5EF4-FFF2-40B4-BE49-F238E27FC236}">
                <a16:creationId xmlns:a16="http://schemas.microsoft.com/office/drawing/2014/main" id="{24822901-EF9D-4EB5-9B42-AD773064A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68" y="2299834"/>
            <a:ext cx="5003174" cy="3530159"/>
          </a:xfrm>
          <a:prstGeom prst="rect">
            <a:avLst/>
          </a:prstGeom>
        </p:spPr>
      </p:pic>
      <p:pic>
        <p:nvPicPr>
          <p:cNvPr id="62" name="Picture 61" descr="Chart, line chart&#10;&#10;Description automatically generated">
            <a:extLst>
              <a:ext uri="{FF2B5EF4-FFF2-40B4-BE49-F238E27FC236}">
                <a16:creationId xmlns:a16="http://schemas.microsoft.com/office/drawing/2014/main" id="{F7F6CE0D-E2DD-48CF-BFAB-D6451D13E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27" y="2315106"/>
            <a:ext cx="4901587" cy="35301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17F6A1E-FFC2-4BE3-88CB-77F14883B5BF}"/>
              </a:ext>
            </a:extLst>
          </p:cNvPr>
          <p:cNvCxnSpPr/>
          <p:nvPr/>
        </p:nvCxnSpPr>
        <p:spPr>
          <a:xfrm>
            <a:off x="3179618" y="2625436"/>
            <a:ext cx="0" cy="3609109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0F93838-427D-4083-81A8-D2F8F88EFFEC}"/>
              </a:ext>
            </a:extLst>
          </p:cNvPr>
          <p:cNvSpPr txBox="1"/>
          <p:nvPr/>
        </p:nvSpPr>
        <p:spPr>
          <a:xfrm>
            <a:off x="2007758" y="6234545"/>
            <a:ext cx="234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Code threshold = 0.5</a:t>
            </a:r>
          </a:p>
        </p:txBody>
      </p:sp>
    </p:spTree>
    <p:extLst>
      <p:ext uri="{BB962C8B-B14F-4D97-AF65-F5344CB8AC3E}">
        <p14:creationId xmlns:p14="http://schemas.microsoft.com/office/powerpoint/2010/main" val="127170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BD666-5929-4B2D-8E8F-2D1AC795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Tanner graphs of repetition codes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6105BADB-74B3-4D92-9F9E-E546D6BFCD10}"/>
              </a:ext>
            </a:extLst>
          </p:cNvPr>
          <p:cNvGrpSpPr/>
          <p:nvPr/>
        </p:nvGrpSpPr>
        <p:grpSpPr>
          <a:xfrm>
            <a:off x="1856411" y="2590898"/>
            <a:ext cx="3647379" cy="2039208"/>
            <a:chOff x="828209" y="2194560"/>
            <a:chExt cx="3647379" cy="2039208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D04E0178-6A4F-4CE4-91F9-E35313A5B556}"/>
                </a:ext>
              </a:extLst>
            </p:cNvPr>
            <p:cNvGrpSpPr/>
            <p:nvPr/>
          </p:nvGrpSpPr>
          <p:grpSpPr>
            <a:xfrm>
              <a:off x="828209" y="2194560"/>
              <a:ext cx="3647379" cy="1636824"/>
              <a:chOff x="3205899" y="2621391"/>
              <a:chExt cx="3647379" cy="1636824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D6FAC4CA-978E-4D33-B497-900517BCF5FC}"/>
                  </a:ext>
                </a:extLst>
              </p:cNvPr>
              <p:cNvGrpSpPr/>
              <p:nvPr/>
            </p:nvGrpSpPr>
            <p:grpSpPr>
              <a:xfrm>
                <a:off x="3297340" y="3003748"/>
                <a:ext cx="3484482" cy="1254467"/>
                <a:chOff x="1127577" y="3042494"/>
                <a:chExt cx="3484482" cy="1254467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9D899108-C920-4ED8-B797-CD7BAF200FFD}"/>
                    </a:ext>
                  </a:extLst>
                </p:cNvPr>
                <p:cNvGrpSpPr/>
                <p:nvPr/>
              </p:nvGrpSpPr>
              <p:grpSpPr>
                <a:xfrm>
                  <a:off x="1127577" y="3042494"/>
                  <a:ext cx="3484482" cy="202908"/>
                  <a:chOff x="746760" y="2260870"/>
                  <a:chExt cx="3484482" cy="202908"/>
                </a:xfrm>
              </p:grpSpPr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B5F72180-0E87-43D9-A8BE-F0466999B6D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746760" y="227285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31648037-F9F0-4ABD-B681-772A793DBA0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297029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B06A4E65-D4E6-441D-A295-4574D981C7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847297" y="2280897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2FCD3B48-45BF-4075-B570-209B6C3270D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397564" y="228089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24EE120E-F9D7-4EC9-AFF5-24D400049EB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947830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38A0E0AF-1227-4A4A-A6CA-A5A15B5A425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3498096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C4F30B14-83AC-4018-BEB6-3F899D126F9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4048362" y="2260870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3338141-60BA-4C69-A5F3-D2524F99C5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994864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62D7EC49-667D-4460-AD42-4D216216F8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456500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A482C09F-580A-4589-8933-DF8C638E5C8A}"/>
                    </a:ext>
                  </a:extLst>
                </p:cNvPr>
                <p:cNvCxnSpPr>
                  <a:cxnSpLocks/>
                  <a:stCxn id="7" idx="0"/>
                  <a:endCxn id="16" idx="0"/>
                </p:cNvCxnSpPr>
                <p:nvPr/>
              </p:nvCxnSpPr>
              <p:spPr>
                <a:xfrm flipH="1" flipV="1">
                  <a:off x="1219017" y="3237362"/>
                  <a:ext cx="328923" cy="87671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7B138721-8657-4587-98A3-FD77D223CBE1}"/>
                    </a:ext>
                  </a:extLst>
                </p:cNvPr>
                <p:cNvCxnSpPr>
                  <a:cxnSpLocks/>
                  <a:stCxn id="7" idx="0"/>
                  <a:endCxn id="17" idx="0"/>
                </p:cNvCxnSpPr>
                <p:nvPr/>
              </p:nvCxnSpPr>
              <p:spPr>
                <a:xfrm flipV="1">
                  <a:off x="1547940" y="3235388"/>
                  <a:ext cx="221346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09D8FE38-FCFE-4CF2-8895-E153CED5AB3B}"/>
                    </a:ext>
                  </a:extLst>
                </p:cNvPr>
                <p:cNvCxnSpPr>
                  <a:cxnSpLocks/>
                  <a:stCxn id="6" idx="0"/>
                  <a:endCxn id="18" idx="0"/>
                </p:cNvCxnSpPr>
                <p:nvPr/>
              </p:nvCxnSpPr>
              <p:spPr>
                <a:xfrm flipV="1">
                  <a:off x="2086304" y="3245401"/>
                  <a:ext cx="233250" cy="86868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6FCF495F-5D4D-4303-96E0-DDD4AEB38404}"/>
                    </a:ext>
                  </a:extLst>
                </p:cNvPr>
                <p:cNvCxnSpPr>
                  <a:cxnSpLocks/>
                  <a:stCxn id="6" idx="0"/>
                  <a:endCxn id="17" idx="0"/>
                </p:cNvCxnSpPr>
                <p:nvPr/>
              </p:nvCxnSpPr>
              <p:spPr>
                <a:xfrm flipH="1" flipV="1">
                  <a:off x="1769286" y="3235388"/>
                  <a:ext cx="317018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294BD69-6C7E-4EC7-B0E1-2F90500AF4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71592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F0CBB853-C235-44C1-A92A-4EFFE41693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33228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634F795A-625E-4476-8B99-25958BB287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48319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85B46168-8EAC-4773-8CE1-92B04957AD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09956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EE5DC2E-F011-4E55-B11C-AB6971A7DA49}"/>
                    </a:ext>
                  </a:extLst>
                </p:cNvPr>
                <p:cNvCxnSpPr>
                  <a:cxnSpLocks/>
                  <a:stCxn id="42" idx="0"/>
                  <a:endCxn id="18" idx="0"/>
                </p:cNvCxnSpPr>
                <p:nvPr/>
              </p:nvCxnSpPr>
              <p:spPr>
                <a:xfrm flipH="1" flipV="1">
                  <a:off x="2319554" y="3245401"/>
                  <a:ext cx="305114" cy="86868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D8980D2B-DA77-47FA-A42A-2B11959AFB7F}"/>
                    </a:ext>
                  </a:extLst>
                </p:cNvPr>
                <p:cNvCxnSpPr>
                  <a:cxnSpLocks/>
                  <a:stCxn id="42" idx="0"/>
                  <a:endCxn id="19" idx="0"/>
                </p:cNvCxnSpPr>
                <p:nvPr/>
              </p:nvCxnSpPr>
              <p:spPr>
                <a:xfrm flipV="1">
                  <a:off x="2624668" y="3245402"/>
                  <a:ext cx="245153" cy="868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D524F020-38CE-4EF8-9793-43B5DE5A000E}"/>
                    </a:ext>
                  </a:extLst>
                </p:cNvPr>
                <p:cNvCxnSpPr>
                  <a:cxnSpLocks/>
                  <a:stCxn id="40" idx="0"/>
                  <a:endCxn id="19" idx="0"/>
                </p:cNvCxnSpPr>
                <p:nvPr/>
              </p:nvCxnSpPr>
              <p:spPr>
                <a:xfrm flipH="1" flipV="1">
                  <a:off x="2869821" y="3245402"/>
                  <a:ext cx="293211" cy="868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1556E0C-8CFA-45C9-A559-C2A91FADBC3C}"/>
                    </a:ext>
                  </a:extLst>
                </p:cNvPr>
                <p:cNvCxnSpPr>
                  <a:cxnSpLocks/>
                  <a:stCxn id="40" idx="0"/>
                  <a:endCxn id="20" idx="0"/>
                </p:cNvCxnSpPr>
                <p:nvPr/>
              </p:nvCxnSpPr>
              <p:spPr>
                <a:xfrm flipV="1">
                  <a:off x="3163032" y="3235388"/>
                  <a:ext cx="257055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B1590195-69A2-4765-89C3-6A9D9036842E}"/>
                    </a:ext>
                  </a:extLst>
                </p:cNvPr>
                <p:cNvCxnSpPr>
                  <a:cxnSpLocks/>
                  <a:stCxn id="46" idx="0"/>
                  <a:endCxn id="20" idx="0"/>
                </p:cNvCxnSpPr>
                <p:nvPr/>
              </p:nvCxnSpPr>
              <p:spPr>
                <a:xfrm flipH="1" flipV="1">
                  <a:off x="3420087" y="3235388"/>
                  <a:ext cx="281309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FB164AD0-F557-4AD7-AC21-92EFF749879A}"/>
                    </a:ext>
                  </a:extLst>
                </p:cNvPr>
                <p:cNvCxnSpPr>
                  <a:cxnSpLocks/>
                  <a:stCxn id="46" idx="0"/>
                  <a:endCxn id="22" idx="0"/>
                </p:cNvCxnSpPr>
                <p:nvPr/>
              </p:nvCxnSpPr>
              <p:spPr>
                <a:xfrm flipV="1">
                  <a:off x="3701396" y="3235388"/>
                  <a:ext cx="268957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91DA1732-7AF1-453D-8D0F-C1A36282AB57}"/>
                    </a:ext>
                  </a:extLst>
                </p:cNvPr>
                <p:cNvCxnSpPr>
                  <a:cxnSpLocks/>
                  <a:stCxn id="44" idx="0"/>
                  <a:endCxn id="22" idx="0"/>
                </p:cNvCxnSpPr>
                <p:nvPr/>
              </p:nvCxnSpPr>
              <p:spPr>
                <a:xfrm flipH="1" flipV="1">
                  <a:off x="3970353" y="3235388"/>
                  <a:ext cx="269406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0035255D-EED6-4DA3-B656-F7E07AAB2667}"/>
                    </a:ext>
                  </a:extLst>
                </p:cNvPr>
                <p:cNvCxnSpPr>
                  <a:cxnSpLocks/>
                  <a:stCxn id="44" idx="0"/>
                  <a:endCxn id="23" idx="0"/>
                </p:cNvCxnSpPr>
                <p:nvPr/>
              </p:nvCxnSpPr>
              <p:spPr>
                <a:xfrm flipV="1">
                  <a:off x="4239759" y="3225374"/>
                  <a:ext cx="280860" cy="88870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9AEE547-CCC0-4551-91C4-288BA7BD9532}"/>
                  </a:ext>
                </a:extLst>
              </p:cNvPr>
              <p:cNvSpPr txBox="1"/>
              <p:nvPr/>
            </p:nvSpPr>
            <p:spPr>
              <a:xfrm>
                <a:off x="320589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60F8CB50-0FA5-41C1-87E0-6BDCD137CAF0}"/>
                  </a:ext>
                </a:extLst>
              </p:cNvPr>
              <p:cNvSpPr txBox="1"/>
              <p:nvPr/>
            </p:nvSpPr>
            <p:spPr>
              <a:xfrm>
                <a:off x="376560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872C249-2AF3-4176-AEDD-DBE1A25A1BA8}"/>
                  </a:ext>
                </a:extLst>
              </p:cNvPr>
              <p:cNvSpPr txBox="1"/>
              <p:nvPr/>
            </p:nvSpPr>
            <p:spPr>
              <a:xfrm>
                <a:off x="432531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5B26C23-8C08-4412-90FE-4B251D9A2F0E}"/>
                  </a:ext>
                </a:extLst>
              </p:cNvPr>
              <p:cNvSpPr txBox="1"/>
              <p:nvPr/>
            </p:nvSpPr>
            <p:spPr>
              <a:xfrm>
                <a:off x="488502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79E00F4-0659-408E-A893-7E8976C70DB4}"/>
                  </a:ext>
                </a:extLst>
              </p:cNvPr>
              <p:cNvSpPr txBox="1"/>
              <p:nvPr/>
            </p:nvSpPr>
            <p:spPr>
              <a:xfrm>
                <a:off x="544473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6597ABE-103F-4E1A-92C5-DDD68C59CA8E}"/>
                  </a:ext>
                </a:extLst>
              </p:cNvPr>
              <p:cNvSpPr txBox="1"/>
              <p:nvPr/>
            </p:nvSpPr>
            <p:spPr>
              <a:xfrm>
                <a:off x="600444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CD3C0C5-67AC-4D56-9B68-BBDBFC8EE442}"/>
                  </a:ext>
                </a:extLst>
              </p:cNvPr>
              <p:cNvSpPr txBox="1"/>
              <p:nvPr/>
            </p:nvSpPr>
            <p:spPr>
              <a:xfrm>
                <a:off x="656415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5636869-F9F6-4D3D-980B-8E04C8B470B4}"/>
                </a:ext>
              </a:extLst>
            </p:cNvPr>
            <p:cNvSpPr txBox="1"/>
            <p:nvPr/>
          </p:nvSpPr>
          <p:spPr>
            <a:xfrm>
              <a:off x="1184331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033B568-445F-44C6-B19C-65B8C7CAB3E8}"/>
                </a:ext>
              </a:extLst>
            </p:cNvPr>
            <p:cNvSpPr txBox="1"/>
            <p:nvPr/>
          </p:nvSpPr>
          <p:spPr>
            <a:xfrm>
              <a:off x="1725788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5149B9F-A20C-4D4F-9F0E-22001D21DF69}"/>
                </a:ext>
              </a:extLst>
            </p:cNvPr>
            <p:cNvSpPr txBox="1"/>
            <p:nvPr/>
          </p:nvSpPr>
          <p:spPr>
            <a:xfrm>
              <a:off x="2267245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B9DDB753-E037-425A-9CBF-4378A2251BBC}"/>
                </a:ext>
              </a:extLst>
            </p:cNvPr>
            <p:cNvSpPr txBox="1"/>
            <p:nvPr/>
          </p:nvSpPr>
          <p:spPr>
            <a:xfrm>
              <a:off x="2808702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A1CE901-497E-4A84-8ED9-49A66744B9DA}"/>
                </a:ext>
              </a:extLst>
            </p:cNvPr>
            <p:cNvSpPr txBox="1"/>
            <p:nvPr/>
          </p:nvSpPr>
          <p:spPr>
            <a:xfrm>
              <a:off x="3350159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D6971F63-68BF-4973-91C5-446A5CCE686C}"/>
                </a:ext>
              </a:extLst>
            </p:cNvPr>
            <p:cNvSpPr txBox="1"/>
            <p:nvPr/>
          </p:nvSpPr>
          <p:spPr>
            <a:xfrm>
              <a:off x="3891615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4CB4C76D-F610-480C-AC72-3B19BD3D4BBD}"/>
              </a:ext>
            </a:extLst>
          </p:cNvPr>
          <p:cNvGrpSpPr/>
          <p:nvPr/>
        </p:nvGrpSpPr>
        <p:grpSpPr>
          <a:xfrm>
            <a:off x="7103362" y="2580884"/>
            <a:ext cx="3647379" cy="2039208"/>
            <a:chOff x="6330879" y="2194560"/>
            <a:chExt cx="3647379" cy="2039208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011A543-A30C-4FDE-B046-B3C5B326FA95}"/>
                </a:ext>
              </a:extLst>
            </p:cNvPr>
            <p:cNvGrpSpPr/>
            <p:nvPr/>
          </p:nvGrpSpPr>
          <p:grpSpPr>
            <a:xfrm>
              <a:off x="6330879" y="2194560"/>
              <a:ext cx="3647379" cy="1636824"/>
              <a:chOff x="3205899" y="2621391"/>
              <a:chExt cx="3647379" cy="1636824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D7C8F74F-7EB3-4B0E-958B-98A0B6836230}"/>
                  </a:ext>
                </a:extLst>
              </p:cNvPr>
              <p:cNvGrpSpPr/>
              <p:nvPr/>
            </p:nvGrpSpPr>
            <p:grpSpPr>
              <a:xfrm>
                <a:off x="3297340" y="3003748"/>
                <a:ext cx="3484482" cy="1254467"/>
                <a:chOff x="1127577" y="3042494"/>
                <a:chExt cx="3484482" cy="1254467"/>
              </a:xfrm>
            </p:grpSpPr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983FEEBB-17C5-4D47-BEB1-7A9949476824}"/>
                    </a:ext>
                  </a:extLst>
                </p:cNvPr>
                <p:cNvGrpSpPr/>
                <p:nvPr/>
              </p:nvGrpSpPr>
              <p:grpSpPr>
                <a:xfrm>
                  <a:off x="1127577" y="3042494"/>
                  <a:ext cx="3484482" cy="202908"/>
                  <a:chOff x="746760" y="2260870"/>
                  <a:chExt cx="3484482" cy="202908"/>
                </a:xfrm>
              </p:grpSpPr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C651EACA-69FA-43E6-9F46-06C83529C12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746760" y="227285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E7685BC2-3248-499A-86B4-BAEDD361307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297029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>
                    <a:extLst>
                      <a:ext uri="{FF2B5EF4-FFF2-40B4-BE49-F238E27FC236}">
                        <a16:creationId xmlns:a16="http://schemas.microsoft.com/office/drawing/2014/main" id="{6F24EC8E-C791-4C9B-B4C4-5E0DDBD2EB1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1847297" y="2280897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2512F93B-A2CE-4F8D-8DE8-A36792DCA08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397564" y="2280898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>
                    <a:extLst>
                      <a:ext uri="{FF2B5EF4-FFF2-40B4-BE49-F238E27FC236}">
                        <a16:creationId xmlns:a16="http://schemas.microsoft.com/office/drawing/2014/main" id="{9457E76B-76D3-4227-9679-2F4577D164A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2947830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A3657797-804E-4EB3-BCAC-4D0A72EF4F8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3498096" y="2270884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E39A0147-2531-4A83-B3B6-5EF951DF4D1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0800000">
                    <a:off x="4048362" y="2260870"/>
                    <a:ext cx="182880" cy="18288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23F56A8F-3DEE-412C-AA2C-73316A2D1C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994864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EDEB80D1-B998-49A0-8984-845C48F11A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456500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6ABE6789-03AB-4550-84E5-C8127EA01170}"/>
                    </a:ext>
                  </a:extLst>
                </p:cNvPr>
                <p:cNvCxnSpPr>
                  <a:cxnSpLocks/>
                  <a:stCxn id="105" idx="0"/>
                  <a:endCxn id="122" idx="0"/>
                </p:cNvCxnSpPr>
                <p:nvPr/>
              </p:nvCxnSpPr>
              <p:spPr>
                <a:xfrm flipH="1" flipV="1">
                  <a:off x="1219017" y="3237362"/>
                  <a:ext cx="328923" cy="87671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ED05D24E-6042-4E34-9A1E-73EE9FB3C01D}"/>
                    </a:ext>
                  </a:extLst>
                </p:cNvPr>
                <p:cNvCxnSpPr>
                  <a:cxnSpLocks/>
                  <a:stCxn id="105" idx="0"/>
                  <a:endCxn id="123" idx="0"/>
                </p:cNvCxnSpPr>
                <p:nvPr/>
              </p:nvCxnSpPr>
              <p:spPr>
                <a:xfrm flipV="1">
                  <a:off x="1547940" y="3235388"/>
                  <a:ext cx="221346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88A01732-0BC3-4CA9-A961-9B379DCFB842}"/>
                    </a:ext>
                  </a:extLst>
                </p:cNvPr>
                <p:cNvCxnSpPr>
                  <a:cxnSpLocks/>
                  <a:stCxn id="104" idx="0"/>
                  <a:endCxn id="124" idx="0"/>
                </p:cNvCxnSpPr>
                <p:nvPr/>
              </p:nvCxnSpPr>
              <p:spPr>
                <a:xfrm flipV="1">
                  <a:off x="2086304" y="3245401"/>
                  <a:ext cx="233250" cy="86868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97014B8C-AC86-441A-BB08-686A51B43928}"/>
                    </a:ext>
                  </a:extLst>
                </p:cNvPr>
                <p:cNvCxnSpPr>
                  <a:cxnSpLocks/>
                  <a:stCxn id="104" idx="0"/>
                  <a:endCxn id="123" idx="0"/>
                </p:cNvCxnSpPr>
                <p:nvPr/>
              </p:nvCxnSpPr>
              <p:spPr>
                <a:xfrm flipH="1" flipV="1">
                  <a:off x="1769286" y="3235388"/>
                  <a:ext cx="317018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EFD3A3E-3E4E-4619-8BC1-9B8A38834C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71592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C4C457B8-127B-421D-9781-CE7E1359B7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33228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5308C8FF-B8FC-4057-9B75-58E8F9A716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48319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2EC29919-BC9B-449B-9411-17B5BDCDF7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09956" y="4114081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7BA9AC04-94E2-4058-B501-BA2C3D35C289}"/>
                    </a:ext>
                  </a:extLst>
                </p:cNvPr>
                <p:cNvCxnSpPr>
                  <a:cxnSpLocks/>
                  <a:stCxn id="111" idx="0"/>
                  <a:endCxn id="124" idx="0"/>
                </p:cNvCxnSpPr>
                <p:nvPr/>
              </p:nvCxnSpPr>
              <p:spPr>
                <a:xfrm flipH="1" flipV="1">
                  <a:off x="2319554" y="3245401"/>
                  <a:ext cx="305114" cy="86868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1893BE1-6D2C-4409-BEC7-A98305B43456}"/>
                    </a:ext>
                  </a:extLst>
                </p:cNvPr>
                <p:cNvCxnSpPr>
                  <a:cxnSpLocks/>
                  <a:stCxn id="111" idx="0"/>
                  <a:endCxn id="125" idx="0"/>
                </p:cNvCxnSpPr>
                <p:nvPr/>
              </p:nvCxnSpPr>
              <p:spPr>
                <a:xfrm flipV="1">
                  <a:off x="2624668" y="3245402"/>
                  <a:ext cx="245153" cy="868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520B5E8-B47A-4178-87B2-E7BF65A52918}"/>
                    </a:ext>
                  </a:extLst>
                </p:cNvPr>
                <p:cNvCxnSpPr>
                  <a:cxnSpLocks/>
                  <a:stCxn id="110" idx="0"/>
                  <a:endCxn id="125" idx="0"/>
                </p:cNvCxnSpPr>
                <p:nvPr/>
              </p:nvCxnSpPr>
              <p:spPr>
                <a:xfrm flipH="1" flipV="1">
                  <a:off x="2869821" y="3245402"/>
                  <a:ext cx="293211" cy="868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441169C1-2258-40A1-A6D0-72C5A35F617E}"/>
                    </a:ext>
                  </a:extLst>
                </p:cNvPr>
                <p:cNvCxnSpPr>
                  <a:cxnSpLocks/>
                  <a:stCxn id="110" idx="0"/>
                  <a:endCxn id="126" idx="0"/>
                </p:cNvCxnSpPr>
                <p:nvPr/>
              </p:nvCxnSpPr>
              <p:spPr>
                <a:xfrm flipV="1">
                  <a:off x="3163032" y="3235388"/>
                  <a:ext cx="257055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35A02E70-95A0-4713-AF5D-95D2E4803FD8}"/>
                    </a:ext>
                  </a:extLst>
                </p:cNvPr>
                <p:cNvCxnSpPr>
                  <a:cxnSpLocks/>
                  <a:stCxn id="113" idx="0"/>
                  <a:endCxn id="126" idx="0"/>
                </p:cNvCxnSpPr>
                <p:nvPr/>
              </p:nvCxnSpPr>
              <p:spPr>
                <a:xfrm flipH="1" flipV="1">
                  <a:off x="3420087" y="3235388"/>
                  <a:ext cx="281309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447CDB94-9C6C-4D78-ABA1-64C781BE2DE3}"/>
                    </a:ext>
                  </a:extLst>
                </p:cNvPr>
                <p:cNvCxnSpPr>
                  <a:cxnSpLocks/>
                  <a:stCxn id="113" idx="0"/>
                  <a:endCxn id="127" idx="0"/>
                </p:cNvCxnSpPr>
                <p:nvPr/>
              </p:nvCxnSpPr>
              <p:spPr>
                <a:xfrm flipV="1">
                  <a:off x="3701396" y="3235388"/>
                  <a:ext cx="268957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A0A72CA-AC37-44AB-AD39-4D717D2D358B}"/>
                    </a:ext>
                  </a:extLst>
                </p:cNvPr>
                <p:cNvCxnSpPr>
                  <a:cxnSpLocks/>
                  <a:stCxn id="112" idx="0"/>
                  <a:endCxn id="127" idx="0"/>
                </p:cNvCxnSpPr>
                <p:nvPr/>
              </p:nvCxnSpPr>
              <p:spPr>
                <a:xfrm flipH="1" flipV="1">
                  <a:off x="3970353" y="3235388"/>
                  <a:ext cx="269406" cy="8786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B5B871D9-7D51-4FB0-866F-5354596B8800}"/>
                    </a:ext>
                  </a:extLst>
                </p:cNvPr>
                <p:cNvCxnSpPr>
                  <a:cxnSpLocks/>
                  <a:stCxn id="112" idx="0"/>
                  <a:endCxn id="128" idx="0"/>
                </p:cNvCxnSpPr>
                <p:nvPr/>
              </p:nvCxnSpPr>
              <p:spPr>
                <a:xfrm flipV="1">
                  <a:off x="4239759" y="3225374"/>
                  <a:ext cx="280860" cy="88870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DF76F13F-D0FA-4671-8FE0-2FDE37740AFA}"/>
                  </a:ext>
                </a:extLst>
              </p:cNvPr>
              <p:cNvSpPr txBox="1"/>
              <p:nvPr/>
            </p:nvSpPr>
            <p:spPr>
              <a:xfrm>
                <a:off x="320589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ED57FD8-76DA-40B9-B2E9-1B0E0391F2DD}"/>
                  </a:ext>
                </a:extLst>
              </p:cNvPr>
              <p:cNvSpPr txBox="1"/>
              <p:nvPr/>
            </p:nvSpPr>
            <p:spPr>
              <a:xfrm>
                <a:off x="376560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E31C08-40E6-477B-9541-87D60406165D}"/>
                  </a:ext>
                </a:extLst>
              </p:cNvPr>
              <p:cNvSpPr txBox="1"/>
              <p:nvPr/>
            </p:nvSpPr>
            <p:spPr>
              <a:xfrm>
                <a:off x="432531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D516601-B062-4194-8651-DDBA9142AD6D}"/>
                  </a:ext>
                </a:extLst>
              </p:cNvPr>
              <p:cNvSpPr txBox="1"/>
              <p:nvPr/>
            </p:nvSpPr>
            <p:spPr>
              <a:xfrm>
                <a:off x="488502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5681DFB-B57B-427B-AE59-A8F1D4B32CE8}"/>
                  </a:ext>
                </a:extLst>
              </p:cNvPr>
              <p:cNvSpPr txBox="1"/>
              <p:nvPr/>
            </p:nvSpPr>
            <p:spPr>
              <a:xfrm>
                <a:off x="544473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A50D03E-830D-4426-B91F-E24ED52A961B}"/>
                  </a:ext>
                </a:extLst>
              </p:cNvPr>
              <p:cNvSpPr txBox="1"/>
              <p:nvPr/>
            </p:nvSpPr>
            <p:spPr>
              <a:xfrm>
                <a:off x="600444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08B4F06-A96D-4ECD-A3F9-61148333D7AD}"/>
                  </a:ext>
                </a:extLst>
              </p:cNvPr>
              <p:cNvSpPr txBox="1"/>
              <p:nvPr/>
            </p:nvSpPr>
            <p:spPr>
              <a:xfrm>
                <a:off x="6564159" y="2621391"/>
                <a:ext cx="289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6F11B37-577C-4F2D-8C13-E3E64AEFDF46}"/>
                </a:ext>
              </a:extLst>
            </p:cNvPr>
            <p:cNvSpPr txBox="1"/>
            <p:nvPr/>
          </p:nvSpPr>
          <p:spPr>
            <a:xfrm>
              <a:off x="6692736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3B9F32C4-67F3-4546-BA42-843EAB9FCC51}"/>
                </a:ext>
              </a:extLst>
            </p:cNvPr>
            <p:cNvSpPr txBox="1"/>
            <p:nvPr/>
          </p:nvSpPr>
          <p:spPr>
            <a:xfrm>
              <a:off x="7234193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629697A-4A28-48ED-8EFA-02CEDE9B236C}"/>
                </a:ext>
              </a:extLst>
            </p:cNvPr>
            <p:cNvSpPr txBox="1"/>
            <p:nvPr/>
          </p:nvSpPr>
          <p:spPr>
            <a:xfrm>
              <a:off x="7775650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255E93C-2D08-4215-9656-F65BEA4B41D0}"/>
                </a:ext>
              </a:extLst>
            </p:cNvPr>
            <p:cNvSpPr txBox="1"/>
            <p:nvPr/>
          </p:nvSpPr>
          <p:spPr>
            <a:xfrm>
              <a:off x="8317107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EC98942-A809-4ADF-9424-723E02B783AB}"/>
                </a:ext>
              </a:extLst>
            </p:cNvPr>
            <p:cNvSpPr txBox="1"/>
            <p:nvPr/>
          </p:nvSpPr>
          <p:spPr>
            <a:xfrm>
              <a:off x="8858564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BB63D7D-4E34-45AA-9F9C-C7D296BD7DFA}"/>
                </a:ext>
              </a:extLst>
            </p:cNvPr>
            <p:cNvSpPr txBox="1"/>
            <p:nvPr/>
          </p:nvSpPr>
          <p:spPr>
            <a:xfrm>
              <a:off x="9400020" y="3864436"/>
              <a:ext cx="289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724B08FE-67CE-492D-8B62-F6F6BF91F0C8}"/>
              </a:ext>
            </a:extLst>
          </p:cNvPr>
          <p:cNvSpPr txBox="1"/>
          <p:nvPr/>
        </p:nvSpPr>
        <p:spPr>
          <a:xfrm>
            <a:off x="388490" y="2864640"/>
            <a:ext cx="126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Bit nodes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B027441-BF83-461A-8CF4-0E05F8428673}"/>
              </a:ext>
            </a:extLst>
          </p:cNvPr>
          <p:cNvSpPr txBox="1"/>
          <p:nvPr/>
        </p:nvSpPr>
        <p:spPr>
          <a:xfrm>
            <a:off x="312787" y="3936227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Check nodes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B7AB36-809D-294C-5346-0EC104237087}"/>
              </a:ext>
            </a:extLst>
          </p:cNvPr>
          <p:cNvSpPr txBox="1"/>
          <p:nvPr/>
        </p:nvSpPr>
        <p:spPr>
          <a:xfrm>
            <a:off x="2898549" y="5500275"/>
            <a:ext cx="551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Issue</a:t>
            </a:r>
            <a:r>
              <a:rPr lang="en-US" dirty="0"/>
              <a:t>: The repetition code encodes only 1 logical bit.</a:t>
            </a:r>
          </a:p>
          <a:p>
            <a:r>
              <a:rPr lang="en-US" b="1" dirty="0"/>
              <a:t>Solution</a:t>
            </a:r>
            <a:r>
              <a:rPr lang="en-US" dirty="0"/>
              <a:t>: Use more general graphs.</a:t>
            </a:r>
          </a:p>
        </p:txBody>
      </p:sp>
    </p:spTree>
    <p:extLst>
      <p:ext uri="{BB962C8B-B14F-4D97-AF65-F5344CB8AC3E}">
        <p14:creationId xmlns:p14="http://schemas.microsoft.com/office/powerpoint/2010/main" val="9518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C520-AA24-4C10-9455-0D5507D9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E03EC1F-9454-4DF5-87EF-230255603697}"/>
              </a:ext>
            </a:extLst>
          </p:cNvPr>
          <p:cNvGrpSpPr/>
          <p:nvPr/>
        </p:nvGrpSpPr>
        <p:grpSpPr>
          <a:xfrm>
            <a:off x="3999134" y="2495498"/>
            <a:ext cx="3484482" cy="1359049"/>
            <a:chOff x="838200" y="3346224"/>
            <a:chExt cx="3484482" cy="135904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9AB1C9E-B354-46AF-9934-89206F6DE53F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732B60F-9153-4B69-A676-6A3D1F7EDED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B527628-DD0F-4370-916C-1B8E7079E5A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041A6BD-C13A-48C0-8385-3C231C39519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87258262-D2E6-4726-8CC7-D7DD6EE522D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97353E-633F-40AD-8151-6C0D045B59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FA68E7-2CE9-46B7-93AC-46DC666824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F2C01A0-5F0F-4D60-A509-BD98B10C681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6FFE5303-F68B-403A-A463-6C2935DACBD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49AD3A2-C3D5-4258-9D0A-B25C94CC4624}"/>
                  </a:ext>
                </a:extLst>
              </p:cNvPr>
              <p:cNvCxnSpPr>
                <a:cxnSpLocks/>
                <a:stCxn id="21" idx="0"/>
                <a:endCxn id="23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9751F93-A602-45CF-B527-C21CD97E5D4D}"/>
                  </a:ext>
                </a:extLst>
              </p:cNvPr>
              <p:cNvCxnSpPr>
                <a:cxnSpLocks/>
                <a:stCxn id="21" idx="0"/>
                <a:endCxn id="20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F69111-16F7-4C0F-B232-BA2F9634DC24}"/>
                  </a:ext>
                </a:extLst>
              </p:cNvPr>
              <p:cNvCxnSpPr>
                <a:cxnSpLocks/>
                <a:stCxn id="21" idx="0"/>
                <a:endCxn id="18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AE33441-78D1-4DBC-82FF-25D95BE46EBA}"/>
                  </a:ext>
                </a:extLst>
              </p:cNvPr>
              <p:cNvCxnSpPr>
                <a:cxnSpLocks/>
                <a:stCxn id="21" idx="0"/>
                <a:endCxn id="16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27FE2B5-0D1B-427A-B5B1-126EA955B7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01F5954-55BE-4B38-929F-38FE5F264D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F78E84-EABA-409E-A1EF-FB44F1971F0B}"/>
                </a:ext>
              </a:extLst>
            </p:cNvPr>
            <p:cNvCxnSpPr>
              <a:cxnSpLocks/>
              <a:stCxn id="7" idx="0"/>
              <a:endCxn id="16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0B8F87-7891-4706-8331-B4F932D2F110}"/>
                </a:ext>
              </a:extLst>
            </p:cNvPr>
            <p:cNvCxnSpPr>
              <a:cxnSpLocks/>
              <a:stCxn id="7" idx="0"/>
              <a:endCxn id="17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5C4107-707E-4468-A2AA-4DE5CF24B135}"/>
                </a:ext>
              </a:extLst>
            </p:cNvPr>
            <p:cNvCxnSpPr>
              <a:cxnSpLocks/>
              <a:stCxn id="7" idx="0"/>
              <a:endCxn id="18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367E8A-99A1-46FD-8F0B-D5B28BCAEAE1}"/>
                </a:ext>
              </a:extLst>
            </p:cNvPr>
            <p:cNvCxnSpPr>
              <a:cxnSpLocks/>
              <a:stCxn id="7" idx="0"/>
              <a:endCxn id="19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2740538-9251-4C30-9A10-FEF76E4F69E1}"/>
                </a:ext>
              </a:extLst>
            </p:cNvPr>
            <p:cNvCxnSpPr>
              <a:cxnSpLocks/>
              <a:stCxn id="6" idx="0"/>
              <a:endCxn id="16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B43395-9BD6-4896-84C5-B85CEF98E88C}"/>
                </a:ext>
              </a:extLst>
            </p:cNvPr>
            <p:cNvCxnSpPr>
              <a:cxnSpLocks/>
              <a:stCxn id="6" idx="0"/>
              <a:endCxn id="17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DE8D4D-D72B-4D74-9795-EE822843B55A}"/>
                </a:ext>
              </a:extLst>
            </p:cNvPr>
            <p:cNvCxnSpPr>
              <a:cxnSpLocks/>
              <a:stCxn id="6" idx="0"/>
              <a:endCxn id="20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47B5FA5-09BD-4420-A4D5-500057F05F3E}"/>
                </a:ext>
              </a:extLst>
            </p:cNvPr>
            <p:cNvCxnSpPr>
              <a:cxnSpLocks/>
              <a:stCxn id="6" idx="0"/>
              <a:endCxn id="22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D5600F6-F901-4E39-8681-4377B3254BA4}"/>
              </a:ext>
            </a:extLst>
          </p:cNvPr>
          <p:cNvGrpSpPr/>
          <p:nvPr/>
        </p:nvGrpSpPr>
        <p:grpSpPr>
          <a:xfrm>
            <a:off x="6984421" y="4420250"/>
            <a:ext cx="3484482" cy="1359049"/>
            <a:chOff x="838200" y="3346224"/>
            <a:chExt cx="3484482" cy="13590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DA89FB5-814D-4378-AA2B-4F2EE4EF91F8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FFE4265-348E-41CC-B069-734D568CFF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34518D4-C064-4FB7-8045-B3FF043010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931E64C-2B4D-4CF0-9AC0-EA8E0C748B3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E944B45-2E3B-4678-BEF2-251E7E8FF0B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8A5006-31CB-42DC-9533-E702DB54A29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550017-9BB3-4C42-A170-799434E020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B0CC56FF-94FD-43CB-B06D-C352BBF25F3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A5F9C82-99A5-4A5C-B720-DEA4C9CB53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55184B8-F844-4360-8139-79EDA00FC570}"/>
                  </a:ext>
                </a:extLst>
              </p:cNvPr>
              <p:cNvCxnSpPr>
                <a:cxnSpLocks/>
                <a:stCxn id="70" idx="0"/>
                <a:endCxn id="72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EC4108-C9C3-442C-8830-2BA251E5A8E0}"/>
                  </a:ext>
                </a:extLst>
              </p:cNvPr>
              <p:cNvCxnSpPr>
                <a:cxnSpLocks/>
                <a:stCxn id="70" idx="0"/>
                <a:endCxn id="69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2D66AB3-722B-4844-9C16-0EA7ACAFEAE1}"/>
                  </a:ext>
                </a:extLst>
              </p:cNvPr>
              <p:cNvCxnSpPr>
                <a:cxnSpLocks/>
                <a:stCxn id="70" idx="0"/>
                <a:endCxn id="67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D630760-3006-4EC4-89D4-B1535AE65F26}"/>
                  </a:ext>
                </a:extLst>
              </p:cNvPr>
              <p:cNvCxnSpPr>
                <a:cxnSpLocks/>
                <a:stCxn id="70" idx="0"/>
                <a:endCxn id="65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4409A7D-8FE4-4387-A2ED-BA2D3D8B40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7BADE2E-35AA-4A94-8FEC-3E1BE2D9FA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FE025D-FACA-41BC-BCAF-F8E519FFEFBD}"/>
                </a:ext>
              </a:extLst>
            </p:cNvPr>
            <p:cNvCxnSpPr>
              <a:cxnSpLocks/>
              <a:stCxn id="56" idx="0"/>
              <a:endCxn id="65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3543340-78EA-42F9-89C5-BBDDEEFC9CC2}"/>
                </a:ext>
              </a:extLst>
            </p:cNvPr>
            <p:cNvCxnSpPr>
              <a:cxnSpLocks/>
              <a:stCxn id="56" idx="0"/>
              <a:endCxn id="66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3E72AE-87E1-4A6B-824E-7501C406A607}"/>
                </a:ext>
              </a:extLst>
            </p:cNvPr>
            <p:cNvCxnSpPr>
              <a:cxnSpLocks/>
              <a:stCxn id="56" idx="0"/>
              <a:endCxn id="67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F558ABA-EC4A-4186-A5BA-8227A669A705}"/>
                </a:ext>
              </a:extLst>
            </p:cNvPr>
            <p:cNvCxnSpPr>
              <a:cxnSpLocks/>
              <a:stCxn id="56" idx="0"/>
              <a:endCxn id="68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6B3248-67E5-4CAB-8A33-B125BB437696}"/>
                </a:ext>
              </a:extLst>
            </p:cNvPr>
            <p:cNvCxnSpPr>
              <a:cxnSpLocks/>
              <a:stCxn id="55" idx="0"/>
              <a:endCxn id="65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FFE7B71-5CFA-47A9-BEE7-285A95C84189}"/>
                </a:ext>
              </a:extLst>
            </p:cNvPr>
            <p:cNvCxnSpPr>
              <a:cxnSpLocks/>
              <a:stCxn id="55" idx="0"/>
              <a:endCxn id="66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5B34D20-CCE9-4CA0-A033-5FA0EB126A14}"/>
                </a:ext>
              </a:extLst>
            </p:cNvPr>
            <p:cNvCxnSpPr>
              <a:cxnSpLocks/>
              <a:stCxn id="55" idx="0"/>
              <a:endCxn id="69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15C088B-E8CF-41C0-9EC3-D98C926DD047}"/>
                </a:ext>
              </a:extLst>
            </p:cNvPr>
            <p:cNvCxnSpPr>
              <a:cxnSpLocks/>
              <a:stCxn id="55" idx="0"/>
              <a:endCxn id="71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D666C6A-8CA5-4A36-80E7-5EE07002D3C9}"/>
              </a:ext>
            </a:extLst>
          </p:cNvPr>
          <p:cNvSpPr txBox="1"/>
          <p:nvPr/>
        </p:nvSpPr>
        <p:spPr>
          <a:xfrm>
            <a:off x="8456792" y="4114531"/>
            <a:ext cx="59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Flip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E7CF37-ACE4-46F5-9FFC-8F2142CB38F3}"/>
              </a:ext>
            </a:extLst>
          </p:cNvPr>
          <p:cNvSpPr txBox="1"/>
          <p:nvPr/>
        </p:nvSpPr>
        <p:spPr>
          <a:xfrm>
            <a:off x="7887277" y="574447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A87632-8DD5-4083-AB67-D81E1C34A2DC}"/>
              </a:ext>
            </a:extLst>
          </p:cNvPr>
          <p:cNvSpPr txBox="1"/>
          <p:nvPr/>
        </p:nvSpPr>
        <p:spPr>
          <a:xfrm>
            <a:off x="8570087" y="5744478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3111833-3F46-419E-8EF9-4B48AC3CF3E5}"/>
              </a:ext>
            </a:extLst>
          </p:cNvPr>
          <p:cNvSpPr txBox="1"/>
          <p:nvPr/>
        </p:nvSpPr>
        <p:spPr>
          <a:xfrm>
            <a:off x="9222249" y="5744478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BF21DBA-7D87-4490-91BA-E2371DD0B009}"/>
              </a:ext>
            </a:extLst>
          </p:cNvPr>
          <p:cNvGrpSpPr/>
          <p:nvPr/>
        </p:nvGrpSpPr>
        <p:grpSpPr>
          <a:xfrm>
            <a:off x="1406444" y="4511690"/>
            <a:ext cx="3484482" cy="1359049"/>
            <a:chOff x="838200" y="3346224"/>
            <a:chExt cx="3484482" cy="1359049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307971DA-8ECD-4E91-A960-4FD949EA9835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50F469AE-27C2-456B-8EA2-D851DA9736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376DF54-78A5-4220-986A-49366D431CA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0F209E6-E961-428F-A3F9-86CF3D4A1CA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112769CD-E3C2-4785-B6BB-6F6661DC61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E1C103D-F8BD-4607-8DBF-F50A057FAEA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9512A2F7-F707-4DE8-AF24-C8A7D6142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33159E1D-3335-494D-8370-9182D932C91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ECA6BF6-6C31-44D1-B81A-71FCD1B7D96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A3BAFF-EA6A-43F2-B1B0-F73DC8FD61D0}"/>
                  </a:ext>
                </a:extLst>
              </p:cNvPr>
              <p:cNvCxnSpPr>
                <a:cxnSpLocks/>
                <a:stCxn id="101" idx="0"/>
                <a:endCxn id="103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238BD9C-932F-44DA-A5C4-0DFC7CE36247}"/>
                  </a:ext>
                </a:extLst>
              </p:cNvPr>
              <p:cNvCxnSpPr>
                <a:cxnSpLocks/>
                <a:stCxn id="101" idx="0"/>
                <a:endCxn id="100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EB72EE58-F818-473A-8E8B-150B334D37B6}"/>
                  </a:ext>
                </a:extLst>
              </p:cNvPr>
              <p:cNvCxnSpPr>
                <a:cxnSpLocks/>
                <a:stCxn id="101" idx="0"/>
                <a:endCxn id="98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F402F756-3ACD-43C5-87CA-FBF4B23F3C5F}"/>
                  </a:ext>
                </a:extLst>
              </p:cNvPr>
              <p:cNvCxnSpPr>
                <a:cxnSpLocks/>
                <a:stCxn id="101" idx="0"/>
                <a:endCxn id="96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C882414-8362-4194-A486-7ACC2F35DA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42C218E-009A-4E4E-AA0F-FF0E9A39BA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6FCBE2C-6A76-495A-85BE-EDFBA1F84BE9}"/>
                </a:ext>
              </a:extLst>
            </p:cNvPr>
            <p:cNvCxnSpPr>
              <a:cxnSpLocks/>
              <a:stCxn id="87" idx="0"/>
              <a:endCxn id="96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8AA29EB-CD84-4666-A12F-2EDC44990230}"/>
                </a:ext>
              </a:extLst>
            </p:cNvPr>
            <p:cNvCxnSpPr>
              <a:cxnSpLocks/>
              <a:stCxn id="87" idx="0"/>
              <a:endCxn id="97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60A5D35-81E7-4D11-8FFC-6331E9A8636C}"/>
                </a:ext>
              </a:extLst>
            </p:cNvPr>
            <p:cNvCxnSpPr>
              <a:cxnSpLocks/>
              <a:stCxn id="87" idx="0"/>
              <a:endCxn id="98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604E461-C90F-4633-95C3-D8285659CB6A}"/>
                </a:ext>
              </a:extLst>
            </p:cNvPr>
            <p:cNvCxnSpPr>
              <a:cxnSpLocks/>
              <a:stCxn id="87" idx="0"/>
              <a:endCxn id="99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CAFF8E7-6625-444A-BE29-93D80C423E1B}"/>
                </a:ext>
              </a:extLst>
            </p:cNvPr>
            <p:cNvCxnSpPr>
              <a:cxnSpLocks/>
              <a:stCxn id="86" idx="0"/>
              <a:endCxn id="96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9E824F6-D0C6-4D63-B229-86497ECCC1DE}"/>
                </a:ext>
              </a:extLst>
            </p:cNvPr>
            <p:cNvCxnSpPr>
              <a:cxnSpLocks/>
              <a:stCxn id="86" idx="0"/>
              <a:endCxn id="97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362E4AD-58F2-4A06-A236-A22E771B4D34}"/>
                </a:ext>
              </a:extLst>
            </p:cNvPr>
            <p:cNvCxnSpPr>
              <a:cxnSpLocks/>
              <a:stCxn id="86" idx="0"/>
              <a:endCxn id="100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3E8F06F-3E1E-4902-95DC-BA58EB750495}"/>
                </a:ext>
              </a:extLst>
            </p:cNvPr>
            <p:cNvCxnSpPr>
              <a:cxnSpLocks/>
              <a:stCxn id="86" idx="0"/>
              <a:endCxn id="102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0A416414-4725-4A6D-992B-3FD77AD440FC}"/>
              </a:ext>
            </a:extLst>
          </p:cNvPr>
          <p:cNvSpPr txBox="1"/>
          <p:nvPr/>
        </p:nvSpPr>
        <p:spPr>
          <a:xfrm>
            <a:off x="1328107" y="411201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7C58511-758F-4A88-968E-AA5998849176}"/>
              </a:ext>
            </a:extLst>
          </p:cNvPr>
          <p:cNvSpPr txBox="1"/>
          <p:nvPr/>
        </p:nvSpPr>
        <p:spPr>
          <a:xfrm>
            <a:off x="1908208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68B0B39-7596-4E30-A48D-B92A822253B8}"/>
              </a:ext>
            </a:extLst>
          </p:cNvPr>
          <p:cNvSpPr txBox="1"/>
          <p:nvPr/>
        </p:nvSpPr>
        <p:spPr>
          <a:xfrm>
            <a:off x="2450993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B54B013-FDF1-4091-9E45-E05EB139D8DC}"/>
              </a:ext>
            </a:extLst>
          </p:cNvPr>
          <p:cNvSpPr txBox="1"/>
          <p:nvPr/>
        </p:nvSpPr>
        <p:spPr>
          <a:xfrm>
            <a:off x="2995298" y="4112018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19C06E4-5C64-4FA3-9336-C4169F3CBB70}"/>
              </a:ext>
            </a:extLst>
          </p:cNvPr>
          <p:cNvSpPr txBox="1"/>
          <p:nvPr/>
        </p:nvSpPr>
        <p:spPr>
          <a:xfrm>
            <a:off x="3575399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DEE2A2D-F826-4556-B3BD-1B192EFF5270}"/>
              </a:ext>
            </a:extLst>
          </p:cNvPr>
          <p:cNvSpPr txBox="1"/>
          <p:nvPr/>
        </p:nvSpPr>
        <p:spPr>
          <a:xfrm>
            <a:off x="4094797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8780EF3-8E9F-45B2-89E7-662916FC89EE}"/>
              </a:ext>
            </a:extLst>
          </p:cNvPr>
          <p:cNvSpPr txBox="1"/>
          <p:nvPr/>
        </p:nvSpPr>
        <p:spPr>
          <a:xfrm>
            <a:off x="4658015" y="4111985"/>
            <a:ext cx="3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BAED388-1B01-4A71-8D31-4C53721E3B18}"/>
              </a:ext>
            </a:extLst>
          </p:cNvPr>
          <p:cNvSpPr txBox="1"/>
          <p:nvPr/>
        </p:nvSpPr>
        <p:spPr>
          <a:xfrm>
            <a:off x="2330152" y="5834817"/>
            <a:ext cx="289119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58451C0-9F23-4DF6-A793-06DF26A2BE71}"/>
              </a:ext>
            </a:extLst>
          </p:cNvPr>
          <p:cNvSpPr txBox="1"/>
          <p:nvPr/>
        </p:nvSpPr>
        <p:spPr>
          <a:xfrm>
            <a:off x="3012962" y="5834817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3952ED6-6BEC-4DD5-9C52-26A6D2F5700B}"/>
              </a:ext>
            </a:extLst>
          </p:cNvPr>
          <p:cNvSpPr txBox="1"/>
          <p:nvPr/>
        </p:nvSpPr>
        <p:spPr>
          <a:xfrm>
            <a:off x="3665124" y="5834817"/>
            <a:ext cx="3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C5EF8D-3A51-BB3A-5DC3-AE6390CBE1B9}"/>
              </a:ext>
            </a:extLst>
          </p:cNvPr>
          <p:cNvSpPr txBox="1"/>
          <p:nvPr/>
        </p:nvSpPr>
        <p:spPr>
          <a:xfrm>
            <a:off x="5833116" y="73621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Solution:</a:t>
            </a:r>
            <a:r>
              <a:rPr lang="en-US" dirty="0"/>
              <a:t> Using general graphs, we can simultaneously: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encode many logical bits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correct many bit-flips </a:t>
            </a:r>
          </a:p>
        </p:txBody>
      </p:sp>
    </p:spTree>
    <p:extLst>
      <p:ext uri="{BB962C8B-B14F-4D97-AF65-F5344CB8AC3E}">
        <p14:creationId xmlns:p14="http://schemas.microsoft.com/office/powerpoint/2010/main" val="6440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109" grpId="0"/>
      <p:bldP spid="111" grpId="0"/>
      <p:bldP spid="113" grpId="0"/>
      <p:bldP spid="115" grpId="0"/>
      <p:bldP spid="117" grpId="0"/>
      <p:bldP spid="119" grpId="0"/>
      <p:bldP spid="121" grpId="0"/>
      <p:bldP spid="124" grpId="0"/>
      <p:bldP spid="126" grpId="0"/>
      <p:bldP spid="1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2206</Words>
  <Application>Microsoft Office PowerPoint</Application>
  <PresentationFormat>Widescreen</PresentationFormat>
  <Paragraphs>415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Aptos</vt:lpstr>
      <vt:lpstr>Aptos Display</vt:lpstr>
      <vt:lpstr>Arial</vt:lpstr>
      <vt:lpstr>Cambria Math</vt:lpstr>
      <vt:lpstr>Symbol</vt:lpstr>
      <vt:lpstr>Office Theme</vt:lpstr>
      <vt:lpstr>Quantum LDPC codes Lecture 1</vt:lpstr>
      <vt:lpstr>General goal</vt:lpstr>
      <vt:lpstr>Overview of lecture 1</vt:lpstr>
      <vt:lpstr>Classical linear codes</vt:lpstr>
      <vt:lpstr>Error correction with repetition codes</vt:lpstr>
      <vt:lpstr>Monte-Carlo simulation of repetition codes</vt:lpstr>
      <vt:lpstr>Monte-Carlo simulation of repetition codes</vt:lpstr>
      <vt:lpstr>Tanner graphs of repetition codes</vt:lpstr>
      <vt:lpstr>Hamming code</vt:lpstr>
      <vt:lpstr>Decoding Hamming code</vt:lpstr>
      <vt:lpstr>Low Density Parity-Check (LDPC) codes</vt:lpstr>
      <vt:lpstr>Quantum generalization</vt:lpstr>
      <vt:lpstr>Quantum stabilizer codes</vt:lpstr>
      <vt:lpstr>Pauli operators</vt:lpstr>
      <vt:lpstr>Commutation</vt:lpstr>
      <vt:lpstr>Stabilizer codes</vt:lpstr>
      <vt:lpstr>Stabilizer matrix</vt:lpstr>
      <vt:lpstr>Number of logical qubits</vt:lpstr>
      <vt:lpstr>Example</vt:lpstr>
      <vt:lpstr>Measurement of the syndrome of an error</vt:lpstr>
      <vt:lpstr>Example</vt:lpstr>
      <vt:lpstr>Logical basis</vt:lpstr>
      <vt:lpstr>Example</vt:lpstr>
      <vt:lpstr>Minimum distance</vt:lpstr>
      <vt:lpstr>Example</vt:lpstr>
      <vt:lpstr>Decoder</vt:lpstr>
      <vt:lpstr>Example</vt:lpstr>
      <vt:lpstr>Good stabilizer codes</vt:lpstr>
      <vt:lpstr>Lemmas – Counting stabilizer codes</vt:lpstr>
      <vt:lpstr>Lemmas – Counting stabilizer codes</vt:lpstr>
      <vt:lpstr>Good stabilizer codes - Proof</vt:lpstr>
      <vt:lpstr>Good stabilizer codes - Proof</vt:lpstr>
      <vt:lpstr>Example of LDPC codes</vt:lpstr>
      <vt:lpstr>Example – Kitaev’s toric code</vt:lpstr>
      <vt:lpstr>Example - 3D toric code</vt:lpstr>
      <vt:lpstr>Example – Hypergraph product code</vt:lpstr>
      <vt:lpstr>Comparison of the parameters</vt:lpstr>
      <vt:lpstr>Hypergraph Product (HGP) Codes</vt:lpstr>
      <vt:lpstr>Linear code and transposed code</vt:lpstr>
      <vt:lpstr>Parameters of HGP codes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LDPC codes Lecture 1</dc:title>
  <dc:creator>Nicolas Delfosse</dc:creator>
  <cp:lastModifiedBy>Nicolas Delfosse</cp:lastModifiedBy>
  <cp:revision>127</cp:revision>
  <dcterms:created xsi:type="dcterms:W3CDTF">2023-07-21T02:35:38Z</dcterms:created>
  <dcterms:modified xsi:type="dcterms:W3CDTF">2023-07-27T05:54:49Z</dcterms:modified>
</cp:coreProperties>
</file>