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147479363" r:id="rId3"/>
    <p:sldId id="2147479346" r:id="rId4"/>
    <p:sldId id="2147479347" r:id="rId5"/>
    <p:sldId id="2147479348" r:id="rId6"/>
    <p:sldId id="257" r:id="rId7"/>
    <p:sldId id="275" r:id="rId8"/>
    <p:sldId id="2147479327" r:id="rId9"/>
    <p:sldId id="2147479330" r:id="rId10"/>
    <p:sldId id="2147479248" r:id="rId11"/>
    <p:sldId id="2147479329" r:id="rId12"/>
    <p:sldId id="2147479338" r:id="rId13"/>
    <p:sldId id="2147479339" r:id="rId14"/>
    <p:sldId id="2147479340" r:id="rId15"/>
    <p:sldId id="260" r:id="rId16"/>
    <p:sldId id="2147479341" r:id="rId17"/>
    <p:sldId id="2147479331" r:id="rId18"/>
    <p:sldId id="2147479335" r:id="rId19"/>
    <p:sldId id="2147479342" r:id="rId20"/>
    <p:sldId id="2147479356" r:id="rId21"/>
    <p:sldId id="2147479297" r:id="rId22"/>
    <p:sldId id="2147479355" r:id="rId23"/>
    <p:sldId id="2147479227" r:id="rId24"/>
    <p:sldId id="2147479360" r:id="rId25"/>
    <p:sldId id="2147479350" r:id="rId26"/>
    <p:sldId id="2147479352" r:id="rId27"/>
    <p:sldId id="2147479349" r:id="rId28"/>
    <p:sldId id="214747935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06A6DF-F031-4FC4-B35A-548A77AFA3C5}" v="5242" dt="2023-07-29T18:56:52.1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4" autoAdjust="0"/>
    <p:restoredTop sz="89004" autoAdjust="0"/>
  </p:normalViewPr>
  <p:slideViewPr>
    <p:cSldViewPr snapToGrid="0">
      <p:cViewPr varScale="1">
        <p:scale>
          <a:sx n="102" d="100"/>
          <a:sy n="102" d="100"/>
        </p:scale>
        <p:origin x="58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Delfosse" userId="d965f3d4-ea58-4afe-85b0-6f02e8cf3c22" providerId="ADAL" clId="{C1EF8280-3966-4681-AC4D-8D4580F2A6EE}"/>
    <pc:docChg chg="undo redo custSel addSld delSld modSld sldOrd">
      <pc:chgData name="Nicolas Delfosse" userId="d965f3d4-ea58-4afe-85b0-6f02e8cf3c22" providerId="ADAL" clId="{C1EF8280-3966-4681-AC4D-8D4580F2A6EE}" dt="2023-07-25T05:34:45.552" v="26177" actId="20577"/>
      <pc:docMkLst>
        <pc:docMk/>
      </pc:docMkLst>
      <pc:sldChg chg="modSp new mod">
        <pc:chgData name="Nicolas Delfosse" userId="d965f3d4-ea58-4afe-85b0-6f02e8cf3c22" providerId="ADAL" clId="{C1EF8280-3966-4681-AC4D-8D4580F2A6EE}" dt="2023-07-24T10:45:04.644" v="23662" actId="1076"/>
        <pc:sldMkLst>
          <pc:docMk/>
          <pc:sldMk cId="479330090" sldId="256"/>
        </pc:sldMkLst>
        <pc:spChg chg="mod">
          <ac:chgData name="Nicolas Delfosse" userId="d965f3d4-ea58-4afe-85b0-6f02e8cf3c22" providerId="ADAL" clId="{C1EF8280-3966-4681-AC4D-8D4580F2A6EE}" dt="2023-07-24T10:42:59.624" v="23429" actId="27636"/>
          <ac:spMkLst>
            <pc:docMk/>
            <pc:sldMk cId="479330090" sldId="256"/>
            <ac:spMk id="2" creationId="{111BF0EE-E77A-0E50-B137-D05E8CEE518B}"/>
          </ac:spMkLst>
        </pc:spChg>
        <pc:spChg chg="mod">
          <ac:chgData name="Nicolas Delfosse" userId="d965f3d4-ea58-4afe-85b0-6f02e8cf3c22" providerId="ADAL" clId="{C1EF8280-3966-4681-AC4D-8D4580F2A6EE}" dt="2023-07-24T10:45:04.644" v="23662" actId="1076"/>
          <ac:spMkLst>
            <pc:docMk/>
            <pc:sldMk cId="479330090" sldId="256"/>
            <ac:spMk id="3" creationId="{D7EEE667-B901-969C-BF87-237CFFDE8DB8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08:52.068" v="24466" actId="20577"/>
        <pc:sldMkLst>
          <pc:docMk/>
          <pc:sldMk cId="952244750" sldId="257"/>
        </pc:sldMkLst>
        <pc:spChg chg="mod">
          <ac:chgData name="Nicolas Delfosse" userId="d965f3d4-ea58-4afe-85b0-6f02e8cf3c22" providerId="ADAL" clId="{C1EF8280-3966-4681-AC4D-8D4580F2A6EE}" dt="2023-07-21T02:36:37.630" v="95" actId="20577"/>
          <ac:spMkLst>
            <pc:docMk/>
            <pc:sldMk cId="952244750" sldId="257"/>
            <ac:spMk id="2" creationId="{640A1922-AD00-3897-DB52-622A9C225C0E}"/>
          </ac:spMkLst>
        </pc:spChg>
        <pc:spChg chg="mod">
          <ac:chgData name="Nicolas Delfosse" userId="d965f3d4-ea58-4afe-85b0-6f02e8cf3c22" providerId="ADAL" clId="{C1EF8280-3966-4681-AC4D-8D4580F2A6EE}" dt="2023-07-24T16:08:52.068" v="24466" actId="20577"/>
          <ac:spMkLst>
            <pc:docMk/>
            <pc:sldMk cId="952244750" sldId="257"/>
            <ac:spMk id="3" creationId="{9A30FD80-0CAB-9C59-4A03-D899303BC9D9}"/>
          </ac:spMkLst>
        </pc:spChg>
      </pc:sldChg>
      <pc:sldChg chg="modSp new mod ord">
        <pc:chgData name="Nicolas Delfosse" userId="d965f3d4-ea58-4afe-85b0-6f02e8cf3c22" providerId="ADAL" clId="{C1EF8280-3966-4681-AC4D-8D4580F2A6EE}" dt="2023-07-21T03:06:33.989" v="1243"/>
        <pc:sldMkLst>
          <pc:docMk/>
          <pc:sldMk cId="1256075432" sldId="258"/>
        </pc:sldMkLst>
        <pc:spChg chg="mod">
          <ac:chgData name="Nicolas Delfosse" userId="d965f3d4-ea58-4afe-85b0-6f02e8cf3c22" providerId="ADAL" clId="{C1EF8280-3966-4681-AC4D-8D4580F2A6EE}" dt="2023-07-21T02:37:51.658" v="275" actId="20577"/>
          <ac:spMkLst>
            <pc:docMk/>
            <pc:sldMk cId="1256075432" sldId="258"/>
            <ac:spMk id="2" creationId="{3766506B-84F0-22A8-DDD6-9F531D18CD4E}"/>
          </ac:spMkLst>
        </pc:spChg>
      </pc:sldChg>
      <pc:sldChg chg="modSp add del mod modAnim">
        <pc:chgData name="Nicolas Delfosse" userId="d965f3d4-ea58-4afe-85b0-6f02e8cf3c22" providerId="ADAL" clId="{C1EF8280-3966-4681-AC4D-8D4580F2A6EE}" dt="2023-07-24T10:34:58.885" v="23172" actId="47"/>
        <pc:sldMkLst>
          <pc:docMk/>
          <pc:sldMk cId="925095353" sldId="259"/>
        </pc:sldMkLst>
        <pc:spChg chg="mod">
          <ac:chgData name="Nicolas Delfosse" userId="d965f3d4-ea58-4afe-85b0-6f02e8cf3c22" providerId="ADAL" clId="{C1EF8280-3966-4681-AC4D-8D4580F2A6EE}" dt="2023-07-23T20:12:32.014" v="12263" actId="20577"/>
          <ac:spMkLst>
            <pc:docMk/>
            <pc:sldMk cId="925095353" sldId="259"/>
            <ac:spMk id="2" creationId="{F6CE67DF-73EA-9AE0-C2BD-39378494CEF5}"/>
          </ac:spMkLst>
        </pc:spChg>
        <pc:spChg chg="mod">
          <ac:chgData name="Nicolas Delfosse" userId="d965f3d4-ea58-4afe-85b0-6f02e8cf3c22" providerId="ADAL" clId="{C1EF8280-3966-4681-AC4D-8D4580F2A6EE}" dt="2023-07-24T02:56:08.617" v="16499" actId="27636"/>
          <ac:spMkLst>
            <pc:docMk/>
            <pc:sldMk cId="925095353" sldId="259"/>
            <ac:spMk id="3" creationId="{7277A3DA-0471-A1C5-FDCC-8D9F3A45CA9D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3T20:12:06.210" v="12255" actId="2696"/>
        <pc:sldMkLst>
          <pc:docMk/>
          <pc:sldMk cId="3226760481" sldId="259"/>
        </pc:sldMkLst>
        <pc:spChg chg="mod">
          <ac:chgData name="Nicolas Delfosse" userId="d965f3d4-ea58-4afe-85b0-6f02e8cf3c22" providerId="ADAL" clId="{C1EF8280-3966-4681-AC4D-8D4580F2A6EE}" dt="2023-07-21T02:38:00.542" v="295" actId="5793"/>
          <ac:spMkLst>
            <pc:docMk/>
            <pc:sldMk cId="3226760481" sldId="259"/>
            <ac:spMk id="2" creationId="{F6CE67DF-73EA-9AE0-C2BD-39378494CEF5}"/>
          </ac:spMkLst>
        </pc:spChg>
        <pc:spChg chg="mod">
          <ac:chgData name="Nicolas Delfosse" userId="d965f3d4-ea58-4afe-85b0-6f02e8cf3c22" providerId="ADAL" clId="{C1EF8280-3966-4681-AC4D-8D4580F2A6EE}" dt="2023-07-23T20:11:19.133" v="12251" actId="20577"/>
          <ac:spMkLst>
            <pc:docMk/>
            <pc:sldMk cId="3226760481" sldId="259"/>
            <ac:spMk id="3" creationId="{7277A3DA-0471-A1C5-FDCC-8D9F3A45CA9D}"/>
          </ac:spMkLst>
        </pc:spChg>
      </pc:sldChg>
      <pc:sldChg chg="modSp new del mod">
        <pc:chgData name="Nicolas Delfosse" userId="d965f3d4-ea58-4afe-85b0-6f02e8cf3c22" providerId="ADAL" clId="{C1EF8280-3966-4681-AC4D-8D4580F2A6EE}" dt="2023-07-23T01:20:46.532" v="5958" actId="47"/>
        <pc:sldMkLst>
          <pc:docMk/>
          <pc:sldMk cId="3846850857" sldId="260"/>
        </pc:sldMkLst>
        <pc:spChg chg="mod">
          <ac:chgData name="Nicolas Delfosse" userId="d965f3d4-ea58-4afe-85b0-6f02e8cf3c22" providerId="ADAL" clId="{C1EF8280-3966-4681-AC4D-8D4580F2A6EE}" dt="2023-07-21T02:39:45.041" v="512" actId="20577"/>
          <ac:spMkLst>
            <pc:docMk/>
            <pc:sldMk cId="3846850857" sldId="260"/>
            <ac:spMk id="2" creationId="{D9BCE464-1582-1ED6-44C0-86CCE1952C69}"/>
          </ac:spMkLst>
        </pc:spChg>
      </pc:sldChg>
      <pc:sldChg chg="new del">
        <pc:chgData name="Nicolas Delfosse" userId="d965f3d4-ea58-4afe-85b0-6f02e8cf3c22" providerId="ADAL" clId="{C1EF8280-3966-4681-AC4D-8D4580F2A6EE}" dt="2023-07-21T02:39:22.583" v="454" actId="47"/>
        <pc:sldMkLst>
          <pc:docMk/>
          <pc:sldMk cId="736581837" sldId="261"/>
        </pc:sldMkLst>
      </pc:sldChg>
      <pc:sldChg chg="modSp new del mod">
        <pc:chgData name="Nicolas Delfosse" userId="d965f3d4-ea58-4afe-85b0-6f02e8cf3c22" providerId="ADAL" clId="{C1EF8280-3966-4681-AC4D-8D4580F2A6EE}" dt="2023-07-23T20:01:35.649" v="11572" actId="47"/>
        <pc:sldMkLst>
          <pc:docMk/>
          <pc:sldMk cId="2351148813" sldId="261"/>
        </pc:sldMkLst>
        <pc:spChg chg="mod">
          <ac:chgData name="Nicolas Delfosse" userId="d965f3d4-ea58-4afe-85b0-6f02e8cf3c22" providerId="ADAL" clId="{C1EF8280-3966-4681-AC4D-8D4580F2A6EE}" dt="2023-07-23T16:29:14.277" v="9668" actId="20577"/>
          <ac:spMkLst>
            <pc:docMk/>
            <pc:sldMk cId="2351148813" sldId="261"/>
            <ac:spMk id="2" creationId="{FBD9DEA7-A00D-8209-0F47-4F8E2E45CEA0}"/>
          </ac:spMkLst>
        </pc:spChg>
        <pc:spChg chg="mod">
          <ac:chgData name="Nicolas Delfosse" userId="d965f3d4-ea58-4afe-85b0-6f02e8cf3c22" providerId="ADAL" clId="{C1EF8280-3966-4681-AC4D-8D4580F2A6EE}" dt="2023-07-23T19:12:17.115" v="10829" actId="20577"/>
          <ac:spMkLst>
            <pc:docMk/>
            <pc:sldMk cId="2351148813" sldId="261"/>
            <ac:spMk id="3" creationId="{A800FE2B-BCB0-D84E-8ACE-713BADCF2BD3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36937657" sldId="262"/>
        </pc:sldMkLst>
        <pc:spChg chg="mod">
          <ac:chgData name="Nicolas Delfosse" userId="d965f3d4-ea58-4afe-85b0-6f02e8cf3c22" providerId="ADAL" clId="{C1EF8280-3966-4681-AC4D-8D4580F2A6EE}" dt="2023-07-21T02:44:55.506" v="762" actId="20577"/>
          <ac:spMkLst>
            <pc:docMk/>
            <pc:sldMk cId="1836937657" sldId="262"/>
            <ac:spMk id="2" creationId="{2CBFD623-C547-9499-40DF-2ED0176722A1}"/>
          </ac:spMkLst>
        </pc:spChg>
        <pc:spChg chg="mod">
          <ac:chgData name="Nicolas Delfosse" userId="d965f3d4-ea58-4afe-85b0-6f02e8cf3c22" providerId="ADAL" clId="{C1EF8280-3966-4681-AC4D-8D4580F2A6EE}" dt="2023-07-21T02:44:08.833" v="706" actId="20577"/>
          <ac:spMkLst>
            <pc:docMk/>
            <pc:sldMk cId="1836937657" sldId="262"/>
            <ac:spMk id="3" creationId="{B4362BC8-FBB8-E429-75EE-2613BBE25E33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2:02.496" v="19230" actId="47"/>
        <pc:sldMkLst>
          <pc:docMk/>
          <pc:sldMk cId="2203214289" sldId="263"/>
        </pc:sldMkLst>
        <pc:spChg chg="mod">
          <ac:chgData name="Nicolas Delfosse" userId="d965f3d4-ea58-4afe-85b0-6f02e8cf3c22" providerId="ADAL" clId="{C1EF8280-3966-4681-AC4D-8D4580F2A6EE}" dt="2023-07-21T02:41:38.731" v="610" actId="20577"/>
          <ac:spMkLst>
            <pc:docMk/>
            <pc:sldMk cId="2203214289" sldId="263"/>
            <ac:spMk id="2" creationId="{C58D5381-427F-A6C0-F6A8-83B4336A8468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55249279" sldId="264"/>
        </pc:sldMkLst>
        <pc:spChg chg="mod">
          <ac:chgData name="Nicolas Delfosse" userId="d965f3d4-ea58-4afe-85b0-6f02e8cf3c22" providerId="ADAL" clId="{C1EF8280-3966-4681-AC4D-8D4580F2A6EE}" dt="2023-07-21T02:47:10.289" v="904" actId="20577"/>
          <ac:spMkLst>
            <pc:docMk/>
            <pc:sldMk cId="1855249279" sldId="264"/>
            <ac:spMk id="2" creationId="{8E6AB8C1-F1F4-FB04-DD0C-06605381F8AA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56.587" v="19229" actId="47"/>
        <pc:sldMkLst>
          <pc:docMk/>
          <pc:sldMk cId="1282594080" sldId="265"/>
        </pc:sldMkLst>
        <pc:spChg chg="mod">
          <ac:chgData name="Nicolas Delfosse" userId="d965f3d4-ea58-4afe-85b0-6f02e8cf3c22" providerId="ADAL" clId="{C1EF8280-3966-4681-AC4D-8D4580F2A6EE}" dt="2023-07-22T20:44:36.003" v="2096" actId="20577"/>
          <ac:spMkLst>
            <pc:docMk/>
            <pc:sldMk cId="1282594080" sldId="265"/>
            <ac:spMk id="2" creationId="{8D3870C0-89F5-138B-FABD-D4A79E7E57A5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8:21:33.061" v="19226" actId="47"/>
        <pc:sldMkLst>
          <pc:docMk/>
          <pc:sldMk cId="4097348965" sldId="266"/>
        </pc:sldMkLst>
        <pc:spChg chg="mod">
          <ac:chgData name="Nicolas Delfosse" userId="d965f3d4-ea58-4afe-85b0-6f02e8cf3c22" providerId="ADAL" clId="{C1EF8280-3966-4681-AC4D-8D4580F2A6EE}" dt="2023-07-21T02:47:30.309" v="955" actId="20577"/>
          <ac:spMkLst>
            <pc:docMk/>
            <pc:sldMk cId="4097348965" sldId="266"/>
            <ac:spMk id="2" creationId="{B87B4FEE-F577-25F1-7597-559F13425B9B}"/>
          </ac:spMkLst>
        </pc:spChg>
      </pc:sldChg>
      <pc:sldChg chg="new del">
        <pc:chgData name="Nicolas Delfosse" userId="d965f3d4-ea58-4afe-85b0-6f02e8cf3c22" providerId="ADAL" clId="{C1EF8280-3966-4681-AC4D-8D4580F2A6EE}" dt="2023-07-24T07:56:47.026" v="19225" actId="47"/>
        <pc:sldMkLst>
          <pc:docMk/>
          <pc:sldMk cId="2427326964" sldId="267"/>
        </pc:sldMkLst>
      </pc:sldChg>
      <pc:sldChg chg="modSp new del mod">
        <pc:chgData name="Nicolas Delfosse" userId="d965f3d4-ea58-4afe-85b0-6f02e8cf3c22" providerId="ADAL" clId="{C1EF8280-3966-4681-AC4D-8D4580F2A6EE}" dt="2023-07-23T20:11:31.012" v="12252" actId="47"/>
        <pc:sldMkLst>
          <pc:docMk/>
          <pc:sldMk cId="1394301310" sldId="268"/>
        </pc:sldMkLst>
        <pc:spChg chg="mod">
          <ac:chgData name="Nicolas Delfosse" userId="d965f3d4-ea58-4afe-85b0-6f02e8cf3c22" providerId="ADAL" clId="{C1EF8280-3966-4681-AC4D-8D4580F2A6EE}" dt="2023-07-21T02:53:01.520" v="1019" actId="20577"/>
          <ac:spMkLst>
            <pc:docMk/>
            <pc:sldMk cId="1394301310" sldId="268"/>
            <ac:spMk id="2" creationId="{16A61487-6799-5998-AFD1-A7587C629006}"/>
          </ac:spMkLst>
        </pc:spChg>
        <pc:spChg chg="mod">
          <ac:chgData name="Nicolas Delfosse" userId="d965f3d4-ea58-4afe-85b0-6f02e8cf3c22" providerId="ADAL" clId="{C1EF8280-3966-4681-AC4D-8D4580F2A6EE}" dt="2023-07-21T02:53:11.789" v="1052" actId="20577"/>
          <ac:spMkLst>
            <pc:docMk/>
            <pc:sldMk cId="1394301310" sldId="268"/>
            <ac:spMk id="3" creationId="{BB16858D-5203-6704-6967-48C58D03B37F}"/>
          </ac:spMkLst>
        </pc:spChg>
      </pc:sldChg>
      <pc:sldChg chg="modSp new mod">
        <pc:chgData name="Nicolas Delfosse" userId="d965f3d4-ea58-4afe-85b0-6f02e8cf3c22" providerId="ADAL" clId="{C1EF8280-3966-4681-AC4D-8D4580F2A6EE}" dt="2023-07-21T02:49:04.258" v="1014" actId="20577"/>
        <pc:sldMkLst>
          <pc:docMk/>
          <pc:sldMk cId="3646048128" sldId="269"/>
        </pc:sldMkLst>
        <pc:spChg chg="mod">
          <ac:chgData name="Nicolas Delfosse" userId="d965f3d4-ea58-4afe-85b0-6f02e8cf3c22" providerId="ADAL" clId="{C1EF8280-3966-4681-AC4D-8D4580F2A6EE}" dt="2023-07-21T02:49:04.258" v="1014" actId="20577"/>
          <ac:spMkLst>
            <pc:docMk/>
            <pc:sldMk cId="3646048128" sldId="269"/>
            <ac:spMk id="2" creationId="{639DE35C-88D2-63CF-8B00-CD8E6CEB6732}"/>
          </ac:spMkLst>
        </pc:spChg>
      </pc:sldChg>
      <pc:sldChg chg="new del">
        <pc:chgData name="Nicolas Delfosse" userId="d965f3d4-ea58-4afe-85b0-6f02e8cf3c22" providerId="ADAL" clId="{C1EF8280-3966-4681-AC4D-8D4580F2A6EE}" dt="2023-07-24T07:56:45.084" v="19224" actId="47"/>
        <pc:sldMkLst>
          <pc:docMk/>
          <pc:sldMk cId="1319602534" sldId="270"/>
        </pc:sldMkLst>
      </pc:sldChg>
      <pc:sldChg chg="new del">
        <pc:chgData name="Nicolas Delfosse" userId="d965f3d4-ea58-4afe-85b0-6f02e8cf3c22" providerId="ADAL" clId="{C1EF8280-3966-4681-AC4D-8D4580F2A6EE}" dt="2023-07-21T02:52:34.885" v="1016" actId="47"/>
        <pc:sldMkLst>
          <pc:docMk/>
          <pc:sldMk cId="1455094582" sldId="270"/>
        </pc:sldMkLst>
      </pc:sldChg>
      <pc:sldChg chg="modSp new del mod">
        <pc:chgData name="Nicolas Delfosse" userId="d965f3d4-ea58-4afe-85b0-6f02e8cf3c22" providerId="ADAL" clId="{C1EF8280-3966-4681-AC4D-8D4580F2A6EE}" dt="2023-07-23T23:38:35.982" v="14734" actId="47"/>
        <pc:sldMkLst>
          <pc:docMk/>
          <pc:sldMk cId="1996647980" sldId="271"/>
        </pc:sldMkLst>
        <pc:spChg chg="mod">
          <ac:chgData name="Nicolas Delfosse" userId="d965f3d4-ea58-4afe-85b0-6f02e8cf3c22" providerId="ADAL" clId="{C1EF8280-3966-4681-AC4D-8D4580F2A6EE}" dt="2023-07-21T03:05:40.282" v="1131" actId="21"/>
          <ac:spMkLst>
            <pc:docMk/>
            <pc:sldMk cId="1996647980" sldId="271"/>
            <ac:spMk id="2" creationId="{E55DC55B-AF7A-378B-B5A8-0CA39806BBCD}"/>
          </ac:spMkLst>
        </pc:spChg>
        <pc:spChg chg="mod">
          <ac:chgData name="Nicolas Delfosse" userId="d965f3d4-ea58-4afe-85b0-6f02e8cf3c22" providerId="ADAL" clId="{C1EF8280-3966-4681-AC4D-8D4580F2A6EE}" dt="2023-07-21T03:06:07.432" v="1241" actId="20577"/>
          <ac:spMkLst>
            <pc:docMk/>
            <pc:sldMk cId="1996647980" sldId="271"/>
            <ac:spMk id="3" creationId="{047F39E6-F427-7EBE-36A8-2549CE23E75C}"/>
          </ac:spMkLst>
        </pc:spChg>
      </pc:sldChg>
      <pc:sldChg chg="modSp new mod">
        <pc:chgData name="Nicolas Delfosse" userId="d965f3d4-ea58-4afe-85b0-6f02e8cf3c22" providerId="ADAL" clId="{C1EF8280-3966-4681-AC4D-8D4580F2A6EE}" dt="2023-07-21T03:06:46.553" v="1268" actId="20577"/>
        <pc:sldMkLst>
          <pc:docMk/>
          <pc:sldMk cId="3121765773" sldId="272"/>
        </pc:sldMkLst>
        <pc:spChg chg="mod">
          <ac:chgData name="Nicolas Delfosse" userId="d965f3d4-ea58-4afe-85b0-6f02e8cf3c22" providerId="ADAL" clId="{C1EF8280-3966-4681-AC4D-8D4580F2A6EE}" dt="2023-07-21T03:06:46.553" v="1268" actId="20577"/>
          <ac:spMkLst>
            <pc:docMk/>
            <pc:sldMk cId="3121765773" sldId="272"/>
            <ac:spMk id="2" creationId="{DA1191E5-ACFF-3518-6654-BD1211EEB634}"/>
          </ac:spMkLst>
        </pc:spChg>
      </pc:sldChg>
      <pc:sldChg chg="modSp mod addAnim delAnim modAnim">
        <pc:chgData name="Nicolas Delfosse" userId="d965f3d4-ea58-4afe-85b0-6f02e8cf3c22" providerId="ADAL" clId="{C1EF8280-3966-4681-AC4D-8D4580F2A6EE}" dt="2023-07-24T16:08:23.604" v="24457" actId="20577"/>
        <pc:sldMkLst>
          <pc:docMk/>
          <pc:sldMk cId="2243105876" sldId="273"/>
        </pc:sldMkLst>
        <pc:spChg chg="mod">
          <ac:chgData name="Nicolas Delfosse" userId="d965f3d4-ea58-4afe-85b0-6f02e8cf3c22" providerId="ADAL" clId="{C1EF8280-3966-4681-AC4D-8D4580F2A6EE}" dt="2023-07-24T16:08:23.604" v="24457" actId="20577"/>
          <ac:spMkLst>
            <pc:docMk/>
            <pc:sldMk cId="2243105876" sldId="273"/>
            <ac:spMk id="3" creationId="{E56E62F6-1ACB-BEAC-63B4-65A45315AED1}"/>
          </ac:spMkLst>
        </pc:spChg>
      </pc:sldChg>
      <pc:sldChg chg="modSp mod modAnim">
        <pc:chgData name="Nicolas Delfosse" userId="d965f3d4-ea58-4afe-85b0-6f02e8cf3c22" providerId="ADAL" clId="{C1EF8280-3966-4681-AC4D-8D4580F2A6EE}" dt="2023-07-24T16:36:38.805" v="25465" actId="27636"/>
        <pc:sldMkLst>
          <pc:docMk/>
          <pc:sldMk cId="4260567995" sldId="274"/>
        </pc:sldMkLst>
        <pc:spChg chg="mod">
          <ac:chgData name="Nicolas Delfosse" userId="d965f3d4-ea58-4afe-85b0-6f02e8cf3c22" providerId="ADAL" clId="{C1EF8280-3966-4681-AC4D-8D4580F2A6EE}" dt="2023-07-24T16:36:38.805" v="25465" actId="27636"/>
          <ac:spMkLst>
            <pc:docMk/>
            <pc:sldMk cId="4260567995" sldId="274"/>
            <ac:spMk id="3" creationId="{3B53E0EC-7906-DD66-CF93-2C41DF801392}"/>
          </ac:spMkLst>
        </pc:spChg>
      </pc:sldChg>
      <pc:sldChg chg="del">
        <pc:chgData name="Nicolas Delfosse" userId="d965f3d4-ea58-4afe-85b0-6f02e8cf3c22" providerId="ADAL" clId="{C1EF8280-3966-4681-AC4D-8D4580F2A6EE}" dt="2023-07-24T07:48:26.434" v="19134" actId="47"/>
        <pc:sldMkLst>
          <pc:docMk/>
          <pc:sldMk cId="1897700445" sldId="275"/>
        </pc:sldMkLst>
      </pc:sldChg>
      <pc:sldChg chg="del mod modShow">
        <pc:chgData name="Nicolas Delfosse" userId="d965f3d4-ea58-4afe-85b0-6f02e8cf3c22" providerId="ADAL" clId="{C1EF8280-3966-4681-AC4D-8D4580F2A6EE}" dt="2023-07-24T07:42:08.693" v="19131" actId="47"/>
        <pc:sldMkLst>
          <pc:docMk/>
          <pc:sldMk cId="2723296016" sldId="276"/>
        </pc:sldMkLst>
      </pc:sldChg>
      <pc:sldChg chg="del">
        <pc:chgData name="Nicolas Delfosse" userId="d965f3d4-ea58-4afe-85b0-6f02e8cf3c22" providerId="ADAL" clId="{C1EF8280-3966-4681-AC4D-8D4580F2A6EE}" dt="2023-07-23T19:05:56.669" v="10747" actId="47"/>
        <pc:sldMkLst>
          <pc:docMk/>
          <pc:sldMk cId="865639311" sldId="277"/>
        </pc:sldMkLst>
      </pc:sldChg>
      <pc:sldChg chg="modSp mod modAnim">
        <pc:chgData name="Nicolas Delfosse" userId="d965f3d4-ea58-4afe-85b0-6f02e8cf3c22" providerId="ADAL" clId="{C1EF8280-3966-4681-AC4D-8D4580F2A6EE}" dt="2023-07-24T16:37:45.235" v="25474" actId="113"/>
        <pc:sldMkLst>
          <pc:docMk/>
          <pc:sldMk cId="2933507190" sldId="278"/>
        </pc:sldMkLst>
        <pc:spChg chg="mod">
          <ac:chgData name="Nicolas Delfosse" userId="d965f3d4-ea58-4afe-85b0-6f02e8cf3c22" providerId="ADAL" clId="{C1EF8280-3966-4681-AC4D-8D4580F2A6EE}" dt="2023-07-24T16:37:45.235" v="25474" actId="113"/>
          <ac:spMkLst>
            <pc:docMk/>
            <pc:sldMk cId="2933507190" sldId="278"/>
            <ac:spMk id="3" creationId="{BD5988AB-5233-5F42-3289-30B73F3A4DE3}"/>
          </ac:spMkLst>
        </pc:spChg>
      </pc:sldChg>
      <pc:sldChg chg="del ord">
        <pc:chgData name="Nicolas Delfosse" userId="d965f3d4-ea58-4afe-85b0-6f02e8cf3c22" providerId="ADAL" clId="{C1EF8280-3966-4681-AC4D-8D4580F2A6EE}" dt="2023-07-24T07:49:09.598" v="19152" actId="47"/>
        <pc:sldMkLst>
          <pc:docMk/>
          <pc:sldMk cId="3842431040" sldId="279"/>
        </pc:sldMkLst>
      </pc:sldChg>
      <pc:sldChg chg="modSp mod modAnim">
        <pc:chgData name="Nicolas Delfosse" userId="d965f3d4-ea58-4afe-85b0-6f02e8cf3c22" providerId="ADAL" clId="{C1EF8280-3966-4681-AC4D-8D4580F2A6EE}" dt="2023-07-24T16:02:51.812" v="24373" actId="20577"/>
        <pc:sldMkLst>
          <pc:docMk/>
          <pc:sldMk cId="1260627537" sldId="280"/>
        </pc:sldMkLst>
        <pc:spChg chg="mod">
          <ac:chgData name="Nicolas Delfosse" userId="d965f3d4-ea58-4afe-85b0-6f02e8cf3c22" providerId="ADAL" clId="{C1EF8280-3966-4681-AC4D-8D4580F2A6EE}" dt="2023-07-24T07:48:38.282" v="19151" actId="20577"/>
          <ac:spMkLst>
            <pc:docMk/>
            <pc:sldMk cId="1260627537" sldId="280"/>
            <ac:spMk id="2" creationId="{9D3220B2-8B3F-EF5E-3366-2FC391AC6A59}"/>
          </ac:spMkLst>
        </pc:spChg>
        <pc:spChg chg="mod">
          <ac:chgData name="Nicolas Delfosse" userId="d965f3d4-ea58-4afe-85b0-6f02e8cf3c22" providerId="ADAL" clId="{C1EF8280-3966-4681-AC4D-8D4580F2A6EE}" dt="2023-07-24T16:02:51.812" v="24373" actId="20577"/>
          <ac:spMkLst>
            <pc:docMk/>
            <pc:sldMk cId="1260627537" sldId="280"/>
            <ac:spMk id="3" creationId="{26D68673-1826-0CE6-07A3-AA47A07DD972}"/>
          </ac:spMkLst>
        </pc:spChg>
      </pc:sldChg>
      <pc:sldChg chg="modSp mod ord modAnim">
        <pc:chgData name="Nicolas Delfosse" userId="d965f3d4-ea58-4afe-85b0-6f02e8cf3c22" providerId="ADAL" clId="{C1EF8280-3966-4681-AC4D-8D4580F2A6EE}" dt="2023-07-24T16:10:36.895" v="24497" actId="27636"/>
        <pc:sldMkLst>
          <pc:docMk/>
          <pc:sldMk cId="1607115274" sldId="281"/>
        </pc:sldMkLst>
        <pc:spChg chg="mod">
          <ac:chgData name="Nicolas Delfosse" userId="d965f3d4-ea58-4afe-85b0-6f02e8cf3c22" providerId="ADAL" clId="{C1EF8280-3966-4681-AC4D-8D4580F2A6EE}" dt="2023-07-24T16:10:36.895" v="24497" actId="27636"/>
          <ac:spMkLst>
            <pc:docMk/>
            <pc:sldMk cId="1607115274" sldId="281"/>
            <ac:spMk id="3" creationId="{360249CA-0237-1825-C4F4-3AAA0870189F}"/>
          </ac:spMkLst>
        </pc:spChg>
      </pc:sldChg>
      <pc:sldChg chg="modSp mod modAnim">
        <pc:chgData name="Nicolas Delfosse" userId="d965f3d4-ea58-4afe-85b0-6f02e8cf3c22" providerId="ADAL" clId="{C1EF8280-3966-4681-AC4D-8D4580F2A6EE}" dt="2023-07-24T16:14:18.982" v="24617" actId="20577"/>
        <pc:sldMkLst>
          <pc:docMk/>
          <pc:sldMk cId="4007765018" sldId="282"/>
        </pc:sldMkLst>
        <pc:spChg chg="mod">
          <ac:chgData name="Nicolas Delfosse" userId="d965f3d4-ea58-4afe-85b0-6f02e8cf3c22" providerId="ADAL" clId="{C1EF8280-3966-4681-AC4D-8D4580F2A6EE}" dt="2023-07-24T16:14:18.982" v="24617" actId="20577"/>
          <ac:spMkLst>
            <pc:docMk/>
            <pc:sldMk cId="4007765018" sldId="282"/>
            <ac:spMk id="3" creationId="{0DC0588F-C9B6-F613-10D5-AA451F051548}"/>
          </ac:spMkLst>
        </pc:spChg>
      </pc:sldChg>
      <pc:sldChg chg="del">
        <pc:chgData name="Nicolas Delfosse" userId="d965f3d4-ea58-4afe-85b0-6f02e8cf3c22" providerId="ADAL" clId="{C1EF8280-3966-4681-AC4D-8D4580F2A6EE}" dt="2023-07-24T00:20:34.867" v="15733" actId="47"/>
        <pc:sldMkLst>
          <pc:docMk/>
          <pc:sldMk cId="1847089355" sldId="283"/>
        </pc:sldMkLst>
      </pc:sldChg>
      <pc:sldChg chg="addSp modSp mod modAnim">
        <pc:chgData name="Nicolas Delfosse" userId="d965f3d4-ea58-4afe-85b0-6f02e8cf3c22" providerId="ADAL" clId="{C1EF8280-3966-4681-AC4D-8D4580F2A6EE}" dt="2023-07-25T05:34:45.552" v="26177" actId="20577"/>
        <pc:sldMkLst>
          <pc:docMk/>
          <pc:sldMk cId="2814185953" sldId="284"/>
        </pc:sldMkLst>
        <pc:spChg chg="mod">
          <ac:chgData name="Nicolas Delfosse" userId="d965f3d4-ea58-4afe-85b0-6f02e8cf3c22" providerId="ADAL" clId="{C1EF8280-3966-4681-AC4D-8D4580F2A6EE}" dt="2023-07-25T05:33:10.828" v="26051"/>
          <ac:spMkLst>
            <pc:docMk/>
            <pc:sldMk cId="2814185953" sldId="284"/>
            <ac:spMk id="3" creationId="{EA6FAF44-A148-67CA-C34A-1E65BDAD1031}"/>
          </ac:spMkLst>
        </pc:spChg>
        <pc:spChg chg="add mod">
          <ac:chgData name="Nicolas Delfosse" userId="d965f3d4-ea58-4afe-85b0-6f02e8cf3c22" providerId="ADAL" clId="{C1EF8280-3966-4681-AC4D-8D4580F2A6EE}" dt="2023-07-25T05:34:45.552" v="26177" actId="20577"/>
          <ac:spMkLst>
            <pc:docMk/>
            <pc:sldMk cId="2814185953" sldId="284"/>
            <ac:spMk id="4" creationId="{EAE4F02E-ADF9-7721-57CB-2EACF388F4F2}"/>
          </ac:spMkLst>
        </pc:spChg>
      </pc:sldChg>
      <pc:sldChg chg="modSp mod">
        <pc:chgData name="Nicolas Delfosse" userId="d965f3d4-ea58-4afe-85b0-6f02e8cf3c22" providerId="ADAL" clId="{C1EF8280-3966-4681-AC4D-8D4580F2A6EE}" dt="2023-07-24T16:18:09.812" v="24745" actId="20577"/>
        <pc:sldMkLst>
          <pc:docMk/>
          <pc:sldMk cId="2659240218" sldId="285"/>
        </pc:sldMkLst>
        <pc:spChg chg="mod">
          <ac:chgData name="Nicolas Delfosse" userId="d965f3d4-ea58-4afe-85b0-6f02e8cf3c22" providerId="ADAL" clId="{C1EF8280-3966-4681-AC4D-8D4580F2A6EE}" dt="2023-07-24T16:18:09.812" v="24745" actId="20577"/>
          <ac:spMkLst>
            <pc:docMk/>
            <pc:sldMk cId="2659240218" sldId="285"/>
            <ac:spMk id="3" creationId="{0DC0588F-C9B6-F613-10D5-AA451F051548}"/>
          </ac:spMkLst>
        </pc:spChg>
      </pc:sldChg>
      <pc:sldChg chg="modSp modAnim">
        <pc:chgData name="Nicolas Delfosse" userId="d965f3d4-ea58-4afe-85b0-6f02e8cf3c22" providerId="ADAL" clId="{C1EF8280-3966-4681-AC4D-8D4580F2A6EE}" dt="2023-07-24T16:25:51.093" v="25151" actId="20577"/>
        <pc:sldMkLst>
          <pc:docMk/>
          <pc:sldMk cId="3522712053" sldId="286"/>
        </pc:sldMkLst>
        <pc:spChg chg="mod">
          <ac:chgData name="Nicolas Delfosse" userId="d965f3d4-ea58-4afe-85b0-6f02e8cf3c22" providerId="ADAL" clId="{C1EF8280-3966-4681-AC4D-8D4580F2A6EE}" dt="2023-07-24T16:25:51.093" v="25151" actId="20577"/>
          <ac:spMkLst>
            <pc:docMk/>
            <pc:sldMk cId="3522712053" sldId="286"/>
            <ac:spMk id="3" creationId="{0DC0588F-C9B6-F613-10D5-AA451F051548}"/>
          </ac:spMkLst>
        </pc:spChg>
      </pc:sldChg>
      <pc:sldChg chg="del">
        <pc:chgData name="Nicolas Delfosse" userId="d965f3d4-ea58-4afe-85b0-6f02e8cf3c22" providerId="ADAL" clId="{C1EF8280-3966-4681-AC4D-8D4580F2A6EE}" dt="2023-07-23T01:20:29.315" v="5956" actId="47"/>
        <pc:sldMkLst>
          <pc:docMk/>
          <pc:sldMk cId="2967785181" sldId="287"/>
        </pc:sldMkLst>
      </pc:sldChg>
      <pc:sldChg chg="del">
        <pc:chgData name="Nicolas Delfosse" userId="d965f3d4-ea58-4afe-85b0-6f02e8cf3c22" providerId="ADAL" clId="{C1EF8280-3966-4681-AC4D-8D4580F2A6EE}" dt="2023-07-23T01:20:30.305" v="5957" actId="47"/>
        <pc:sldMkLst>
          <pc:docMk/>
          <pc:sldMk cId="555761264" sldId="288"/>
        </pc:sldMkLst>
      </pc:sldChg>
      <pc:sldChg chg="del">
        <pc:chgData name="Nicolas Delfosse" userId="d965f3d4-ea58-4afe-85b0-6f02e8cf3c22" providerId="ADAL" clId="{C1EF8280-3966-4681-AC4D-8D4580F2A6EE}" dt="2023-07-23T16:28:52.704" v="9664" actId="47"/>
        <pc:sldMkLst>
          <pc:docMk/>
          <pc:sldMk cId="716866099" sldId="289"/>
        </pc:sldMkLst>
      </pc:sldChg>
      <pc:sldChg chg="modSp del mod">
        <pc:chgData name="Nicolas Delfosse" userId="d965f3d4-ea58-4afe-85b0-6f02e8cf3c22" providerId="ADAL" clId="{C1EF8280-3966-4681-AC4D-8D4580F2A6EE}" dt="2023-07-23T16:28:55.143" v="9665" actId="47"/>
        <pc:sldMkLst>
          <pc:docMk/>
          <pc:sldMk cId="1464169919" sldId="290"/>
        </pc:sldMkLst>
        <pc:spChg chg="mod">
          <ac:chgData name="Nicolas Delfosse" userId="d965f3d4-ea58-4afe-85b0-6f02e8cf3c22" providerId="ADAL" clId="{C1EF8280-3966-4681-AC4D-8D4580F2A6EE}" dt="2023-07-23T01:20:20.598" v="5955" actId="5793"/>
          <ac:spMkLst>
            <pc:docMk/>
            <pc:sldMk cId="1464169919" sldId="290"/>
            <ac:spMk id="3" creationId="{DDE3857E-9457-4E69-E0F4-70DE036F0A05}"/>
          </ac:spMkLst>
        </pc:spChg>
      </pc:sldChg>
      <pc:sldChg chg="del">
        <pc:chgData name="Nicolas Delfosse" userId="d965f3d4-ea58-4afe-85b0-6f02e8cf3c22" providerId="ADAL" clId="{C1EF8280-3966-4681-AC4D-8D4580F2A6EE}" dt="2023-07-23T01:21:02.942" v="5959" actId="47"/>
        <pc:sldMkLst>
          <pc:docMk/>
          <pc:sldMk cId="3609265840" sldId="291"/>
        </pc:sldMkLst>
      </pc:sldChg>
      <pc:sldChg chg="del">
        <pc:chgData name="Nicolas Delfosse" userId="d965f3d4-ea58-4afe-85b0-6f02e8cf3c22" providerId="ADAL" clId="{C1EF8280-3966-4681-AC4D-8D4580F2A6EE}" dt="2023-07-23T01:21:04.523" v="5960" actId="47"/>
        <pc:sldMkLst>
          <pc:docMk/>
          <pc:sldMk cId="2968949228" sldId="292"/>
        </pc:sldMkLst>
      </pc:sldChg>
      <pc:sldChg chg="del">
        <pc:chgData name="Nicolas Delfosse" userId="d965f3d4-ea58-4afe-85b0-6f02e8cf3c22" providerId="ADAL" clId="{C1EF8280-3966-4681-AC4D-8D4580F2A6EE}" dt="2023-07-24T08:21:33.061" v="19226" actId="47"/>
        <pc:sldMkLst>
          <pc:docMk/>
          <pc:sldMk cId="3974927255" sldId="294"/>
        </pc:sldMkLst>
      </pc:sldChg>
      <pc:sldChg chg="del">
        <pc:chgData name="Nicolas Delfosse" userId="d965f3d4-ea58-4afe-85b0-6f02e8cf3c22" providerId="ADAL" clId="{C1EF8280-3966-4681-AC4D-8D4580F2A6EE}" dt="2023-07-24T08:21:33.061" v="19226" actId="47"/>
        <pc:sldMkLst>
          <pc:docMk/>
          <pc:sldMk cId="184293542" sldId="296"/>
        </pc:sldMkLst>
      </pc:sldChg>
      <pc:sldChg chg="modSp del">
        <pc:chgData name="Nicolas Delfosse" userId="d965f3d4-ea58-4afe-85b0-6f02e8cf3c22" providerId="ADAL" clId="{C1EF8280-3966-4681-AC4D-8D4580F2A6EE}" dt="2023-07-24T08:21:56.587" v="19229" actId="47"/>
        <pc:sldMkLst>
          <pc:docMk/>
          <pc:sldMk cId="1089858300" sldId="297"/>
        </pc:sldMkLst>
        <pc:spChg chg="mod">
          <ac:chgData name="Nicolas Delfosse" userId="d965f3d4-ea58-4afe-85b0-6f02e8cf3c22" providerId="ADAL" clId="{C1EF8280-3966-4681-AC4D-8D4580F2A6EE}" dt="2023-07-22T20:40:57.448" v="1957" actId="20577"/>
          <ac:spMkLst>
            <pc:docMk/>
            <pc:sldMk cId="1089858300" sldId="297"/>
            <ac:spMk id="3" creationId="{C9C65779-8156-36A3-FAF0-890576DCC09C}"/>
          </ac:spMkLst>
        </pc:spChg>
      </pc:sldChg>
      <pc:sldChg chg="del">
        <pc:chgData name="Nicolas Delfosse" userId="d965f3d4-ea58-4afe-85b0-6f02e8cf3c22" providerId="ADAL" clId="{C1EF8280-3966-4681-AC4D-8D4580F2A6EE}" dt="2023-07-24T08:22:02.496" v="19230" actId="47"/>
        <pc:sldMkLst>
          <pc:docMk/>
          <pc:sldMk cId="3813795172" sldId="298"/>
        </pc:sldMkLst>
      </pc:sldChg>
      <pc:sldChg chg="del">
        <pc:chgData name="Nicolas Delfosse" userId="d965f3d4-ea58-4afe-85b0-6f02e8cf3c22" providerId="ADAL" clId="{C1EF8280-3966-4681-AC4D-8D4580F2A6EE}" dt="2023-07-24T08:21:56.587" v="19229" actId="47"/>
        <pc:sldMkLst>
          <pc:docMk/>
          <pc:sldMk cId="102337195" sldId="299"/>
        </pc:sldMkLst>
      </pc:sldChg>
      <pc:sldChg chg="modSp add del mod">
        <pc:chgData name="Nicolas Delfosse" userId="d965f3d4-ea58-4afe-85b0-6f02e8cf3c22" providerId="ADAL" clId="{C1EF8280-3966-4681-AC4D-8D4580F2A6EE}" dt="2023-07-24T08:21:56.587" v="19229" actId="47"/>
        <pc:sldMkLst>
          <pc:docMk/>
          <pc:sldMk cId="456095517" sldId="300"/>
        </pc:sldMkLst>
        <pc:spChg chg="mod">
          <ac:chgData name="Nicolas Delfosse" userId="d965f3d4-ea58-4afe-85b0-6f02e8cf3c22" providerId="ADAL" clId="{C1EF8280-3966-4681-AC4D-8D4580F2A6EE}" dt="2023-07-22T20:46:24.355" v="2338" actId="20577"/>
          <ac:spMkLst>
            <pc:docMk/>
            <pc:sldMk cId="456095517" sldId="300"/>
            <ac:spMk id="3" creationId="{4E964525-4300-7447-29B4-E5977D3018C7}"/>
          </ac:spMkLst>
        </pc:spChg>
      </pc:sldChg>
      <pc:sldChg chg="modSp del mo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4099050630" sldId="301"/>
        </pc:sldMkLst>
        <pc:spChg chg="mod">
          <ac:chgData name="Nicolas Delfosse" userId="d965f3d4-ea58-4afe-85b0-6f02e8cf3c22" providerId="ADAL" clId="{C1EF8280-3966-4681-AC4D-8D4580F2A6EE}" dt="2023-07-22T20:26:38.569" v="1641" actId="20577"/>
          <ac:spMkLst>
            <pc:docMk/>
            <pc:sldMk cId="4099050630" sldId="301"/>
            <ac:spMk id="3" creationId="{6876285F-06F1-D479-602B-A6036B179F4A}"/>
          </ac:spMkLst>
        </pc:spChg>
      </pc:sldChg>
      <pc:sldChg chg="del mod or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158174166" sldId="302"/>
        </pc:sldMkLst>
      </pc:sldChg>
      <pc:sldChg chg="modSp new del mod">
        <pc:chgData name="Nicolas Delfosse" userId="d965f3d4-ea58-4afe-85b0-6f02e8cf3c22" providerId="ADAL" clId="{C1EF8280-3966-4681-AC4D-8D4580F2A6EE}" dt="2023-07-24T08:21:40.108" v="19227" actId="47"/>
        <pc:sldMkLst>
          <pc:docMk/>
          <pc:sldMk cId="3061361315" sldId="303"/>
        </pc:sldMkLst>
        <pc:spChg chg="mod">
          <ac:chgData name="Nicolas Delfosse" userId="d965f3d4-ea58-4afe-85b0-6f02e8cf3c22" providerId="ADAL" clId="{C1EF8280-3966-4681-AC4D-8D4580F2A6EE}" dt="2023-07-22T20:46:55.010" v="2342" actId="20577"/>
          <ac:spMkLst>
            <pc:docMk/>
            <pc:sldMk cId="3061361315" sldId="303"/>
            <ac:spMk id="2" creationId="{551F3781-9C5F-7952-B3AB-BD58C3B3F825}"/>
          </ac:spMkLst>
        </pc:spChg>
        <pc:spChg chg="mod">
          <ac:chgData name="Nicolas Delfosse" userId="d965f3d4-ea58-4afe-85b0-6f02e8cf3c22" providerId="ADAL" clId="{C1EF8280-3966-4681-AC4D-8D4580F2A6EE}" dt="2023-07-23T01:32:55.312" v="6273" actId="20577"/>
          <ac:spMkLst>
            <pc:docMk/>
            <pc:sldMk cId="3061361315" sldId="303"/>
            <ac:spMk id="3" creationId="{5681A253-FD64-C2D5-5CBE-4F88B7EC6786}"/>
          </ac:spMkLst>
        </pc:spChg>
      </pc:sldChg>
      <pc:sldChg chg="new del">
        <pc:chgData name="Nicolas Delfosse" userId="d965f3d4-ea58-4afe-85b0-6f02e8cf3c22" providerId="ADAL" clId="{C1EF8280-3966-4681-AC4D-8D4580F2A6EE}" dt="2023-07-24T08:21:40.108" v="19227" actId="47"/>
        <pc:sldMkLst>
          <pc:docMk/>
          <pc:sldMk cId="690344524" sldId="304"/>
        </pc:sldMkLst>
      </pc:sldChg>
      <pc:sldChg chg="addSp delSp modSp new del mod modShow">
        <pc:chgData name="Nicolas Delfosse" userId="d965f3d4-ea58-4afe-85b0-6f02e8cf3c22" providerId="ADAL" clId="{C1EF8280-3966-4681-AC4D-8D4580F2A6EE}" dt="2023-07-24T08:21:43.202" v="19228" actId="47"/>
        <pc:sldMkLst>
          <pc:docMk/>
          <pc:sldMk cId="3175991440" sldId="305"/>
        </pc:sldMkLst>
        <pc:spChg chg="mod">
          <ac:chgData name="Nicolas Delfosse" userId="d965f3d4-ea58-4afe-85b0-6f02e8cf3c22" providerId="ADAL" clId="{C1EF8280-3966-4681-AC4D-8D4580F2A6EE}" dt="2023-07-22T20:28:44.473" v="1704" actId="20577"/>
          <ac:spMkLst>
            <pc:docMk/>
            <pc:sldMk cId="3175991440" sldId="305"/>
            <ac:spMk id="2" creationId="{04896BA9-3D44-83AE-0719-064B48DE1F60}"/>
          </ac:spMkLst>
        </pc:spChg>
        <pc:spChg chg="mod">
          <ac:chgData name="Nicolas Delfosse" userId="d965f3d4-ea58-4afe-85b0-6f02e8cf3c22" providerId="ADAL" clId="{C1EF8280-3966-4681-AC4D-8D4580F2A6EE}" dt="2023-07-22T20:28:55.616" v="1705" actId="14100"/>
          <ac:spMkLst>
            <pc:docMk/>
            <pc:sldMk cId="3175991440" sldId="305"/>
            <ac:spMk id="3" creationId="{027CFB36-5556-7E6E-3764-3B89FE9CED5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5" creationId="{6E64E308-8A44-B1CA-2A63-50DD92DA5F64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6" creationId="{1BA6AF99-1C08-FBF9-0139-5F79AD40A87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7" creationId="{539BA346-07C0-AD0F-2041-0472F53A76DB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8" creationId="{72BD5BAC-C99F-A8C4-DCCF-01CF8F8BA95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3" creationId="{DF2C4278-3A0C-0502-D5C4-C7A9B2DEC5A9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4" creationId="{3AA5EBF4-144C-3642-48C1-CA29C7EC5A36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8" creationId="{BC8BAEA4-B972-C99A-2E54-E0B15E80DA48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19" creationId="{49C52769-20EF-7B1C-6085-39DDCA0509AA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3" creationId="{D2A7FB7F-3A29-ABAE-A17B-0F82787B2ECE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4" creationId="{6402DA70-16E0-F4F3-6282-2596A95C149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28" creationId="{83E83CC7-C87A-BC76-79A4-5740FFE2585D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1" creationId="{F41659B5-CE23-2D71-076F-C1139C567A62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4" creationId="{239A9C01-7648-D72D-0EA1-ACC65F9A5CA0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5" creationId="{E76C062F-6984-BFC8-9FD1-4A75A269AF93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39" creationId="{6887E3E9-3E94-2743-CE79-6603565333EF}"/>
          </ac:spMkLst>
        </pc:spChg>
        <pc:spChg chg="mod">
          <ac:chgData name="Nicolas Delfosse" userId="d965f3d4-ea58-4afe-85b0-6f02e8cf3c22" providerId="ADAL" clId="{C1EF8280-3966-4681-AC4D-8D4580F2A6EE}" dt="2023-07-22T20:28:56.534" v="1706"/>
          <ac:spMkLst>
            <pc:docMk/>
            <pc:sldMk cId="3175991440" sldId="305"/>
            <ac:spMk id="42" creationId="{2FFB9E2F-067E-F853-682B-B5715345010C}"/>
          </ac:spMkLst>
        </pc:spChg>
        <pc:spChg chg="del mod topLvl">
          <ac:chgData name="Nicolas Delfosse" userId="d965f3d4-ea58-4afe-85b0-6f02e8cf3c22" providerId="ADAL" clId="{C1EF8280-3966-4681-AC4D-8D4580F2A6EE}" dt="2023-07-22T20:30:02.285" v="1722" actId="478"/>
          <ac:spMkLst>
            <pc:docMk/>
            <pc:sldMk cId="3175991440" sldId="305"/>
            <ac:spMk id="46" creationId="{3D20BA28-DF1C-2982-F8F6-05C3265309AD}"/>
          </ac:spMkLst>
        </pc:spChg>
        <pc:spChg chg="del mod">
          <ac:chgData name="Nicolas Delfosse" userId="d965f3d4-ea58-4afe-85b0-6f02e8cf3c22" providerId="ADAL" clId="{C1EF8280-3966-4681-AC4D-8D4580F2A6EE}" dt="2023-07-22T20:29:50.392" v="1719" actId="478"/>
          <ac:spMkLst>
            <pc:docMk/>
            <pc:sldMk cId="3175991440" sldId="305"/>
            <ac:spMk id="52" creationId="{9263E4D1-0873-C52A-E305-8F69CC9D5282}"/>
          </ac:spMkLst>
        </pc:spChg>
        <pc:spChg chg="del mod">
          <ac:chgData name="Nicolas Delfosse" userId="d965f3d4-ea58-4afe-85b0-6f02e8cf3c22" providerId="ADAL" clId="{C1EF8280-3966-4681-AC4D-8D4580F2A6EE}" dt="2023-07-22T20:29:57.646" v="1721" actId="478"/>
          <ac:spMkLst>
            <pc:docMk/>
            <pc:sldMk cId="3175991440" sldId="305"/>
            <ac:spMk id="53" creationId="{BEC1DAEE-106E-0716-61D0-EDE34D94F0C1}"/>
          </ac:spMkLst>
        </pc:spChg>
        <pc:spChg chg="del mod">
          <ac:chgData name="Nicolas Delfosse" userId="d965f3d4-ea58-4afe-85b0-6f02e8cf3c22" providerId="ADAL" clId="{C1EF8280-3966-4681-AC4D-8D4580F2A6EE}" dt="2023-07-22T20:31:00.141" v="1737" actId="478"/>
          <ac:spMkLst>
            <pc:docMk/>
            <pc:sldMk cId="3175991440" sldId="305"/>
            <ac:spMk id="54" creationId="{D82EFC0B-E9CF-6843-2BC8-9F8E561E6D47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55" creationId="{DB01A213-7139-7640-853C-55635484569A}"/>
          </ac:spMkLst>
        </pc:spChg>
        <pc:spChg chg="del mod">
          <ac:chgData name="Nicolas Delfosse" userId="d965f3d4-ea58-4afe-85b0-6f02e8cf3c22" providerId="ADAL" clId="{C1EF8280-3966-4681-AC4D-8D4580F2A6EE}" dt="2023-07-22T20:31:05.637" v="1740" actId="478"/>
          <ac:spMkLst>
            <pc:docMk/>
            <pc:sldMk cId="3175991440" sldId="305"/>
            <ac:spMk id="60" creationId="{39D38DE2-E633-D87F-8804-E451B15C3FAF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61" creationId="{1280EA61-FF21-CD05-9F9D-461F4B38C487}"/>
          </ac:spMkLst>
        </pc:spChg>
        <pc:spChg chg="del mod">
          <ac:chgData name="Nicolas Delfosse" userId="d965f3d4-ea58-4afe-85b0-6f02e8cf3c22" providerId="ADAL" clId="{C1EF8280-3966-4681-AC4D-8D4580F2A6EE}" dt="2023-07-22T20:30:33.984" v="1733" actId="478"/>
          <ac:spMkLst>
            <pc:docMk/>
            <pc:sldMk cId="3175991440" sldId="305"/>
            <ac:spMk id="65" creationId="{F01101B0-57DB-F66B-E008-CA7FBBEFBDE5}"/>
          </ac:spMkLst>
        </pc:spChg>
        <pc:spChg chg="del mod">
          <ac:chgData name="Nicolas Delfosse" userId="d965f3d4-ea58-4afe-85b0-6f02e8cf3c22" providerId="ADAL" clId="{C1EF8280-3966-4681-AC4D-8D4580F2A6EE}" dt="2023-07-22T20:30:29.844" v="1731" actId="478"/>
          <ac:spMkLst>
            <pc:docMk/>
            <pc:sldMk cId="3175991440" sldId="305"/>
            <ac:spMk id="66" creationId="{AA0C6199-A8E6-CBC5-FC03-D9FC1F23A74E}"/>
          </ac:spMkLst>
        </pc:spChg>
        <pc:spChg chg="del mod">
          <ac:chgData name="Nicolas Delfosse" userId="d965f3d4-ea58-4afe-85b0-6f02e8cf3c22" providerId="ADAL" clId="{C1EF8280-3966-4681-AC4D-8D4580F2A6EE}" dt="2023-07-22T20:30:06.595" v="1724" actId="478"/>
          <ac:spMkLst>
            <pc:docMk/>
            <pc:sldMk cId="3175991440" sldId="305"/>
            <ac:spMk id="70" creationId="{E299A182-F9F9-ACFE-FE32-642EC06A3DE4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71" creationId="{63E3F1C3-2A69-02F0-9C25-5866907553A3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75" creationId="{F0BB3F07-51ED-157A-C40E-ED532F12CDC3}"/>
          </ac:spMkLst>
        </pc:spChg>
        <pc:spChg chg="del mod">
          <ac:chgData name="Nicolas Delfosse" userId="d965f3d4-ea58-4afe-85b0-6f02e8cf3c22" providerId="ADAL" clId="{C1EF8280-3966-4681-AC4D-8D4580F2A6EE}" dt="2023-07-22T20:30:26.283" v="1729" actId="478"/>
          <ac:spMkLst>
            <pc:docMk/>
            <pc:sldMk cId="3175991440" sldId="305"/>
            <ac:spMk id="78" creationId="{0619302A-3A86-DE38-7D99-99EB4FBCB160}"/>
          </ac:spMkLst>
        </pc:spChg>
        <pc:spChg chg="del mod">
          <ac:chgData name="Nicolas Delfosse" userId="d965f3d4-ea58-4afe-85b0-6f02e8cf3c22" providerId="ADAL" clId="{C1EF8280-3966-4681-AC4D-8D4580F2A6EE}" dt="2023-07-22T20:30:17.268" v="1726" actId="478"/>
          <ac:spMkLst>
            <pc:docMk/>
            <pc:sldMk cId="3175991440" sldId="305"/>
            <ac:spMk id="81" creationId="{359FFA36-CF51-3D84-5D8D-C204B66545BE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82" creationId="{00CA92FE-3D6E-E3D5-6F8A-C4CC29822597}"/>
          </ac:spMkLst>
        </pc:spChg>
        <pc:spChg chg="mod">
          <ac:chgData name="Nicolas Delfosse" userId="d965f3d4-ea58-4afe-85b0-6f02e8cf3c22" providerId="ADAL" clId="{C1EF8280-3966-4681-AC4D-8D4580F2A6EE}" dt="2023-07-22T20:29:44.522" v="1718"/>
          <ac:spMkLst>
            <pc:docMk/>
            <pc:sldMk cId="3175991440" sldId="305"/>
            <ac:spMk id="86" creationId="{B95FC543-02C9-59F7-01EA-01045E9202FE}"/>
          </ac:spMkLst>
        </pc:spChg>
        <pc:spChg chg="del mod">
          <ac:chgData name="Nicolas Delfosse" userId="d965f3d4-ea58-4afe-85b0-6f02e8cf3c22" providerId="ADAL" clId="{C1EF8280-3966-4681-AC4D-8D4580F2A6EE}" dt="2023-07-22T20:30:19.393" v="1727" actId="478"/>
          <ac:spMkLst>
            <pc:docMk/>
            <pc:sldMk cId="3175991440" sldId="305"/>
            <ac:spMk id="89" creationId="{869905B9-84D8-8AD8-A25A-9345748E1EAC}"/>
          </ac:spMkLst>
        </pc:spChg>
        <pc:grpChg chg="add del mod">
          <ac:chgData name="Nicolas Delfosse" userId="d965f3d4-ea58-4afe-85b0-6f02e8cf3c22" providerId="ADAL" clId="{C1EF8280-3966-4681-AC4D-8D4580F2A6EE}" dt="2023-07-22T20:29:24.012" v="1711" actId="478"/>
          <ac:grpSpMkLst>
            <pc:docMk/>
            <pc:sldMk cId="3175991440" sldId="305"/>
            <ac:grpSpMk id="4" creationId="{F33F3EF3-7235-777D-38B5-06CFEB0A2099}"/>
          </ac:grpSpMkLst>
        </pc:grpChg>
        <pc:grpChg chg="add del mod ord">
          <ac:chgData name="Nicolas Delfosse" userId="d965f3d4-ea58-4afe-85b0-6f02e8cf3c22" providerId="ADAL" clId="{C1EF8280-3966-4681-AC4D-8D4580F2A6EE}" dt="2023-07-22T20:29:38.875" v="1717" actId="478"/>
          <ac:grpSpMkLst>
            <pc:docMk/>
            <pc:sldMk cId="3175991440" sldId="305"/>
            <ac:grpSpMk id="45" creationId="{AFF30735-27A9-14E0-6281-500270CBB39E}"/>
          </ac:grpSpMkLst>
        </pc:grpChg>
        <pc:grpChg chg="add mod">
          <ac:chgData name="Nicolas Delfosse" userId="d965f3d4-ea58-4afe-85b0-6f02e8cf3c22" providerId="ADAL" clId="{C1EF8280-3966-4681-AC4D-8D4580F2A6EE}" dt="2023-07-22T20:31:11.037" v="1741" actId="1076"/>
          <ac:grpSpMkLst>
            <pc:docMk/>
            <pc:sldMk cId="3175991440" sldId="305"/>
            <ac:grpSpMk id="51" creationId="{C7C9AFBC-C35C-4692-D65C-8A818193E47D}"/>
          </ac:grpSpMkLst>
        </pc:grp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9" creationId="{6C61E58B-C293-AA80-1F4E-95E970C538D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0" creationId="{EB53FC88-8787-3E13-CF37-F7C7845EBF4A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1" creationId="{0B82433F-BF66-C77D-8BB1-DD48A3231C44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2" creationId="{B1A7220F-75E5-88F4-7CE5-8DC194D60251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5" creationId="{844ECE49-FC3B-08C2-4963-6D6348C764A4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6" creationId="{5E6EF80E-1926-9DF9-52ED-1B064DE9E64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17" creationId="{85082AE1-F54D-3A39-B590-46AE60B97C49}"/>
          </ac:cxnSpMkLst>
        </pc:cxnChg>
        <pc:cxnChg chg="add del 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0" creationId="{947D1FCA-9BEC-5E70-EFF1-B476489A0EB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1" creationId="{3604D0AE-8E2C-D381-09AC-3E9007595507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2" creationId="{1CD78844-0662-7FA8-FCD7-B40E19C3E1BA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5" creationId="{A2A4BFE4-B5AB-9BB7-00AC-1EE4ED7EAE7F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6" creationId="{4B2615CE-0EE2-38D8-C0A8-CCA5760638B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7" creationId="{CDB88284-FB52-7439-B564-E6C0847AF70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29" creationId="{FCFE0880-B00D-8F0A-6F5C-1F178F5AF112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0" creationId="{23260E07-8AB2-6664-7CBF-025B6430E08B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2" creationId="{9412830B-AB0A-3558-1C2C-8D54FBCCC733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3" creationId="{8DB3E126-76AC-17BA-5972-48DC61C43E45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6" creationId="{3974812B-AC23-C17D-7414-1AC1684B2140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7" creationId="{8734AE8A-93D3-E95C-A1AC-79AA86BC8539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38" creationId="{A39C850A-EFBE-0F90-4BE8-3B16AF60D618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0" creationId="{7433F6D4-98E2-BE84-0C1E-834E66FBD74C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1" creationId="{99C9E3B2-DA1F-AE26-0AD2-EB278DA0D5F8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3" creationId="{1A9B5D47-C00A-82CE-9A65-45B0715832EE}"/>
          </ac:cxnSpMkLst>
        </pc:cxnChg>
        <pc:cxnChg chg="mod">
          <ac:chgData name="Nicolas Delfosse" userId="d965f3d4-ea58-4afe-85b0-6f02e8cf3c22" providerId="ADAL" clId="{C1EF8280-3966-4681-AC4D-8D4580F2A6EE}" dt="2023-07-22T20:29:24.012" v="1711" actId="478"/>
          <ac:cxnSpMkLst>
            <pc:docMk/>
            <pc:sldMk cId="3175991440" sldId="305"/>
            <ac:cxnSpMk id="44" creationId="{38FBC0B1-7FD0-A405-C502-2ABECDE36B20}"/>
          </ac:cxnSpMkLst>
        </pc:cxnChg>
        <pc:cxnChg chg="del mod">
          <ac:chgData name="Nicolas Delfosse" userId="d965f3d4-ea58-4afe-85b0-6f02e8cf3c22" providerId="ADAL" clId="{C1EF8280-3966-4681-AC4D-8D4580F2A6EE}" dt="2023-07-22T20:29:29.192" v="1713" actId="478"/>
          <ac:cxnSpMkLst>
            <pc:docMk/>
            <pc:sldMk cId="3175991440" sldId="305"/>
            <ac:cxnSpMk id="47" creationId="{3E91B770-934E-1160-6C26-26C88747E33D}"/>
          </ac:cxnSpMkLst>
        </pc:cxnChg>
        <pc:cxnChg chg="del mod topLvl">
          <ac:chgData name="Nicolas Delfosse" userId="d965f3d4-ea58-4afe-85b0-6f02e8cf3c22" providerId="ADAL" clId="{C1EF8280-3966-4681-AC4D-8D4580F2A6EE}" dt="2023-07-22T20:29:38.875" v="1717" actId="478"/>
          <ac:cxnSpMkLst>
            <pc:docMk/>
            <pc:sldMk cId="3175991440" sldId="305"/>
            <ac:cxnSpMk id="48" creationId="{8EC646AB-C7F0-0049-A95D-03B6984B0B0B}"/>
          </ac:cxnSpMkLst>
        </pc:cxnChg>
        <pc:cxnChg chg="del mod">
          <ac:chgData name="Nicolas Delfosse" userId="d965f3d4-ea58-4afe-85b0-6f02e8cf3c22" providerId="ADAL" clId="{C1EF8280-3966-4681-AC4D-8D4580F2A6EE}" dt="2023-07-22T20:29:32.314" v="1714" actId="478"/>
          <ac:cxnSpMkLst>
            <pc:docMk/>
            <pc:sldMk cId="3175991440" sldId="305"/>
            <ac:cxnSpMk id="49" creationId="{7A68A945-C1BD-45B2-3EDD-C846A18FC80A}"/>
          </ac:cxnSpMkLst>
        </pc:cxnChg>
        <pc:cxnChg chg="del mod">
          <ac:chgData name="Nicolas Delfosse" userId="d965f3d4-ea58-4afe-85b0-6f02e8cf3c22" providerId="ADAL" clId="{C1EF8280-3966-4681-AC4D-8D4580F2A6EE}" dt="2023-07-22T20:29:26.889" v="1712" actId="478"/>
          <ac:cxnSpMkLst>
            <pc:docMk/>
            <pc:sldMk cId="3175991440" sldId="305"/>
            <ac:cxnSpMk id="50" creationId="{E7243FBA-5186-B44C-1CCF-E62796D23707}"/>
          </ac:cxnSpMkLst>
        </pc:cxnChg>
        <pc:cxnChg chg="del mod">
          <ac:chgData name="Nicolas Delfosse" userId="d965f3d4-ea58-4afe-85b0-6f02e8cf3c22" providerId="ADAL" clId="{C1EF8280-3966-4681-AC4D-8D4580F2A6EE}" dt="2023-07-22T20:30:58.866" v="1736" actId="478"/>
          <ac:cxnSpMkLst>
            <pc:docMk/>
            <pc:sldMk cId="3175991440" sldId="305"/>
            <ac:cxnSpMk id="56" creationId="{7020D7B5-31C0-BC22-D3AE-F7352F713697}"/>
          </ac:cxnSpMkLst>
        </pc:cxnChg>
        <pc:cxnChg chg="mod">
          <ac:chgData name="Nicolas Delfosse" userId="d965f3d4-ea58-4afe-85b0-6f02e8cf3c22" providerId="ADAL" clId="{C1EF8280-3966-4681-AC4D-8D4580F2A6EE}" dt="2023-07-22T20:29:57.646" v="1721" actId="478"/>
          <ac:cxnSpMkLst>
            <pc:docMk/>
            <pc:sldMk cId="3175991440" sldId="305"/>
            <ac:cxnSpMk id="57" creationId="{BFF8D924-8654-0375-FE9E-2B8BC19C165C}"/>
          </ac:cxnSpMkLst>
        </pc:cxnChg>
        <pc:cxnChg chg="del mod">
          <ac:chgData name="Nicolas Delfosse" userId="d965f3d4-ea58-4afe-85b0-6f02e8cf3c22" providerId="ADAL" clId="{C1EF8280-3966-4681-AC4D-8D4580F2A6EE}" dt="2023-07-22T20:30:57.402" v="1735" actId="478"/>
          <ac:cxnSpMkLst>
            <pc:docMk/>
            <pc:sldMk cId="3175991440" sldId="305"/>
            <ac:cxnSpMk id="58" creationId="{27AD97C1-B861-A2A5-9003-FC649856AC71}"/>
          </ac:cxnSpMkLst>
        </pc:cxnChg>
        <pc:cxnChg chg="del mod">
          <ac:chgData name="Nicolas Delfosse" userId="d965f3d4-ea58-4afe-85b0-6f02e8cf3c22" providerId="ADAL" clId="{C1EF8280-3966-4681-AC4D-8D4580F2A6EE}" dt="2023-07-22T20:29:52.457" v="1720" actId="478"/>
          <ac:cxnSpMkLst>
            <pc:docMk/>
            <pc:sldMk cId="3175991440" sldId="305"/>
            <ac:cxnSpMk id="59" creationId="{A4A71700-B7A9-0D14-8783-34BE8BE0FA21}"/>
          </ac:cxnSpMkLst>
        </pc:cxnChg>
        <pc:cxnChg chg="del mod">
          <ac:chgData name="Nicolas Delfosse" userId="d965f3d4-ea58-4afe-85b0-6f02e8cf3c22" providerId="ADAL" clId="{C1EF8280-3966-4681-AC4D-8D4580F2A6EE}" dt="2023-07-22T20:31:01.800" v="1738" actId="478"/>
          <ac:cxnSpMkLst>
            <pc:docMk/>
            <pc:sldMk cId="3175991440" sldId="305"/>
            <ac:cxnSpMk id="62" creationId="{8C0BE654-2AB0-B243-15C0-9F82B40125F2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63" creationId="{EB4E8FCD-47E6-BAA5-E3D2-BAA7A94D485F}"/>
          </ac:cxnSpMkLst>
        </pc:cxnChg>
        <pc:cxnChg chg="del mod">
          <ac:chgData name="Nicolas Delfosse" userId="d965f3d4-ea58-4afe-85b0-6f02e8cf3c22" providerId="ADAL" clId="{C1EF8280-3966-4681-AC4D-8D4580F2A6EE}" dt="2023-07-22T20:30:55.337" v="1734" actId="478"/>
          <ac:cxnSpMkLst>
            <pc:docMk/>
            <pc:sldMk cId="3175991440" sldId="305"/>
            <ac:cxnSpMk id="64" creationId="{81695A85-FBAB-816A-06FC-379661533FF6}"/>
          </ac:cxnSpMkLst>
        </pc:cxnChg>
        <pc:cxnChg chg="del mod">
          <ac:chgData name="Nicolas Delfosse" userId="d965f3d4-ea58-4afe-85b0-6f02e8cf3c22" providerId="ADAL" clId="{C1EF8280-3966-4681-AC4D-8D4580F2A6EE}" dt="2023-07-22T20:31:04.227" v="1739" actId="478"/>
          <ac:cxnSpMkLst>
            <pc:docMk/>
            <pc:sldMk cId="3175991440" sldId="305"/>
            <ac:cxnSpMk id="67" creationId="{B28F9128-613F-FFBE-BB37-421EEBBD6A2C}"/>
          </ac:cxnSpMkLst>
        </pc:cxnChg>
        <pc:cxnChg chg="mod">
          <ac:chgData name="Nicolas Delfosse" userId="d965f3d4-ea58-4afe-85b0-6f02e8cf3c22" providerId="ADAL" clId="{C1EF8280-3966-4681-AC4D-8D4580F2A6EE}" dt="2023-07-22T20:30:29.844" v="1731" actId="478"/>
          <ac:cxnSpMkLst>
            <pc:docMk/>
            <pc:sldMk cId="3175991440" sldId="305"/>
            <ac:cxnSpMk id="68" creationId="{C284CC4D-CBE4-FF5C-6544-672CFD9F67EC}"/>
          </ac:cxnSpMkLst>
        </pc:cxnChg>
        <pc:cxnChg chg="del mod">
          <ac:chgData name="Nicolas Delfosse" userId="d965f3d4-ea58-4afe-85b0-6f02e8cf3c22" providerId="ADAL" clId="{C1EF8280-3966-4681-AC4D-8D4580F2A6EE}" dt="2023-07-22T20:30:31.819" v="1732" actId="478"/>
          <ac:cxnSpMkLst>
            <pc:docMk/>
            <pc:sldMk cId="3175991440" sldId="305"/>
            <ac:cxnSpMk id="69" creationId="{CF7B7A63-84E9-97AC-A59D-8338992CE574}"/>
          </ac:cxnSpMkLst>
        </pc:cxnChg>
        <pc:cxnChg chg="mod">
          <ac:chgData name="Nicolas Delfosse" userId="d965f3d4-ea58-4afe-85b0-6f02e8cf3c22" providerId="ADAL" clId="{C1EF8280-3966-4681-AC4D-8D4580F2A6EE}" dt="2023-07-22T20:30:06.595" v="1724" actId="478"/>
          <ac:cxnSpMkLst>
            <pc:docMk/>
            <pc:sldMk cId="3175991440" sldId="305"/>
            <ac:cxnSpMk id="72" creationId="{66CDEDC7-52A2-8F5C-736F-986A823774CB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3" creationId="{8B075BE3-5808-23FD-2FE5-47C8D729F623}"/>
          </ac:cxnSpMkLst>
        </pc:cxnChg>
        <pc:cxnChg chg="del mod">
          <ac:chgData name="Nicolas Delfosse" userId="d965f3d4-ea58-4afe-85b0-6f02e8cf3c22" providerId="ADAL" clId="{C1EF8280-3966-4681-AC4D-8D4580F2A6EE}" dt="2023-07-22T20:30:04.628" v="1723" actId="478"/>
          <ac:cxnSpMkLst>
            <pc:docMk/>
            <pc:sldMk cId="3175991440" sldId="305"/>
            <ac:cxnSpMk id="74" creationId="{367A8C88-944C-88CD-608B-19C0284B0BFC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6" creationId="{691976B6-3764-632F-ACED-A7A8A6AF491B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77" creationId="{53039FFE-CCE8-FEF3-EC93-5E8A89831277}"/>
          </ac:cxnSpMkLst>
        </pc:cxnChg>
        <pc:cxnChg chg="mod">
          <ac:chgData name="Nicolas Delfosse" userId="d965f3d4-ea58-4afe-85b0-6f02e8cf3c22" providerId="ADAL" clId="{C1EF8280-3966-4681-AC4D-8D4580F2A6EE}" dt="2023-07-22T20:30:26.283" v="1729" actId="478"/>
          <ac:cxnSpMkLst>
            <pc:docMk/>
            <pc:sldMk cId="3175991440" sldId="305"/>
            <ac:cxnSpMk id="79" creationId="{A47EE042-134E-B703-3CDB-F6E14CC2F298}"/>
          </ac:cxnSpMkLst>
        </pc:cxnChg>
        <pc:cxnChg chg="del mod">
          <ac:chgData name="Nicolas Delfosse" userId="d965f3d4-ea58-4afe-85b0-6f02e8cf3c22" providerId="ADAL" clId="{C1EF8280-3966-4681-AC4D-8D4580F2A6EE}" dt="2023-07-22T20:30:27.797" v="1730" actId="478"/>
          <ac:cxnSpMkLst>
            <pc:docMk/>
            <pc:sldMk cId="3175991440" sldId="305"/>
            <ac:cxnSpMk id="80" creationId="{3A46C7F2-1D59-3C93-30FC-D0F04E964384}"/>
          </ac:cxnSpMkLst>
        </pc:cxnChg>
        <pc:cxnChg chg="mod">
          <ac:chgData name="Nicolas Delfosse" userId="d965f3d4-ea58-4afe-85b0-6f02e8cf3c22" providerId="ADAL" clId="{C1EF8280-3966-4681-AC4D-8D4580F2A6EE}" dt="2023-07-22T20:30:17.268" v="1726" actId="478"/>
          <ac:cxnSpMkLst>
            <pc:docMk/>
            <pc:sldMk cId="3175991440" sldId="305"/>
            <ac:cxnSpMk id="83" creationId="{D13D38C2-7EB0-0F4B-D966-356D53FE1247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4" creationId="{523A34E0-B6DC-084F-A946-C98BE88119B4}"/>
          </ac:cxnSpMkLst>
        </pc:cxnChg>
        <pc:cxnChg chg="del mod">
          <ac:chgData name="Nicolas Delfosse" userId="d965f3d4-ea58-4afe-85b0-6f02e8cf3c22" providerId="ADAL" clId="{C1EF8280-3966-4681-AC4D-8D4580F2A6EE}" dt="2023-07-22T20:30:08.062" v="1725" actId="478"/>
          <ac:cxnSpMkLst>
            <pc:docMk/>
            <pc:sldMk cId="3175991440" sldId="305"/>
            <ac:cxnSpMk id="85" creationId="{DFB18659-99C9-13A6-F6D9-0DFAB089F226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7" creationId="{477A5D56-6603-7AD1-F9AB-921D1129A7E0}"/>
          </ac:cxnSpMkLst>
        </pc:cxnChg>
        <pc:cxnChg chg="mod">
          <ac:chgData name="Nicolas Delfosse" userId="d965f3d4-ea58-4afe-85b0-6f02e8cf3c22" providerId="ADAL" clId="{C1EF8280-3966-4681-AC4D-8D4580F2A6EE}" dt="2023-07-22T20:29:44.522" v="1718"/>
          <ac:cxnSpMkLst>
            <pc:docMk/>
            <pc:sldMk cId="3175991440" sldId="305"/>
            <ac:cxnSpMk id="88" creationId="{46248EEE-F8D4-75D2-539C-211259C314EC}"/>
          </ac:cxnSpMkLst>
        </pc:cxnChg>
        <pc:cxnChg chg="mod">
          <ac:chgData name="Nicolas Delfosse" userId="d965f3d4-ea58-4afe-85b0-6f02e8cf3c22" providerId="ADAL" clId="{C1EF8280-3966-4681-AC4D-8D4580F2A6EE}" dt="2023-07-22T20:30:19.393" v="1727" actId="478"/>
          <ac:cxnSpMkLst>
            <pc:docMk/>
            <pc:sldMk cId="3175991440" sldId="305"/>
            <ac:cxnSpMk id="90" creationId="{8F25E2B1-ABA7-BA57-AFBE-84F0D1D36F33}"/>
          </ac:cxnSpMkLst>
        </pc:cxnChg>
        <pc:cxnChg chg="del mod">
          <ac:chgData name="Nicolas Delfosse" userId="d965f3d4-ea58-4afe-85b0-6f02e8cf3c22" providerId="ADAL" clId="{C1EF8280-3966-4681-AC4D-8D4580F2A6EE}" dt="2023-07-22T20:30:21.203" v="1728" actId="478"/>
          <ac:cxnSpMkLst>
            <pc:docMk/>
            <pc:sldMk cId="3175991440" sldId="305"/>
            <ac:cxnSpMk id="91" creationId="{359F945A-7427-D7E6-F5E5-35DBDD2985E0}"/>
          </ac:cxnSpMkLst>
        </pc:cxnChg>
      </pc:sldChg>
      <pc:sldChg chg="modSp add del mod">
        <pc:chgData name="Nicolas Delfosse" userId="d965f3d4-ea58-4afe-85b0-6f02e8cf3c22" providerId="ADAL" clId="{C1EF8280-3966-4681-AC4D-8D4580F2A6EE}" dt="2023-07-24T08:21:40.108" v="19227" actId="47"/>
        <pc:sldMkLst>
          <pc:docMk/>
          <pc:sldMk cId="624459825" sldId="306"/>
        </pc:sldMkLst>
        <pc:spChg chg="mod">
          <ac:chgData name="Nicolas Delfosse" userId="d965f3d4-ea58-4afe-85b0-6f02e8cf3c22" providerId="ADAL" clId="{C1EF8280-3966-4681-AC4D-8D4580F2A6EE}" dt="2023-07-22T20:34:26.820" v="1763" actId="20577"/>
          <ac:spMkLst>
            <pc:docMk/>
            <pc:sldMk cId="624459825" sldId="306"/>
            <ac:spMk id="2" creationId="{309D8DE7-D8F6-43E7-281D-6C9B4AA6692A}"/>
          </ac:spMkLst>
        </pc:spChg>
        <pc:spChg chg="mod">
          <ac:chgData name="Nicolas Delfosse" userId="d965f3d4-ea58-4afe-85b0-6f02e8cf3c22" providerId="ADAL" clId="{C1EF8280-3966-4681-AC4D-8D4580F2A6EE}" dt="2023-07-22T20:42:36.698" v="2020" actId="20577"/>
          <ac:spMkLst>
            <pc:docMk/>
            <pc:sldMk cId="624459825" sldId="306"/>
            <ac:spMk id="3" creationId="{C9C65779-8156-36A3-FAF0-890576DCC09C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9:40.676" v="18420" actId="47"/>
        <pc:sldMkLst>
          <pc:docMk/>
          <pc:sldMk cId="1117174344" sldId="307"/>
        </pc:sldMkLst>
        <pc:spChg chg="mod">
          <ac:chgData name="Nicolas Delfosse" userId="d965f3d4-ea58-4afe-85b0-6f02e8cf3c22" providerId="ADAL" clId="{C1EF8280-3966-4681-AC4D-8D4580F2A6EE}" dt="2023-07-23T00:47:52.531" v="3769" actId="20577"/>
          <ac:spMkLst>
            <pc:docMk/>
            <pc:sldMk cId="1117174344" sldId="307"/>
            <ac:spMk id="2" creationId="{8ECC3BAA-237A-34C0-164B-4DF30AB27EDE}"/>
          </ac:spMkLst>
        </pc:spChg>
        <pc:spChg chg="mod">
          <ac:chgData name="Nicolas Delfosse" userId="d965f3d4-ea58-4afe-85b0-6f02e8cf3c22" providerId="ADAL" clId="{C1EF8280-3966-4681-AC4D-8D4580F2A6EE}" dt="2023-07-23T01:03:07.436" v="4899" actId="20577"/>
          <ac:spMkLst>
            <pc:docMk/>
            <pc:sldMk cId="1117174344" sldId="307"/>
            <ac:spMk id="3" creationId="{95D41BB0-9914-014C-2C64-C176B0165B61}"/>
          </ac:spMkLst>
        </pc:spChg>
      </pc:sldChg>
      <pc:sldChg chg="add del">
        <pc:chgData name="Nicolas Delfosse" userId="d965f3d4-ea58-4afe-85b0-6f02e8cf3c22" providerId="ADAL" clId="{C1EF8280-3966-4681-AC4D-8D4580F2A6EE}" dt="2023-07-22T20:35:48.741" v="1837"/>
        <pc:sldMkLst>
          <pc:docMk/>
          <pc:sldMk cId="2260553606" sldId="307"/>
        </pc:sldMkLst>
      </pc:sldChg>
      <pc:sldChg chg="modSp new del mod ord">
        <pc:chgData name="Nicolas Delfosse" userId="d965f3d4-ea58-4afe-85b0-6f02e8cf3c22" providerId="ADAL" clId="{C1EF8280-3966-4681-AC4D-8D4580F2A6EE}" dt="2023-07-24T07:29:33.421" v="18418" actId="47"/>
        <pc:sldMkLst>
          <pc:docMk/>
          <pc:sldMk cId="4172429005" sldId="308"/>
        </pc:sldMkLst>
        <pc:spChg chg="mod">
          <ac:chgData name="Nicolas Delfosse" userId="d965f3d4-ea58-4afe-85b0-6f02e8cf3c22" providerId="ADAL" clId="{C1EF8280-3966-4681-AC4D-8D4580F2A6EE}" dt="2023-07-23T01:06:06.797" v="5082" actId="20577"/>
          <ac:spMkLst>
            <pc:docMk/>
            <pc:sldMk cId="4172429005" sldId="308"/>
            <ac:spMk id="2" creationId="{DC2BC5AF-6ABD-64F8-F1F6-BC69CB52DC58}"/>
          </ac:spMkLst>
        </pc:spChg>
        <pc:spChg chg="mod">
          <ac:chgData name="Nicolas Delfosse" userId="d965f3d4-ea58-4afe-85b0-6f02e8cf3c22" providerId="ADAL" clId="{C1EF8280-3966-4681-AC4D-8D4580F2A6EE}" dt="2023-07-23T01:13:14.261" v="5843" actId="5793"/>
          <ac:spMkLst>
            <pc:docMk/>
            <pc:sldMk cId="4172429005" sldId="308"/>
            <ac:spMk id="3" creationId="{654670BE-C936-F83C-378B-F93FB5D34C4E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17:39.518" v="17701" actId="47"/>
        <pc:sldMkLst>
          <pc:docMk/>
          <pc:sldMk cId="3316966085" sldId="309"/>
        </pc:sldMkLst>
        <pc:spChg chg="mod">
          <ac:chgData name="Nicolas Delfosse" userId="d965f3d4-ea58-4afe-85b0-6f02e8cf3c22" providerId="ADAL" clId="{C1EF8280-3966-4681-AC4D-8D4580F2A6EE}" dt="2023-07-23T01:04:37.575" v="4989" actId="20577"/>
          <ac:spMkLst>
            <pc:docMk/>
            <pc:sldMk cId="3316966085" sldId="309"/>
            <ac:spMk id="2" creationId="{7B060315-6F4D-B412-76CD-AD12187EC35B}"/>
          </ac:spMkLst>
        </pc:spChg>
        <pc:spChg chg="mod">
          <ac:chgData name="Nicolas Delfosse" userId="d965f3d4-ea58-4afe-85b0-6f02e8cf3c22" providerId="ADAL" clId="{C1EF8280-3966-4681-AC4D-8D4580F2A6EE}" dt="2023-07-23T01:16:48.221" v="5894" actId="20577"/>
          <ac:spMkLst>
            <pc:docMk/>
            <pc:sldMk cId="3316966085" sldId="309"/>
            <ac:spMk id="3" creationId="{A92744F2-F92A-C070-5276-B36E3B3FE3D0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577199023" sldId="310"/>
        </pc:sldMkLst>
        <pc:spChg chg="mod">
          <ac:chgData name="Nicolas Delfosse" userId="d965f3d4-ea58-4afe-85b0-6f02e8cf3c22" providerId="ADAL" clId="{C1EF8280-3966-4681-AC4D-8D4580F2A6EE}" dt="2023-07-23T01:17:07.123" v="5924" actId="20577"/>
          <ac:spMkLst>
            <pc:docMk/>
            <pc:sldMk cId="577199023" sldId="310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19:10:40.434" v="10777" actId="27636"/>
          <ac:spMkLst>
            <pc:docMk/>
            <pc:sldMk cId="577199023" sldId="310"/>
            <ac:spMk id="3" creationId="{8046A8FB-AA12-F54E-029C-6520D662E85F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730926048" sldId="311"/>
        </pc:sldMkLst>
        <pc:spChg chg="mod">
          <ac:chgData name="Nicolas Delfosse" userId="d965f3d4-ea58-4afe-85b0-6f02e8cf3c22" providerId="ADAL" clId="{C1EF8280-3966-4681-AC4D-8D4580F2A6EE}" dt="2023-07-23T18:52:16.814" v="10615" actId="20577"/>
          <ac:spMkLst>
            <pc:docMk/>
            <pc:sldMk cId="730926048" sldId="311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08:48:36.815" v="7966"/>
          <ac:spMkLst>
            <pc:docMk/>
            <pc:sldMk cId="730926048" sldId="311"/>
            <ac:spMk id="3" creationId="{F7FB83CE-EF45-3268-A177-EC888495BFB3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2951570160" sldId="312"/>
        </pc:sldMkLst>
        <pc:spChg chg="mod">
          <ac:chgData name="Nicolas Delfosse" userId="d965f3d4-ea58-4afe-85b0-6f02e8cf3c22" providerId="ADAL" clId="{C1EF8280-3966-4681-AC4D-8D4580F2A6EE}" dt="2023-07-23T19:11:14.426" v="10779"/>
          <ac:spMkLst>
            <pc:docMk/>
            <pc:sldMk cId="2951570160" sldId="312"/>
            <ac:spMk id="2" creationId="{36542268-4497-0578-43EF-A8B62F4E113A}"/>
          </ac:spMkLst>
        </pc:spChg>
        <pc:spChg chg="mod">
          <ac:chgData name="Nicolas Delfosse" userId="d965f3d4-ea58-4afe-85b0-6f02e8cf3c22" providerId="ADAL" clId="{C1EF8280-3966-4681-AC4D-8D4580F2A6EE}" dt="2023-07-23T19:11:39.623" v="10805" actId="20577"/>
          <ac:spMkLst>
            <pc:docMk/>
            <pc:sldMk cId="2951570160" sldId="312"/>
            <ac:spMk id="3" creationId="{2F214C90-96B7-A3CF-F5F6-BD69A8609AED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9:02:04.565" v="10720" actId="47"/>
        <pc:sldMkLst>
          <pc:docMk/>
          <pc:sldMk cId="3913909623" sldId="313"/>
        </pc:sldMkLst>
        <pc:spChg chg="mod">
          <ac:chgData name="Nicolas Delfosse" userId="d965f3d4-ea58-4afe-85b0-6f02e8cf3c22" providerId="ADAL" clId="{C1EF8280-3966-4681-AC4D-8D4580F2A6EE}" dt="2023-07-23T09:13:46.397" v="8780" actId="21"/>
          <ac:spMkLst>
            <pc:docMk/>
            <pc:sldMk cId="3913909623" sldId="313"/>
            <ac:spMk id="3" creationId="{BB6624F1-1CEB-6485-93A9-F24482A44B53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6:31:43.436" v="9727" actId="47"/>
        <pc:sldMkLst>
          <pc:docMk/>
          <pc:sldMk cId="3689679232" sldId="314"/>
        </pc:sldMkLst>
        <pc:spChg chg="mod">
          <ac:chgData name="Nicolas Delfosse" userId="d965f3d4-ea58-4afe-85b0-6f02e8cf3c22" providerId="ADAL" clId="{C1EF8280-3966-4681-AC4D-8D4580F2A6EE}" dt="2023-07-23T09:20:00.760" v="9107" actId="20577"/>
          <ac:spMkLst>
            <pc:docMk/>
            <pc:sldMk cId="3689679232" sldId="314"/>
            <ac:spMk id="2" creationId="{F6BCCA97-3112-87C3-66E4-1B406022588D}"/>
          </ac:spMkLst>
        </pc:spChg>
      </pc:sldChg>
      <pc:sldChg chg="modSp new del mod ord">
        <pc:chgData name="Nicolas Delfosse" userId="d965f3d4-ea58-4afe-85b0-6f02e8cf3c22" providerId="ADAL" clId="{C1EF8280-3966-4681-AC4D-8D4580F2A6EE}" dt="2023-07-24T07:20:02.150" v="17702" actId="47"/>
        <pc:sldMkLst>
          <pc:docMk/>
          <pc:sldMk cId="2789732934" sldId="315"/>
        </pc:sldMkLst>
        <pc:spChg chg="mod">
          <ac:chgData name="Nicolas Delfosse" userId="d965f3d4-ea58-4afe-85b0-6f02e8cf3c22" providerId="ADAL" clId="{C1EF8280-3966-4681-AC4D-8D4580F2A6EE}" dt="2023-07-23T16:21:06.656" v="9317" actId="20577"/>
          <ac:spMkLst>
            <pc:docMk/>
            <pc:sldMk cId="2789732934" sldId="315"/>
            <ac:spMk id="2" creationId="{AB9DC7DE-2959-6EC5-0C11-72F9B7F82526}"/>
          </ac:spMkLst>
        </pc:spChg>
        <pc:spChg chg="mod">
          <ac:chgData name="Nicolas Delfosse" userId="d965f3d4-ea58-4afe-85b0-6f02e8cf3c22" providerId="ADAL" clId="{C1EF8280-3966-4681-AC4D-8D4580F2A6EE}" dt="2023-07-23T19:04:27.863" v="10746" actId="20577"/>
          <ac:spMkLst>
            <pc:docMk/>
            <pc:sldMk cId="2789732934" sldId="315"/>
            <ac:spMk id="3" creationId="{66B520E4-8E1F-78B6-48D9-02A2B68FCE73}"/>
          </ac:spMkLst>
        </pc:spChg>
      </pc:sldChg>
      <pc:sldChg chg="modSp new mod">
        <pc:chgData name="Nicolas Delfosse" userId="d965f3d4-ea58-4afe-85b0-6f02e8cf3c22" providerId="ADAL" clId="{C1EF8280-3966-4681-AC4D-8D4580F2A6EE}" dt="2023-07-23T16:28:07.514" v="9642" actId="20577"/>
        <pc:sldMkLst>
          <pc:docMk/>
          <pc:sldMk cId="2288966495" sldId="316"/>
        </pc:sldMkLst>
        <pc:spChg chg="mod">
          <ac:chgData name="Nicolas Delfosse" userId="d965f3d4-ea58-4afe-85b0-6f02e8cf3c22" providerId="ADAL" clId="{C1EF8280-3966-4681-AC4D-8D4580F2A6EE}" dt="2023-07-23T16:28:07.514" v="9642" actId="20577"/>
          <ac:spMkLst>
            <pc:docMk/>
            <pc:sldMk cId="2288966495" sldId="316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1EF8280-3966-4681-AC4D-8D4580F2A6EE}" dt="2023-07-23T16:28:33.416" v="9663" actId="20577"/>
        <pc:sldMkLst>
          <pc:docMk/>
          <pc:sldMk cId="2632867690" sldId="317"/>
        </pc:sldMkLst>
        <pc:spChg chg="mod">
          <ac:chgData name="Nicolas Delfosse" userId="d965f3d4-ea58-4afe-85b0-6f02e8cf3c22" providerId="ADAL" clId="{C1EF8280-3966-4681-AC4D-8D4580F2A6EE}" dt="2023-07-23T16:28:33.416" v="9663" actId="20577"/>
          <ac:spMkLst>
            <pc:docMk/>
            <pc:sldMk cId="2632867690" sldId="317"/>
            <ac:spMk id="2" creationId="{5C161B44-4BFF-7947-DBAB-410C993D2C00}"/>
          </ac:spMkLst>
        </pc:spChg>
      </pc:sldChg>
      <pc:sldChg chg="modSp add del mod">
        <pc:chgData name="Nicolas Delfosse" userId="d965f3d4-ea58-4afe-85b0-6f02e8cf3c22" providerId="ADAL" clId="{C1EF8280-3966-4681-AC4D-8D4580F2A6EE}" dt="2023-07-23T20:12:20.035" v="12256" actId="47"/>
        <pc:sldMkLst>
          <pc:docMk/>
          <pc:sldMk cId="3929646816" sldId="318"/>
        </pc:sldMkLst>
        <pc:spChg chg="mod">
          <ac:chgData name="Nicolas Delfosse" userId="d965f3d4-ea58-4afe-85b0-6f02e8cf3c22" providerId="ADAL" clId="{C1EF8280-3966-4681-AC4D-8D4580F2A6EE}" dt="2023-07-23T16:30:28.514" v="9692" actId="20577"/>
          <ac:spMkLst>
            <pc:docMk/>
            <pc:sldMk cId="3929646816" sldId="318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1EF8280-3966-4681-AC4D-8D4580F2A6EE}" dt="2023-07-24T10:11:34.118" v="22751" actId="20577"/>
        <pc:sldMkLst>
          <pc:docMk/>
          <pc:sldMk cId="3024326684" sldId="319"/>
        </pc:sldMkLst>
        <pc:spChg chg="mod">
          <ac:chgData name="Nicolas Delfosse" userId="d965f3d4-ea58-4afe-85b0-6f02e8cf3c22" providerId="ADAL" clId="{C1EF8280-3966-4681-AC4D-8D4580F2A6EE}" dt="2023-07-24T10:11:34.118" v="22751" actId="20577"/>
          <ac:spMkLst>
            <pc:docMk/>
            <pc:sldMk cId="3024326684" sldId="319"/>
            <ac:spMk id="2" creationId="{5C161B44-4BFF-7947-DBAB-410C993D2C00}"/>
          </ac:spMkLst>
        </pc:spChg>
      </pc:sldChg>
      <pc:sldChg chg="modSp add del mod">
        <pc:chgData name="Nicolas Delfosse" userId="d965f3d4-ea58-4afe-85b0-6f02e8cf3c22" providerId="ADAL" clId="{C1EF8280-3966-4681-AC4D-8D4580F2A6EE}" dt="2023-07-23T20:01:35.649" v="11572" actId="47"/>
        <pc:sldMkLst>
          <pc:docMk/>
          <pc:sldMk cId="3785694914" sldId="320"/>
        </pc:sldMkLst>
        <pc:spChg chg="mod">
          <ac:chgData name="Nicolas Delfosse" userId="d965f3d4-ea58-4afe-85b0-6f02e8cf3c22" providerId="ADAL" clId="{C1EF8280-3966-4681-AC4D-8D4580F2A6EE}" dt="2023-07-23T19:12:38.080" v="10833" actId="20577"/>
          <ac:spMkLst>
            <pc:docMk/>
            <pc:sldMk cId="3785694914" sldId="320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19:14:51.614" v="10866" actId="27636"/>
          <ac:spMkLst>
            <pc:docMk/>
            <pc:sldMk cId="3785694914" sldId="320"/>
            <ac:spMk id="3" creationId="{8046A8FB-AA12-F54E-029C-6520D662E85F}"/>
          </ac:spMkLst>
        </pc:spChg>
      </pc:sldChg>
      <pc:sldChg chg="modSp new del mod">
        <pc:chgData name="Nicolas Delfosse" userId="d965f3d4-ea58-4afe-85b0-6f02e8cf3c22" providerId="ADAL" clId="{C1EF8280-3966-4681-AC4D-8D4580F2A6EE}" dt="2023-07-23T19:10:46.136" v="10778" actId="47"/>
        <pc:sldMkLst>
          <pc:docMk/>
          <pc:sldMk cId="4197027331" sldId="320"/>
        </pc:sldMkLst>
        <pc:spChg chg="mod">
          <ac:chgData name="Nicolas Delfosse" userId="d965f3d4-ea58-4afe-85b0-6f02e8cf3c22" providerId="ADAL" clId="{C1EF8280-3966-4681-AC4D-8D4580F2A6EE}" dt="2023-07-23T16:33:23.090" v="9739" actId="20577"/>
          <ac:spMkLst>
            <pc:docMk/>
            <pc:sldMk cId="4197027331" sldId="320"/>
            <ac:spMk id="2" creationId="{EB31CBD7-EBA8-01F3-30EC-7B840B05FAD8}"/>
          </ac:spMkLst>
        </pc:spChg>
        <pc:spChg chg="mod">
          <ac:chgData name="Nicolas Delfosse" userId="d965f3d4-ea58-4afe-85b0-6f02e8cf3c22" providerId="ADAL" clId="{C1EF8280-3966-4681-AC4D-8D4580F2A6EE}" dt="2023-07-23T19:10:14.293" v="10756" actId="21"/>
          <ac:spMkLst>
            <pc:docMk/>
            <pc:sldMk cId="4197027331" sldId="320"/>
            <ac:spMk id="3" creationId="{CDF4FDF9-5ACA-206B-47C3-BF7F736D3290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7:51:52.550" v="19212" actId="47"/>
        <pc:sldMkLst>
          <pc:docMk/>
          <pc:sldMk cId="4277911114" sldId="321"/>
        </pc:sldMkLst>
        <pc:spChg chg="mod">
          <ac:chgData name="Nicolas Delfosse" userId="d965f3d4-ea58-4afe-85b0-6f02e8cf3c22" providerId="ADAL" clId="{C1EF8280-3966-4681-AC4D-8D4580F2A6EE}" dt="2023-07-23T19:16:40.345" v="10879" actId="20577"/>
          <ac:spMkLst>
            <pc:docMk/>
            <pc:sldMk cId="4277911114" sldId="321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4T00:34:54.751" v="15819" actId="5793"/>
          <ac:spMkLst>
            <pc:docMk/>
            <pc:sldMk cId="4277911114" sldId="321"/>
            <ac:spMk id="3" creationId="{8046A8FB-AA12-F54E-029C-6520D662E85F}"/>
          </ac:spMkLst>
        </pc:spChg>
      </pc:sldChg>
      <pc:sldChg chg="add del">
        <pc:chgData name="Nicolas Delfosse" userId="d965f3d4-ea58-4afe-85b0-6f02e8cf3c22" providerId="ADAL" clId="{C1EF8280-3966-4681-AC4D-8D4580F2A6EE}" dt="2023-07-23T19:17:56.607" v="10927"/>
        <pc:sldMkLst>
          <pc:docMk/>
          <pc:sldMk cId="1501001036" sldId="322"/>
        </pc:sldMkLst>
      </pc:sldChg>
      <pc:sldChg chg="new del">
        <pc:chgData name="Nicolas Delfosse" userId="d965f3d4-ea58-4afe-85b0-6f02e8cf3c22" providerId="ADAL" clId="{C1EF8280-3966-4681-AC4D-8D4580F2A6EE}" dt="2023-07-23T20:02:14.113" v="11583" actId="47"/>
        <pc:sldMkLst>
          <pc:docMk/>
          <pc:sldMk cId="3793690185" sldId="322"/>
        </pc:sldMkLst>
      </pc:sldChg>
      <pc:sldChg chg="addSp 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95841814" sldId="323"/>
        </pc:sldMkLst>
        <pc:spChg chg="mod">
          <ac:chgData name="Nicolas Delfosse" userId="d965f3d4-ea58-4afe-85b0-6f02e8cf3c22" providerId="ADAL" clId="{C1EF8280-3966-4681-AC4D-8D4580F2A6EE}" dt="2023-07-23T19:20:04.379" v="10956" actId="20577"/>
          <ac:spMkLst>
            <pc:docMk/>
            <pc:sldMk cId="95841814" sldId="323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19:48:25.525" v="11328" actId="20577"/>
          <ac:spMkLst>
            <pc:docMk/>
            <pc:sldMk cId="95841814" sldId="323"/>
            <ac:spMk id="3" creationId="{F7FB83CE-EF45-3268-A177-EC888495BFB3}"/>
          </ac:spMkLst>
        </pc:spChg>
        <pc:spChg chg="add mod">
          <ac:chgData name="Nicolas Delfosse" userId="d965f3d4-ea58-4afe-85b0-6f02e8cf3c22" providerId="ADAL" clId="{C1EF8280-3966-4681-AC4D-8D4580F2A6EE}" dt="2023-07-23T20:01:17.525" v="11571" actId="20577"/>
          <ac:spMkLst>
            <pc:docMk/>
            <pc:sldMk cId="95841814" sldId="323"/>
            <ac:spMk id="4" creationId="{ED94F5EB-416B-BF99-628A-2A802A285D9F}"/>
          </ac:spMkLst>
        </pc:spChg>
      </pc:sldChg>
      <pc:sldChg chg="addSp delSp modSp add mod modAnim">
        <pc:chgData name="Nicolas Delfosse" userId="d965f3d4-ea58-4afe-85b0-6f02e8cf3c22" providerId="ADAL" clId="{C1EF8280-3966-4681-AC4D-8D4580F2A6EE}" dt="2023-07-25T05:28:35.924" v="26022" actId="20577"/>
        <pc:sldMkLst>
          <pc:docMk/>
          <pc:sldMk cId="1064643639" sldId="323"/>
        </pc:sldMkLst>
        <pc:spChg chg="mod">
          <ac:chgData name="Nicolas Delfosse" userId="d965f3d4-ea58-4afe-85b0-6f02e8cf3c22" providerId="ADAL" clId="{C1EF8280-3966-4681-AC4D-8D4580F2A6EE}" dt="2023-07-25T05:27:20.420" v="25896"/>
          <ac:spMkLst>
            <pc:docMk/>
            <pc:sldMk cId="1064643639" sldId="323"/>
            <ac:spMk id="3" creationId="{F7FB83CE-EF45-3268-A177-EC888495BFB3}"/>
          </ac:spMkLst>
        </pc:spChg>
        <pc:spChg chg="add del mod">
          <ac:chgData name="Nicolas Delfosse" userId="d965f3d4-ea58-4afe-85b0-6f02e8cf3c22" providerId="ADAL" clId="{C1EF8280-3966-4681-AC4D-8D4580F2A6EE}" dt="2023-07-24T15:25:42.806" v="23856" actId="478"/>
          <ac:spMkLst>
            <pc:docMk/>
            <pc:sldMk cId="1064643639" sldId="323"/>
            <ac:spMk id="4" creationId="{45F0622B-2BB4-D066-F749-F6901B489DC6}"/>
          </ac:spMkLst>
        </pc:spChg>
        <pc:spChg chg="del">
          <ac:chgData name="Nicolas Delfosse" userId="d965f3d4-ea58-4afe-85b0-6f02e8cf3c22" providerId="ADAL" clId="{C1EF8280-3966-4681-AC4D-8D4580F2A6EE}" dt="2023-07-24T10:34:18.169" v="23168" actId="478"/>
          <ac:spMkLst>
            <pc:docMk/>
            <pc:sldMk cId="1064643639" sldId="323"/>
            <ac:spMk id="4" creationId="{ED94F5EB-416B-BF99-628A-2A802A285D9F}"/>
          </ac:spMkLst>
        </pc:spChg>
        <pc:spChg chg="add del mod">
          <ac:chgData name="Nicolas Delfosse" userId="d965f3d4-ea58-4afe-85b0-6f02e8cf3c22" providerId="ADAL" clId="{C1EF8280-3966-4681-AC4D-8D4580F2A6EE}" dt="2023-07-25T05:27:12.116" v="25895" actId="478"/>
          <ac:spMkLst>
            <pc:docMk/>
            <pc:sldMk cId="1064643639" sldId="323"/>
            <ac:spMk id="5" creationId="{99D38DB8-C220-8C82-DFCA-01978E3F7EAC}"/>
          </ac:spMkLst>
        </pc:spChg>
        <pc:spChg chg="add mod">
          <ac:chgData name="Nicolas Delfosse" userId="d965f3d4-ea58-4afe-85b0-6f02e8cf3c22" providerId="ADAL" clId="{C1EF8280-3966-4681-AC4D-8D4580F2A6EE}" dt="2023-07-25T05:28:35.924" v="26022" actId="20577"/>
          <ac:spMkLst>
            <pc:docMk/>
            <pc:sldMk cId="1064643639" sldId="323"/>
            <ac:spMk id="7" creationId="{6F97D4D9-E10D-717F-307E-E100774356D9}"/>
          </ac:spMkLst>
        </pc:spChg>
      </pc:sldChg>
      <pc:sldChg chg="modSp 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2868961979" sldId="323"/>
        </pc:sldMkLst>
        <pc:spChg chg="mod">
          <ac:chgData name="Nicolas Delfosse" userId="d965f3d4-ea58-4afe-85b0-6f02e8cf3c22" providerId="ADAL" clId="{C1EF8280-3966-4681-AC4D-8D4580F2A6EE}" dt="2023-07-24T00:36:47.691" v="15937" actId="20577"/>
          <ac:spMkLst>
            <pc:docMk/>
            <pc:sldMk cId="2868961979" sldId="323"/>
            <ac:spMk id="3" creationId="{F7FB83CE-EF45-3268-A177-EC888495BFB3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307930151" sldId="324"/>
        </pc:sldMkLst>
      </pc:sldChg>
      <pc:sldChg chg="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2963472428" sldId="324"/>
        </pc:sldMkLst>
        <pc:spChg chg="mod">
          <ac:chgData name="Nicolas Delfosse" userId="d965f3d4-ea58-4afe-85b0-6f02e8cf3c22" providerId="ADAL" clId="{C1EF8280-3966-4681-AC4D-8D4580F2A6EE}" dt="2023-07-23T19:21:20.171" v="10988" actId="20577"/>
          <ac:spMkLst>
            <pc:docMk/>
            <pc:sldMk cId="2963472428" sldId="324"/>
            <ac:spMk id="2" creationId="{AB9DC7DE-2959-6EC5-0C11-72F9B7F82526}"/>
          </ac:spMkLst>
        </pc:spChg>
        <pc:spChg chg="mod">
          <ac:chgData name="Nicolas Delfosse" userId="d965f3d4-ea58-4afe-85b0-6f02e8cf3c22" providerId="ADAL" clId="{C1EF8280-3966-4681-AC4D-8D4580F2A6EE}" dt="2023-07-23T19:39:15.522" v="11170" actId="20577"/>
          <ac:spMkLst>
            <pc:docMk/>
            <pc:sldMk cId="2963472428" sldId="324"/>
            <ac:spMk id="3" creationId="{66B520E4-8E1F-78B6-48D9-02A2B68FCE73}"/>
          </ac:spMkLst>
        </pc:spChg>
      </pc:sldChg>
      <pc:sldChg chg="add modAnim">
        <pc:chgData name="Nicolas Delfosse" userId="d965f3d4-ea58-4afe-85b0-6f02e8cf3c22" providerId="ADAL" clId="{C1EF8280-3966-4681-AC4D-8D4580F2A6EE}" dt="2023-07-24T10:34:22.202" v="23169"/>
        <pc:sldMkLst>
          <pc:docMk/>
          <pc:sldMk cId="3998850483" sldId="324"/>
        </pc:sldMkLst>
      </pc:sldChg>
      <pc:sldChg chg="modSp add mod modAnim">
        <pc:chgData name="Nicolas Delfosse" userId="d965f3d4-ea58-4afe-85b0-6f02e8cf3c22" providerId="ADAL" clId="{C1EF8280-3966-4681-AC4D-8D4580F2A6EE}" dt="2023-07-24T16:06:20.086" v="24398" actId="27636"/>
        <pc:sldMkLst>
          <pc:docMk/>
          <pc:sldMk cId="1113743829" sldId="325"/>
        </pc:sldMkLst>
        <pc:spChg chg="mod">
          <ac:chgData name="Nicolas Delfosse" userId="d965f3d4-ea58-4afe-85b0-6f02e8cf3c22" providerId="ADAL" clId="{C1EF8280-3966-4681-AC4D-8D4580F2A6EE}" dt="2023-07-24T16:06:20.086" v="24398" actId="27636"/>
          <ac:spMkLst>
            <pc:docMk/>
            <pc:sldMk cId="1113743829" sldId="325"/>
            <ac:spMk id="3" creationId="{2F214C90-96B7-A3CF-F5F6-BD69A8609AED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1333334859" sldId="325"/>
        </pc:sldMkLst>
      </pc:sldChg>
      <pc:sldChg chg="modSp add del mod">
        <pc:chgData name="Nicolas Delfosse" userId="d965f3d4-ea58-4afe-85b0-6f02e8cf3c22" providerId="ADAL" clId="{C1EF8280-3966-4681-AC4D-8D4580F2A6EE}" dt="2023-07-24T00:34:26.218" v="15767" actId="47"/>
        <pc:sldMkLst>
          <pc:docMk/>
          <pc:sldMk cId="3702984917" sldId="325"/>
        </pc:sldMkLst>
        <pc:spChg chg="mod">
          <ac:chgData name="Nicolas Delfosse" userId="d965f3d4-ea58-4afe-85b0-6f02e8cf3c22" providerId="ADAL" clId="{C1EF8280-3966-4681-AC4D-8D4580F2A6EE}" dt="2023-07-23T20:02:07.233" v="11582" actId="20577"/>
          <ac:spMkLst>
            <pc:docMk/>
            <pc:sldMk cId="3702984917" sldId="325"/>
            <ac:spMk id="2" creationId="{36542268-4497-0578-43EF-A8B62F4E113A}"/>
          </ac:spMkLst>
        </pc:spChg>
        <pc:spChg chg="mod">
          <ac:chgData name="Nicolas Delfosse" userId="d965f3d4-ea58-4afe-85b0-6f02e8cf3c22" providerId="ADAL" clId="{C1EF8280-3966-4681-AC4D-8D4580F2A6EE}" dt="2023-07-23T20:00:04.027" v="11561" actId="207"/>
          <ac:spMkLst>
            <pc:docMk/>
            <pc:sldMk cId="3702984917" sldId="325"/>
            <ac:spMk id="3" creationId="{2F214C90-96B7-A3CF-F5F6-BD69A8609AED}"/>
          </ac:spMkLst>
        </pc:spChg>
      </pc:sldChg>
      <pc:sldChg chg="modSp add mod">
        <pc:chgData name="Nicolas Delfosse" userId="d965f3d4-ea58-4afe-85b0-6f02e8cf3c22" providerId="ADAL" clId="{C1EF8280-3966-4681-AC4D-8D4580F2A6EE}" dt="2023-07-23T22:14:07.126" v="12601" actId="20577"/>
        <pc:sldMkLst>
          <pc:docMk/>
          <pc:sldMk cId="1263449180" sldId="326"/>
        </pc:sldMkLst>
        <pc:spChg chg="mod">
          <ac:chgData name="Nicolas Delfosse" userId="d965f3d4-ea58-4afe-85b0-6f02e8cf3c22" providerId="ADAL" clId="{C1EF8280-3966-4681-AC4D-8D4580F2A6EE}" dt="2023-07-23T22:14:07.126" v="12601" actId="20577"/>
          <ac:spMkLst>
            <pc:docMk/>
            <pc:sldMk cId="1263449180" sldId="326"/>
            <ac:spMk id="2" creationId="{5C161B44-4BFF-7947-DBAB-410C993D2C00}"/>
          </ac:spMkLst>
        </pc:spChg>
      </pc:sldChg>
      <pc:sldChg chg="addSp modSp add mod delAnim modAnim">
        <pc:chgData name="Nicolas Delfosse" userId="d965f3d4-ea58-4afe-85b0-6f02e8cf3c22" providerId="ADAL" clId="{C1EF8280-3966-4681-AC4D-8D4580F2A6EE}" dt="2023-07-24T10:48:34.564" v="23668"/>
        <pc:sldMkLst>
          <pc:docMk/>
          <pc:sldMk cId="570871396" sldId="327"/>
        </pc:sldMkLst>
        <pc:spChg chg="mod">
          <ac:chgData name="Nicolas Delfosse" userId="d965f3d4-ea58-4afe-85b0-6f02e8cf3c22" providerId="ADAL" clId="{C1EF8280-3966-4681-AC4D-8D4580F2A6EE}" dt="2023-07-24T10:37:14.688" v="23200" actId="20577"/>
          <ac:spMkLst>
            <pc:docMk/>
            <pc:sldMk cId="570871396" sldId="327"/>
            <ac:spMk id="3" creationId="{6876285F-06F1-D479-602B-A6036B179F4A}"/>
          </ac:spMkLst>
        </pc:spChg>
        <pc:spChg chg="add mod">
          <ac:chgData name="Nicolas Delfosse" userId="d965f3d4-ea58-4afe-85b0-6f02e8cf3c22" providerId="ADAL" clId="{C1EF8280-3966-4681-AC4D-8D4580F2A6EE}" dt="2023-07-23T22:17:09.536" v="12713" actId="1076"/>
          <ac:spMkLst>
            <pc:docMk/>
            <pc:sldMk cId="570871396" sldId="327"/>
            <ac:spMk id="4" creationId="{5DB4C340-FABE-BDA9-9DEC-F76D37C5901F}"/>
          </ac:spMkLst>
        </pc:spChg>
        <pc:spChg chg="mod">
          <ac:chgData name="Nicolas Delfosse" userId="d965f3d4-ea58-4afe-85b0-6f02e8cf3c22" providerId="ADAL" clId="{C1EF8280-3966-4681-AC4D-8D4580F2A6EE}" dt="2023-07-23T22:25:47.525" v="12771" actId="207"/>
          <ac:spMkLst>
            <pc:docMk/>
            <pc:sldMk cId="570871396" sldId="327"/>
            <ac:spMk id="6" creationId="{05A9D573-E593-00D9-B7BF-9F3A2D17B020}"/>
          </ac:spMkLst>
        </pc:spChg>
        <pc:spChg chg="add mod">
          <ac:chgData name="Nicolas Delfosse" userId="d965f3d4-ea58-4afe-85b0-6f02e8cf3c22" providerId="ADAL" clId="{C1EF8280-3966-4681-AC4D-8D4580F2A6EE}" dt="2023-07-23T22:17:25.971" v="12718" actId="1076"/>
          <ac:spMkLst>
            <pc:docMk/>
            <pc:sldMk cId="570871396" sldId="327"/>
            <ac:spMk id="52" creationId="{7B2BB6DA-215A-53B8-EEAD-CE683290EA86}"/>
          </ac:spMkLst>
        </pc:spChg>
        <pc:spChg chg="add mod">
          <ac:chgData name="Nicolas Delfosse" userId="d965f3d4-ea58-4afe-85b0-6f02e8cf3c22" providerId="ADAL" clId="{C1EF8280-3966-4681-AC4D-8D4580F2A6EE}" dt="2023-07-23T22:17:20.840" v="12717" actId="1076"/>
          <ac:spMkLst>
            <pc:docMk/>
            <pc:sldMk cId="570871396" sldId="327"/>
            <ac:spMk id="53" creationId="{FB3DE6DB-B7D9-4387-9C40-2A3F268EF2D2}"/>
          </ac:spMkLst>
        </pc:spChg>
        <pc:spChg chg="add mod">
          <ac:chgData name="Nicolas Delfosse" userId="d965f3d4-ea58-4afe-85b0-6f02e8cf3c22" providerId="ADAL" clId="{C1EF8280-3966-4681-AC4D-8D4580F2A6EE}" dt="2023-07-23T22:17:36.169" v="12720" actId="1076"/>
          <ac:spMkLst>
            <pc:docMk/>
            <pc:sldMk cId="570871396" sldId="327"/>
            <ac:spMk id="54" creationId="{560F35C3-E892-CA0F-E283-4D3F27F8A806}"/>
          </ac:spMkLst>
        </pc:spChg>
        <pc:spChg chg="add mod">
          <ac:chgData name="Nicolas Delfosse" userId="d965f3d4-ea58-4afe-85b0-6f02e8cf3c22" providerId="ADAL" clId="{C1EF8280-3966-4681-AC4D-8D4580F2A6EE}" dt="2023-07-23T22:26:29.955" v="12779" actId="1076"/>
          <ac:spMkLst>
            <pc:docMk/>
            <pc:sldMk cId="570871396" sldId="327"/>
            <ac:spMk id="55" creationId="{AB41C482-327B-C44A-E77B-AB0639DE83C1}"/>
          </ac:spMkLst>
        </pc:spChg>
        <pc:spChg chg="add mod">
          <ac:chgData name="Nicolas Delfosse" userId="d965f3d4-ea58-4afe-85b0-6f02e8cf3c22" providerId="ADAL" clId="{C1EF8280-3966-4681-AC4D-8D4580F2A6EE}" dt="2023-07-23T22:17:36.169" v="12720" actId="1076"/>
          <ac:spMkLst>
            <pc:docMk/>
            <pc:sldMk cId="570871396" sldId="327"/>
            <ac:spMk id="56" creationId="{60313CC8-97C3-5A86-F551-AFCE4845CB9F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7" creationId="{FE7102F5-DF7E-C7D1-A8E7-7071E5FE76A8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8" creationId="{B8193377-4085-1314-F6BD-0A9BCB3682DB}"/>
          </ac:spMkLst>
        </pc:spChg>
        <pc:spChg chg="add mod">
          <ac:chgData name="Nicolas Delfosse" userId="d965f3d4-ea58-4afe-85b0-6f02e8cf3c22" providerId="ADAL" clId="{C1EF8280-3966-4681-AC4D-8D4580F2A6EE}" dt="2023-07-23T22:17:45.520" v="12722" actId="1076"/>
          <ac:spMkLst>
            <pc:docMk/>
            <pc:sldMk cId="570871396" sldId="327"/>
            <ac:spMk id="59" creationId="{BE9234CB-058D-2C45-8F59-9C2B8BA9B9A6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0" creationId="{1C1344FE-7B07-0A26-04CB-5421B3B5DEF1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1" creationId="{1D2608F2-408E-DF41-8E87-94E40FC2A9F9}"/>
          </ac:spMkLst>
        </pc:spChg>
        <pc:spChg chg="add mod">
          <ac:chgData name="Nicolas Delfosse" userId="d965f3d4-ea58-4afe-85b0-6f02e8cf3c22" providerId="ADAL" clId="{C1EF8280-3966-4681-AC4D-8D4580F2A6EE}" dt="2023-07-23T22:17:57.812" v="12724" actId="1076"/>
          <ac:spMkLst>
            <pc:docMk/>
            <pc:sldMk cId="570871396" sldId="327"/>
            <ac:spMk id="62" creationId="{112196DD-AC63-072B-47CF-103D70DB38A5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3" creationId="{238C02C2-6F5A-88DE-4812-ABAC93BCD225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4" creationId="{B1E84A7E-047F-2557-E37D-41B973D940A2}"/>
          </ac:spMkLst>
        </pc:spChg>
        <pc:spChg chg="add mod">
          <ac:chgData name="Nicolas Delfosse" userId="d965f3d4-ea58-4afe-85b0-6f02e8cf3c22" providerId="ADAL" clId="{C1EF8280-3966-4681-AC4D-8D4580F2A6EE}" dt="2023-07-23T22:18:03.679" v="12726" actId="1076"/>
          <ac:spMkLst>
            <pc:docMk/>
            <pc:sldMk cId="570871396" sldId="327"/>
            <ac:spMk id="65" creationId="{0CCED8D2-8D92-0FD0-0F5F-AB950D248708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6" creationId="{B04595F7-91CE-DAC3-CD8D-48D4B3A99D6D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7" creationId="{9D52AABC-EE7A-913C-DD52-0046B37EE76A}"/>
          </ac:spMkLst>
        </pc:spChg>
        <pc:spChg chg="add mod">
          <ac:chgData name="Nicolas Delfosse" userId="d965f3d4-ea58-4afe-85b0-6f02e8cf3c22" providerId="ADAL" clId="{C1EF8280-3966-4681-AC4D-8D4580F2A6EE}" dt="2023-07-23T22:18:10.161" v="12728" actId="1076"/>
          <ac:spMkLst>
            <pc:docMk/>
            <pc:sldMk cId="570871396" sldId="327"/>
            <ac:spMk id="68" creationId="{92496D8C-75BA-C8FF-BC8C-77D7C3DF9B98}"/>
          </ac:spMkLst>
        </pc:spChg>
        <pc:spChg chg="add mod">
          <ac:chgData name="Nicolas Delfosse" userId="d965f3d4-ea58-4afe-85b0-6f02e8cf3c22" providerId="ADAL" clId="{C1EF8280-3966-4681-AC4D-8D4580F2A6EE}" dt="2023-07-23T22:19:42.774" v="12745" actId="1076"/>
          <ac:spMkLst>
            <pc:docMk/>
            <pc:sldMk cId="570871396" sldId="327"/>
            <ac:spMk id="70" creationId="{63A4B778-1535-86ED-A460-EB023A70E318}"/>
          </ac:spMkLst>
        </pc:spChg>
        <pc:spChg chg="add mod">
          <ac:chgData name="Nicolas Delfosse" userId="d965f3d4-ea58-4afe-85b0-6f02e8cf3c22" providerId="ADAL" clId="{C1EF8280-3966-4681-AC4D-8D4580F2A6EE}" dt="2023-07-23T22:23:55.465" v="12750" actId="113"/>
          <ac:spMkLst>
            <pc:docMk/>
            <pc:sldMk cId="570871396" sldId="327"/>
            <ac:spMk id="71" creationId="{ECC0E9B1-BC3A-68EA-5E1C-A3DD98976522}"/>
          </ac:spMkLst>
        </pc:spChg>
        <pc:spChg chg="add mod">
          <ac:chgData name="Nicolas Delfosse" userId="d965f3d4-ea58-4afe-85b0-6f02e8cf3c22" providerId="ADAL" clId="{C1EF8280-3966-4681-AC4D-8D4580F2A6EE}" dt="2023-07-23T22:23:55.465" v="12750" actId="113"/>
          <ac:spMkLst>
            <pc:docMk/>
            <pc:sldMk cId="570871396" sldId="327"/>
            <ac:spMk id="72" creationId="{CAEC252F-56DD-1CAC-EC4F-3DB75D08CB41}"/>
          </ac:spMkLst>
        </pc:spChg>
        <pc:spChg chg="add mod">
          <ac:chgData name="Nicolas Delfosse" userId="d965f3d4-ea58-4afe-85b0-6f02e8cf3c22" providerId="ADAL" clId="{C1EF8280-3966-4681-AC4D-8D4580F2A6EE}" dt="2023-07-23T22:19:58.507" v="12747" actId="1076"/>
          <ac:spMkLst>
            <pc:docMk/>
            <pc:sldMk cId="570871396" sldId="327"/>
            <ac:spMk id="73" creationId="{50D109F4-A49F-DEAC-2AAB-DA7B42710184}"/>
          </ac:spMkLst>
        </pc:spChg>
        <pc:spChg chg="add mod">
          <ac:chgData name="Nicolas Delfosse" userId="d965f3d4-ea58-4afe-85b0-6f02e8cf3c22" providerId="ADAL" clId="{C1EF8280-3966-4681-AC4D-8D4580F2A6EE}" dt="2023-07-23T22:23:57.467" v="12751" actId="571"/>
          <ac:spMkLst>
            <pc:docMk/>
            <pc:sldMk cId="570871396" sldId="327"/>
            <ac:spMk id="74" creationId="{84B78DC5-46E0-D04A-AFB3-61350125AFD5}"/>
          </ac:spMkLst>
        </pc:spChg>
        <pc:spChg chg="add mod">
          <ac:chgData name="Nicolas Delfosse" userId="d965f3d4-ea58-4afe-85b0-6f02e8cf3c22" providerId="ADAL" clId="{C1EF8280-3966-4681-AC4D-8D4580F2A6EE}" dt="2023-07-23T22:23:57.467" v="12751" actId="571"/>
          <ac:spMkLst>
            <pc:docMk/>
            <pc:sldMk cId="570871396" sldId="327"/>
            <ac:spMk id="75" creationId="{97A214A0-E9CF-8394-D551-46B3CA79277D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78" creationId="{A98EA212-1C52-39D0-2A8D-9B2163BDD6CC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79" creationId="{915F092D-5F48-7234-656F-CD25FFF39F17}"/>
          </ac:spMkLst>
        </pc:spChg>
        <pc:spChg chg="mod">
          <ac:chgData name="Nicolas Delfosse" userId="d965f3d4-ea58-4afe-85b0-6f02e8cf3c22" providerId="ADAL" clId="{C1EF8280-3966-4681-AC4D-8D4580F2A6EE}" dt="2023-07-23T22:54:34.381" v="13266" actId="207"/>
          <ac:spMkLst>
            <pc:docMk/>
            <pc:sldMk cId="570871396" sldId="327"/>
            <ac:spMk id="80" creationId="{CEFBBDEC-2F20-191A-A2C9-239BE5986C9A}"/>
          </ac:spMkLst>
        </pc:spChg>
        <pc:spChg chg="mod">
          <ac:chgData name="Nicolas Delfosse" userId="d965f3d4-ea58-4afe-85b0-6f02e8cf3c22" providerId="ADAL" clId="{C1EF8280-3966-4681-AC4D-8D4580F2A6EE}" dt="2023-07-24T10:36:07.237" v="23188" actId="1076"/>
          <ac:spMkLst>
            <pc:docMk/>
            <pc:sldMk cId="570871396" sldId="327"/>
            <ac:spMk id="81" creationId="{483E8AA2-EE0B-8626-AE96-AB84E2BE7CA6}"/>
          </ac:spMkLst>
        </pc:spChg>
        <pc:grpChg chg="mod">
          <ac:chgData name="Nicolas Delfosse" userId="d965f3d4-ea58-4afe-85b0-6f02e8cf3c22" providerId="ADAL" clId="{C1EF8280-3966-4681-AC4D-8D4580F2A6EE}" dt="2023-07-24T10:36:13.286" v="23190" actId="1076"/>
          <ac:grpSpMkLst>
            <pc:docMk/>
            <pc:sldMk cId="570871396" sldId="327"/>
            <ac:grpSpMk id="5" creationId="{2AC6E27B-72D9-7FA1-FB74-49CAFE138A6F}"/>
          </ac:grpSpMkLst>
        </pc:grpChg>
        <pc:grpChg chg="add">
          <ac:chgData name="Nicolas Delfosse" userId="d965f3d4-ea58-4afe-85b0-6f02e8cf3c22" providerId="ADAL" clId="{C1EF8280-3966-4681-AC4D-8D4580F2A6EE}" dt="2023-07-24T10:36:38.319" v="23192" actId="164"/>
          <ac:grpSpMkLst>
            <pc:docMk/>
            <pc:sldMk cId="570871396" sldId="327"/>
            <ac:grpSpMk id="69" creationId="{2A09DB47-D7FA-2041-436C-D4747E538BBA}"/>
          </ac:grpSpMkLst>
        </pc:grpChg>
        <pc:grpChg chg="add">
          <ac:chgData name="Nicolas Delfosse" userId="d965f3d4-ea58-4afe-85b0-6f02e8cf3c22" providerId="ADAL" clId="{C1EF8280-3966-4681-AC4D-8D4580F2A6EE}" dt="2023-07-24T10:48:16.808" v="23663" actId="164"/>
          <ac:grpSpMkLst>
            <pc:docMk/>
            <pc:sldMk cId="570871396" sldId="327"/>
            <ac:grpSpMk id="74" creationId="{76785808-83B6-AC03-58A1-91F5116FB28C}"/>
          </ac:grpSpMkLst>
        </pc:grpChg>
        <pc:grpChg chg="add mod">
          <ac:chgData name="Nicolas Delfosse" userId="d965f3d4-ea58-4afe-85b0-6f02e8cf3c22" providerId="ADAL" clId="{C1EF8280-3966-4681-AC4D-8D4580F2A6EE}" dt="2023-07-24T10:36:52.554" v="23194" actId="1076"/>
          <ac:grpSpMkLst>
            <pc:docMk/>
            <pc:sldMk cId="570871396" sldId="327"/>
            <ac:grpSpMk id="76" creationId="{A5C02E8C-3177-B6A6-9C46-2CE88D73A5E9}"/>
          </ac:grpSpMkLst>
        </pc:grpChg>
        <pc:grpChg chg="add mod">
          <ac:chgData name="Nicolas Delfosse" userId="d965f3d4-ea58-4afe-85b0-6f02e8cf3c22" providerId="ADAL" clId="{C1EF8280-3966-4681-AC4D-8D4580F2A6EE}" dt="2023-07-24T10:37:23.170" v="23201" actId="1076"/>
          <ac:grpSpMkLst>
            <pc:docMk/>
            <pc:sldMk cId="570871396" sldId="327"/>
            <ac:grpSpMk id="77" creationId="{E027C48F-1E66-444C-A3D7-5B3998810B59}"/>
          </ac:grpSpMkLst>
        </pc:grpChg>
        <pc:cxnChg chg="mod">
          <ac:chgData name="Nicolas Delfosse" userId="d965f3d4-ea58-4afe-85b0-6f02e8cf3c22" providerId="ADAL" clId="{C1EF8280-3966-4681-AC4D-8D4580F2A6EE}" dt="2023-07-23T22:16:02.886" v="12703" actId="1076"/>
          <ac:cxnSpMkLst>
            <pc:docMk/>
            <pc:sldMk cId="570871396" sldId="327"/>
            <ac:cxnSpMk id="7" creationId="{B5A462C1-05FF-BB82-7006-EC0E0DA5A007}"/>
          </ac:cxnSpMkLst>
        </pc:cxnChg>
        <pc:cxnChg chg="mod">
          <ac:chgData name="Nicolas Delfosse" userId="d965f3d4-ea58-4afe-85b0-6f02e8cf3c22" providerId="ADAL" clId="{C1EF8280-3966-4681-AC4D-8D4580F2A6EE}" dt="2023-07-23T22:16:08.744" v="12704" actId="1076"/>
          <ac:cxnSpMkLst>
            <pc:docMk/>
            <pc:sldMk cId="570871396" sldId="327"/>
            <ac:cxnSpMk id="8" creationId="{4A9315EC-02CF-2F3B-2CBC-1C8294A84A2C}"/>
          </ac:cxnSpMkLst>
        </pc:cxnChg>
      </pc:sldChg>
      <pc:sldChg chg="addSp delSp modSp new mod modAnim">
        <pc:chgData name="Nicolas Delfosse" userId="d965f3d4-ea58-4afe-85b0-6f02e8cf3c22" providerId="ADAL" clId="{C1EF8280-3966-4681-AC4D-8D4580F2A6EE}" dt="2023-07-24T01:45:51.233" v="16459"/>
        <pc:sldMkLst>
          <pc:docMk/>
          <pc:sldMk cId="2236544618" sldId="328"/>
        </pc:sldMkLst>
        <pc:spChg chg="mod">
          <ac:chgData name="Nicolas Delfosse" userId="d965f3d4-ea58-4afe-85b0-6f02e8cf3c22" providerId="ADAL" clId="{C1EF8280-3966-4681-AC4D-8D4580F2A6EE}" dt="2023-07-24T01:07:39.491" v="16449" actId="20577"/>
          <ac:spMkLst>
            <pc:docMk/>
            <pc:sldMk cId="2236544618" sldId="328"/>
            <ac:spMk id="2" creationId="{BAE689C3-C96D-3EFB-94CD-3EB24F5ADA71}"/>
          </ac:spMkLst>
        </pc:spChg>
        <pc:spChg chg="add del mod">
          <ac:chgData name="Nicolas Delfosse" userId="d965f3d4-ea58-4afe-85b0-6f02e8cf3c22" providerId="ADAL" clId="{C1EF8280-3966-4681-AC4D-8D4580F2A6EE}" dt="2023-07-23T22:58:52.217" v="13355" actId="27636"/>
          <ac:spMkLst>
            <pc:docMk/>
            <pc:sldMk cId="2236544618" sldId="328"/>
            <ac:spMk id="3" creationId="{D18E46E0-2404-A237-E2AD-ED5AA45CF7E1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" creationId="{A482D198-1764-C214-8130-119B282CD80C}"/>
          </ac:spMkLst>
        </pc:spChg>
        <pc:spChg chg="add del mod">
          <ac:chgData name="Nicolas Delfosse" userId="d965f3d4-ea58-4afe-85b0-6f02e8cf3c22" providerId="ADAL" clId="{C1EF8280-3966-4681-AC4D-8D4580F2A6EE}" dt="2023-07-23T22:45:30.645" v="13089"/>
          <ac:spMkLst>
            <pc:docMk/>
            <pc:sldMk cId="2236544618" sldId="328"/>
            <ac:spMk id="5" creationId="{01A5D7EC-8392-1F30-FEDD-32A819FAD4E2}"/>
          </ac:spMkLst>
        </pc:spChg>
        <pc:spChg chg="add del mod">
          <ac:chgData name="Nicolas Delfosse" userId="d965f3d4-ea58-4afe-85b0-6f02e8cf3c22" providerId="ADAL" clId="{C1EF8280-3966-4681-AC4D-8D4580F2A6EE}" dt="2023-07-23T22:45:29.776" v="13087"/>
          <ac:spMkLst>
            <pc:docMk/>
            <pc:sldMk cId="2236544618" sldId="328"/>
            <ac:spMk id="6" creationId="{AB4794AD-0549-DD3F-0961-6C4CC65BB689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7" creationId="{273025E1-A0AD-9799-C09F-F7815F349104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8" creationId="{0A456447-7769-6832-4B12-265904998025}"/>
          </ac:spMkLst>
        </pc:spChg>
        <pc:spChg chg="add del mod">
          <ac:chgData name="Nicolas Delfosse" userId="d965f3d4-ea58-4afe-85b0-6f02e8cf3c22" providerId="ADAL" clId="{C1EF8280-3966-4681-AC4D-8D4580F2A6EE}" dt="2023-07-23T22:45:28.311" v="13084"/>
          <ac:spMkLst>
            <pc:docMk/>
            <pc:sldMk cId="2236544618" sldId="328"/>
            <ac:spMk id="9" creationId="{7E368191-F872-9759-0F90-86A7B0E60C2D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0" creationId="{AF122C53-3375-C840-262D-82175C530584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1" creationId="{CEB215C0-496A-A1DC-CD0B-49C70E7DBD34}"/>
          </ac:spMkLst>
        </pc:spChg>
        <pc:spChg chg="add del mod">
          <ac:chgData name="Nicolas Delfosse" userId="d965f3d4-ea58-4afe-85b0-6f02e8cf3c22" providerId="ADAL" clId="{C1EF8280-3966-4681-AC4D-8D4580F2A6EE}" dt="2023-07-23T22:45:27.002" v="13081"/>
          <ac:spMkLst>
            <pc:docMk/>
            <pc:sldMk cId="2236544618" sldId="328"/>
            <ac:spMk id="12" creationId="{DED27610-2D86-2E82-C68D-0EAA4DB6820D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3" creationId="{007C0623-2DCA-CE6C-5C05-41B07DB679CD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4" creationId="{887E6688-531F-3EE0-EB9E-A739207161F0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5" creationId="{5408CAC1-51C8-ED63-9D12-B1E08B3A3FF3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6" creationId="{6B951439-B81D-AFD9-5FC5-E5E3CCBE7758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7" creationId="{1FC5CD63-1AC9-E4D0-7405-60D89720C6B6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8" creationId="{E358F8E4-E199-A6E8-A994-0B5CF25A0B78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19" creationId="{93F6E627-634D-1147-1797-2A7DFD4FC89E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20" creationId="{EFB4FBA2-14C9-628A-B501-0EF75723E432}"/>
          </ac:spMkLst>
        </pc:spChg>
        <pc:spChg chg="add del mod">
          <ac:chgData name="Nicolas Delfosse" userId="d965f3d4-ea58-4afe-85b0-6f02e8cf3c22" providerId="ADAL" clId="{C1EF8280-3966-4681-AC4D-8D4580F2A6EE}" dt="2023-07-23T22:45:26.374" v="13079"/>
          <ac:spMkLst>
            <pc:docMk/>
            <pc:sldMk cId="2236544618" sldId="328"/>
            <ac:spMk id="21" creationId="{FBD26AA7-7A9A-4228-D4B2-D65CF5A740B2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2" creationId="{538428A8-D904-878F-CA71-4766A6B3753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3" creationId="{B234AFE8-D3F1-3DA2-F80F-2BBB02BD875D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4" creationId="{6F143490-90D6-7B74-BB3A-88F7C694EE1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5" creationId="{18F42C33-9D3F-B7F8-BA56-5DE511300E60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6" creationId="{30884820-A510-AD8E-1976-AC2C6C42A76A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7" creationId="{950B7421-707A-26BC-2184-C1D584D7E368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8" creationId="{18EFD6FD-AAC8-5545-A58C-449D52DE2332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29" creationId="{C86F9F83-9418-8EB2-93E9-545AFBE6D437}"/>
          </ac:spMkLst>
        </pc:spChg>
        <pc:spChg chg="add del mod">
          <ac:chgData name="Nicolas Delfosse" userId="d965f3d4-ea58-4afe-85b0-6f02e8cf3c22" providerId="ADAL" clId="{C1EF8280-3966-4681-AC4D-8D4580F2A6EE}" dt="2023-07-23T22:45:26.008" v="13077"/>
          <ac:spMkLst>
            <pc:docMk/>
            <pc:sldMk cId="2236544618" sldId="328"/>
            <ac:spMk id="30" creationId="{DD1C19AB-96F5-2889-8D7F-D16521DB7695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1" creationId="{D4782344-F711-B53A-E46B-481FF4B5FCC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2" creationId="{46B654D7-60E4-23AA-FCBB-F2205E4DFBE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3" creationId="{3A9C5F86-D3C0-FB5D-F474-F114E594867F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4" creationId="{2EBC6D27-15AC-030C-60D2-2BCFF61B9A9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5" creationId="{1517159B-7299-78F3-2054-B3F0596C396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6" creationId="{34B4160F-C935-A4EC-EEAF-C63B5003E59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7" creationId="{DC01B920-C371-C20E-808C-505FE380F19F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8" creationId="{D7ED66BC-812F-339A-B68D-E0B5817ADEAA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39" creationId="{1402CFB1-329F-0985-12A2-86C048AABC9D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0" creationId="{B80396E2-3450-6004-4DB4-1920B7BC512D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1" creationId="{76969391-3DEA-2DFF-B0A4-C8C77F5F2E9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2" creationId="{A7DCFDC7-1344-2986-3BA0-FFBC71544887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3" creationId="{AB22FBC7-39BB-CB97-A84E-FC1CE719D047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4" creationId="{90A7AE23-395D-1B90-F4C8-B50C16477A09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5" creationId="{AB3F6BF9-9025-C7A4-8024-F87F041B3EFB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6" creationId="{4893DF76-6115-25DD-C764-CBAAC610F850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7" creationId="{1CE23F3E-3B88-F493-AD7B-8467005CC8CE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8" creationId="{194EE7A1-25E1-AEB2-1AA6-C03B64676AA8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49" creationId="{096290D6-0017-16EA-221E-AE6B0353A7C4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0" creationId="{EF2EA712-8C6A-51DD-963C-6E7612D0F72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1" creationId="{7E6312B3-EF4D-F59B-984B-E8E54B51A4BE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2" creationId="{6B70CF81-3004-11AB-1D28-D50A14B88ECC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3" creationId="{E779F3E0-A107-F6FF-DBA8-94EE5FC0FAA6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4" creationId="{24A84F52-56ED-8359-DB00-30C424702434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5" creationId="{476F1F5A-A6C2-76C4-A45C-75E6199678A1}"/>
          </ac:spMkLst>
        </pc:spChg>
        <pc:spChg chg="add mod">
          <ac:chgData name="Nicolas Delfosse" userId="d965f3d4-ea58-4afe-85b0-6f02e8cf3c22" providerId="ADAL" clId="{C1EF8280-3966-4681-AC4D-8D4580F2A6EE}" dt="2023-07-23T22:54:17.315" v="13263" actId="207"/>
          <ac:spMkLst>
            <pc:docMk/>
            <pc:sldMk cId="2236544618" sldId="328"/>
            <ac:spMk id="56" creationId="{5645112A-5394-6BB4-1C7C-E5E0922673B6}"/>
          </ac:spMkLst>
        </pc:spChg>
        <pc:spChg chg="add mod">
          <ac:chgData name="Nicolas Delfosse" userId="d965f3d4-ea58-4afe-85b0-6f02e8cf3c22" providerId="ADAL" clId="{C1EF8280-3966-4681-AC4D-8D4580F2A6EE}" dt="2023-07-23T22:54:46.783" v="13268" actId="207"/>
          <ac:spMkLst>
            <pc:docMk/>
            <pc:sldMk cId="2236544618" sldId="328"/>
            <ac:spMk id="57" creationId="{F2F0C29B-9250-5A9E-8CCA-CEFBB17EBA1B}"/>
          </ac:spMkLst>
        </pc:spChg>
        <pc:spChg chg="add del mod">
          <ac:chgData name="Nicolas Delfosse" userId="d965f3d4-ea58-4afe-85b0-6f02e8cf3c22" providerId="ADAL" clId="{C1EF8280-3966-4681-AC4D-8D4580F2A6EE}" dt="2023-07-23T22:49:03.295" v="13191" actId="478"/>
          <ac:spMkLst>
            <pc:docMk/>
            <pc:sldMk cId="2236544618" sldId="328"/>
            <ac:spMk id="58" creationId="{9B371AE4-EEFC-C6AF-39D0-F6217BF2BE55}"/>
          </ac:spMkLst>
        </pc:spChg>
        <pc:spChg chg="add mod">
          <ac:chgData name="Nicolas Delfosse" userId="d965f3d4-ea58-4afe-85b0-6f02e8cf3c22" providerId="ADAL" clId="{C1EF8280-3966-4681-AC4D-8D4580F2A6EE}" dt="2023-07-23T22:50:26.296" v="13209" actId="207"/>
          <ac:spMkLst>
            <pc:docMk/>
            <pc:sldMk cId="2236544618" sldId="328"/>
            <ac:spMk id="59" creationId="{799FB593-99F9-580C-79A0-612D04FDEDE6}"/>
          </ac:spMkLst>
        </pc:spChg>
        <pc:spChg chg="add mod">
          <ac:chgData name="Nicolas Delfosse" userId="d965f3d4-ea58-4afe-85b0-6f02e8cf3c22" providerId="ADAL" clId="{C1EF8280-3966-4681-AC4D-8D4580F2A6EE}" dt="2023-07-23T22:50:26.296" v="13209" actId="207"/>
          <ac:spMkLst>
            <pc:docMk/>
            <pc:sldMk cId="2236544618" sldId="328"/>
            <ac:spMk id="60" creationId="{A4EA4B75-786A-F8B9-CCD0-0E9E64CD68FE}"/>
          </ac:spMkLst>
        </pc:spChg>
        <pc:spChg chg="add mod">
          <ac:chgData name="Nicolas Delfosse" userId="d965f3d4-ea58-4afe-85b0-6f02e8cf3c22" providerId="ADAL" clId="{C1EF8280-3966-4681-AC4D-8D4580F2A6EE}" dt="2023-07-23T22:54:46.783" v="13268" actId="207"/>
          <ac:spMkLst>
            <pc:docMk/>
            <pc:sldMk cId="2236544618" sldId="328"/>
            <ac:spMk id="62" creationId="{A6225D62-60B3-124A-BE25-D57054882858}"/>
          </ac:spMkLst>
        </pc:spChg>
        <pc:spChg chg="add mod">
          <ac:chgData name="Nicolas Delfosse" userId="d965f3d4-ea58-4afe-85b0-6f02e8cf3c22" providerId="ADAL" clId="{C1EF8280-3966-4681-AC4D-8D4580F2A6EE}" dt="2023-07-23T22:52:13.051" v="13233" actId="207"/>
          <ac:spMkLst>
            <pc:docMk/>
            <pc:sldMk cId="2236544618" sldId="328"/>
            <ac:spMk id="63" creationId="{DAC76A60-2EAD-C79D-889C-8098DF16C47C}"/>
          </ac:spMkLst>
        </pc:spChg>
        <pc:spChg chg="add mod">
          <ac:chgData name="Nicolas Delfosse" userId="d965f3d4-ea58-4afe-85b0-6f02e8cf3c22" providerId="ADAL" clId="{C1EF8280-3966-4681-AC4D-8D4580F2A6EE}" dt="2023-07-23T22:52:13.051" v="13233" actId="207"/>
          <ac:spMkLst>
            <pc:docMk/>
            <pc:sldMk cId="2236544618" sldId="328"/>
            <ac:spMk id="64" creationId="{7D098555-39C7-11E3-F790-A80913597CEE}"/>
          </ac:spMkLst>
        </pc:spChg>
        <pc:spChg chg="add del mod">
          <ac:chgData name="Nicolas Delfosse" userId="d965f3d4-ea58-4afe-85b0-6f02e8cf3c22" providerId="ADAL" clId="{C1EF8280-3966-4681-AC4D-8D4580F2A6EE}" dt="2023-07-23T22:52:49.064" v="13244" actId="478"/>
          <ac:spMkLst>
            <pc:docMk/>
            <pc:sldMk cId="2236544618" sldId="328"/>
            <ac:spMk id="66" creationId="{6E927081-C82B-A045-976D-C18D9B2B811F}"/>
          </ac:spMkLst>
        </pc:spChg>
        <pc:spChg chg="add del mod">
          <ac:chgData name="Nicolas Delfosse" userId="d965f3d4-ea58-4afe-85b0-6f02e8cf3c22" providerId="ADAL" clId="{C1EF8280-3966-4681-AC4D-8D4580F2A6EE}" dt="2023-07-23T22:52:50.730" v="13245" actId="478"/>
          <ac:spMkLst>
            <pc:docMk/>
            <pc:sldMk cId="2236544618" sldId="328"/>
            <ac:spMk id="67" creationId="{76C60379-C43E-8700-ADB9-9901175A3774}"/>
          </ac:spMkLst>
        </pc:spChg>
        <pc:spChg chg="add del mod">
          <ac:chgData name="Nicolas Delfosse" userId="d965f3d4-ea58-4afe-85b0-6f02e8cf3c22" providerId="ADAL" clId="{C1EF8280-3966-4681-AC4D-8D4580F2A6EE}" dt="2023-07-23T22:52:48.497" v="13243" actId="478"/>
          <ac:spMkLst>
            <pc:docMk/>
            <pc:sldMk cId="2236544618" sldId="328"/>
            <ac:spMk id="68" creationId="{A1503328-9AEF-E305-F712-A18021DFEEE0}"/>
          </ac:spMkLst>
        </pc:spChg>
        <pc:spChg chg="add del mod">
          <ac:chgData name="Nicolas Delfosse" userId="d965f3d4-ea58-4afe-85b0-6f02e8cf3c22" providerId="ADAL" clId="{C1EF8280-3966-4681-AC4D-8D4580F2A6EE}" dt="2023-07-23T22:52:46.747" v="13242" actId="478"/>
          <ac:spMkLst>
            <pc:docMk/>
            <pc:sldMk cId="2236544618" sldId="328"/>
            <ac:spMk id="69" creationId="{8166A54E-99B0-AEFF-62D2-F2386045DC1D}"/>
          </ac:spMkLst>
        </pc:spChg>
        <pc:spChg chg="add mod">
          <ac:chgData name="Nicolas Delfosse" userId="d965f3d4-ea58-4afe-85b0-6f02e8cf3c22" providerId="ADAL" clId="{C1EF8280-3966-4681-AC4D-8D4580F2A6EE}" dt="2023-07-23T22:54:20.931" v="13265" actId="207"/>
          <ac:spMkLst>
            <pc:docMk/>
            <pc:sldMk cId="2236544618" sldId="328"/>
            <ac:spMk id="70" creationId="{90BB760D-3814-8279-3117-D48A1B545B2D}"/>
          </ac:spMkLst>
        </pc:spChg>
        <pc:grpChg chg="add mod">
          <ac:chgData name="Nicolas Delfosse" userId="d965f3d4-ea58-4afe-85b0-6f02e8cf3c22" providerId="ADAL" clId="{C1EF8280-3966-4681-AC4D-8D4580F2A6EE}" dt="2023-07-23T22:54:17.315" v="13263" actId="207"/>
          <ac:grpSpMkLst>
            <pc:docMk/>
            <pc:sldMk cId="2236544618" sldId="328"/>
            <ac:grpSpMk id="61" creationId="{FF5EA749-ABA2-9BA0-D0DC-678A0D2FF3C7}"/>
          </ac:grpSpMkLst>
        </pc:grpChg>
        <pc:grpChg chg="add">
          <ac:chgData name="Nicolas Delfosse" userId="d965f3d4-ea58-4afe-85b0-6f02e8cf3c22" providerId="ADAL" clId="{C1EF8280-3966-4681-AC4D-8D4580F2A6EE}" dt="2023-07-23T22:52:21.197" v="13234" actId="164"/>
          <ac:grpSpMkLst>
            <pc:docMk/>
            <pc:sldMk cId="2236544618" sldId="328"/>
            <ac:grpSpMk id="65" creationId="{0A336389-D859-68B6-4E66-1D4533758678}"/>
          </ac:grpSpMkLst>
        </pc:grpChg>
      </pc:sldChg>
      <pc:sldChg chg="addSp delSp modSp new mod delAnim modAnim">
        <pc:chgData name="Nicolas Delfosse" userId="d965f3d4-ea58-4afe-85b0-6f02e8cf3c22" providerId="ADAL" clId="{C1EF8280-3966-4681-AC4D-8D4580F2A6EE}" dt="2023-07-24T08:22:49.796" v="19294"/>
        <pc:sldMkLst>
          <pc:docMk/>
          <pc:sldMk cId="1162179010" sldId="329"/>
        </pc:sldMkLst>
        <pc:spChg chg="mod">
          <ac:chgData name="Nicolas Delfosse" userId="d965f3d4-ea58-4afe-85b0-6f02e8cf3c22" providerId="ADAL" clId="{C1EF8280-3966-4681-AC4D-8D4580F2A6EE}" dt="2023-07-23T22:56:38.251" v="13321" actId="20577"/>
          <ac:spMkLst>
            <pc:docMk/>
            <pc:sldMk cId="1162179010" sldId="329"/>
            <ac:spMk id="2" creationId="{B8AD82F8-6B18-AA5D-427D-5462BBACA910}"/>
          </ac:spMkLst>
        </pc:spChg>
        <pc:spChg chg="mod">
          <ac:chgData name="Nicolas Delfosse" userId="d965f3d4-ea58-4afe-85b0-6f02e8cf3c22" providerId="ADAL" clId="{C1EF8280-3966-4681-AC4D-8D4580F2A6EE}" dt="2023-07-24T08:22:34.051" v="19288" actId="20577"/>
          <ac:spMkLst>
            <pc:docMk/>
            <pc:sldMk cId="1162179010" sldId="329"/>
            <ac:spMk id="3" creationId="{AB78E73C-F609-4467-FE6E-33D67EBD9148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5" creationId="{DA7EDDEC-68A5-34EB-5A34-1406F540E5A5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6" creationId="{79E72D94-1CBE-516F-48BC-703D79884ADB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7" creationId="{6B76CE05-CDDA-9050-0969-B9C30E171F2D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8" creationId="{73B098E6-2C58-7212-A8CD-F6E478444BB7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0" creationId="{8F4D53A5-015B-DBBA-5629-BF1BF6DFB6C6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1" creationId="{FF1C3519-F7C0-3C4C-C45A-C7BD103EDEF8}"/>
          </ac:spMkLst>
        </pc:spChg>
        <pc:spChg chg="mod">
          <ac:chgData name="Nicolas Delfosse" userId="d965f3d4-ea58-4afe-85b0-6f02e8cf3c22" providerId="ADAL" clId="{C1EF8280-3966-4681-AC4D-8D4580F2A6EE}" dt="2023-07-23T22:56:52.103" v="13325"/>
          <ac:spMkLst>
            <pc:docMk/>
            <pc:sldMk cId="1162179010" sldId="329"/>
            <ac:spMk id="12" creationId="{5FCFF30E-3457-F444-F5DF-7C71175B5230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4" creationId="{3854D0F3-7EAC-AB4C-A42F-7768D236F798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5" creationId="{624FEE77-053C-E4DF-5041-B999935ED3A1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6" creationId="{E917A77C-CA3B-C745-E89A-2EF63E0D568C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7" creationId="{9B4FD8AD-934F-DA1F-35A9-720479118761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18" creationId="{BDCC3A92-1F89-F129-FE95-FAD5E9153454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0" creationId="{A774F9F0-780F-EA80-C76E-730A023A16C0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1" creationId="{0D259CCF-C20E-FD95-167C-508D8A388E5B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2" creationId="{80FC3988-420F-B220-A0D4-E643D0D5E91D}"/>
          </ac:spMkLst>
        </pc:spChg>
        <pc:spChg chg="mod">
          <ac:chgData name="Nicolas Delfosse" userId="d965f3d4-ea58-4afe-85b0-6f02e8cf3c22" providerId="ADAL" clId="{C1EF8280-3966-4681-AC4D-8D4580F2A6EE}" dt="2023-07-23T22:57:05.143" v="13328"/>
          <ac:spMkLst>
            <pc:docMk/>
            <pc:sldMk cId="1162179010" sldId="329"/>
            <ac:spMk id="23" creationId="{D8157E2E-A225-9AB5-E75E-CAC5CE54448C}"/>
          </ac:spMkLst>
        </pc:spChg>
        <pc:spChg chg="add mod">
          <ac:chgData name="Nicolas Delfosse" userId="d965f3d4-ea58-4afe-85b0-6f02e8cf3c22" providerId="ADAL" clId="{C1EF8280-3966-4681-AC4D-8D4580F2A6EE}" dt="2023-07-23T23:54:51.379" v="15101" actId="1076"/>
          <ac:spMkLst>
            <pc:docMk/>
            <pc:sldMk cId="1162179010" sldId="329"/>
            <ac:spMk id="24" creationId="{D3291BBF-D88D-B9BB-8B44-026BED45F043}"/>
          </ac:spMkLst>
        </pc:spChg>
        <pc:spChg chg="add mod">
          <ac:chgData name="Nicolas Delfosse" userId="d965f3d4-ea58-4afe-85b0-6f02e8cf3c22" providerId="ADAL" clId="{C1EF8280-3966-4681-AC4D-8D4580F2A6EE}" dt="2023-07-23T23:55:32.676" v="15108" actId="1076"/>
          <ac:spMkLst>
            <pc:docMk/>
            <pc:sldMk cId="1162179010" sldId="329"/>
            <ac:spMk id="25" creationId="{CFD6B96C-AF54-B844-EDBF-27AD4177CDA0}"/>
          </ac:spMkLst>
        </pc:spChg>
        <pc:spChg chg="mod">
          <ac:chgData name="Nicolas Delfosse" userId="d965f3d4-ea58-4afe-85b0-6f02e8cf3c22" providerId="ADAL" clId="{C1EF8280-3966-4681-AC4D-8D4580F2A6EE}" dt="2023-07-23T23:55:42.479" v="15110"/>
          <ac:spMkLst>
            <pc:docMk/>
            <pc:sldMk cId="1162179010" sldId="329"/>
            <ac:spMk id="28" creationId="{5E898EE8-9CD1-53C5-5361-0210729E0987}"/>
          </ac:spMkLst>
        </pc:spChg>
        <pc:spChg chg="mod">
          <ac:chgData name="Nicolas Delfosse" userId="d965f3d4-ea58-4afe-85b0-6f02e8cf3c22" providerId="ADAL" clId="{C1EF8280-3966-4681-AC4D-8D4580F2A6EE}" dt="2023-07-23T23:55:42.479" v="15110"/>
          <ac:spMkLst>
            <pc:docMk/>
            <pc:sldMk cId="1162179010" sldId="329"/>
            <ac:spMk id="29" creationId="{69870FAF-4B2C-C10C-E499-8B57578E0A0E}"/>
          </ac:spMkLst>
        </pc:spChg>
        <pc:spChg chg="mod">
          <ac:chgData name="Nicolas Delfosse" userId="d965f3d4-ea58-4afe-85b0-6f02e8cf3c22" providerId="ADAL" clId="{C1EF8280-3966-4681-AC4D-8D4580F2A6EE}" dt="2023-07-23T23:55:48.011" v="15112"/>
          <ac:spMkLst>
            <pc:docMk/>
            <pc:sldMk cId="1162179010" sldId="329"/>
            <ac:spMk id="31" creationId="{12B0997B-7D95-085E-7A12-D88E6EBBE24C}"/>
          </ac:spMkLst>
        </pc:spChg>
        <pc:spChg chg="mod">
          <ac:chgData name="Nicolas Delfosse" userId="d965f3d4-ea58-4afe-85b0-6f02e8cf3c22" providerId="ADAL" clId="{C1EF8280-3966-4681-AC4D-8D4580F2A6EE}" dt="2023-07-23T23:55:48.011" v="15112"/>
          <ac:spMkLst>
            <pc:docMk/>
            <pc:sldMk cId="1162179010" sldId="329"/>
            <ac:spMk id="32" creationId="{6AB46FE1-6A03-B442-EF28-D38BF61A4FB0}"/>
          </ac:spMkLst>
        </pc:spChg>
        <pc:spChg chg="del mod topLvl">
          <ac:chgData name="Nicolas Delfosse" userId="d965f3d4-ea58-4afe-85b0-6f02e8cf3c22" providerId="ADAL" clId="{C1EF8280-3966-4681-AC4D-8D4580F2A6EE}" dt="2023-07-23T23:56:07.618" v="15116" actId="478"/>
          <ac:spMkLst>
            <pc:docMk/>
            <pc:sldMk cId="1162179010" sldId="329"/>
            <ac:spMk id="34" creationId="{A5387274-1E34-B2AC-47C1-B95F252870E9}"/>
          </ac:spMkLst>
        </pc:spChg>
        <pc:spChg chg="mod topLvl">
          <ac:chgData name="Nicolas Delfosse" userId="d965f3d4-ea58-4afe-85b0-6f02e8cf3c22" providerId="ADAL" clId="{C1EF8280-3966-4681-AC4D-8D4580F2A6EE}" dt="2023-07-23T23:56:07.618" v="15116" actId="478"/>
          <ac:spMkLst>
            <pc:docMk/>
            <pc:sldMk cId="1162179010" sldId="329"/>
            <ac:spMk id="35" creationId="{523651FF-2343-33B9-E7CF-C31E86251048}"/>
          </ac:spMkLst>
        </pc:spChg>
        <pc:spChg chg="add mod">
          <ac:chgData name="Nicolas Delfosse" userId="d965f3d4-ea58-4afe-85b0-6f02e8cf3c22" providerId="ADAL" clId="{C1EF8280-3966-4681-AC4D-8D4580F2A6EE}" dt="2023-07-23T23:56:15.946" v="15118" actId="1076"/>
          <ac:spMkLst>
            <pc:docMk/>
            <pc:sldMk cId="1162179010" sldId="329"/>
            <ac:spMk id="36" creationId="{A979B5C6-91E3-A339-E14A-4DAF8F7B34B8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39" creationId="{A96FBD9A-856F-15E0-1386-9891887909E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0" creationId="{76FA24AF-DEF5-A965-C3ED-97B387518251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2" creationId="{89A64737-1A77-E3CF-BFAD-37939C3FAC2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3" creationId="{84625E47-BF57-3A64-C095-34597FEE746C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5" creationId="{D0EC9916-5007-E38D-C6C1-9A74C73BBE57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6" creationId="{034D68C6-7D6E-C58D-7FBF-EC770DBB27D7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8" creationId="{CF0202EB-F8CF-D229-8164-7288DDC3B833}"/>
          </ac:spMkLst>
        </pc:spChg>
        <pc:spChg chg="mod">
          <ac:chgData name="Nicolas Delfosse" userId="d965f3d4-ea58-4afe-85b0-6f02e8cf3c22" providerId="ADAL" clId="{C1EF8280-3966-4681-AC4D-8D4580F2A6EE}" dt="2023-07-23T23:56:27.278" v="15120"/>
          <ac:spMkLst>
            <pc:docMk/>
            <pc:sldMk cId="1162179010" sldId="329"/>
            <ac:spMk id="49" creationId="{0E8A25F6-8CD5-61B0-EB16-CE85EF3D2784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1" creationId="{097F6C6B-EE3F-7E06-2F6B-B0005B55736C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2" creationId="{68F2F307-2C53-0775-A730-6050247F9CBE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4" creationId="{7038B39D-B327-89DA-2664-2C0ECB9BC31D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5" creationId="{59C49FB6-FCA3-2F03-DA8E-32D07F655B9F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7" creationId="{D0B7739B-050F-9961-1E82-0678AD37600B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58" creationId="{E618A88A-9DA0-39F4-1B60-E1091747F768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60" creationId="{3944F645-3E59-B168-D4B1-A2FEAFDA19F9}"/>
          </ac:spMkLst>
        </pc:spChg>
        <pc:spChg chg="mod">
          <ac:chgData name="Nicolas Delfosse" userId="d965f3d4-ea58-4afe-85b0-6f02e8cf3c22" providerId="ADAL" clId="{C1EF8280-3966-4681-AC4D-8D4580F2A6EE}" dt="2023-07-23T23:56:44.412" v="15122"/>
          <ac:spMkLst>
            <pc:docMk/>
            <pc:sldMk cId="1162179010" sldId="329"/>
            <ac:spMk id="61" creationId="{B16DF6A5-FC74-858A-25AE-DF5512F16458}"/>
          </ac:spMkLst>
        </pc:spChg>
        <pc:spChg chg="add mod">
          <ac:chgData name="Nicolas Delfosse" userId="d965f3d4-ea58-4afe-85b0-6f02e8cf3c22" providerId="ADAL" clId="{C1EF8280-3966-4681-AC4D-8D4580F2A6EE}" dt="2023-07-23T23:57:01.678" v="15125" actId="1076"/>
          <ac:spMkLst>
            <pc:docMk/>
            <pc:sldMk cId="1162179010" sldId="329"/>
            <ac:spMk id="62" creationId="{C5CAA1E0-3BAC-9FF3-B515-F79105EC7CB3}"/>
          </ac:spMkLst>
        </pc:spChg>
        <pc:spChg chg="add mod">
          <ac:chgData name="Nicolas Delfosse" userId="d965f3d4-ea58-4afe-85b0-6f02e8cf3c22" providerId="ADAL" clId="{C1EF8280-3966-4681-AC4D-8D4580F2A6EE}" dt="2023-07-23T23:57:21.528" v="15130" actId="1076"/>
          <ac:spMkLst>
            <pc:docMk/>
            <pc:sldMk cId="1162179010" sldId="329"/>
            <ac:spMk id="63" creationId="{E9E36361-D684-0C7D-CB37-0153231415AF}"/>
          </ac:spMkLst>
        </pc:spChg>
        <pc:spChg chg="mod">
          <ac:chgData name="Nicolas Delfosse" userId="d965f3d4-ea58-4afe-85b0-6f02e8cf3c22" providerId="ADAL" clId="{C1EF8280-3966-4681-AC4D-8D4580F2A6EE}" dt="2023-07-23T23:57:31.214" v="15132"/>
          <ac:spMkLst>
            <pc:docMk/>
            <pc:sldMk cId="1162179010" sldId="329"/>
            <ac:spMk id="66" creationId="{C9D52DDE-9C94-B13B-8FA1-99F4E75ECAEC}"/>
          </ac:spMkLst>
        </pc:spChg>
        <pc:spChg chg="mod">
          <ac:chgData name="Nicolas Delfosse" userId="d965f3d4-ea58-4afe-85b0-6f02e8cf3c22" providerId="ADAL" clId="{C1EF8280-3966-4681-AC4D-8D4580F2A6EE}" dt="2023-07-23T23:57:31.214" v="15132"/>
          <ac:spMkLst>
            <pc:docMk/>
            <pc:sldMk cId="1162179010" sldId="329"/>
            <ac:spMk id="67" creationId="{0D028A47-3422-9CF6-E448-5FFE8B54FF13}"/>
          </ac:spMkLst>
        </pc:spChg>
        <pc:spChg chg="del mod topLvl">
          <ac:chgData name="Nicolas Delfosse" userId="d965f3d4-ea58-4afe-85b0-6f02e8cf3c22" providerId="ADAL" clId="{C1EF8280-3966-4681-AC4D-8D4580F2A6EE}" dt="2023-07-23T23:57:58.183" v="15138" actId="478"/>
          <ac:spMkLst>
            <pc:docMk/>
            <pc:sldMk cId="1162179010" sldId="329"/>
            <ac:spMk id="69" creationId="{16E9AC8A-8039-91CF-6F1B-F1FBEC4D7DB4}"/>
          </ac:spMkLst>
        </pc:spChg>
        <pc:spChg chg="mod topLvl">
          <ac:chgData name="Nicolas Delfosse" userId="d965f3d4-ea58-4afe-85b0-6f02e8cf3c22" providerId="ADAL" clId="{C1EF8280-3966-4681-AC4D-8D4580F2A6EE}" dt="2023-07-23T23:57:58.183" v="15138" actId="478"/>
          <ac:spMkLst>
            <pc:docMk/>
            <pc:sldMk cId="1162179010" sldId="329"/>
            <ac:spMk id="70" creationId="{5218B6BB-C1FB-5D46-A126-6C74115C90E1}"/>
          </ac:spMkLst>
        </pc:spChg>
        <pc:spChg chg="add mod">
          <ac:chgData name="Nicolas Delfosse" userId="d965f3d4-ea58-4afe-85b0-6f02e8cf3c22" providerId="ADAL" clId="{C1EF8280-3966-4681-AC4D-8D4580F2A6EE}" dt="2023-07-23T23:58:09.395" v="15141" actId="1076"/>
          <ac:spMkLst>
            <pc:docMk/>
            <pc:sldMk cId="1162179010" sldId="329"/>
            <ac:spMk id="71" creationId="{EE19F8D6-B255-00FA-A9F2-529125FBBFCE}"/>
          </ac:spMkLst>
        </pc:spChg>
        <pc:spChg chg="mod">
          <ac:chgData name="Nicolas Delfosse" userId="d965f3d4-ea58-4afe-85b0-6f02e8cf3c22" providerId="ADAL" clId="{C1EF8280-3966-4681-AC4D-8D4580F2A6EE}" dt="2023-07-23T23:58:16.528" v="15143"/>
          <ac:spMkLst>
            <pc:docMk/>
            <pc:sldMk cId="1162179010" sldId="329"/>
            <ac:spMk id="74" creationId="{7ED75E20-141F-A012-304B-AC0C3BA7281C}"/>
          </ac:spMkLst>
        </pc:spChg>
        <pc:spChg chg="mod">
          <ac:chgData name="Nicolas Delfosse" userId="d965f3d4-ea58-4afe-85b0-6f02e8cf3c22" providerId="ADAL" clId="{C1EF8280-3966-4681-AC4D-8D4580F2A6EE}" dt="2023-07-23T23:58:16.528" v="15143"/>
          <ac:spMkLst>
            <pc:docMk/>
            <pc:sldMk cId="1162179010" sldId="329"/>
            <ac:spMk id="75" creationId="{3498D348-048E-A1ED-0768-74E87A8A170D}"/>
          </ac:spMkLst>
        </pc:spChg>
        <pc:spChg chg="mod">
          <ac:chgData name="Nicolas Delfosse" userId="d965f3d4-ea58-4afe-85b0-6f02e8cf3c22" providerId="ADAL" clId="{C1EF8280-3966-4681-AC4D-8D4580F2A6EE}" dt="2023-07-23T23:58:22.479" v="15145"/>
          <ac:spMkLst>
            <pc:docMk/>
            <pc:sldMk cId="1162179010" sldId="329"/>
            <ac:spMk id="77" creationId="{456B16DB-E69A-0796-809D-B506760342AD}"/>
          </ac:spMkLst>
        </pc:spChg>
        <pc:spChg chg="mod">
          <ac:chgData name="Nicolas Delfosse" userId="d965f3d4-ea58-4afe-85b0-6f02e8cf3c22" providerId="ADAL" clId="{C1EF8280-3966-4681-AC4D-8D4580F2A6EE}" dt="2023-07-23T23:58:22.479" v="15145"/>
          <ac:spMkLst>
            <pc:docMk/>
            <pc:sldMk cId="1162179010" sldId="329"/>
            <ac:spMk id="78" creationId="{6322AE27-96C3-3137-0D3F-1EB6EF167D38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0" creationId="{898D610C-B4E2-4AAF-CA4F-9397565EE60F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1" creationId="{A8FB6171-B204-D4B1-9DD9-0909E25DAE5C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3" creationId="{26AFC7FD-3FA9-F154-1364-C56BC49BE572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4" creationId="{55D1BAB1-5545-E50E-3C83-F11403D9CBE2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6" creationId="{862E7790-1B4E-A984-852C-EE5470E82CB5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7" creationId="{3EB6108D-759D-F771-1FF3-FD0F4970725F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89" creationId="{39FA92F9-6E6A-529F-EA82-C04FC10AF611}"/>
          </ac:spMkLst>
        </pc:spChg>
        <pc:spChg chg="mod">
          <ac:chgData name="Nicolas Delfosse" userId="d965f3d4-ea58-4afe-85b0-6f02e8cf3c22" providerId="ADAL" clId="{C1EF8280-3966-4681-AC4D-8D4580F2A6EE}" dt="2023-07-23T23:58:28.773" v="15147"/>
          <ac:spMkLst>
            <pc:docMk/>
            <pc:sldMk cId="1162179010" sldId="329"/>
            <ac:spMk id="90" creationId="{962443B5-5F2A-E823-775D-3C67A3E0EA5A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5" creationId="{AD4DF168-2ED8-9A31-16AB-26DB8E61BA51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6" creationId="{F1CF4BB0-0919-A394-D53F-37EFBDAE93EE}"/>
          </ac:spMkLst>
        </pc:spChg>
        <pc:spChg chg="add mod">
          <ac:chgData name="Nicolas Delfosse" userId="d965f3d4-ea58-4afe-85b0-6f02e8cf3c22" providerId="ADAL" clId="{C1EF8280-3966-4681-AC4D-8D4580F2A6EE}" dt="2023-07-24T00:02:39.265" v="15365" actId="208"/>
          <ac:spMkLst>
            <pc:docMk/>
            <pc:sldMk cId="1162179010" sldId="329"/>
            <ac:spMk id="97" creationId="{B9443FBC-D4B3-8BA7-64DC-96DE02852DA4}"/>
          </ac:spMkLst>
        </pc:spChg>
        <pc:spChg chg="add mod">
          <ac:chgData name="Nicolas Delfosse" userId="d965f3d4-ea58-4afe-85b0-6f02e8cf3c22" providerId="ADAL" clId="{C1EF8280-3966-4681-AC4D-8D4580F2A6EE}" dt="2023-07-24T00:02:51.800" v="15370" actId="1076"/>
          <ac:spMkLst>
            <pc:docMk/>
            <pc:sldMk cId="1162179010" sldId="329"/>
            <ac:spMk id="99" creationId="{B874EFF0-E116-4202-4E11-07A0325ACD25}"/>
          </ac:spMkLst>
        </pc:spChg>
        <pc:spChg chg="add mod">
          <ac:chgData name="Nicolas Delfosse" userId="d965f3d4-ea58-4afe-85b0-6f02e8cf3c22" providerId="ADAL" clId="{C1EF8280-3966-4681-AC4D-8D4580F2A6EE}" dt="2023-07-24T00:03:06.850" v="15375" actId="1076"/>
          <ac:spMkLst>
            <pc:docMk/>
            <pc:sldMk cId="1162179010" sldId="329"/>
            <ac:spMk id="100" creationId="{33E2C6E4-1860-F428-580C-93950288D345}"/>
          </ac:spMkLst>
        </pc:spChg>
        <pc:spChg chg="add mod">
          <ac:chgData name="Nicolas Delfosse" userId="d965f3d4-ea58-4afe-85b0-6f02e8cf3c22" providerId="ADAL" clId="{C1EF8280-3966-4681-AC4D-8D4580F2A6EE}" dt="2023-07-24T00:03:03.677" v="15374" actId="1076"/>
          <ac:spMkLst>
            <pc:docMk/>
            <pc:sldMk cId="1162179010" sldId="329"/>
            <ac:spMk id="101" creationId="{04E612FA-CD08-FA5C-7E31-9E98D19E6DB0}"/>
          </ac:spMkLst>
        </pc:spChg>
        <pc:spChg chg="del mod">
          <ac:chgData name="Nicolas Delfosse" userId="d965f3d4-ea58-4afe-85b0-6f02e8cf3c22" providerId="ADAL" clId="{C1EF8280-3966-4681-AC4D-8D4580F2A6EE}" dt="2023-07-24T00:03:31.349" v="15383" actId="478"/>
          <ac:spMkLst>
            <pc:docMk/>
            <pc:sldMk cId="1162179010" sldId="329"/>
            <ac:spMk id="103" creationId="{D063617D-5103-D3F0-E27B-851EBE25C7B6}"/>
          </ac:spMkLst>
        </pc:spChg>
        <pc:spChg chg="del mod">
          <ac:chgData name="Nicolas Delfosse" userId="d965f3d4-ea58-4afe-85b0-6f02e8cf3c22" providerId="ADAL" clId="{C1EF8280-3966-4681-AC4D-8D4580F2A6EE}" dt="2023-07-24T00:03:25.501" v="15380" actId="478"/>
          <ac:spMkLst>
            <pc:docMk/>
            <pc:sldMk cId="1162179010" sldId="329"/>
            <ac:spMk id="104" creationId="{80540E72-3F33-4045-9425-2081BCBE3D52}"/>
          </ac:spMkLst>
        </pc:spChg>
        <pc:spChg chg="del mod">
          <ac:chgData name="Nicolas Delfosse" userId="d965f3d4-ea58-4afe-85b0-6f02e8cf3c22" providerId="ADAL" clId="{C1EF8280-3966-4681-AC4D-8D4580F2A6EE}" dt="2023-07-24T00:03:20.532" v="15378" actId="478"/>
          <ac:spMkLst>
            <pc:docMk/>
            <pc:sldMk cId="1162179010" sldId="329"/>
            <ac:spMk id="105" creationId="{2F8F3D4B-6491-5D9E-42F1-F143BA0BA2FE}"/>
          </ac:spMkLst>
        </pc:spChg>
        <pc:spChg chg="del mod">
          <ac:chgData name="Nicolas Delfosse" userId="d965f3d4-ea58-4afe-85b0-6f02e8cf3c22" providerId="ADAL" clId="{C1EF8280-3966-4681-AC4D-8D4580F2A6EE}" dt="2023-07-24T00:03:23.777" v="15379" actId="478"/>
          <ac:spMkLst>
            <pc:docMk/>
            <pc:sldMk cId="1162179010" sldId="329"/>
            <ac:spMk id="106" creationId="{FD87F9DE-99DF-DB83-1CAC-F9F4214C3C3B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08" creationId="{DAF001B4-50F0-DBDE-D562-F3DC352752B6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09" creationId="{6F3A9D39-4C07-0255-38B1-53B270A51257}"/>
          </ac:spMkLst>
        </pc:spChg>
        <pc:spChg chg="mod">
          <ac:chgData name="Nicolas Delfosse" userId="d965f3d4-ea58-4afe-85b0-6f02e8cf3c22" providerId="ADAL" clId="{C1EF8280-3966-4681-AC4D-8D4580F2A6EE}" dt="2023-07-24T00:03:45.016" v="15386" actId="208"/>
          <ac:spMkLst>
            <pc:docMk/>
            <pc:sldMk cId="1162179010" sldId="329"/>
            <ac:spMk id="110" creationId="{4EFCC398-57BF-DB57-4A67-C2B343E2AC9E}"/>
          </ac:spMkLst>
        </pc:spChg>
        <pc:spChg chg="add mod">
          <ac:chgData name="Nicolas Delfosse" userId="d965f3d4-ea58-4afe-85b0-6f02e8cf3c22" providerId="ADAL" clId="{C1EF8280-3966-4681-AC4D-8D4580F2A6EE}" dt="2023-07-24T00:04:48.470" v="15400" actId="1076"/>
          <ac:spMkLst>
            <pc:docMk/>
            <pc:sldMk cId="1162179010" sldId="329"/>
            <ac:spMk id="111" creationId="{17DBDBB7-EFC1-B3A6-60E2-2A7B4E6D283B}"/>
          </ac:spMkLst>
        </pc:spChg>
        <pc:spChg chg="add mod">
          <ac:chgData name="Nicolas Delfosse" userId="d965f3d4-ea58-4afe-85b0-6f02e8cf3c22" providerId="ADAL" clId="{C1EF8280-3966-4681-AC4D-8D4580F2A6EE}" dt="2023-07-24T00:04:37.283" v="15399" actId="1076"/>
          <ac:spMkLst>
            <pc:docMk/>
            <pc:sldMk cId="1162179010" sldId="329"/>
            <ac:spMk id="112" creationId="{9529A20F-ED48-4F82-655D-65DF2157A11D}"/>
          </ac:spMkLst>
        </pc:spChg>
        <pc:spChg chg="add mod">
          <ac:chgData name="Nicolas Delfosse" userId="d965f3d4-ea58-4afe-85b0-6f02e8cf3c22" providerId="ADAL" clId="{C1EF8280-3966-4681-AC4D-8D4580F2A6EE}" dt="2023-07-24T00:04:33.985" v="15398" actId="14100"/>
          <ac:spMkLst>
            <pc:docMk/>
            <pc:sldMk cId="1162179010" sldId="329"/>
            <ac:spMk id="113" creationId="{751D8FF5-8691-7B70-F075-6CC559CAC9C9}"/>
          </ac:spMkLst>
        </pc:spChg>
        <pc:spChg chg="add mod">
          <ac:chgData name="Nicolas Delfosse" userId="d965f3d4-ea58-4afe-85b0-6f02e8cf3c22" providerId="ADAL" clId="{C1EF8280-3966-4681-AC4D-8D4580F2A6EE}" dt="2023-07-24T00:04:53.016" v="15402" actId="1076"/>
          <ac:spMkLst>
            <pc:docMk/>
            <pc:sldMk cId="1162179010" sldId="329"/>
            <ac:spMk id="114" creationId="{C577381D-E811-DF00-237D-D63D4E1BF40B}"/>
          </ac:spMkLst>
        </pc:spChg>
        <pc:spChg chg="add mod">
          <ac:chgData name="Nicolas Delfosse" userId="d965f3d4-ea58-4afe-85b0-6f02e8cf3c22" providerId="ADAL" clId="{C1EF8280-3966-4681-AC4D-8D4580F2A6EE}" dt="2023-07-24T00:04:58.600" v="15404" actId="1076"/>
          <ac:spMkLst>
            <pc:docMk/>
            <pc:sldMk cId="1162179010" sldId="329"/>
            <ac:spMk id="115" creationId="{227561B1-3653-48CA-483A-30DFD8027CC3}"/>
          </ac:spMkLst>
        </pc:spChg>
        <pc:grpChg chg="add mod">
          <ac:chgData name="Nicolas Delfosse" userId="d965f3d4-ea58-4afe-85b0-6f02e8cf3c22" providerId="ADAL" clId="{C1EF8280-3966-4681-AC4D-8D4580F2A6EE}" dt="2023-07-23T22:56:59.883" v="13327" actId="1076"/>
          <ac:grpSpMkLst>
            <pc:docMk/>
            <pc:sldMk cId="1162179010" sldId="329"/>
            <ac:grpSpMk id="4" creationId="{F391271A-E603-65B9-4F54-4202904F41E1}"/>
          </ac:grpSpMkLst>
        </pc:grpChg>
        <pc:grpChg chg="mod">
          <ac:chgData name="Nicolas Delfosse" userId="d965f3d4-ea58-4afe-85b0-6f02e8cf3c22" providerId="ADAL" clId="{C1EF8280-3966-4681-AC4D-8D4580F2A6EE}" dt="2023-07-23T22:56:52.103" v="13325"/>
          <ac:grpSpMkLst>
            <pc:docMk/>
            <pc:sldMk cId="1162179010" sldId="329"/>
            <ac:grpSpMk id="9" creationId="{6D7BBED5-B4DF-0191-E6DD-B2DE7EDBFC63}"/>
          </ac:grpSpMkLst>
        </pc:grpChg>
        <pc:grpChg chg="add mod">
          <ac:chgData name="Nicolas Delfosse" userId="d965f3d4-ea58-4afe-85b0-6f02e8cf3c22" providerId="ADAL" clId="{C1EF8280-3966-4681-AC4D-8D4580F2A6EE}" dt="2023-07-23T22:57:11.901" v="13329" actId="1076"/>
          <ac:grpSpMkLst>
            <pc:docMk/>
            <pc:sldMk cId="1162179010" sldId="329"/>
            <ac:grpSpMk id="13" creationId="{6B50BCD7-D467-DEA8-2814-BBC99747E696}"/>
          </ac:grpSpMkLst>
        </pc:grpChg>
        <pc:grpChg chg="mod">
          <ac:chgData name="Nicolas Delfosse" userId="d965f3d4-ea58-4afe-85b0-6f02e8cf3c22" providerId="ADAL" clId="{C1EF8280-3966-4681-AC4D-8D4580F2A6EE}" dt="2023-07-23T22:57:05.143" v="13328"/>
          <ac:grpSpMkLst>
            <pc:docMk/>
            <pc:sldMk cId="1162179010" sldId="329"/>
            <ac:grpSpMk id="19" creationId="{C2336BA4-4F5E-BC40-B517-E953BE15FBC6}"/>
          </ac:grpSpMkLst>
        </pc:grpChg>
        <pc:grpChg chg="add">
          <ac:chgData name="Nicolas Delfosse" userId="d965f3d4-ea58-4afe-85b0-6f02e8cf3c22" providerId="ADAL" clId="{C1EF8280-3966-4681-AC4D-8D4580F2A6EE}" dt="2023-07-23T23:55:40.978" v="15109" actId="164"/>
          <ac:grpSpMkLst>
            <pc:docMk/>
            <pc:sldMk cId="1162179010" sldId="329"/>
            <ac:grpSpMk id="26" creationId="{27B8BFF1-D2F8-4EAB-9019-BEB589D165E6}"/>
          </ac:grpSpMkLst>
        </pc:grpChg>
        <pc:grpChg chg="add mod">
          <ac:chgData name="Nicolas Delfosse" userId="d965f3d4-ea58-4afe-85b0-6f02e8cf3c22" providerId="ADAL" clId="{C1EF8280-3966-4681-AC4D-8D4580F2A6EE}" dt="2023-07-23T23:55:47.079" v="15111" actId="1076"/>
          <ac:grpSpMkLst>
            <pc:docMk/>
            <pc:sldMk cId="1162179010" sldId="329"/>
            <ac:grpSpMk id="27" creationId="{85A61796-DA6C-465F-87E0-175CA2BE553D}"/>
          </ac:grpSpMkLst>
        </pc:grpChg>
        <pc:grpChg chg="add mod">
          <ac:chgData name="Nicolas Delfosse" userId="d965f3d4-ea58-4afe-85b0-6f02e8cf3c22" providerId="ADAL" clId="{C1EF8280-3966-4681-AC4D-8D4580F2A6EE}" dt="2023-07-23T23:55:53.577" v="15113" actId="1076"/>
          <ac:grpSpMkLst>
            <pc:docMk/>
            <pc:sldMk cId="1162179010" sldId="329"/>
            <ac:grpSpMk id="30" creationId="{1C330961-7177-95BF-8A97-43BDAC7CF31C}"/>
          </ac:grpSpMkLst>
        </pc:grpChg>
        <pc:grpChg chg="add del mod">
          <ac:chgData name="Nicolas Delfosse" userId="d965f3d4-ea58-4afe-85b0-6f02e8cf3c22" providerId="ADAL" clId="{C1EF8280-3966-4681-AC4D-8D4580F2A6EE}" dt="2023-07-23T23:56:07.618" v="15116" actId="478"/>
          <ac:grpSpMkLst>
            <pc:docMk/>
            <pc:sldMk cId="1162179010" sldId="329"/>
            <ac:grpSpMk id="33" creationId="{09018423-BBB8-1572-7205-2D7F765656EC}"/>
          </ac:grpSpMkLst>
        </pc:grpChg>
        <pc:grpChg chg="add">
          <ac:chgData name="Nicolas Delfosse" userId="d965f3d4-ea58-4afe-85b0-6f02e8cf3c22" providerId="ADAL" clId="{C1EF8280-3966-4681-AC4D-8D4580F2A6EE}" dt="2023-07-23T23:56:23.028" v="15119" actId="164"/>
          <ac:grpSpMkLst>
            <pc:docMk/>
            <pc:sldMk cId="1162179010" sldId="329"/>
            <ac:grpSpMk id="37" creationId="{BB7F49C1-012F-FA29-7C16-318F1E8FFA0D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38" creationId="{BCABF6D1-0E74-5970-C807-A7CBF1F9E84C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1" creationId="{79DD5B7D-747D-C8CF-E83F-59A20C1AD928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4" creationId="{3411CCF8-EDD1-318B-7CF9-FA7B53493A95}"/>
          </ac:grpSpMkLst>
        </pc:grpChg>
        <pc:grpChg chg="add mod">
          <ac:chgData name="Nicolas Delfosse" userId="d965f3d4-ea58-4afe-85b0-6f02e8cf3c22" providerId="ADAL" clId="{C1EF8280-3966-4681-AC4D-8D4580F2A6EE}" dt="2023-07-23T23:56:41.346" v="15121" actId="1076"/>
          <ac:grpSpMkLst>
            <pc:docMk/>
            <pc:sldMk cId="1162179010" sldId="329"/>
            <ac:grpSpMk id="47" creationId="{E56ACC3F-2F89-E2A9-B8C2-2E92705E9CF3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0" creationId="{36842FF4-CD36-3FA8-A349-BCF65F31E0F2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3" creationId="{78DA0AA4-E3FE-5FF0-59EF-4931F4B96E93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6" creationId="{C63FE1AC-21DC-DB4E-64F0-CE3059E28900}"/>
          </ac:grpSpMkLst>
        </pc:grpChg>
        <pc:grpChg chg="add mod">
          <ac:chgData name="Nicolas Delfosse" userId="d965f3d4-ea58-4afe-85b0-6f02e8cf3c22" providerId="ADAL" clId="{C1EF8280-3966-4681-AC4D-8D4580F2A6EE}" dt="2023-07-23T23:56:49.597" v="15123" actId="1076"/>
          <ac:grpSpMkLst>
            <pc:docMk/>
            <pc:sldMk cId="1162179010" sldId="329"/>
            <ac:grpSpMk id="59" creationId="{CFCB89A6-6F5A-8AAF-01CE-1B17FF72F444}"/>
          </ac:grpSpMkLst>
        </pc:grpChg>
        <pc:grpChg chg="add mod">
          <ac:chgData name="Nicolas Delfosse" userId="d965f3d4-ea58-4afe-85b0-6f02e8cf3c22" providerId="ADAL" clId="{C1EF8280-3966-4681-AC4D-8D4580F2A6EE}" dt="2023-07-23T23:57:38.664" v="15135" actId="1076"/>
          <ac:grpSpMkLst>
            <pc:docMk/>
            <pc:sldMk cId="1162179010" sldId="329"/>
            <ac:grpSpMk id="64" creationId="{638992E0-4BAA-F101-2279-7AFF21D2890B}"/>
          </ac:grpSpMkLst>
        </pc:grpChg>
        <pc:grpChg chg="add del mod">
          <ac:chgData name="Nicolas Delfosse" userId="d965f3d4-ea58-4afe-85b0-6f02e8cf3c22" providerId="ADAL" clId="{C1EF8280-3966-4681-AC4D-8D4580F2A6EE}" dt="2023-07-23T23:57:33.579" v="15134" actId="478"/>
          <ac:grpSpMkLst>
            <pc:docMk/>
            <pc:sldMk cId="1162179010" sldId="329"/>
            <ac:grpSpMk id="65" creationId="{BFB2CDA4-ACD0-15AE-7386-5407B31F59FC}"/>
          </ac:grpSpMkLst>
        </pc:grpChg>
        <pc:grpChg chg="add del mod">
          <ac:chgData name="Nicolas Delfosse" userId="d965f3d4-ea58-4afe-85b0-6f02e8cf3c22" providerId="ADAL" clId="{C1EF8280-3966-4681-AC4D-8D4580F2A6EE}" dt="2023-07-23T23:57:58.183" v="15138" actId="478"/>
          <ac:grpSpMkLst>
            <pc:docMk/>
            <pc:sldMk cId="1162179010" sldId="329"/>
            <ac:grpSpMk id="68" creationId="{8E88BECE-23DF-4BD5-FD27-F4BC30D6BAE2}"/>
          </ac:grpSpMkLst>
        </pc:grpChg>
        <pc:grpChg chg="add">
          <ac:chgData name="Nicolas Delfosse" userId="d965f3d4-ea58-4afe-85b0-6f02e8cf3c22" providerId="ADAL" clId="{C1EF8280-3966-4681-AC4D-8D4580F2A6EE}" dt="2023-07-23T23:58:15.262" v="15142" actId="164"/>
          <ac:grpSpMkLst>
            <pc:docMk/>
            <pc:sldMk cId="1162179010" sldId="329"/>
            <ac:grpSpMk id="72" creationId="{4BDA89AB-3E07-BB25-5914-AFD4909AD0FC}"/>
          </ac:grpSpMkLst>
        </pc:grpChg>
        <pc:grpChg chg="add mod">
          <ac:chgData name="Nicolas Delfosse" userId="d965f3d4-ea58-4afe-85b0-6f02e8cf3c22" providerId="ADAL" clId="{C1EF8280-3966-4681-AC4D-8D4580F2A6EE}" dt="2023-07-23T23:58:21.433" v="15144" actId="1076"/>
          <ac:grpSpMkLst>
            <pc:docMk/>
            <pc:sldMk cId="1162179010" sldId="329"/>
            <ac:grpSpMk id="73" creationId="{156F536C-64DE-C82E-6B3F-3956DBC14AE8}"/>
          </ac:grpSpMkLst>
        </pc:grpChg>
        <pc:grpChg chg="add mod">
          <ac:chgData name="Nicolas Delfosse" userId="d965f3d4-ea58-4afe-85b0-6f02e8cf3c22" providerId="ADAL" clId="{C1EF8280-3966-4681-AC4D-8D4580F2A6EE}" dt="2023-07-23T23:58:24.963" v="15146" actId="1076"/>
          <ac:grpSpMkLst>
            <pc:docMk/>
            <pc:sldMk cId="1162179010" sldId="329"/>
            <ac:grpSpMk id="76" creationId="{1C63BA47-06AB-1D61-7480-6A1E7166C7E1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79" creationId="{1DB32CEE-66CA-D02C-3EC4-0DF0D0EA4FD9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2" creationId="{02DA1B10-0D65-013B-5E01-5E5DDE771F01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5" creationId="{4BC7B8D4-C81C-EB2C-BBF3-4BD5A731B32E}"/>
          </ac:grpSpMkLst>
        </pc:grpChg>
        <pc:grpChg chg="add mod">
          <ac:chgData name="Nicolas Delfosse" userId="d965f3d4-ea58-4afe-85b0-6f02e8cf3c22" providerId="ADAL" clId="{C1EF8280-3966-4681-AC4D-8D4580F2A6EE}" dt="2023-07-23T23:58:39.016" v="15148" actId="1076"/>
          <ac:grpSpMkLst>
            <pc:docMk/>
            <pc:sldMk cId="1162179010" sldId="329"/>
            <ac:grpSpMk id="88" creationId="{B3646559-4913-D9A0-42E3-4513D8F4D983}"/>
          </ac:grpSpMkLst>
        </pc:grpChg>
        <pc:grpChg chg="add">
          <ac:chgData name="Nicolas Delfosse" userId="d965f3d4-ea58-4afe-85b0-6f02e8cf3c22" providerId="ADAL" clId="{C1EF8280-3966-4681-AC4D-8D4580F2A6EE}" dt="2023-07-23T23:58:48.714" v="15149" actId="164"/>
          <ac:grpSpMkLst>
            <pc:docMk/>
            <pc:sldMk cId="1162179010" sldId="329"/>
            <ac:grpSpMk id="91" creationId="{631B8E40-08CA-0718-3F4F-D16FF9C005F3}"/>
          </ac:grpSpMkLst>
        </pc:grpChg>
        <pc:grpChg chg="add">
          <ac:chgData name="Nicolas Delfosse" userId="d965f3d4-ea58-4afe-85b0-6f02e8cf3c22" providerId="ADAL" clId="{C1EF8280-3966-4681-AC4D-8D4580F2A6EE}" dt="2023-07-23T23:58:55.594" v="15150" actId="164"/>
          <ac:grpSpMkLst>
            <pc:docMk/>
            <pc:sldMk cId="1162179010" sldId="329"/>
            <ac:grpSpMk id="92" creationId="{3DE7F48B-26E2-9D03-6C1E-8A09C695787B}"/>
          </ac:grpSpMkLst>
        </pc:grpChg>
        <pc:grpChg chg="add">
          <ac:chgData name="Nicolas Delfosse" userId="d965f3d4-ea58-4afe-85b0-6f02e8cf3c22" providerId="ADAL" clId="{C1EF8280-3966-4681-AC4D-8D4580F2A6EE}" dt="2023-07-23T23:59:01.013" v="15151" actId="164"/>
          <ac:grpSpMkLst>
            <pc:docMk/>
            <pc:sldMk cId="1162179010" sldId="329"/>
            <ac:grpSpMk id="93" creationId="{A495056B-8867-9B86-10A4-04FEFEE95E4B}"/>
          </ac:grpSpMkLst>
        </pc:grpChg>
        <pc:grpChg chg="add">
          <ac:chgData name="Nicolas Delfosse" userId="d965f3d4-ea58-4afe-85b0-6f02e8cf3c22" providerId="ADAL" clId="{C1EF8280-3966-4681-AC4D-8D4580F2A6EE}" dt="2023-07-23T23:59:08.396" v="15152" actId="164"/>
          <ac:grpSpMkLst>
            <pc:docMk/>
            <pc:sldMk cId="1162179010" sldId="329"/>
            <ac:grpSpMk id="94" creationId="{912E551C-CA73-DA99-7745-B95F2BE61747}"/>
          </ac:grpSpMkLst>
        </pc:grpChg>
        <pc:grpChg chg="add mod">
          <ac:chgData name="Nicolas Delfosse" userId="d965f3d4-ea58-4afe-85b0-6f02e8cf3c22" providerId="ADAL" clId="{C1EF8280-3966-4681-AC4D-8D4580F2A6EE}" dt="2023-07-24T00:03:49.885" v="15387" actId="14100"/>
          <ac:grpSpMkLst>
            <pc:docMk/>
            <pc:sldMk cId="1162179010" sldId="329"/>
            <ac:grpSpMk id="102" creationId="{FF8787DD-D3FB-800F-CB4C-1932BD800A3B}"/>
          </ac:grpSpMkLst>
        </pc:grpChg>
        <pc:grpChg chg="mod">
          <ac:chgData name="Nicolas Delfosse" userId="d965f3d4-ea58-4afe-85b0-6f02e8cf3c22" providerId="ADAL" clId="{C1EF8280-3966-4681-AC4D-8D4580F2A6EE}" dt="2023-07-24T00:03:14.608" v="15376"/>
          <ac:grpSpMkLst>
            <pc:docMk/>
            <pc:sldMk cId="1162179010" sldId="329"/>
            <ac:grpSpMk id="107" creationId="{A2A71C4C-654F-5792-FF5C-9BA857826347}"/>
          </ac:grpSpMkLst>
        </pc:grpChg>
        <pc:grpChg chg="add mod">
          <ac:chgData name="Nicolas Delfosse" userId="d965f3d4-ea58-4afe-85b0-6f02e8cf3c22" providerId="ADAL" clId="{C1EF8280-3966-4681-AC4D-8D4580F2A6EE}" dt="2023-07-24T00:05:20.984" v="15406" actId="1076"/>
          <ac:grpSpMkLst>
            <pc:docMk/>
            <pc:sldMk cId="1162179010" sldId="329"/>
            <ac:grpSpMk id="116" creationId="{8D8E1AB9-7A48-256D-0EF3-65B1CF3C4326}"/>
          </ac:grpSpMkLst>
        </pc:grpChg>
        <pc:grpChg chg="add mod">
          <ac:chgData name="Nicolas Delfosse" userId="d965f3d4-ea58-4afe-85b0-6f02e8cf3c22" providerId="ADAL" clId="{C1EF8280-3966-4681-AC4D-8D4580F2A6EE}" dt="2023-07-24T00:05:43.872" v="15409" actId="1076"/>
          <ac:grpSpMkLst>
            <pc:docMk/>
            <pc:sldMk cId="1162179010" sldId="329"/>
            <ac:grpSpMk id="117" creationId="{C960C539-00A5-E6DF-EB9E-B745A9E028E9}"/>
          </ac:grpSpMkLst>
        </pc:grpChg>
        <pc:grpChg chg="add">
          <ac:chgData name="Nicolas Delfosse" userId="d965f3d4-ea58-4afe-85b0-6f02e8cf3c22" providerId="ADAL" clId="{C1EF8280-3966-4681-AC4D-8D4580F2A6EE}" dt="2023-07-24T00:05:49.103" v="15410" actId="164"/>
          <ac:grpSpMkLst>
            <pc:docMk/>
            <pc:sldMk cId="1162179010" sldId="329"/>
            <ac:grpSpMk id="118" creationId="{21E5951A-DD9A-A5C3-E45C-6926B9431092}"/>
          </ac:grpSpMkLst>
        </pc:grpChg>
      </pc:sldChg>
      <pc:sldChg chg="addSp modSp add mod ord modAnim">
        <pc:chgData name="Nicolas Delfosse" userId="d965f3d4-ea58-4afe-85b0-6f02e8cf3c22" providerId="ADAL" clId="{C1EF8280-3966-4681-AC4D-8D4580F2A6EE}" dt="2023-07-24T15:57:52.261" v="24305" actId="20577"/>
        <pc:sldMkLst>
          <pc:docMk/>
          <pc:sldMk cId="951857883" sldId="1666"/>
        </pc:sldMkLst>
        <pc:spChg chg="add mod">
          <ac:chgData name="Nicolas Delfosse" userId="d965f3d4-ea58-4afe-85b0-6f02e8cf3c22" providerId="ADAL" clId="{C1EF8280-3966-4681-AC4D-8D4580F2A6EE}" dt="2023-07-24T15:57:52.261" v="24305" actId="20577"/>
          <ac:spMkLst>
            <pc:docMk/>
            <pc:sldMk cId="951857883" sldId="1666"/>
            <ac:spMk id="3" creationId="{70B7AB36-809D-294C-5346-0EC104237087}"/>
          </ac:spMkLst>
        </pc:spChg>
        <pc:spChg chg="mod">
          <ac:chgData name="Nicolas Delfosse" userId="d965f3d4-ea58-4afe-85b0-6f02e8cf3c22" providerId="ADAL" clId="{C1EF8280-3966-4681-AC4D-8D4580F2A6EE}" dt="2023-07-24T06:50:15.712" v="17343" actId="14100"/>
          <ac:spMkLst>
            <pc:docMk/>
            <pc:sldMk cId="951857883" sldId="1666"/>
            <ac:spMk id="159" creationId="{724B08FE-67CE-492D-8B62-F6F6BF91F0C8}"/>
          </ac:spMkLst>
        </pc:spChg>
      </pc:sldChg>
      <pc:sldChg chg="modSp add mod">
        <pc:chgData name="Nicolas Delfosse" userId="d965f3d4-ea58-4afe-85b0-6f02e8cf3c22" providerId="ADAL" clId="{C1EF8280-3966-4681-AC4D-8D4580F2A6EE}" dt="2023-07-24T07:07:42.511" v="17650" actId="14100"/>
        <pc:sldMkLst>
          <pc:docMk/>
          <pc:sldMk cId="4083099395" sldId="1685"/>
        </pc:sldMkLst>
        <pc:spChg chg="mod">
          <ac:chgData name="Nicolas Delfosse" userId="d965f3d4-ea58-4afe-85b0-6f02e8cf3c22" providerId="ADAL" clId="{C1EF8280-3966-4681-AC4D-8D4580F2A6EE}" dt="2023-07-24T07:07:42.511" v="17650" actId="14100"/>
          <ac:spMkLst>
            <pc:docMk/>
            <pc:sldMk cId="4083099395" sldId="1685"/>
            <ac:spMk id="57" creationId="{A9FB61AD-AC9D-4DEF-B695-17CA91A6EF2A}"/>
          </ac:spMkLst>
        </pc:spChg>
        <pc:spChg chg="mod">
          <ac:chgData name="Nicolas Delfosse" userId="d965f3d4-ea58-4afe-85b0-6f02e8cf3c22" providerId="ADAL" clId="{C1EF8280-3966-4681-AC4D-8D4580F2A6EE}" dt="2023-07-24T07:07:38.044" v="17649" actId="14100"/>
          <ac:spMkLst>
            <pc:docMk/>
            <pc:sldMk cId="4083099395" sldId="1685"/>
            <ac:spMk id="62" creationId="{83D97F6C-9DCC-42E9-B385-4DDFE664CEB3}"/>
          </ac:spMkLst>
        </pc:spChg>
        <pc:cxnChg chg="mod">
          <ac:chgData name="Nicolas Delfosse" userId="d965f3d4-ea58-4afe-85b0-6f02e8cf3c22" providerId="ADAL" clId="{C1EF8280-3966-4681-AC4D-8D4580F2A6EE}" dt="2023-07-24T07:07:42.511" v="17650" actId="14100"/>
          <ac:cxnSpMkLst>
            <pc:docMk/>
            <pc:sldMk cId="4083099395" sldId="1685"/>
            <ac:cxnSpMk id="58" creationId="{AE821D30-F36B-4CDE-A6F1-6CD67E6E13B6}"/>
          </ac:cxnSpMkLst>
        </pc:cxnChg>
        <pc:cxnChg chg="mod">
          <ac:chgData name="Nicolas Delfosse" userId="d965f3d4-ea58-4afe-85b0-6f02e8cf3c22" providerId="ADAL" clId="{C1EF8280-3966-4681-AC4D-8D4580F2A6EE}" dt="2023-07-24T07:07:38.044" v="17649" actId="14100"/>
          <ac:cxnSpMkLst>
            <pc:docMk/>
            <pc:sldMk cId="4083099395" sldId="1685"/>
            <ac:cxnSpMk id="63" creationId="{42F77BF0-EE89-4803-89FB-858B890DB4BD}"/>
          </ac:cxnSpMkLst>
        </pc:cxnChg>
        <pc:cxnChg chg="mod">
          <ac:chgData name="Nicolas Delfosse" userId="d965f3d4-ea58-4afe-85b0-6f02e8cf3c22" providerId="ADAL" clId="{C1EF8280-3966-4681-AC4D-8D4580F2A6EE}" dt="2023-07-24T07:07:42.511" v="17650" actId="14100"/>
          <ac:cxnSpMkLst>
            <pc:docMk/>
            <pc:sldMk cId="4083099395" sldId="1685"/>
            <ac:cxnSpMk id="67" creationId="{BD61AAE6-C196-4E0C-B943-9DA6BCA2C32D}"/>
          </ac:cxnSpMkLst>
        </pc:cxnChg>
      </pc:sldChg>
      <pc:sldChg chg="add modAnim">
        <pc:chgData name="Nicolas Delfosse" userId="d965f3d4-ea58-4afe-85b0-6f02e8cf3c22" providerId="ADAL" clId="{C1EF8280-3966-4681-AC4D-8D4580F2A6EE}" dt="2023-07-24T10:19:31.224" v="22936"/>
        <pc:sldMkLst>
          <pc:docMk/>
          <pc:sldMk cId="1793202814" sldId="1686"/>
        </pc:sldMkLst>
      </pc:sldChg>
      <pc:sldChg chg="add modAnim">
        <pc:chgData name="Nicolas Delfosse" userId="d965f3d4-ea58-4afe-85b0-6f02e8cf3c22" providerId="ADAL" clId="{C1EF8280-3966-4681-AC4D-8D4580F2A6EE}" dt="2023-07-24T10:19:45.477" v="22939"/>
        <pc:sldMkLst>
          <pc:docMk/>
          <pc:sldMk cId="1271701776" sldId="1687"/>
        </pc:sldMkLst>
      </pc:sldChg>
      <pc:sldChg chg="addSp delSp modSp add mod ord modAnim">
        <pc:chgData name="Nicolas Delfosse" userId="d965f3d4-ea58-4afe-85b0-6f02e8cf3c22" providerId="ADAL" clId="{C1EF8280-3966-4681-AC4D-8D4580F2A6EE}" dt="2023-07-24T10:21:31.020" v="22957"/>
        <pc:sldMkLst>
          <pc:docMk/>
          <pc:sldMk cId="644010199" sldId="1692"/>
        </pc:sldMkLst>
        <pc:spChg chg="add del mod">
          <ac:chgData name="Nicolas Delfosse" userId="d965f3d4-ea58-4afe-85b0-6f02e8cf3c22" providerId="ADAL" clId="{C1EF8280-3966-4681-AC4D-8D4580F2A6EE}" dt="2023-07-24T07:30:36.665" v="18428" actId="21"/>
          <ac:spMkLst>
            <pc:docMk/>
            <pc:sldMk cId="644010199" sldId="1692"/>
            <ac:spMk id="3" creationId="{AD7E17B0-02CE-9C39-4F7D-D571F5FF12A9}"/>
          </ac:spMkLst>
        </pc:spChg>
        <pc:spChg chg="add mod">
          <ac:chgData name="Nicolas Delfosse" userId="d965f3d4-ea58-4afe-85b0-6f02e8cf3c22" providerId="ADAL" clId="{C1EF8280-3966-4681-AC4D-8D4580F2A6EE}" dt="2023-07-24T07:31:07.455" v="18433" actId="1076"/>
          <ac:spMkLst>
            <pc:docMk/>
            <pc:sldMk cId="644010199" sldId="1692"/>
            <ac:spMk id="29" creationId="{88C5EF8D-3A51-BB3A-5DC3-AE6390CBE1B9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7" creationId="{8D666C6A-8CA5-4A36-80E7-5EE07002D3C9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8" creationId="{BFE7CF37-ACE4-46F5-9FFC-8F2142CB38F3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79" creationId="{59A87632-8DD5-4083-AB67-D81E1C34A2D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80" creationId="{83111833-3F46-419E-8EF9-4B48AC3CF3E5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09" creationId="{0A416414-4725-4A6D-992B-3FD77AD440F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1" creationId="{27C58511-758F-4A88-968E-AA5998849176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3" creationId="{268B0B39-7596-4E30-A48D-B92A822253B8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5" creationId="{DB54B013-FDF1-4091-9E45-E05EB139D8DC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7" creationId="{719C06E4-5C64-4FA3-9336-C4169F3CBB70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19" creationId="{CDEE2A2D-F826-4556-B3BD-1B192EFF5270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1" creationId="{A8780EF3-8E9F-45B2-89E7-662916FC89EE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4" creationId="{3BAED388-1B01-4A71-8D31-4C53721E3B18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6" creationId="{258451C0-9F23-4DF6-A793-06DF26A2BE71}"/>
          </ac:spMkLst>
        </pc:spChg>
        <pc:spChg chg="mod">
          <ac:chgData name="Nicolas Delfosse" userId="d965f3d4-ea58-4afe-85b0-6f02e8cf3c22" providerId="ADAL" clId="{C1EF8280-3966-4681-AC4D-8D4580F2A6EE}" dt="2023-07-24T07:31:04.796" v="18432" actId="1076"/>
          <ac:spMkLst>
            <pc:docMk/>
            <pc:sldMk cId="644010199" sldId="1692"/>
            <ac:spMk id="128" creationId="{F3952ED6-6BEC-4DD5-9C52-26A6D2F5700B}"/>
          </ac:spMkLst>
        </pc:s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4" creationId="{1E03EC1F-9454-4DF5-87EF-230255603697}"/>
          </ac:grpSpMkLst>
        </pc:gr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53" creationId="{ED5600F6-F901-4E39-8681-4377B3254BA4}"/>
          </ac:grpSpMkLst>
        </pc:grpChg>
        <pc:grpChg chg="mod">
          <ac:chgData name="Nicolas Delfosse" userId="d965f3d4-ea58-4afe-85b0-6f02e8cf3c22" providerId="ADAL" clId="{C1EF8280-3966-4681-AC4D-8D4580F2A6EE}" dt="2023-07-24T07:31:04.796" v="18432" actId="1076"/>
          <ac:grpSpMkLst>
            <pc:docMk/>
            <pc:sldMk cId="644010199" sldId="1692"/>
            <ac:grpSpMk id="84" creationId="{1BF21DBA-7D87-4490-91BA-E2371DD0B009}"/>
          </ac:grpSpMkLst>
        </pc:grpChg>
      </pc:sldChg>
      <pc:sldChg chg="addSp modSp add mod modAnim">
        <pc:chgData name="Nicolas Delfosse" userId="d965f3d4-ea58-4afe-85b0-6f02e8cf3c22" providerId="ADAL" clId="{C1EF8280-3966-4681-AC4D-8D4580F2A6EE}" dt="2023-07-24T10:22:18.558" v="22962"/>
        <pc:sldMkLst>
          <pc:docMk/>
          <pc:sldMk cId="1392519912" sldId="1693"/>
        </pc:sldMkLst>
        <pc:spChg chg="add mod">
          <ac:chgData name="Nicolas Delfosse" userId="d965f3d4-ea58-4afe-85b0-6f02e8cf3c22" providerId="ADAL" clId="{C1EF8280-3966-4681-AC4D-8D4580F2A6EE}" dt="2023-07-24T07:30:41.633" v="18430" actId="1076"/>
          <ac:spMkLst>
            <pc:docMk/>
            <pc:sldMk cId="1392519912" sldId="1693"/>
            <ac:spMk id="3" creationId="{CDCAD851-6D80-6624-92C2-37CB03D20C62}"/>
          </ac:spMkLst>
        </pc:spChg>
        <pc:spChg chg="mod">
          <ac:chgData name="Nicolas Delfosse" userId="d965f3d4-ea58-4afe-85b0-6f02e8cf3c22" providerId="ADAL" clId="{C1EF8280-3966-4681-AC4D-8D4580F2A6EE}" dt="2023-07-24T07:30:27.267" v="18424" actId="1076"/>
          <ac:spMkLst>
            <pc:docMk/>
            <pc:sldMk cId="1392519912" sldId="1693"/>
            <ac:spMk id="77" creationId="{8D666C6A-8CA5-4A36-80E7-5EE07002D3C9}"/>
          </ac:spMkLst>
        </pc:spChg>
        <pc:spChg chg="mod">
          <ac:chgData name="Nicolas Delfosse" userId="d965f3d4-ea58-4afe-85b0-6f02e8cf3c22" providerId="ADAL" clId="{C1EF8280-3966-4681-AC4D-8D4580F2A6EE}" dt="2023-07-24T07:30:45.571" v="18431" actId="1076"/>
          <ac:spMkLst>
            <pc:docMk/>
            <pc:sldMk cId="1392519912" sldId="1693"/>
            <ac:spMk id="81" creationId="{786D60DC-7F51-4B37-9CC2-ED0217F16AAD}"/>
          </ac:spMkLst>
        </pc:spChg>
        <pc:graphicFrameChg chg="mod">
          <ac:chgData name="Nicolas Delfosse" userId="d965f3d4-ea58-4afe-85b0-6f02e8cf3c22" providerId="ADAL" clId="{C1EF8280-3966-4681-AC4D-8D4580F2A6EE}" dt="2023-07-24T07:30:45.571" v="18431" actId="1076"/>
          <ac:graphicFrameMkLst>
            <pc:docMk/>
            <pc:sldMk cId="1392519912" sldId="1693"/>
            <ac:graphicFrameMk id="83" creationId="{D06091F2-99DB-4384-96D3-EA149F119B56}"/>
          </ac:graphicFrameMkLst>
        </pc:graphicFrameChg>
      </pc:sldChg>
      <pc:sldChg chg="modSp add del mod">
        <pc:chgData name="Nicolas Delfosse" userId="d965f3d4-ea58-4afe-85b0-6f02e8cf3c22" providerId="ADAL" clId="{C1EF8280-3966-4681-AC4D-8D4580F2A6EE}" dt="2023-07-24T07:28:51.470" v="18413" actId="47"/>
        <pc:sldMkLst>
          <pc:docMk/>
          <pc:sldMk cId="984141908" sldId="2147479213"/>
        </pc:sldMkLst>
        <pc:spChg chg="mod">
          <ac:chgData name="Nicolas Delfosse" userId="d965f3d4-ea58-4afe-85b0-6f02e8cf3c22" providerId="ADAL" clId="{C1EF8280-3966-4681-AC4D-8D4580F2A6EE}" dt="2023-07-24T07:26:05.970" v="18212" actId="27636"/>
          <ac:spMkLst>
            <pc:docMk/>
            <pc:sldMk cId="984141908" sldId="2147479213"/>
            <ac:spMk id="2" creationId="{43FF1F3F-7E85-EE94-7112-35B19A7A382A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0:09:52.822" v="15427" actId="47"/>
        <pc:sldMkLst>
          <pc:docMk/>
          <pc:sldMk cId="3080732878" sldId="2147479216"/>
        </pc:sldMkLst>
        <pc:spChg chg="mod">
          <ac:chgData name="Nicolas Delfosse" userId="d965f3d4-ea58-4afe-85b0-6f02e8cf3c22" providerId="ADAL" clId="{C1EF8280-3966-4681-AC4D-8D4580F2A6EE}" dt="2023-07-23T22:56:40.790" v="13324" actId="27636"/>
          <ac:spMkLst>
            <pc:docMk/>
            <pc:sldMk cId="3080732878" sldId="2147479216"/>
            <ac:spMk id="2" creationId="{B47EB64E-2CED-50E5-9396-15F280E67293}"/>
          </ac:spMkLst>
        </pc:spChg>
      </pc:sldChg>
      <pc:sldChg chg="modSp new del mod">
        <pc:chgData name="Nicolas Delfosse" userId="d965f3d4-ea58-4afe-85b0-6f02e8cf3c22" providerId="ADAL" clId="{C1EF8280-3966-4681-AC4D-8D4580F2A6EE}" dt="2023-07-23T23:10:02.009" v="13726" actId="47"/>
        <pc:sldMkLst>
          <pc:docMk/>
          <pc:sldMk cId="1640611187" sldId="2147479217"/>
        </pc:sldMkLst>
        <pc:spChg chg="mod">
          <ac:chgData name="Nicolas Delfosse" userId="d965f3d4-ea58-4afe-85b0-6f02e8cf3c22" providerId="ADAL" clId="{C1EF8280-3966-4681-AC4D-8D4580F2A6EE}" dt="2023-07-23T23:08:49.711" v="13688" actId="20577"/>
          <ac:spMkLst>
            <pc:docMk/>
            <pc:sldMk cId="1640611187" sldId="2147479217"/>
            <ac:spMk id="2" creationId="{29E1D34B-11B7-0A44-4018-30F549BEBC1B}"/>
          </ac:spMkLst>
        </pc:spChg>
        <pc:spChg chg="mod">
          <ac:chgData name="Nicolas Delfosse" userId="d965f3d4-ea58-4afe-85b0-6f02e8cf3c22" providerId="ADAL" clId="{C1EF8280-3966-4681-AC4D-8D4580F2A6EE}" dt="2023-07-23T23:09:51.003" v="13721" actId="21"/>
          <ac:spMkLst>
            <pc:docMk/>
            <pc:sldMk cId="1640611187" sldId="2147479217"/>
            <ac:spMk id="3" creationId="{3DDFCFA1-7FB1-9E5B-2090-BF1BFE04F693}"/>
          </ac:spMkLst>
        </pc:spChg>
      </pc:sldChg>
      <pc:sldChg chg="addSp modSp new mod ord modAnim">
        <pc:chgData name="Nicolas Delfosse" userId="d965f3d4-ea58-4afe-85b0-6f02e8cf3c22" providerId="ADAL" clId="{C1EF8280-3966-4681-AC4D-8D4580F2A6EE}" dt="2023-07-25T05:32:04.213" v="26050" actId="20577"/>
        <pc:sldMkLst>
          <pc:docMk/>
          <pc:sldMk cId="4196003051" sldId="2147479218"/>
        </pc:sldMkLst>
        <pc:spChg chg="mod">
          <ac:chgData name="Nicolas Delfosse" userId="d965f3d4-ea58-4afe-85b0-6f02e8cf3c22" providerId="ADAL" clId="{C1EF8280-3966-4681-AC4D-8D4580F2A6EE}" dt="2023-07-23T23:04:07.656" v="13599" actId="20577"/>
          <ac:spMkLst>
            <pc:docMk/>
            <pc:sldMk cId="4196003051" sldId="2147479218"/>
            <ac:spMk id="2" creationId="{6D75DA08-CBFC-957F-C0DD-6F9566088E5A}"/>
          </ac:spMkLst>
        </pc:spChg>
        <pc:spChg chg="mod">
          <ac:chgData name="Nicolas Delfosse" userId="d965f3d4-ea58-4afe-85b0-6f02e8cf3c22" providerId="ADAL" clId="{C1EF8280-3966-4681-AC4D-8D4580F2A6EE}" dt="2023-07-25T05:31:24.132" v="26044" actId="20577"/>
          <ac:spMkLst>
            <pc:docMk/>
            <pc:sldMk cId="4196003051" sldId="2147479218"/>
            <ac:spMk id="3" creationId="{5A922B58-4146-B8D2-19A0-C2AB1765BD28}"/>
          </ac:spMkLst>
        </pc:spChg>
        <pc:spChg chg="add mod">
          <ac:chgData name="Nicolas Delfosse" userId="d965f3d4-ea58-4afe-85b0-6f02e8cf3c22" providerId="ADAL" clId="{C1EF8280-3966-4681-AC4D-8D4580F2A6EE}" dt="2023-07-25T05:32:04.213" v="26050" actId="20577"/>
          <ac:spMkLst>
            <pc:docMk/>
            <pc:sldMk cId="4196003051" sldId="2147479218"/>
            <ac:spMk id="5" creationId="{95E7B906-318A-8062-446A-EB35F7B61212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00:08.195" v="24339" actId="20577"/>
        <pc:sldMkLst>
          <pc:docMk/>
          <pc:sldMk cId="3653993662" sldId="2147479219"/>
        </pc:sldMkLst>
        <pc:spChg chg="mod">
          <ac:chgData name="Nicolas Delfosse" userId="d965f3d4-ea58-4afe-85b0-6f02e8cf3c22" providerId="ADAL" clId="{C1EF8280-3966-4681-AC4D-8D4580F2A6EE}" dt="2023-07-23T23:14:30.796" v="13788" actId="20577"/>
          <ac:spMkLst>
            <pc:docMk/>
            <pc:sldMk cId="3653993662" sldId="2147479219"/>
            <ac:spMk id="2" creationId="{491320F2-535E-F59F-84EE-EC4ACE2A6561}"/>
          </ac:spMkLst>
        </pc:spChg>
        <pc:spChg chg="mod">
          <ac:chgData name="Nicolas Delfosse" userId="d965f3d4-ea58-4afe-85b0-6f02e8cf3c22" providerId="ADAL" clId="{C1EF8280-3966-4681-AC4D-8D4580F2A6EE}" dt="2023-07-24T16:00:08.195" v="24339" actId="20577"/>
          <ac:spMkLst>
            <pc:docMk/>
            <pc:sldMk cId="3653993662" sldId="2147479219"/>
            <ac:spMk id="3" creationId="{B8FF7C23-FB56-F3F5-70A2-5C181272FF46}"/>
          </ac:spMkLst>
        </pc:spChg>
      </pc:sldChg>
      <pc:sldChg chg="modSp new mod modAnim">
        <pc:chgData name="Nicolas Delfosse" userId="d965f3d4-ea58-4afe-85b0-6f02e8cf3c22" providerId="ADAL" clId="{C1EF8280-3966-4681-AC4D-8D4580F2A6EE}" dt="2023-07-24T16:17:34.133" v="24718" actId="21"/>
        <pc:sldMkLst>
          <pc:docMk/>
          <pc:sldMk cId="458747759" sldId="2147479220"/>
        </pc:sldMkLst>
        <pc:spChg chg="mod">
          <ac:chgData name="Nicolas Delfosse" userId="d965f3d4-ea58-4afe-85b0-6f02e8cf3c22" providerId="ADAL" clId="{C1EF8280-3966-4681-AC4D-8D4580F2A6EE}" dt="2023-07-23T23:33:16.445" v="14546" actId="20577"/>
          <ac:spMkLst>
            <pc:docMk/>
            <pc:sldMk cId="458747759" sldId="2147479220"/>
            <ac:spMk id="2" creationId="{C5F29B57-9F0C-4350-C864-1F3DFEF00A30}"/>
          </ac:spMkLst>
        </pc:spChg>
        <pc:spChg chg="mod">
          <ac:chgData name="Nicolas Delfosse" userId="d965f3d4-ea58-4afe-85b0-6f02e8cf3c22" providerId="ADAL" clId="{C1EF8280-3966-4681-AC4D-8D4580F2A6EE}" dt="2023-07-24T16:17:34.133" v="24718" actId="21"/>
          <ac:spMkLst>
            <pc:docMk/>
            <pc:sldMk cId="458747759" sldId="2147479220"/>
            <ac:spMk id="3" creationId="{45D1E275-8F14-11FF-2C87-A67874FA5C34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33.117" v="19216" actId="47"/>
        <pc:sldMkLst>
          <pc:docMk/>
          <pc:sldMk cId="266056775" sldId="2147479221"/>
        </pc:sldMkLst>
        <pc:spChg chg="mod">
          <ac:chgData name="Nicolas Delfosse" userId="d965f3d4-ea58-4afe-85b0-6f02e8cf3c22" providerId="ADAL" clId="{C1EF8280-3966-4681-AC4D-8D4580F2A6EE}" dt="2023-07-23T23:37:54.014" v="14709" actId="20577"/>
          <ac:spMkLst>
            <pc:docMk/>
            <pc:sldMk cId="266056775" sldId="2147479221"/>
            <ac:spMk id="2" creationId="{24C1A414-3A91-8859-CAF0-CC56E5B687B7}"/>
          </ac:spMkLst>
        </pc:spChg>
        <pc:spChg chg="mod">
          <ac:chgData name="Nicolas Delfosse" userId="d965f3d4-ea58-4afe-85b0-6f02e8cf3c22" providerId="ADAL" clId="{C1EF8280-3966-4681-AC4D-8D4580F2A6EE}" dt="2023-07-24T00:47:29.846" v="16448" actId="20577"/>
          <ac:spMkLst>
            <pc:docMk/>
            <pc:sldMk cId="266056775" sldId="2147479221"/>
            <ac:spMk id="3" creationId="{A0C9ECCD-480B-9CC6-300C-A11796E707DA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44.456" v="19223" actId="47"/>
        <pc:sldMkLst>
          <pc:docMk/>
          <pc:sldMk cId="1890499642" sldId="2147479222"/>
        </pc:sldMkLst>
        <pc:spChg chg="mod">
          <ac:chgData name="Nicolas Delfosse" userId="d965f3d4-ea58-4afe-85b0-6f02e8cf3c22" providerId="ADAL" clId="{C1EF8280-3966-4681-AC4D-8D4580F2A6EE}" dt="2023-07-23T23:38:41.797" v="14755" actId="20577"/>
          <ac:spMkLst>
            <pc:docMk/>
            <pc:sldMk cId="1890499642" sldId="2147479222"/>
            <ac:spMk id="2" creationId="{9A430FBB-F2E3-BD3B-A3B1-2328AF8DD57E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0:38:19.102" v="16066" actId="47"/>
        <pc:sldMkLst>
          <pc:docMk/>
          <pc:sldMk cId="45933144" sldId="2147479223"/>
        </pc:sldMkLst>
        <pc:spChg chg="mod">
          <ac:chgData name="Nicolas Delfosse" userId="d965f3d4-ea58-4afe-85b0-6f02e8cf3c22" providerId="ADAL" clId="{C1EF8280-3966-4681-AC4D-8D4580F2A6EE}" dt="2023-07-23T23:39:56.233" v="14761" actId="20577"/>
          <ac:spMkLst>
            <pc:docMk/>
            <pc:sldMk cId="45933144" sldId="2147479223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3T23:47:28.172" v="15030" actId="20577"/>
          <ac:spMkLst>
            <pc:docMk/>
            <pc:sldMk cId="45933144" sldId="2147479223"/>
            <ac:spMk id="3" creationId="{F7FB83CE-EF45-3268-A177-EC888495BFB3}"/>
          </ac:spMkLst>
        </pc:spChg>
      </pc:sldChg>
      <pc:sldChg chg="add del">
        <pc:chgData name="Nicolas Delfosse" userId="d965f3d4-ea58-4afe-85b0-6f02e8cf3c22" providerId="ADAL" clId="{C1EF8280-3966-4681-AC4D-8D4580F2A6EE}" dt="2023-07-24T00:38:19.102" v="16066" actId="47"/>
        <pc:sldMkLst>
          <pc:docMk/>
          <pc:sldMk cId="3349284673" sldId="2147479224"/>
        </pc:sldMkLst>
      </pc:sldChg>
      <pc:sldChg chg="add del">
        <pc:chgData name="Nicolas Delfosse" userId="d965f3d4-ea58-4afe-85b0-6f02e8cf3c22" providerId="ADAL" clId="{C1EF8280-3966-4681-AC4D-8D4580F2A6EE}" dt="2023-07-24T00:38:19.102" v="16066" actId="47"/>
        <pc:sldMkLst>
          <pc:docMk/>
          <pc:sldMk cId="76412227" sldId="2147479225"/>
        </pc:sldMkLst>
      </pc:sldChg>
      <pc:sldChg chg="add del">
        <pc:chgData name="Nicolas Delfosse" userId="d965f3d4-ea58-4afe-85b0-6f02e8cf3c22" providerId="ADAL" clId="{C1EF8280-3966-4681-AC4D-8D4580F2A6EE}" dt="2023-07-24T00:38:21.875" v="16067" actId="2696"/>
        <pc:sldMkLst>
          <pc:docMk/>
          <pc:sldMk cId="2328913282" sldId="2147479226"/>
        </pc:sldMkLst>
      </pc:sldChg>
      <pc:sldChg chg="add del">
        <pc:chgData name="Nicolas Delfosse" userId="d965f3d4-ea58-4afe-85b0-6f02e8cf3c22" providerId="ADAL" clId="{C1EF8280-3966-4681-AC4D-8D4580F2A6EE}" dt="2023-07-24T07:56:39.052" v="19220" actId="47"/>
        <pc:sldMkLst>
          <pc:docMk/>
          <pc:sldMk cId="2416524120" sldId="2147479226"/>
        </pc:sldMkLst>
      </pc:sldChg>
      <pc:sldChg chg="modSp add del mod">
        <pc:chgData name="Nicolas Delfosse" userId="d965f3d4-ea58-4afe-85b0-6f02e8cf3c22" providerId="ADAL" clId="{C1EF8280-3966-4681-AC4D-8D4580F2A6EE}" dt="2023-07-24T00:38:19.102" v="16066" actId="47"/>
        <pc:sldMkLst>
          <pc:docMk/>
          <pc:sldMk cId="349925306" sldId="2147479227"/>
        </pc:sldMkLst>
        <pc:spChg chg="mod">
          <ac:chgData name="Nicolas Delfosse" userId="d965f3d4-ea58-4afe-85b0-6f02e8cf3c22" providerId="ADAL" clId="{C1EF8280-3966-4681-AC4D-8D4580F2A6EE}" dt="2023-07-23T23:52:06.091" v="15035" actId="20577"/>
          <ac:spMkLst>
            <pc:docMk/>
            <pc:sldMk cId="349925306" sldId="2147479227"/>
            <ac:spMk id="2" creationId="{F5A9ABF6-B3D3-4583-3833-33B8328BD06F}"/>
          </ac:spMkLst>
        </pc:spChg>
        <pc:spChg chg="mod">
          <ac:chgData name="Nicolas Delfosse" userId="d965f3d4-ea58-4afe-85b0-6f02e8cf3c22" providerId="ADAL" clId="{C1EF8280-3966-4681-AC4D-8D4580F2A6EE}" dt="2023-07-23T23:52:17.991" v="15043" actId="207"/>
          <ac:spMkLst>
            <pc:docMk/>
            <pc:sldMk cId="349925306" sldId="2147479227"/>
            <ac:spMk id="3" creationId="{8046A8FB-AA12-F54E-029C-6520D662E85F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42.632" v="19222" actId="47"/>
        <pc:sldMkLst>
          <pc:docMk/>
          <pc:sldMk cId="1392635918" sldId="2147479228"/>
        </pc:sldMkLst>
        <pc:spChg chg="mod">
          <ac:chgData name="Nicolas Delfosse" userId="d965f3d4-ea58-4afe-85b0-6f02e8cf3c22" providerId="ADAL" clId="{C1EF8280-3966-4681-AC4D-8D4580F2A6EE}" dt="2023-07-23T23:53:31.428" v="15099" actId="20577"/>
          <ac:spMkLst>
            <pc:docMk/>
            <pc:sldMk cId="1392635918" sldId="2147479228"/>
            <ac:spMk id="2" creationId="{EB860FD3-807D-8221-22FA-C1851AE77005}"/>
          </ac:spMkLst>
        </pc:spChg>
      </pc:sldChg>
      <pc:sldChg chg="addSp delSp new del mod">
        <pc:chgData name="Nicolas Delfosse" userId="d965f3d4-ea58-4afe-85b0-6f02e8cf3c22" providerId="ADAL" clId="{C1EF8280-3966-4681-AC4D-8D4580F2A6EE}" dt="2023-07-24T07:56:41.038" v="19221" actId="47"/>
        <pc:sldMkLst>
          <pc:docMk/>
          <pc:sldMk cId="1061886550" sldId="2147479229"/>
        </pc:sldMkLst>
        <pc:spChg chg="add del">
          <ac:chgData name="Nicolas Delfosse" userId="d965f3d4-ea58-4afe-85b0-6f02e8cf3c22" providerId="ADAL" clId="{C1EF8280-3966-4681-AC4D-8D4580F2A6EE}" dt="2023-07-24T00:22:13.535" v="15764" actId="22"/>
          <ac:spMkLst>
            <pc:docMk/>
            <pc:sldMk cId="1061886550" sldId="2147479229"/>
            <ac:spMk id="5" creationId="{E27C70AE-F04B-9D81-32FD-0F5ED49049DC}"/>
          </ac:spMkLst>
        </pc:spChg>
        <pc:spChg chg="add del">
          <ac:chgData name="Nicolas Delfosse" userId="d965f3d4-ea58-4afe-85b0-6f02e8cf3c22" providerId="ADAL" clId="{C1EF8280-3966-4681-AC4D-8D4580F2A6EE}" dt="2023-07-24T00:33:43.979" v="15766" actId="478"/>
          <ac:spMkLst>
            <pc:docMk/>
            <pc:sldMk cId="1061886550" sldId="2147479229"/>
            <ac:spMk id="7" creationId="{663BF3EE-FABC-90BE-DEF6-7EF4EC274E46}"/>
          </ac:spMkLst>
        </pc:spChg>
      </pc:sldChg>
      <pc:sldChg chg="addSp modSp new del mod">
        <pc:chgData name="Nicolas Delfosse" userId="d965f3d4-ea58-4afe-85b0-6f02e8cf3c22" providerId="ADAL" clId="{C1EF8280-3966-4681-AC4D-8D4580F2A6EE}" dt="2023-07-24T00:38:54.077" v="16069" actId="47"/>
        <pc:sldMkLst>
          <pc:docMk/>
          <pc:sldMk cId="2836925452" sldId="2147479230"/>
        </pc:sldMkLst>
        <pc:spChg chg="mod">
          <ac:chgData name="Nicolas Delfosse" userId="d965f3d4-ea58-4afe-85b0-6f02e8cf3c22" providerId="ADAL" clId="{C1EF8280-3966-4681-AC4D-8D4580F2A6EE}" dt="2023-07-24T00:12:30.240" v="15429" actId="14100"/>
          <ac:spMkLst>
            <pc:docMk/>
            <pc:sldMk cId="2836925452" sldId="2147479230"/>
            <ac:spMk id="3" creationId="{CEFE68AD-4B7E-35DA-2995-9B3A82669E52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5" creationId="{99EE66F9-32FB-38D7-7ED1-381A69137537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1" creationId="{EA08030E-414F-1341-E41D-B22EAB8FA16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2" creationId="{7F00E3F5-811D-9E02-DFAF-CDC575D7B6E0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3" creationId="{54C7D84D-2F12-6583-635C-C71F0F3FDD9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4" creationId="{37F9F615-B0B2-71FF-A587-BFE0CD3CBD5B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19" creationId="{33B90178-1748-94BF-A8A9-E42AF63A352B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0" creationId="{4CE8EBBC-10F9-C52A-4FDF-B73769723C9F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4" creationId="{7E67DD83-CC9A-5471-DF4D-6164DEABD881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5" creationId="{75A822EA-9972-6827-3E81-DF504A846167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29" creationId="{D3D12728-8A2D-3C58-511B-C16C2521124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0" creationId="{5E97E66C-EC98-784E-01F5-91CAD635027A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4" creationId="{21222327-5B8C-4541-9E8A-E3321AD78926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37" creationId="{3B789C70-7F18-F3D2-D153-5B2B3DEB9004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0" creationId="{ECE4D03B-F195-D3C0-E334-A9BA723DF5A5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1" creationId="{48BFEEA2-BD95-D1AA-F089-B1CE88CB7E89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5" creationId="{2D3D3D24-933B-C32A-3858-6BDCB55EE9DE}"/>
          </ac:spMkLst>
        </pc:spChg>
        <pc:spChg chg="mod">
          <ac:chgData name="Nicolas Delfosse" userId="d965f3d4-ea58-4afe-85b0-6f02e8cf3c22" providerId="ADAL" clId="{C1EF8280-3966-4681-AC4D-8D4580F2A6EE}" dt="2023-07-24T00:12:31.275" v="15430"/>
          <ac:spMkLst>
            <pc:docMk/>
            <pc:sldMk cId="2836925452" sldId="2147479230"/>
            <ac:spMk id="48" creationId="{1707F010-484A-384E-4A23-C08E46AB515D}"/>
          </ac:spMkLst>
        </pc:spChg>
        <pc:grpChg chg="add mod">
          <ac:chgData name="Nicolas Delfosse" userId="d965f3d4-ea58-4afe-85b0-6f02e8cf3c22" providerId="ADAL" clId="{C1EF8280-3966-4681-AC4D-8D4580F2A6EE}" dt="2023-07-24T00:12:33.240" v="15431" actId="1076"/>
          <ac:grpSpMkLst>
            <pc:docMk/>
            <pc:sldMk cId="2836925452" sldId="2147479230"/>
            <ac:grpSpMk id="4" creationId="{C13B701D-2AD0-599A-E565-C30C9F46E5DD}"/>
          </ac:grpSpMkLst>
        </pc:grpChg>
        <pc:grpChg chg="add mod">
          <ac:chgData name="Nicolas Delfosse" userId="d965f3d4-ea58-4afe-85b0-6f02e8cf3c22" providerId="ADAL" clId="{C1EF8280-3966-4681-AC4D-8D4580F2A6EE}" dt="2023-07-24T00:12:33.240" v="15431" actId="1076"/>
          <ac:grpSpMkLst>
            <pc:docMk/>
            <pc:sldMk cId="2836925452" sldId="2147479230"/>
            <ac:grpSpMk id="10" creationId="{9A23E004-9014-BAD4-18EA-1A3F31F7828A}"/>
          </ac:grpSpMkLst>
        </pc:grp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6" creationId="{C577934C-93C2-4FBD-E128-4C6427EA0E2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7" creationId="{2881F4F9-C28A-3F3F-1457-DBBF3FC30473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8" creationId="{1EDDADD0-36E7-7F05-6B4C-4C1ED628616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9" creationId="{0FE2CEDE-50F9-C61D-8EC6-F9808D073D7F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5" creationId="{5D567F01-BB6D-6F82-03EB-2DE792CC6EE1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6" creationId="{6FA43CCD-75F0-72EA-4906-2C518FF8767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7" creationId="{28D33682-95A8-B035-B78C-FAF7B69DC52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18" creationId="{1A4F1B0E-E0E2-53AB-598E-BBCA93107260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1" creationId="{F501F16B-4901-503A-BEAB-82E3A4A9A28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2" creationId="{9788D41D-F110-8994-997E-B12700931918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3" creationId="{52F25C9B-9B68-5DBB-8007-1BFE6656B56C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6" creationId="{7102E36A-8973-FCF4-701B-B2EEFEFB0CE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7" creationId="{F8D5EE95-2FFD-D865-7A48-F5D75C859AE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28" creationId="{43A90C57-338D-EB60-6B52-FB07B05E7046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1" creationId="{6A529EF3-C588-E4A7-4C12-903E952CA46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2" creationId="{693BCF82-3164-75DC-3B79-57123B1BDB47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3" creationId="{6C870182-FBA3-ECEA-A11A-2BBDACA15CEB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5" creationId="{0A2F9F8E-F84E-AFA6-1E40-2F846DEB084C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6" creationId="{C22386CD-11DE-CF47-445F-AEE054B70287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8" creationId="{AED914CE-B3AC-CCBF-B72D-237B88677EC5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39" creationId="{CA064D4C-876D-8DBA-FEC6-5AB8D4E4184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2" creationId="{59101B59-99E2-81B7-9D7D-E64EB257D4D5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3" creationId="{CA6CA189-33E1-9A98-D268-F888317928AA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4" creationId="{2A8A9265-08DA-9F4B-9B8C-3AC9A929BB20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6" creationId="{B26C2F2F-1728-3F56-3C1E-01AD49AF59C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7" creationId="{8D5112ED-4A3A-73FE-53AE-68D8953E4A49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49" creationId="{887010F5-8026-2A59-AA21-2162888B1AAD}"/>
          </ac:cxnSpMkLst>
        </pc:cxnChg>
        <pc:cxnChg chg="mod">
          <ac:chgData name="Nicolas Delfosse" userId="d965f3d4-ea58-4afe-85b0-6f02e8cf3c22" providerId="ADAL" clId="{C1EF8280-3966-4681-AC4D-8D4580F2A6EE}" dt="2023-07-24T00:12:31.275" v="15430"/>
          <ac:cxnSpMkLst>
            <pc:docMk/>
            <pc:sldMk cId="2836925452" sldId="2147479230"/>
            <ac:cxnSpMk id="50" creationId="{42E1C3FE-DE68-F291-2671-62C8272CAE76}"/>
          </ac:cxnSpMkLst>
        </pc:cxnChg>
        <pc:cxnChg chg="add mod">
          <ac:chgData name="Nicolas Delfosse" userId="d965f3d4-ea58-4afe-85b0-6f02e8cf3c22" providerId="ADAL" clId="{C1EF8280-3966-4681-AC4D-8D4580F2A6EE}" dt="2023-07-24T00:16:31.568" v="15703" actId="14100"/>
          <ac:cxnSpMkLst>
            <pc:docMk/>
            <pc:sldMk cId="2836925452" sldId="2147479230"/>
            <ac:cxnSpMk id="51" creationId="{413634DE-12ED-2AEF-C79C-0F0E0920FD32}"/>
          </ac:cxnSpMkLst>
        </pc:cxnChg>
      </pc:sldChg>
      <pc:sldChg chg="addSp modSp new del mod">
        <pc:chgData name="Nicolas Delfosse" userId="d965f3d4-ea58-4afe-85b0-6f02e8cf3c22" providerId="ADAL" clId="{C1EF8280-3966-4681-AC4D-8D4580F2A6EE}" dt="2023-07-24T07:56:35.313" v="19218" actId="47"/>
        <pc:sldMkLst>
          <pc:docMk/>
          <pc:sldMk cId="1824776953" sldId="2147479231"/>
        </pc:sldMkLst>
        <pc:spChg chg="mod">
          <ac:chgData name="Nicolas Delfosse" userId="d965f3d4-ea58-4afe-85b0-6f02e8cf3c22" providerId="ADAL" clId="{C1EF8280-3966-4681-AC4D-8D4580F2A6EE}" dt="2023-07-24T00:42:18.725" v="16402" actId="20577"/>
          <ac:spMkLst>
            <pc:docMk/>
            <pc:sldMk cId="1824776953" sldId="2147479231"/>
            <ac:spMk id="2" creationId="{B4763D1E-79A9-3BF8-62E4-C9CC3D7379CB}"/>
          </ac:spMkLst>
        </pc:spChg>
        <pc:spChg chg="mod">
          <ac:chgData name="Nicolas Delfosse" userId="d965f3d4-ea58-4afe-85b0-6f02e8cf3c22" providerId="ADAL" clId="{C1EF8280-3966-4681-AC4D-8D4580F2A6EE}" dt="2023-07-24T00:47:11.145" v="16445" actId="12"/>
          <ac:spMkLst>
            <pc:docMk/>
            <pc:sldMk cId="1824776953" sldId="2147479231"/>
            <ac:spMk id="3" creationId="{2DF8D534-7FA2-0BE0-FAD6-1EFA2404F588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5" creationId="{BA30D3E9-F701-D7F8-D723-57F992680CE0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1" creationId="{F61FC384-903F-A413-0514-36C4EE708FE5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2" creationId="{251F6536-6548-4044-3CB3-3AF035834401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3" creationId="{2FF91E68-A8FE-EFC7-7790-C334307B48D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4" creationId="{D92012CA-CB53-DE08-15B1-5BF95BBCB9AC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19" creationId="{20185B41-E25C-2225-AF16-461D1CC42765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0" creationId="{DD9E22B6-AD37-E34A-5C25-E526064EC48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4" creationId="{312CF189-1E82-5C5F-D7FA-0B4A04C821C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5" creationId="{C1FC0154-CE6C-953C-60F3-A0D3F2A16B5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29" creationId="{BDFD4CA5-EA47-8832-2A73-7F0ED406D6E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0" creationId="{6D5103A8-F49E-D60F-4C09-5B34A1CEAD00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4" creationId="{19C31193-A8CE-A1AA-3152-FC03F6DA48FE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37" creationId="{F09B416F-9E81-A219-895A-11D6A1865CAE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0" creationId="{4AC32C90-981F-1615-5B90-DC513F49B25D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1" creationId="{EB451B5C-4329-28B0-83F7-99F07FF5A027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5" creationId="{214237C9-CFEF-C8C7-0BF2-DB98A816A21C}"/>
          </ac:spMkLst>
        </pc:spChg>
        <pc:spChg chg="mod">
          <ac:chgData name="Nicolas Delfosse" userId="d965f3d4-ea58-4afe-85b0-6f02e8cf3c22" providerId="ADAL" clId="{C1EF8280-3966-4681-AC4D-8D4580F2A6EE}" dt="2023-07-24T00:15:55.312" v="15696"/>
          <ac:spMkLst>
            <pc:docMk/>
            <pc:sldMk cId="1824776953" sldId="2147479231"/>
            <ac:spMk id="48" creationId="{1B767758-5577-1A66-55F3-0D4111753E14}"/>
          </ac:spMkLst>
        </pc:spChg>
        <pc:grpChg chg="add mod">
          <ac:chgData name="Nicolas Delfosse" userId="d965f3d4-ea58-4afe-85b0-6f02e8cf3c22" providerId="ADAL" clId="{C1EF8280-3966-4681-AC4D-8D4580F2A6EE}" dt="2023-07-24T00:15:58.625" v="15697" actId="1076"/>
          <ac:grpSpMkLst>
            <pc:docMk/>
            <pc:sldMk cId="1824776953" sldId="2147479231"/>
            <ac:grpSpMk id="4" creationId="{CB82ABB4-9ED6-7A39-AD81-64BA692BB49C}"/>
          </ac:grpSpMkLst>
        </pc:grpChg>
        <pc:grpChg chg="add mod">
          <ac:chgData name="Nicolas Delfosse" userId="d965f3d4-ea58-4afe-85b0-6f02e8cf3c22" providerId="ADAL" clId="{C1EF8280-3966-4681-AC4D-8D4580F2A6EE}" dt="2023-07-24T00:15:58.625" v="15697" actId="1076"/>
          <ac:grpSpMkLst>
            <pc:docMk/>
            <pc:sldMk cId="1824776953" sldId="2147479231"/>
            <ac:grpSpMk id="10" creationId="{C03CE171-8780-F1E8-5ACD-6C445C209E7B}"/>
          </ac:grpSpMkLst>
        </pc:grp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6" creationId="{55A982D1-BF44-3525-B254-E07FD56DE44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7" creationId="{F3973D1F-6564-3DD9-A1EF-02769425524D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8" creationId="{E6D5A2C3-9B92-4986-2294-F3B0A49E89C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9" creationId="{DB6CD25C-8B59-8B82-CCC2-A215FE36CC3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5" creationId="{8D63D91F-629B-9413-4759-C24B4F546247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6" creationId="{99933604-B2D9-27FD-172B-5EFA015C203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7" creationId="{EE0A24DD-C1DF-9841-3C66-EE4A6B67972E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18" creationId="{799B4E12-F693-A0A2-D612-D9D58FE03895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1" creationId="{27E3532D-F479-B506-4380-71482794CADD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2" creationId="{85758487-A438-B63A-B278-0094036CBC3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3" creationId="{83D8EE8E-F2E2-39E4-90FB-58316E1591D1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6" creationId="{E58E8C80-874A-1B91-B5BC-98F0750DD86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7" creationId="{D5DCEB42-C041-1F51-3B57-32A1524E2F20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28" creationId="{4F9BFF22-D959-6357-4BDF-8E25D90A68CB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1" creationId="{C81566C1-7EAF-0693-2852-AE315AF153D9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2" creationId="{65E6D935-FFCD-7C4B-A49A-01F8EF46F4D8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3" creationId="{CDD0D66F-6AE4-080F-87DE-BBF6270E3311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5" creationId="{EE4AC9D7-B746-69D1-54DA-1243B2D4E2AC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6" creationId="{E3B72B62-3947-491B-E528-CD702F09931E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8" creationId="{1005D77B-9EED-7758-6EA6-D300B2B82778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39" creationId="{EBAD3519-145D-47E2-E122-7247F3B2293C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2" creationId="{89239FA1-AA4D-D5CE-4D7B-5094B5F624B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3" creationId="{05C05D84-E6B1-44B6-016C-6C0D721E23BF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4" creationId="{753CA8B9-5D91-BD8F-AEEC-44A2D27B6B76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6" creationId="{B1799A41-B62E-D127-1BAB-B119CD032564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7" creationId="{EC8624CF-968A-AF09-43EB-FA2D2C1FA99B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49" creationId="{1C28DBF9-70CB-CA95-6EF2-98E995DB9CF2}"/>
          </ac:cxnSpMkLst>
        </pc:cxnChg>
        <pc:cxnChg chg="mod">
          <ac:chgData name="Nicolas Delfosse" userId="d965f3d4-ea58-4afe-85b0-6f02e8cf3c22" providerId="ADAL" clId="{C1EF8280-3966-4681-AC4D-8D4580F2A6EE}" dt="2023-07-24T00:15:55.312" v="15696"/>
          <ac:cxnSpMkLst>
            <pc:docMk/>
            <pc:sldMk cId="1824776953" sldId="2147479231"/>
            <ac:cxnSpMk id="50" creationId="{9CE91141-5640-39A5-4BE8-BF3F132B4B28}"/>
          </ac:cxnSpMkLst>
        </pc:cxnChg>
      </pc:sldChg>
      <pc:sldChg chg="modSp new mod">
        <pc:chgData name="Nicolas Delfosse" userId="d965f3d4-ea58-4afe-85b0-6f02e8cf3c22" providerId="ADAL" clId="{C1EF8280-3966-4681-AC4D-8D4580F2A6EE}" dt="2023-07-24T16:16:10.075" v="24699" actId="20577"/>
        <pc:sldMkLst>
          <pc:docMk/>
          <pc:sldMk cId="3756694750" sldId="2147479232"/>
        </pc:sldMkLst>
        <pc:spChg chg="mod">
          <ac:chgData name="Nicolas Delfosse" userId="d965f3d4-ea58-4afe-85b0-6f02e8cf3c22" providerId="ADAL" clId="{C1EF8280-3966-4681-AC4D-8D4580F2A6EE}" dt="2023-07-24T00:20:49.452" v="15741" actId="20577"/>
          <ac:spMkLst>
            <pc:docMk/>
            <pc:sldMk cId="3756694750" sldId="2147479232"/>
            <ac:spMk id="2" creationId="{D7402FAA-3F57-E705-1A61-02C5E2479749}"/>
          </ac:spMkLst>
        </pc:spChg>
        <pc:spChg chg="mod">
          <ac:chgData name="Nicolas Delfosse" userId="d965f3d4-ea58-4afe-85b0-6f02e8cf3c22" providerId="ADAL" clId="{C1EF8280-3966-4681-AC4D-8D4580F2A6EE}" dt="2023-07-24T16:16:10.075" v="24699" actId="20577"/>
          <ac:spMkLst>
            <pc:docMk/>
            <pc:sldMk cId="3756694750" sldId="2147479232"/>
            <ac:spMk id="3" creationId="{36845694-ECD9-BD7B-526B-3344C2013E23}"/>
          </ac:spMkLst>
        </pc:spChg>
      </pc:sldChg>
      <pc:sldChg chg="addSp delSp add mod modAnim">
        <pc:chgData name="Nicolas Delfosse" userId="d965f3d4-ea58-4afe-85b0-6f02e8cf3c22" providerId="ADAL" clId="{C1EF8280-3966-4681-AC4D-8D4580F2A6EE}" dt="2023-07-24T15:22:17.565" v="23704" actId="22"/>
        <pc:sldMkLst>
          <pc:docMk/>
          <pc:sldMk cId="587546783" sldId="2147479233"/>
        </pc:sldMkLst>
        <pc:spChg chg="add del">
          <ac:chgData name="Nicolas Delfosse" userId="d965f3d4-ea58-4afe-85b0-6f02e8cf3c22" providerId="ADAL" clId="{C1EF8280-3966-4681-AC4D-8D4580F2A6EE}" dt="2023-07-24T15:22:17.565" v="23704" actId="22"/>
          <ac:spMkLst>
            <pc:docMk/>
            <pc:sldMk cId="587546783" sldId="2147479233"/>
            <ac:spMk id="5" creationId="{5619A8C4-7E7D-6597-4CB4-FC38A6DB0139}"/>
          </ac:spMkLst>
        </pc:spChg>
      </pc:sldChg>
      <pc:sldChg chg="add del">
        <pc:chgData name="Nicolas Delfosse" userId="d965f3d4-ea58-4afe-85b0-6f02e8cf3c22" providerId="ADAL" clId="{C1EF8280-3966-4681-AC4D-8D4580F2A6EE}" dt="2023-07-24T07:51:34.257" v="19210" actId="2696"/>
        <pc:sldMkLst>
          <pc:docMk/>
          <pc:sldMk cId="3126004242" sldId="2147479233"/>
        </pc:sldMkLst>
      </pc:sldChg>
      <pc:sldChg chg="modSp new del mod">
        <pc:chgData name="Nicolas Delfosse" userId="d965f3d4-ea58-4afe-85b0-6f02e8cf3c22" providerId="ADAL" clId="{C1EF8280-3966-4681-AC4D-8D4580F2A6EE}" dt="2023-07-24T00:42:21.280" v="16403" actId="47"/>
        <pc:sldMkLst>
          <pc:docMk/>
          <pc:sldMk cId="3682067650" sldId="2147479234"/>
        </pc:sldMkLst>
        <pc:spChg chg="mod">
          <ac:chgData name="Nicolas Delfosse" userId="d965f3d4-ea58-4afe-85b0-6f02e8cf3c22" providerId="ADAL" clId="{C1EF8280-3966-4681-AC4D-8D4580F2A6EE}" dt="2023-07-24T00:35:10.429" v="15830" actId="20577"/>
          <ac:spMkLst>
            <pc:docMk/>
            <pc:sldMk cId="3682067650" sldId="2147479234"/>
            <ac:spMk id="2" creationId="{E96C181A-9D67-AE92-5B57-845ABFFE3BF1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56:36.743" v="19219" actId="47"/>
        <pc:sldMkLst>
          <pc:docMk/>
          <pc:sldMk cId="1116755814" sldId="2147479235"/>
        </pc:sldMkLst>
        <pc:spChg chg="mod">
          <ac:chgData name="Nicolas Delfosse" userId="d965f3d4-ea58-4afe-85b0-6f02e8cf3c22" providerId="ADAL" clId="{C1EF8280-3966-4681-AC4D-8D4580F2A6EE}" dt="2023-07-24T00:37:56.330" v="16065" actId="20577"/>
          <ac:spMkLst>
            <pc:docMk/>
            <pc:sldMk cId="1116755814" sldId="2147479235"/>
            <ac:spMk id="2" creationId="{A2FE9300-B1B9-6CEF-3147-D9C8E11EB985}"/>
          </ac:spMkLst>
        </pc:spChg>
      </pc:sldChg>
      <pc:sldChg chg="add del">
        <pc:chgData name="Nicolas Delfosse" userId="d965f3d4-ea58-4afe-85b0-6f02e8cf3c22" providerId="ADAL" clId="{C1EF8280-3966-4681-AC4D-8D4580F2A6EE}" dt="2023-07-24T07:56:19.537" v="19214" actId="47"/>
        <pc:sldMkLst>
          <pc:docMk/>
          <pc:sldMk cId="1972336659" sldId="2147479236"/>
        </pc:sldMkLst>
      </pc:sldChg>
      <pc:sldChg chg="modSp add del mod">
        <pc:chgData name="Nicolas Delfosse" userId="d965f3d4-ea58-4afe-85b0-6f02e8cf3c22" providerId="ADAL" clId="{C1EF8280-3966-4681-AC4D-8D4580F2A6EE}" dt="2023-07-24T07:56:34.107" v="19217" actId="47"/>
        <pc:sldMkLst>
          <pc:docMk/>
          <pc:sldMk cId="3538146613" sldId="2147479237"/>
        </pc:sldMkLst>
        <pc:spChg chg="mod">
          <ac:chgData name="Nicolas Delfosse" userId="d965f3d4-ea58-4afe-85b0-6f02e8cf3c22" providerId="ADAL" clId="{C1EF8280-3966-4681-AC4D-8D4580F2A6EE}" dt="2023-07-24T00:42:05" v="16363" actId="20577"/>
          <ac:spMkLst>
            <pc:docMk/>
            <pc:sldMk cId="3538146613" sldId="2147479237"/>
            <ac:spMk id="2" creationId="{A2FE9300-B1B9-6CEF-3147-D9C8E11EB985}"/>
          </ac:spMkLst>
        </pc:spChg>
      </pc:sldChg>
      <pc:sldChg chg="modSp add del mod">
        <pc:chgData name="Nicolas Delfosse" userId="d965f3d4-ea58-4afe-85b0-6f02e8cf3c22" providerId="ADAL" clId="{C1EF8280-3966-4681-AC4D-8D4580F2A6EE}" dt="2023-07-24T07:56:32.038" v="19215" actId="47"/>
        <pc:sldMkLst>
          <pc:docMk/>
          <pc:sldMk cId="228954159" sldId="2147479238"/>
        </pc:sldMkLst>
        <pc:spChg chg="mod">
          <ac:chgData name="Nicolas Delfosse" userId="d965f3d4-ea58-4afe-85b0-6f02e8cf3c22" providerId="ADAL" clId="{C1EF8280-3966-4681-AC4D-8D4580F2A6EE}" dt="2023-07-24T00:42:44.698" v="16433" actId="20577"/>
          <ac:spMkLst>
            <pc:docMk/>
            <pc:sldMk cId="228954159" sldId="2147479238"/>
            <ac:spMk id="2" creationId="{A2FE9300-B1B9-6CEF-3147-D9C8E11EB985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9:24:37.443" v="20758" actId="47"/>
        <pc:sldMkLst>
          <pc:docMk/>
          <pc:sldMk cId="2070949922" sldId="2147479239"/>
        </pc:sldMkLst>
        <pc:spChg chg="mod">
          <ac:chgData name="Nicolas Delfosse" userId="d965f3d4-ea58-4afe-85b0-6f02e8cf3c22" providerId="ADAL" clId="{C1EF8280-3966-4681-AC4D-8D4580F2A6EE}" dt="2023-07-24T05:04:23.565" v="16509" actId="20577"/>
          <ac:spMkLst>
            <pc:docMk/>
            <pc:sldMk cId="2070949922" sldId="2147479239"/>
            <ac:spMk id="2" creationId="{0A85A50F-F84D-0246-1159-EE6AB8FBD35F}"/>
          </ac:spMkLst>
        </pc:spChg>
        <pc:spChg chg="mod">
          <ac:chgData name="Nicolas Delfosse" userId="d965f3d4-ea58-4afe-85b0-6f02e8cf3c22" providerId="ADAL" clId="{C1EF8280-3966-4681-AC4D-8D4580F2A6EE}" dt="2023-07-24T05:16:30.496" v="17341" actId="20577"/>
          <ac:spMkLst>
            <pc:docMk/>
            <pc:sldMk cId="2070949922" sldId="2147479239"/>
            <ac:spMk id="3" creationId="{A338506B-9B32-FE2D-52D9-B5193D98B348}"/>
          </ac:spMkLst>
        </pc:spChg>
      </pc:sldChg>
      <pc:sldChg chg="modSp new del mod">
        <pc:chgData name="Nicolas Delfosse" userId="d965f3d4-ea58-4afe-85b0-6f02e8cf3c22" providerId="ADAL" clId="{C1EF8280-3966-4681-AC4D-8D4580F2A6EE}" dt="2023-07-24T07:29:39.217" v="18419" actId="47"/>
        <pc:sldMkLst>
          <pc:docMk/>
          <pc:sldMk cId="196741619" sldId="2147479240"/>
        </pc:sldMkLst>
        <pc:spChg chg="mod">
          <ac:chgData name="Nicolas Delfosse" userId="d965f3d4-ea58-4afe-85b0-6f02e8cf3c22" providerId="ADAL" clId="{C1EF8280-3966-4681-AC4D-8D4580F2A6EE}" dt="2023-07-24T06:52:35.631" v="17380" actId="20577"/>
          <ac:spMkLst>
            <pc:docMk/>
            <pc:sldMk cId="196741619" sldId="2147479240"/>
            <ac:spMk id="2" creationId="{4905B1EB-6BCB-DCA9-8774-052041324D6F}"/>
          </ac:spMkLst>
        </pc:spChg>
        <pc:spChg chg="mod">
          <ac:chgData name="Nicolas Delfosse" userId="d965f3d4-ea58-4afe-85b0-6f02e8cf3c22" providerId="ADAL" clId="{C1EF8280-3966-4681-AC4D-8D4580F2A6EE}" dt="2023-07-24T07:15:31.241" v="17700" actId="20577"/>
          <ac:spMkLst>
            <pc:docMk/>
            <pc:sldMk cId="196741619" sldId="2147479240"/>
            <ac:spMk id="3" creationId="{F4C20F79-1CA5-0740-417B-23D6D88877F0}"/>
          </ac:spMkLst>
        </pc:spChg>
      </pc:sldChg>
      <pc:sldChg chg="add del">
        <pc:chgData name="Nicolas Delfosse" userId="d965f3d4-ea58-4afe-85b0-6f02e8cf3c22" providerId="ADAL" clId="{C1EF8280-3966-4681-AC4D-8D4580F2A6EE}" dt="2023-07-24T08:22:02.496" v="19230" actId="47"/>
        <pc:sldMkLst>
          <pc:docMk/>
          <pc:sldMk cId="3488364312" sldId="2147479241"/>
        </pc:sldMkLst>
      </pc:sldChg>
      <pc:sldChg chg="modSp new del mod modAnim">
        <pc:chgData name="Nicolas Delfosse" userId="d965f3d4-ea58-4afe-85b0-6f02e8cf3c22" providerId="ADAL" clId="{C1EF8280-3966-4681-AC4D-8D4580F2A6EE}" dt="2023-07-24T17:38:13.948" v="25475" actId="47"/>
        <pc:sldMkLst>
          <pc:docMk/>
          <pc:sldMk cId="2339581390" sldId="2147479242"/>
        </pc:sldMkLst>
        <pc:spChg chg="mod">
          <ac:chgData name="Nicolas Delfosse" userId="d965f3d4-ea58-4afe-85b0-6f02e8cf3c22" providerId="ADAL" clId="{C1EF8280-3966-4681-AC4D-8D4580F2A6EE}" dt="2023-07-24T08:29:56.803" v="19461" actId="20577"/>
          <ac:spMkLst>
            <pc:docMk/>
            <pc:sldMk cId="2339581390" sldId="2147479242"/>
            <ac:spMk id="2" creationId="{94F60837-A1FB-2A15-6415-BFF985D7213F}"/>
          </ac:spMkLst>
        </pc:spChg>
        <pc:spChg chg="mod">
          <ac:chgData name="Nicolas Delfosse" userId="d965f3d4-ea58-4afe-85b0-6f02e8cf3c22" providerId="ADAL" clId="{C1EF8280-3966-4681-AC4D-8D4580F2A6EE}" dt="2023-07-24T16:07:28.853" v="24450" actId="20577"/>
          <ac:spMkLst>
            <pc:docMk/>
            <pc:sldMk cId="2339581390" sldId="2147479242"/>
            <ac:spMk id="3" creationId="{9AE63D2B-50E2-29C1-FD80-72DDDED29B46}"/>
          </ac:spMkLst>
        </pc:spChg>
      </pc:sldChg>
      <pc:sldChg chg="new del">
        <pc:chgData name="Nicolas Delfosse" userId="d965f3d4-ea58-4afe-85b0-6f02e8cf3c22" providerId="ADAL" clId="{C1EF8280-3966-4681-AC4D-8D4580F2A6EE}" dt="2023-07-24T07:05:21.779" v="17634" actId="47"/>
        <pc:sldMkLst>
          <pc:docMk/>
          <pc:sldMk cId="3377461441" sldId="2147479242"/>
        </pc:sldMkLst>
      </pc:sldChg>
      <pc:sldChg chg="addSp delSp modSp new mod modAnim">
        <pc:chgData name="Nicolas Delfosse" userId="d965f3d4-ea58-4afe-85b0-6f02e8cf3c22" providerId="ADAL" clId="{C1EF8280-3966-4681-AC4D-8D4580F2A6EE}" dt="2023-07-24T15:58:42.994" v="24307" actId="20577"/>
        <pc:sldMkLst>
          <pc:docMk/>
          <pc:sldMk cId="3504056900" sldId="2147479243"/>
        </pc:sldMkLst>
        <pc:spChg chg="mod">
          <ac:chgData name="Nicolas Delfosse" userId="d965f3d4-ea58-4afe-85b0-6f02e8cf3c22" providerId="ADAL" clId="{C1EF8280-3966-4681-AC4D-8D4580F2A6EE}" dt="2023-07-24T07:25:19.938" v="18210" actId="20577"/>
          <ac:spMkLst>
            <pc:docMk/>
            <pc:sldMk cId="3504056900" sldId="2147479243"/>
            <ac:spMk id="2" creationId="{EB7BA6D6-3AF4-5451-A5E9-6DD81993CA75}"/>
          </ac:spMkLst>
        </pc:spChg>
        <pc:spChg chg="del">
          <ac:chgData name="Nicolas Delfosse" userId="d965f3d4-ea58-4afe-85b0-6f02e8cf3c22" providerId="ADAL" clId="{C1EF8280-3966-4681-AC4D-8D4580F2A6EE}" dt="2023-07-24T07:26:17.807" v="18213" actId="478"/>
          <ac:spMkLst>
            <pc:docMk/>
            <pc:sldMk cId="3504056900" sldId="2147479243"/>
            <ac:spMk id="3" creationId="{2A2E066A-FC04-F904-32F6-C5098388FEC2}"/>
          </ac:spMkLst>
        </pc:spChg>
        <pc:spChg chg="add mod">
          <ac:chgData name="Nicolas Delfosse" userId="d965f3d4-ea58-4afe-85b0-6f02e8cf3c22" providerId="ADAL" clId="{C1EF8280-3966-4681-AC4D-8D4580F2A6EE}" dt="2023-07-24T07:31:24.700" v="18434" actId="1076"/>
          <ac:spMkLst>
            <pc:docMk/>
            <pc:sldMk cId="3504056900" sldId="2147479243"/>
            <ac:spMk id="4" creationId="{5BECA513-BCE9-C663-3FC4-5012B8E5463E}"/>
          </ac:spMkLst>
        </pc:spChg>
        <pc:spChg chg="add mod">
          <ac:chgData name="Nicolas Delfosse" userId="d965f3d4-ea58-4afe-85b0-6f02e8cf3c22" providerId="ADAL" clId="{C1EF8280-3966-4681-AC4D-8D4580F2A6EE}" dt="2023-07-24T07:31:24.700" v="18434" actId="1076"/>
          <ac:spMkLst>
            <pc:docMk/>
            <pc:sldMk cId="3504056900" sldId="2147479243"/>
            <ac:spMk id="5" creationId="{E1EE922F-77D8-8B0F-5203-A00B54509BCE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7" creationId="{80B76D66-C067-9B53-8A53-EDB56143903F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8" creationId="{90EDA646-C496-03E5-A07E-C5A39AE8D7B4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9" creationId="{AC90FA5C-33CE-BF5B-698D-9A1E87B5B0B5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0" creationId="{F2C95226-A789-6FE9-684F-1D2C193BE0BB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4" creationId="{BEBAC21C-4120-8DFF-887C-EB2D28084888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5" creationId="{F6F6C73C-AF6D-192F-16C1-59ED2C409022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6" creationId="{9CFA4220-B9A2-6F24-65C6-3B94FF9D5677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17" creationId="{EB6D698C-7396-E871-5980-31FD9335688E}"/>
          </ac:spMkLst>
        </pc:spChg>
        <pc:spChg chg="mod">
          <ac:chgData name="Nicolas Delfosse" userId="d965f3d4-ea58-4afe-85b0-6f02e8cf3c22" providerId="ADAL" clId="{C1EF8280-3966-4681-AC4D-8D4580F2A6EE}" dt="2023-07-24T07:26:18.269" v="18214"/>
          <ac:spMkLst>
            <pc:docMk/>
            <pc:sldMk cId="3504056900" sldId="2147479243"/>
            <ac:spMk id="21" creationId="{A9C3E4A5-18CE-DCE0-E12B-5008ADA51078}"/>
          </ac:spMkLst>
        </pc:spChg>
        <pc:spChg chg="add mod">
          <ac:chgData name="Nicolas Delfosse" userId="d965f3d4-ea58-4afe-85b0-6f02e8cf3c22" providerId="ADAL" clId="{C1EF8280-3966-4681-AC4D-8D4580F2A6EE}" dt="2023-07-24T15:58:42.994" v="24307" actId="20577"/>
          <ac:spMkLst>
            <pc:docMk/>
            <pc:sldMk cId="3504056900" sldId="2147479243"/>
            <ac:spMk id="22" creationId="{45B9A21F-5DD9-7422-EB06-34DDB5D1FD10}"/>
          </ac:spMkLst>
        </pc:spChg>
        <pc:spChg chg="add mod">
          <ac:chgData name="Nicolas Delfosse" userId="d965f3d4-ea58-4afe-85b0-6f02e8cf3c22" providerId="ADAL" clId="{C1EF8280-3966-4681-AC4D-8D4580F2A6EE}" dt="2023-07-24T07:35:11.223" v="18728" actId="403"/>
          <ac:spMkLst>
            <pc:docMk/>
            <pc:sldMk cId="3504056900" sldId="2147479243"/>
            <ac:spMk id="24" creationId="{6C47F8A0-6834-D188-98FA-057FC200FCF4}"/>
          </ac:spMkLst>
        </pc:spChg>
        <pc:grpChg chg="add mod">
          <ac:chgData name="Nicolas Delfosse" userId="d965f3d4-ea58-4afe-85b0-6f02e8cf3c22" providerId="ADAL" clId="{C1EF8280-3966-4681-AC4D-8D4580F2A6EE}" dt="2023-07-24T07:31:24.700" v="18434" actId="1076"/>
          <ac:grpSpMkLst>
            <pc:docMk/>
            <pc:sldMk cId="3504056900" sldId="2147479243"/>
            <ac:grpSpMk id="6" creationId="{DF323B64-1FBF-40A9-6E3C-F17E2F62BEB7}"/>
          </ac:grpSpMkLst>
        </pc:grp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1" creationId="{115AA9AB-A4D4-F70D-69D4-9D19F324B55B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2" creationId="{07576AB8-490F-755E-B55A-761D01E28C91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3" creationId="{F98ED95B-341A-FAFD-7BFC-C902516D4CCA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8" creationId="{BF6D060D-6756-B0EE-B1C5-9D3F5492CC97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19" creationId="{D3C61369-E7EC-89B7-1E4E-F6D5725DB3A5}"/>
          </ac:cxnSpMkLst>
        </pc:cxnChg>
        <pc:cxnChg chg="mod">
          <ac:chgData name="Nicolas Delfosse" userId="d965f3d4-ea58-4afe-85b0-6f02e8cf3c22" providerId="ADAL" clId="{C1EF8280-3966-4681-AC4D-8D4580F2A6EE}" dt="2023-07-24T07:26:18.269" v="18214"/>
          <ac:cxnSpMkLst>
            <pc:docMk/>
            <pc:sldMk cId="3504056900" sldId="2147479243"/>
            <ac:cxnSpMk id="20" creationId="{9297F10F-222B-8AE3-7F30-9B8624C334E1}"/>
          </ac:cxnSpMkLst>
        </pc:cxnChg>
      </pc:sldChg>
      <pc:sldChg chg="modSp new mod modAnim">
        <pc:chgData name="Nicolas Delfosse" userId="d965f3d4-ea58-4afe-85b0-6f02e8cf3c22" providerId="ADAL" clId="{C1EF8280-3966-4681-AC4D-8D4580F2A6EE}" dt="2023-07-24T17:41:06.532" v="25550" actId="20577"/>
        <pc:sldMkLst>
          <pc:docMk/>
          <pc:sldMk cId="2531068276" sldId="2147479244"/>
        </pc:sldMkLst>
        <pc:spChg chg="mod">
          <ac:chgData name="Nicolas Delfosse" userId="d965f3d4-ea58-4afe-85b0-6f02e8cf3c22" providerId="ADAL" clId="{C1EF8280-3966-4681-AC4D-8D4580F2A6EE}" dt="2023-07-24T07:35:39.408" v="18760" actId="20577"/>
          <ac:spMkLst>
            <pc:docMk/>
            <pc:sldMk cId="2531068276" sldId="2147479244"/>
            <ac:spMk id="2" creationId="{5115F07D-E396-C0B0-5E04-B10EEF716EDF}"/>
          </ac:spMkLst>
        </pc:spChg>
        <pc:spChg chg="mod">
          <ac:chgData name="Nicolas Delfosse" userId="d965f3d4-ea58-4afe-85b0-6f02e8cf3c22" providerId="ADAL" clId="{C1EF8280-3966-4681-AC4D-8D4580F2A6EE}" dt="2023-07-24T17:41:06.532" v="25550" actId="20577"/>
          <ac:spMkLst>
            <pc:docMk/>
            <pc:sldMk cId="2531068276" sldId="2147479244"/>
            <ac:spMk id="3" creationId="{C82CEDE6-95BC-F9B7-1494-D32D0D67566F}"/>
          </ac:spMkLst>
        </pc:spChg>
      </pc:sldChg>
      <pc:sldChg chg="addSp delSp modSp new mod delAnim modAnim">
        <pc:chgData name="Nicolas Delfosse" userId="d965f3d4-ea58-4afe-85b0-6f02e8cf3c22" providerId="ADAL" clId="{C1EF8280-3966-4681-AC4D-8D4580F2A6EE}" dt="2023-07-24T19:53:57.512" v="25822" actId="1076"/>
        <pc:sldMkLst>
          <pc:docMk/>
          <pc:sldMk cId="2113886170" sldId="2147479245"/>
        </pc:sldMkLst>
        <pc:spChg chg="mod">
          <ac:chgData name="Nicolas Delfosse" userId="d965f3d4-ea58-4afe-85b0-6f02e8cf3c22" providerId="ADAL" clId="{C1EF8280-3966-4681-AC4D-8D4580F2A6EE}" dt="2023-07-24T17:38:40.693" v="25518" actId="20577"/>
          <ac:spMkLst>
            <pc:docMk/>
            <pc:sldMk cId="2113886170" sldId="2147479245"/>
            <ac:spMk id="2" creationId="{0C0E64A2-00EB-890A-73F6-DB4E34FB802C}"/>
          </ac:spMkLst>
        </pc:spChg>
        <pc:spChg chg="mod">
          <ac:chgData name="Nicolas Delfosse" userId="d965f3d4-ea58-4afe-85b0-6f02e8cf3c22" providerId="ADAL" clId="{C1EF8280-3966-4681-AC4D-8D4580F2A6EE}" dt="2023-07-24T19:52:12.907" v="25808" actId="20577"/>
          <ac:spMkLst>
            <pc:docMk/>
            <pc:sldMk cId="2113886170" sldId="2147479245"/>
            <ac:spMk id="3" creationId="{D9A93EF8-AE58-6C4B-4BC0-7F22CA1955B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" creationId="{4C264B99-FA7E-F3A7-E9FF-9AE668C9316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" creationId="{12916FEF-331A-3E2E-103D-05A5FF2E135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" creationId="{A71E2013-79CB-8AB9-99C1-8D29CC171AD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" creationId="{06881713-33A7-E8CA-6150-0B04E6C3DCC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" creationId="{E5946271-4C36-BEBA-70EA-4FE1D554001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1" creationId="{9260135E-D512-1277-0C70-0532EAD449E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2" creationId="{1BB75B3C-5EB7-DA1F-79DE-E486209133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4" creationId="{135B32FB-6D97-DFFA-8E66-4742D6F0392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5" creationId="{BF4FDCB0-B918-F286-82FC-071EDF8AE4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6" creationId="{E7271C1E-65AA-9179-11F3-773602F21DC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7" creationId="{ABB6994C-DCD8-D0BF-8929-9C27A04ABEF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8" creationId="{AFB1B1F9-8F94-8503-2ED7-9D454702947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0" creationId="{D82390BE-C0AC-2967-235D-CE94E60923F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1" creationId="{4AF88F28-7D11-50B6-9006-5F546B806B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2" creationId="{763D974C-FF1C-6422-7EEA-C011B8EB31A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23" creationId="{4EA02C9C-163D-193D-B111-DA9FC2B2D4F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4" creationId="{D3B33D15-797A-A22C-F35A-9C7438A80C5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5" creationId="{B7AB6BA3-6649-491C-B645-BD5334B3C19A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6" creationId="{F33835DC-2BF3-57CB-73B8-6DF55860ABF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7" creationId="{46EFA9D1-F807-BC9B-36C3-FFE2BCA28964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8" creationId="{FFFDC34D-EA74-F4E9-3411-9AE635FFAF8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39" creationId="{AE88F78C-3A6E-8A1E-1AD6-797F2BAF1ED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0" creationId="{B448B5DC-350C-A9BE-2EF9-581F1CCE755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1" creationId="{3A6215EB-469E-4FC3-0BE8-3888BD35A73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2" creationId="{73F590EB-32D8-C060-8604-9C41F80D934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3" creationId="{33C6ABA7-8E81-8B42-85EE-1B59AB16DAD3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4" creationId="{49E6E91F-0CD2-0D8A-1C55-6180875550E3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5" creationId="{D2F4EE73-EA25-F2F0-1811-B01B623DFB6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6" creationId="{5BF96DA6-10BC-F917-F7B2-32EC305AEE3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7" creationId="{11237582-A229-00C5-D4C4-533A8745F50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8" creationId="{F70312DB-E4F7-0CFE-8BD5-060CC512285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49" creationId="{45D42D65-0348-0D64-0D01-E9E06DA056C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0" creationId="{3935FF8C-BB80-25A2-FD9F-88EA4EF96A2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1" creationId="{00FFDE49-BF87-571A-6109-BD069DD2C979}"/>
          </ac:spMkLst>
        </pc:spChg>
        <pc:spChg chg="add mod">
          <ac:chgData name="Nicolas Delfosse" userId="d965f3d4-ea58-4afe-85b0-6f02e8cf3c22" providerId="ADAL" clId="{C1EF8280-3966-4681-AC4D-8D4580F2A6EE}" dt="2023-07-24T19:53:57.512" v="25822" actId="1076"/>
          <ac:spMkLst>
            <pc:docMk/>
            <pc:sldMk cId="2113886170" sldId="2147479245"/>
            <ac:spMk id="52" creationId="{4067E28D-5D3D-51B1-EEA6-1415F34FA1BB}"/>
          </ac:spMkLst>
        </pc:spChg>
        <pc:spChg chg="add mod">
          <ac:chgData name="Nicolas Delfosse" userId="d965f3d4-ea58-4afe-85b0-6f02e8cf3c22" providerId="ADAL" clId="{C1EF8280-3966-4681-AC4D-8D4580F2A6EE}" dt="2023-07-24T19:49:03.625" v="25766" actId="1076"/>
          <ac:spMkLst>
            <pc:docMk/>
            <pc:sldMk cId="2113886170" sldId="2147479245"/>
            <ac:spMk id="54" creationId="{01DEC5A0-EA38-0EE6-8F92-B9E1651E3636}"/>
          </ac:spMkLst>
        </pc:spChg>
        <pc:spChg chg="add mod">
          <ac:chgData name="Nicolas Delfosse" userId="d965f3d4-ea58-4afe-85b0-6f02e8cf3c22" providerId="ADAL" clId="{C1EF8280-3966-4681-AC4D-8D4580F2A6EE}" dt="2023-07-24T19:49:11.111" v="25769" actId="20577"/>
          <ac:spMkLst>
            <pc:docMk/>
            <pc:sldMk cId="2113886170" sldId="2147479245"/>
            <ac:spMk id="55" creationId="{B54CCE58-4788-7965-7A2B-585F85B6534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6" creationId="{6663ABF3-6B63-1EE7-3E6B-124089C5CB5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7" creationId="{D12FA601-0EAE-80B4-3FBC-EEA5061D67B2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57" creationId="{F7E10ED0-34FB-A581-5AB1-9EC1385AC77E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8" creationId="{A8FF19BB-4DFE-690F-2167-93EC4721409D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58" creationId="{E3E5793F-D145-A2C9-4975-6C3AAF6EA9B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59" creationId="{573B0127-2833-556F-E389-DBE8848C34E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0" creationId="{90CCED5D-4E9A-AC76-FB61-7EFE0EC40251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0" creationId="{E3259D11-2641-BD96-FAAB-2D68AA5DE22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1" creationId="{614CDA96-1131-3ED0-F650-C07E0DC76DE9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1" creationId="{84BE3CE4-F199-D723-8589-88C5317C3618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5" creationId="{BBECB076-FFE1-AD29-E979-4C6E2DC159C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6" creationId="{B5E5B6F9-9E36-EC03-F389-E7B8C43C2C7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7" creationId="{A8E320FD-78BA-ADBC-F16F-D371FBF108C5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68" creationId="{4EF8D98D-BFB6-9775-7FA0-548B3D18CD84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69" creationId="{E72668B4-18D9-6C0B-F627-18F4DBF71968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76" creationId="{66AFFA2D-E52E-206E-995D-418E17960BFB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77" creationId="{76AD7432-1E5A-E290-B92F-E3BF659A491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8" creationId="{E7C60C8F-26F5-F300-6ACF-50C84C220D1A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79" creationId="{5ADDA356-7DD9-A26C-2B4F-A599EFBFFD06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0" creationId="{F80C329D-E4BB-0833-3B9A-B5657B9FEFE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1" creationId="{909267A9-CD25-0438-527D-04005C52C8B0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82" creationId="{81179EB2-6CB8-3C5A-DAC8-145BF41B576E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83" creationId="{2702272F-A231-57C3-E38E-E26518FBFFF0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4" creationId="{2105B93F-40BD-E744-D773-1302EC6DD78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5" creationId="{2F28F411-2E3C-C1EF-FD5A-A00D88AEB2CB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6" creationId="{3F3F8151-03A0-76D8-90D7-71C5439EFCD1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7" creationId="{B671C257-D54A-196A-6835-0381E5D754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89" creationId="{9D6D4310-34F9-C1C7-50AF-3A9B75AC3C6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1" creationId="{C164DCA6-0EEC-22CD-CE2C-C3BF2DB614C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2" creationId="{5387FEE3-1A28-61DC-C491-5BD84DFABF1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3" creationId="{BF0D15A5-8B02-F512-E5C3-BF753D49A736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4" creationId="{CDED0BDD-6598-10BE-94B9-47F24F55AC6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5" creationId="{B04C74D4-B214-1E30-62E1-01FE52039ABB}"/>
          </ac:spMkLst>
        </pc:spChg>
        <pc:spChg chg="mod">
          <ac:chgData name="Nicolas Delfosse" userId="d965f3d4-ea58-4afe-85b0-6f02e8cf3c22" providerId="ADAL" clId="{C1EF8280-3966-4681-AC4D-8D4580F2A6EE}" dt="2023-07-24T19:53:34.092" v="25818"/>
          <ac:spMkLst>
            <pc:docMk/>
            <pc:sldMk cId="2113886170" sldId="2147479245"/>
            <ac:spMk id="96" creationId="{C881DBBE-2CA5-822D-AE24-6DB8E8784507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8" creationId="{08270109-826A-24EE-76E1-9BA5D07149BD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99" creationId="{7F72A439-E5F6-D4A4-164B-28B878124259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0" creationId="{5C75DB5B-5CED-E3BC-8ABB-765837EBCF0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1" creationId="{211AC97E-87EE-11D3-38EE-B13927A8EF0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2" creationId="{F518FC30-4E96-24E8-6548-70D81215130F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4" creationId="{737628A4-F6A6-9D38-D5CE-431F5B9EAB6C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5" creationId="{27F1EDA7-9A64-AB43-0CB4-E793DD0368C2}"/>
          </ac:spMkLst>
        </pc:spChg>
        <pc:spChg chg="mod">
          <ac:chgData name="Nicolas Delfosse" userId="d965f3d4-ea58-4afe-85b0-6f02e8cf3c22" providerId="ADAL" clId="{C1EF8280-3966-4681-AC4D-8D4580F2A6EE}" dt="2023-07-24T08:35:21.576" v="19743"/>
          <ac:spMkLst>
            <pc:docMk/>
            <pc:sldMk cId="2113886170" sldId="2147479245"/>
            <ac:spMk id="106" creationId="{46217BD0-447B-09C5-4124-7C096F1595EC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7" creationId="{EFEFCADD-4A72-995C-D396-C15A2671DD44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8" creationId="{FE6BD81E-A567-9D2D-36C7-958CC6DE657B}"/>
          </ac:spMkLst>
        </pc:spChg>
        <pc:spChg chg="add mod">
          <ac:chgData name="Nicolas Delfosse" userId="d965f3d4-ea58-4afe-85b0-6f02e8cf3c22" providerId="ADAL" clId="{C1EF8280-3966-4681-AC4D-8D4580F2A6EE}" dt="2023-07-24T08:40:47.129" v="19993" actId="1076"/>
          <ac:spMkLst>
            <pc:docMk/>
            <pc:sldMk cId="2113886170" sldId="2147479245"/>
            <ac:spMk id="109" creationId="{EC196B4D-1F4E-BCB2-4552-0F05F71E5E65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1" creationId="{CA8D8AEC-A0D9-39CC-5543-287786E66AD9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2" creationId="{E755234C-B227-6DB3-8C08-EA3C473A8748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4" creationId="{AC985F51-7136-B160-8AC5-628C3A7F4D36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15" creationId="{461D7CD3-F207-99C7-139F-911887BB5699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117" creationId="{31F13194-CE82-0255-9753-A99A10593B9E}"/>
          </ac:spMkLst>
        </pc:spChg>
        <pc:spChg chg="mod">
          <ac:chgData name="Nicolas Delfosse" userId="d965f3d4-ea58-4afe-85b0-6f02e8cf3c22" providerId="ADAL" clId="{C1EF8280-3966-4681-AC4D-8D4580F2A6EE}" dt="2023-07-24T09:52:37.602" v="21666" actId="207"/>
          <ac:spMkLst>
            <pc:docMk/>
            <pc:sldMk cId="2113886170" sldId="2147479245"/>
            <ac:spMk id="118" creationId="{A7461C77-D784-8A06-7244-A0E8E2D34BA3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20" creationId="{6BC85E04-17D0-B453-F8D2-2C3D97867785}"/>
          </ac:spMkLst>
        </pc:spChg>
        <pc:spChg chg="mod">
          <ac:chgData name="Nicolas Delfosse" userId="d965f3d4-ea58-4afe-85b0-6f02e8cf3c22" providerId="ADAL" clId="{C1EF8280-3966-4681-AC4D-8D4580F2A6EE}" dt="2023-07-24T08:37:11.940" v="19831"/>
          <ac:spMkLst>
            <pc:docMk/>
            <pc:sldMk cId="2113886170" sldId="2147479245"/>
            <ac:spMk id="121" creationId="{7F805705-0374-153A-2E31-08E82E5B8D30}"/>
          </ac:spMkLst>
        </pc:spChg>
        <pc:spChg chg="add mod">
          <ac:chgData name="Nicolas Delfosse" userId="d965f3d4-ea58-4afe-85b0-6f02e8cf3c22" providerId="ADAL" clId="{C1EF8280-3966-4681-AC4D-8D4580F2A6EE}" dt="2023-07-24T17:38:47.340" v="25519" actId="1076"/>
          <ac:spMkLst>
            <pc:docMk/>
            <pc:sldMk cId="2113886170" sldId="2147479245"/>
            <ac:spMk id="122" creationId="{0C9FBA64-10CD-45B8-38B5-480CDC06A30C}"/>
          </ac:spMkLst>
        </pc:spChg>
        <pc:spChg chg="add mod">
          <ac:chgData name="Nicolas Delfosse" userId="d965f3d4-ea58-4afe-85b0-6f02e8cf3c22" providerId="ADAL" clId="{C1EF8280-3966-4681-AC4D-8D4580F2A6EE}" dt="2023-07-24T08:40:50.412" v="19994" actId="1076"/>
          <ac:spMkLst>
            <pc:docMk/>
            <pc:sldMk cId="2113886170" sldId="2147479245"/>
            <ac:spMk id="123" creationId="{4F080E9D-14CD-8790-992E-4719F55ECB34}"/>
          </ac:spMkLst>
        </pc:s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4" creationId="{DC0883B4-247A-554E-EBA5-4796F5BAFF6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" creationId="{B8CF76AA-7581-3D6B-D6DA-4BA269375661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3" creationId="{804CC49E-8017-D1E1-EDE1-25C3CBDF75BB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19" creationId="{8D45205E-39B1-DB87-48D4-9E24135FC57E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24" creationId="{7C7FEA37-D03A-8DD1-8CAA-0417D448383E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5" creationId="{554CF8A5-D099-28E3-4219-9E1B1EF67AC5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6" creationId="{2EC958E7-0EB6-282D-C5CA-596116B197D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7" creationId="{3B55AAA7-9880-F917-C40B-1E16EFD45B9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8" creationId="{7B5A3E9A-00BE-65D7-CD90-EE40EE2C3A4A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29" creationId="{D64341D8-2C68-3925-6B13-B1085DBD10E2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0" creationId="{B4E63405-A8CD-28ED-D16D-9147074D860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1" creationId="{60E946A5-1A23-EA90-C0F9-6581F6F428DD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2" creationId="{32830726-A79C-46BD-610B-1929E0693FB9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33" creationId="{3B13CAE4-EB92-0728-91A9-F5DE47C20200}"/>
          </ac:grpSpMkLst>
        </pc:grpChg>
        <pc:grpChg chg="add del mod">
          <ac:chgData name="Nicolas Delfosse" userId="d965f3d4-ea58-4afe-85b0-6f02e8cf3c22" providerId="ADAL" clId="{C1EF8280-3966-4681-AC4D-8D4580F2A6EE}" dt="2023-07-24T08:35:29.641" v="19745" actId="478"/>
          <ac:grpSpMkLst>
            <pc:docMk/>
            <pc:sldMk cId="2113886170" sldId="2147479245"/>
            <ac:grpSpMk id="52" creationId="{F9DEA0D6-8EEE-86A5-4C17-73ED9961B9DE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3" creationId="{FF99E07B-F5EB-A10C-4CC9-B4E5EEAA43E1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4" creationId="{3CDB221D-0C41-5B14-38E5-C4E0907CE175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55" creationId="{F0367F41-DE23-36D0-47E2-B574EC99D844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56" creationId="{45BE8F88-6930-6078-29A4-71F411A56FCF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59" creationId="{A13C2E14-DCBB-F2E7-AF5A-3749A805294F}"/>
          </ac:grpSpMkLst>
        </pc:grpChg>
        <pc:grpChg chg="add del mod">
          <ac:chgData name="Nicolas Delfosse" userId="d965f3d4-ea58-4afe-85b0-6f02e8cf3c22" providerId="ADAL" clId="{C1EF8280-3966-4681-AC4D-8D4580F2A6EE}" dt="2023-07-24T08:37:06.544" v="19830" actId="165"/>
          <ac:grpSpMkLst>
            <pc:docMk/>
            <pc:sldMk cId="2113886170" sldId="2147479245"/>
            <ac:grpSpMk id="62" creationId="{BFB20B36-ACB6-2DD7-5D1C-7B1974038904}"/>
          </ac:grpSpMkLst>
        </pc:grpChg>
        <pc:grpChg chg="add mod">
          <ac:chgData name="Nicolas Delfosse" userId="d965f3d4-ea58-4afe-85b0-6f02e8cf3c22" providerId="ADAL" clId="{C1EF8280-3966-4681-AC4D-8D4580F2A6EE}" dt="2023-07-24T19:53:40.561" v="25819" actId="1076"/>
          <ac:grpSpMkLst>
            <pc:docMk/>
            <pc:sldMk cId="2113886170" sldId="2147479245"/>
            <ac:grpSpMk id="62" creationId="{F8764590-7A7B-E376-F61D-D9B7BAAB3204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63" creationId="{1702347F-ACA2-AB0D-3ACF-E70FB06B05D0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64" creationId="{CDDFE88A-8FC0-2725-0F67-37085EE63F7A}"/>
          </ac:grpSpMkLst>
        </pc:grpChg>
        <pc:grpChg chg="add del mod">
          <ac:chgData name="Nicolas Delfosse" userId="d965f3d4-ea58-4afe-85b0-6f02e8cf3c22" providerId="ADAL" clId="{C1EF8280-3966-4681-AC4D-8D4580F2A6EE}" dt="2023-07-24T08:36:59.935" v="19829" actId="165"/>
          <ac:grpSpMkLst>
            <pc:docMk/>
            <pc:sldMk cId="2113886170" sldId="2147479245"/>
            <ac:grpSpMk id="69" creationId="{5E3E01FE-DB75-EDE9-C950-E0F497A54815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0" creationId="{6829147F-CEDC-49B1-0C7A-AB06D8DF472C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1" creationId="{8F50D035-C5E3-9DF1-FFF6-79C60CE6FA19}"/>
          </ac:grpSpMkLst>
        </pc:grpChg>
        <pc:grpChg chg="mod ord topLvl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72" creationId="{46995075-3692-0C8E-4488-62F17A15D754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3" creationId="{95F49263-FC88-4396-AB0C-550CFFBE6C8F}"/>
          </ac:grpSpMkLst>
        </pc:grpChg>
        <pc:grpChg chg="mod topLvl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74" creationId="{B0335B7E-0AE0-EC04-D97B-282FD816A3C8}"/>
          </ac:grpSpMkLst>
        </pc:grpChg>
        <pc:grpChg chg="mod ord topLvl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75" creationId="{06A7CA20-5F78-0530-AC77-ADB1B63F33F5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88" creationId="{98C65629-6A97-D694-65D6-B9B920D02F5C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0" creationId="{55BBAD8E-E5C7-1431-3245-A728C94F8E6A}"/>
          </ac:grpSpMkLst>
        </pc:grpChg>
        <pc:grpChg chg="add del mod">
          <ac:chgData name="Nicolas Delfosse" userId="d965f3d4-ea58-4afe-85b0-6f02e8cf3c22" providerId="ADAL" clId="{C1EF8280-3966-4681-AC4D-8D4580F2A6EE}" dt="2023-07-24T08:35:31.073" v="19746" actId="478"/>
          <ac:grpSpMkLst>
            <pc:docMk/>
            <pc:sldMk cId="2113886170" sldId="2147479245"/>
            <ac:grpSpMk id="96" creationId="{C9C74F09-028B-E973-1E25-C097052074EA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97" creationId="{1F6731E2-C488-523F-2CC2-B2683EC5F4FF}"/>
          </ac:grpSpMkLst>
        </pc:grpChg>
        <pc:grpChg chg="mod">
          <ac:chgData name="Nicolas Delfosse" userId="d965f3d4-ea58-4afe-85b0-6f02e8cf3c22" providerId="ADAL" clId="{C1EF8280-3966-4681-AC4D-8D4580F2A6EE}" dt="2023-07-24T08:35:21.576" v="19743"/>
          <ac:grpSpMkLst>
            <pc:docMk/>
            <pc:sldMk cId="2113886170" sldId="2147479245"/>
            <ac:grpSpMk id="103" creationId="{B471F813-C8CE-5947-206A-C3E668982D15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0" creationId="{8B7B95D2-D6B0-0969-1821-8F46DD9149B1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3" creationId="{89D0283A-2F4C-815E-8D00-CDAB2A3CCD97}"/>
          </ac:grpSpMkLst>
        </pc:grpChg>
        <pc:grpChg chg="add mod ord">
          <ac:chgData name="Nicolas Delfosse" userId="d965f3d4-ea58-4afe-85b0-6f02e8cf3c22" providerId="ADAL" clId="{C1EF8280-3966-4681-AC4D-8D4580F2A6EE}" dt="2023-07-24T19:53:53.514" v="25821" actId="166"/>
          <ac:grpSpMkLst>
            <pc:docMk/>
            <pc:sldMk cId="2113886170" sldId="2147479245"/>
            <ac:grpSpMk id="116" creationId="{8F0811D4-022A-8F3E-207C-95628751A527}"/>
          </ac:grpSpMkLst>
        </pc:grpChg>
        <pc:grpChg chg="add mod">
          <ac:chgData name="Nicolas Delfosse" userId="d965f3d4-ea58-4afe-85b0-6f02e8cf3c22" providerId="ADAL" clId="{C1EF8280-3966-4681-AC4D-8D4580F2A6EE}" dt="2023-07-24T08:40:47.129" v="19993" actId="1076"/>
          <ac:grpSpMkLst>
            <pc:docMk/>
            <pc:sldMk cId="2113886170" sldId="2147479245"/>
            <ac:grpSpMk id="119" creationId="{27228285-942C-4BC1-E77C-ACD01A6EB800}"/>
          </ac:grpSpMkLst>
        </pc:grpChg>
      </pc:sldChg>
      <pc:sldChg chg="addSp delSp modSp new add del mod delAnim modAnim">
        <pc:chgData name="Nicolas Delfosse" userId="d965f3d4-ea58-4afe-85b0-6f02e8cf3c22" providerId="ADAL" clId="{C1EF8280-3966-4681-AC4D-8D4580F2A6EE}" dt="2023-07-24T10:39:28.404" v="23218" actId="47"/>
        <pc:sldMkLst>
          <pc:docMk/>
          <pc:sldMk cId="1263351441" sldId="2147479246"/>
        </pc:sldMkLst>
        <pc:spChg chg="mod">
          <ac:chgData name="Nicolas Delfosse" userId="d965f3d4-ea58-4afe-85b0-6f02e8cf3c22" providerId="ADAL" clId="{C1EF8280-3966-4681-AC4D-8D4580F2A6EE}" dt="2023-07-24T08:50:46.480" v="20296" actId="20577"/>
          <ac:spMkLst>
            <pc:docMk/>
            <pc:sldMk cId="1263351441" sldId="2147479246"/>
            <ac:spMk id="2" creationId="{B0D29021-E56F-27B1-6631-91CC9218BE38}"/>
          </ac:spMkLst>
        </pc:spChg>
        <pc:spChg chg="mod">
          <ac:chgData name="Nicolas Delfosse" userId="d965f3d4-ea58-4afe-85b0-6f02e8cf3c22" providerId="ADAL" clId="{C1EF8280-3966-4681-AC4D-8D4580F2A6EE}" dt="2023-07-24T09:32:08.596" v="20804" actId="20577"/>
          <ac:spMkLst>
            <pc:docMk/>
            <pc:sldMk cId="1263351441" sldId="2147479246"/>
            <ac:spMk id="3" creationId="{AA3D3268-EFCA-CC1B-67E4-1A163D54124F}"/>
          </ac:spMkLst>
        </pc:spChg>
        <pc:spChg chg="mod">
          <ac:chgData name="Nicolas Delfosse" userId="d965f3d4-ea58-4afe-85b0-6f02e8cf3c22" providerId="ADAL" clId="{C1EF8280-3966-4681-AC4D-8D4580F2A6EE}" dt="2023-07-24T09:29:09.887" v="20778"/>
          <ac:spMkLst>
            <pc:docMk/>
            <pc:sldMk cId="1263351441" sldId="2147479246"/>
            <ac:spMk id="9" creationId="{7D6F10FF-B98D-3989-AF45-F2104A348D37}"/>
          </ac:spMkLst>
        </pc:spChg>
        <pc:spChg chg="mod">
          <ac:chgData name="Nicolas Delfosse" userId="d965f3d4-ea58-4afe-85b0-6f02e8cf3c22" providerId="ADAL" clId="{C1EF8280-3966-4681-AC4D-8D4580F2A6EE}" dt="2023-07-24T09:29:09.887" v="20778"/>
          <ac:spMkLst>
            <pc:docMk/>
            <pc:sldMk cId="1263351441" sldId="2147479246"/>
            <ac:spMk id="10" creationId="{1AD0F065-F745-DC45-8BB4-45D8FF99468C}"/>
          </ac:spMkLst>
        </pc:spChg>
        <pc:spChg chg="mod">
          <ac:chgData name="Nicolas Delfosse" userId="d965f3d4-ea58-4afe-85b0-6f02e8cf3c22" providerId="ADAL" clId="{C1EF8280-3966-4681-AC4D-8D4580F2A6EE}" dt="2023-07-24T09:29:18.821" v="20781"/>
          <ac:spMkLst>
            <pc:docMk/>
            <pc:sldMk cId="1263351441" sldId="2147479246"/>
            <ac:spMk id="13" creationId="{7815EF17-1FC3-67D7-9302-0E0DA747F24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4" creationId="{445A1518-09DB-5F48-63F8-37BE4C7FA597}"/>
          </ac:spMkLst>
        </pc:spChg>
        <pc:spChg chg="mod">
          <ac:chgData name="Nicolas Delfosse" userId="d965f3d4-ea58-4afe-85b0-6f02e8cf3c22" providerId="ADAL" clId="{C1EF8280-3966-4681-AC4D-8D4580F2A6EE}" dt="2023-07-24T09:29:18.821" v="20781"/>
          <ac:spMkLst>
            <pc:docMk/>
            <pc:sldMk cId="1263351441" sldId="2147479246"/>
            <ac:spMk id="14" creationId="{7C8419D9-15EC-A78D-BCCB-84ECD4E1451E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5" creationId="{36E5F27A-8A1B-DCB7-2E2B-03C5C415F79C}"/>
          </ac:spMkLst>
        </pc:spChg>
        <pc:spChg chg="mod">
          <ac:chgData name="Nicolas Delfosse" userId="d965f3d4-ea58-4afe-85b0-6f02e8cf3c22" providerId="ADAL" clId="{C1EF8280-3966-4681-AC4D-8D4580F2A6EE}" dt="2023-07-24T09:30:03.878" v="20790"/>
          <ac:spMkLst>
            <pc:docMk/>
            <pc:sldMk cId="1263351441" sldId="2147479246"/>
            <ac:spMk id="16" creationId="{7AC2A526-5091-9F91-FA17-98341A033D2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6" creationId="{97D58408-2E16-3766-473C-549775DFD583}"/>
          </ac:spMkLst>
        </pc:spChg>
        <pc:spChg chg="mod">
          <ac:chgData name="Nicolas Delfosse" userId="d965f3d4-ea58-4afe-85b0-6f02e8cf3c22" providerId="ADAL" clId="{C1EF8280-3966-4681-AC4D-8D4580F2A6EE}" dt="2023-07-24T09:30:03.878" v="20790"/>
          <ac:spMkLst>
            <pc:docMk/>
            <pc:sldMk cId="1263351441" sldId="2147479246"/>
            <ac:spMk id="17" creationId="{A7D975F5-180C-8E60-1AD1-FD3DCC23A1F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7" creationId="{EF636B86-703D-4B68-A2B8-12F8102DA50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8" creationId="{471020DF-5563-71F2-9D96-40FCBF1CEDA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19" creationId="{8AB58004-C342-E901-A268-F33977D9B291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0" creationId="{7F001011-BAE5-C94D-7D91-FFA69F73E4BB}"/>
          </ac:spMkLst>
        </pc:spChg>
        <pc:spChg chg="mod">
          <ac:chgData name="Nicolas Delfosse" userId="d965f3d4-ea58-4afe-85b0-6f02e8cf3c22" providerId="ADAL" clId="{C1EF8280-3966-4681-AC4D-8D4580F2A6EE}" dt="2023-07-24T09:30:14.342" v="20793"/>
          <ac:spMkLst>
            <pc:docMk/>
            <pc:sldMk cId="1263351441" sldId="2147479246"/>
            <ac:spMk id="21" creationId="{79336806-4A8C-BBD6-93C6-54A12851EF8B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1" creationId="{7B044693-B99E-3BAB-AA55-B1A427263290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2" creationId="{5C2D3228-5A62-2A38-92BE-2A8114913021}"/>
          </ac:spMkLst>
        </pc:spChg>
        <pc:spChg chg="mod">
          <ac:chgData name="Nicolas Delfosse" userId="d965f3d4-ea58-4afe-85b0-6f02e8cf3c22" providerId="ADAL" clId="{C1EF8280-3966-4681-AC4D-8D4580F2A6EE}" dt="2023-07-24T09:30:14.342" v="20793"/>
          <ac:spMkLst>
            <pc:docMk/>
            <pc:sldMk cId="1263351441" sldId="2147479246"/>
            <ac:spMk id="22" creationId="{C4EE307E-4197-D568-F1E6-00B510B75EA8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3" creationId="{BB2EA513-5DE4-6654-F743-A89B8B3761F8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4" creationId="{509AFDE1-C7E4-85BF-0BA6-0326AEBA401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5" creationId="{8D52B812-E502-AF63-D8BF-4AB471A862B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6" creationId="{59CD60C3-CAD9-A521-632B-C253ABF4610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27" creationId="{62879AED-FE92-1B54-2522-B93FA7111E1E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8" creationId="{A007A50C-F1D2-78AA-59B4-7524DA4E9011}"/>
          </ac:spMkLst>
        </pc:spChg>
        <pc:spChg chg="mod">
          <ac:chgData name="Nicolas Delfosse" userId="d965f3d4-ea58-4afe-85b0-6f02e8cf3c22" providerId="ADAL" clId="{C1EF8280-3966-4681-AC4D-8D4580F2A6EE}" dt="2023-07-24T08:59:03.966" v="20508" actId="207"/>
          <ac:spMkLst>
            <pc:docMk/>
            <pc:sldMk cId="1263351441" sldId="2147479246"/>
            <ac:spMk id="29" creationId="{CADA30FD-BB6E-2AC9-FA59-9A6055EB05F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0" creationId="{0FD55015-73CB-8476-471D-7A6FEEB724B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1" creationId="{DFA8AC07-7D27-B5DF-BA1F-CDC77594212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6" creationId="{5CAD27E2-CB6E-81AF-2697-D87F57462DF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7" creationId="{17081DB1-44B5-549C-C11F-E7B78120DDD2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8" creationId="{B1952A73-AF4F-044F-7852-1E6170CBE8B4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39" creationId="{0A302390-6A00-E548-7FFD-E8486900149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0" creationId="{16C88C91-E8B7-E0E5-777C-85D3A115711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1" creationId="{853BCA37-0736-C026-6B89-E9162D63777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5" creationId="{94547BE5-B540-80EE-4830-C92405EAF6B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6" creationId="{8D3B5CA6-FD6E-4EED-06DD-29095CE47E13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7" creationId="{FE8CA109-7FBC-E8A9-F8CA-A1F6897DDB31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48" creationId="{07B3F1DD-3434-2C4C-6D93-A98E5CE8E7CB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6" creationId="{D072462A-BC93-8BB3-04F2-B4653152A28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7" creationId="{CB9EDF64-9EA1-91E1-F2E5-E907C32B72B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8" creationId="{36FF41CE-B914-B6EE-4486-AD14DEAC34B9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59" creationId="{5E745B8C-61CA-E692-35CB-634CDBC01257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0" creationId="{BE3C33C0-53A3-8C1C-1E5B-1711BAD50D85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1" creationId="{60465CA2-F1F0-CC1D-249D-565D8EC1905F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2" creationId="{BFE5244B-80E3-3E14-7603-5A721D01944A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3" creationId="{65207F0D-93E2-4C29-40ED-096AB9123F6D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4" creationId="{445AF82A-5A02-322A-2A29-D655FFE36FB6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5" creationId="{94565689-85D8-567E-F1A9-A6887FA7B014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6" creationId="{20CEA15B-04C3-E672-2307-B3CC6A6481F7}"/>
          </ac:spMkLst>
        </pc:spChg>
        <pc:spChg chg="mod">
          <ac:chgData name="Nicolas Delfosse" userId="d965f3d4-ea58-4afe-85b0-6f02e8cf3c22" providerId="ADAL" clId="{C1EF8280-3966-4681-AC4D-8D4580F2A6EE}" dt="2023-07-24T08:55:55.878" v="20464"/>
          <ac:spMkLst>
            <pc:docMk/>
            <pc:sldMk cId="1263351441" sldId="2147479246"/>
            <ac:spMk id="67" creationId="{B46D367D-A111-B99B-21BD-88270F61B8DE}"/>
          </ac:spMkLst>
        </pc:spChg>
        <pc:spChg chg="add del mod">
          <ac:chgData name="Nicolas Delfosse" userId="d965f3d4-ea58-4afe-85b0-6f02e8cf3c22" providerId="ADAL" clId="{C1EF8280-3966-4681-AC4D-8D4580F2A6EE}" dt="2023-07-24T09:05:13.729" v="20569" actId="478"/>
          <ac:spMkLst>
            <pc:docMk/>
            <pc:sldMk cId="1263351441" sldId="2147479246"/>
            <ac:spMk id="68" creationId="{63B50D6D-A2E6-50F2-8A53-074BE54CA8FB}"/>
          </ac:spMkLst>
        </pc:spChg>
        <pc:spChg chg="add del mod">
          <ac:chgData name="Nicolas Delfosse" userId="d965f3d4-ea58-4afe-85b0-6f02e8cf3c22" providerId="ADAL" clId="{C1EF8280-3966-4681-AC4D-8D4580F2A6EE}" dt="2023-07-24T09:05:08.963" v="20568" actId="478"/>
          <ac:spMkLst>
            <pc:docMk/>
            <pc:sldMk cId="1263351441" sldId="2147479246"/>
            <ac:spMk id="69" creationId="{7CC9312E-44C7-39F5-37BF-F6A1BA56A18F}"/>
          </ac:spMkLst>
        </pc:spChg>
        <pc:spChg chg="add del mod">
          <ac:chgData name="Nicolas Delfosse" userId="d965f3d4-ea58-4afe-85b0-6f02e8cf3c22" providerId="ADAL" clId="{C1EF8280-3966-4681-AC4D-8D4580F2A6EE}" dt="2023-07-24T09:05:06.021" v="20567" actId="478"/>
          <ac:spMkLst>
            <pc:docMk/>
            <pc:sldMk cId="1263351441" sldId="2147479246"/>
            <ac:spMk id="70" creationId="{26488D9F-39D1-F2EC-F134-05832110291A}"/>
          </ac:spMkLst>
        </pc:spChg>
        <pc:spChg chg="add del mod">
          <ac:chgData name="Nicolas Delfosse" userId="d965f3d4-ea58-4afe-85b0-6f02e8cf3c22" providerId="ADAL" clId="{C1EF8280-3966-4681-AC4D-8D4580F2A6EE}" dt="2023-07-24T09:05:13.729" v="20569" actId="478"/>
          <ac:spMkLst>
            <pc:docMk/>
            <pc:sldMk cId="1263351441" sldId="2147479246"/>
            <ac:spMk id="71" creationId="{0C7F3365-5209-B373-F35D-731D412A3129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6" creationId="{34EAB380-A3B8-FC6D-E495-3E7EE2A847C3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7" creationId="{7A5273D9-F34F-D66F-3741-2AA8FF0CB17A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8" creationId="{D9D497CC-0E59-25EC-D601-A35C1F24CCE0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79" creationId="{11F2022B-D657-FD5F-5039-87BB2DF7D60E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80" creationId="{823F9AFA-302E-F302-789C-FBCF0697B4B4}"/>
          </ac:spMkLst>
        </pc:spChg>
        <pc:spChg chg="mod">
          <ac:chgData name="Nicolas Delfosse" userId="d965f3d4-ea58-4afe-85b0-6f02e8cf3c22" providerId="ADAL" clId="{C1EF8280-3966-4681-AC4D-8D4580F2A6EE}" dt="2023-07-24T08:58:23.450" v="20499"/>
          <ac:spMkLst>
            <pc:docMk/>
            <pc:sldMk cId="1263351441" sldId="2147479246"/>
            <ac:spMk id="81" creationId="{7A2B063A-3C22-8AA4-D638-53B5EA70863F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6" creationId="{1B8DECF4-5371-2D57-FA46-7B2FEC4A0B6E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7" creationId="{1E5BF8F4-FEDC-E4E2-7182-1549912F5A91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8" creationId="{5B5B2CA4-548C-95E2-47A2-456FB0A6C8A9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89" creationId="{8FA61C4C-5458-3834-5881-30E6C5992192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90" creationId="{7F90E3C9-27CC-7768-A53F-8245BD3287C2}"/>
          </ac:spMkLst>
        </pc:spChg>
        <pc:spChg chg="mod">
          <ac:chgData name="Nicolas Delfosse" userId="d965f3d4-ea58-4afe-85b0-6f02e8cf3c22" providerId="ADAL" clId="{C1EF8280-3966-4681-AC4D-8D4580F2A6EE}" dt="2023-07-24T08:58:29.629" v="20501"/>
          <ac:spMkLst>
            <pc:docMk/>
            <pc:sldMk cId="1263351441" sldId="2147479246"/>
            <ac:spMk id="91" creationId="{5D262299-C236-1487-18C5-ED7C282FD74E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2" creationId="{A5B86C44-20D5-64A7-7685-F7882F60501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3" creationId="{D86C4230-8056-72D1-A6CA-D1BB23DFEA5D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4" creationId="{343390C9-57E2-6DAA-321B-E8B01E01B9B1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5" creationId="{F1660B24-05FF-6915-46FA-6362A6105DC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6" creationId="{9391AE7C-6C9F-D9E5-01DC-213E3274E5F4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7" creationId="{DF21712A-5647-8BD2-EC96-3A52F8D794A8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8" creationId="{5F0BF838-0651-FDBD-A2B1-D95B4DA37353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09" creationId="{46D5B45F-17BB-FFE1-BCF1-F6DAD1B257AC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0" creationId="{5312E7EE-2BC8-725B-5601-8C9265F5E130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1" creationId="{81C7EFED-08D3-DD6B-78E4-12B4E8370045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2" creationId="{82BC1E1A-ED01-7FF6-2472-1EDA673DBE70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3" creationId="{5F75433D-D8B3-4C89-D9B1-5FDA995D7744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4" creationId="{291C55E5-8937-66A2-F73F-72D1F78204A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5" creationId="{BD6E2217-2133-088D-64A4-72BF12CF61A6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6" creationId="{FB456424-3BA7-548E-00F2-707D3799A4A7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7" creationId="{0D558083-9E9A-653D-6E2F-DD8A06910D71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8" creationId="{6849C96E-3002-ACAC-6E17-C7E182BCF7CD}"/>
          </ac:spMkLst>
        </pc:spChg>
        <pc:spChg chg="mod">
          <ac:chgData name="Nicolas Delfosse" userId="d965f3d4-ea58-4afe-85b0-6f02e8cf3c22" providerId="ADAL" clId="{C1EF8280-3966-4681-AC4D-8D4580F2A6EE}" dt="2023-07-24T08:58:34.064" v="20503"/>
          <ac:spMkLst>
            <pc:docMk/>
            <pc:sldMk cId="1263351441" sldId="2147479246"/>
            <ac:spMk id="119" creationId="{6FE82BAA-CCC4-3A41-0CEA-B232DE332967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1" creationId="{720BC891-249B-71D7-FA42-D9517DB3366E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2" creationId="{09482341-D9AB-D3FA-8462-648EEB811E6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4" creationId="{D545A959-3F55-53F1-38EF-EC2CD1A447A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5" creationId="{2A5B3B86-6275-B4A6-7936-1ADD17DA02BE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7" creationId="{C583F2C7-F9A8-380B-1C19-5FAD9FBACCA2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28" creationId="{B5317839-3E9C-B07F-9A02-748AFD085791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0" creationId="{2DA8EA6D-814D-98D0-DB85-9945857BB15A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1" creationId="{C2C3C382-AFEB-8CAC-1F34-E0952ACF5664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3" creationId="{4068F500-0362-D818-0BF8-43128EC0417A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4" creationId="{F0B5D932-4417-BCC0-353F-F3C3ADDD9CD8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6" creationId="{50D11151-B696-EA11-79A8-5F4029F894FF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37" creationId="{154BCE65-4209-79AC-CC22-E6FB29AFB393}"/>
          </ac:spMkLst>
        </pc:spChg>
        <pc:spChg chg="mod">
          <ac:chgData name="Nicolas Delfosse" userId="d965f3d4-ea58-4afe-85b0-6f02e8cf3c22" providerId="ADAL" clId="{C1EF8280-3966-4681-AC4D-8D4580F2A6EE}" dt="2023-07-24T09:05:50.467" v="20575" actId="207"/>
          <ac:spMkLst>
            <pc:docMk/>
            <pc:sldMk cId="1263351441" sldId="2147479246"/>
            <ac:spMk id="139" creationId="{0CD12280-0B6F-E7AB-0B0E-846667729FFF}"/>
          </ac:spMkLst>
        </pc:spChg>
        <pc:spChg chg="mod">
          <ac:chgData name="Nicolas Delfosse" userId="d965f3d4-ea58-4afe-85b0-6f02e8cf3c22" providerId="ADAL" clId="{C1EF8280-3966-4681-AC4D-8D4580F2A6EE}" dt="2023-07-24T09:05:50.467" v="20575" actId="207"/>
          <ac:spMkLst>
            <pc:docMk/>
            <pc:sldMk cId="1263351441" sldId="2147479246"/>
            <ac:spMk id="140" creationId="{DF7662B7-3AA8-4302-DC46-012CA9D4FCD0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2" creationId="{D3798AE9-8F93-7EC2-BEF0-A2E0DAF0B287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3" creationId="{E0814F16-A088-AC8D-2A0D-25740050EBF3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5" creationId="{ED8E68BB-EA3A-89D4-CD4A-DEB2D9D98D26}"/>
          </ac:spMkLst>
        </pc:spChg>
        <pc:spChg chg="mod">
          <ac:chgData name="Nicolas Delfosse" userId="d965f3d4-ea58-4afe-85b0-6f02e8cf3c22" providerId="ADAL" clId="{C1EF8280-3966-4681-AC4D-8D4580F2A6EE}" dt="2023-07-24T08:59:20.248" v="20511"/>
          <ac:spMkLst>
            <pc:docMk/>
            <pc:sldMk cId="1263351441" sldId="2147479246"/>
            <ac:spMk id="146" creationId="{A0980FF2-4934-F0BB-4147-67479A9E93F0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48" creationId="{F65297B8-FEF7-ED2B-0EBF-DAE32193FC6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49" creationId="{D4A8CD0A-DD01-4895-70A9-742613437A62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1" creationId="{9B4151FC-4AAB-DAD9-F9E7-121A9F3FA263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2" creationId="{70B05C06-F072-EDAC-C62A-70CCE02BF98A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4" creationId="{D17ED8F4-DA16-AF0A-E2CD-D2FE22DBD367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5" creationId="{8C198F30-506D-C493-20F2-3A29D4CAF7FD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7" creationId="{5642C3ED-5F58-7B8C-5F48-65861C5DAA22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58" creationId="{42229AE3-0ECB-7925-66F1-8F8F04A3D21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0" creationId="{8D4C131A-9611-8429-AD3F-67B388CFA57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1" creationId="{AB3A7C4E-4402-D77E-3EAB-FF25E4D657E7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3" creationId="{5D93DBF3-82E5-59F3-B4A3-F55EEE52F260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4" creationId="{FEED089C-E0B8-21D9-F4A1-3EA17B7E574F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6" creationId="{25FF3056-F8D5-0587-540B-13FD5493877D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7" creationId="{3F0A6F37-1ACE-7F8F-9385-2514EA48BCA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69" creationId="{10BA4A02-A418-7E92-CC10-A29E0DC3CD3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0" creationId="{618AC9B8-B897-D20B-913D-B7A65C47654E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2" creationId="{E4D234FC-DCD7-7BCC-3F1B-3EF849028E13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3" creationId="{6CE0785D-5F55-D0A1-E512-0AE6D69F476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5" creationId="{89CDD246-C8BC-34D5-2B59-4AFCADC22FE6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6" creationId="{F8E2D8EB-E203-046A-D6D5-B932B4DEBA7B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8" creationId="{57983F71-13BA-986C-D340-3ED9DAD11DFF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79" creationId="{4EAB428E-6528-5ABB-F0A5-84161B08D38E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81" creationId="{AC5A6074-74AD-0BA2-1716-9F68774D2829}"/>
          </ac:spMkLst>
        </pc:spChg>
        <pc:spChg chg="mod">
          <ac:chgData name="Nicolas Delfosse" userId="d965f3d4-ea58-4afe-85b0-6f02e8cf3c22" providerId="ADAL" clId="{C1EF8280-3966-4681-AC4D-8D4580F2A6EE}" dt="2023-07-24T08:59:44.523" v="20516"/>
          <ac:spMkLst>
            <pc:docMk/>
            <pc:sldMk cId="1263351441" sldId="2147479246"/>
            <ac:spMk id="182" creationId="{F76F6C03-5F13-93E4-A9B3-FB2716ED9AFE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4" creationId="{9F8F56C0-A43E-538C-259B-B67CE6D8BAB9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5" creationId="{F7F88751-049B-9DAB-315A-AD4B853588F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7" creationId="{A18793FA-D836-DD04-FD96-497A329195A1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88" creationId="{17ACCCE9-AB9A-B4FC-493D-FC1A0901C67D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0" creationId="{A7EF6746-0950-A789-F653-CE40CAC52DA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1" creationId="{770D9F8E-3158-F9C4-D569-D0F40470CF9B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3" creationId="{3EA0B074-F328-9946-F385-10E2C12896E0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4" creationId="{B7718385-5FE6-7F14-A866-F9D7DDA3EAE2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6" creationId="{CCCF6045-956D-E656-5D5A-B45D9F7F5039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7" creationId="{F1996AF3-9161-A307-08A2-18594246D3F8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199" creationId="{A6B297D0-6962-30EB-CB5D-4EEA9F15637D}"/>
          </ac:spMkLst>
        </pc:spChg>
        <pc:spChg chg="mod">
          <ac:chgData name="Nicolas Delfosse" userId="d965f3d4-ea58-4afe-85b0-6f02e8cf3c22" providerId="ADAL" clId="{C1EF8280-3966-4681-AC4D-8D4580F2A6EE}" dt="2023-07-24T09:00:27.995" v="20522"/>
          <ac:spMkLst>
            <pc:docMk/>
            <pc:sldMk cId="1263351441" sldId="2147479246"/>
            <ac:spMk id="200" creationId="{FF2E2EB2-C047-04D3-DD60-B76A323A6FB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2" creationId="{4FDE47F5-3FBA-9527-8117-D3FC83F0DD1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3" creationId="{3EFDF2D0-4CCE-3613-6C3A-6B5D8E13BB9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5" creationId="{40AF3B1B-E3D6-124B-2A46-6F938342913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6" creationId="{77F5282D-5028-24F0-72C4-F0DDA4452FA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8" creationId="{283DD393-6CCF-A7F1-ECC9-D3F5A4643C04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09" creationId="{44AC37B2-E6AE-B99D-0419-754268D9EBA4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1" creationId="{ECE8A885-0350-CC1F-92C1-789911DD889B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2" creationId="{E71DB537-EDDD-02AD-9F9F-0F06EB5533E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4" creationId="{5FFFCC4F-944E-F6C8-9750-3E745794565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5" creationId="{0C90B1FD-3379-4A56-E88A-68E3AD7876D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7" creationId="{39F7724A-0457-B8F6-7867-D55729FC719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18" creationId="{13840223-3FBB-97CB-44A5-17995CA061CD}"/>
          </ac:spMkLst>
        </pc:spChg>
        <pc:spChg chg="mod">
          <ac:chgData name="Nicolas Delfosse" userId="d965f3d4-ea58-4afe-85b0-6f02e8cf3c22" providerId="ADAL" clId="{C1EF8280-3966-4681-AC4D-8D4580F2A6EE}" dt="2023-07-24T09:10:36.582" v="20618" actId="207"/>
          <ac:spMkLst>
            <pc:docMk/>
            <pc:sldMk cId="1263351441" sldId="2147479246"/>
            <ac:spMk id="220" creationId="{D30C1571-1031-870C-1A13-C8657603B15D}"/>
          </ac:spMkLst>
        </pc:spChg>
        <pc:spChg chg="mod">
          <ac:chgData name="Nicolas Delfosse" userId="d965f3d4-ea58-4afe-85b0-6f02e8cf3c22" providerId="ADAL" clId="{C1EF8280-3966-4681-AC4D-8D4580F2A6EE}" dt="2023-07-24T09:10:32.761" v="20617" actId="207"/>
          <ac:spMkLst>
            <pc:docMk/>
            <pc:sldMk cId="1263351441" sldId="2147479246"/>
            <ac:spMk id="221" creationId="{BAAD9FFE-9CC3-A66A-D9E7-A75F888769FF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3" creationId="{9CD5EADA-1379-1C3F-3B25-D09D84C7DB2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4" creationId="{668BC162-968A-4C29-770B-0CAB6D2E312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6" creationId="{9229A803-9868-8612-8AE7-337199D5710E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7" creationId="{DE215974-247F-4DAD-A9BF-845A4A8A6A2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29" creationId="{F9DC1269-6B4E-6612-D66D-52C81B580B4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0" creationId="{47FDBB17-4388-8D5C-1D04-8AA7F652D8C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2" creationId="{8F290A2D-604B-1DA1-005B-40C35B7A6C8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3" creationId="{6C5EEA34-0866-F2D7-CE5A-75AF6B71851D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5" creationId="{A1A86F05-D6B7-CD19-0A31-8D9A92CAC2C8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6" creationId="{7AA0D3FA-3DC3-0C35-7DBA-D92A25BEAE59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8" creationId="{1B21AF1C-78A0-6382-5AF2-0F9833B378C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39" creationId="{3CFCB85B-1B4B-5A2D-A0A6-3ACE3C6F278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1" creationId="{D34937C5-6D57-EC7C-9F30-23A9CCBBDA1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2" creationId="{FE06DC19-957B-6F43-6EDF-D8761826A310}"/>
          </ac:spMkLst>
        </pc:spChg>
        <pc:spChg chg="mod">
          <ac:chgData name="Nicolas Delfosse" userId="d965f3d4-ea58-4afe-85b0-6f02e8cf3c22" providerId="ADAL" clId="{C1EF8280-3966-4681-AC4D-8D4580F2A6EE}" dt="2023-07-24T09:08:05.070" v="20596" actId="207"/>
          <ac:spMkLst>
            <pc:docMk/>
            <pc:sldMk cId="1263351441" sldId="2147479246"/>
            <ac:spMk id="244" creationId="{A96E1F2A-5E03-2C1D-0061-C31B04E54ADF}"/>
          </ac:spMkLst>
        </pc:spChg>
        <pc:spChg chg="mod">
          <ac:chgData name="Nicolas Delfosse" userId="d965f3d4-ea58-4afe-85b0-6f02e8cf3c22" providerId="ADAL" clId="{C1EF8280-3966-4681-AC4D-8D4580F2A6EE}" dt="2023-07-24T09:08:05.070" v="20596" actId="207"/>
          <ac:spMkLst>
            <pc:docMk/>
            <pc:sldMk cId="1263351441" sldId="2147479246"/>
            <ac:spMk id="245" creationId="{20F10991-DEC9-7157-5055-2B1C73F728C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7" creationId="{FE784B9C-FCC8-66AF-0623-279DA08CCD66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48" creationId="{81979DA1-F3FF-05F6-7690-72DB71F90214}"/>
          </ac:spMkLst>
        </pc:spChg>
        <pc:spChg chg="mod">
          <ac:chgData name="Nicolas Delfosse" userId="d965f3d4-ea58-4afe-85b0-6f02e8cf3c22" providerId="ADAL" clId="{C1EF8280-3966-4681-AC4D-8D4580F2A6EE}" dt="2023-07-24T09:11:30.354" v="20629" actId="207"/>
          <ac:spMkLst>
            <pc:docMk/>
            <pc:sldMk cId="1263351441" sldId="2147479246"/>
            <ac:spMk id="250" creationId="{309829CF-84B3-C3D9-3946-1E57765B0F58}"/>
          </ac:spMkLst>
        </pc:spChg>
        <pc:spChg chg="mod">
          <ac:chgData name="Nicolas Delfosse" userId="d965f3d4-ea58-4afe-85b0-6f02e8cf3c22" providerId="ADAL" clId="{C1EF8280-3966-4681-AC4D-8D4580F2A6EE}" dt="2023-07-24T09:11:30.354" v="20629" actId="207"/>
          <ac:spMkLst>
            <pc:docMk/>
            <pc:sldMk cId="1263351441" sldId="2147479246"/>
            <ac:spMk id="251" creationId="{83B1C2A0-A352-2492-1E7C-CFFE6FDF853A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3" creationId="{63B4F758-E0F0-4531-28D7-1524E1EE4D80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4" creationId="{9A0DB6E4-DCDA-F1F0-3684-5E59A010F60D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256" creationId="{1DFC3E3F-384C-4D94-2536-337D11A2987D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257" creationId="{C47CFF05-CA9E-D926-2A55-51DECFDD35D5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59" creationId="{6BC9488F-C868-7E6E-9F35-14ABD36F421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0" creationId="{29EC0DF6-A9BE-DB59-B31B-2A87C82C5FB0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2" creationId="{30B6ADB6-59B4-D106-8857-0ECA146D57E3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3" creationId="{34087966-8AC5-0669-67AA-1E0EB7BC579C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5" creationId="{4548EDC5-0AE4-8614-8BF7-ABD0FABF716B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6" creationId="{CA7AAD74-FB58-91C6-B3FF-D49C42A8217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8" creationId="{B0BE62F7-214E-8929-021F-1DDCCA9FC4C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69" creationId="{E7F6C7A2-3C24-C111-34E3-951C020265D1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71" creationId="{8463DEFA-D980-DFEF-F729-8377C9671677}"/>
          </ac:spMkLst>
        </pc:spChg>
        <pc:spChg chg="mod">
          <ac:chgData name="Nicolas Delfosse" userId="d965f3d4-ea58-4afe-85b0-6f02e8cf3c22" providerId="ADAL" clId="{C1EF8280-3966-4681-AC4D-8D4580F2A6EE}" dt="2023-07-24T09:00:49.269" v="20525"/>
          <ac:spMkLst>
            <pc:docMk/>
            <pc:sldMk cId="1263351441" sldId="2147479246"/>
            <ac:spMk id="272" creationId="{B61FCF31-E6CE-877E-7EF9-E609BD56F6AC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4" creationId="{F42607E9-BB11-85BD-A78F-AE9C71F36F35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5" creationId="{231F8024-46BE-5A2F-593E-5DD8579E6451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7" creationId="{03A29F95-D1E3-EB0B-0734-37FC837B2F3C}"/>
          </ac:spMkLst>
        </pc:spChg>
        <pc:spChg chg="mod">
          <ac:chgData name="Nicolas Delfosse" userId="d965f3d4-ea58-4afe-85b0-6f02e8cf3c22" providerId="ADAL" clId="{C1EF8280-3966-4681-AC4D-8D4580F2A6EE}" dt="2023-07-24T09:01:15.733" v="20529"/>
          <ac:spMkLst>
            <pc:docMk/>
            <pc:sldMk cId="1263351441" sldId="2147479246"/>
            <ac:spMk id="278" creationId="{A65218E5-F84E-14D9-F3D4-B97008E8D82C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0" creationId="{E0CE72BF-7682-00B5-8E1F-77F2E41C707E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1" creationId="{AAC6E3AD-5220-68EA-2A1F-9FFDD2DDB7E1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3" creationId="{D890FBC1-6B3A-BBF0-7BED-D63D916E8D56}"/>
          </ac:spMkLst>
        </pc:spChg>
        <pc:spChg chg="mod">
          <ac:chgData name="Nicolas Delfosse" userId="d965f3d4-ea58-4afe-85b0-6f02e8cf3c22" providerId="ADAL" clId="{C1EF8280-3966-4681-AC4D-8D4580F2A6EE}" dt="2023-07-24T09:01:24.364" v="20531"/>
          <ac:spMkLst>
            <pc:docMk/>
            <pc:sldMk cId="1263351441" sldId="2147479246"/>
            <ac:spMk id="284" creationId="{BC2BAD88-A89D-ED05-BEF5-3FDC8BF90E9D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6" creationId="{28B0512D-C025-38BC-3CF9-4A8D9D43235C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7" creationId="{10732934-CDB2-E031-20BE-1029A5739A95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89" creationId="{8FA94A9B-3BB5-7B3F-59C2-406E915DF5D8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0" creationId="{A6AEB07B-F519-9679-012E-7ED702DD6AC9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2" creationId="{2F8D0755-AD97-D891-3910-027F1F50347A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3" creationId="{5AFC7D1F-295C-2C06-36B8-E5CB71D5EFFE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5" creationId="{BEA7D211-A08B-6459-0633-DD812C8E5407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6" creationId="{451C152A-075D-8C10-7543-F7276F5D9E8A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8" creationId="{0A7819EB-28EE-CDDC-B1A8-DA0C31A8275B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299" creationId="{14B97929-AC6F-C7FE-D8A2-EA9F84C51F1C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301" creationId="{C5A76CF4-7A20-B76A-9715-267627D2AAF5}"/>
          </ac:spMkLst>
        </pc:spChg>
        <pc:spChg chg="mod">
          <ac:chgData name="Nicolas Delfosse" userId="d965f3d4-ea58-4afe-85b0-6f02e8cf3c22" providerId="ADAL" clId="{C1EF8280-3966-4681-AC4D-8D4580F2A6EE}" dt="2023-07-24T09:01:33.357" v="20533"/>
          <ac:spMkLst>
            <pc:docMk/>
            <pc:sldMk cId="1263351441" sldId="2147479246"/>
            <ac:spMk id="302" creationId="{F785EF55-6DC6-1671-0CE5-3AF75A30D3A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4" creationId="{A598C32D-1A4E-8539-4659-FA45D67C031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5" creationId="{2F87DD15-4A5E-347D-8727-A20A438410C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7" creationId="{D0AB04CC-2FBF-F965-49C9-8BC36722E39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08" creationId="{96496649-2049-2540-7CB9-377FE65168F9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0" creationId="{3FF69AE6-9A27-3A62-DF16-016AC8E8C1C3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1" creationId="{6158099B-0356-48BF-BE8D-7E5A470A94E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3" creationId="{5076C1C0-EB37-CAC9-4EFB-2006BAB6E20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4" creationId="{CF8284B3-5802-3F76-30FC-9F7D331E0874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6" creationId="{9FEF9540-AC09-E5ED-6542-766EAB476DE8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7" creationId="{61648251-E999-C5DF-9427-314742DEA380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19" creationId="{79EC3459-ADFB-3F45-82F7-655C6A5A9EC7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0" creationId="{AEE6C607-9021-DC34-1C88-F7AB81E8D33A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2" creationId="{1AA1D032-6843-2219-FA2C-5BBE037C6D5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3" creationId="{D0319AAC-51AD-A5DA-5B5F-F3A8E3B65C3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5" creationId="{09EDAB49-4AE9-3243-4664-833D4FE1F52C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6" creationId="{F228BC59-8E2A-666D-115A-A5528E430C5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8" creationId="{7CE6DC08-D08A-65D8-C434-EDC3F070A12C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29" creationId="{C1788653-5BC9-0508-92F1-D9BC3CFAEF82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1" creationId="{4896F512-52D7-3CCC-2EA1-46A51CAC5344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2" creationId="{2D670FA2-301B-7703-99BC-0B00E2A3657D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4" creationId="{C546C7B1-C533-9EF0-945B-6616F067956A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5" creationId="{4177937D-8E79-B1D3-0021-825507650CDB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7" creationId="{4C28612E-CE4E-F1B3-5699-2646A943BA0E}"/>
          </ac:spMkLst>
        </pc:spChg>
        <pc:spChg chg="mod">
          <ac:chgData name="Nicolas Delfosse" userId="d965f3d4-ea58-4afe-85b0-6f02e8cf3c22" providerId="ADAL" clId="{C1EF8280-3966-4681-AC4D-8D4580F2A6EE}" dt="2023-07-24T09:01:42.454" v="20536"/>
          <ac:spMkLst>
            <pc:docMk/>
            <pc:sldMk cId="1263351441" sldId="2147479246"/>
            <ac:spMk id="338" creationId="{8F397D89-EAE3-0AA8-0722-FAA26520AA6C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0" creationId="{132053AF-5726-F1D1-C3D8-B3CA00BA4086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1" creationId="{1175A930-2C5F-B7DF-6F7B-F048C0BA663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3" creationId="{527A896D-1FA3-8E22-6CA0-8E128A0B8ACF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4" creationId="{EABBC212-66DB-8366-A2D4-72A419369A31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6" creationId="{D49868E8-1FEA-0294-E103-87C503AA5F7E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47" creationId="{276FC86C-B12C-AB56-C656-16D2134B6AE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49" creationId="{4540781D-31F0-C89F-1D04-F46217AB4D1A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0" creationId="{0246A972-9ACC-3BF9-345E-33FA8369FDF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2" creationId="{27D93D59-2F0A-9AE0-AFDB-7A57F4D8705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3" creationId="{B2F96B96-CF81-3992-A060-675A60EBD5A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5" creationId="{70007600-A741-1C93-1D39-9A9E2E0EDED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56" creationId="{73C7643F-B843-D148-8B7B-7454900228A3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58" creationId="{70E30F2E-09E5-0E34-A28E-C1808D5E2C25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59" creationId="{5B4C9D64-661A-2951-9E5C-4DE04AD2ED1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1" creationId="{389E47A8-B6AD-7876-2309-18B52AA2038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2" creationId="{77A3AB52-9213-0BE9-CF9D-23CC10A5840D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64" creationId="{540710C9-2D50-A919-D34C-A7239C64DFF8}"/>
          </ac:spMkLst>
        </pc:spChg>
        <pc:spChg chg="mod">
          <ac:chgData name="Nicolas Delfosse" userId="d965f3d4-ea58-4afe-85b0-6f02e8cf3c22" providerId="ADAL" clId="{C1EF8280-3966-4681-AC4D-8D4580F2A6EE}" dt="2023-07-24T09:08:28.464" v="20598" actId="207"/>
          <ac:spMkLst>
            <pc:docMk/>
            <pc:sldMk cId="1263351441" sldId="2147479246"/>
            <ac:spMk id="365" creationId="{2DD8B6F1-8331-9AD7-718C-6C49A62CFCB3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7" creationId="{5C1C0BC0-E57F-7C81-77C5-3794CD6A79A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68" creationId="{10DF2994-CBCA-8CC9-D6B9-BB9FB01C6C8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0" creationId="{05E6B174-7AB9-5FFD-F797-2C5696C67606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1" creationId="{D77D9FA6-A8B3-0F85-00A6-B07E698A880D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3" creationId="{E68CF7F9-A24E-04D4-940F-2A776D8F0058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4" creationId="{BFD376A7-3AD6-79CB-1477-7A95C7C27E6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6" creationId="{7A05DD7E-5966-60AD-0E2E-213B15C3639D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7" creationId="{6A7F96B3-54F8-71DE-220E-D1E1E7A7BBC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79" creationId="{995E76DB-45CF-1ECF-599F-611CD58539BF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0" creationId="{8D41C6B0-F35F-2E7F-B560-1A7C4D310B24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2" creationId="{676F7A66-3B2C-0C97-B878-0D703A3A14F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3" creationId="{634197EE-7B94-D585-C02C-A7AC7FF2BAD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5" creationId="{A4A54E8E-1B41-D831-EE93-C5E33BCD11AB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6" creationId="{E168B497-2D88-A125-5361-D73476EE952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8" creationId="{5DB353BD-6FEC-F921-1BDE-A4ACB3DB474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89" creationId="{F125271F-2948-CE69-D451-8BD111B6942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1" creationId="{97BDE74C-A347-D629-5A4F-D546337D8485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2" creationId="{D3695698-0D27-4B37-F59C-6F1A5696F01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4" creationId="{11649FC6-D04B-312F-7900-33DA88D50C1E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5" creationId="{34B17FFC-1FD8-AA47-343C-6A236015E18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7" creationId="{847CCDAF-3761-0533-113F-F3EEA8680B1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398" creationId="{DBAED7A4-59DD-5049-7808-397DAC7AA5C2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0" creationId="{1B58084C-6E66-CD7A-DE83-1DC10A466F03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1" creationId="{1833FBA7-88FC-81D4-EDDC-4BF4DB64301A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3" creationId="{C7C30D3F-1857-0E6E-45A7-14F83DD0DE4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4" creationId="{21D0ED78-49E9-46B8-4B63-0EFD64BCBD01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6" creationId="{F0DDF57E-97A0-FE2F-84D3-A37B882942A9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7" creationId="{AC19CFF4-04EA-D48B-1E87-7CC3AD99F284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09" creationId="{27D2D901-40B3-EA39-4B2D-A1761AADA3AC}"/>
          </ac:spMkLst>
        </pc:spChg>
        <pc:spChg chg="mod">
          <ac:chgData name="Nicolas Delfosse" userId="d965f3d4-ea58-4afe-85b0-6f02e8cf3c22" providerId="ADAL" clId="{C1EF8280-3966-4681-AC4D-8D4580F2A6EE}" dt="2023-07-24T09:01:57" v="20539"/>
          <ac:spMkLst>
            <pc:docMk/>
            <pc:sldMk cId="1263351441" sldId="2147479246"/>
            <ac:spMk id="410" creationId="{4280E2A8-1D3A-0CD1-2526-7BC24F92D873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5" creationId="{CBFB6EFA-49DD-7088-C07D-8E5192E72E14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6" creationId="{CB65D40F-11FF-8436-A140-7571B5FF2B86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7" creationId="{23630840-DBBD-FF5F-9228-A340BD4E00A6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8" creationId="{8ECB58B1-721E-DBF3-0D7A-04E08EC62443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19" creationId="{7BD91011-5808-ACF1-36C2-6D93F203612F}"/>
          </ac:spMkLst>
        </pc:spChg>
        <pc:spChg chg="mod">
          <ac:chgData name="Nicolas Delfosse" userId="d965f3d4-ea58-4afe-85b0-6f02e8cf3c22" providerId="ADAL" clId="{C1EF8280-3966-4681-AC4D-8D4580F2A6EE}" dt="2023-07-24T09:02:10.989" v="20541"/>
          <ac:spMkLst>
            <pc:docMk/>
            <pc:sldMk cId="1263351441" sldId="2147479246"/>
            <ac:spMk id="420" creationId="{86996B55-46E5-13B6-F0C4-4E2C1EA9A9CF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5" creationId="{487C6CE8-031C-9CDE-469B-DFFCC568862E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6" creationId="{4E7F6E17-0E5B-5947-5500-6DEED07D32D1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7" creationId="{25586257-6592-6052-67FE-7C3A61B9CCA0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8" creationId="{DA1EBC6E-0D7E-A737-8A1B-1CCF9C26B098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29" creationId="{CCE98E60-9C93-2001-AF57-7AE01D0C4BD8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0" creationId="{B0DBBD10-3629-24C1-6C07-594D630FD009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5" creationId="{F4A7B4B6-1C1E-EC78-8F9F-FE61835A6AD0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6" creationId="{ACB69091-DE5A-A138-9B7F-9F74096CFD12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7" creationId="{150A2AA1-AA7C-F655-D50A-8559AA2117B7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8" creationId="{D9EB6621-B682-3AA3-301E-86DA8FEA6BDE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39" creationId="{2D9AFE36-CB51-AE54-8F73-4222DDFA4CF1}"/>
          </ac:spMkLst>
        </pc:spChg>
        <pc:spChg chg="mod">
          <ac:chgData name="Nicolas Delfosse" userId="d965f3d4-ea58-4afe-85b0-6f02e8cf3c22" providerId="ADAL" clId="{C1EF8280-3966-4681-AC4D-8D4580F2A6EE}" dt="2023-07-24T09:02:18.144" v="20543"/>
          <ac:spMkLst>
            <pc:docMk/>
            <pc:sldMk cId="1263351441" sldId="2147479246"/>
            <ac:spMk id="440" creationId="{CD476D11-D5CA-EFC9-1F16-15C311D969A7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5" creationId="{3E71B899-6E0C-7D61-0E17-C5CA769B928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6" creationId="{C30D3386-48FA-E820-BBFA-A9E8267D2D8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7" creationId="{A7DCDBEB-AF49-5EB1-0E68-0A37F9850E5A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8" creationId="{25BCAD96-5420-0E2F-BD1A-7E704194692E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49" creationId="{CAA09CE5-D078-97E6-70E6-755C9CE40B12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0" creationId="{EFD37C5C-C3A4-D734-2C47-C67CF7A69500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5" creationId="{1D6D8031-930B-ABC0-2990-9C1EB593DAB6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6" creationId="{B032EA71-E5C0-B2AE-3277-0E253EFBB2CA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7" creationId="{EE22658B-09FB-0DCF-97AA-EA9DFF3B34E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8" creationId="{1B7B25E5-9B5A-1FA3-31D7-85B591A5B964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59" creationId="{AA99EA63-DC56-4428-4B71-2248BAA74B48}"/>
          </ac:spMkLst>
        </pc:spChg>
        <pc:spChg chg="mod">
          <ac:chgData name="Nicolas Delfosse" userId="d965f3d4-ea58-4afe-85b0-6f02e8cf3c22" providerId="ADAL" clId="{C1EF8280-3966-4681-AC4D-8D4580F2A6EE}" dt="2023-07-24T09:02:24.632" v="20545"/>
          <ac:spMkLst>
            <pc:docMk/>
            <pc:sldMk cId="1263351441" sldId="2147479246"/>
            <ac:spMk id="460" creationId="{BE2A520C-78A8-72BC-FB78-1B15CD498E12}"/>
          </ac:spMkLst>
        </pc:spChg>
        <pc:spChg chg="mod">
          <ac:chgData name="Nicolas Delfosse" userId="d965f3d4-ea58-4afe-85b0-6f02e8cf3c22" providerId="ADAL" clId="{C1EF8280-3966-4681-AC4D-8D4580F2A6EE}" dt="2023-07-24T09:03:01.389" v="20550"/>
          <ac:spMkLst>
            <pc:docMk/>
            <pc:sldMk cId="1263351441" sldId="2147479246"/>
            <ac:spMk id="462" creationId="{0498A965-AA34-A9F0-C2A9-E12C021FD2F5}"/>
          </ac:spMkLst>
        </pc:spChg>
        <pc:spChg chg="mod">
          <ac:chgData name="Nicolas Delfosse" userId="d965f3d4-ea58-4afe-85b0-6f02e8cf3c22" providerId="ADAL" clId="{C1EF8280-3966-4681-AC4D-8D4580F2A6EE}" dt="2023-07-24T09:03:01.389" v="20550"/>
          <ac:spMkLst>
            <pc:docMk/>
            <pc:sldMk cId="1263351441" sldId="2147479246"/>
            <ac:spMk id="463" creationId="{FF6B2C7C-6CDD-F914-914E-E8DF6D12A764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465" creationId="{C9FB5DB8-8E93-5A08-0B0B-B2B469AC8D16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466" creationId="{5F0CEFEE-B80D-3171-C3C0-671EF0CBD47B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68" creationId="{347510FF-BEA1-44FB-01F6-40BE49FECD04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69" creationId="{2A13A8A5-80FF-4289-9F01-19968387C832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71" creationId="{E55AA6F7-3B36-B3C1-6A31-8F9F7FD83E22}"/>
          </ac:spMkLst>
        </pc:spChg>
        <pc:spChg chg="mod">
          <ac:chgData name="Nicolas Delfosse" userId="d965f3d4-ea58-4afe-85b0-6f02e8cf3c22" providerId="ADAL" clId="{C1EF8280-3966-4681-AC4D-8D4580F2A6EE}" dt="2023-07-24T09:03:07.482" v="20552"/>
          <ac:spMkLst>
            <pc:docMk/>
            <pc:sldMk cId="1263351441" sldId="2147479246"/>
            <ac:spMk id="472" creationId="{59DE07A9-D328-DD61-8B38-81BD141A196E}"/>
          </ac:spMkLst>
        </pc:spChg>
        <pc:spChg chg="mod">
          <ac:chgData name="Nicolas Delfosse" userId="d965f3d4-ea58-4afe-85b0-6f02e8cf3c22" providerId="ADAL" clId="{C1EF8280-3966-4681-AC4D-8D4580F2A6EE}" dt="2023-07-24T09:05:58.160" v="20576" actId="207"/>
          <ac:spMkLst>
            <pc:docMk/>
            <pc:sldMk cId="1263351441" sldId="2147479246"/>
            <ac:spMk id="474" creationId="{512961C5-56C6-4AD0-2F06-72CB8CBE40D5}"/>
          </ac:spMkLst>
        </pc:spChg>
        <pc:spChg chg="mod">
          <ac:chgData name="Nicolas Delfosse" userId="d965f3d4-ea58-4afe-85b0-6f02e8cf3c22" providerId="ADAL" clId="{C1EF8280-3966-4681-AC4D-8D4580F2A6EE}" dt="2023-07-24T09:05:58.160" v="20576" actId="207"/>
          <ac:spMkLst>
            <pc:docMk/>
            <pc:sldMk cId="1263351441" sldId="2147479246"/>
            <ac:spMk id="475" creationId="{28E0BD9F-7079-69B6-E697-890268750AFA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77" creationId="{D45F7442-6EAA-AAE7-1D10-4E1123DDF51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78" creationId="{F8AF6FFC-A409-5239-43C0-A76971AD82F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0" creationId="{32ECBD9C-D489-7996-1A77-BA175309C2B5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1" creationId="{795CF9D5-1198-4D12-89B5-94578E5587F2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3" creationId="{E6D35D6D-9C16-F62B-52CF-26E83248E2CE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4" creationId="{BAB629F3-B31C-2277-4DB4-26136D47D19F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6" creationId="{2C954272-067D-7AC7-2278-9F15D379810B}"/>
          </ac:spMkLst>
        </pc:spChg>
        <pc:spChg chg="mod">
          <ac:chgData name="Nicolas Delfosse" userId="d965f3d4-ea58-4afe-85b0-6f02e8cf3c22" providerId="ADAL" clId="{C1EF8280-3966-4681-AC4D-8D4580F2A6EE}" dt="2023-07-24T09:03:26.329" v="20556"/>
          <ac:spMkLst>
            <pc:docMk/>
            <pc:sldMk cId="1263351441" sldId="2147479246"/>
            <ac:spMk id="487" creationId="{304C30F0-4916-5B05-66D6-4F1035F3899F}"/>
          </ac:spMkLst>
        </pc:spChg>
        <pc:spChg chg="mod">
          <ac:chgData name="Nicolas Delfosse" userId="d965f3d4-ea58-4afe-85b0-6f02e8cf3c22" providerId="ADAL" clId="{C1EF8280-3966-4681-AC4D-8D4580F2A6EE}" dt="2023-07-24T09:14:34.659" v="20659" actId="207"/>
          <ac:spMkLst>
            <pc:docMk/>
            <pc:sldMk cId="1263351441" sldId="2147479246"/>
            <ac:spMk id="489" creationId="{62EC581A-B33B-FA5A-10DC-09AF0EA0819F}"/>
          </ac:spMkLst>
        </pc:spChg>
        <pc:spChg chg="mod">
          <ac:chgData name="Nicolas Delfosse" userId="d965f3d4-ea58-4afe-85b0-6f02e8cf3c22" providerId="ADAL" clId="{C1EF8280-3966-4681-AC4D-8D4580F2A6EE}" dt="2023-07-24T09:14:34.659" v="20659" actId="207"/>
          <ac:spMkLst>
            <pc:docMk/>
            <pc:sldMk cId="1263351441" sldId="2147479246"/>
            <ac:spMk id="490" creationId="{3D2D13CB-4BD7-796D-8D28-DF4BE18ED31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492" creationId="{E91898B6-6FFB-529B-D926-4D33A64BBD49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493" creationId="{F8B51028-30A5-781E-1966-B5989C42C48E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5" creationId="{B6C1870F-6D4C-E31A-9FEF-0C719DCD9240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6" creationId="{31615453-7B6B-A695-C03F-4129B37BF244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8" creationId="{87A1752B-0F54-4E39-1BD6-49316B7EE48F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499" creationId="{490BB89B-611F-E1CA-C679-F85B54A74E5B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1" creationId="{BDECBA9E-64EE-188B-8C4E-549C52485FF8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2" creationId="{DE8E7F21-2C3B-643D-C310-3713B16B26E9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4" creationId="{A738FA6D-1410-A74B-AB1A-55392974AB71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5" creationId="{FFF877F3-A3EA-AA5E-EAC6-3C0786B7DDAA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7" creationId="{D7D56F03-9FF4-C588-9147-F7E2EC030347}"/>
          </ac:spMkLst>
        </pc:spChg>
        <pc:spChg chg="mod">
          <ac:chgData name="Nicolas Delfosse" userId="d965f3d4-ea58-4afe-85b0-6f02e8cf3c22" providerId="ADAL" clId="{C1EF8280-3966-4681-AC4D-8D4580F2A6EE}" dt="2023-07-24T09:03:34.142" v="20558"/>
          <ac:spMkLst>
            <pc:docMk/>
            <pc:sldMk cId="1263351441" sldId="2147479246"/>
            <ac:spMk id="508" creationId="{2991FF85-C19B-6A55-AADF-B913292C7CB3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1" creationId="{747D903F-C423-F4FF-6CCC-1E213723EE5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2" creationId="{E41190BA-E769-3CC6-9CB7-A7CC61FA0D22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4" creationId="{61FF553A-1376-C2D0-465B-BF2396A3ECC9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5" creationId="{EFB7D3CD-2FBE-7B81-978A-631B5A59E3E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7" creationId="{FC040E7C-54EE-F9F3-457F-DB101AA72FA2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18" creationId="{2664AA0A-E772-9F8F-FC57-50A564A8FE19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0" creationId="{D0906C95-A7F7-0D8B-C208-970D899946A1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1" creationId="{116113B6-B554-EF45-2AD9-EEE81C41B104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3" creationId="{5BB08F9C-957B-707D-DB06-ACC9043BCFA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4" creationId="{4461F6A2-4469-6657-94AC-8C1979BE79A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6" creationId="{DE81512E-64F9-9AD5-D22D-8C55A4DD0401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7" creationId="{13A4C69F-0D6C-9D22-6870-D378234A6E4D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29" creationId="{D6804E6C-5BCE-AE12-337F-E2A277E1FB5E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0" creationId="{BDBC05A8-C761-AE9C-FF70-82D6EB83C24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2" creationId="{D59D97F0-14D2-44BE-6FF4-BF57940B60A7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3" creationId="{EC508D75-8D9B-44C7-E573-16F004CAEAF5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5" creationId="{22417EDA-3C5E-5C3C-A693-91B409C162C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6" creationId="{B00F6681-0ED1-035B-F9AC-CBA01C296A2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8" creationId="{AB1BE0AB-FF2D-EDA7-A448-E60DBF40BEE6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39" creationId="{6CD24A58-B66D-19A8-2F8C-583E7F1CE178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41" creationId="{B54B5763-0BB9-4361-BF26-BDF04005975F}"/>
          </ac:spMkLst>
        </pc:spChg>
        <pc:spChg chg="mod">
          <ac:chgData name="Nicolas Delfosse" userId="d965f3d4-ea58-4afe-85b0-6f02e8cf3c22" providerId="ADAL" clId="{C1EF8280-3966-4681-AC4D-8D4580F2A6EE}" dt="2023-07-24T09:05:40.614" v="20573"/>
          <ac:spMkLst>
            <pc:docMk/>
            <pc:sldMk cId="1263351441" sldId="2147479246"/>
            <ac:spMk id="542" creationId="{525764F6-E18C-0680-F130-1B4A45A74CD4}"/>
          </ac:spMkLst>
        </pc:spChg>
        <pc:spChg chg="add del mod">
          <ac:chgData name="Nicolas Delfosse" userId="d965f3d4-ea58-4afe-85b0-6f02e8cf3c22" providerId="ADAL" clId="{C1EF8280-3966-4681-AC4D-8D4580F2A6EE}" dt="2023-07-24T09:14:46.158" v="20662" actId="478"/>
          <ac:spMkLst>
            <pc:docMk/>
            <pc:sldMk cId="1263351441" sldId="2147479246"/>
            <ac:spMk id="543" creationId="{1FACF4C9-1A5F-5DBC-CD70-224FA20B8BBB}"/>
          </ac:spMkLst>
        </pc:spChg>
        <pc:spChg chg="add mod">
          <ac:chgData name="Nicolas Delfosse" userId="d965f3d4-ea58-4afe-85b0-6f02e8cf3c22" providerId="ADAL" clId="{C1EF8280-3966-4681-AC4D-8D4580F2A6EE}" dt="2023-07-24T09:08:59.145" v="20604" actId="14100"/>
          <ac:spMkLst>
            <pc:docMk/>
            <pc:sldMk cId="1263351441" sldId="2147479246"/>
            <ac:spMk id="544" creationId="{BCE9F2B4-C89D-3E97-4630-E87A3AB5D100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6" creationId="{6CE59069-9FDB-1943-D17D-1BBE2F98298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7" creationId="{74ED5D1A-1D11-856C-1B7A-4CF39C9CF24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49" creationId="{E3279DF9-DD9A-26CF-623A-9F1B95E44026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0" creationId="{88E39EC7-236D-FFB6-E96F-61E04132008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2" creationId="{C7C7BA69-BFF7-55EF-1B1A-C5FB9FADDE25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3" creationId="{6FEA5CB4-B376-4822-EE7F-C79B76B0129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5" creationId="{D4262EE9-2A8D-6F4E-9C2A-B01CEAC17CF1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6" creationId="{B792B978-7E4F-EF86-4629-704AF3BD7917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8" creationId="{A225E706-EB28-2598-B4E2-D2AF08642FB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59" creationId="{E15F41ED-8DD4-7984-06EA-448CEE74A9A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1" creationId="{5A212D3B-3E21-D7ED-7399-50CA8285AEF7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2" creationId="{6BF28E86-A599-98CA-AB14-CF409C52CC32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4" creationId="{9FA1F8E5-7E7D-320B-BCB8-C7277AC22C0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5" creationId="{FC55A2CF-68B4-E60A-D94B-00F681F8AB05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7" creationId="{8673CB0D-8119-5F1E-D11C-1CE9572B52C0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68" creationId="{21C856FD-8213-067F-C81C-1959648B36AF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0" creationId="{B0999CB3-4299-0003-4CB0-99C0E0F3F6A2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1" creationId="{E19BA86D-93A7-2A1A-BE6B-9891D8CC3AA8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3" creationId="{B8732A90-224C-7945-4604-0C7784CC7C43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4" creationId="{1E7978A5-9041-4F4E-69AA-B619C508320A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6" creationId="{052D162D-096F-52BC-4C05-E9FBA8766E0D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7" creationId="{A633BCE1-A66E-EDE3-DC38-F28497C7DF7C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79" creationId="{591F57A8-DA88-DF68-0433-00CB36270261}"/>
          </ac:spMkLst>
        </pc:spChg>
        <pc:spChg chg="mod">
          <ac:chgData name="Nicolas Delfosse" userId="d965f3d4-ea58-4afe-85b0-6f02e8cf3c22" providerId="ADAL" clId="{C1EF8280-3966-4681-AC4D-8D4580F2A6EE}" dt="2023-07-24T09:07:09.839" v="20583"/>
          <ac:spMkLst>
            <pc:docMk/>
            <pc:sldMk cId="1263351441" sldId="2147479246"/>
            <ac:spMk id="580" creationId="{0C65819B-581A-5A2E-62AB-41AA732DE5A6}"/>
          </ac:spMkLst>
        </pc:spChg>
        <pc:spChg chg="add mod">
          <ac:chgData name="Nicolas Delfosse" userId="d965f3d4-ea58-4afe-85b0-6f02e8cf3c22" providerId="ADAL" clId="{C1EF8280-3966-4681-AC4D-8D4580F2A6EE}" dt="2023-07-24T09:13:17.491" v="20644" actId="14100"/>
          <ac:spMkLst>
            <pc:docMk/>
            <pc:sldMk cId="1263351441" sldId="2147479246"/>
            <ac:spMk id="581" creationId="{DE102FA7-47AB-1A4D-7ED4-BD7176422E12}"/>
          </ac:spMkLst>
        </pc:spChg>
        <pc:spChg chg="add mod">
          <ac:chgData name="Nicolas Delfosse" userId="d965f3d4-ea58-4afe-85b0-6f02e8cf3c22" providerId="ADAL" clId="{C1EF8280-3966-4681-AC4D-8D4580F2A6EE}" dt="2023-07-24T09:07:58.944" v="20595" actId="14100"/>
          <ac:spMkLst>
            <pc:docMk/>
            <pc:sldMk cId="1263351441" sldId="2147479246"/>
            <ac:spMk id="582" creationId="{9ED998B6-7E01-0EE0-8121-7AF881929316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4" creationId="{21EC2F05-C30B-C80D-F51F-2EBF702A5B5F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5" creationId="{C7DC0E40-1DE6-7F30-2A91-9163675046C2}"/>
          </ac:spMkLst>
        </pc:spChg>
        <pc:spChg chg="mod">
          <ac:chgData name="Nicolas Delfosse" userId="d965f3d4-ea58-4afe-85b0-6f02e8cf3c22" providerId="ADAL" clId="{C1EF8280-3966-4681-AC4D-8D4580F2A6EE}" dt="2023-07-24T09:12:00.736" v="20633" actId="692"/>
          <ac:spMkLst>
            <pc:docMk/>
            <pc:sldMk cId="1263351441" sldId="2147479246"/>
            <ac:spMk id="587" creationId="{8034564B-AAFF-8102-5934-42765DBC2822}"/>
          </ac:spMkLst>
        </pc:spChg>
        <pc:spChg chg="mod">
          <ac:chgData name="Nicolas Delfosse" userId="d965f3d4-ea58-4afe-85b0-6f02e8cf3c22" providerId="ADAL" clId="{C1EF8280-3966-4681-AC4D-8D4580F2A6EE}" dt="2023-07-24T09:11:49.527" v="20632" actId="692"/>
          <ac:spMkLst>
            <pc:docMk/>
            <pc:sldMk cId="1263351441" sldId="2147479246"/>
            <ac:spMk id="588" creationId="{3BC52597-9B1B-1324-6C44-3B29CF0CC750}"/>
          </ac:spMkLst>
        </pc:spChg>
        <pc:spChg chg="del mod">
          <ac:chgData name="Nicolas Delfosse" userId="d965f3d4-ea58-4afe-85b0-6f02e8cf3c22" providerId="ADAL" clId="{C1EF8280-3966-4681-AC4D-8D4580F2A6EE}" dt="2023-07-24T09:10:18.972" v="20614" actId="478"/>
          <ac:spMkLst>
            <pc:docMk/>
            <pc:sldMk cId="1263351441" sldId="2147479246"/>
            <ac:spMk id="590" creationId="{62931A61-558D-6583-86C5-048FD63E2F55}"/>
          </ac:spMkLst>
        </pc:spChg>
        <pc:spChg chg="del mod">
          <ac:chgData name="Nicolas Delfosse" userId="d965f3d4-ea58-4afe-85b0-6f02e8cf3c22" providerId="ADAL" clId="{C1EF8280-3966-4681-AC4D-8D4580F2A6EE}" dt="2023-07-24T09:10:12.628" v="20611" actId="478"/>
          <ac:spMkLst>
            <pc:docMk/>
            <pc:sldMk cId="1263351441" sldId="2147479246"/>
            <ac:spMk id="591" creationId="{F7BB2383-BCA7-71C2-E239-B9F82E3BB252}"/>
          </ac:spMkLst>
        </pc:spChg>
        <pc:spChg chg="del mod">
          <ac:chgData name="Nicolas Delfosse" userId="d965f3d4-ea58-4afe-85b0-6f02e8cf3c22" providerId="ADAL" clId="{C1EF8280-3966-4681-AC4D-8D4580F2A6EE}" dt="2023-07-24T09:10:23.454" v="20616" actId="478"/>
          <ac:spMkLst>
            <pc:docMk/>
            <pc:sldMk cId="1263351441" sldId="2147479246"/>
            <ac:spMk id="593" creationId="{9CE69593-C793-EC1C-A78B-6A6D0C4154BA}"/>
          </ac:spMkLst>
        </pc:spChg>
        <pc:spChg chg="del mod">
          <ac:chgData name="Nicolas Delfosse" userId="d965f3d4-ea58-4afe-85b0-6f02e8cf3c22" providerId="ADAL" clId="{C1EF8280-3966-4681-AC4D-8D4580F2A6EE}" dt="2023-07-24T09:10:21.436" v="20615" actId="478"/>
          <ac:spMkLst>
            <pc:docMk/>
            <pc:sldMk cId="1263351441" sldId="2147479246"/>
            <ac:spMk id="594" creationId="{14B81E93-1968-1C93-F629-45C90B65CB85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597" creationId="{80FA747C-86CC-410D-2E08-B844B5C83880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598" creationId="{90A0B73B-9D20-5631-4678-BC1B707C0818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600" creationId="{97B700FA-5399-0153-5309-B69A1B131869}"/>
          </ac:spMkLst>
        </pc:spChg>
        <pc:spChg chg="mod">
          <ac:chgData name="Nicolas Delfosse" userId="d965f3d4-ea58-4afe-85b0-6f02e8cf3c22" providerId="ADAL" clId="{C1EF8280-3966-4681-AC4D-8D4580F2A6EE}" dt="2023-07-24T09:11:43.604" v="20631" actId="207"/>
          <ac:spMkLst>
            <pc:docMk/>
            <pc:sldMk cId="1263351441" sldId="2147479246"/>
            <ac:spMk id="601" creationId="{C75BE6CF-A2A0-9136-7C0B-19AA7E804654}"/>
          </ac:spMkLst>
        </pc:spChg>
        <pc:spChg chg="add mod">
          <ac:chgData name="Nicolas Delfosse" userId="d965f3d4-ea58-4afe-85b0-6f02e8cf3c22" providerId="ADAL" clId="{C1EF8280-3966-4681-AC4D-8D4580F2A6EE}" dt="2023-07-24T09:11:03.602" v="20623" actId="14100"/>
          <ac:spMkLst>
            <pc:docMk/>
            <pc:sldMk cId="1263351441" sldId="2147479246"/>
            <ac:spMk id="602" creationId="{5940AB79-620D-F635-A003-99A7A130677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04" creationId="{4FB7DCE7-BE87-0F61-9916-2AB4B7DD782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05" creationId="{3931C6F1-DABA-04C1-7549-B5CFCD33B183}"/>
          </ac:spMkLst>
        </pc:spChg>
        <pc:spChg chg="mod">
          <ac:chgData name="Nicolas Delfosse" userId="d965f3d4-ea58-4afe-85b0-6f02e8cf3c22" providerId="ADAL" clId="{C1EF8280-3966-4681-AC4D-8D4580F2A6EE}" dt="2023-07-24T09:12:25.721" v="20638"/>
          <ac:spMkLst>
            <pc:docMk/>
            <pc:sldMk cId="1263351441" sldId="2147479246"/>
            <ac:spMk id="607" creationId="{7E8CC2E4-CC88-0A1A-4FB8-84989C77FA59}"/>
          </ac:spMkLst>
        </pc:spChg>
        <pc:spChg chg="mod">
          <ac:chgData name="Nicolas Delfosse" userId="d965f3d4-ea58-4afe-85b0-6f02e8cf3c22" providerId="ADAL" clId="{C1EF8280-3966-4681-AC4D-8D4580F2A6EE}" dt="2023-07-24T09:12:25.721" v="20638"/>
          <ac:spMkLst>
            <pc:docMk/>
            <pc:sldMk cId="1263351441" sldId="2147479246"/>
            <ac:spMk id="608" creationId="{3FBE5D77-3253-5AD0-5B89-D0DB1044825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0" creationId="{9FB341BF-A4F3-617B-AB72-465B890D004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1" creationId="{95CCB3D4-06E8-39E9-6847-09272A0E1E58}"/>
          </ac:spMkLst>
        </pc:spChg>
        <pc:spChg chg="mod">
          <ac:chgData name="Nicolas Delfosse" userId="d965f3d4-ea58-4afe-85b0-6f02e8cf3c22" providerId="ADAL" clId="{C1EF8280-3966-4681-AC4D-8D4580F2A6EE}" dt="2023-07-24T09:13:21.833" v="20645"/>
          <ac:spMkLst>
            <pc:docMk/>
            <pc:sldMk cId="1263351441" sldId="2147479246"/>
            <ac:spMk id="613" creationId="{1C99CF3D-151D-A92B-4A80-EFF080FAFAB4}"/>
          </ac:spMkLst>
        </pc:spChg>
        <pc:spChg chg="mod">
          <ac:chgData name="Nicolas Delfosse" userId="d965f3d4-ea58-4afe-85b0-6f02e8cf3c22" providerId="ADAL" clId="{C1EF8280-3966-4681-AC4D-8D4580F2A6EE}" dt="2023-07-24T09:13:21.833" v="20645"/>
          <ac:spMkLst>
            <pc:docMk/>
            <pc:sldMk cId="1263351441" sldId="2147479246"/>
            <ac:spMk id="614" creationId="{5A312056-480D-E564-0304-9E9549FA326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6" creationId="{E2A8D9A7-E7FD-FEFA-D233-2406C2416A0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7" creationId="{E296FE13-F9D3-834B-4AB2-446D97A27DB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19" creationId="{EDF13A71-4A92-D4EC-DD32-2A04FF32B7B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0" creationId="{F3DC0EC7-8CC7-E348-ADA8-36588CE901A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2" creationId="{B7108094-E615-3A6B-CE59-03A7CC0C033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3" creationId="{1C684D0F-97EE-BADB-E37E-D31CBA8F1DD0}"/>
          </ac:spMkLst>
        </pc:spChg>
        <pc:spChg chg="mod">
          <ac:chgData name="Nicolas Delfosse" userId="d965f3d4-ea58-4afe-85b0-6f02e8cf3c22" providerId="ADAL" clId="{C1EF8280-3966-4681-AC4D-8D4580F2A6EE}" dt="2023-07-24T09:14:40.547" v="20660"/>
          <ac:spMkLst>
            <pc:docMk/>
            <pc:sldMk cId="1263351441" sldId="2147479246"/>
            <ac:spMk id="625" creationId="{305487B0-A109-DCA5-58D4-3581E700E66A}"/>
          </ac:spMkLst>
        </pc:spChg>
        <pc:spChg chg="mod">
          <ac:chgData name="Nicolas Delfosse" userId="d965f3d4-ea58-4afe-85b0-6f02e8cf3c22" providerId="ADAL" clId="{C1EF8280-3966-4681-AC4D-8D4580F2A6EE}" dt="2023-07-24T09:14:40.547" v="20660"/>
          <ac:spMkLst>
            <pc:docMk/>
            <pc:sldMk cId="1263351441" sldId="2147479246"/>
            <ac:spMk id="626" creationId="{C422BC5F-A475-EFA3-E9DE-7F9AA0B55128}"/>
          </ac:spMkLst>
        </pc:spChg>
        <pc:spChg chg="add del mod">
          <ac:chgData name="Nicolas Delfosse" userId="d965f3d4-ea58-4afe-85b0-6f02e8cf3c22" providerId="ADAL" clId="{C1EF8280-3966-4681-AC4D-8D4580F2A6EE}" dt="2023-07-24T09:15:24.264" v="20668" actId="478"/>
          <ac:spMkLst>
            <pc:docMk/>
            <pc:sldMk cId="1263351441" sldId="2147479246"/>
            <ac:spMk id="627" creationId="{58DC4681-5B3A-F6C2-AE2A-B782D7683DDD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29" creationId="{8725B58D-3EAD-A6A5-E749-B25AAC6C43C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0" creationId="{09AC94B5-8F16-D51D-3D89-D7F9AE4534F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3" creationId="{AADFE0F5-D7FD-A36F-5A9D-5456DCF4A0A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4" creationId="{4B8AE0E9-C301-8709-166B-940DE80BF0C8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6" creationId="{A3581647-F6F5-EEEA-056A-D8CAB79E594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7" creationId="{A46AECEE-CFB4-1E06-BB50-2DCC154BC5D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39" creationId="{811755E0-C7CF-7074-8209-25ADFFB5AE3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0" creationId="{3FF45632-6140-2A28-CCA8-CC280D70762B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2" creationId="{FF8EBA0A-F1E2-9325-7285-95154E7E77A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643" creationId="{6FF8FDA4-4588-9371-8803-9077FF70BB27}"/>
          </ac:spMkLst>
        </pc:spChg>
        <pc:spChg chg="mod">
          <ac:chgData name="Nicolas Delfosse" userId="d965f3d4-ea58-4afe-85b0-6f02e8cf3c22" providerId="ADAL" clId="{C1EF8280-3966-4681-AC4D-8D4580F2A6EE}" dt="2023-07-24T09:17:53.652" v="20682"/>
          <ac:spMkLst>
            <pc:docMk/>
            <pc:sldMk cId="1263351441" sldId="2147479246"/>
            <ac:spMk id="645" creationId="{97654D29-31E6-2526-7706-5C4BCC035CBD}"/>
          </ac:spMkLst>
        </pc:spChg>
        <pc:spChg chg="mod">
          <ac:chgData name="Nicolas Delfosse" userId="d965f3d4-ea58-4afe-85b0-6f02e8cf3c22" providerId="ADAL" clId="{C1EF8280-3966-4681-AC4D-8D4580F2A6EE}" dt="2023-07-24T09:17:53.652" v="20682"/>
          <ac:spMkLst>
            <pc:docMk/>
            <pc:sldMk cId="1263351441" sldId="2147479246"/>
            <ac:spMk id="646" creationId="{2FB2685F-C032-B6AF-ED58-A9CC52687B81}"/>
          </ac:spMkLst>
        </pc:spChg>
        <pc:spChg chg="mod">
          <ac:chgData name="Nicolas Delfosse" userId="d965f3d4-ea58-4afe-85b0-6f02e8cf3c22" providerId="ADAL" clId="{C1EF8280-3966-4681-AC4D-8D4580F2A6EE}" dt="2023-07-24T09:17:57.646" v="20684"/>
          <ac:spMkLst>
            <pc:docMk/>
            <pc:sldMk cId="1263351441" sldId="2147479246"/>
            <ac:spMk id="648" creationId="{24BCF99D-B365-FC7E-A0CD-2E4C28AD2868}"/>
          </ac:spMkLst>
        </pc:spChg>
        <pc:spChg chg="mod">
          <ac:chgData name="Nicolas Delfosse" userId="d965f3d4-ea58-4afe-85b0-6f02e8cf3c22" providerId="ADAL" clId="{C1EF8280-3966-4681-AC4D-8D4580F2A6EE}" dt="2023-07-24T09:17:57.646" v="20684"/>
          <ac:spMkLst>
            <pc:docMk/>
            <pc:sldMk cId="1263351441" sldId="2147479246"/>
            <ac:spMk id="649" creationId="{BB2A5C4A-5D19-2D12-A7DF-4D22AE2867D6}"/>
          </ac:spMkLst>
        </pc:spChg>
        <pc:spChg chg="mod">
          <ac:chgData name="Nicolas Delfosse" userId="d965f3d4-ea58-4afe-85b0-6f02e8cf3c22" providerId="ADAL" clId="{C1EF8280-3966-4681-AC4D-8D4580F2A6EE}" dt="2023-07-24T09:18:00.593" v="20686"/>
          <ac:spMkLst>
            <pc:docMk/>
            <pc:sldMk cId="1263351441" sldId="2147479246"/>
            <ac:spMk id="651" creationId="{9335E46E-C4F3-8125-179A-9FEFC387FDB1}"/>
          </ac:spMkLst>
        </pc:spChg>
        <pc:spChg chg="mod">
          <ac:chgData name="Nicolas Delfosse" userId="d965f3d4-ea58-4afe-85b0-6f02e8cf3c22" providerId="ADAL" clId="{C1EF8280-3966-4681-AC4D-8D4580F2A6EE}" dt="2023-07-24T09:18:00.593" v="20686"/>
          <ac:spMkLst>
            <pc:docMk/>
            <pc:sldMk cId="1263351441" sldId="2147479246"/>
            <ac:spMk id="652" creationId="{D580908D-7512-D164-C6C2-A23D82E8DBEC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4" creationId="{27E02D8C-6C67-2D75-2D15-8A512C7B7E28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5" creationId="{6DD402B1-6E98-7B3F-6900-5C5F0B2A8D9F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7" creationId="{F3E96456-880B-DF5B-1F13-589F85F083B5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58" creationId="{E6077183-7D0B-0EDF-33A1-90F37DBB0975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0" creationId="{269A1542-600F-0FD6-003E-AF76EE34106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1" creationId="{C2AD5471-A494-EAD4-C82A-460268E54A07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63" creationId="{93A267BD-8868-89C4-75AD-B768DE2AACAA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64" creationId="{DBE1A2F5-7B00-8A5D-B4F3-4D87D9D11404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6" creationId="{C82E954B-58F4-46A3-63B4-AF542064182B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7" creationId="{6B30F7DD-64DF-DB7E-62E3-2CBAC621188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69" creationId="{75489B08-1023-1087-84B2-CE33BB13BCF9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0" creationId="{CBEF64A2-AEF4-BE1B-C1D9-F0A21C4B20E0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2" creationId="{914FB8CF-8DBD-828F-FB04-031CFA0692FE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3" creationId="{54508010-7711-20A0-FAD5-7290090C8949}"/>
          </ac:spMkLst>
        </pc:spChg>
        <pc:spChg chg="mod">
          <ac:chgData name="Nicolas Delfosse" userId="d965f3d4-ea58-4afe-85b0-6f02e8cf3c22" providerId="ADAL" clId="{C1EF8280-3966-4681-AC4D-8D4580F2A6EE}" dt="2023-07-24T09:18:34.941" v="20697"/>
          <ac:spMkLst>
            <pc:docMk/>
            <pc:sldMk cId="1263351441" sldId="2147479246"/>
            <ac:spMk id="675" creationId="{8B27C680-501C-EC15-1332-815C04BDDCDD}"/>
          </ac:spMkLst>
        </pc:spChg>
        <pc:spChg chg="mod">
          <ac:chgData name="Nicolas Delfosse" userId="d965f3d4-ea58-4afe-85b0-6f02e8cf3c22" providerId="ADAL" clId="{C1EF8280-3966-4681-AC4D-8D4580F2A6EE}" dt="2023-07-24T09:18:34.941" v="20697"/>
          <ac:spMkLst>
            <pc:docMk/>
            <pc:sldMk cId="1263351441" sldId="2147479246"/>
            <ac:spMk id="676" creationId="{9D9E4272-DF7F-6941-6C4D-FF3D504EF69B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8" creationId="{4CB3440E-8C6B-1DB1-7FF8-5AECC66BA606}"/>
          </ac:spMkLst>
        </pc:spChg>
        <pc:spChg chg="mod">
          <ac:chgData name="Nicolas Delfosse" userId="d965f3d4-ea58-4afe-85b0-6f02e8cf3c22" providerId="ADAL" clId="{C1EF8280-3966-4681-AC4D-8D4580F2A6EE}" dt="2023-07-24T09:20:30.263" v="20704" actId="692"/>
          <ac:spMkLst>
            <pc:docMk/>
            <pc:sldMk cId="1263351441" sldId="2147479246"/>
            <ac:spMk id="679" creationId="{E7A754EA-580D-AD27-41D3-369FC0ACD0D6}"/>
          </ac:spMkLst>
        </pc:spChg>
        <pc:spChg chg="mod">
          <ac:chgData name="Nicolas Delfosse" userId="d965f3d4-ea58-4afe-85b0-6f02e8cf3c22" providerId="ADAL" clId="{C1EF8280-3966-4681-AC4D-8D4580F2A6EE}" dt="2023-07-24T09:20:54.779" v="20711"/>
          <ac:spMkLst>
            <pc:docMk/>
            <pc:sldMk cId="1263351441" sldId="2147479246"/>
            <ac:spMk id="681" creationId="{4DEB32FD-5E87-6DC2-2A2F-14E8AD94111C}"/>
          </ac:spMkLst>
        </pc:spChg>
        <pc:spChg chg="mod">
          <ac:chgData name="Nicolas Delfosse" userId="d965f3d4-ea58-4afe-85b0-6f02e8cf3c22" providerId="ADAL" clId="{C1EF8280-3966-4681-AC4D-8D4580F2A6EE}" dt="2023-07-24T09:20:54.779" v="20711"/>
          <ac:spMkLst>
            <pc:docMk/>
            <pc:sldMk cId="1263351441" sldId="2147479246"/>
            <ac:spMk id="682" creationId="{B51B33B3-9556-2A9B-7283-EE7793AB1BE0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84" creationId="{4F5DA0FD-F605-5F33-95D4-DF2D474B9E9E}"/>
          </ac:spMkLst>
        </pc:spChg>
        <pc:spChg chg="mod">
          <ac:chgData name="Nicolas Delfosse" userId="d965f3d4-ea58-4afe-85b0-6f02e8cf3c22" providerId="ADAL" clId="{C1EF8280-3966-4681-AC4D-8D4580F2A6EE}" dt="2023-07-24T09:21:43.487" v="20723" actId="207"/>
          <ac:spMkLst>
            <pc:docMk/>
            <pc:sldMk cId="1263351441" sldId="2147479246"/>
            <ac:spMk id="685" creationId="{F5D22C52-3B5D-D538-CC28-4D6105940C52}"/>
          </ac:spMkLst>
        </pc:spChg>
        <pc:spChg chg="mod">
          <ac:chgData name="Nicolas Delfosse" userId="d965f3d4-ea58-4afe-85b0-6f02e8cf3c22" providerId="ADAL" clId="{C1EF8280-3966-4681-AC4D-8D4580F2A6EE}" dt="2023-07-24T09:21:47.979" v="20724"/>
          <ac:spMkLst>
            <pc:docMk/>
            <pc:sldMk cId="1263351441" sldId="2147479246"/>
            <ac:spMk id="687" creationId="{5625F119-229C-832E-2457-7C5D20D1FC31}"/>
          </ac:spMkLst>
        </pc:spChg>
        <pc:spChg chg="mod">
          <ac:chgData name="Nicolas Delfosse" userId="d965f3d4-ea58-4afe-85b0-6f02e8cf3c22" providerId="ADAL" clId="{C1EF8280-3966-4681-AC4D-8D4580F2A6EE}" dt="2023-07-24T09:21:47.979" v="20724"/>
          <ac:spMkLst>
            <pc:docMk/>
            <pc:sldMk cId="1263351441" sldId="2147479246"/>
            <ac:spMk id="688" creationId="{FEF6EF5E-8175-2F3B-B0E1-E6343C579218}"/>
          </ac:spMkLst>
        </pc:spChg>
        <pc:spChg chg="mod">
          <ac:chgData name="Nicolas Delfosse" userId="d965f3d4-ea58-4afe-85b0-6f02e8cf3c22" providerId="ADAL" clId="{C1EF8280-3966-4681-AC4D-8D4580F2A6EE}" dt="2023-07-24T09:21:51.890" v="20726"/>
          <ac:spMkLst>
            <pc:docMk/>
            <pc:sldMk cId="1263351441" sldId="2147479246"/>
            <ac:spMk id="690" creationId="{1DBDC67F-B7B0-0598-4564-4AC5ADB2E374}"/>
          </ac:spMkLst>
        </pc:spChg>
        <pc:spChg chg="mod">
          <ac:chgData name="Nicolas Delfosse" userId="d965f3d4-ea58-4afe-85b0-6f02e8cf3c22" providerId="ADAL" clId="{C1EF8280-3966-4681-AC4D-8D4580F2A6EE}" dt="2023-07-24T09:21:51.890" v="20726"/>
          <ac:spMkLst>
            <pc:docMk/>
            <pc:sldMk cId="1263351441" sldId="2147479246"/>
            <ac:spMk id="691" creationId="{7591B09A-7AFF-4B9A-C26E-9FC0BBE25962}"/>
          </ac:spMkLst>
        </pc:spChg>
        <pc:spChg chg="mod">
          <ac:chgData name="Nicolas Delfosse" userId="d965f3d4-ea58-4afe-85b0-6f02e8cf3c22" providerId="ADAL" clId="{C1EF8280-3966-4681-AC4D-8D4580F2A6EE}" dt="2023-07-24T09:21:57.194" v="20728"/>
          <ac:spMkLst>
            <pc:docMk/>
            <pc:sldMk cId="1263351441" sldId="2147479246"/>
            <ac:spMk id="693" creationId="{4458D5DB-0DED-D1F8-67B3-01916B95C8C9}"/>
          </ac:spMkLst>
        </pc:spChg>
        <pc:spChg chg="mod">
          <ac:chgData name="Nicolas Delfosse" userId="d965f3d4-ea58-4afe-85b0-6f02e8cf3c22" providerId="ADAL" clId="{C1EF8280-3966-4681-AC4D-8D4580F2A6EE}" dt="2023-07-24T09:21:57.194" v="20728"/>
          <ac:spMkLst>
            <pc:docMk/>
            <pc:sldMk cId="1263351441" sldId="2147479246"/>
            <ac:spMk id="694" creationId="{FF13A194-E6E4-845B-EE71-AEEA0E94896C}"/>
          </ac:spMkLst>
        </pc:spChg>
        <pc:spChg chg="mod">
          <ac:chgData name="Nicolas Delfosse" userId="d965f3d4-ea58-4afe-85b0-6f02e8cf3c22" providerId="ADAL" clId="{C1EF8280-3966-4681-AC4D-8D4580F2A6EE}" dt="2023-07-24T09:22:01.493" v="20730"/>
          <ac:spMkLst>
            <pc:docMk/>
            <pc:sldMk cId="1263351441" sldId="2147479246"/>
            <ac:spMk id="696" creationId="{E46CEF25-7318-D483-04C6-107EDA4F2937}"/>
          </ac:spMkLst>
        </pc:spChg>
        <pc:spChg chg="mod">
          <ac:chgData name="Nicolas Delfosse" userId="d965f3d4-ea58-4afe-85b0-6f02e8cf3c22" providerId="ADAL" clId="{C1EF8280-3966-4681-AC4D-8D4580F2A6EE}" dt="2023-07-24T09:22:01.493" v="20730"/>
          <ac:spMkLst>
            <pc:docMk/>
            <pc:sldMk cId="1263351441" sldId="2147479246"/>
            <ac:spMk id="697" creationId="{EF6A5061-7857-8E15-054A-962B06185FD1}"/>
          </ac:spMkLst>
        </pc:spChg>
        <pc:spChg chg="mod">
          <ac:chgData name="Nicolas Delfosse" userId="d965f3d4-ea58-4afe-85b0-6f02e8cf3c22" providerId="ADAL" clId="{C1EF8280-3966-4681-AC4D-8D4580F2A6EE}" dt="2023-07-24T09:22:05.471" v="20732"/>
          <ac:spMkLst>
            <pc:docMk/>
            <pc:sldMk cId="1263351441" sldId="2147479246"/>
            <ac:spMk id="699" creationId="{55862F47-CBD0-CC88-5CBE-289E65F11CCC}"/>
          </ac:spMkLst>
        </pc:spChg>
        <pc:spChg chg="mod">
          <ac:chgData name="Nicolas Delfosse" userId="d965f3d4-ea58-4afe-85b0-6f02e8cf3c22" providerId="ADAL" clId="{C1EF8280-3966-4681-AC4D-8D4580F2A6EE}" dt="2023-07-24T09:22:05.471" v="20732"/>
          <ac:spMkLst>
            <pc:docMk/>
            <pc:sldMk cId="1263351441" sldId="2147479246"/>
            <ac:spMk id="700" creationId="{FBC1A5B3-871B-DE14-A999-12EF3A4DB649}"/>
          </ac:spMkLst>
        </pc:spChg>
        <pc:spChg chg="mod">
          <ac:chgData name="Nicolas Delfosse" userId="d965f3d4-ea58-4afe-85b0-6f02e8cf3c22" providerId="ADAL" clId="{C1EF8280-3966-4681-AC4D-8D4580F2A6EE}" dt="2023-07-24T09:22:10.879" v="20734"/>
          <ac:spMkLst>
            <pc:docMk/>
            <pc:sldMk cId="1263351441" sldId="2147479246"/>
            <ac:spMk id="702" creationId="{433C71FF-E072-CCF9-66FF-948CC2E4D41E}"/>
          </ac:spMkLst>
        </pc:spChg>
        <pc:spChg chg="mod">
          <ac:chgData name="Nicolas Delfosse" userId="d965f3d4-ea58-4afe-85b0-6f02e8cf3c22" providerId="ADAL" clId="{C1EF8280-3966-4681-AC4D-8D4580F2A6EE}" dt="2023-07-24T09:22:10.879" v="20734"/>
          <ac:spMkLst>
            <pc:docMk/>
            <pc:sldMk cId="1263351441" sldId="2147479246"/>
            <ac:spMk id="703" creationId="{62EE6ADA-8060-2916-9E38-493442C01225}"/>
          </ac:spMkLst>
        </pc:spChg>
        <pc:spChg chg="mod">
          <ac:chgData name="Nicolas Delfosse" userId="d965f3d4-ea58-4afe-85b0-6f02e8cf3c22" providerId="ADAL" clId="{C1EF8280-3966-4681-AC4D-8D4580F2A6EE}" dt="2023-07-24T09:22:17.404" v="20736"/>
          <ac:spMkLst>
            <pc:docMk/>
            <pc:sldMk cId="1263351441" sldId="2147479246"/>
            <ac:spMk id="705" creationId="{FB5BBBC5-7FEF-AB72-64A3-F78A96501B70}"/>
          </ac:spMkLst>
        </pc:spChg>
        <pc:spChg chg="mod">
          <ac:chgData name="Nicolas Delfosse" userId="d965f3d4-ea58-4afe-85b0-6f02e8cf3c22" providerId="ADAL" clId="{C1EF8280-3966-4681-AC4D-8D4580F2A6EE}" dt="2023-07-24T09:22:17.404" v="20736"/>
          <ac:spMkLst>
            <pc:docMk/>
            <pc:sldMk cId="1263351441" sldId="2147479246"/>
            <ac:spMk id="706" creationId="{9ED39557-9F7F-ACBA-6825-7D8221B6B320}"/>
          </ac:spMkLst>
        </pc:spChg>
        <pc:spChg chg="mod">
          <ac:chgData name="Nicolas Delfosse" userId="d965f3d4-ea58-4afe-85b0-6f02e8cf3c22" providerId="ADAL" clId="{C1EF8280-3966-4681-AC4D-8D4580F2A6EE}" dt="2023-07-24T09:22:21.414" v="20738"/>
          <ac:spMkLst>
            <pc:docMk/>
            <pc:sldMk cId="1263351441" sldId="2147479246"/>
            <ac:spMk id="708" creationId="{3B0876A3-CBAB-4B58-FA65-39BB2BC71442}"/>
          </ac:spMkLst>
        </pc:spChg>
        <pc:spChg chg="mod">
          <ac:chgData name="Nicolas Delfosse" userId="d965f3d4-ea58-4afe-85b0-6f02e8cf3c22" providerId="ADAL" clId="{C1EF8280-3966-4681-AC4D-8D4580F2A6EE}" dt="2023-07-24T09:22:21.414" v="20738"/>
          <ac:spMkLst>
            <pc:docMk/>
            <pc:sldMk cId="1263351441" sldId="2147479246"/>
            <ac:spMk id="709" creationId="{ED86631B-E7E0-5F5C-C497-87C5FC35C391}"/>
          </ac:spMkLst>
        </pc:spChg>
        <pc:spChg chg="mod">
          <ac:chgData name="Nicolas Delfosse" userId="d965f3d4-ea58-4afe-85b0-6f02e8cf3c22" providerId="ADAL" clId="{C1EF8280-3966-4681-AC4D-8D4580F2A6EE}" dt="2023-07-24T09:22:32.790" v="20741"/>
          <ac:spMkLst>
            <pc:docMk/>
            <pc:sldMk cId="1263351441" sldId="2147479246"/>
            <ac:spMk id="711" creationId="{9C8BAC64-9E8E-B559-28F2-E8F3C7EDC1DC}"/>
          </ac:spMkLst>
        </pc:spChg>
        <pc:spChg chg="mod">
          <ac:chgData name="Nicolas Delfosse" userId="d965f3d4-ea58-4afe-85b0-6f02e8cf3c22" providerId="ADAL" clId="{C1EF8280-3966-4681-AC4D-8D4580F2A6EE}" dt="2023-07-24T09:22:32.790" v="20741"/>
          <ac:spMkLst>
            <pc:docMk/>
            <pc:sldMk cId="1263351441" sldId="2147479246"/>
            <ac:spMk id="712" creationId="{C5BCA6C5-CAEB-3C8B-4E21-7DBD472D9C2F}"/>
          </ac:spMkLst>
        </pc:spChg>
        <pc:spChg chg="mod">
          <ac:chgData name="Nicolas Delfosse" userId="d965f3d4-ea58-4afe-85b0-6f02e8cf3c22" providerId="ADAL" clId="{C1EF8280-3966-4681-AC4D-8D4580F2A6EE}" dt="2023-07-24T09:22:40.441" v="20743"/>
          <ac:spMkLst>
            <pc:docMk/>
            <pc:sldMk cId="1263351441" sldId="2147479246"/>
            <ac:spMk id="714" creationId="{4BFDA4F9-B60E-4CD6-8470-E6DB8664468D}"/>
          </ac:spMkLst>
        </pc:spChg>
        <pc:spChg chg="mod">
          <ac:chgData name="Nicolas Delfosse" userId="d965f3d4-ea58-4afe-85b0-6f02e8cf3c22" providerId="ADAL" clId="{C1EF8280-3966-4681-AC4D-8D4580F2A6EE}" dt="2023-07-24T09:22:40.441" v="20743"/>
          <ac:spMkLst>
            <pc:docMk/>
            <pc:sldMk cId="1263351441" sldId="2147479246"/>
            <ac:spMk id="715" creationId="{7BE40593-3456-9B2F-AB5A-3ECDB1E6435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18" creationId="{D2F9BE48-1095-357B-AA89-8BDD6165795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19" creationId="{E18E59DD-004A-DBD3-A193-6346535AACFB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21" creationId="{80C65522-3005-B722-BEBF-28E77B6AB253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22" creationId="{5A54F305-36A1-48F4-E0E7-D6E28CE1322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5" creationId="{03178FD1-AD40-628A-5E4E-25F819537FA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6" creationId="{C435E521-CD40-2291-1541-631F33A41440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7" creationId="{1B82206B-2635-8045-4146-89172B5B11D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8" creationId="{3D2906E7-C29E-5D83-FFFB-DCED3FF78CA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39" creationId="{44557DBD-2E70-1E40-B7E5-C42873F0D167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0" creationId="{63C4B3CE-EA1D-F0E9-D0EF-DC968F935AF5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1" creationId="{0234EDFE-2E54-467D-6459-0F83537F52FC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2" creationId="{EA9CD0CC-3481-8165-3F61-0B8DC566A054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3" creationId="{6E31B76A-F987-F282-D0A4-B34F7205FCB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4" creationId="{5EBA6A62-F417-AD8D-E354-1651CBD76D3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5" creationId="{304F6CEA-EC47-E90C-E30D-472DB44BA00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6" creationId="{16D9313F-93D3-A398-52D1-6FE29218260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7" creationId="{6EA9F9FC-66A8-2F45-32E2-C3972E0E98B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8" creationId="{CABE4098-D9D1-A5DC-D020-D6D2E9F03EB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49" creationId="{B5998327-6857-0761-8996-69FE1C517FC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0" creationId="{A8F7ED5C-E592-DB10-7629-A6ED1F8AE6DA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1" creationId="{531858B0-4B6C-3097-D539-27490EBC3489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2" creationId="{5D21882D-836C-A0C3-9E12-F929C33906D6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3" creationId="{5E427DA1-5CC5-B819-97E1-3C3DABC3BE8E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4" creationId="{8ABA9BE3-B481-3344-DE80-E1C795ACCB82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5" creationId="{9AA6640F-FA7C-B521-3117-C80E575495E1}"/>
          </ac:spMkLst>
        </pc:spChg>
        <pc:spChg chg="mod">
          <ac:chgData name="Nicolas Delfosse" userId="d965f3d4-ea58-4afe-85b0-6f02e8cf3c22" providerId="ADAL" clId="{C1EF8280-3966-4681-AC4D-8D4580F2A6EE}" dt="2023-07-24T09:31:05.781" v="20801" actId="207"/>
          <ac:spMkLst>
            <pc:docMk/>
            <pc:sldMk cId="1263351441" sldId="2147479246"/>
            <ac:spMk id="756" creationId="{D33C60F4-629E-F364-B34B-8C8B8D907005}"/>
          </ac:spMkLst>
        </pc:spChg>
        <pc:grpChg chg="add del mod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4" creationId="{55BD8687-59E1-9966-C070-4F7BE22FF3BA}"/>
          </ac:grpSpMkLst>
        </pc:grpChg>
        <pc:grpChg chg="add">
          <ac:chgData name="Nicolas Delfosse" userId="d965f3d4-ea58-4afe-85b0-6f02e8cf3c22" providerId="ADAL" clId="{C1EF8280-3966-4681-AC4D-8D4580F2A6EE}" dt="2023-07-24T09:25:44.357" v="20760" actId="164"/>
          <ac:grpSpMkLst>
            <pc:docMk/>
            <pc:sldMk cId="1263351441" sldId="2147479246"/>
            <ac:grpSpMk id="4" creationId="{EBB709B3-392B-F46F-9C6E-AEA82698C9F3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5" creationId="{3348A2ED-C020-6164-F3A0-366F95C43F7D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6" creationId="{61275822-696B-5FA4-A9A7-54CB8132AE47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" creationId="{AEB14FAC-01D9-C051-8514-EF50A6E50DFE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7" creationId="{72D77EE2-DA1C-4DB8-30F7-9932EBDA64FB}"/>
          </ac:grpSpMkLst>
        </pc:grpChg>
        <pc:grpChg chg="add mod ord">
          <ac:chgData name="Nicolas Delfosse" userId="d965f3d4-ea58-4afe-85b0-6f02e8cf3c22" providerId="ADAL" clId="{C1EF8280-3966-4681-AC4D-8D4580F2A6EE}" dt="2023-07-24T09:29:57.865" v="20789" actId="1076"/>
          <ac:grpSpMkLst>
            <pc:docMk/>
            <pc:sldMk cId="1263351441" sldId="2147479246"/>
            <ac:grpSpMk id="7" creationId="{F68126B0-D672-502B-1BC9-8CB42CCB20E5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8" creationId="{135ED6ED-4916-CE11-31DC-BE40F9E5F8B4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9" creationId="{F99AC121-B971-F636-78A8-49033F03B43D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0" creationId="{854EBFF3-4ADE-2384-E9E5-F51306413EC6}"/>
          </ac:grpSpMkLst>
        </pc:grpChg>
        <pc:grpChg chg="mod topLvl">
          <ac:chgData name="Nicolas Delfosse" userId="d965f3d4-ea58-4afe-85b0-6f02e8cf3c22" providerId="ADAL" clId="{C1EF8280-3966-4681-AC4D-8D4580F2A6EE}" dt="2023-07-24T08:58:50.845" v="20506" actId="165"/>
          <ac:grpSpMkLst>
            <pc:docMk/>
            <pc:sldMk cId="1263351441" sldId="2147479246"/>
            <ac:grpSpMk id="11" creationId="{5D17AEFA-8796-9194-1E17-0F7C9255C7DC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" creationId="{53B0AE4A-4370-4B87-2720-5732B79D30B3}"/>
          </ac:grpSpMkLst>
        </pc:grpChg>
        <pc:grpChg chg="add mod ord">
          <ac:chgData name="Nicolas Delfosse" userId="d965f3d4-ea58-4afe-85b0-6f02e8cf3c22" providerId="ADAL" clId="{C1EF8280-3966-4681-AC4D-8D4580F2A6EE}" dt="2023-07-24T09:29:33.937" v="20785" actId="167"/>
          <ac:grpSpMkLst>
            <pc:docMk/>
            <pc:sldMk cId="1263351441" sldId="2147479246"/>
            <ac:grpSpMk id="12" creationId="{8453B55D-CFB8-C656-DA2A-EDDF534A32C7}"/>
          </ac:grpSpMkLst>
        </pc:grpChg>
        <pc:grpChg chg="del mod topLvl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" creationId="{5A20C202-805B-1106-0D64-2A48B20534D4}"/>
          </ac:grpSpMkLst>
        </pc:grpChg>
        <pc:grpChg chg="add mod ord">
          <ac:chgData name="Nicolas Delfosse" userId="d965f3d4-ea58-4afe-85b0-6f02e8cf3c22" providerId="ADAL" clId="{C1EF8280-3966-4681-AC4D-8D4580F2A6EE}" dt="2023-07-24T09:30:09.921" v="20792" actId="167"/>
          <ac:grpSpMkLst>
            <pc:docMk/>
            <pc:sldMk cId="1263351441" sldId="2147479246"/>
            <ac:grpSpMk id="15" creationId="{C591BD6D-C383-602E-AA1B-FD3AA42F674C}"/>
          </ac:grpSpMkLst>
        </pc:grpChg>
        <pc:grpChg chg="add mod">
          <ac:chgData name="Nicolas Delfosse" userId="d965f3d4-ea58-4afe-85b0-6f02e8cf3c22" providerId="ADAL" clId="{C1EF8280-3966-4681-AC4D-8D4580F2A6EE}" dt="2023-07-24T09:30:19.955" v="20794" actId="1076"/>
          <ac:grpSpMkLst>
            <pc:docMk/>
            <pc:sldMk cId="1263351441" sldId="2147479246"/>
            <ac:grpSpMk id="20" creationId="{159603F4-A392-DF97-81E6-63963566E255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32" creationId="{0D94FCBB-7ECD-8B25-2B09-2C518692123C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3" creationId="{59968591-3886-FB65-912C-14CFF2AD6CDD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4" creationId="{B3AE6036-B443-0880-A179-337FFCF2960C}"/>
          </ac:grpSpMkLst>
        </pc:grpChg>
        <pc:grpChg chg="mod">
          <ac:chgData name="Nicolas Delfosse" userId="d965f3d4-ea58-4afe-85b0-6f02e8cf3c22" providerId="ADAL" clId="{C1EF8280-3966-4681-AC4D-8D4580F2A6EE}" dt="2023-07-24T08:55:55.878" v="20464"/>
          <ac:grpSpMkLst>
            <pc:docMk/>
            <pc:sldMk cId="1263351441" sldId="2147479246"/>
            <ac:grpSpMk id="35" creationId="{E5EFE0AE-FDA6-D0C8-00BE-E5B71C271703}"/>
          </ac:grpSpMkLst>
        </pc:grpChg>
        <pc:grpChg chg="add del mod">
          <ac:chgData name="Nicolas Delfosse" userId="d965f3d4-ea58-4afe-85b0-6f02e8cf3c22" providerId="ADAL" clId="{C1EF8280-3966-4681-AC4D-8D4580F2A6EE}" dt="2023-07-24T08:59:11.504" v="20509" actId="165"/>
          <ac:grpSpMkLst>
            <pc:docMk/>
            <pc:sldMk cId="1263351441" sldId="2147479246"/>
            <ac:grpSpMk id="42" creationId="{00F42150-FF50-639D-D6DD-A8EA16D9705A}"/>
          </ac:grpSpMkLst>
        </pc:grpChg>
        <pc:grpChg chg="mod topLvl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3" creationId="{00CAA110-6484-B38C-B612-2B9A501AA8DC}"/>
          </ac:grpSpMkLst>
        </pc:grpChg>
        <pc:grpChg chg="mod topLvl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4" creationId="{93D8B14D-7857-1EA6-3F62-67C4ACB82B93}"/>
          </ac:grpSpMkLst>
        </pc:grpChg>
        <pc:grpChg chg="add del mod">
          <ac:chgData name="Nicolas Delfosse" userId="d965f3d4-ea58-4afe-85b0-6f02e8cf3c22" providerId="ADAL" clId="{C1EF8280-3966-4681-AC4D-8D4580F2A6EE}" dt="2023-07-24T08:59:16.313" v="20510" actId="165"/>
          <ac:grpSpMkLst>
            <pc:docMk/>
            <pc:sldMk cId="1263351441" sldId="2147479246"/>
            <ac:grpSpMk id="49" creationId="{9517DCEC-3538-E59E-B9D0-043332C5BCF0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0" creationId="{6DF860AF-177A-86C7-7EE4-4D340AAB27F5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1" creationId="{C44DED5C-8C7A-F553-E511-C86453124093}"/>
          </ac:grpSpMkLst>
        </pc:grpChg>
        <pc:grpChg chg="mod topLvl">
          <ac:chgData name="Nicolas Delfosse" userId="d965f3d4-ea58-4afe-85b0-6f02e8cf3c22" providerId="ADAL" clId="{C1EF8280-3966-4681-AC4D-8D4580F2A6EE}" dt="2023-07-24T09:01:12.537" v="20528" actId="1076"/>
          <ac:grpSpMkLst>
            <pc:docMk/>
            <pc:sldMk cId="1263351441" sldId="2147479246"/>
            <ac:grpSpMk id="52" creationId="{976A996A-5331-330A-4D5B-CF939DDF0D77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3" creationId="{0587B670-A644-F2A6-5BEB-4737929B2FB6}"/>
          </ac:grpSpMkLst>
        </pc:grpChg>
        <pc:grpChg chg="del mod topLvl">
          <ac:chgData name="Nicolas Delfosse" userId="d965f3d4-ea58-4afe-85b0-6f02e8cf3c22" providerId="ADAL" clId="{C1EF8280-3966-4681-AC4D-8D4580F2A6EE}" dt="2023-07-24T09:01:38.967" v="20535" actId="478"/>
          <ac:grpSpMkLst>
            <pc:docMk/>
            <pc:sldMk cId="1263351441" sldId="2147479246"/>
            <ac:grpSpMk id="54" creationId="{A6EBBDCF-6429-BC8B-19D7-A0A4B5593B45}"/>
          </ac:grpSpMkLst>
        </pc:grpChg>
        <pc:grpChg chg="mod topLvl">
          <ac:chgData name="Nicolas Delfosse" userId="d965f3d4-ea58-4afe-85b0-6f02e8cf3c22" providerId="ADAL" clId="{C1EF8280-3966-4681-AC4D-8D4580F2A6EE}" dt="2023-07-24T09:01:05.812" v="20527" actId="1076"/>
          <ac:grpSpMkLst>
            <pc:docMk/>
            <pc:sldMk cId="1263351441" sldId="2147479246"/>
            <ac:grpSpMk id="55" creationId="{9D59F108-51C0-4B75-3FD0-8E528C1D7AFE}"/>
          </ac:grpSpMkLst>
        </pc:grpChg>
        <pc:grpChg chg="add mod">
          <ac:chgData name="Nicolas Delfosse" userId="d965f3d4-ea58-4afe-85b0-6f02e8cf3c22" providerId="ADAL" clId="{C1EF8280-3966-4681-AC4D-8D4580F2A6EE}" dt="2023-07-24T08:58:28.580" v="20500" actId="1076"/>
          <ac:grpSpMkLst>
            <pc:docMk/>
            <pc:sldMk cId="1263351441" sldId="2147479246"/>
            <ac:grpSpMk id="72" creationId="{62058C06-AF73-FDB4-E412-92CC1E914D8D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3" creationId="{6BB0C837-E6E3-8AD9-16C6-88B01B10CD85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4" creationId="{20514CE9-F6E1-1082-BEDF-FF368E717013}"/>
          </ac:grpSpMkLst>
        </pc:grpChg>
        <pc:grpChg chg="mod">
          <ac:chgData name="Nicolas Delfosse" userId="d965f3d4-ea58-4afe-85b0-6f02e8cf3c22" providerId="ADAL" clId="{C1EF8280-3966-4681-AC4D-8D4580F2A6EE}" dt="2023-07-24T08:58:23.450" v="20499"/>
          <ac:grpSpMkLst>
            <pc:docMk/>
            <pc:sldMk cId="1263351441" sldId="2147479246"/>
            <ac:grpSpMk id="75" creationId="{91561CB9-1505-68AE-F268-5A56751FAE04}"/>
          </ac:grpSpMkLst>
        </pc:grpChg>
        <pc:grpChg chg="add del mod">
          <ac:chgData name="Nicolas Delfosse" userId="d965f3d4-ea58-4afe-85b0-6f02e8cf3c22" providerId="ADAL" clId="{C1EF8280-3966-4681-AC4D-8D4580F2A6EE}" dt="2023-07-24T08:58:31.060" v="20502" actId="478"/>
          <ac:grpSpMkLst>
            <pc:docMk/>
            <pc:sldMk cId="1263351441" sldId="2147479246"/>
            <ac:grpSpMk id="82" creationId="{89F0DBEF-DCE7-A58C-566D-280BE6980954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3" creationId="{1CCC1963-3963-25A1-9246-311ECFBE8A5C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4" creationId="{7532CF86-6069-1F2D-0CF9-C0B94EBFBBD0}"/>
          </ac:grpSpMkLst>
        </pc:grpChg>
        <pc:grpChg chg="mod">
          <ac:chgData name="Nicolas Delfosse" userId="d965f3d4-ea58-4afe-85b0-6f02e8cf3c22" providerId="ADAL" clId="{C1EF8280-3966-4681-AC4D-8D4580F2A6EE}" dt="2023-07-24T08:58:29.629" v="20501"/>
          <ac:grpSpMkLst>
            <pc:docMk/>
            <pc:sldMk cId="1263351441" sldId="2147479246"/>
            <ac:grpSpMk id="85" creationId="{BDA86D1A-A7B2-3BCE-AE4F-90354FFE4B84}"/>
          </ac:grpSpMkLst>
        </pc:grpChg>
        <pc:grpChg chg="add del mod">
          <ac:chgData name="Nicolas Delfosse" userId="d965f3d4-ea58-4afe-85b0-6f02e8cf3c22" providerId="ADAL" clId="{C1EF8280-3966-4681-AC4D-8D4580F2A6EE}" dt="2023-07-24T08:58:44.544" v="20505" actId="478"/>
          <ac:grpSpMkLst>
            <pc:docMk/>
            <pc:sldMk cId="1263351441" sldId="2147479246"/>
            <ac:grpSpMk id="92" creationId="{3381A225-7BBB-E654-1E17-5D094BE9E89B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3" creationId="{0EE2560D-DF73-63C8-F4FF-5D9EEC3BB06A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4" creationId="{158D093F-CB36-F824-99CE-C47838BF48D7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5" creationId="{CBC3705F-3842-EBB9-E49F-B5B32B95DCA4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6" creationId="{3E3C5AA5-0BA5-1AAE-3123-D2018CF49294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7" creationId="{EAC02B16-3598-DAEA-162F-B8B3064ED67C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8" creationId="{21EE41B2-6730-EFFD-73CB-4110BF97615C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99" creationId="{841556EF-8478-B220-C581-6977610D70D5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100" creationId="{072FDF5F-5A77-BCCE-6DCB-D1849ECA47D1}"/>
          </ac:grpSpMkLst>
        </pc:grpChg>
        <pc:grpChg chg="mod">
          <ac:chgData name="Nicolas Delfosse" userId="d965f3d4-ea58-4afe-85b0-6f02e8cf3c22" providerId="ADAL" clId="{C1EF8280-3966-4681-AC4D-8D4580F2A6EE}" dt="2023-07-24T08:58:34.064" v="20503"/>
          <ac:grpSpMkLst>
            <pc:docMk/>
            <pc:sldMk cId="1263351441" sldId="2147479246"/>
            <ac:grpSpMk id="101" creationId="{072C77C6-A034-97BA-0404-726A2504DE1A}"/>
          </ac:grpSpMkLst>
        </pc:grpChg>
        <pc:grpChg chg="add mod">
          <ac:chgData name="Nicolas Delfosse" userId="d965f3d4-ea58-4afe-85b0-6f02e8cf3c22" providerId="ADAL" clId="{C1EF8280-3966-4681-AC4D-8D4580F2A6EE}" dt="2023-07-24T08:59:31.104" v="20513" actId="1076"/>
          <ac:grpSpMkLst>
            <pc:docMk/>
            <pc:sldMk cId="1263351441" sldId="2147479246"/>
            <ac:grpSpMk id="120" creationId="{5B537E23-EED4-8919-9FA1-04D0FD0C6B85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3" creationId="{0C4DD75A-E194-B198-0736-BADE24EB8E44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26" creationId="{2C03D95A-1DB4-3F5F-9B75-F6FF7CD22F4D}"/>
          </ac:grpSpMkLst>
        </pc:grpChg>
        <pc:grpChg chg="add mod">
          <ac:chgData name="Nicolas Delfosse" userId="d965f3d4-ea58-4afe-85b0-6f02e8cf3c22" providerId="ADAL" clId="{C1EF8280-3966-4681-AC4D-8D4580F2A6EE}" dt="2023-07-24T08:59:31.104" v="20513" actId="1076"/>
          <ac:grpSpMkLst>
            <pc:docMk/>
            <pc:sldMk cId="1263351441" sldId="2147479246"/>
            <ac:grpSpMk id="129" creationId="{40C28C4E-4961-52A1-2EB1-2B081071F8A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2" creationId="{814EEBF8-D4A9-6E03-CD36-59099EC5FAF2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35" creationId="{14BA92E3-D693-5C4D-44F6-E1C878C5E50D}"/>
          </ac:grpSpMkLst>
        </pc:grpChg>
        <pc:grpChg chg="add mod">
          <ac:chgData name="Nicolas Delfosse" userId="d965f3d4-ea58-4afe-85b0-6f02e8cf3c22" providerId="ADAL" clId="{C1EF8280-3966-4681-AC4D-8D4580F2A6EE}" dt="2023-07-24T09:05:50.467" v="20575" actId="207"/>
          <ac:grpSpMkLst>
            <pc:docMk/>
            <pc:sldMk cId="1263351441" sldId="2147479246"/>
            <ac:grpSpMk id="138" creationId="{354BDC1A-AEF5-8DBC-5341-FD4EC28AEE9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41" creationId="{CE244FDA-D7CD-9846-D2A8-E9F169DCF6D3}"/>
          </ac:grpSpMkLst>
        </pc:grpChg>
        <pc:grpChg chg="add del mod">
          <ac:chgData name="Nicolas Delfosse" userId="d965f3d4-ea58-4afe-85b0-6f02e8cf3c22" providerId="ADAL" clId="{C1EF8280-3966-4681-AC4D-8D4580F2A6EE}" dt="2023-07-24T09:00:45.385" v="20524" actId="478"/>
          <ac:grpSpMkLst>
            <pc:docMk/>
            <pc:sldMk cId="1263351441" sldId="2147479246"/>
            <ac:grpSpMk id="144" creationId="{B943C4EA-26C9-85AF-04EE-AB1A889A1247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47" creationId="{9CB03916-88D4-0407-DA67-E7F6C936703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0" creationId="{BFCAA77F-4199-3B82-423D-25DA5C2F04FC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3" creationId="{6C467F25-56D8-CEE0-F49C-82A1FA13360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6" creationId="{42D0E692-1F71-9A8A-985E-53682FD838C1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59" creationId="{70D6F516-7A28-1147-6CC2-ACD8417632E8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2" creationId="{C9AB0971-C46A-E7B9-37E8-7F31F4432ACE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5" creationId="{A02E437B-F803-07F4-5510-4223753CFB00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68" creationId="{FBCCA473-4CEE-0832-42BC-526108795455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1" creationId="{1C87E0D1-0271-8C54-11DF-F184279A95CD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4" creationId="{72B0520C-D4DE-88CB-87CC-56AD311829B8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77" creationId="{E585C4FF-4590-538D-B36E-02987D1E4614}"/>
          </ac:grpSpMkLst>
        </pc:grpChg>
        <pc:grpChg chg="add mod">
          <ac:chgData name="Nicolas Delfosse" userId="d965f3d4-ea58-4afe-85b0-6f02e8cf3c22" providerId="ADAL" clId="{C1EF8280-3966-4681-AC4D-8D4580F2A6EE}" dt="2023-07-24T09:00:23.094" v="20521" actId="1076"/>
          <ac:grpSpMkLst>
            <pc:docMk/>
            <pc:sldMk cId="1263351441" sldId="2147479246"/>
            <ac:grpSpMk id="180" creationId="{FCAD83B8-1F5F-81C7-2C87-30100759848A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3" creationId="{1D38FD78-B195-64D2-E73E-21E14C0396CE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6" creationId="{6DE9C12F-60A7-9661-372D-025028451C4E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89" creationId="{0C9EF067-9723-2E77-DE7B-56A43B16DAC4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2" creationId="{656266C7-6101-8122-3A7A-9563D7B2F716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5" creationId="{5FEE69F2-73A9-2883-9B5D-CBB4644A82BF}"/>
          </ac:grpSpMkLst>
        </pc:grpChg>
        <pc:grpChg chg="add mod">
          <ac:chgData name="Nicolas Delfosse" userId="d965f3d4-ea58-4afe-85b0-6f02e8cf3c22" providerId="ADAL" clId="{C1EF8280-3966-4681-AC4D-8D4580F2A6EE}" dt="2023-07-24T09:00:38.972" v="20523" actId="1076"/>
          <ac:grpSpMkLst>
            <pc:docMk/>
            <pc:sldMk cId="1263351441" sldId="2147479246"/>
            <ac:grpSpMk id="198" creationId="{27F7BBA2-6612-1790-6B9D-98B8F62DE90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1" creationId="{AF6A3E2F-21F7-BE06-9F88-22AFB7112702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4" creationId="{B12D52F4-45E7-3F62-EEF3-DA6892C588E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07" creationId="{8A7D4E85-16ED-C159-A647-C500D0C23F03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0" creationId="{D08CFAFD-67FA-EE49-E61A-26757CF43F04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3" creationId="{FB8DE9FF-8544-E06C-38E3-165FA722BFA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16" creationId="{5CBEB026-72B4-0121-7142-A603987C93BD}"/>
          </ac:grpSpMkLst>
        </pc:grpChg>
        <pc:grpChg chg="add mod">
          <ac:chgData name="Nicolas Delfosse" userId="d965f3d4-ea58-4afe-85b0-6f02e8cf3c22" providerId="ADAL" clId="{C1EF8280-3966-4681-AC4D-8D4580F2A6EE}" dt="2023-07-24T09:04:31.247" v="20564" actId="207"/>
          <ac:grpSpMkLst>
            <pc:docMk/>
            <pc:sldMk cId="1263351441" sldId="2147479246"/>
            <ac:grpSpMk id="219" creationId="{ED4E90FE-E490-3EB8-0256-ADBD8A26635B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2" creationId="{70D24F06-34CA-B33A-8042-DDEAFEAD00D6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5" creationId="{F0F684BC-66D4-93B1-8049-2B4F1660DBFF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28" creationId="{879FF550-4885-A606-852F-7B9C0C9647F2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1" creationId="{C8B246C1-AC2A-2D9E-0E9E-1D4EED3107F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4" creationId="{D514C02F-163A-E912-752D-0428D637DBAD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37" creationId="{00C72D14-3840-956F-E63F-7DBF05D7EE6E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40" creationId="{4BAD41D9-A4E4-89CB-FAE3-A5126D424510}"/>
          </ac:grpSpMkLst>
        </pc:grpChg>
        <pc:grpChg chg="add mod">
          <ac:chgData name="Nicolas Delfosse" userId="d965f3d4-ea58-4afe-85b0-6f02e8cf3c22" providerId="ADAL" clId="{C1EF8280-3966-4681-AC4D-8D4580F2A6EE}" dt="2023-07-24T09:08:05.070" v="20596" actId="207"/>
          <ac:grpSpMkLst>
            <pc:docMk/>
            <pc:sldMk cId="1263351441" sldId="2147479246"/>
            <ac:grpSpMk id="243" creationId="{E5CFA55F-6C62-4A95-6F03-99BB4C4D757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46" creationId="{A03E63F1-20CD-B5F2-13B4-A88968A7A54A}"/>
          </ac:grpSpMkLst>
        </pc:grpChg>
        <pc:grpChg chg="add mod">
          <ac:chgData name="Nicolas Delfosse" userId="d965f3d4-ea58-4afe-85b0-6f02e8cf3c22" providerId="ADAL" clId="{C1EF8280-3966-4681-AC4D-8D4580F2A6EE}" dt="2023-07-24T09:11:30.354" v="20629" actId="207"/>
          <ac:grpSpMkLst>
            <pc:docMk/>
            <pc:sldMk cId="1263351441" sldId="2147479246"/>
            <ac:grpSpMk id="249" creationId="{48D72E1F-D21E-3DCE-6FED-077736319A89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52" creationId="{9E3A6228-8433-0D55-8C43-D35AAE3861B3}"/>
          </ac:grpSpMkLst>
        </pc:grpChg>
        <pc:grpChg chg="add mod">
          <ac:chgData name="Nicolas Delfosse" userId="d965f3d4-ea58-4afe-85b0-6f02e8cf3c22" providerId="ADAL" clId="{C1EF8280-3966-4681-AC4D-8D4580F2A6EE}" dt="2023-07-24T09:11:43.604" v="20631" actId="207"/>
          <ac:grpSpMkLst>
            <pc:docMk/>
            <pc:sldMk cId="1263351441" sldId="2147479246"/>
            <ac:grpSpMk id="255" creationId="{DE75139A-7569-80D9-3CA2-B0E52F063D39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58" creationId="{3EBB8B89-0D72-3D7D-3FF3-366394A55566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1" creationId="{8C66DC28-68AD-8D77-F255-93E0F04ECEDA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4" creationId="{A59FCB95-BEF2-FDD1-EC18-A98FE21B70E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67" creationId="{197A2E45-BD57-7038-B4E4-C9D0AFDEE94C}"/>
          </ac:grpSpMkLst>
        </pc:grpChg>
        <pc:grpChg chg="add mod">
          <ac:chgData name="Nicolas Delfosse" userId="d965f3d4-ea58-4afe-85b0-6f02e8cf3c22" providerId="ADAL" clId="{C1EF8280-3966-4681-AC4D-8D4580F2A6EE}" dt="2023-07-24T09:00:55.533" v="20526" actId="1076"/>
          <ac:grpSpMkLst>
            <pc:docMk/>
            <pc:sldMk cId="1263351441" sldId="2147479246"/>
            <ac:grpSpMk id="270" creationId="{E99411DA-2DA7-2B82-F366-67D43E17208F}"/>
          </ac:grpSpMkLst>
        </pc:grpChg>
        <pc:grpChg chg="add mod">
          <ac:chgData name="Nicolas Delfosse" userId="d965f3d4-ea58-4afe-85b0-6f02e8cf3c22" providerId="ADAL" clId="{C1EF8280-3966-4681-AC4D-8D4580F2A6EE}" dt="2023-07-24T09:01:19.856" v="20530" actId="1076"/>
          <ac:grpSpMkLst>
            <pc:docMk/>
            <pc:sldMk cId="1263351441" sldId="2147479246"/>
            <ac:grpSpMk id="273" creationId="{1780606C-61BA-B85B-9B33-A94BA452CFEE}"/>
          </ac:grpSpMkLst>
        </pc:grpChg>
        <pc:grpChg chg="add mod">
          <ac:chgData name="Nicolas Delfosse" userId="d965f3d4-ea58-4afe-85b0-6f02e8cf3c22" providerId="ADAL" clId="{C1EF8280-3966-4681-AC4D-8D4580F2A6EE}" dt="2023-07-24T09:01:19.856" v="20530" actId="1076"/>
          <ac:grpSpMkLst>
            <pc:docMk/>
            <pc:sldMk cId="1263351441" sldId="2147479246"/>
            <ac:grpSpMk id="276" creationId="{739BC358-08E1-1B62-90F7-A5493F2CDBD4}"/>
          </ac:grpSpMkLst>
        </pc:grpChg>
        <pc:grpChg chg="add mod">
          <ac:chgData name="Nicolas Delfosse" userId="d965f3d4-ea58-4afe-85b0-6f02e8cf3c22" providerId="ADAL" clId="{C1EF8280-3966-4681-AC4D-8D4580F2A6EE}" dt="2023-07-24T09:01:28.968" v="20532" actId="1076"/>
          <ac:grpSpMkLst>
            <pc:docMk/>
            <pc:sldMk cId="1263351441" sldId="2147479246"/>
            <ac:grpSpMk id="279" creationId="{C573203D-96CF-6DC8-E596-56E6051CF8F0}"/>
          </ac:grpSpMkLst>
        </pc:grpChg>
        <pc:grpChg chg="add mod">
          <ac:chgData name="Nicolas Delfosse" userId="d965f3d4-ea58-4afe-85b0-6f02e8cf3c22" providerId="ADAL" clId="{C1EF8280-3966-4681-AC4D-8D4580F2A6EE}" dt="2023-07-24T09:01:28.968" v="20532" actId="1076"/>
          <ac:grpSpMkLst>
            <pc:docMk/>
            <pc:sldMk cId="1263351441" sldId="2147479246"/>
            <ac:grpSpMk id="282" creationId="{FBF8D284-F986-E5DD-604B-495BC88E6DD7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85" creationId="{F63DD727-17A7-ABCD-AF4B-48977353FD3A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88" creationId="{ADFF4745-F175-5C64-00C9-50F4C92094AC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1" creationId="{895492B1-E555-C1A4-EBCD-35680A75229F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4" creationId="{7C12FEAC-3EFE-4956-0DBA-F7F162ABE22E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297" creationId="{A4B3C1D0-BAD2-0EEE-12DC-0E4FD10C06F5}"/>
          </ac:grpSpMkLst>
        </pc:grpChg>
        <pc:grpChg chg="add mod">
          <ac:chgData name="Nicolas Delfosse" userId="d965f3d4-ea58-4afe-85b0-6f02e8cf3c22" providerId="ADAL" clId="{C1EF8280-3966-4681-AC4D-8D4580F2A6EE}" dt="2023-07-24T09:01:36.549" v="20534" actId="1076"/>
          <ac:grpSpMkLst>
            <pc:docMk/>
            <pc:sldMk cId="1263351441" sldId="2147479246"/>
            <ac:grpSpMk id="300" creationId="{63CCA871-7C98-DE58-861A-4779AD2AA0AF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3" creationId="{28F25FD8-15E4-FB0F-8EB0-868E90215B4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6" creationId="{77E029D6-BD11-8B9D-1E58-22C90D65BD11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09" creationId="{E2616103-177F-B957-CC09-B29AC0663F7B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2" creationId="{CB56E2F8-229F-3D70-1A4A-2051F7C2F022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5" creationId="{ECEE948F-AF50-8B3E-8885-9E6C0DE15315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18" creationId="{9BAEE9EB-DF07-FB8C-FBCA-02FDB2CE47FF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1" creationId="{2D9E93C4-585E-17F8-1008-FB2E108950FE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4" creationId="{015A514A-8F8D-72C0-EDE8-B029F2F87452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27" creationId="{03F3C194-0369-423A-02EF-968A71A0659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0" creationId="{F4E2F611-4531-4877-BDE8-90B5AF500253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3" creationId="{FD250411-70A6-8CF7-6C53-652A096A6900}"/>
          </ac:grpSpMkLst>
        </pc:grpChg>
        <pc:grpChg chg="add mod">
          <ac:chgData name="Nicolas Delfosse" userId="d965f3d4-ea58-4afe-85b0-6f02e8cf3c22" providerId="ADAL" clId="{C1EF8280-3966-4681-AC4D-8D4580F2A6EE}" dt="2023-07-24T09:01:47.781" v="20537" actId="1076"/>
          <ac:grpSpMkLst>
            <pc:docMk/>
            <pc:sldMk cId="1263351441" sldId="2147479246"/>
            <ac:grpSpMk id="336" creationId="{B06CA080-5FD5-5626-BCB7-EE66BCA36B95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39" creationId="{C8E1EBF2-A6E3-45B0-5628-D87B8984CE3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42" creationId="{BEF7A7A7-D2E5-3276-0712-D8060E6F7F83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45" creationId="{06B8A5EC-747A-10CD-CE37-AEAB6B8E32D4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48" creationId="{2F494AD2-5FF2-1800-59A6-FA4B80770F7C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51" creationId="{77B544EF-E154-BC7F-8422-8B9E253823F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54" creationId="{99364412-B4E2-4475-17B1-FC526B7F427A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57" creationId="{D84C0257-78A0-C42F-3CC2-AF789853003A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0" creationId="{607A2304-EE7F-F40B-C35C-1C2707AE16CF}"/>
          </ac:grpSpMkLst>
        </pc:grpChg>
        <pc:grpChg chg="add mod">
          <ac:chgData name="Nicolas Delfosse" userId="d965f3d4-ea58-4afe-85b0-6f02e8cf3c22" providerId="ADAL" clId="{C1EF8280-3966-4681-AC4D-8D4580F2A6EE}" dt="2023-07-24T09:08:28.464" v="20598" actId="207"/>
          <ac:grpSpMkLst>
            <pc:docMk/>
            <pc:sldMk cId="1263351441" sldId="2147479246"/>
            <ac:grpSpMk id="363" creationId="{5045D429-4F01-82C7-31F5-627D3BE33E1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6" creationId="{C2DE77B9-AD69-8850-2E14-77C63207C94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69" creationId="{923C4CA0-27FA-1B7B-E4D4-34CE940BAB8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2" creationId="{897E425B-1FFB-6218-E5A5-13512F520E86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5" creationId="{AB9E43C9-8661-2664-940B-AF24FDFDBEC1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78" creationId="{2681DC85-F11A-7464-3E5D-0B679EF3CDFF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1" creationId="{093194E4-F70C-0F7F-3ECB-D4C98FF8FBD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4" creationId="{2C4660E3-B0F9-0C34-EF0D-FB6125E9257D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87" creationId="{519535FF-E58A-7F18-2497-2A0E73AFBBD2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0" creationId="{35C17C14-0884-F7D1-D774-D13FE584972B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3" creationId="{051651B7-2F55-4765-14F7-2E0DF7C2D5DF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6" creationId="{D3281B4C-1C67-738F-C6D9-2DFEA9CD3167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399" creationId="{2332CF4E-34D0-D8DF-B349-E1CD53D7E229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2" creationId="{4C12DE2A-90FF-0EF6-1B63-B9DA25924045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5" creationId="{A4764741-66D6-BD9F-BFB3-EA10559B6CB5}"/>
          </ac:grpSpMkLst>
        </pc:grpChg>
        <pc:grpChg chg="add mod">
          <ac:chgData name="Nicolas Delfosse" userId="d965f3d4-ea58-4afe-85b0-6f02e8cf3c22" providerId="ADAL" clId="{C1EF8280-3966-4681-AC4D-8D4580F2A6EE}" dt="2023-07-24T09:02:04.724" v="20540" actId="1076"/>
          <ac:grpSpMkLst>
            <pc:docMk/>
            <pc:sldMk cId="1263351441" sldId="2147479246"/>
            <ac:grpSpMk id="408" creationId="{9AB01328-0AF3-B352-B680-6241367D9EC9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1" creationId="{82476D8F-D9F4-CA50-3CFF-E729A0341135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2" creationId="{D49F266E-40B2-A027-F2C8-14CE1B29E72B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3" creationId="{BD53FA5D-B2B4-FB59-3D3C-4CE8B6B5402E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14" creationId="{A63BF9A2-824A-9883-B8E4-786A45ECC3AF}"/>
          </ac:grpSpMkLst>
        </pc:grpChg>
        <pc:grpChg chg="add mod">
          <ac:chgData name="Nicolas Delfosse" userId="d965f3d4-ea58-4afe-85b0-6f02e8cf3c22" providerId="ADAL" clId="{C1EF8280-3966-4681-AC4D-8D4580F2A6EE}" dt="2023-07-24T09:02:23.618" v="20544" actId="1076"/>
          <ac:grpSpMkLst>
            <pc:docMk/>
            <pc:sldMk cId="1263351441" sldId="2147479246"/>
            <ac:grpSpMk id="421" creationId="{E98BBEBD-1D5E-D94D-565C-26BA024AFBC8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2" creationId="{26429492-B7C9-2902-B74A-693E9679E652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3" creationId="{E6639EFE-BDC2-C264-EBA6-8D5C0E606F39}"/>
          </ac:grpSpMkLst>
        </pc:grpChg>
        <pc:grpChg chg="mod">
          <ac:chgData name="Nicolas Delfosse" userId="d965f3d4-ea58-4afe-85b0-6f02e8cf3c22" providerId="ADAL" clId="{C1EF8280-3966-4681-AC4D-8D4580F2A6EE}" dt="2023-07-24T09:02:18.144" v="20543"/>
          <ac:grpSpMkLst>
            <pc:docMk/>
            <pc:sldMk cId="1263351441" sldId="2147479246"/>
            <ac:grpSpMk id="424" creationId="{B5B96FB3-A9C5-6F2C-1358-11979DD9EEC9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1" creationId="{8CB5AF1D-0F5C-10CF-A287-5FA888F6A593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2" creationId="{B273ADB2-3DEA-2127-5299-6A8F49F49A3B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3" creationId="{FC07D740-E90C-997E-2A10-AB8CDD3A8A3F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34" creationId="{E0677A13-0C0F-EFE9-48AF-C2F79C297863}"/>
          </ac:grpSpMkLst>
        </pc:grpChg>
        <pc:grpChg chg="add mod">
          <ac:chgData name="Nicolas Delfosse" userId="d965f3d4-ea58-4afe-85b0-6f02e8cf3c22" providerId="ADAL" clId="{C1EF8280-3966-4681-AC4D-8D4580F2A6EE}" dt="2023-07-24T09:02:33.043" v="20546" actId="1076"/>
          <ac:grpSpMkLst>
            <pc:docMk/>
            <pc:sldMk cId="1263351441" sldId="2147479246"/>
            <ac:grpSpMk id="441" creationId="{4294C021-96BC-6105-F2F7-BB6299863335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2" creationId="{3DABFF31-A738-5757-496A-9E98262B9498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3" creationId="{0E2AA2DF-7648-4727-A226-51E974B06951}"/>
          </ac:grpSpMkLst>
        </pc:grpChg>
        <pc:grpChg chg="mod">
          <ac:chgData name="Nicolas Delfosse" userId="d965f3d4-ea58-4afe-85b0-6f02e8cf3c22" providerId="ADAL" clId="{C1EF8280-3966-4681-AC4D-8D4580F2A6EE}" dt="2023-07-24T09:02:24.632" v="20545"/>
          <ac:grpSpMkLst>
            <pc:docMk/>
            <pc:sldMk cId="1263351441" sldId="2147479246"/>
            <ac:grpSpMk id="444" creationId="{66A83B61-952B-2A42-3F9A-5F4A6FDEE025}"/>
          </ac:grpSpMkLst>
        </pc:grpChg>
        <pc:grpChg chg="add del 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1" creationId="{28CA5FB5-5E76-E58C-5A28-B27A84ADC888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2" creationId="{15F1FE3D-635E-6894-60A5-E526F92BB859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3" creationId="{7B4A5558-2586-E615-D3E6-DABEC3C409A5}"/>
          </ac:grpSpMkLst>
        </pc:grpChg>
        <pc:grpChg chg="mod topLvl">
          <ac:chgData name="Nicolas Delfosse" userId="d965f3d4-ea58-4afe-85b0-6f02e8cf3c22" providerId="ADAL" clId="{C1EF8280-3966-4681-AC4D-8D4580F2A6EE}" dt="2023-07-24T09:05:36.129" v="20572" actId="165"/>
          <ac:grpSpMkLst>
            <pc:docMk/>
            <pc:sldMk cId="1263351441" sldId="2147479246"/>
            <ac:grpSpMk id="454" creationId="{1A6A675A-85ED-066A-CCEC-2C5873533C02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61" creationId="{9479874B-302B-42BF-C772-7150DE6396EC}"/>
          </ac:grpSpMkLst>
        </pc:grpChg>
        <pc:grpChg chg="add mod">
          <ac:chgData name="Nicolas Delfosse" userId="d965f3d4-ea58-4afe-85b0-6f02e8cf3c22" providerId="ADAL" clId="{C1EF8280-3966-4681-AC4D-8D4580F2A6EE}" dt="2023-07-24T09:29:43.416" v="20786" actId="1076"/>
          <ac:grpSpMkLst>
            <pc:docMk/>
            <pc:sldMk cId="1263351441" sldId="2147479246"/>
            <ac:grpSpMk id="464" creationId="{24F8A331-D315-D6C7-B4D2-5DBF814ED7C9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67" creationId="{DAD4BC3D-AB23-B457-E355-1FE4E8E018F2}"/>
          </ac:grpSpMkLst>
        </pc:grpChg>
        <pc:grpChg chg="add mod">
          <ac:chgData name="Nicolas Delfosse" userId="d965f3d4-ea58-4afe-85b0-6f02e8cf3c22" providerId="ADAL" clId="{C1EF8280-3966-4681-AC4D-8D4580F2A6EE}" dt="2023-07-24T09:03:24.724" v="20555" actId="12788"/>
          <ac:grpSpMkLst>
            <pc:docMk/>
            <pc:sldMk cId="1263351441" sldId="2147479246"/>
            <ac:grpSpMk id="470" creationId="{3059907F-6E21-7047-2645-B0BFFCD9DA16}"/>
          </ac:grpSpMkLst>
        </pc:grpChg>
        <pc:grpChg chg="add mod">
          <ac:chgData name="Nicolas Delfosse" userId="d965f3d4-ea58-4afe-85b0-6f02e8cf3c22" providerId="ADAL" clId="{C1EF8280-3966-4681-AC4D-8D4580F2A6EE}" dt="2023-07-24T09:05:58.160" v="20576" actId="207"/>
          <ac:grpSpMkLst>
            <pc:docMk/>
            <pc:sldMk cId="1263351441" sldId="2147479246"/>
            <ac:grpSpMk id="473" creationId="{F7CEB91B-5590-43EF-013D-DFDDD0BC6F6C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76" creationId="{AA8D6C36-7892-7C17-73BD-7E9C2EFE37E6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79" creationId="{E4A99A5C-407D-516E-2696-FE8B83C4D148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82" creationId="{AA0DD12F-6884-190D-589A-8C5821E5DC73}"/>
          </ac:grpSpMkLst>
        </pc:grpChg>
        <pc:grpChg chg="add mod">
          <ac:chgData name="Nicolas Delfosse" userId="d965f3d4-ea58-4afe-85b0-6f02e8cf3c22" providerId="ADAL" clId="{C1EF8280-3966-4681-AC4D-8D4580F2A6EE}" dt="2023-07-24T09:03:33.071" v="20557" actId="1076"/>
          <ac:grpSpMkLst>
            <pc:docMk/>
            <pc:sldMk cId="1263351441" sldId="2147479246"/>
            <ac:grpSpMk id="485" creationId="{D66743A8-633B-96EC-BBFF-E3088DA06D49}"/>
          </ac:grpSpMkLst>
        </pc:grpChg>
        <pc:grpChg chg="add del mod">
          <ac:chgData name="Nicolas Delfosse" userId="d965f3d4-ea58-4afe-85b0-6f02e8cf3c22" providerId="ADAL" clId="{C1EF8280-3966-4681-AC4D-8D4580F2A6EE}" dt="2023-07-24T09:14:34.659" v="20659" actId="207"/>
          <ac:grpSpMkLst>
            <pc:docMk/>
            <pc:sldMk cId="1263351441" sldId="2147479246"/>
            <ac:grpSpMk id="488" creationId="{E2A65454-7E37-DEA6-5F36-4D9385B086D0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491" creationId="{27045B64-7EEC-8ED5-7830-232D345F07D2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494" creationId="{88652A88-C0E5-68DF-CE5A-611DEFB7CE70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497" creationId="{9BC75391-80C0-8AA8-5F70-050AB71E065A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0" creationId="{18C21F57-25AB-74DD-D2C3-97D0B7B6A8EC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3" creationId="{2A6CB2C4-5715-A187-7ADF-56BFD2E9EFAA}"/>
          </ac:grpSpMkLst>
        </pc:grpChg>
        <pc:grpChg chg="add mod">
          <ac:chgData name="Nicolas Delfosse" userId="d965f3d4-ea58-4afe-85b0-6f02e8cf3c22" providerId="ADAL" clId="{C1EF8280-3966-4681-AC4D-8D4580F2A6EE}" dt="2023-07-24T09:03:39.300" v="20559" actId="1076"/>
          <ac:grpSpMkLst>
            <pc:docMk/>
            <pc:sldMk cId="1263351441" sldId="2147479246"/>
            <ac:grpSpMk id="506" creationId="{2224D37E-DDDC-922C-1AE5-F2D008500EEE}"/>
          </ac:grpSpMkLst>
        </pc:grpChg>
        <pc:grpChg chg="add del">
          <ac:chgData name="Nicolas Delfosse" userId="d965f3d4-ea58-4afe-85b0-6f02e8cf3c22" providerId="ADAL" clId="{C1EF8280-3966-4681-AC4D-8D4580F2A6EE}" dt="2023-07-24T09:05:31.708" v="20571" actId="165"/>
          <ac:grpSpMkLst>
            <pc:docMk/>
            <pc:sldMk cId="1263351441" sldId="2147479246"/>
            <ac:grpSpMk id="509" creationId="{E61F886B-B6B7-8894-090C-C41BDE6D981F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0" creationId="{274374E6-76B5-C7E2-7D12-F14CBF38871C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3" creationId="{E964DAA0-F21A-49CE-2073-100703408C50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6" creationId="{F2CE9792-85E3-1FC8-848F-20F8F1BED622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19" creationId="{76BE2430-2284-E2F6-C029-BA08CEBA2F3D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2" creationId="{1CCBA706-A3D6-E821-2247-EDF04C815D5A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5" creationId="{0419F57B-77DC-D3A5-F6E8-96264D10E713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28" creationId="{DCBFB6C7-7BDB-6176-ECDE-ECE0172B85AD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1" creationId="{21E7EC08-CC23-5294-8AA9-D0EF3315AC98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4" creationId="{240A44BB-F633-95F9-C93F-C2074C9D9AC7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37" creationId="{43FB197D-6A8E-9E5E-66EA-FE26477E8885}"/>
          </ac:grpSpMkLst>
        </pc:grpChg>
        <pc:grpChg chg="add mod">
          <ac:chgData name="Nicolas Delfosse" userId="d965f3d4-ea58-4afe-85b0-6f02e8cf3c22" providerId="ADAL" clId="{C1EF8280-3966-4681-AC4D-8D4580F2A6EE}" dt="2023-07-24T09:05:45.474" v="20574" actId="1076"/>
          <ac:grpSpMkLst>
            <pc:docMk/>
            <pc:sldMk cId="1263351441" sldId="2147479246"/>
            <ac:grpSpMk id="540" creationId="{A86F78C4-2758-A6D2-BB7B-BD0C286D37B7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45" creationId="{5C5F2BFB-009F-C598-DD65-013D14D2857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48" creationId="{5455F472-C594-8C41-9B9C-2AE6A58AAC6A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1" creationId="{5A05041D-06FE-0201-64E9-846538AC6312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4" creationId="{E3E4791E-0F8F-1D58-C4BC-F8769D92123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57" creationId="{FCAB8333-13B7-5748-CDFA-C18D81F19021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0" creationId="{9BC1DB87-B22E-9C05-7158-917E74631D8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3" creationId="{8B5CB289-EC3E-12D8-0300-F08A8D1C9A37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6" creationId="{0539737C-BD70-670B-5B2E-AD5D61214C03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69" creationId="{22D3EA1C-7ABE-CA09-0972-3AFD526209A2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2" creationId="{ED3099B4-9489-0792-0559-9B0A5D519EAB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5" creationId="{034BEE29-2368-7181-5118-3D3807575584}"/>
          </ac:grpSpMkLst>
        </pc:grpChg>
        <pc:grpChg chg="add mod">
          <ac:chgData name="Nicolas Delfosse" userId="d965f3d4-ea58-4afe-85b0-6f02e8cf3c22" providerId="ADAL" clId="{C1EF8280-3966-4681-AC4D-8D4580F2A6EE}" dt="2023-07-24T09:07:15.757" v="20584" actId="1076"/>
          <ac:grpSpMkLst>
            <pc:docMk/>
            <pc:sldMk cId="1263351441" sldId="2147479246"/>
            <ac:grpSpMk id="578" creationId="{63F52276-B3B5-313C-DE09-4D620D2DED90}"/>
          </ac:grpSpMkLst>
        </pc:grpChg>
        <pc:grpChg chg="add mod">
          <ac:chgData name="Nicolas Delfosse" userId="d965f3d4-ea58-4afe-85b0-6f02e8cf3c22" providerId="ADAL" clId="{C1EF8280-3966-4681-AC4D-8D4580F2A6EE}" dt="2023-07-24T09:08:32.216" v="20600" actId="207"/>
          <ac:grpSpMkLst>
            <pc:docMk/>
            <pc:sldMk cId="1263351441" sldId="2147479246"/>
            <ac:grpSpMk id="583" creationId="{33530CFC-702C-2B7B-E291-728937D80A95}"/>
          </ac:grpSpMkLst>
        </pc:grpChg>
        <pc:grpChg chg="add mod">
          <ac:chgData name="Nicolas Delfosse" userId="d965f3d4-ea58-4afe-85b0-6f02e8cf3c22" providerId="ADAL" clId="{C1EF8280-3966-4681-AC4D-8D4580F2A6EE}" dt="2023-07-24T09:08:32.216" v="20600" actId="207"/>
          <ac:grpSpMkLst>
            <pc:docMk/>
            <pc:sldMk cId="1263351441" sldId="2147479246"/>
            <ac:grpSpMk id="586" creationId="{BA1BA893-BA5F-2EFE-A163-B1EAA1C9C9DC}"/>
          </ac:grpSpMkLst>
        </pc:grpChg>
        <pc:grpChg chg="add del mod">
          <ac:chgData name="Nicolas Delfosse" userId="d965f3d4-ea58-4afe-85b0-6f02e8cf3c22" providerId="ADAL" clId="{C1EF8280-3966-4681-AC4D-8D4580F2A6EE}" dt="2023-07-24T09:10:12.628" v="20611" actId="478"/>
          <ac:grpSpMkLst>
            <pc:docMk/>
            <pc:sldMk cId="1263351441" sldId="2147479246"/>
            <ac:grpSpMk id="589" creationId="{9B31F573-FCA4-7D30-5DD4-5D31920E3B16}"/>
          </ac:grpSpMkLst>
        </pc:grpChg>
        <pc:grpChg chg="add del mod">
          <ac:chgData name="Nicolas Delfosse" userId="d965f3d4-ea58-4afe-85b0-6f02e8cf3c22" providerId="ADAL" clId="{C1EF8280-3966-4681-AC4D-8D4580F2A6EE}" dt="2023-07-24T09:10:21.436" v="20615" actId="478"/>
          <ac:grpSpMkLst>
            <pc:docMk/>
            <pc:sldMk cId="1263351441" sldId="2147479246"/>
            <ac:grpSpMk id="592" creationId="{05069EF0-7786-C0AD-59A7-07BBCD555E59}"/>
          </ac:grpSpMkLst>
        </pc:grpChg>
        <pc:grpChg chg="add del mod">
          <ac:chgData name="Nicolas Delfosse" userId="d965f3d4-ea58-4afe-85b0-6f02e8cf3c22" providerId="ADAL" clId="{C1EF8280-3966-4681-AC4D-8D4580F2A6EE}" dt="2023-07-24T09:12:03.341" v="20634" actId="478"/>
          <ac:grpSpMkLst>
            <pc:docMk/>
            <pc:sldMk cId="1263351441" sldId="2147479246"/>
            <ac:grpSpMk id="595" creationId="{0EE59B5E-C622-4BE8-2DEA-8EB11DD27881}"/>
          </ac:grpSpMkLst>
        </pc:grpChg>
        <pc:grpChg chg="add mod">
          <ac:chgData name="Nicolas Delfosse" userId="d965f3d4-ea58-4afe-85b0-6f02e8cf3c22" providerId="ADAL" clId="{C1EF8280-3966-4681-AC4D-8D4580F2A6EE}" dt="2023-07-24T09:21:05.361" v="20715" actId="1076"/>
          <ac:grpSpMkLst>
            <pc:docMk/>
            <pc:sldMk cId="1263351441" sldId="2147479246"/>
            <ac:grpSpMk id="596" creationId="{DB5E2B46-A01E-9485-F349-6AD6D6E1F24A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599" creationId="{33EC7ED3-61BD-B1A9-B780-86797A0E664B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03" creationId="{AEB951E3-B0E4-660F-09EE-90ABAD8ADE8D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06" creationId="{680DFC83-6E9C-E605-735B-43CFB699C6D6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09" creationId="{31F7C688-181B-2B1B-424E-9C14E833B6E7}"/>
          </ac:grpSpMkLst>
        </pc:grpChg>
        <pc:grpChg chg="add mod topLvl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12" creationId="{7DD6522C-1771-9A75-F1DE-02F341C3114A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15" creationId="{B30156D9-ED21-F953-E8D0-9EA149624650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18" creationId="{0553B685-03EC-1FB2-6329-BD67FD08A8AA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21" creationId="{B78DE0DA-F582-03B4-C514-08248154F485}"/>
          </ac:grpSpMkLst>
        </pc:grpChg>
        <pc:grpChg chg="add del mod">
          <ac:chgData name="Nicolas Delfosse" userId="d965f3d4-ea58-4afe-85b0-6f02e8cf3c22" providerId="ADAL" clId="{C1EF8280-3966-4681-AC4D-8D4580F2A6EE}" dt="2023-07-24T09:15:33.519" v="20669" actId="478"/>
          <ac:grpSpMkLst>
            <pc:docMk/>
            <pc:sldMk cId="1263351441" sldId="2147479246"/>
            <ac:grpSpMk id="624" creationId="{D253899E-4E83-9D35-EE72-9816DA8432A1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28" creationId="{B1460EA9-C7D3-FB9D-4CFB-D30DD4278B4E}"/>
          </ac:grpSpMkLst>
        </pc:grpChg>
        <pc:grpChg chg="add del mod">
          <ac:chgData name="Nicolas Delfosse" userId="d965f3d4-ea58-4afe-85b0-6f02e8cf3c22" providerId="ADAL" clId="{C1EF8280-3966-4681-AC4D-8D4580F2A6EE}" dt="2023-07-24T09:25:25.221" v="20759" actId="165"/>
          <ac:grpSpMkLst>
            <pc:docMk/>
            <pc:sldMk cId="1263351441" sldId="2147479246"/>
            <ac:grpSpMk id="631" creationId="{735B6014-2172-B9A3-2F48-CC0B98E8718E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2" creationId="{7BDB3DEC-B4DD-4432-8099-BB82C78034BD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5" creationId="{5667769E-83FE-B796-6028-35A25202ECB4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38" creationId="{C01957D3-EAB9-5D4E-E4C8-CE00036880C1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641" creationId="{86D25A86-CE19-F015-C150-8111C9D043E1}"/>
          </ac:grpSpMkLst>
        </pc:grpChg>
        <pc:grpChg chg="add del mod">
          <ac:chgData name="Nicolas Delfosse" userId="d965f3d4-ea58-4afe-85b0-6f02e8cf3c22" providerId="ADAL" clId="{C1EF8280-3966-4681-AC4D-8D4580F2A6EE}" dt="2023-07-24T09:30:41.114" v="20797" actId="478"/>
          <ac:grpSpMkLst>
            <pc:docMk/>
            <pc:sldMk cId="1263351441" sldId="2147479246"/>
            <ac:grpSpMk id="644" creationId="{11DB0D5F-B221-0AE0-7CCA-E078F21981C6}"/>
          </ac:grpSpMkLst>
        </pc:grpChg>
        <pc:grpChg chg="add del mod">
          <ac:chgData name="Nicolas Delfosse" userId="d965f3d4-ea58-4afe-85b0-6f02e8cf3c22" providerId="ADAL" clId="{C1EF8280-3966-4681-AC4D-8D4580F2A6EE}" dt="2023-07-24T09:30:39.194" v="20796" actId="478"/>
          <ac:grpSpMkLst>
            <pc:docMk/>
            <pc:sldMk cId="1263351441" sldId="2147479246"/>
            <ac:grpSpMk id="647" creationId="{5BAF7DA2-7F57-A231-ADEB-0D4B012E169A}"/>
          </ac:grpSpMkLst>
        </pc:grpChg>
        <pc:grpChg chg="add del mod">
          <ac:chgData name="Nicolas Delfosse" userId="d965f3d4-ea58-4afe-85b0-6f02e8cf3c22" providerId="ADAL" clId="{C1EF8280-3966-4681-AC4D-8D4580F2A6EE}" dt="2023-07-24T09:18:05.457" v="20688" actId="478"/>
          <ac:grpSpMkLst>
            <pc:docMk/>
            <pc:sldMk cId="1263351441" sldId="2147479246"/>
            <ac:grpSpMk id="650" creationId="{559E5E34-8E46-46FC-0C42-89A0BCD0FDB7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3" creationId="{C57A8A93-42D2-769D-831F-B1895C20E88F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6" creationId="{E438355D-266A-C12D-5A24-3DBF533BC095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59" creationId="{81ED4FB1-F2E5-35A2-6838-962C1388B6E2}"/>
          </ac:grpSpMkLst>
        </pc:grpChg>
        <pc:grpChg chg="add mod">
          <ac:chgData name="Nicolas Delfosse" userId="d965f3d4-ea58-4afe-85b0-6f02e8cf3c22" providerId="ADAL" clId="{C1EF8280-3966-4681-AC4D-8D4580F2A6EE}" dt="2023-07-24T09:21:43.487" v="20723" actId="207"/>
          <ac:grpSpMkLst>
            <pc:docMk/>
            <pc:sldMk cId="1263351441" sldId="2147479246"/>
            <ac:grpSpMk id="662" creationId="{DE4FC0AA-C2D3-0276-2F46-E2878DEE2972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65" creationId="{E16FF08F-F035-D21B-AA8E-4F1AB33ABC78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68" creationId="{A87417C0-34A2-6773-4728-D1052C266228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71" creationId="{AE0D380B-F463-0F3F-8E93-5E83D4A56989}"/>
          </ac:grpSpMkLst>
        </pc:grpChg>
        <pc:grpChg chg="add del mod">
          <ac:chgData name="Nicolas Delfosse" userId="d965f3d4-ea58-4afe-85b0-6f02e8cf3c22" providerId="ADAL" clId="{C1EF8280-3966-4681-AC4D-8D4580F2A6EE}" dt="2023-07-24T09:18:46.276" v="20699" actId="478"/>
          <ac:grpSpMkLst>
            <pc:docMk/>
            <pc:sldMk cId="1263351441" sldId="2147479246"/>
            <ac:grpSpMk id="674" creationId="{F97BA0C4-18DE-8E06-105F-DE9603F6678B}"/>
          </ac:grpSpMkLst>
        </pc:grpChg>
        <pc:grpChg chg="add del mod">
          <ac:chgData name="Nicolas Delfosse" userId="d965f3d4-ea58-4afe-85b0-6f02e8cf3c22" providerId="ADAL" clId="{C1EF8280-3966-4681-AC4D-8D4580F2A6EE}" dt="2023-07-24T09:20:31.680" v="20705" actId="21"/>
          <ac:grpSpMkLst>
            <pc:docMk/>
            <pc:sldMk cId="1263351441" sldId="2147479246"/>
            <ac:grpSpMk id="677" creationId="{05142142-26C7-D929-5332-40167AB7EAAB}"/>
          </ac:grpSpMkLst>
        </pc:grpChg>
        <pc:grpChg chg="add del mod">
          <ac:chgData name="Nicolas Delfosse" userId="d965f3d4-ea58-4afe-85b0-6f02e8cf3c22" providerId="ADAL" clId="{C1EF8280-3966-4681-AC4D-8D4580F2A6EE}" dt="2023-07-24T09:20:56.012" v="20712" actId="478"/>
          <ac:grpSpMkLst>
            <pc:docMk/>
            <pc:sldMk cId="1263351441" sldId="2147479246"/>
            <ac:grpSpMk id="680" creationId="{FDE39407-448D-188E-C607-C95FE64BD9FC}"/>
          </ac:grpSpMkLst>
        </pc:grpChg>
        <pc:grpChg chg="add mod">
          <ac:chgData name="Nicolas Delfosse" userId="d965f3d4-ea58-4afe-85b0-6f02e8cf3c22" providerId="ADAL" clId="{C1EF8280-3966-4681-AC4D-8D4580F2A6EE}" dt="2023-07-24T09:21:43.487" v="20723" actId="207"/>
          <ac:grpSpMkLst>
            <pc:docMk/>
            <pc:sldMk cId="1263351441" sldId="2147479246"/>
            <ac:grpSpMk id="683" creationId="{8CD9FCAF-38D3-8EEE-AFCF-88E17649B8F7}"/>
          </ac:grpSpMkLst>
        </pc:grpChg>
        <pc:grpChg chg="add del mod">
          <ac:chgData name="Nicolas Delfosse" userId="d965f3d4-ea58-4afe-85b0-6f02e8cf3c22" providerId="ADAL" clId="{C1EF8280-3966-4681-AC4D-8D4580F2A6EE}" dt="2023-07-24T09:21:49.964" v="20725" actId="478"/>
          <ac:grpSpMkLst>
            <pc:docMk/>
            <pc:sldMk cId="1263351441" sldId="2147479246"/>
            <ac:grpSpMk id="686" creationId="{EF84E7E7-4EBF-65F6-777C-0B9A2CCCE966}"/>
          </ac:grpSpMkLst>
        </pc:grpChg>
        <pc:grpChg chg="add mod">
          <ac:chgData name="Nicolas Delfosse" userId="d965f3d4-ea58-4afe-85b0-6f02e8cf3c22" providerId="ADAL" clId="{C1EF8280-3966-4681-AC4D-8D4580F2A6EE}" dt="2023-07-24T09:21:56.152" v="20727" actId="1076"/>
          <ac:grpSpMkLst>
            <pc:docMk/>
            <pc:sldMk cId="1263351441" sldId="2147479246"/>
            <ac:grpSpMk id="689" creationId="{80519E91-E548-A9E6-5648-814CA6D4FFB8}"/>
          </ac:grpSpMkLst>
        </pc:grpChg>
        <pc:grpChg chg="add mod">
          <ac:chgData name="Nicolas Delfosse" userId="d965f3d4-ea58-4afe-85b0-6f02e8cf3c22" providerId="ADAL" clId="{C1EF8280-3966-4681-AC4D-8D4580F2A6EE}" dt="2023-07-24T09:22:00.513" v="20729" actId="1076"/>
          <ac:grpSpMkLst>
            <pc:docMk/>
            <pc:sldMk cId="1263351441" sldId="2147479246"/>
            <ac:grpSpMk id="692" creationId="{0D563FD8-494D-C4FB-17DA-7D8130649059}"/>
          </ac:grpSpMkLst>
        </pc:grpChg>
        <pc:grpChg chg="add mod">
          <ac:chgData name="Nicolas Delfosse" userId="d965f3d4-ea58-4afe-85b0-6f02e8cf3c22" providerId="ADAL" clId="{C1EF8280-3966-4681-AC4D-8D4580F2A6EE}" dt="2023-07-24T09:22:04.529" v="20731" actId="1076"/>
          <ac:grpSpMkLst>
            <pc:docMk/>
            <pc:sldMk cId="1263351441" sldId="2147479246"/>
            <ac:grpSpMk id="695" creationId="{59ABFCF5-61C4-8EDC-F0BC-204CF58A420B}"/>
          </ac:grpSpMkLst>
        </pc:grpChg>
        <pc:grpChg chg="add mod">
          <ac:chgData name="Nicolas Delfosse" userId="d965f3d4-ea58-4afe-85b0-6f02e8cf3c22" providerId="ADAL" clId="{C1EF8280-3966-4681-AC4D-8D4580F2A6EE}" dt="2023-07-24T09:22:09.835" v="20733" actId="1076"/>
          <ac:grpSpMkLst>
            <pc:docMk/>
            <pc:sldMk cId="1263351441" sldId="2147479246"/>
            <ac:grpSpMk id="698" creationId="{352FF2C4-C199-5256-E7F9-D65DA6CA156E}"/>
          </ac:grpSpMkLst>
        </pc:grpChg>
        <pc:grpChg chg="add mod">
          <ac:chgData name="Nicolas Delfosse" userId="d965f3d4-ea58-4afe-85b0-6f02e8cf3c22" providerId="ADAL" clId="{C1EF8280-3966-4681-AC4D-8D4580F2A6EE}" dt="2023-07-24T09:22:16.382" v="20735" actId="1076"/>
          <ac:grpSpMkLst>
            <pc:docMk/>
            <pc:sldMk cId="1263351441" sldId="2147479246"/>
            <ac:grpSpMk id="701" creationId="{71380E9C-A268-F086-4E87-FE375740BB72}"/>
          </ac:grpSpMkLst>
        </pc:grpChg>
        <pc:grpChg chg="add mod">
          <ac:chgData name="Nicolas Delfosse" userId="d965f3d4-ea58-4afe-85b0-6f02e8cf3c22" providerId="ADAL" clId="{C1EF8280-3966-4681-AC4D-8D4580F2A6EE}" dt="2023-07-24T09:22:20.032" v="20737" actId="1076"/>
          <ac:grpSpMkLst>
            <pc:docMk/>
            <pc:sldMk cId="1263351441" sldId="2147479246"/>
            <ac:grpSpMk id="704" creationId="{7E44D20B-1124-B993-2FD7-A365DA161E5E}"/>
          </ac:grpSpMkLst>
        </pc:grpChg>
        <pc:grpChg chg="add mod">
          <ac:chgData name="Nicolas Delfosse" userId="d965f3d4-ea58-4afe-85b0-6f02e8cf3c22" providerId="ADAL" clId="{C1EF8280-3966-4681-AC4D-8D4580F2A6EE}" dt="2023-07-24T09:22:31.805" v="20740" actId="1076"/>
          <ac:grpSpMkLst>
            <pc:docMk/>
            <pc:sldMk cId="1263351441" sldId="2147479246"/>
            <ac:grpSpMk id="707" creationId="{958ABFEF-A178-037B-54EE-ACF4BEEC654A}"/>
          </ac:grpSpMkLst>
        </pc:grpChg>
        <pc:grpChg chg="add mod">
          <ac:chgData name="Nicolas Delfosse" userId="d965f3d4-ea58-4afe-85b0-6f02e8cf3c22" providerId="ADAL" clId="{C1EF8280-3966-4681-AC4D-8D4580F2A6EE}" dt="2023-07-24T09:22:39.410" v="20742" actId="1076"/>
          <ac:grpSpMkLst>
            <pc:docMk/>
            <pc:sldMk cId="1263351441" sldId="2147479246"/>
            <ac:grpSpMk id="710" creationId="{6D0DF13C-7676-7F3F-F434-5F69E58965D5}"/>
          </ac:grpSpMkLst>
        </pc:grpChg>
        <pc:grpChg chg="add mod">
          <ac:chgData name="Nicolas Delfosse" userId="d965f3d4-ea58-4afe-85b0-6f02e8cf3c22" providerId="ADAL" clId="{C1EF8280-3966-4681-AC4D-8D4580F2A6EE}" dt="2023-07-24T09:22:43.630" v="20744" actId="1076"/>
          <ac:grpSpMkLst>
            <pc:docMk/>
            <pc:sldMk cId="1263351441" sldId="2147479246"/>
            <ac:grpSpMk id="713" creationId="{A4B3CD21-CBC1-78F6-C20D-C7A023C20388}"/>
          </ac:grpSpMkLst>
        </pc:grpChg>
        <pc:grpChg chg="add del">
          <ac:chgData name="Nicolas Delfosse" userId="d965f3d4-ea58-4afe-85b0-6f02e8cf3c22" providerId="ADAL" clId="{C1EF8280-3966-4681-AC4D-8D4580F2A6EE}" dt="2023-07-24T09:29:02.610" v="20777" actId="478"/>
          <ac:grpSpMkLst>
            <pc:docMk/>
            <pc:sldMk cId="1263351441" sldId="2147479246"/>
            <ac:grpSpMk id="716" creationId="{24D5F1EB-4ED8-7424-5589-AA2255EB3D42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17" creationId="{FFC3CC0A-E842-A268-E958-AA70BFA3B5DE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0" creationId="{B2522D8C-FC8E-FB84-BD59-5AE18C508E6E}"/>
          </ac:grpSpMkLst>
        </pc:grpChg>
        <pc:grpChg chg="add mod topLvl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3" creationId="{8E492F49-9559-FB3F-4581-CA1230A6C396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4" creationId="{DDEF9660-1091-FD83-52BD-3FF505F8CC9B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5" creationId="{2BDE42E2-C729-DB7B-615A-8F7E457FA709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6" creationId="{058F53CB-9259-7138-3280-0039D865E7EB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7" creationId="{10B07B6F-B451-174B-FDDF-AA6A16B8B8CE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8" creationId="{BD1B62A0-E28B-075B-D75D-5EFE8A907346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29" creationId="{FC81ECB8-0625-E9A0-EC0F-75A41121542C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0" creationId="{62C9D523-C475-4590-6533-16FDAC52C629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1" creationId="{8423DE03-88EA-1E2E-BFED-66321018C75A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2" creationId="{AB4EEF17-B5E4-1B6D-86F5-CFAB65F90527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3" creationId="{DCE302C2-A81A-26E4-CC2A-669D8FFADDEF}"/>
          </ac:grpSpMkLst>
        </pc:grpChg>
        <pc:grpChg chg="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34" creationId="{3C43BF00-6E2F-886D-F960-6D1576155692}"/>
          </ac:grpSpMkLst>
        </pc:grpChg>
        <pc:grpChg chg="add del mod">
          <ac:chgData name="Nicolas Delfosse" userId="d965f3d4-ea58-4afe-85b0-6f02e8cf3c22" providerId="ADAL" clId="{C1EF8280-3966-4681-AC4D-8D4580F2A6EE}" dt="2023-07-24T09:23:20.805" v="20750" actId="164"/>
          <ac:grpSpMkLst>
            <pc:docMk/>
            <pc:sldMk cId="1263351441" sldId="2147479246"/>
            <ac:grpSpMk id="757" creationId="{43F282A0-C5FB-0569-72FC-E3B0DB6CBFA3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58" creationId="{3A6E1714-AC41-4D5A-82C6-0865516DAFE5}"/>
          </ac:grpSpMkLst>
        </pc:grpChg>
        <pc:grpChg chg="add mod">
          <ac:chgData name="Nicolas Delfosse" userId="d965f3d4-ea58-4afe-85b0-6f02e8cf3c22" providerId="ADAL" clId="{C1EF8280-3966-4681-AC4D-8D4580F2A6EE}" dt="2023-07-24T09:31:05.781" v="20801" actId="207"/>
          <ac:grpSpMkLst>
            <pc:docMk/>
            <pc:sldMk cId="1263351441" sldId="2147479246"/>
            <ac:grpSpMk id="759" creationId="{7A36200E-FF7F-A5E0-6DC7-A549EEB9A3A3}"/>
          </ac:grpSpMkLst>
        </pc:grpChg>
      </pc:sldChg>
      <pc:sldChg chg="add del ord">
        <pc:chgData name="Nicolas Delfosse" userId="d965f3d4-ea58-4afe-85b0-6f02e8cf3c22" providerId="ADAL" clId="{C1EF8280-3966-4681-AC4D-8D4580F2A6EE}" dt="2023-07-24T10:39:28.404" v="23218" actId="47"/>
        <pc:sldMkLst>
          <pc:docMk/>
          <pc:sldMk cId="392104951" sldId="2147479247"/>
        </pc:sldMkLst>
      </pc:sldChg>
      <pc:sldChg chg="new del">
        <pc:chgData name="Nicolas Delfosse" userId="d965f3d4-ea58-4afe-85b0-6f02e8cf3c22" providerId="ADAL" clId="{C1EF8280-3966-4681-AC4D-8D4580F2A6EE}" dt="2023-07-24T08:29:46.108" v="19427" actId="680"/>
        <pc:sldMkLst>
          <pc:docMk/>
          <pc:sldMk cId="4176523275" sldId="2147479247"/>
        </pc:sldMkLst>
      </pc:sldChg>
      <pc:sldChg chg="addSp delSp modSp new mod modAnim">
        <pc:chgData name="Nicolas Delfosse" userId="d965f3d4-ea58-4afe-85b0-6f02e8cf3c22" providerId="ADAL" clId="{C1EF8280-3966-4681-AC4D-8D4580F2A6EE}" dt="2023-07-24T19:52:31.079" v="25811"/>
        <pc:sldMkLst>
          <pc:docMk/>
          <pc:sldMk cId="3722499267" sldId="2147479248"/>
        </pc:sldMkLst>
        <pc:spChg chg="mod">
          <ac:chgData name="Nicolas Delfosse" userId="d965f3d4-ea58-4afe-85b0-6f02e8cf3c22" providerId="ADAL" clId="{C1EF8280-3966-4681-AC4D-8D4580F2A6EE}" dt="2023-07-24T09:43:55.864" v="21188"/>
          <ac:spMkLst>
            <pc:docMk/>
            <pc:sldMk cId="3722499267" sldId="2147479248"/>
            <ac:spMk id="2" creationId="{5C383F6A-2476-736B-8D8D-854C654AA77D}"/>
          </ac:spMkLst>
        </pc:spChg>
        <pc:spChg chg="mod">
          <ac:chgData name="Nicolas Delfosse" userId="d965f3d4-ea58-4afe-85b0-6f02e8cf3c22" providerId="ADAL" clId="{C1EF8280-3966-4681-AC4D-8D4580F2A6EE}" dt="2023-07-24T10:38:07.023" v="23207" actId="207"/>
          <ac:spMkLst>
            <pc:docMk/>
            <pc:sldMk cId="3722499267" sldId="2147479248"/>
            <ac:spMk id="3" creationId="{02526627-AC39-7F89-633E-1CBAA683AD88}"/>
          </ac:spMkLst>
        </pc:spChg>
        <pc:spChg chg="add mod">
          <ac:chgData name="Nicolas Delfosse" userId="d965f3d4-ea58-4afe-85b0-6f02e8cf3c22" providerId="ADAL" clId="{C1EF8280-3966-4681-AC4D-8D4580F2A6EE}" dt="2023-07-24T19:47:08.007" v="25708" actId="207"/>
          <ac:spMkLst>
            <pc:docMk/>
            <pc:sldMk cId="3722499267" sldId="2147479248"/>
            <ac:spMk id="4" creationId="{7AEAF4CC-4FF5-59FB-C9F3-CD192C4CB551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5" creationId="{19CBDC91-2D5F-9FBF-2C79-72FD6AE7738A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6" creationId="{E3C88061-618D-EE15-36CE-4BF4411C4F05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7" creationId="{138F2D26-EDED-DAB5-8E0E-0A124EE14D6C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8" creationId="{9FD574AC-27A7-0430-31CA-F6F89065EF4E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9" creationId="{605BFC62-E060-DC4E-6D9C-53442C2B4889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1" creationId="{5DFC71A5-C1F4-CD0D-0ABA-74CB34B18D53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2" creationId="{2137E8A3-E717-F098-C9FB-86B7F2EF3B21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3" creationId="{7F7D7448-AA48-A968-6F1D-33D7E375C10C}"/>
          </ac:spMkLst>
        </pc:spChg>
        <pc:spChg chg="mod">
          <ac:chgData name="Nicolas Delfosse" userId="d965f3d4-ea58-4afe-85b0-6f02e8cf3c22" providerId="ADAL" clId="{C1EF8280-3966-4681-AC4D-8D4580F2A6EE}" dt="2023-07-24T09:41:55.296" v="20998"/>
          <ac:spMkLst>
            <pc:docMk/>
            <pc:sldMk cId="3722499267" sldId="2147479248"/>
            <ac:spMk id="14" creationId="{9FF0BE8C-CF1E-62BD-9A7B-28919A143388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5" creationId="{8D9B98BD-690E-67F9-A693-DC8551F1BFD6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6" creationId="{4178CE50-709B-6A68-32E1-0E5F637112BE}"/>
          </ac:spMkLst>
        </pc:spChg>
        <pc:spChg chg="add del mod">
          <ac:chgData name="Nicolas Delfosse" userId="d965f3d4-ea58-4afe-85b0-6f02e8cf3c22" providerId="ADAL" clId="{C1EF8280-3966-4681-AC4D-8D4580F2A6EE}" dt="2023-07-24T09:41:56.668" v="20999"/>
          <ac:spMkLst>
            <pc:docMk/>
            <pc:sldMk cId="3722499267" sldId="2147479248"/>
            <ac:spMk id="17" creationId="{B3C6917C-6223-4275-7817-EFDEBD89B111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19" creationId="{2CE99C68-8C95-35C5-EF75-7476C40FAFCC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0" creationId="{BA27B037-76B1-1AA7-B104-7D9F382AC0F0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1" creationId="{62615FBE-DCEA-6416-BDD9-34E0A56A42E9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2" creationId="{BB614B69-BB86-86F1-20EC-B9537AFEE243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3" creationId="{E9FBBC6D-8A40-A5BD-4D91-24FE3054E923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5" creationId="{187A9692-669B-756B-DC88-A6CBFF01D9ED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6" creationId="{B18719CD-AA19-7C08-D60A-9B6404031FD4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7" creationId="{8465AAB9-9E81-501D-F4B9-E046E826CF7B}"/>
          </ac:spMkLst>
        </pc:spChg>
        <pc:spChg chg="mod">
          <ac:chgData name="Nicolas Delfosse" userId="d965f3d4-ea58-4afe-85b0-6f02e8cf3c22" providerId="ADAL" clId="{C1EF8280-3966-4681-AC4D-8D4580F2A6EE}" dt="2023-07-24T09:42:45.805" v="21078"/>
          <ac:spMkLst>
            <pc:docMk/>
            <pc:sldMk cId="3722499267" sldId="2147479248"/>
            <ac:spMk id="28" creationId="{9E66D255-4868-F0ED-7B43-CFA9A319B0E0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29" creationId="{A4F88B38-DB95-44DC-EBEB-DB85556A95C4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30" creationId="{86696F6A-B2FA-3B86-E40F-16A7874433E5}"/>
          </ac:spMkLst>
        </pc:spChg>
        <pc:spChg chg="add del mod">
          <ac:chgData name="Nicolas Delfosse" userId="d965f3d4-ea58-4afe-85b0-6f02e8cf3c22" providerId="ADAL" clId="{C1EF8280-3966-4681-AC4D-8D4580F2A6EE}" dt="2023-07-24T09:42:46.624" v="21079"/>
          <ac:spMkLst>
            <pc:docMk/>
            <pc:sldMk cId="3722499267" sldId="2147479248"/>
            <ac:spMk id="31" creationId="{DDCF750E-442D-B6D3-BBA0-E6478520BF96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34" creationId="{39FDAECF-966C-036E-4B37-10C5CD4F9887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35" creationId="{8B12ED77-DCEC-5E2D-3E15-704043B4977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4" creationId="{7AF8EAA0-97CB-F457-37DE-2883B16AA080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5" creationId="{A9F353A4-A76A-E9C7-AA85-6BCE0831857D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6" creationId="{6161AEB3-1D80-16A1-EFC0-B10DA89476CC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7" creationId="{6BA37C35-187D-CE34-F8BE-0FE505FCEDF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8" creationId="{CF522FCB-E074-5EB9-F22E-745F2BB33D19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49" creationId="{855CABE7-CA8B-E612-48D2-8FCF998F97D1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50" creationId="{0CC3E83E-FA80-DD48-6C69-BCD1C77C889A}"/>
          </ac:spMkLst>
        </pc:spChg>
        <pc:spChg chg="mod">
          <ac:chgData name="Nicolas Delfosse" userId="d965f3d4-ea58-4afe-85b0-6f02e8cf3c22" providerId="ADAL" clId="{C1EF8280-3966-4681-AC4D-8D4580F2A6EE}" dt="2023-07-24T09:46:34.796" v="21346"/>
          <ac:spMkLst>
            <pc:docMk/>
            <pc:sldMk cId="3722499267" sldId="2147479248"/>
            <ac:spMk id="51" creationId="{7C8EBF8F-49E3-4B6D-999B-36E2390011F7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6" creationId="{3433DDC9-2F03-1D57-24BB-D34601DADD44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7" creationId="{D14330C2-214E-9F69-1413-6A79B91E76D3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8" creationId="{C4B4848A-E01F-78A1-99D7-C71E1670E03E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59" creationId="{AD8915EA-0E44-1941-17C4-7C4D92F207C1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0" creationId="{C67DA90F-7E5A-2B54-D57A-F63F5D12C33C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1" creationId="{4F152E27-C148-BE38-5948-976591185CD0}"/>
          </ac:spMkLst>
        </pc:spChg>
        <pc:spChg chg="add mod">
          <ac:chgData name="Nicolas Delfosse" userId="d965f3d4-ea58-4afe-85b0-6f02e8cf3c22" providerId="ADAL" clId="{C1EF8280-3966-4681-AC4D-8D4580F2A6EE}" dt="2023-07-24T09:48:19.867" v="21443" actId="1076"/>
          <ac:spMkLst>
            <pc:docMk/>
            <pc:sldMk cId="3722499267" sldId="2147479248"/>
            <ac:spMk id="62" creationId="{3226F087-E209-B5B2-C222-05A31FD3B0DE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3" creationId="{F11994F6-3ED4-90EC-98F4-FEDC07F38E96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4" creationId="{644631D0-3E54-7E6D-3F2A-C22A311F68FF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5" creationId="{9D2603D2-75C2-BA7C-09B5-BD76BD66E591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6" creationId="{734D54EE-E698-5EF4-4498-DB7D38DAB76F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7" creationId="{C71F2843-0E25-65FF-E391-46A5196430C0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8" creationId="{E9867CEB-FA3C-B2DC-C3C6-CDC4E78399FC}"/>
          </ac:spMkLst>
        </pc:spChg>
        <pc:spChg chg="add mod">
          <ac:chgData name="Nicolas Delfosse" userId="d965f3d4-ea58-4afe-85b0-6f02e8cf3c22" providerId="ADAL" clId="{C1EF8280-3966-4681-AC4D-8D4580F2A6EE}" dt="2023-07-24T09:47:26.129" v="21352" actId="1076"/>
          <ac:spMkLst>
            <pc:docMk/>
            <pc:sldMk cId="3722499267" sldId="2147479248"/>
            <ac:spMk id="69" creationId="{7A2E279D-90EA-17D7-C6FF-24DC33FEA759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0" creationId="{777EF71C-064D-84BD-6D85-A8B6B5929B6F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1" creationId="{04A8AB13-8DA2-7954-D96F-66F2607B89C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2" creationId="{F8AEEE9B-0F29-CB9A-1826-E8FD8CD420A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3" creationId="{C1D68DFC-E911-708D-A053-A5CAA756918A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4" creationId="{96BF2FB0-CF27-3C2C-B8EE-3CB673B65556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5" creationId="{153E6177-38A0-59BA-D0F9-978F3741EE80}"/>
          </ac:spMkLst>
        </pc:spChg>
        <pc:spChg chg="add mod">
          <ac:chgData name="Nicolas Delfosse" userId="d965f3d4-ea58-4afe-85b0-6f02e8cf3c22" providerId="ADAL" clId="{C1EF8280-3966-4681-AC4D-8D4580F2A6EE}" dt="2023-07-24T09:47:31.873" v="21354" actId="1076"/>
          <ac:spMkLst>
            <pc:docMk/>
            <pc:sldMk cId="3722499267" sldId="2147479248"/>
            <ac:spMk id="76" creationId="{EF8319D1-91B4-A220-9487-9E7E1256C4F1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7" creationId="{1B00EBF2-0276-8ECD-F075-4E640F3E8ED9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8" creationId="{614EE043-E57A-9DC7-C854-EA7425FB6FD4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79" creationId="{8D99ADB2-8A8C-C78B-4927-9E5AA6503102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0" creationId="{743C3AB0-9AF1-1888-4745-275D1C37F5E6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1" creationId="{B2E92102-3C04-C793-F79A-8C01EFAADED3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2" creationId="{F368AF0F-D1BE-2F80-D519-2161EFB345D3}"/>
          </ac:spMkLst>
        </pc:spChg>
        <pc:spChg chg="add mod">
          <ac:chgData name="Nicolas Delfosse" userId="d965f3d4-ea58-4afe-85b0-6f02e8cf3c22" providerId="ADAL" clId="{C1EF8280-3966-4681-AC4D-8D4580F2A6EE}" dt="2023-07-24T09:47:37.241" v="21356" actId="1076"/>
          <ac:spMkLst>
            <pc:docMk/>
            <pc:sldMk cId="3722499267" sldId="2147479248"/>
            <ac:spMk id="83" creationId="{D2021011-B3DD-F092-FAD9-86839A291A91}"/>
          </ac:spMkLst>
        </pc:spChg>
        <pc:grpChg chg="add del mod">
          <ac:chgData name="Nicolas Delfosse" userId="d965f3d4-ea58-4afe-85b0-6f02e8cf3c22" providerId="ADAL" clId="{C1EF8280-3966-4681-AC4D-8D4580F2A6EE}" dt="2023-07-24T09:41:56.668" v="20999"/>
          <ac:grpSpMkLst>
            <pc:docMk/>
            <pc:sldMk cId="3722499267" sldId="2147479248"/>
            <ac:grpSpMk id="4" creationId="{80E4058D-9E4E-DBBD-7E4C-5696F9BB137A}"/>
          </ac:grpSpMkLst>
        </pc:grpChg>
        <pc:grpChg chg="mod">
          <ac:chgData name="Nicolas Delfosse" userId="d965f3d4-ea58-4afe-85b0-6f02e8cf3c22" providerId="ADAL" clId="{C1EF8280-3966-4681-AC4D-8D4580F2A6EE}" dt="2023-07-24T09:41:55.296" v="20998"/>
          <ac:grpSpMkLst>
            <pc:docMk/>
            <pc:sldMk cId="3722499267" sldId="2147479248"/>
            <ac:grpSpMk id="10" creationId="{2FD864E9-2CBB-370F-A7F4-8AEEB9906F14}"/>
          </ac:grpSpMkLst>
        </pc:grpChg>
        <pc:grpChg chg="add del mod">
          <ac:chgData name="Nicolas Delfosse" userId="d965f3d4-ea58-4afe-85b0-6f02e8cf3c22" providerId="ADAL" clId="{C1EF8280-3966-4681-AC4D-8D4580F2A6EE}" dt="2023-07-24T09:42:46.624" v="21079"/>
          <ac:grpSpMkLst>
            <pc:docMk/>
            <pc:sldMk cId="3722499267" sldId="2147479248"/>
            <ac:grpSpMk id="18" creationId="{A4C54F0A-9552-2A11-9B09-6510AC4E9B5F}"/>
          </ac:grpSpMkLst>
        </pc:grpChg>
        <pc:grpChg chg="mod">
          <ac:chgData name="Nicolas Delfosse" userId="d965f3d4-ea58-4afe-85b0-6f02e8cf3c22" providerId="ADAL" clId="{C1EF8280-3966-4681-AC4D-8D4580F2A6EE}" dt="2023-07-24T09:42:45.805" v="21078"/>
          <ac:grpSpMkLst>
            <pc:docMk/>
            <pc:sldMk cId="3722499267" sldId="2147479248"/>
            <ac:grpSpMk id="24" creationId="{41B9B911-2AA0-AA17-62D7-7644979064F1}"/>
          </ac:grpSpMkLst>
        </pc:grpChg>
        <pc:grpChg chg="add mod">
          <ac:chgData name="Nicolas Delfosse" userId="d965f3d4-ea58-4afe-85b0-6f02e8cf3c22" providerId="ADAL" clId="{C1EF8280-3966-4681-AC4D-8D4580F2A6EE}" dt="2023-07-24T09:48:19.867" v="21443" actId="1076"/>
          <ac:grpSpMkLst>
            <pc:docMk/>
            <pc:sldMk cId="3722499267" sldId="2147479248"/>
            <ac:grpSpMk id="32" creationId="{5DBF637C-6E77-8A99-4FF9-8E25E52F7D40}"/>
          </ac:grpSpMkLst>
        </pc:grpChg>
        <pc:grpChg chg="mod">
          <ac:chgData name="Nicolas Delfosse" userId="d965f3d4-ea58-4afe-85b0-6f02e8cf3c22" providerId="ADAL" clId="{C1EF8280-3966-4681-AC4D-8D4580F2A6EE}" dt="2023-07-24T09:46:34.796" v="21346"/>
          <ac:grpSpMkLst>
            <pc:docMk/>
            <pc:sldMk cId="3722499267" sldId="2147479248"/>
            <ac:grpSpMk id="33" creationId="{E3924550-14EC-2905-DB75-083FE4D15CDF}"/>
          </ac:grpSpMkLst>
        </pc:grpChg>
        <pc:grpChg chg="add mod">
          <ac:chgData name="Nicolas Delfosse" userId="d965f3d4-ea58-4afe-85b0-6f02e8cf3c22" providerId="ADAL" clId="{C1EF8280-3966-4681-AC4D-8D4580F2A6EE}" dt="2023-07-24T09:48:11.602" v="21442" actId="1076"/>
          <ac:grpSpMkLst>
            <pc:docMk/>
            <pc:sldMk cId="3722499267" sldId="2147479248"/>
            <ac:grpSpMk id="84" creationId="{FACFB8ED-B6A6-4422-8CE9-48D0D1D1868C}"/>
          </ac:grpSpMkLst>
        </pc:grpChg>
        <pc:grpChg chg="add">
          <ac:chgData name="Nicolas Delfosse" userId="d965f3d4-ea58-4afe-85b0-6f02e8cf3c22" providerId="ADAL" clId="{C1EF8280-3966-4681-AC4D-8D4580F2A6EE}" dt="2023-07-24T09:48:22.993" v="21444" actId="164"/>
          <ac:grpSpMkLst>
            <pc:docMk/>
            <pc:sldMk cId="3722499267" sldId="2147479248"/>
            <ac:grpSpMk id="85" creationId="{08D66B37-BCFB-0B76-5AD0-C8F897573D51}"/>
          </ac:grpSpMkLst>
        </pc:grp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6" creationId="{67C75C7C-F878-65E8-6A92-88613A0E4D0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7" creationId="{02FED547-0BCF-0D8E-7FF4-7187C912663F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8" creationId="{EF36F19C-DAB5-2734-EF54-7ED60EBB3E3F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39" creationId="{488E587E-DB95-5A3C-542D-99855D1B6AD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0" creationId="{02921E19-8234-11D8-C3C6-E7A099C52F2C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1" creationId="{7A34446E-93A4-0B01-64EA-4128ADC7C3CB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2" creationId="{F2D5C48A-1B19-6CE4-813F-12E002372C1E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43" creationId="{9D13BF07-CDFB-1F3E-A271-1B1FE2885647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2" creationId="{C725559F-43FF-6EA0-39CB-FD447C6CF9D9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3" creationId="{0EBAB11C-363C-B49A-55D9-F3075477F8E4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4" creationId="{094418F6-4F9B-B023-FC5C-673F588D8A0E}"/>
          </ac:cxnSpMkLst>
        </pc:cxnChg>
        <pc:cxnChg chg="mod">
          <ac:chgData name="Nicolas Delfosse" userId="d965f3d4-ea58-4afe-85b0-6f02e8cf3c22" providerId="ADAL" clId="{C1EF8280-3966-4681-AC4D-8D4580F2A6EE}" dt="2023-07-24T09:46:34.796" v="21346"/>
          <ac:cxnSpMkLst>
            <pc:docMk/>
            <pc:sldMk cId="3722499267" sldId="2147479248"/>
            <ac:cxnSpMk id="55" creationId="{6E9847CE-83E7-8E81-3886-02624DFC94C5}"/>
          </ac:cxnSpMkLst>
        </pc:cxnChg>
      </pc:sldChg>
      <pc:sldChg chg="addSp delSp modSp new mod">
        <pc:chgData name="Nicolas Delfosse" userId="d965f3d4-ea58-4afe-85b0-6f02e8cf3c22" providerId="ADAL" clId="{C1EF8280-3966-4681-AC4D-8D4580F2A6EE}" dt="2023-07-24T10:17:32.456" v="22930" actId="1076"/>
        <pc:sldMkLst>
          <pc:docMk/>
          <pc:sldMk cId="2423162752" sldId="2147479249"/>
        </pc:sldMkLst>
        <pc:spChg chg="mod">
          <ac:chgData name="Nicolas Delfosse" userId="d965f3d4-ea58-4afe-85b0-6f02e8cf3c22" providerId="ADAL" clId="{C1EF8280-3966-4681-AC4D-8D4580F2A6EE}" dt="2023-07-24T10:16:25.971" v="22883" actId="20577"/>
          <ac:spMkLst>
            <pc:docMk/>
            <pc:sldMk cId="2423162752" sldId="2147479249"/>
            <ac:spMk id="2" creationId="{4D367D27-2109-883F-1EC3-83CEBFD994B2}"/>
          </ac:spMkLst>
        </pc:spChg>
        <pc:spChg chg="add del mod">
          <ac:chgData name="Nicolas Delfosse" userId="d965f3d4-ea58-4afe-85b0-6f02e8cf3c22" providerId="ADAL" clId="{C1EF8280-3966-4681-AC4D-8D4580F2A6EE}" dt="2023-07-24T10:13:53.112" v="22766" actId="3680"/>
          <ac:spMkLst>
            <pc:docMk/>
            <pc:sldMk cId="2423162752" sldId="2147479249"/>
            <ac:spMk id="3" creationId="{0BF4F8A8-35F6-ECF1-FF55-C26D7ADBFCC6}"/>
          </ac:spMkLst>
        </pc:spChg>
        <pc:graphicFrameChg chg="add del mod ord modGraphic">
          <ac:chgData name="Nicolas Delfosse" userId="d965f3d4-ea58-4afe-85b0-6f02e8cf3c22" providerId="ADAL" clId="{C1EF8280-3966-4681-AC4D-8D4580F2A6EE}" dt="2023-07-24T10:12:26.871" v="22754" actId="3680"/>
          <ac:graphicFrameMkLst>
            <pc:docMk/>
            <pc:sldMk cId="2423162752" sldId="2147479249"/>
            <ac:graphicFrameMk id="4" creationId="{58217B97-1B6A-1DB4-20C5-F65ECF2A7F26}"/>
          </ac:graphicFrameMkLst>
        </pc:graphicFrameChg>
        <pc:graphicFrameChg chg="add mod ord modGraphic">
          <ac:chgData name="Nicolas Delfosse" userId="d965f3d4-ea58-4afe-85b0-6f02e8cf3c22" providerId="ADAL" clId="{C1EF8280-3966-4681-AC4D-8D4580F2A6EE}" dt="2023-07-24T10:17:32.456" v="22930" actId="1076"/>
          <ac:graphicFrameMkLst>
            <pc:docMk/>
            <pc:sldMk cId="2423162752" sldId="2147479249"/>
            <ac:graphicFrameMk id="5" creationId="{03845637-52AE-2CD9-FBAD-811BB1303397}"/>
          </ac:graphicFrameMkLst>
        </pc:graphicFrameChg>
      </pc:sldChg>
      <pc:sldChg chg="add del">
        <pc:chgData name="Nicolas Delfosse" userId="d965f3d4-ea58-4afe-85b0-6f02e8cf3c22" providerId="ADAL" clId="{C1EF8280-3966-4681-AC4D-8D4580F2A6EE}" dt="2023-07-24T09:39:24.321" v="20865"/>
        <pc:sldMkLst>
          <pc:docMk/>
          <pc:sldMk cId="2646392903" sldId="2147479250"/>
        </pc:sldMkLst>
      </pc:sldChg>
      <pc:sldChg chg="modSp new mod modAnim">
        <pc:chgData name="Nicolas Delfosse" userId="d965f3d4-ea58-4afe-85b0-6f02e8cf3c22" providerId="ADAL" clId="{C1EF8280-3966-4681-AC4D-8D4580F2A6EE}" dt="2023-07-24T16:34:50.949" v="25425" actId="20577"/>
        <pc:sldMkLst>
          <pc:docMk/>
          <pc:sldMk cId="3701026808" sldId="2147479250"/>
        </pc:sldMkLst>
        <pc:spChg chg="mod">
          <ac:chgData name="Nicolas Delfosse" userId="d965f3d4-ea58-4afe-85b0-6f02e8cf3c22" providerId="ADAL" clId="{C1EF8280-3966-4681-AC4D-8D4580F2A6EE}" dt="2023-07-24T10:11:01.504" v="22727" actId="20577"/>
          <ac:spMkLst>
            <pc:docMk/>
            <pc:sldMk cId="3701026808" sldId="2147479250"/>
            <ac:spMk id="2" creationId="{97E90C84-FFE2-FA46-46F3-9FF86FA8558F}"/>
          </ac:spMkLst>
        </pc:spChg>
        <pc:spChg chg="mod">
          <ac:chgData name="Nicolas Delfosse" userId="d965f3d4-ea58-4afe-85b0-6f02e8cf3c22" providerId="ADAL" clId="{C1EF8280-3966-4681-AC4D-8D4580F2A6EE}" dt="2023-07-24T16:34:50.949" v="25425" actId="20577"/>
          <ac:spMkLst>
            <pc:docMk/>
            <pc:sldMk cId="3701026808" sldId="2147479250"/>
            <ac:spMk id="3" creationId="{03528E60-474E-6353-AAD2-589DF9C35FD2}"/>
          </ac:spMkLst>
        </pc:spChg>
      </pc:sldChg>
      <pc:sldChg chg="modSp new mod">
        <pc:chgData name="Nicolas Delfosse" userId="d965f3d4-ea58-4afe-85b0-6f02e8cf3c22" providerId="ADAL" clId="{C1EF8280-3966-4681-AC4D-8D4580F2A6EE}" dt="2023-07-24T19:40:38.177" v="25578" actId="20577"/>
        <pc:sldMkLst>
          <pc:docMk/>
          <pc:sldMk cId="22972316" sldId="2147479251"/>
        </pc:sldMkLst>
        <pc:spChg chg="mod">
          <ac:chgData name="Nicolas Delfosse" userId="d965f3d4-ea58-4afe-85b0-6f02e8cf3c22" providerId="ADAL" clId="{C1EF8280-3966-4681-AC4D-8D4580F2A6EE}" dt="2023-07-24T19:40:38.177" v="25578" actId="20577"/>
          <ac:spMkLst>
            <pc:docMk/>
            <pc:sldMk cId="22972316" sldId="2147479251"/>
            <ac:spMk id="2" creationId="{5D16839F-EE98-079A-C804-D6E90B82D5FB}"/>
          </ac:spMkLst>
        </pc:spChg>
        <pc:spChg chg="mod">
          <ac:chgData name="Nicolas Delfosse" userId="d965f3d4-ea58-4afe-85b0-6f02e8cf3c22" providerId="ADAL" clId="{C1EF8280-3966-4681-AC4D-8D4580F2A6EE}" dt="2023-07-24T10:44:45.093" v="23661" actId="403"/>
          <ac:spMkLst>
            <pc:docMk/>
            <pc:sldMk cId="22972316" sldId="2147479251"/>
            <ac:spMk id="3" creationId="{EF38492E-5788-B3EB-E40A-E1284E7AC471}"/>
          </ac:spMkLst>
        </pc:spChg>
      </pc:sldChg>
      <pc:sldChg chg="new del">
        <pc:chgData name="Nicolas Delfosse" userId="d965f3d4-ea58-4afe-85b0-6f02e8cf3c22" providerId="ADAL" clId="{C1EF8280-3966-4681-AC4D-8D4580F2A6EE}" dt="2023-07-24T10:12:37.704" v="22762" actId="680"/>
        <pc:sldMkLst>
          <pc:docMk/>
          <pc:sldMk cId="508778362" sldId="2147479251"/>
        </pc:sldMkLst>
      </pc:sldChg>
      <pc:sldChg chg="modSp new add del mod">
        <pc:chgData name="Nicolas Delfosse" userId="d965f3d4-ea58-4afe-85b0-6f02e8cf3c22" providerId="ADAL" clId="{C1EF8280-3966-4681-AC4D-8D4580F2A6EE}" dt="2023-07-24T10:42:03.585" v="23363" actId="47"/>
        <pc:sldMkLst>
          <pc:docMk/>
          <pc:sldMk cId="1231190464" sldId="2147479251"/>
        </pc:sldMkLst>
        <pc:spChg chg="mod">
          <ac:chgData name="Nicolas Delfosse" userId="d965f3d4-ea58-4afe-85b0-6f02e8cf3c22" providerId="ADAL" clId="{C1EF8280-3966-4681-AC4D-8D4580F2A6EE}" dt="2023-07-24T10:39:50.390" v="23275" actId="20577"/>
          <ac:spMkLst>
            <pc:docMk/>
            <pc:sldMk cId="1231190464" sldId="2147479251"/>
            <ac:spMk id="2" creationId="{7EED3D0F-ADEA-6BC8-4509-EF2C97F1F7B0}"/>
          </ac:spMkLst>
        </pc:spChg>
        <pc:spChg chg="mod">
          <ac:chgData name="Nicolas Delfosse" userId="d965f3d4-ea58-4afe-85b0-6f02e8cf3c22" providerId="ADAL" clId="{C1EF8280-3966-4681-AC4D-8D4580F2A6EE}" dt="2023-07-24T10:39:56.124" v="23288" actId="20577"/>
          <ac:spMkLst>
            <pc:docMk/>
            <pc:sldMk cId="1231190464" sldId="2147479251"/>
            <ac:spMk id="3" creationId="{0795B3CE-EEAF-32BD-9B2F-51780078F30E}"/>
          </ac:spMkLst>
        </pc:spChg>
      </pc:sldChg>
      <pc:sldChg chg="modSp add mod modAnim">
        <pc:chgData name="Nicolas Delfosse" userId="d965f3d4-ea58-4afe-85b0-6f02e8cf3c22" providerId="ADAL" clId="{C1EF8280-3966-4681-AC4D-8D4580F2A6EE}" dt="2023-07-24T15:34:28.456" v="24288" actId="20577"/>
        <pc:sldMkLst>
          <pc:docMk/>
          <pc:sldMk cId="1851134297" sldId="2147479252"/>
        </pc:sldMkLst>
        <pc:spChg chg="mod">
          <ac:chgData name="Nicolas Delfosse" userId="d965f3d4-ea58-4afe-85b0-6f02e8cf3c22" providerId="ADAL" clId="{C1EF8280-3966-4681-AC4D-8D4580F2A6EE}" dt="2023-07-24T15:22:33.433" v="23707" actId="20577"/>
          <ac:spMkLst>
            <pc:docMk/>
            <pc:sldMk cId="1851134297" sldId="2147479252"/>
            <ac:spMk id="2" creationId="{90D2CF97-99C2-4ADC-F70B-38E6D3AA42BE}"/>
          </ac:spMkLst>
        </pc:spChg>
        <pc:spChg chg="mod">
          <ac:chgData name="Nicolas Delfosse" userId="d965f3d4-ea58-4afe-85b0-6f02e8cf3c22" providerId="ADAL" clId="{C1EF8280-3966-4681-AC4D-8D4580F2A6EE}" dt="2023-07-24T15:34:28.456" v="24288" actId="20577"/>
          <ac:spMkLst>
            <pc:docMk/>
            <pc:sldMk cId="1851134297" sldId="2147479252"/>
            <ac:spMk id="3" creationId="{F7FB83CE-EF45-3268-A177-EC888495BFB3}"/>
          </ac:spMkLst>
        </pc:spChg>
      </pc:sldChg>
      <pc:sldChg chg="new add del">
        <pc:chgData name="Nicolas Delfosse" userId="d965f3d4-ea58-4afe-85b0-6f02e8cf3c22" providerId="ADAL" clId="{C1EF8280-3966-4681-AC4D-8D4580F2A6EE}" dt="2023-07-24T10:39:28.404" v="23218" actId="47"/>
        <pc:sldMkLst>
          <pc:docMk/>
          <pc:sldMk cId="2302417059" sldId="2147479252"/>
        </pc:sldMkLst>
      </pc:sldChg>
      <pc:sldChg chg="modSp add del mod modAnim">
        <pc:chgData name="Nicolas Delfosse" userId="d965f3d4-ea58-4afe-85b0-6f02e8cf3c22" providerId="ADAL" clId="{C1EF8280-3966-4681-AC4D-8D4580F2A6EE}" dt="2023-07-24T16:20:22.379" v="24811" actId="47"/>
        <pc:sldMkLst>
          <pc:docMk/>
          <pc:sldMk cId="127942086" sldId="2147479253"/>
        </pc:sldMkLst>
        <pc:spChg chg="mod">
          <ac:chgData name="Nicolas Delfosse" userId="d965f3d4-ea58-4afe-85b0-6f02e8cf3c22" providerId="ADAL" clId="{C1EF8280-3966-4681-AC4D-8D4580F2A6EE}" dt="2023-07-24T16:20:15.340" v="24810" actId="20577"/>
          <ac:spMkLst>
            <pc:docMk/>
            <pc:sldMk cId="127942086" sldId="2147479253"/>
            <ac:spMk id="3" creationId="{0DC0588F-C9B6-F613-10D5-AA451F051548}"/>
          </ac:spMkLst>
        </pc:spChg>
      </pc:sldChg>
      <pc:sldChg chg="new del">
        <pc:chgData name="Nicolas Delfosse" userId="d965f3d4-ea58-4afe-85b0-6f02e8cf3c22" providerId="ADAL" clId="{C1EF8280-3966-4681-AC4D-8D4580F2A6EE}" dt="2023-07-24T16:27:32.306" v="25166" actId="680"/>
        <pc:sldMkLst>
          <pc:docMk/>
          <pc:sldMk cId="314898587" sldId="2147479253"/>
        </pc:sldMkLst>
      </pc:sldChg>
      <pc:sldChg chg="new add del">
        <pc:chgData name="Nicolas Delfosse" userId="d965f3d4-ea58-4afe-85b0-6f02e8cf3c22" providerId="ADAL" clId="{C1EF8280-3966-4681-AC4D-8D4580F2A6EE}" dt="2023-07-24T10:39:28.404" v="23218" actId="47"/>
        <pc:sldMkLst>
          <pc:docMk/>
          <pc:sldMk cId="379746091" sldId="2147479253"/>
        </pc:sldMkLst>
      </pc:sldChg>
      <pc:sldChg chg="addSp delSp modSp add mod delAnim modAnim">
        <pc:chgData name="Nicolas Delfosse" userId="d965f3d4-ea58-4afe-85b0-6f02e8cf3c22" providerId="ADAL" clId="{C1EF8280-3966-4681-AC4D-8D4580F2A6EE}" dt="2023-07-25T05:29:14.459" v="26026" actId="20577"/>
        <pc:sldMkLst>
          <pc:docMk/>
          <pc:sldMk cId="721305961" sldId="2147479253"/>
        </pc:sldMkLst>
        <pc:spChg chg="mod">
          <ac:chgData name="Nicolas Delfosse" userId="d965f3d4-ea58-4afe-85b0-6f02e8cf3c22" providerId="ADAL" clId="{C1EF8280-3966-4681-AC4D-8D4580F2A6EE}" dt="2023-07-24T16:27:49.415" v="25202" actId="20577"/>
          <ac:spMkLst>
            <pc:docMk/>
            <pc:sldMk cId="721305961" sldId="2147479253"/>
            <ac:spMk id="2" creationId="{5C383F6A-2476-736B-8D8D-854C654AA77D}"/>
          </ac:spMkLst>
        </pc:spChg>
        <pc:spChg chg="del mod">
          <ac:chgData name="Nicolas Delfosse" userId="d965f3d4-ea58-4afe-85b0-6f02e8cf3c22" providerId="ADAL" clId="{C1EF8280-3966-4681-AC4D-8D4580F2A6EE}" dt="2023-07-24T16:28:16.344" v="25209" actId="478"/>
          <ac:spMkLst>
            <pc:docMk/>
            <pc:sldMk cId="721305961" sldId="2147479253"/>
            <ac:spMk id="3" creationId="{02526627-AC39-7F89-633E-1CBAA683AD88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6" creationId="{AA0905F7-1056-DC69-9A5C-B7EA10C88BC4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7" creationId="{007DF67E-7C94-BA9A-3737-D06C7488E543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6" creationId="{C8E6A31A-F812-0934-891D-C1590AD6B7CC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7" creationId="{24A5CD26-321F-DECC-2FDB-9B44431748DD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8" creationId="{0FC9922E-7F50-44DD-4699-FB722B3477C0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19" creationId="{52F7CAB6-C32D-E235-7BA5-E83B9E34BEB4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0" creationId="{7296D4FA-92F1-8949-768C-85896415FC13}"/>
          </ac:spMkLst>
        </pc:spChg>
        <pc:spChg chg="del mod topLvl">
          <ac:chgData name="Nicolas Delfosse" userId="d965f3d4-ea58-4afe-85b0-6f02e8cf3c22" providerId="ADAL" clId="{C1EF8280-3966-4681-AC4D-8D4580F2A6EE}" dt="2023-07-24T16:28:46.931" v="25219" actId="478"/>
          <ac:spMkLst>
            <pc:docMk/>
            <pc:sldMk cId="721305961" sldId="2147479253"/>
            <ac:spMk id="21" creationId="{AFB6BFF5-E6E8-295E-7E3E-E3C5724DCA4D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2" creationId="{D33E29BD-26DB-CD7B-9240-433E46A44D38}"/>
          </ac:spMkLst>
        </pc:spChg>
        <pc:spChg chg="del mod topLvl">
          <ac:chgData name="Nicolas Delfosse" userId="d965f3d4-ea58-4afe-85b0-6f02e8cf3c22" providerId="ADAL" clId="{C1EF8280-3966-4681-AC4D-8D4580F2A6EE}" dt="2023-07-24T16:29:18.228" v="25227" actId="478"/>
          <ac:spMkLst>
            <pc:docMk/>
            <pc:sldMk cId="721305961" sldId="2147479253"/>
            <ac:spMk id="23" creationId="{24B04129-E810-8340-12E7-18087CF3ACDB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6" creationId="{3433DDC9-2F03-1D57-24BB-D34601DADD44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7" creationId="{D14330C2-214E-9F69-1413-6A79B91E76D3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8" creationId="{C4B4848A-E01F-78A1-99D7-C71E1670E03E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59" creationId="{AD8915EA-0E44-1941-17C4-7C4D92F207C1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0" creationId="{C67DA90F-7E5A-2B54-D57A-F63F5D12C33C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1" creationId="{4F152E27-C148-BE38-5948-976591185CD0}"/>
          </ac:spMkLst>
        </pc:spChg>
        <pc:spChg chg="del topLvl">
          <ac:chgData name="Nicolas Delfosse" userId="d965f3d4-ea58-4afe-85b0-6f02e8cf3c22" providerId="ADAL" clId="{C1EF8280-3966-4681-AC4D-8D4580F2A6EE}" dt="2023-07-24T16:28:08.483" v="25207" actId="478"/>
          <ac:spMkLst>
            <pc:docMk/>
            <pc:sldMk cId="721305961" sldId="2147479253"/>
            <ac:spMk id="62" creationId="{3226F087-E209-B5B2-C222-05A31FD3B0DE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4" creationId="{F27476D2-794B-6DA8-52DE-04BF2EE568DF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5" creationId="{5106E9BE-F895-99F1-BDC5-EA17AC433ABF}"/>
          </ac:spMkLst>
        </pc:spChg>
        <pc:spChg chg="add mod">
          <ac:chgData name="Nicolas Delfosse" userId="d965f3d4-ea58-4afe-85b0-6f02e8cf3c22" providerId="ADAL" clId="{C1EF8280-3966-4681-AC4D-8D4580F2A6EE}" dt="2023-07-24T16:28:41.278" v="25216" actId="571"/>
          <ac:spMkLst>
            <pc:docMk/>
            <pc:sldMk cId="721305961" sldId="2147479253"/>
            <ac:spMk id="96" creationId="{3512DDC4-A0DB-D4F9-89BE-1B05BF46DEFD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7" creationId="{78215A68-4859-78BD-4067-24368FC9FF3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8" creationId="{23A5FDB4-9701-662F-9C53-8ED2490EDF7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99" creationId="{8B2FF6A3-B22D-E421-AA91-502C4283AAD5}"/>
          </ac:spMkLst>
        </pc:spChg>
        <pc:spChg chg="add del mod">
          <ac:chgData name="Nicolas Delfosse" userId="d965f3d4-ea58-4afe-85b0-6f02e8cf3c22" providerId="ADAL" clId="{C1EF8280-3966-4681-AC4D-8D4580F2A6EE}" dt="2023-07-24T16:28:59.632" v="25222" actId="478"/>
          <ac:spMkLst>
            <pc:docMk/>
            <pc:sldMk cId="721305961" sldId="2147479253"/>
            <ac:spMk id="100" creationId="{1235D255-E042-0F49-4BFA-C911B19348E2}"/>
          </ac:spMkLst>
        </pc:spChg>
        <pc:spChg chg="add mod">
          <ac:chgData name="Nicolas Delfosse" userId="d965f3d4-ea58-4afe-85b0-6f02e8cf3c22" providerId="ADAL" clId="{C1EF8280-3966-4681-AC4D-8D4580F2A6EE}" dt="2023-07-24T16:28:57.958" v="25221" actId="1076"/>
          <ac:spMkLst>
            <pc:docMk/>
            <pc:sldMk cId="721305961" sldId="2147479253"/>
            <ac:spMk id="101" creationId="{AAB0D2EC-9DB4-35C1-BB12-B8D805F59ABD}"/>
          </ac:spMkLst>
        </pc:spChg>
        <pc:spChg chg="add mod">
          <ac:chgData name="Nicolas Delfosse" userId="d965f3d4-ea58-4afe-85b0-6f02e8cf3c22" providerId="ADAL" clId="{C1EF8280-3966-4681-AC4D-8D4580F2A6EE}" dt="2023-07-24T16:29:15.395" v="25226" actId="1076"/>
          <ac:spMkLst>
            <pc:docMk/>
            <pc:sldMk cId="721305961" sldId="2147479253"/>
            <ac:spMk id="102" creationId="{8AAC44CC-07F6-6B62-C640-1AA3E1DF3FE2}"/>
          </ac:spMkLst>
        </pc:spChg>
        <pc:spChg chg="add mod">
          <ac:chgData name="Nicolas Delfosse" userId="d965f3d4-ea58-4afe-85b0-6f02e8cf3c22" providerId="ADAL" clId="{C1EF8280-3966-4681-AC4D-8D4580F2A6EE}" dt="2023-07-24T16:29:05.346" v="25223" actId="1076"/>
          <ac:spMkLst>
            <pc:docMk/>
            <pc:sldMk cId="721305961" sldId="2147479253"/>
            <ac:spMk id="103" creationId="{401F711A-7CE3-F93D-913F-1886E20CCA03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4" creationId="{91D14FBE-DD4E-3CF9-626C-2F14C64FD40F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5" creationId="{D626DACF-3D3B-1248-5030-B9FEB7D33004}"/>
          </ac:spMkLst>
        </pc:spChg>
        <pc:spChg chg="add del mod">
          <ac:chgData name="Nicolas Delfosse" userId="d965f3d4-ea58-4afe-85b0-6f02e8cf3c22" providerId="ADAL" clId="{C1EF8280-3966-4681-AC4D-8D4580F2A6EE}" dt="2023-07-24T16:29:08.624" v="25224" actId="478"/>
          <ac:spMkLst>
            <pc:docMk/>
            <pc:sldMk cId="721305961" sldId="2147479253"/>
            <ac:spMk id="106" creationId="{798C02D9-1BCA-C7FA-5535-A14BAC520E94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7" creationId="{1F27EFE7-3441-0F3D-29A3-587DC8F5AE87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8" creationId="{97551162-06BD-E8DF-3A75-D3E67FBA972F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09" creationId="{889F5C89-404D-8809-BC6C-7C85DF0AC083}"/>
          </ac:spMkLst>
        </pc:spChg>
        <pc:spChg chg="add mod">
          <ac:chgData name="Nicolas Delfosse" userId="d965f3d4-ea58-4afe-85b0-6f02e8cf3c22" providerId="ADAL" clId="{C1EF8280-3966-4681-AC4D-8D4580F2A6EE}" dt="2023-07-24T16:29:57.391" v="25239" actId="12789"/>
          <ac:spMkLst>
            <pc:docMk/>
            <pc:sldMk cId="721305961" sldId="2147479253"/>
            <ac:spMk id="110" creationId="{7FA5314A-BE7E-DD17-2EBA-D3215D9CE24D}"/>
          </ac:spMkLst>
        </pc:spChg>
        <pc:spChg chg="add mod">
          <ac:chgData name="Nicolas Delfosse" userId="d965f3d4-ea58-4afe-85b0-6f02e8cf3c22" providerId="ADAL" clId="{C1EF8280-3966-4681-AC4D-8D4580F2A6EE}" dt="2023-07-24T16:33:38.394" v="25410" actId="1076"/>
          <ac:spMkLst>
            <pc:docMk/>
            <pc:sldMk cId="721305961" sldId="2147479253"/>
            <ac:spMk id="111" creationId="{FFFDE0CA-7E01-4CD8-769E-D6FC1759E481}"/>
          </ac:spMkLst>
        </pc:spChg>
        <pc:spChg chg="add mod">
          <ac:chgData name="Nicolas Delfosse" userId="d965f3d4-ea58-4afe-85b0-6f02e8cf3c22" providerId="ADAL" clId="{C1EF8280-3966-4681-AC4D-8D4580F2A6EE}" dt="2023-07-25T05:29:14.459" v="26026" actId="20577"/>
          <ac:spMkLst>
            <pc:docMk/>
            <pc:sldMk cId="721305961" sldId="2147479253"/>
            <ac:spMk id="112" creationId="{C2BE74A0-79AA-441A-1B43-DB5D63351150}"/>
          </ac:spMkLst>
        </pc:spChg>
        <pc:grpChg chg="add del mod">
          <ac:chgData name="Nicolas Delfosse" userId="d965f3d4-ea58-4afe-85b0-6f02e8cf3c22" providerId="ADAL" clId="{C1EF8280-3966-4681-AC4D-8D4580F2A6EE}" dt="2023-07-24T16:28:27.466" v="25213" actId="165"/>
          <ac:grpSpMkLst>
            <pc:docMk/>
            <pc:sldMk cId="721305961" sldId="2147479253"/>
            <ac:grpSpMk id="4" creationId="{8AE46210-907E-F5BD-2E23-37771BBD6DF6}"/>
          </ac:grpSpMkLst>
        </pc:grpChg>
        <pc:grpChg chg="del mod topLvl">
          <ac:chgData name="Nicolas Delfosse" userId="d965f3d4-ea58-4afe-85b0-6f02e8cf3c22" providerId="ADAL" clId="{C1EF8280-3966-4681-AC4D-8D4580F2A6EE}" dt="2023-07-24T16:28:32.675" v="25214" actId="165"/>
          <ac:grpSpMkLst>
            <pc:docMk/>
            <pc:sldMk cId="721305961" sldId="2147479253"/>
            <ac:grpSpMk id="5" creationId="{F24F66C2-8747-A83B-E2D3-B798E7A31E5A}"/>
          </ac:grpSpMkLst>
        </pc:grpChg>
        <pc:grpChg chg="mod topLvl">
          <ac:chgData name="Nicolas Delfosse" userId="d965f3d4-ea58-4afe-85b0-6f02e8cf3c22" providerId="ADAL" clId="{C1EF8280-3966-4681-AC4D-8D4580F2A6EE}" dt="2023-07-24T16:28:18.594" v="25210" actId="1076"/>
          <ac:grpSpMkLst>
            <pc:docMk/>
            <pc:sldMk cId="721305961" sldId="2147479253"/>
            <ac:grpSpMk id="32" creationId="{5DBF637C-6E77-8A99-4FF9-8E25E52F7D40}"/>
          </ac:grpSpMkLst>
        </pc:grpChg>
        <pc:grpChg chg="del">
          <ac:chgData name="Nicolas Delfosse" userId="d965f3d4-ea58-4afe-85b0-6f02e8cf3c22" providerId="ADAL" clId="{C1EF8280-3966-4681-AC4D-8D4580F2A6EE}" dt="2023-07-24T16:27:56.899" v="25205" actId="478"/>
          <ac:grpSpMkLst>
            <pc:docMk/>
            <pc:sldMk cId="721305961" sldId="2147479253"/>
            <ac:grpSpMk id="84" creationId="{FACFB8ED-B6A6-4422-8CE9-48D0D1D1868C}"/>
          </ac:grpSpMkLst>
        </pc:grpChg>
        <pc:grpChg chg="del">
          <ac:chgData name="Nicolas Delfosse" userId="d965f3d4-ea58-4afe-85b0-6f02e8cf3c22" providerId="ADAL" clId="{C1EF8280-3966-4681-AC4D-8D4580F2A6EE}" dt="2023-07-24T16:28:04.177" v="25206" actId="165"/>
          <ac:grpSpMkLst>
            <pc:docMk/>
            <pc:sldMk cId="721305961" sldId="2147479253"/>
            <ac:grpSpMk id="85" creationId="{08D66B37-BCFB-0B76-5AD0-C8F897573D51}"/>
          </ac:grpSpMkLst>
        </pc:grp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8" creationId="{D80664E0-2013-A557-A219-7F2F272F6FD4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9" creationId="{D1EB76DA-02A2-25E4-2B21-893E0D4602DF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0" creationId="{DFE47CB2-12DF-477E-77E3-B7FBD3352D1C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1" creationId="{C0F9E69B-E5C1-59AE-7D03-166FECB92C44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2" creationId="{7E75EEA3-2E3F-ABA3-B1E3-98B073D349A5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3" creationId="{81FB39D9-6F47-59B7-6B22-F1387211FBA1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4" creationId="{D5411F55-6D56-A1D0-93F3-CCF7872E5CFB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15" creationId="{735D00AE-4F74-BF06-F69B-CA22594BD98A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4" creationId="{B7BBA1B6-3A70-B4B8-FD1B-F632094B00F8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5" creationId="{8268BD51-1697-AFEC-B46C-3CDFC588A778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6" creationId="{9028F44B-A34E-3A20-31AB-22D37D0D5FA7}"/>
          </ac:cxnSpMkLst>
        </pc:cxnChg>
        <pc:cxnChg chg="mod topLvl">
          <ac:chgData name="Nicolas Delfosse" userId="d965f3d4-ea58-4afe-85b0-6f02e8cf3c22" providerId="ADAL" clId="{C1EF8280-3966-4681-AC4D-8D4580F2A6EE}" dt="2023-07-24T16:29:18.228" v="25227" actId="478"/>
          <ac:cxnSpMkLst>
            <pc:docMk/>
            <pc:sldMk cId="721305961" sldId="2147479253"/>
            <ac:cxnSpMk id="27" creationId="{D6BD2905-097B-2983-BC32-B6A093E65F3C}"/>
          </ac:cxnSpMkLst>
        </pc:cxnChg>
      </pc:sldChg>
      <pc:sldChg chg="modSp new mod modAnim">
        <pc:chgData name="Nicolas Delfosse" userId="d965f3d4-ea58-4afe-85b0-6f02e8cf3c22" providerId="ADAL" clId="{C1EF8280-3966-4681-AC4D-8D4580F2A6EE}" dt="2023-07-24T19:57:30.089" v="25838"/>
        <pc:sldMkLst>
          <pc:docMk/>
          <pc:sldMk cId="1818206734" sldId="2147479254"/>
        </pc:sldMkLst>
        <pc:spChg chg="mod">
          <ac:chgData name="Nicolas Delfosse" userId="d965f3d4-ea58-4afe-85b0-6f02e8cf3c22" providerId="ADAL" clId="{C1EF8280-3966-4681-AC4D-8D4580F2A6EE}" dt="2023-07-24T19:40:31.680" v="25563" actId="20577"/>
          <ac:spMkLst>
            <pc:docMk/>
            <pc:sldMk cId="1818206734" sldId="2147479254"/>
            <ac:spMk id="2" creationId="{592DF299-E3B9-1D39-A6DB-142455C7E5B4}"/>
          </ac:spMkLst>
        </pc:spChg>
        <pc:spChg chg="mod">
          <ac:chgData name="Nicolas Delfosse" userId="d965f3d4-ea58-4afe-85b0-6f02e8cf3c22" providerId="ADAL" clId="{C1EF8280-3966-4681-AC4D-8D4580F2A6EE}" dt="2023-07-24T19:57:25.098" v="25837" actId="20577"/>
          <ac:spMkLst>
            <pc:docMk/>
            <pc:sldMk cId="1818206734" sldId="2147479254"/>
            <ac:spMk id="3" creationId="{5FF6A5B0-05B6-6610-ADDC-1823BF1AB276}"/>
          </ac:spMkLst>
        </pc:spChg>
      </pc:sldChg>
      <pc:sldMasterChg chg="delSldLayout">
        <pc:chgData name="Nicolas Delfosse" userId="d965f3d4-ea58-4afe-85b0-6f02e8cf3c22" providerId="ADAL" clId="{C1EF8280-3966-4681-AC4D-8D4580F2A6EE}" dt="2023-07-24T07:28:51.470" v="18413" actId="47"/>
        <pc:sldMasterMkLst>
          <pc:docMk/>
          <pc:sldMasterMk cId="3146644613" sldId="2147483648"/>
        </pc:sldMasterMkLst>
        <pc:sldLayoutChg chg="del">
          <pc:chgData name="Nicolas Delfosse" userId="d965f3d4-ea58-4afe-85b0-6f02e8cf3c22" providerId="ADAL" clId="{C1EF8280-3966-4681-AC4D-8D4580F2A6EE}" dt="2023-07-24T00:09:52.822" v="15427" actId="47"/>
          <pc:sldLayoutMkLst>
            <pc:docMk/>
            <pc:sldMasterMk cId="3146644613" sldId="2147483648"/>
            <pc:sldLayoutMk cId="618093841" sldId="2147483660"/>
          </pc:sldLayoutMkLst>
        </pc:sldLayoutChg>
        <pc:sldLayoutChg chg="del">
          <pc:chgData name="Nicolas Delfosse" userId="d965f3d4-ea58-4afe-85b0-6f02e8cf3c22" providerId="ADAL" clId="{C1EF8280-3966-4681-AC4D-8D4580F2A6EE}" dt="2023-07-24T07:28:51.470" v="18413" actId="47"/>
          <pc:sldLayoutMkLst>
            <pc:docMk/>
            <pc:sldMasterMk cId="3146644613" sldId="2147483648"/>
            <pc:sldLayoutMk cId="2841218977" sldId="2147483660"/>
          </pc:sldLayoutMkLst>
        </pc:sldLayoutChg>
      </pc:sldMasterChg>
    </pc:docChg>
  </pc:docChgLst>
  <pc:docChgLst>
    <pc:chgData name="Nicolas Delfosse" userId="d965f3d4-ea58-4afe-85b0-6f02e8cf3c22" providerId="ADAL" clId="{0B06A6DF-F031-4FC4-B35A-548A77AFA3C5}"/>
    <pc:docChg chg="undo redo custSel addSld delSld modSld sldOrd">
      <pc:chgData name="Nicolas Delfosse" userId="d965f3d4-ea58-4afe-85b0-6f02e8cf3c22" providerId="ADAL" clId="{0B06A6DF-F031-4FC4-B35A-548A77AFA3C5}" dt="2023-07-29T18:58:20.964" v="18839" actId="47"/>
      <pc:docMkLst>
        <pc:docMk/>
      </pc:docMkLst>
      <pc:sldChg chg="modSp mod">
        <pc:chgData name="Nicolas Delfosse" userId="d965f3d4-ea58-4afe-85b0-6f02e8cf3c22" providerId="ADAL" clId="{0B06A6DF-F031-4FC4-B35A-548A77AFA3C5}" dt="2023-07-27T16:19:54.223" v="2" actId="20577"/>
        <pc:sldMkLst>
          <pc:docMk/>
          <pc:sldMk cId="479330090" sldId="256"/>
        </pc:sldMkLst>
        <pc:spChg chg="mod">
          <ac:chgData name="Nicolas Delfosse" userId="d965f3d4-ea58-4afe-85b0-6f02e8cf3c22" providerId="ADAL" clId="{0B06A6DF-F031-4FC4-B35A-548A77AFA3C5}" dt="2023-07-27T16:19:50.838" v="1" actId="20577"/>
          <ac:spMkLst>
            <pc:docMk/>
            <pc:sldMk cId="479330090" sldId="256"/>
            <ac:spMk id="2" creationId="{111BF0EE-E77A-0E50-B137-D05E8CEE518B}"/>
          </ac:spMkLst>
        </pc:spChg>
        <pc:spChg chg="mod">
          <ac:chgData name="Nicolas Delfosse" userId="d965f3d4-ea58-4afe-85b0-6f02e8cf3c22" providerId="ADAL" clId="{0B06A6DF-F031-4FC4-B35A-548A77AFA3C5}" dt="2023-07-27T16:19:54.223" v="2" actId="20577"/>
          <ac:spMkLst>
            <pc:docMk/>
            <pc:sldMk cId="479330090" sldId="256"/>
            <ac:spMk id="3" creationId="{D7EEE667-B901-969C-BF87-237CFFDE8DB8}"/>
          </ac:spMkLst>
        </pc:spChg>
      </pc:sldChg>
      <pc:sldChg chg="addSp modSp add del mo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465781438" sldId="257"/>
        </pc:sldMkLst>
        <pc:spChg chg="mod">
          <ac:chgData name="Nicolas Delfosse" userId="d965f3d4-ea58-4afe-85b0-6f02e8cf3c22" providerId="ADAL" clId="{0B06A6DF-F031-4FC4-B35A-548A77AFA3C5}" dt="2023-07-28T10:26:48.414" v="5976" actId="14100"/>
          <ac:spMkLst>
            <pc:docMk/>
            <pc:sldMk cId="465781438" sldId="257"/>
            <ac:spMk id="3" creationId="{DBFC18B3-1840-3195-E9E0-98952D7968CE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4" creationId="{3A4DDCC0-9B6A-0DDA-70E9-08E645E18F6B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5" creationId="{604DBF04-A9EB-7DF6-ADFE-9DCFF022F51D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6" creationId="{93904B8B-3B1C-0DFC-6937-BC57121EA442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7" creationId="{90ADC3DE-E501-47CE-6288-7FED22E56FBB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8" creationId="{14A3EE06-5AA8-1DDD-B937-17E7E962959A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9" creationId="{E191D78C-3D69-795F-992B-E2C89A8DCE17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0" creationId="{BCCD6752-13A7-A3FE-1A53-FE8B17970C1C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3" creationId="{58ED4044-C854-6F8C-98A1-9C349F1E00FD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4" creationId="{36B71296-EF64-CDBF-5C82-6B7358840E54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6" creationId="{8A02E9F8-AFCA-42A2-BCEF-6B11463EAF64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7" creationId="{2B40B72B-52DA-E176-070E-2DFB4EBCB4D6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8" creationId="{E4EC4C5E-89F1-CCFD-AA51-EBEF9C16E090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19" creationId="{9E2B1765-BD98-FDFF-05A8-FEB9FCEBAC10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23" creationId="{90D2AE00-F5AF-94E7-5286-738832128A18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24" creationId="{42C95F48-8A73-C9B2-B8C3-15AFD2E53A78}"/>
          </ac:spMkLst>
        </pc:spChg>
        <pc:spChg chg="add mod">
          <ac:chgData name="Nicolas Delfosse" userId="d965f3d4-ea58-4afe-85b0-6f02e8cf3c22" providerId="ADAL" clId="{0B06A6DF-F031-4FC4-B35A-548A77AFA3C5}" dt="2023-07-28T10:27:11.348" v="5979" actId="1076"/>
          <ac:spMkLst>
            <pc:docMk/>
            <pc:sldMk cId="465781438" sldId="257"/>
            <ac:spMk id="25" creationId="{156EE785-A42E-B0F2-9038-816E489A42EA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28" creationId="{3ACF3E05-24F4-A76F-7FC8-2616AF6DBABC}"/>
          </ac:spMkLst>
        </pc:spChg>
        <pc:spChg chg="add mod">
          <ac:chgData name="Nicolas Delfosse" userId="d965f3d4-ea58-4afe-85b0-6f02e8cf3c22" providerId="ADAL" clId="{0B06A6DF-F031-4FC4-B35A-548A77AFA3C5}" dt="2023-07-28T10:27:01.149" v="5978" actId="1076"/>
          <ac:spMkLst>
            <pc:docMk/>
            <pc:sldMk cId="465781438" sldId="257"/>
            <ac:spMk id="29" creationId="{41FC6B42-8A7A-229A-FB45-BA0A47A8C193}"/>
          </ac:spMkLst>
        </pc:spChg>
        <pc:grpChg chg="add">
          <ac:chgData name="Nicolas Delfosse" userId="d965f3d4-ea58-4afe-85b0-6f02e8cf3c22" providerId="ADAL" clId="{0B06A6DF-F031-4FC4-B35A-548A77AFA3C5}" dt="2023-07-28T10:29:23.663" v="5992" actId="164"/>
          <ac:grpSpMkLst>
            <pc:docMk/>
            <pc:sldMk cId="465781438" sldId="257"/>
            <ac:grpSpMk id="32" creationId="{7A7C8454-1AEA-341F-ED0B-407C25258089}"/>
          </ac:grpSpMkLst>
        </pc:grp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11" creationId="{0531B0F2-EE00-F0B6-B2B6-5329C17A99FA}"/>
          </ac:cxnSpMkLst>
        </pc:cxn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12" creationId="{A0D589B3-A9E3-B028-BBAE-B230BDA80FDA}"/>
          </ac:cxnSpMkLst>
        </pc:cxn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15" creationId="{A2FFD0A7-5FA8-D980-A7D9-939EC826CBAE}"/>
          </ac:cxnSpMkLst>
        </pc:cxn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20" creationId="{2AB8825F-D80B-A7F8-2D97-7BA0A943AE5E}"/>
          </ac:cxnSpMkLst>
        </pc:cxn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21" creationId="{78F10B53-5154-A78A-99B9-AABC51112556}"/>
          </ac:cxnSpMkLst>
        </pc:cxnChg>
        <pc:cxnChg chg="add mod">
          <ac:chgData name="Nicolas Delfosse" userId="d965f3d4-ea58-4afe-85b0-6f02e8cf3c22" providerId="ADAL" clId="{0B06A6DF-F031-4FC4-B35A-548A77AFA3C5}" dt="2023-07-28T10:27:01.149" v="5978" actId="1076"/>
          <ac:cxnSpMkLst>
            <pc:docMk/>
            <pc:sldMk cId="465781438" sldId="257"/>
            <ac:cxnSpMk id="22" creationId="{93BB2AEB-28F4-F245-6731-12A356E05C01}"/>
          </ac:cxnSpMkLst>
        </pc:cxnChg>
        <pc:cxnChg chg="add mod">
          <ac:chgData name="Nicolas Delfosse" userId="d965f3d4-ea58-4afe-85b0-6f02e8cf3c22" providerId="ADAL" clId="{0B06A6DF-F031-4FC4-B35A-548A77AFA3C5}" dt="2023-07-28T10:27:11.348" v="5979" actId="1076"/>
          <ac:cxnSpMkLst>
            <pc:docMk/>
            <pc:sldMk cId="465781438" sldId="257"/>
            <ac:cxnSpMk id="26" creationId="{FA5B76CE-3280-CA0B-AF82-5D46082E3AB4}"/>
          </ac:cxnSpMkLst>
        </pc:cxnChg>
        <pc:cxnChg chg="add mod">
          <ac:chgData name="Nicolas Delfosse" userId="d965f3d4-ea58-4afe-85b0-6f02e8cf3c22" providerId="ADAL" clId="{0B06A6DF-F031-4FC4-B35A-548A77AFA3C5}" dt="2023-07-28T10:27:11.348" v="5979" actId="1076"/>
          <ac:cxnSpMkLst>
            <pc:docMk/>
            <pc:sldMk cId="465781438" sldId="257"/>
            <ac:cxnSpMk id="27" creationId="{A7463EE7-DA8B-1FDA-5639-AC290D68B161}"/>
          </ac:cxnSpMkLst>
        </pc:cxnChg>
      </pc:sldChg>
      <pc:sldChg chg="addSp delSp modSp add mod">
        <pc:chgData name="Nicolas Delfosse" userId="d965f3d4-ea58-4afe-85b0-6f02e8cf3c22" providerId="ADAL" clId="{0B06A6DF-F031-4FC4-B35A-548A77AFA3C5}" dt="2023-07-29T17:49:06.284" v="18446" actId="2085"/>
        <pc:sldMkLst>
          <pc:docMk/>
          <pc:sldMk cId="4135354216" sldId="257"/>
        </pc:sldMkLst>
        <pc:spChg chg="mod">
          <ac:chgData name="Nicolas Delfosse" userId="d965f3d4-ea58-4afe-85b0-6f02e8cf3c22" providerId="ADAL" clId="{0B06A6DF-F031-4FC4-B35A-548A77AFA3C5}" dt="2023-07-29T17:49:06.284" v="18446" actId="2085"/>
          <ac:spMkLst>
            <pc:docMk/>
            <pc:sldMk cId="4135354216" sldId="257"/>
            <ac:spMk id="23" creationId="{90D2AE00-F5AF-94E7-5286-738832128A18}"/>
          </ac:spMkLst>
        </pc:spChg>
        <pc:spChg chg="mod">
          <ac:chgData name="Nicolas Delfosse" userId="d965f3d4-ea58-4afe-85b0-6f02e8cf3c22" providerId="ADAL" clId="{0B06A6DF-F031-4FC4-B35A-548A77AFA3C5}" dt="2023-07-29T17:48:57.544" v="18444" actId="2085"/>
          <ac:spMkLst>
            <pc:docMk/>
            <pc:sldMk cId="4135354216" sldId="257"/>
            <ac:spMk id="28" creationId="{3ACF3E05-24F4-A76F-7FC8-2616AF6DBABC}"/>
          </ac:spMkLst>
        </pc:spChg>
        <pc:cxnChg chg="add del mod">
          <ac:chgData name="Nicolas Delfosse" userId="d965f3d4-ea58-4afe-85b0-6f02e8cf3c22" providerId="ADAL" clId="{0B06A6DF-F031-4FC4-B35A-548A77AFA3C5}" dt="2023-07-29T17:48:52.372" v="18442" actId="478"/>
          <ac:cxnSpMkLst>
            <pc:docMk/>
            <pc:sldMk cId="4135354216" sldId="257"/>
            <ac:cxnSpMk id="26" creationId="{FA5B76CE-3280-CA0B-AF82-5D46082E3AB4}"/>
          </ac:cxnSpMkLst>
        </pc:cxnChg>
        <pc:cxnChg chg="mod">
          <ac:chgData name="Nicolas Delfosse" userId="d965f3d4-ea58-4afe-85b0-6f02e8cf3c22" providerId="ADAL" clId="{0B06A6DF-F031-4FC4-B35A-548A77AFA3C5}" dt="2023-07-29T17:48:47.810" v="18439" actId="1076"/>
          <ac:cxnSpMkLst>
            <pc:docMk/>
            <pc:sldMk cId="4135354216" sldId="257"/>
            <ac:cxnSpMk id="27" creationId="{A7463EE7-DA8B-1FDA-5639-AC290D68B161}"/>
          </ac:cxnSpMkLst>
        </pc:cxnChg>
        <pc:cxnChg chg="add del mod">
          <ac:chgData name="Nicolas Delfosse" userId="d965f3d4-ea58-4afe-85b0-6f02e8cf3c22" providerId="ADAL" clId="{0B06A6DF-F031-4FC4-B35A-548A77AFA3C5}" dt="2023-07-29T17:48:45.701" v="18435"/>
          <ac:cxnSpMkLst>
            <pc:docMk/>
            <pc:sldMk cId="4135354216" sldId="257"/>
            <ac:cxnSpMk id="33" creationId="{C75F6438-4484-28C3-715C-6B51CFDB54D8}"/>
          </ac:cxnSpMkLst>
        </pc:cxnChg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867152283" sldId="258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1379789291" sldId="259"/>
        </pc:sldMkLst>
      </pc:sldChg>
      <pc:sldChg chg="modSp add del mod or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2093806697" sldId="260"/>
        </pc:sldMkLst>
        <pc:spChg chg="mod">
          <ac:chgData name="Nicolas Delfosse" userId="d965f3d4-ea58-4afe-85b0-6f02e8cf3c22" providerId="ADAL" clId="{0B06A6DF-F031-4FC4-B35A-548A77AFA3C5}" dt="2023-07-28T11:09:51.611" v="7179" actId="403"/>
          <ac:spMkLst>
            <pc:docMk/>
            <pc:sldMk cId="2093806697" sldId="260"/>
            <ac:spMk id="3" creationId="{3AA429FA-4403-E7FF-DDBD-291028D5F38D}"/>
          </ac:spMkLst>
        </pc:sp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4021563950" sldId="260"/>
        </pc:sldMkLst>
      </pc:sldChg>
      <pc:sldChg chg="add del">
        <pc:chgData name="Nicolas Delfosse" userId="d965f3d4-ea58-4afe-85b0-6f02e8cf3c22" providerId="ADAL" clId="{0B06A6DF-F031-4FC4-B35A-548A77AFA3C5}" dt="2023-07-28T11:08:20.567" v="7147" actId="47"/>
        <pc:sldMkLst>
          <pc:docMk/>
          <pc:sldMk cId="2341969643" sldId="261"/>
        </pc:sldMkLst>
      </pc:sldChg>
      <pc:sldChg chg="add del">
        <pc:chgData name="Nicolas Delfosse" userId="d965f3d4-ea58-4afe-85b0-6f02e8cf3c22" providerId="ADAL" clId="{0B06A6DF-F031-4FC4-B35A-548A77AFA3C5}" dt="2023-07-28T11:08:22.786" v="7148" actId="47"/>
        <pc:sldMkLst>
          <pc:docMk/>
          <pc:sldMk cId="1278491895" sldId="262"/>
        </pc:sldMkLst>
      </pc:sldChg>
      <pc:sldChg chg="add del">
        <pc:chgData name="Nicolas Delfosse" userId="d965f3d4-ea58-4afe-85b0-6f02e8cf3c22" providerId="ADAL" clId="{0B06A6DF-F031-4FC4-B35A-548A77AFA3C5}" dt="2023-07-28T11:08:26.118" v="7150" actId="47"/>
        <pc:sldMkLst>
          <pc:docMk/>
          <pc:sldMk cId="1271789370" sldId="263"/>
        </pc:sldMkLst>
      </pc:sldChg>
      <pc:sldChg chg="add del">
        <pc:chgData name="Nicolas Delfosse" userId="d965f3d4-ea58-4afe-85b0-6f02e8cf3c22" providerId="ADAL" clId="{0B06A6DF-F031-4FC4-B35A-548A77AFA3C5}" dt="2023-07-28T11:08:25.693" v="7149" actId="47"/>
        <pc:sldMkLst>
          <pc:docMk/>
          <pc:sldMk cId="987896436" sldId="264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3619232553" sldId="268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3565845015" sldId="270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3111984771" sldId="271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3882330302" sldId="272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1053631582" sldId="273"/>
        </pc:sldMkLst>
      </pc:sldChg>
      <pc:sldChg chg="add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1749073681" sldId="274"/>
        </pc:sldMkLst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576344564" sldId="275"/>
        </pc:sldMkLst>
      </pc:sldChg>
      <pc:sldChg chg="addSp delSp modSp add del mo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511943891" sldId="275"/>
        </pc:sldMkLst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2" creationId="{15F1961D-D369-6853-0BE3-8C1B974B2A15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8" creationId="{E60E8A84-65B9-50A2-EED7-4C09EA51A474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9" creationId="{B9208175-C511-9BE7-A022-735EBAF5A42C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15" creationId="{72E5DA3D-6F2E-2E18-45BA-9D5B93CBD357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16" creationId="{6628C546-5A8A-FF4D-2E1D-5C0732456DE6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17" creationId="{09E4C5A0-3874-1FA8-407B-0B35BD39B0B7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18" creationId="{FA857A03-EABE-DE89-58A4-F4BEE871232D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26" creationId="{606B010E-72AD-58AB-76FF-6943C9DA7D72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27" creationId="{C6D14B5C-B9D6-79F0-6BE7-800FCAD6F83A}"/>
          </ac:spMkLst>
        </pc:spChg>
        <pc:spChg chg="add del mod">
          <ac:chgData name="Nicolas Delfosse" userId="d965f3d4-ea58-4afe-85b0-6f02e8cf3c22" providerId="ADAL" clId="{0B06A6DF-F031-4FC4-B35A-548A77AFA3C5}" dt="2023-07-28T10:22:17.188" v="5879"/>
          <ac:spMkLst>
            <pc:docMk/>
            <pc:sldMk cId="1511943891" sldId="275"/>
            <ac:spMk id="29" creationId="{E626ADAC-EB99-9275-407F-3097265FE469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33" creationId="{7F8E395E-4657-FDE0-7BFA-04116F13FF2C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35" creationId="{12A4DA1D-442B-EDD8-5790-920CCEBF38B1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37" creationId="{D627CB74-7F9A-1231-2C5E-ADB8B7FB9A1F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38" creationId="{597728FC-9490-D5D9-7CB9-90571F4DE47C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40" creationId="{A49C3B84-2566-C5B2-AD53-D5C23A277ED7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41" creationId="{E743FAB4-E27B-5815-914E-DA37182C1B98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42" creationId="{D73A6AB7-9B15-58C0-4E68-A8C8F22D919F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43" creationId="{31826488-0051-A608-A208-5817D460C4B9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44" creationId="{100CEF4B-105A-8368-436B-BE646ED4483E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45" creationId="{65A972B0-DB9C-C1B8-7A0D-8DFFA860A987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47" creationId="{715663ED-813A-670C-C32C-95B04A4DACF5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48" creationId="{4DEA6F3C-24CF-EFBE-8DB1-59A4915B0F70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50" creationId="{D0BC0659-A846-8B13-C73B-F0BFF8EA8E5F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51" creationId="{437BDEDF-4A51-953B-514B-590D82E7E9FC}"/>
          </ac:spMkLst>
        </pc:spChg>
        <pc:spChg chg="add mod">
          <ac:chgData name="Nicolas Delfosse" userId="d965f3d4-ea58-4afe-85b0-6f02e8cf3c22" providerId="ADAL" clId="{0B06A6DF-F031-4FC4-B35A-548A77AFA3C5}" dt="2023-07-28T10:24:42.219" v="5921" actId="1076"/>
          <ac:spMkLst>
            <pc:docMk/>
            <pc:sldMk cId="1511943891" sldId="275"/>
            <ac:spMk id="52" creationId="{28E02E49-4960-4C9A-4BB2-DCC7074E89DF}"/>
          </ac:spMkLst>
        </pc:spChg>
        <pc:spChg chg="add del mod">
          <ac:chgData name="Nicolas Delfosse" userId="d965f3d4-ea58-4afe-85b0-6f02e8cf3c22" providerId="ADAL" clId="{0B06A6DF-F031-4FC4-B35A-548A77AFA3C5}" dt="2023-07-28T10:22:56.695" v="5888"/>
          <ac:spMkLst>
            <pc:docMk/>
            <pc:sldMk cId="1511943891" sldId="275"/>
            <ac:spMk id="57" creationId="{0E86DD32-234F-25AF-BBA8-69CDCBCCBED4}"/>
          </ac:spMkLst>
        </pc:spChg>
        <pc:spChg chg="add mod">
          <ac:chgData name="Nicolas Delfosse" userId="d965f3d4-ea58-4afe-85b0-6f02e8cf3c22" providerId="ADAL" clId="{0B06A6DF-F031-4FC4-B35A-548A77AFA3C5}" dt="2023-07-28T10:24:45.096" v="5922" actId="1076"/>
          <ac:spMkLst>
            <pc:docMk/>
            <pc:sldMk cId="1511943891" sldId="275"/>
            <ac:spMk id="59" creationId="{8FB2D985-BB57-3E8B-E112-D1A933BEA9B9}"/>
          </ac:spMkLst>
        </pc:spChg>
        <pc:spChg chg="add mod">
          <ac:chgData name="Nicolas Delfosse" userId="d965f3d4-ea58-4afe-85b0-6f02e8cf3c22" providerId="ADAL" clId="{0B06A6DF-F031-4FC4-B35A-548A77AFA3C5}" dt="2023-07-28T10:25:50.390" v="5962" actId="20577"/>
          <ac:spMkLst>
            <pc:docMk/>
            <pc:sldMk cId="1511943891" sldId="275"/>
            <ac:spMk id="60" creationId="{128B1492-1472-B10A-15B9-9B34AC4B5F64}"/>
          </ac:spMkLst>
        </pc:spChg>
        <pc:spChg chg="add mod">
          <ac:chgData name="Nicolas Delfosse" userId="d965f3d4-ea58-4afe-85b0-6f02e8cf3c22" providerId="ADAL" clId="{0B06A6DF-F031-4FC4-B35A-548A77AFA3C5}" dt="2023-07-28T10:25:39.504" v="5951" actId="20577"/>
          <ac:spMkLst>
            <pc:docMk/>
            <pc:sldMk cId="1511943891" sldId="275"/>
            <ac:spMk id="62" creationId="{BD80BCFB-815C-BA84-7337-8470A62B12E8}"/>
          </ac:spMkLst>
        </pc:spChg>
        <pc:spChg chg="add mod">
          <ac:chgData name="Nicolas Delfosse" userId="d965f3d4-ea58-4afe-85b0-6f02e8cf3c22" providerId="ADAL" clId="{0B06A6DF-F031-4FC4-B35A-548A77AFA3C5}" dt="2023-07-28T10:25:53.445" v="5968" actId="20577"/>
          <ac:spMkLst>
            <pc:docMk/>
            <pc:sldMk cId="1511943891" sldId="275"/>
            <ac:spMk id="63" creationId="{2D4C7A44-CA2A-CA02-9254-3CB53B4697B9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68" creationId="{90E87FEC-6C6E-7255-0B7F-AEB86249700D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69" creationId="{565FA2D8-4C85-E95A-AA0A-A5DB967A53E0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71" creationId="{06178510-53B8-3271-9D04-47F8251CFDB8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72" creationId="{81D2CF02-F28A-F589-F12C-D84DDD7025E4}"/>
          </ac:spMkLst>
        </pc:spChg>
        <pc:spChg chg="del mod">
          <ac:chgData name="Nicolas Delfosse" userId="d965f3d4-ea58-4afe-85b0-6f02e8cf3c22" providerId="ADAL" clId="{0B06A6DF-F031-4FC4-B35A-548A77AFA3C5}" dt="2023-07-28T10:23:21.756" v="5892" actId="21"/>
          <ac:spMkLst>
            <pc:docMk/>
            <pc:sldMk cId="1511943891" sldId="275"/>
            <ac:spMk id="73" creationId="{7F6B6351-EF06-046D-9DCE-446D75A2410B}"/>
          </ac:spMkLst>
        </pc:spChg>
        <pc:spChg chg="mod">
          <ac:chgData name="Nicolas Delfosse" userId="d965f3d4-ea58-4afe-85b0-6f02e8cf3c22" providerId="ADAL" clId="{0B06A6DF-F031-4FC4-B35A-548A77AFA3C5}" dt="2023-07-28T10:22:36.574" v="5882" actId="20577"/>
          <ac:spMkLst>
            <pc:docMk/>
            <pc:sldMk cId="1511943891" sldId="275"/>
            <ac:spMk id="86" creationId="{39519FB9-8A8D-EA40-BC0E-48B261AC1D89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113" creationId="{A8D210B0-6E59-7393-BC7D-F45E2A82EE07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114" creationId="{2736ABB4-B3BC-84F3-6A3F-397877114CC7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115" creationId="{BFDE7356-32F0-714E-A949-278F1BA8A095}"/>
          </ac:spMkLst>
        </pc:spChg>
        <pc:spChg chg="del mod">
          <ac:chgData name="Nicolas Delfosse" userId="d965f3d4-ea58-4afe-85b0-6f02e8cf3c22" providerId="ADAL" clId="{0B06A6DF-F031-4FC4-B35A-548A77AFA3C5}" dt="2023-07-28T10:23:09.069" v="5889" actId="21"/>
          <ac:spMkLst>
            <pc:docMk/>
            <pc:sldMk cId="1511943891" sldId="275"/>
            <ac:spMk id="124" creationId="{90A8A09D-D1B3-556E-9514-64B2BEBD4180}"/>
          </ac:spMkLst>
        </pc:spChg>
        <pc:grpChg chg="add">
          <ac:chgData name="Nicolas Delfosse" userId="d965f3d4-ea58-4afe-85b0-6f02e8cf3c22" providerId="ADAL" clId="{0B06A6DF-F031-4FC4-B35A-548A77AFA3C5}" dt="2023-07-28T10:27:55.817" v="5980" actId="164"/>
          <ac:grpSpMkLst>
            <pc:docMk/>
            <pc:sldMk cId="1511943891" sldId="275"/>
            <ac:grpSpMk id="66" creationId="{22033877-604A-2C19-77CB-AAF2C6238257}"/>
          </ac:grpSpMkLst>
        </pc:grpChg>
        <pc:grpChg chg="add">
          <ac:chgData name="Nicolas Delfosse" userId="d965f3d4-ea58-4afe-85b0-6f02e8cf3c22" providerId="ADAL" clId="{0B06A6DF-F031-4FC4-B35A-548A77AFA3C5}" dt="2023-07-28T10:28:01.966" v="5981" actId="164"/>
          <ac:grpSpMkLst>
            <pc:docMk/>
            <pc:sldMk cId="1511943891" sldId="275"/>
            <ac:grpSpMk id="67" creationId="{D7B75247-089F-2474-545B-A4F21FA2CCAB}"/>
          </ac:grpSpMkLst>
        </pc:grpChg>
        <pc:grpChg chg="add">
          <ac:chgData name="Nicolas Delfosse" userId="d965f3d4-ea58-4afe-85b0-6f02e8cf3c22" providerId="ADAL" clId="{0B06A6DF-F031-4FC4-B35A-548A77AFA3C5}" dt="2023-07-28T10:28:06.538" v="5982" actId="164"/>
          <ac:grpSpMkLst>
            <pc:docMk/>
            <pc:sldMk cId="1511943891" sldId="275"/>
            <ac:grpSpMk id="70" creationId="{30A5C8BB-634D-D475-9655-DDE256FCD50F}"/>
          </ac:grpSpMkLst>
        </pc:grp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3" creationId="{A626575E-99C8-15D4-6C13-7856DBD63CF4}"/>
          </ac:cxnSpMkLst>
        </pc:cxnChg>
        <pc:cxnChg chg="add del mod">
          <ac:chgData name="Nicolas Delfosse" userId="d965f3d4-ea58-4afe-85b0-6f02e8cf3c22" providerId="ADAL" clId="{0B06A6DF-F031-4FC4-B35A-548A77AFA3C5}" dt="2023-07-28T10:22:17.188" v="5879"/>
          <ac:cxnSpMkLst>
            <pc:docMk/>
            <pc:sldMk cId="1511943891" sldId="275"/>
            <ac:cxnSpMk id="31" creationId="{B74FC065-6DB9-9A58-929D-4D97B2914954}"/>
          </ac:cxnSpMkLst>
        </pc:cxnChg>
        <pc:cxnChg chg="add del mod">
          <ac:chgData name="Nicolas Delfosse" userId="d965f3d4-ea58-4afe-85b0-6f02e8cf3c22" providerId="ADAL" clId="{0B06A6DF-F031-4FC4-B35A-548A77AFA3C5}" dt="2023-07-28T10:22:17.188" v="5879"/>
          <ac:cxnSpMkLst>
            <pc:docMk/>
            <pc:sldMk cId="1511943891" sldId="275"/>
            <ac:cxnSpMk id="32" creationId="{9D194166-8E2A-51E0-6802-FC7D81C8FD79}"/>
          </ac:cxnSpMkLst>
        </pc:cxnChg>
        <pc:cxnChg chg="add del mod">
          <ac:chgData name="Nicolas Delfosse" userId="d965f3d4-ea58-4afe-85b0-6f02e8cf3c22" providerId="ADAL" clId="{0B06A6DF-F031-4FC4-B35A-548A77AFA3C5}" dt="2023-07-28T10:22:17.188" v="5879"/>
          <ac:cxnSpMkLst>
            <pc:docMk/>
            <pc:sldMk cId="1511943891" sldId="275"/>
            <ac:cxnSpMk id="36" creationId="{FC0923B6-0B0F-2F4A-FC41-C0BBA667B5F6}"/>
          </ac:cxnSpMkLst>
        </pc:cxnChg>
        <pc:cxnChg chg="add del mod">
          <ac:chgData name="Nicolas Delfosse" userId="d965f3d4-ea58-4afe-85b0-6f02e8cf3c22" providerId="ADAL" clId="{0B06A6DF-F031-4FC4-B35A-548A77AFA3C5}" dt="2023-07-28T10:22:17.188" v="5879"/>
          <ac:cxnSpMkLst>
            <pc:docMk/>
            <pc:sldMk cId="1511943891" sldId="275"/>
            <ac:cxnSpMk id="39" creationId="{49D1EC66-32D5-7AAC-14F0-5368E47EC5E6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46" creationId="{5D504A37-DAB4-CF68-5306-495FF3F172ED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49" creationId="{CC4A0853-625B-0CFB-8807-20A8BFA17E3E}"/>
          </ac:cxnSpMkLst>
        </pc:cxnChg>
        <pc:cxnChg chg="add mod">
          <ac:chgData name="Nicolas Delfosse" userId="d965f3d4-ea58-4afe-85b0-6f02e8cf3c22" providerId="ADAL" clId="{0B06A6DF-F031-4FC4-B35A-548A77AFA3C5}" dt="2023-07-28T10:24:42.219" v="5921" actId="1076"/>
          <ac:cxnSpMkLst>
            <pc:docMk/>
            <pc:sldMk cId="1511943891" sldId="275"/>
            <ac:cxnSpMk id="53" creationId="{52F4B201-5C11-8E2B-DED3-060FB904E6C9}"/>
          </ac:cxnSpMkLst>
        </pc:cxnChg>
        <pc:cxnChg chg="add mod">
          <ac:chgData name="Nicolas Delfosse" userId="d965f3d4-ea58-4afe-85b0-6f02e8cf3c22" providerId="ADAL" clId="{0B06A6DF-F031-4FC4-B35A-548A77AFA3C5}" dt="2023-07-28T10:24:42.219" v="5921" actId="1076"/>
          <ac:cxnSpMkLst>
            <pc:docMk/>
            <pc:sldMk cId="1511943891" sldId="275"/>
            <ac:cxnSpMk id="54" creationId="{6DC88BBF-3C8B-08FD-F4B7-AD83DB6D213A}"/>
          </ac:cxnSpMkLst>
        </pc:cxnChg>
        <pc:cxnChg chg="add mod">
          <ac:chgData name="Nicolas Delfosse" userId="d965f3d4-ea58-4afe-85b0-6f02e8cf3c22" providerId="ADAL" clId="{0B06A6DF-F031-4FC4-B35A-548A77AFA3C5}" dt="2023-07-28T10:24:42.219" v="5921" actId="1076"/>
          <ac:cxnSpMkLst>
            <pc:docMk/>
            <pc:sldMk cId="1511943891" sldId="275"/>
            <ac:cxnSpMk id="55" creationId="{C29248A7-835D-4E72-E690-25D4ECB4225E}"/>
          </ac:cxnSpMkLst>
        </pc:cxnChg>
        <pc:cxnChg chg="add mod">
          <ac:chgData name="Nicolas Delfosse" userId="d965f3d4-ea58-4afe-85b0-6f02e8cf3c22" providerId="ADAL" clId="{0B06A6DF-F031-4FC4-B35A-548A77AFA3C5}" dt="2023-07-28T10:24:42.219" v="5921" actId="1076"/>
          <ac:cxnSpMkLst>
            <pc:docMk/>
            <pc:sldMk cId="1511943891" sldId="275"/>
            <ac:cxnSpMk id="56" creationId="{37EFA14E-6927-6161-8E94-B6A4A96DE8E3}"/>
          </ac:cxnSpMkLst>
        </pc:cxnChg>
        <pc:cxnChg chg="add mod">
          <ac:chgData name="Nicolas Delfosse" userId="d965f3d4-ea58-4afe-85b0-6f02e8cf3c22" providerId="ADAL" clId="{0B06A6DF-F031-4FC4-B35A-548A77AFA3C5}" dt="2023-07-28T10:24:48.008" v="5923" actId="1076"/>
          <ac:cxnSpMkLst>
            <pc:docMk/>
            <pc:sldMk cId="1511943891" sldId="275"/>
            <ac:cxnSpMk id="58" creationId="{6AA6E023-840A-E433-8160-D3CAD1305B17}"/>
          </ac:cxnSpMkLst>
        </pc:cxnChg>
        <pc:cxnChg chg="add del mod">
          <ac:chgData name="Nicolas Delfosse" userId="d965f3d4-ea58-4afe-85b0-6f02e8cf3c22" providerId="ADAL" clId="{0B06A6DF-F031-4FC4-B35A-548A77AFA3C5}" dt="2023-07-28T10:26:07.363" v="5971" actId="478"/>
          <ac:cxnSpMkLst>
            <pc:docMk/>
            <pc:sldMk cId="1511943891" sldId="275"/>
            <ac:cxnSpMk id="61" creationId="{6048D8FC-7733-9537-48BB-C3E34D2194D7}"/>
          </ac:cxnSpMkLst>
        </pc:cxnChg>
        <pc:cxnChg chg="add mod">
          <ac:chgData name="Nicolas Delfosse" userId="d965f3d4-ea58-4afe-85b0-6f02e8cf3c22" providerId="ADAL" clId="{0B06A6DF-F031-4FC4-B35A-548A77AFA3C5}" dt="2023-07-28T10:26:19.844" v="5974" actId="1076"/>
          <ac:cxnSpMkLst>
            <pc:docMk/>
            <pc:sldMk cId="1511943891" sldId="275"/>
            <ac:cxnSpMk id="64" creationId="{D0C2FB51-2CF6-F2E2-8B4F-5D576B21BDF7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74" creationId="{26DA9EB6-B996-1F81-7620-38DE34381690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78" creationId="{A9777BED-BCE3-7513-48CF-F02BA5EB8252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108" creationId="{0136ECB7-D456-773A-CD4C-6779A66853B2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116" creationId="{A50C527E-1CD1-BACF-D436-C947F6A3FF33}"/>
          </ac:cxnSpMkLst>
        </pc:cxnChg>
        <pc:cxnChg chg="del mod">
          <ac:chgData name="Nicolas Delfosse" userId="d965f3d4-ea58-4afe-85b0-6f02e8cf3c22" providerId="ADAL" clId="{0B06A6DF-F031-4FC4-B35A-548A77AFA3C5}" dt="2023-07-28T10:23:09.069" v="5889" actId="21"/>
          <ac:cxnSpMkLst>
            <pc:docMk/>
            <pc:sldMk cId="1511943891" sldId="275"/>
            <ac:cxnSpMk id="119" creationId="{5BA47A51-533B-CB5F-30FA-627784548550}"/>
          </ac:cxnSpMkLst>
        </pc:cxnChg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94466335" sldId="1631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760369329" sldId="1634"/>
        </pc:sldMkLst>
      </pc:sldChg>
      <pc:sldChg chg="add del ord">
        <pc:chgData name="Nicolas Delfosse" userId="d965f3d4-ea58-4afe-85b0-6f02e8cf3c22" providerId="ADAL" clId="{0B06A6DF-F031-4FC4-B35A-548A77AFA3C5}" dt="2023-07-28T14:46:14.429" v="12631" actId="47"/>
        <pc:sldMkLst>
          <pc:docMk/>
          <pc:sldMk cId="4075515154" sldId="1641"/>
        </pc:sldMkLst>
      </pc:sldChg>
      <pc:sldChg chg="add del">
        <pc:chgData name="Nicolas Delfosse" userId="d965f3d4-ea58-4afe-85b0-6f02e8cf3c22" providerId="ADAL" clId="{0B06A6DF-F031-4FC4-B35A-548A77AFA3C5}" dt="2023-07-29T18:35:21.084" v="18762" actId="47"/>
        <pc:sldMkLst>
          <pc:docMk/>
          <pc:sldMk cId="156807148" sldId="1685"/>
        </pc:sldMkLst>
      </pc:sldChg>
      <pc:sldChg chg="add del">
        <pc:chgData name="Nicolas Delfosse" userId="d965f3d4-ea58-4afe-85b0-6f02e8cf3c22" providerId="ADAL" clId="{0B06A6DF-F031-4FC4-B35A-548A77AFA3C5}" dt="2023-07-28T15:55:27.936" v="15559" actId="2696"/>
        <pc:sldMkLst>
          <pc:docMk/>
          <pc:sldMk cId="2893422397" sldId="1685"/>
        </pc:sldMkLst>
      </pc:sldChg>
      <pc:sldChg chg="add del">
        <pc:chgData name="Nicolas Delfosse" userId="d965f3d4-ea58-4afe-85b0-6f02e8cf3c22" providerId="ADAL" clId="{0B06A6DF-F031-4FC4-B35A-548A77AFA3C5}" dt="2023-07-28T14:35:57.615" v="11681" actId="2696"/>
        <pc:sldMkLst>
          <pc:docMk/>
          <pc:sldMk cId="4083099395" sldId="1685"/>
        </pc:sldMkLst>
      </pc:sldChg>
      <pc:sldChg chg="add del">
        <pc:chgData name="Nicolas Delfosse" userId="d965f3d4-ea58-4afe-85b0-6f02e8cf3c22" providerId="ADAL" clId="{0B06A6DF-F031-4FC4-B35A-548A77AFA3C5}" dt="2023-07-28T14:45:45.508" v="12630" actId="47"/>
        <pc:sldMkLst>
          <pc:docMk/>
          <pc:sldMk cId="2968114068" sldId="1712"/>
        </pc:sldMkLst>
      </pc:sldChg>
      <pc:sldChg chg="del">
        <pc:chgData name="Nicolas Delfosse" userId="d965f3d4-ea58-4afe-85b0-6f02e8cf3c22" providerId="ADAL" clId="{0B06A6DF-F031-4FC4-B35A-548A77AFA3C5}" dt="2023-07-27T16:20:05.665" v="4" actId="47"/>
        <pc:sldMkLst>
          <pc:docMk/>
          <pc:sldMk cId="3868813321" sldId="1737"/>
        </pc:sldMkLst>
      </pc:sldChg>
      <pc:sldChg chg="del">
        <pc:chgData name="Nicolas Delfosse" userId="d965f3d4-ea58-4afe-85b0-6f02e8cf3c22" providerId="ADAL" clId="{0B06A6DF-F031-4FC4-B35A-548A77AFA3C5}" dt="2023-07-27T16:20:05.665" v="4" actId="47"/>
        <pc:sldMkLst>
          <pc:docMk/>
          <pc:sldMk cId="3523303471" sldId="1738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203736411" sldId="1739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489711467" sldId="1742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747085040" sldId="174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4040831599" sldId="1745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7877366" sldId="174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69480191" sldId="1749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873612428" sldId="1750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432052344" sldId="1751"/>
        </pc:sldMkLst>
      </pc:sldChg>
      <pc:sldChg chg="delSp add del mod">
        <pc:chgData name="Nicolas Delfosse" userId="d965f3d4-ea58-4afe-85b0-6f02e8cf3c22" providerId="ADAL" clId="{0B06A6DF-F031-4FC4-B35A-548A77AFA3C5}" dt="2023-07-29T18:35:24.320" v="18763" actId="47"/>
        <pc:sldMkLst>
          <pc:docMk/>
          <pc:sldMk cId="4159081349" sldId="2142532993"/>
        </pc:sldMkLst>
        <pc:spChg chg="del">
          <ac:chgData name="Nicolas Delfosse" userId="d965f3d4-ea58-4afe-85b0-6f02e8cf3c22" providerId="ADAL" clId="{0B06A6DF-F031-4FC4-B35A-548A77AFA3C5}" dt="2023-07-28T18:41:40.074" v="16600" actId="21"/>
          <ac:spMkLst>
            <pc:docMk/>
            <pc:sldMk cId="4159081349" sldId="2142532993"/>
            <ac:spMk id="205" creationId="{B58369AF-99B4-4212-134D-716633BDD693}"/>
          </ac:spMkLst>
        </pc:spChg>
      </pc:sldChg>
      <pc:sldChg chg="modSp add del mod">
        <pc:chgData name="Nicolas Delfosse" userId="d965f3d4-ea58-4afe-85b0-6f02e8cf3c22" providerId="ADAL" clId="{0B06A6DF-F031-4FC4-B35A-548A77AFA3C5}" dt="2023-07-28T15:55:27.936" v="15559" actId="2696"/>
        <pc:sldMkLst>
          <pc:docMk/>
          <pc:sldMk cId="315011114" sldId="2142533004"/>
        </pc:sldMkLst>
        <pc:spChg chg="mod">
          <ac:chgData name="Nicolas Delfosse" userId="d965f3d4-ea58-4afe-85b0-6f02e8cf3c22" providerId="ADAL" clId="{0B06A6DF-F031-4FC4-B35A-548A77AFA3C5}" dt="2023-07-28T14:45:20.430" v="12629" actId="5793"/>
          <ac:spMkLst>
            <pc:docMk/>
            <pc:sldMk cId="315011114" sldId="2142533004"/>
            <ac:spMk id="5" creationId="{25856F86-4F90-5C24-BCE4-236E9475222D}"/>
          </ac:spMkLst>
        </pc:spChg>
      </pc:sldChg>
      <pc:sldChg chg="add del">
        <pc:chgData name="Nicolas Delfosse" userId="d965f3d4-ea58-4afe-85b0-6f02e8cf3c22" providerId="ADAL" clId="{0B06A6DF-F031-4FC4-B35A-548A77AFA3C5}" dt="2023-07-28T14:35:57.615" v="11681" actId="2696"/>
        <pc:sldMkLst>
          <pc:docMk/>
          <pc:sldMk cId="513527010" sldId="2142533004"/>
        </pc:sldMkLst>
      </pc:sldChg>
      <pc:sldChg chg="add del">
        <pc:chgData name="Nicolas Delfosse" userId="d965f3d4-ea58-4afe-85b0-6f02e8cf3c22" providerId="ADAL" clId="{0B06A6DF-F031-4FC4-B35A-548A77AFA3C5}" dt="2023-07-29T18:35:21.084" v="18762" actId="47"/>
        <pc:sldMkLst>
          <pc:docMk/>
          <pc:sldMk cId="3259532763" sldId="2142533004"/>
        </pc:sldMkLst>
      </pc:sldChg>
      <pc:sldChg chg="del">
        <pc:chgData name="Nicolas Delfosse" userId="d965f3d4-ea58-4afe-85b0-6f02e8cf3c22" providerId="ADAL" clId="{0B06A6DF-F031-4FC4-B35A-548A77AFA3C5}" dt="2023-07-27T16:20:02.470" v="3" actId="47"/>
        <pc:sldMkLst>
          <pc:docMk/>
          <pc:sldMk cId="3523174620" sldId="2142533012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112357531" sldId="214253301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333468403" sldId="214253301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217421206" sldId="2142533018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4038806584" sldId="2142533019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287733486" sldId="2142533023"/>
        </pc:sldMkLst>
      </pc:sldChg>
      <pc:sldChg chg="add del">
        <pc:chgData name="Nicolas Delfosse" userId="d965f3d4-ea58-4afe-85b0-6f02e8cf3c22" providerId="ADAL" clId="{0B06A6DF-F031-4FC4-B35A-548A77AFA3C5}" dt="2023-07-29T18:35:24.320" v="18763" actId="47"/>
        <pc:sldMkLst>
          <pc:docMk/>
          <pc:sldMk cId="1314565636" sldId="214253302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989161662" sldId="2142533027"/>
        </pc:sldMkLst>
      </pc:sldChg>
      <pc:sldChg chg="add del">
        <pc:chgData name="Nicolas Delfosse" userId="d965f3d4-ea58-4afe-85b0-6f02e8cf3c22" providerId="ADAL" clId="{0B06A6DF-F031-4FC4-B35A-548A77AFA3C5}" dt="2023-07-29T18:35:24.320" v="18763" actId="47"/>
        <pc:sldMkLst>
          <pc:docMk/>
          <pc:sldMk cId="2612682565" sldId="2142533030"/>
        </pc:sldMkLst>
      </pc:sldChg>
      <pc:sldChg chg="add del">
        <pc:chgData name="Nicolas Delfosse" userId="d965f3d4-ea58-4afe-85b0-6f02e8cf3c22" providerId="ADAL" clId="{0B06A6DF-F031-4FC4-B35A-548A77AFA3C5}" dt="2023-07-29T18:35:24.320" v="18763" actId="47"/>
        <pc:sldMkLst>
          <pc:docMk/>
          <pc:sldMk cId="1812717620" sldId="214253303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812222981" sldId="214253303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826017289" sldId="2142533037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108297830" sldId="2142533038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996335482" sldId="2142533040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921689166" sldId="2142533050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88218382" sldId="2142533057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087918063" sldId="2142533067"/>
        </pc:sldMkLst>
      </pc:sldChg>
      <pc:sldChg chg="addSp modSp add mod modAnim">
        <pc:chgData name="Nicolas Delfosse" userId="d965f3d4-ea58-4afe-85b0-6f02e8cf3c22" providerId="ADAL" clId="{0B06A6DF-F031-4FC4-B35A-548A77AFA3C5}" dt="2023-07-29T18:40:43.347" v="18822" actId="1076"/>
        <pc:sldMkLst>
          <pc:docMk/>
          <pc:sldMk cId="4233508884" sldId="2147479227"/>
        </pc:sldMkLst>
        <pc:spChg chg="add mod">
          <ac:chgData name="Nicolas Delfosse" userId="d965f3d4-ea58-4afe-85b0-6f02e8cf3c22" providerId="ADAL" clId="{0B06A6DF-F031-4FC4-B35A-548A77AFA3C5}" dt="2023-07-29T18:40:43.347" v="18822" actId="1076"/>
          <ac:spMkLst>
            <pc:docMk/>
            <pc:sldMk cId="4233508884" sldId="2147479227"/>
            <ac:spMk id="7" creationId="{E49A4F21-017A-836C-B8F5-B2A627185158}"/>
          </ac:spMkLst>
        </pc:spChg>
        <pc:picChg chg="add mod">
          <ac:chgData name="Nicolas Delfosse" userId="d965f3d4-ea58-4afe-85b0-6f02e8cf3c22" providerId="ADAL" clId="{0B06A6DF-F031-4FC4-B35A-548A77AFA3C5}" dt="2023-07-28T15:49:18.377" v="15048" actId="571"/>
          <ac:picMkLst>
            <pc:docMk/>
            <pc:sldMk cId="4233508884" sldId="2147479227"/>
            <ac:picMk id="5" creationId="{43709F50-76D8-B619-F8F4-9852618266D9}"/>
          </ac:picMkLst>
        </pc:picChg>
      </pc:sldChg>
      <pc:sldChg chg="add modAnim">
        <pc:chgData name="Nicolas Delfosse" userId="d965f3d4-ea58-4afe-85b0-6f02e8cf3c22" providerId="ADAL" clId="{0B06A6DF-F031-4FC4-B35A-548A77AFA3C5}" dt="2023-07-28T19:31:39.702" v="18056"/>
        <pc:sldMkLst>
          <pc:docMk/>
          <pc:sldMk cId="366141605" sldId="2147479248"/>
        </pc:sldMkLst>
      </pc:sldChg>
      <pc:sldChg chg="modSp add del mo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3578228603" sldId="2147479248"/>
        </pc:sldMkLst>
        <pc:spChg chg="mod">
          <ac:chgData name="Nicolas Delfosse" userId="d965f3d4-ea58-4afe-85b0-6f02e8cf3c22" providerId="ADAL" clId="{0B06A6DF-F031-4FC4-B35A-548A77AFA3C5}" dt="2023-07-28T11:06:39.170" v="7094" actId="20577"/>
          <ac:spMkLst>
            <pc:docMk/>
            <pc:sldMk cId="3578228603" sldId="2147479248"/>
            <ac:spMk id="2" creationId="{5C383F6A-2476-736B-8D8D-854C654AA77D}"/>
          </ac:spMkLst>
        </pc:spChg>
        <pc:spChg chg="mod">
          <ac:chgData name="Nicolas Delfosse" userId="d965f3d4-ea58-4afe-85b0-6f02e8cf3c22" providerId="ADAL" clId="{0B06A6DF-F031-4FC4-B35A-548A77AFA3C5}" dt="2023-07-28T11:06:14.380" v="7091" actId="20577"/>
          <ac:spMkLst>
            <pc:docMk/>
            <pc:sldMk cId="3578228603" sldId="2147479248"/>
            <ac:spMk id="3" creationId="{02526627-AC39-7F89-633E-1CBAA683AD88}"/>
          </ac:spMkLst>
        </pc:spChg>
        <pc:grpChg chg="mod">
          <ac:chgData name="Nicolas Delfosse" userId="d965f3d4-ea58-4afe-85b0-6f02e8cf3c22" providerId="ADAL" clId="{0B06A6DF-F031-4FC4-B35A-548A77AFA3C5}" dt="2023-07-28T11:06:58.369" v="7095" actId="1076"/>
          <ac:grpSpMkLst>
            <pc:docMk/>
            <pc:sldMk cId="3578228603" sldId="2147479248"/>
            <ac:grpSpMk id="85" creationId="{08D66B37-BCFB-0B76-5AD0-C8F897573D51}"/>
          </ac:grpSpMkLst>
        </pc:grpChg>
      </pc:sldChg>
      <pc:sldChg chg="del">
        <pc:chgData name="Nicolas Delfosse" userId="d965f3d4-ea58-4afe-85b0-6f02e8cf3c22" providerId="ADAL" clId="{0B06A6DF-F031-4FC4-B35A-548A77AFA3C5}" dt="2023-07-27T16:20:02.470" v="3" actId="47"/>
        <pc:sldMkLst>
          <pc:docMk/>
          <pc:sldMk cId="22972316" sldId="2147479251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678373357" sldId="2147479272"/>
        </pc:sldMkLst>
      </pc:sldChg>
      <pc:sldChg chg="del">
        <pc:chgData name="Nicolas Delfosse" userId="d965f3d4-ea58-4afe-85b0-6f02e8cf3c22" providerId="ADAL" clId="{0B06A6DF-F031-4FC4-B35A-548A77AFA3C5}" dt="2023-07-27T16:20:05.665" v="4" actId="47"/>
        <pc:sldMkLst>
          <pc:docMk/>
          <pc:sldMk cId="193314906" sldId="214747927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835681779" sldId="2147479284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430032124" sldId="2147479285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451449696" sldId="214747928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783592103" sldId="2147479287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685503864" sldId="2147479288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850429278" sldId="2147479289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553553114" sldId="2147479290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4148554574" sldId="2147479291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527256840" sldId="2147479292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691411575" sldId="214747929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740805386" sldId="2147479294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611419660" sldId="2147479295"/>
        </pc:sldMkLst>
      </pc:sldChg>
      <pc:sldChg chg="addSp delSp modSp add mod delAnim modAnim">
        <pc:chgData name="Nicolas Delfosse" userId="d965f3d4-ea58-4afe-85b0-6f02e8cf3c22" providerId="ADAL" clId="{0B06A6DF-F031-4FC4-B35A-548A77AFA3C5}" dt="2023-07-28T15:09:25.748" v="13415"/>
        <pc:sldMkLst>
          <pc:docMk/>
          <pc:sldMk cId="247426522" sldId="2147479297"/>
        </pc:sldMkLst>
        <pc:spChg chg="mod">
          <ac:chgData name="Nicolas Delfosse" userId="d965f3d4-ea58-4afe-85b0-6f02e8cf3c22" providerId="ADAL" clId="{0B06A6DF-F031-4FC4-B35A-548A77AFA3C5}" dt="2023-07-28T15:07:47.007" v="13391" actId="1076"/>
          <ac:spMkLst>
            <pc:docMk/>
            <pc:sldMk cId="247426522" sldId="2147479297"/>
            <ac:spMk id="25" creationId="{2CF2D21C-0147-DAF6-F635-FE0B5785DE1D}"/>
          </ac:spMkLst>
        </pc:spChg>
        <pc:spChg chg="del mod">
          <ac:chgData name="Nicolas Delfosse" userId="d965f3d4-ea58-4afe-85b0-6f02e8cf3c22" providerId="ADAL" clId="{0B06A6DF-F031-4FC4-B35A-548A77AFA3C5}" dt="2023-07-28T15:08:09.644" v="13397" actId="478"/>
          <ac:spMkLst>
            <pc:docMk/>
            <pc:sldMk cId="247426522" sldId="2147479297"/>
            <ac:spMk id="103" creationId="{641676AA-F105-297B-5B4C-EAAE4C22416B}"/>
          </ac:spMkLst>
        </pc:spChg>
        <pc:spChg chg="del mod">
          <ac:chgData name="Nicolas Delfosse" userId="d965f3d4-ea58-4afe-85b0-6f02e8cf3c22" providerId="ADAL" clId="{0B06A6DF-F031-4FC4-B35A-548A77AFA3C5}" dt="2023-07-28T15:08:14.869" v="13399" actId="478"/>
          <ac:spMkLst>
            <pc:docMk/>
            <pc:sldMk cId="247426522" sldId="2147479297"/>
            <ac:spMk id="104" creationId="{E2DF9214-9387-C0DB-9CE1-C3DDF0FF567E}"/>
          </ac:spMkLst>
        </pc:spChg>
        <pc:spChg chg="del mod">
          <ac:chgData name="Nicolas Delfosse" userId="d965f3d4-ea58-4afe-85b0-6f02e8cf3c22" providerId="ADAL" clId="{0B06A6DF-F031-4FC4-B35A-548A77AFA3C5}" dt="2023-07-28T15:08:27.501" v="13403" actId="478"/>
          <ac:spMkLst>
            <pc:docMk/>
            <pc:sldMk cId="247426522" sldId="2147479297"/>
            <ac:spMk id="105" creationId="{3B8E660C-411F-233D-B412-EB3CD7B892BB}"/>
          </ac:spMkLst>
        </pc:spChg>
        <pc:spChg chg="del mod">
          <ac:chgData name="Nicolas Delfosse" userId="d965f3d4-ea58-4afe-85b0-6f02e8cf3c22" providerId="ADAL" clId="{0B06A6DF-F031-4FC4-B35A-548A77AFA3C5}" dt="2023-07-28T15:08:24.400" v="13402" actId="478"/>
          <ac:spMkLst>
            <pc:docMk/>
            <pc:sldMk cId="247426522" sldId="2147479297"/>
            <ac:spMk id="121" creationId="{E265A434-4898-FE1D-7ED1-FE4D68553D6E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22" creationId="{D4CBAF41-DFB7-1C3D-1CDB-7D500455E9B7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24" creationId="{F1808F14-7FBB-12B8-1422-AF5FC2D8AD6E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25" creationId="{64470426-6A7B-E0A4-921C-9564D2E9E7F6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27" creationId="{C2E95B5A-7860-6E9A-E6B9-1C0041A22249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30" creationId="{42D8099B-7868-D37D-D320-B4F003614405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31" creationId="{4A37039B-19EB-EE3D-5C6B-439AB3A63928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33" creationId="{0C43AF20-9027-0387-C567-D9C07DB5063E}"/>
          </ac:spMkLst>
        </pc:spChg>
        <pc:spChg chg="del mod">
          <ac:chgData name="Nicolas Delfosse" userId="d965f3d4-ea58-4afe-85b0-6f02e8cf3c22" providerId="ADAL" clId="{0B06A6DF-F031-4FC4-B35A-548A77AFA3C5}" dt="2023-07-28T15:08:12.319" v="13398" actId="478"/>
          <ac:spMkLst>
            <pc:docMk/>
            <pc:sldMk cId="247426522" sldId="2147479297"/>
            <ac:spMk id="164" creationId="{967C4F2F-15A8-A568-DB55-4E6E8A6FFAB6}"/>
          </ac:spMkLst>
        </pc:spChg>
        <pc:spChg chg="del mod">
          <ac:chgData name="Nicolas Delfosse" userId="d965f3d4-ea58-4afe-85b0-6f02e8cf3c22" providerId="ADAL" clId="{0B06A6DF-F031-4FC4-B35A-548A77AFA3C5}" dt="2023-07-28T15:08:04.390" v="13394" actId="478"/>
          <ac:spMkLst>
            <pc:docMk/>
            <pc:sldMk cId="247426522" sldId="2147479297"/>
            <ac:spMk id="165" creationId="{B1002125-6183-AB1F-05C6-76EF3808CE5A}"/>
          </ac:spMkLst>
        </pc:spChg>
        <pc:spChg chg="del mod">
          <ac:chgData name="Nicolas Delfosse" userId="d965f3d4-ea58-4afe-85b0-6f02e8cf3c22" providerId="ADAL" clId="{0B06A6DF-F031-4FC4-B35A-548A77AFA3C5}" dt="2023-07-28T15:07:59.556" v="13393" actId="478"/>
          <ac:spMkLst>
            <pc:docMk/>
            <pc:sldMk cId="247426522" sldId="2147479297"/>
            <ac:spMk id="166" creationId="{951121F4-5835-7FA0-5AAD-3E70DD6A6F4F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67" creationId="{433A861A-4A06-A305-99DA-DAEB6FDEC5B7}"/>
          </ac:spMkLst>
        </pc:spChg>
        <pc:spChg chg="del mod">
          <ac:chgData name="Nicolas Delfosse" userId="d965f3d4-ea58-4afe-85b0-6f02e8cf3c22" providerId="ADAL" clId="{0B06A6DF-F031-4FC4-B35A-548A77AFA3C5}" dt="2023-07-28T15:08:17.482" v="13400" actId="478"/>
          <ac:spMkLst>
            <pc:docMk/>
            <pc:sldMk cId="247426522" sldId="2147479297"/>
            <ac:spMk id="169" creationId="{3286465C-504C-C650-6E2E-4A12856E1AC8}"/>
          </ac:spMkLst>
        </pc:spChg>
        <pc:spChg chg="del mod">
          <ac:chgData name="Nicolas Delfosse" userId="d965f3d4-ea58-4afe-85b0-6f02e8cf3c22" providerId="ADAL" clId="{0B06A6DF-F031-4FC4-B35A-548A77AFA3C5}" dt="2023-07-28T15:08:22.167" v="13401" actId="478"/>
          <ac:spMkLst>
            <pc:docMk/>
            <pc:sldMk cId="247426522" sldId="2147479297"/>
            <ac:spMk id="170" creationId="{12C53EF5-B424-C90B-D00C-6D4ADD35C000}"/>
          </ac:spMkLst>
        </pc:spChg>
        <pc:spChg chg="del mod">
          <ac:chgData name="Nicolas Delfosse" userId="d965f3d4-ea58-4afe-85b0-6f02e8cf3c22" providerId="ADAL" clId="{0B06A6DF-F031-4FC4-B35A-548A77AFA3C5}" dt="2023-07-28T15:08:34.858" v="13406" actId="478"/>
          <ac:spMkLst>
            <pc:docMk/>
            <pc:sldMk cId="247426522" sldId="2147479297"/>
            <ac:spMk id="171" creationId="{20D6F651-BDD3-069C-85B2-8149520F60AB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72" creationId="{5ABF40F4-D864-4FC2-99EB-A3EDF582CD3B}"/>
          </ac:spMkLst>
        </pc:spChg>
        <pc:spChg chg="mod">
          <ac:chgData name="Nicolas Delfosse" userId="d965f3d4-ea58-4afe-85b0-6f02e8cf3c22" providerId="ADAL" clId="{0B06A6DF-F031-4FC4-B35A-548A77AFA3C5}" dt="2023-07-28T15:07:37.027" v="13387"/>
          <ac:spMkLst>
            <pc:docMk/>
            <pc:sldMk cId="247426522" sldId="2147479297"/>
            <ac:spMk id="174" creationId="{FBD03C0D-D943-36F2-D44C-48FFA9CC6C27}"/>
          </ac:spMkLst>
        </pc:spChg>
        <pc:spChg chg="del">
          <ac:chgData name="Nicolas Delfosse" userId="d965f3d4-ea58-4afe-85b0-6f02e8cf3c22" providerId="ADAL" clId="{0B06A6DF-F031-4FC4-B35A-548A77AFA3C5}" dt="2023-07-28T15:08:55.580" v="13411" actId="478"/>
          <ac:spMkLst>
            <pc:docMk/>
            <pc:sldMk cId="247426522" sldId="2147479297"/>
            <ac:spMk id="295" creationId="{3A3148C4-C6CE-BD08-FCB0-8CEACD291336}"/>
          </ac:spMkLst>
        </pc:spChg>
        <pc:grpChg chg="add del mod">
          <ac:chgData name="Nicolas Delfosse" userId="d965f3d4-ea58-4afe-85b0-6f02e8cf3c22" providerId="ADAL" clId="{0B06A6DF-F031-4FC4-B35A-548A77AFA3C5}" dt="2023-07-28T15:08:27.501" v="13403" actId="478"/>
          <ac:grpSpMkLst>
            <pc:docMk/>
            <pc:sldMk cId="247426522" sldId="2147479297"/>
            <ac:grpSpMk id="26" creationId="{3E2B7A2F-B6F5-F50B-06E0-0EAF23ED8BC0}"/>
          </ac:grpSpMkLst>
        </pc:grpChg>
        <pc:grpChg chg="mod">
          <ac:chgData name="Nicolas Delfosse" userId="d965f3d4-ea58-4afe-85b0-6f02e8cf3c22" providerId="ADAL" clId="{0B06A6DF-F031-4FC4-B35A-548A77AFA3C5}" dt="2023-07-28T15:07:37.027" v="13387"/>
          <ac:grpSpMkLst>
            <pc:docMk/>
            <pc:sldMk cId="247426522" sldId="2147479297"/>
            <ac:grpSpMk id="27" creationId="{6FDF83E8-8106-28CC-9F9B-BAC53874AD8C}"/>
          </ac:grpSpMkLst>
        </pc:grpChg>
        <pc:grpChg chg="mod">
          <ac:chgData name="Nicolas Delfosse" userId="d965f3d4-ea58-4afe-85b0-6f02e8cf3c22" providerId="ADAL" clId="{0B06A6DF-F031-4FC4-B35A-548A77AFA3C5}" dt="2023-07-28T15:07:37.027" v="13387"/>
          <ac:grpSpMkLst>
            <pc:docMk/>
            <pc:sldMk cId="247426522" sldId="2147479297"/>
            <ac:grpSpMk id="156" creationId="{DEAFC53D-F60B-4579-92AF-201B2D66ED5B}"/>
          </ac:grpSpMkLst>
        </pc:grpChg>
        <pc:grpChg chg="mod">
          <ac:chgData name="Nicolas Delfosse" userId="d965f3d4-ea58-4afe-85b0-6f02e8cf3c22" providerId="ADAL" clId="{0B06A6DF-F031-4FC4-B35A-548A77AFA3C5}" dt="2023-07-28T15:07:37.027" v="13387"/>
          <ac:grpSpMkLst>
            <pc:docMk/>
            <pc:sldMk cId="247426522" sldId="2147479297"/>
            <ac:grpSpMk id="163" creationId="{A5AB92A3-1853-B8C7-9F0E-76B3ECB1C886}"/>
          </ac:grpSpMkLst>
        </pc:grpChg>
        <pc:grpChg chg="add mod">
          <ac:chgData name="Nicolas Delfosse" userId="d965f3d4-ea58-4afe-85b0-6f02e8cf3c22" providerId="ADAL" clId="{0B06A6DF-F031-4FC4-B35A-548A77AFA3C5}" dt="2023-07-28T15:08:53.331" v="13410" actId="1076"/>
          <ac:grpSpMkLst>
            <pc:docMk/>
            <pc:sldMk cId="247426522" sldId="2147479297"/>
            <ac:grpSpMk id="186" creationId="{E70D5365-17A5-793A-087C-B826CC81B7DF}"/>
          </ac:grpSpMkLst>
        </pc:grpChg>
        <pc:grpChg chg="add">
          <ac:chgData name="Nicolas Delfosse" userId="d965f3d4-ea58-4afe-85b0-6f02e8cf3c22" providerId="ADAL" clId="{0B06A6DF-F031-4FC4-B35A-548A77AFA3C5}" dt="2023-07-28T15:09:21.282" v="13414" actId="164"/>
          <ac:grpSpMkLst>
            <pc:docMk/>
            <pc:sldMk cId="247426522" sldId="2147479297"/>
            <ac:grpSpMk id="188" creationId="{1645704C-F73C-12F5-F069-6606F25956AC}"/>
          </ac:grpSpMkLst>
        </pc:grp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23" creationId="{B7A1F9BC-15F2-2C1A-3EF4-1290132B2841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26" creationId="{CC9A59F1-79B3-47A5-CAF2-643DB89C1BD4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28" creationId="{1255F604-5535-FB36-EF66-97747D414106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29" creationId="{2BD02579-5E1D-2423-1F5A-CE564954E28E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32" creationId="{8010DFCE-CE55-8442-F397-06A4A8D21F42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55" creationId="{D72FB80C-4AEE-A78E-8D34-2F173CD56F30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68" creationId="{339965AC-0BD6-4024-5304-8705CE430678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73" creationId="{59B81AD6-646C-D120-5595-CBB12EEF1E14}"/>
          </ac:cxnSpMkLst>
        </pc:cxnChg>
        <pc:cxnChg chg="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75" creationId="{634C578B-107E-838C-AE43-61984F6639B5}"/>
          </ac:cxnSpMkLst>
        </pc:cxnChg>
        <pc:cxnChg chg="add del mod">
          <ac:chgData name="Nicolas Delfosse" userId="d965f3d4-ea58-4afe-85b0-6f02e8cf3c22" providerId="ADAL" clId="{0B06A6DF-F031-4FC4-B35A-548A77AFA3C5}" dt="2023-07-28T15:08:31.810" v="13405" actId="478"/>
          <ac:cxnSpMkLst>
            <pc:docMk/>
            <pc:sldMk cId="247426522" sldId="2147479297"/>
            <ac:cxnSpMk id="176" creationId="{76369138-25E7-B0AC-EA1F-6C2D6C3E549B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77" creationId="{4A950993-1387-C7ED-C5A6-3DAB933B8A2E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78" creationId="{441BB0FA-4340-0928-D50A-B1E57E36597A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79" creationId="{C063D84E-DBE3-397F-3363-6FE15C7DE31D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0" creationId="{9D716164-5FF7-DE72-F038-683DCE72AC26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1" creationId="{6DC929A9-D177-2552-67AE-E1EAE4B32B4D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2" creationId="{AF8EEE09-A0E7-E5CD-8867-7420AC9D66D7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3" creationId="{C19EB4A5-A575-54E8-D1F1-2EF057833455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4" creationId="{3F76C494-98E5-070B-0096-5AED1DC3849F}"/>
          </ac:cxnSpMkLst>
        </pc:cxnChg>
        <pc:cxnChg chg="add mod">
          <ac:chgData name="Nicolas Delfosse" userId="d965f3d4-ea58-4afe-85b0-6f02e8cf3c22" providerId="ADAL" clId="{0B06A6DF-F031-4FC4-B35A-548A77AFA3C5}" dt="2023-07-28T15:07:37.027" v="13387"/>
          <ac:cxnSpMkLst>
            <pc:docMk/>
            <pc:sldMk cId="247426522" sldId="2147479297"/>
            <ac:cxnSpMk id="185" creationId="{E206AACD-D758-A018-2E41-DB8FA79267DA}"/>
          </ac:cxnSpMkLst>
        </pc:cxnChg>
        <pc:cxnChg chg="mod">
          <ac:chgData name="Nicolas Delfosse" userId="d965f3d4-ea58-4afe-85b0-6f02e8cf3c22" providerId="ADAL" clId="{0B06A6DF-F031-4FC4-B35A-548A77AFA3C5}" dt="2023-07-28T15:09:10.576" v="13413" actId="208"/>
          <ac:cxnSpMkLst>
            <pc:docMk/>
            <pc:sldMk cId="247426522" sldId="2147479297"/>
            <ac:cxnSpMk id="297" creationId="{C51C48FD-8CB0-1746-92E3-304BD59BCC82}"/>
          </ac:cxnSpMkLst>
        </pc:cxnChg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772667764" sldId="2147479298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403145558" sldId="2147479299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631415291" sldId="2147479300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883795631" sldId="2147479301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592055748" sldId="2147479302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934182101" sldId="2147479303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2629032759" sldId="2147479305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070727491" sldId="2147479306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3520227970" sldId="2147479307"/>
        </pc:sldMkLst>
      </pc:sldChg>
      <pc:sldChg chg="del">
        <pc:chgData name="Nicolas Delfosse" userId="d965f3d4-ea58-4afe-85b0-6f02e8cf3c22" providerId="ADAL" clId="{0B06A6DF-F031-4FC4-B35A-548A77AFA3C5}" dt="2023-07-27T16:20:16.866" v="5" actId="47"/>
        <pc:sldMkLst>
          <pc:docMk/>
          <pc:sldMk cId="1661774511" sldId="2147479308"/>
        </pc:sldMkLst>
      </pc:sldChg>
      <pc:sldChg chg="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3091466614" sldId="2147479309"/>
        </pc:sldMkLst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1507404551" sldId="2147479310"/>
        </pc:sldMkLst>
        <pc:spChg chg="mod">
          <ac:chgData name="Nicolas Delfosse" userId="d965f3d4-ea58-4afe-85b0-6f02e8cf3c22" providerId="ADAL" clId="{0B06A6DF-F031-4FC4-B35A-548A77AFA3C5}" dt="2023-07-28T01:40:22.006" v="8" actId="20577"/>
          <ac:spMkLst>
            <pc:docMk/>
            <pc:sldMk cId="1507404551" sldId="2147479310"/>
            <ac:spMk id="2" creationId="{D0C093C4-2E1B-4B42-EED2-8477800A8998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3800415287" sldId="2147479311"/>
        </pc:sldMkLst>
        <pc:spChg chg="mod">
          <ac:chgData name="Nicolas Delfosse" userId="d965f3d4-ea58-4afe-85b0-6f02e8cf3c22" providerId="ADAL" clId="{0B06A6DF-F031-4FC4-B35A-548A77AFA3C5}" dt="2023-07-28T06:28:35.186" v="1943" actId="20577"/>
          <ac:spMkLst>
            <pc:docMk/>
            <pc:sldMk cId="3800415287" sldId="2147479311"/>
            <ac:spMk id="2" creationId="{C795B6B8-8F5B-E61B-0B7A-F064120AC68F}"/>
          </ac:spMkLst>
        </pc:spChg>
        <pc:spChg chg="mod">
          <ac:chgData name="Nicolas Delfosse" userId="d965f3d4-ea58-4afe-85b0-6f02e8cf3c22" providerId="ADAL" clId="{0B06A6DF-F031-4FC4-B35A-548A77AFA3C5}" dt="2023-07-28T06:19:27.142" v="1503" actId="20577"/>
          <ac:spMkLst>
            <pc:docMk/>
            <pc:sldMk cId="3800415287" sldId="2147479311"/>
            <ac:spMk id="3" creationId="{23EEEC69-1394-11EB-2A97-417B30C9D8AC}"/>
          </ac:spMkLst>
        </pc:spChg>
      </pc:sldChg>
      <pc:sldChg chg="modSp add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1947998899" sldId="2147479312"/>
        </pc:sldMkLst>
        <pc:spChg chg="mod">
          <ac:chgData name="Nicolas Delfosse" userId="d965f3d4-ea58-4afe-85b0-6f02e8cf3c22" providerId="ADAL" clId="{0B06A6DF-F031-4FC4-B35A-548A77AFA3C5}" dt="2023-07-28T02:16:37.586" v="11" actId="27636"/>
          <ac:spMkLst>
            <pc:docMk/>
            <pc:sldMk cId="1947998899" sldId="2147479312"/>
            <ac:spMk id="3" creationId="{E71E5649-5328-8048-4002-089A1043F13F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5:11:30.588" v="13424" actId="2696"/>
        <pc:sldMkLst>
          <pc:docMk/>
          <pc:sldMk cId="1427097299" sldId="2147479313"/>
        </pc:sldMkLst>
        <pc:spChg chg="mod">
          <ac:chgData name="Nicolas Delfosse" userId="d965f3d4-ea58-4afe-85b0-6f02e8cf3c22" providerId="ADAL" clId="{0B06A6DF-F031-4FC4-B35A-548A77AFA3C5}" dt="2023-07-28T02:16:45.681" v="27" actId="20577"/>
          <ac:spMkLst>
            <pc:docMk/>
            <pc:sldMk cId="1427097299" sldId="2147479313"/>
            <ac:spMk id="2" creationId="{137A93A4-2FA7-5353-BF5B-41DCE5EFA501}"/>
          </ac:spMkLst>
        </pc:spChg>
        <pc:spChg chg="mod">
          <ac:chgData name="Nicolas Delfosse" userId="d965f3d4-ea58-4afe-85b0-6f02e8cf3c22" providerId="ADAL" clId="{0B06A6DF-F031-4FC4-B35A-548A77AFA3C5}" dt="2023-07-28T02:23:31.704" v="754" actId="20577"/>
          <ac:spMkLst>
            <pc:docMk/>
            <pc:sldMk cId="1427097299" sldId="2147479313"/>
            <ac:spMk id="3" creationId="{89CA2DD9-2586-DEE7-5B2A-6F8E0F97B7D6}"/>
          </ac:spMkLst>
        </pc:spChg>
      </pc:sldChg>
      <pc:sldChg chg="add del">
        <pc:chgData name="Nicolas Delfosse" userId="d965f3d4-ea58-4afe-85b0-6f02e8cf3c22" providerId="ADAL" clId="{0B06A6DF-F031-4FC4-B35A-548A77AFA3C5}" dt="2023-07-28T16:06:39.960" v="16057" actId="47"/>
        <pc:sldMkLst>
          <pc:docMk/>
          <pc:sldMk cId="4147843522" sldId="2147479313"/>
        </pc:sldMkLst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307492607" sldId="2147479314"/>
        </pc:sldMkLst>
        <pc:spChg chg="mod">
          <ac:chgData name="Nicolas Delfosse" userId="d965f3d4-ea58-4afe-85b0-6f02e8cf3c22" providerId="ADAL" clId="{0B06A6DF-F031-4FC4-B35A-548A77AFA3C5}" dt="2023-07-28T02:31:01.631" v="775" actId="20577"/>
          <ac:spMkLst>
            <pc:docMk/>
            <pc:sldMk cId="307492607" sldId="2147479314"/>
            <ac:spMk id="2" creationId="{F4AA3CE3-2ABD-695B-3770-4D240221E99E}"/>
          </ac:spMkLst>
        </pc:spChg>
        <pc:spChg chg="mod">
          <ac:chgData name="Nicolas Delfosse" userId="d965f3d4-ea58-4afe-85b0-6f02e8cf3c22" providerId="ADAL" clId="{0B06A6DF-F031-4FC4-B35A-548A77AFA3C5}" dt="2023-07-28T02:41:53.578" v="1099" actId="33524"/>
          <ac:spMkLst>
            <pc:docMk/>
            <pc:sldMk cId="307492607" sldId="2147479314"/>
            <ac:spMk id="3" creationId="{47188540-8DCF-8D51-401D-CF1A654F5EDD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552813992" sldId="2147479315"/>
        </pc:sldMkLst>
        <pc:spChg chg="mod">
          <ac:chgData name="Nicolas Delfosse" userId="d965f3d4-ea58-4afe-85b0-6f02e8cf3c22" providerId="ADAL" clId="{0B06A6DF-F031-4FC4-B35A-548A77AFA3C5}" dt="2023-07-28T06:30:05.990" v="2060" actId="20577"/>
          <ac:spMkLst>
            <pc:docMk/>
            <pc:sldMk cId="552813992" sldId="2147479315"/>
            <ac:spMk id="2" creationId="{F7368129-43AB-D4B2-FFB5-E745F0C2D611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4094889494" sldId="2147479316"/>
        </pc:sldMkLst>
        <pc:spChg chg="mod">
          <ac:chgData name="Nicolas Delfosse" userId="d965f3d4-ea58-4afe-85b0-6f02e8cf3c22" providerId="ADAL" clId="{0B06A6DF-F031-4FC4-B35A-548A77AFA3C5}" dt="2023-07-28T06:30:17.238" v="2095" actId="20577"/>
          <ac:spMkLst>
            <pc:docMk/>
            <pc:sldMk cId="4094889494" sldId="2147479316"/>
            <ac:spMk id="2" creationId="{00BC39DD-D6DE-305F-5CD0-0013E2CE23F1}"/>
          </ac:spMkLst>
        </pc:spChg>
        <pc:spChg chg="mod">
          <ac:chgData name="Nicolas Delfosse" userId="d965f3d4-ea58-4afe-85b0-6f02e8cf3c22" providerId="ADAL" clId="{0B06A6DF-F031-4FC4-B35A-548A77AFA3C5}" dt="2023-07-28T06:30:43.256" v="2181" actId="5793"/>
          <ac:spMkLst>
            <pc:docMk/>
            <pc:sldMk cId="4094889494" sldId="2147479316"/>
            <ac:spMk id="3" creationId="{16033D10-605F-4354-BE42-D521B1246E2A}"/>
          </ac:spMkLst>
        </pc:spChg>
      </pc:sldChg>
      <pc:sldChg chg="new del">
        <pc:chgData name="Nicolas Delfosse" userId="d965f3d4-ea58-4afe-85b0-6f02e8cf3c22" providerId="ADAL" clId="{0B06A6DF-F031-4FC4-B35A-548A77AFA3C5}" dt="2023-07-28T16:23:27.007" v="16523" actId="47"/>
        <pc:sldMkLst>
          <pc:docMk/>
          <pc:sldMk cId="3242127544" sldId="2147479317"/>
        </pc:sldMkLst>
      </pc:sldChg>
      <pc:sldChg chg="new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1788489703" sldId="2147479318"/>
        </pc:sldMkLst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3479641381" sldId="2147479319"/>
        </pc:sldMkLst>
        <pc:spChg chg="mod">
          <ac:chgData name="Nicolas Delfosse" userId="d965f3d4-ea58-4afe-85b0-6f02e8cf3c22" providerId="ADAL" clId="{0B06A6DF-F031-4FC4-B35A-548A77AFA3C5}" dt="2023-07-28T06:20:00.888" v="1571" actId="20577"/>
          <ac:spMkLst>
            <pc:docMk/>
            <pc:sldMk cId="3479641381" sldId="2147479319"/>
            <ac:spMk id="2" creationId="{698BE6A6-89FF-5B28-2BFF-5261A6FBD51C}"/>
          </ac:spMkLst>
        </pc:spChg>
        <pc:spChg chg="mod">
          <ac:chgData name="Nicolas Delfosse" userId="d965f3d4-ea58-4afe-85b0-6f02e8cf3c22" providerId="ADAL" clId="{0B06A6DF-F031-4FC4-B35A-548A77AFA3C5}" dt="2023-07-28T06:20:31.012" v="1668" actId="20577"/>
          <ac:spMkLst>
            <pc:docMk/>
            <pc:sldMk cId="3479641381" sldId="2147479319"/>
            <ac:spMk id="3" creationId="{A47DC3A7-012F-E68F-E92F-D9133C6DAB94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1095459084" sldId="2147479320"/>
        </pc:sldMkLst>
        <pc:spChg chg="mod">
          <ac:chgData name="Nicolas Delfosse" userId="d965f3d4-ea58-4afe-85b0-6f02e8cf3c22" providerId="ADAL" clId="{0B06A6DF-F031-4FC4-B35A-548A77AFA3C5}" dt="2023-07-28T06:21:47.012" v="1677" actId="20577"/>
          <ac:spMkLst>
            <pc:docMk/>
            <pc:sldMk cId="1095459084" sldId="2147479320"/>
            <ac:spMk id="2" creationId="{1D8964F6-0FD2-E63C-D521-B6D3373F0B23}"/>
          </ac:spMkLst>
        </pc:spChg>
        <pc:spChg chg="mod">
          <ac:chgData name="Nicolas Delfosse" userId="d965f3d4-ea58-4afe-85b0-6f02e8cf3c22" providerId="ADAL" clId="{0B06A6DF-F031-4FC4-B35A-548A77AFA3C5}" dt="2023-07-28T06:23:13.553" v="1934" actId="20577"/>
          <ac:spMkLst>
            <pc:docMk/>
            <pc:sldMk cId="1095459084" sldId="2147479320"/>
            <ac:spMk id="3" creationId="{8CF05797-D163-32A8-A770-33919343AE70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9:16:27.858" v="17594" actId="47"/>
        <pc:sldMkLst>
          <pc:docMk/>
          <pc:sldMk cId="784081435" sldId="2147479321"/>
        </pc:sldMkLst>
        <pc:spChg chg="mod">
          <ac:chgData name="Nicolas Delfosse" userId="d965f3d4-ea58-4afe-85b0-6f02e8cf3c22" providerId="ADAL" clId="{0B06A6DF-F031-4FC4-B35A-548A77AFA3C5}" dt="2023-07-28T06:28:44.247" v="1962" actId="20577"/>
          <ac:spMkLst>
            <pc:docMk/>
            <pc:sldMk cId="784081435" sldId="2147479321"/>
            <ac:spMk id="2" creationId="{489DB2C8-FB13-2766-6A61-45B6D89B377D}"/>
          </ac:spMkLst>
        </pc:spChg>
        <pc:spChg chg="mod">
          <ac:chgData name="Nicolas Delfosse" userId="d965f3d4-ea58-4afe-85b0-6f02e8cf3c22" providerId="ADAL" clId="{0B06A6DF-F031-4FC4-B35A-548A77AFA3C5}" dt="2023-07-28T06:29:13.667" v="2032" actId="20577"/>
          <ac:spMkLst>
            <pc:docMk/>
            <pc:sldMk cId="784081435" sldId="2147479321"/>
            <ac:spMk id="3" creationId="{46EAD791-EA28-4CD5-BA22-28C85F02E2B4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2:10:25.539" v="8296" actId="2696"/>
        <pc:sldMkLst>
          <pc:docMk/>
          <pc:sldMk cId="2112278640" sldId="2147479322"/>
        </pc:sldMkLst>
        <pc:spChg chg="mod">
          <ac:chgData name="Nicolas Delfosse" userId="d965f3d4-ea58-4afe-85b0-6f02e8cf3c22" providerId="ADAL" clId="{0B06A6DF-F031-4FC4-B35A-548A77AFA3C5}" dt="2023-07-28T07:26:58.953" v="3089" actId="20577"/>
          <ac:spMkLst>
            <pc:docMk/>
            <pc:sldMk cId="2112278640" sldId="2147479322"/>
            <ac:spMk id="2" creationId="{3B01BB01-A276-89C7-A018-DFE94C52DDEF}"/>
          </ac:spMkLst>
        </pc:spChg>
        <pc:spChg chg="mod">
          <ac:chgData name="Nicolas Delfosse" userId="d965f3d4-ea58-4afe-85b0-6f02e8cf3c22" providerId="ADAL" clId="{0B06A6DF-F031-4FC4-B35A-548A77AFA3C5}" dt="2023-07-28T07:20:21.878" v="2916" actId="20577"/>
          <ac:spMkLst>
            <pc:docMk/>
            <pc:sldMk cId="2112278640" sldId="2147479322"/>
            <ac:spMk id="3" creationId="{FBEB414B-00FB-C1FC-6E84-1AD4F05B3725}"/>
          </ac:spMkLst>
        </pc:spChg>
      </pc:sldChg>
      <pc:sldChg chg="modSp add del mod">
        <pc:chgData name="Nicolas Delfosse" userId="d965f3d4-ea58-4afe-85b0-6f02e8cf3c22" providerId="ADAL" clId="{0B06A6DF-F031-4FC4-B35A-548A77AFA3C5}" dt="2023-07-28T12:49:39.686" v="9061" actId="47"/>
        <pc:sldMkLst>
          <pc:docMk/>
          <pc:sldMk cId="4273004419" sldId="2147479322"/>
        </pc:sldMkLst>
        <pc:spChg chg="mod">
          <ac:chgData name="Nicolas Delfosse" userId="d965f3d4-ea58-4afe-85b0-6f02e8cf3c22" providerId="ADAL" clId="{0B06A6DF-F031-4FC4-B35A-548A77AFA3C5}" dt="2023-07-28T12:34:08.965" v="8665" actId="27636"/>
          <ac:spMkLst>
            <pc:docMk/>
            <pc:sldMk cId="4273004419" sldId="2147479322"/>
            <ac:spMk id="3" creationId="{FBEB414B-00FB-C1FC-6E84-1AD4F05B3725}"/>
          </ac:spMkLst>
        </pc:spChg>
      </pc:sldChg>
      <pc:sldChg chg="add del">
        <pc:chgData name="Nicolas Delfosse" userId="d965f3d4-ea58-4afe-85b0-6f02e8cf3c22" providerId="ADAL" clId="{0B06A6DF-F031-4FC4-B35A-548A77AFA3C5}" dt="2023-07-28T16:23:27.007" v="16523" actId="47"/>
        <pc:sldMkLst>
          <pc:docMk/>
          <pc:sldMk cId="1330814064" sldId="2147479323"/>
        </pc:sldMkLst>
      </pc:sldChg>
      <pc:sldChg chg="modSp new del mod">
        <pc:chgData name="Nicolas Delfosse" userId="d965f3d4-ea58-4afe-85b0-6f02e8cf3c22" providerId="ADAL" clId="{0B06A6DF-F031-4FC4-B35A-548A77AFA3C5}" dt="2023-07-28T12:10:25.539" v="8296" actId="2696"/>
        <pc:sldMkLst>
          <pc:docMk/>
          <pc:sldMk cId="568921824" sldId="2147479324"/>
        </pc:sldMkLst>
        <pc:spChg chg="mod">
          <ac:chgData name="Nicolas Delfosse" userId="d965f3d4-ea58-4afe-85b0-6f02e8cf3c22" providerId="ADAL" clId="{0B06A6DF-F031-4FC4-B35A-548A77AFA3C5}" dt="2023-07-28T07:17:09.855" v="2871" actId="20577"/>
          <ac:spMkLst>
            <pc:docMk/>
            <pc:sldMk cId="568921824" sldId="2147479324"/>
            <ac:spMk id="2" creationId="{6BD49D2D-C310-FB6F-B48A-6F6EA520CD10}"/>
          </ac:spMkLst>
        </pc:spChg>
        <pc:spChg chg="mod">
          <ac:chgData name="Nicolas Delfosse" userId="d965f3d4-ea58-4afe-85b0-6f02e8cf3c22" providerId="ADAL" clId="{0B06A6DF-F031-4FC4-B35A-548A77AFA3C5}" dt="2023-07-28T07:25:31.331" v="3084" actId="5793"/>
          <ac:spMkLst>
            <pc:docMk/>
            <pc:sldMk cId="568921824" sldId="2147479324"/>
            <ac:spMk id="3" creationId="{EE4B4384-573D-AFE2-E42E-D9BA5C046318}"/>
          </ac:spMkLst>
        </pc:spChg>
      </pc:sldChg>
      <pc:sldChg chg="add del">
        <pc:chgData name="Nicolas Delfosse" userId="d965f3d4-ea58-4afe-85b0-6f02e8cf3c22" providerId="ADAL" clId="{0B06A6DF-F031-4FC4-B35A-548A77AFA3C5}" dt="2023-07-28T12:48:55.716" v="9060" actId="47"/>
        <pc:sldMkLst>
          <pc:docMk/>
          <pc:sldMk cId="3101435587" sldId="2147479324"/>
        </pc:sldMkLst>
      </pc:sldChg>
      <pc:sldChg chg="new del">
        <pc:chgData name="Nicolas Delfosse" userId="d965f3d4-ea58-4afe-85b0-6f02e8cf3c22" providerId="ADAL" clId="{0B06A6DF-F031-4FC4-B35A-548A77AFA3C5}" dt="2023-07-28T16:23:27.007" v="16523" actId="47"/>
        <pc:sldMkLst>
          <pc:docMk/>
          <pc:sldMk cId="3423651762" sldId="2147479325"/>
        </pc:sldMkLst>
      </pc:sldChg>
      <pc:sldChg chg="modSp add del mod">
        <pc:chgData name="Nicolas Delfosse" userId="d965f3d4-ea58-4afe-85b0-6f02e8cf3c22" providerId="ADAL" clId="{0B06A6DF-F031-4FC4-B35A-548A77AFA3C5}" dt="2023-07-28T12:10:25.539" v="8296" actId="2696"/>
        <pc:sldMkLst>
          <pc:docMk/>
          <pc:sldMk cId="2627153223" sldId="2147479326"/>
        </pc:sldMkLst>
        <pc:spChg chg="mod">
          <ac:chgData name="Nicolas Delfosse" userId="d965f3d4-ea58-4afe-85b0-6f02e8cf3c22" providerId="ADAL" clId="{0B06A6DF-F031-4FC4-B35A-548A77AFA3C5}" dt="2023-07-28T07:27:10.091" v="3107" actId="20577"/>
          <ac:spMkLst>
            <pc:docMk/>
            <pc:sldMk cId="2627153223" sldId="2147479326"/>
            <ac:spMk id="2" creationId="{3B01BB01-A276-89C7-A018-DFE94C52DDEF}"/>
          </ac:spMkLst>
        </pc:spChg>
        <pc:spChg chg="mod">
          <ac:chgData name="Nicolas Delfosse" userId="d965f3d4-ea58-4afe-85b0-6f02e8cf3c22" providerId="ADAL" clId="{0B06A6DF-F031-4FC4-B35A-548A77AFA3C5}" dt="2023-07-28T07:31:03.831" v="3221" actId="20577"/>
          <ac:spMkLst>
            <pc:docMk/>
            <pc:sldMk cId="2627153223" sldId="2147479326"/>
            <ac:spMk id="3" creationId="{FBEB414B-00FB-C1FC-6E84-1AD4F05B3725}"/>
          </ac:spMkLst>
        </pc:spChg>
      </pc:sldChg>
      <pc:sldChg chg="add del">
        <pc:chgData name="Nicolas Delfosse" userId="d965f3d4-ea58-4afe-85b0-6f02e8cf3c22" providerId="ADAL" clId="{0B06A6DF-F031-4FC4-B35A-548A77AFA3C5}" dt="2023-07-28T12:50:19.387" v="9062" actId="47"/>
        <pc:sldMkLst>
          <pc:docMk/>
          <pc:sldMk cId="4090648056" sldId="2147479326"/>
        </pc:sldMkLst>
      </pc:sldChg>
      <pc:sldChg chg="addSp delSp modSp new del mod or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92423428" sldId="2147479327"/>
        </pc:sldMkLst>
        <pc:spChg chg="mod">
          <ac:chgData name="Nicolas Delfosse" userId="d965f3d4-ea58-4afe-85b0-6f02e8cf3c22" providerId="ADAL" clId="{0B06A6DF-F031-4FC4-B35A-548A77AFA3C5}" dt="2023-07-28T08:45:11.497" v="3269" actId="20577"/>
          <ac:spMkLst>
            <pc:docMk/>
            <pc:sldMk cId="92423428" sldId="2147479327"/>
            <ac:spMk id="2" creationId="{BEA3B038-6AB3-D3EF-9004-2BBA7B231AFD}"/>
          </ac:spMkLst>
        </pc:spChg>
        <pc:spChg chg="add del mod">
          <ac:chgData name="Nicolas Delfosse" userId="d965f3d4-ea58-4afe-85b0-6f02e8cf3c22" providerId="ADAL" clId="{0B06A6DF-F031-4FC4-B35A-548A77AFA3C5}" dt="2023-07-28T09:37:49.925" v="4715"/>
          <ac:spMkLst>
            <pc:docMk/>
            <pc:sldMk cId="92423428" sldId="2147479327"/>
            <ac:spMk id="3" creationId="{36CF75AE-353E-F0F7-9CD0-A4A54ABEB976}"/>
          </ac:spMkLst>
        </pc:spChg>
        <pc:spChg chg="add del mod">
          <ac:chgData name="Nicolas Delfosse" userId="d965f3d4-ea58-4afe-85b0-6f02e8cf3c22" providerId="ADAL" clId="{0B06A6DF-F031-4FC4-B35A-548A77AFA3C5}" dt="2023-07-28T08:47:17.958" v="3280"/>
          <ac:spMkLst>
            <pc:docMk/>
            <pc:sldMk cId="92423428" sldId="2147479327"/>
            <ac:spMk id="4" creationId="{BA5B4CD8-81E0-2D4D-A42B-C71D671CBBD1}"/>
          </ac:spMkLst>
        </pc:spChg>
        <pc:spChg chg="add del mod">
          <ac:chgData name="Nicolas Delfosse" userId="d965f3d4-ea58-4afe-85b0-6f02e8cf3c22" providerId="ADAL" clId="{0B06A6DF-F031-4FC4-B35A-548A77AFA3C5}" dt="2023-07-28T08:47:38.110" v="3318" actId="478"/>
          <ac:spMkLst>
            <pc:docMk/>
            <pc:sldMk cId="92423428" sldId="2147479327"/>
            <ac:spMk id="5" creationId="{3DBEDAFC-CED6-022D-7EB3-6A55D7D814A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6" creationId="{E628F92B-A735-07E9-4FF7-649D01A84567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7" creationId="{F13C82F8-9A84-CC9D-C35D-61678B14E06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8" creationId="{43F2F46B-6E8F-4EBB-AE07-8A430C9874CF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9" creationId="{7EDE68CC-F901-7D86-45AC-1854C8FE1437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0" creationId="{0522430C-F120-109B-A2AA-D74CBC5C71F1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1" creationId="{FA485DEF-37C2-4770-BEC5-BA44D321FCAF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2" creationId="{08D04299-4575-63FD-20D9-E44851185F5F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3" creationId="{AF59C5C0-63AB-EC8C-B42C-2AB6AC49C786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4" creationId="{68B920F0-F571-DD3E-381A-F7668D9E7C33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5" creationId="{9423439D-5B9C-874D-8096-63074FFD123A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6" creationId="{82500A49-3E47-5483-9211-B831C276E978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7" creationId="{C647AF08-787F-36E3-4131-CB1301799004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8" creationId="{1F53EDA2-326E-1939-89F0-07121EAD8DF0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19" creationId="{93F5381F-27F6-3368-DF2A-FDECA4B57779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0" creationId="{B4EEF9CA-DBBE-54AB-B7AD-8052B54B278C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1" creationId="{A3A3C814-5549-B7DF-1399-908CF1EDCF8C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2" creationId="{05A81A5C-6ABA-0A0C-A7F6-548C2FD8EF83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3" creationId="{DDE8D18F-A2D2-F688-C958-B7893C3771E1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4" creationId="{D2A0A874-91FE-5896-E403-DF24D6636DE2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5" creationId="{A602DFE3-5029-69DF-7EC7-3061262C9031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6" creationId="{9770F5E1-A868-224C-533E-F9BB5DB41629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7" creationId="{99EB3795-D977-FA09-97EE-5B28939F7CD2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8" creationId="{B7C8C03D-6BB1-09D3-8CC1-BFE9F58E11EC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29" creationId="{9FD9B166-67B4-E30E-4077-F6B13648B35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0" creationId="{7AC364A1-C589-A4E1-50BF-E84D29D96868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1" creationId="{9DB1A701-B001-1FE3-3EDC-B433045C3AE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2" creationId="{88161718-CE67-756B-138C-204675502577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3" creationId="{90BFA7E1-784A-3673-33CD-4B7CEBDEEE20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4" creationId="{385EF045-63C1-FC82-3AA0-0EAFD5028619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5" creationId="{DA696A1E-79D5-52D8-E416-F24FD134121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6" creationId="{C80C50D4-13FA-9167-A8CE-D8AB27B91A6D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7" creationId="{6A6A0455-6560-A61E-6E64-6834C61A6E1F}"/>
          </ac:spMkLst>
        </pc:spChg>
        <pc:spChg chg="add mod">
          <ac:chgData name="Nicolas Delfosse" userId="d965f3d4-ea58-4afe-85b0-6f02e8cf3c22" providerId="ADAL" clId="{0B06A6DF-F031-4FC4-B35A-548A77AFA3C5}" dt="2023-07-28T09:37:57.227" v="4716" actId="1076"/>
          <ac:spMkLst>
            <pc:docMk/>
            <pc:sldMk cId="92423428" sldId="2147479327"/>
            <ac:spMk id="38" creationId="{8356C622-6179-BA8E-04A8-7B807B9CA4E1}"/>
          </ac:spMkLst>
        </pc:spChg>
        <pc:spChg chg="add mod topLvl">
          <ac:chgData name="Nicolas Delfosse" userId="d965f3d4-ea58-4afe-85b0-6f02e8cf3c22" providerId="ADAL" clId="{0B06A6DF-F031-4FC4-B35A-548A77AFA3C5}" dt="2023-07-28T10:31:45.964" v="6014" actId="164"/>
          <ac:spMkLst>
            <pc:docMk/>
            <pc:sldMk cId="92423428" sldId="2147479327"/>
            <ac:spMk id="39" creationId="{547B7F93-9BC2-0526-1729-0B8E05F02531}"/>
          </ac:spMkLst>
        </pc:spChg>
        <pc:spChg chg="add mod">
          <ac:chgData name="Nicolas Delfosse" userId="d965f3d4-ea58-4afe-85b0-6f02e8cf3c22" providerId="ADAL" clId="{0B06A6DF-F031-4FC4-B35A-548A77AFA3C5}" dt="2023-07-28T10:42:56.848" v="6406" actId="1076"/>
          <ac:spMkLst>
            <pc:docMk/>
            <pc:sldMk cId="92423428" sldId="2147479327"/>
            <ac:spMk id="40" creationId="{67ACA7C9-46E9-3409-2332-05D3230CEF96}"/>
          </ac:spMkLst>
        </pc:spChg>
        <pc:spChg chg="add del mod">
          <ac:chgData name="Nicolas Delfosse" userId="d965f3d4-ea58-4afe-85b0-6f02e8cf3c22" providerId="ADAL" clId="{0B06A6DF-F031-4FC4-B35A-548A77AFA3C5}" dt="2023-07-28T09:00:48.065" v="3872"/>
          <ac:spMkLst>
            <pc:docMk/>
            <pc:sldMk cId="92423428" sldId="2147479327"/>
            <ac:spMk id="41" creationId="{05B4DEB3-68E8-DBF8-D531-47920D7017C9}"/>
          </ac:spMkLst>
        </pc:spChg>
        <pc:grpChg chg="add del">
          <ac:chgData name="Nicolas Delfosse" userId="d965f3d4-ea58-4afe-85b0-6f02e8cf3c22" providerId="ADAL" clId="{0B06A6DF-F031-4FC4-B35A-548A77AFA3C5}" dt="2023-07-28T10:31:45.964" v="6014" actId="164"/>
          <ac:grpSpMkLst>
            <pc:docMk/>
            <pc:sldMk cId="92423428" sldId="2147479327"/>
            <ac:grpSpMk id="42" creationId="{D0AD3F99-5B97-8DB6-9506-A00B9DD7DFC5}"/>
          </ac:grpSpMkLst>
        </pc:grpChg>
        <pc:grpChg chg="add">
          <ac:chgData name="Nicolas Delfosse" userId="d965f3d4-ea58-4afe-85b0-6f02e8cf3c22" providerId="ADAL" clId="{0B06A6DF-F031-4FC4-B35A-548A77AFA3C5}" dt="2023-07-28T10:31:52.986" v="6015" actId="164"/>
          <ac:grpSpMkLst>
            <pc:docMk/>
            <pc:sldMk cId="92423428" sldId="2147479327"/>
            <ac:grpSpMk id="43" creationId="{464B9994-E3B5-E5E6-AEEE-1AB719423DE7}"/>
          </ac:grpSpMkLst>
        </pc:grp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2921676621" sldId="2147479327"/>
        </pc:sldMkLst>
      </pc:sldChg>
      <pc:sldChg chg="modSp new del mod modShow">
        <pc:chgData name="Nicolas Delfosse" userId="d965f3d4-ea58-4afe-85b0-6f02e8cf3c22" providerId="ADAL" clId="{0B06A6DF-F031-4FC4-B35A-548A77AFA3C5}" dt="2023-07-28T11:07:53.163" v="7144" actId="47"/>
        <pc:sldMkLst>
          <pc:docMk/>
          <pc:sldMk cId="2555469836" sldId="2147479328"/>
        </pc:sldMkLst>
        <pc:spChg chg="mod">
          <ac:chgData name="Nicolas Delfosse" userId="d965f3d4-ea58-4afe-85b0-6f02e8cf3c22" providerId="ADAL" clId="{0B06A6DF-F031-4FC4-B35A-548A77AFA3C5}" dt="2023-07-28T09:00:54.661" v="3882" actId="20577"/>
          <ac:spMkLst>
            <pc:docMk/>
            <pc:sldMk cId="2555469836" sldId="2147479328"/>
            <ac:spMk id="2" creationId="{A8F91AAB-529C-86BF-8856-924FE1EDD881}"/>
          </ac:spMkLst>
        </pc:spChg>
        <pc:spChg chg="mod">
          <ac:chgData name="Nicolas Delfosse" userId="d965f3d4-ea58-4afe-85b0-6f02e8cf3c22" providerId="ADAL" clId="{0B06A6DF-F031-4FC4-B35A-548A77AFA3C5}" dt="2023-07-28T09:29:19.968" v="4684" actId="20577"/>
          <ac:spMkLst>
            <pc:docMk/>
            <pc:sldMk cId="2555469836" sldId="2147479328"/>
            <ac:spMk id="3" creationId="{E42D6FB1-578B-6A64-1F55-2D63E767A31F}"/>
          </ac:spMkLst>
        </pc:spChg>
      </pc:sldChg>
      <pc:sldChg chg="modSp add modAnim">
        <pc:chgData name="Nicolas Delfosse" userId="d965f3d4-ea58-4afe-85b0-6f02e8cf3c22" providerId="ADAL" clId="{0B06A6DF-F031-4FC4-B35A-548A77AFA3C5}" dt="2023-07-29T18:56:52.174" v="18837" actId="20577"/>
        <pc:sldMkLst>
          <pc:docMk/>
          <pc:sldMk cId="1566256874" sldId="2147479329"/>
        </pc:sldMkLst>
        <pc:spChg chg="mod">
          <ac:chgData name="Nicolas Delfosse" userId="d965f3d4-ea58-4afe-85b0-6f02e8cf3c22" providerId="ADAL" clId="{0B06A6DF-F031-4FC4-B35A-548A77AFA3C5}" dt="2023-07-29T18:56:52.174" v="18837" actId="20577"/>
          <ac:spMkLst>
            <pc:docMk/>
            <pc:sldMk cId="1566256874" sldId="2147479329"/>
            <ac:spMk id="39" creationId="{252D1060-E469-24AF-AEFE-A301F5EC2F8E}"/>
          </ac:spMkLst>
        </pc:spChg>
      </pc:sldChg>
      <pc:sldChg chg="addSp delSp modSp new del mod or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579326078" sldId="2147479329"/>
        </pc:sldMkLst>
        <pc:spChg chg="mod">
          <ac:chgData name="Nicolas Delfosse" userId="d965f3d4-ea58-4afe-85b0-6f02e8cf3c22" providerId="ADAL" clId="{0B06A6DF-F031-4FC4-B35A-548A77AFA3C5}" dt="2023-07-28T10:48:49.802" v="6498" actId="20577"/>
          <ac:spMkLst>
            <pc:docMk/>
            <pc:sldMk cId="1579326078" sldId="2147479329"/>
            <ac:spMk id="2" creationId="{7BD60131-944C-7454-0F15-3E3F80DDBA93}"/>
          </ac:spMkLst>
        </pc:spChg>
        <pc:spChg chg="mod">
          <ac:chgData name="Nicolas Delfosse" userId="d965f3d4-ea58-4afe-85b0-6f02e8cf3c22" providerId="ADAL" clId="{0B06A6DF-F031-4FC4-B35A-548A77AFA3C5}" dt="2023-07-28T11:05:24.340" v="7080" actId="20577"/>
          <ac:spMkLst>
            <pc:docMk/>
            <pc:sldMk cId="1579326078" sldId="2147479329"/>
            <ac:spMk id="3" creationId="{DFFAD63A-3888-36AB-654D-D33F871F1D13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4" creationId="{380B8527-04A5-B0C3-3EF2-7161F28FB51C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5" creationId="{5A0EA320-5149-B03C-DE0D-0CD5F4CC47D9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6" creationId="{A5F31916-9EF7-F578-92EC-63B5C97F20BE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7" creationId="{026349E0-C533-BC34-3A97-B99A48461CDB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8" creationId="{FA15BB95-04AD-6FC5-D95B-174C1F6CC161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9" creationId="{F68A7B98-505C-E17E-8C8F-AA048764E064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0" creationId="{F8D8F5B6-2317-0079-22D9-505FBC5FA062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1" creationId="{52AFAA36-5318-26B8-FBEB-EC7565ED7E80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2" creationId="{9EC59093-A34E-3A73-C5D8-DFD52714393D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3" creationId="{F8E69471-817D-4B2F-107C-855619450A5B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4" creationId="{2FAD63A1-1C9F-1462-0A1C-1A01E2CDF284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5" creationId="{F12F37B2-83CD-53DC-33EE-A720F1E2B949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6" creationId="{0721A41C-C579-944D-2978-D3B25334ECCB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7" creationId="{A42FB8E3-2123-7FE5-9D25-63269D347796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8" creationId="{F4C18F67-0611-871C-A853-3887268A0EF7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19" creationId="{B0EA84B5-50CC-EE2A-B489-C462BE64F836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0" creationId="{D88730AA-8B0B-C6AC-AEBA-B0C54403E129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1" creationId="{290A63E4-E965-1F6A-03A6-0B22860B5EF9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2" creationId="{7EC87BE5-5B9D-AD05-2944-225CE481701A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3" creationId="{81705B3A-3447-D6CD-27ED-09D7A601D1DB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4" creationId="{2296F750-3337-ECAA-22AC-B9260A51962D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5" creationId="{50EDD8D2-E3BC-50D5-9041-2E68A68543B0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6" creationId="{B8B4B540-9CBD-D2AD-5747-3C5DB9A3CCAF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7" creationId="{4DB4EF61-185A-A5E9-A2F3-25B8D489825F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8" creationId="{CA3BACAC-7F52-6D8F-E39F-CC4ADC60D52D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29" creationId="{8A0F0766-4B4D-9262-336F-90A67357A7D3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0" creationId="{DB21D23B-D927-21E1-15C0-5A2F53123C69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1" creationId="{22536591-3FF5-7020-FC31-EC6E249B33AC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2" creationId="{27CC91A7-6CBE-C2D7-C7E4-703A891C96AE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3" creationId="{59E6BA24-83AF-AA99-0BD1-049182B3C13E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4" creationId="{4BF5E2DE-31AE-85F1-FACB-9F4DD1108798}"/>
          </ac:spMkLst>
        </pc:spChg>
        <pc:spChg chg="add mod">
          <ac:chgData name="Nicolas Delfosse" userId="d965f3d4-ea58-4afe-85b0-6f02e8cf3c22" providerId="ADAL" clId="{0B06A6DF-F031-4FC4-B35A-548A77AFA3C5}" dt="2023-07-28T11:03:44.997" v="7033" actId="1076"/>
          <ac:spMkLst>
            <pc:docMk/>
            <pc:sldMk cId="1579326078" sldId="2147479329"/>
            <ac:spMk id="35" creationId="{2B973309-4779-CF4E-3FFD-A3B135BDC964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6" creationId="{58292982-44E9-D756-FEE3-2FDB0F638680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7" creationId="{1BBAC37E-6EAB-9F87-1688-B7B0CCAF8673}"/>
          </ac:spMkLst>
        </pc:spChg>
        <pc:spChg chg="add mod">
          <ac:chgData name="Nicolas Delfosse" userId="d965f3d4-ea58-4afe-85b0-6f02e8cf3c22" providerId="ADAL" clId="{0B06A6DF-F031-4FC4-B35A-548A77AFA3C5}" dt="2023-07-28T11:03:41.502" v="7032" actId="1076"/>
          <ac:spMkLst>
            <pc:docMk/>
            <pc:sldMk cId="1579326078" sldId="2147479329"/>
            <ac:spMk id="38" creationId="{B3C4A1D3-1703-E644-4862-8CC94E2D04C3}"/>
          </ac:spMkLst>
        </pc:spChg>
        <pc:spChg chg="add mod">
          <ac:chgData name="Nicolas Delfosse" userId="d965f3d4-ea58-4afe-85b0-6f02e8cf3c22" providerId="ADAL" clId="{0B06A6DF-F031-4FC4-B35A-548A77AFA3C5}" dt="2023-07-28T10:48:55.301" v="6499" actId="1076"/>
          <ac:spMkLst>
            <pc:docMk/>
            <pc:sldMk cId="1579326078" sldId="2147479329"/>
            <ac:spMk id="39" creationId="{252D1060-E469-24AF-AEFE-A301F5EC2F8E}"/>
          </ac:spMkLst>
        </pc:spChg>
        <pc:spChg chg="add del mod">
          <ac:chgData name="Nicolas Delfosse" userId="d965f3d4-ea58-4afe-85b0-6f02e8cf3c22" providerId="ADAL" clId="{0B06A6DF-F031-4FC4-B35A-548A77AFA3C5}" dt="2023-07-28T10:57:42.455" v="6947" actId="478"/>
          <ac:spMkLst>
            <pc:docMk/>
            <pc:sldMk cId="1579326078" sldId="2147479329"/>
            <ac:spMk id="40" creationId="{E4771409-C8C2-98D2-AB3A-841CAD56343C}"/>
          </ac:spMkLst>
        </pc:sp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135251462" sldId="2147479330"/>
        </pc:sldMkLst>
      </pc:sldChg>
      <pc:sldChg chg="addSp delSp modSp new del mod or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2922926810" sldId="2147479330"/>
        </pc:sldMkLst>
        <pc:spChg chg="mod">
          <ac:chgData name="Nicolas Delfosse" userId="d965f3d4-ea58-4afe-85b0-6f02e8cf3c22" providerId="ADAL" clId="{0B06A6DF-F031-4FC4-B35A-548A77AFA3C5}" dt="2023-07-28T10:56:24.631" v="6859" actId="20577"/>
          <ac:spMkLst>
            <pc:docMk/>
            <pc:sldMk cId="2922926810" sldId="2147479330"/>
            <ac:spMk id="2" creationId="{E02868D4-0B10-9734-5A68-F8D1775F15B8}"/>
          </ac:spMkLst>
        </pc:spChg>
        <pc:spChg chg="mod">
          <ac:chgData name="Nicolas Delfosse" userId="d965f3d4-ea58-4afe-85b0-6f02e8cf3c22" providerId="ADAL" clId="{0B06A6DF-F031-4FC4-B35A-548A77AFA3C5}" dt="2023-07-28T10:44:29.084" v="6436" actId="20577"/>
          <ac:spMkLst>
            <pc:docMk/>
            <pc:sldMk cId="2922926810" sldId="2147479330"/>
            <ac:spMk id="3" creationId="{90CDD977-5B6A-3A76-B33A-79F4C3B7F1CE}"/>
          </ac:spMkLst>
        </pc:spChg>
        <pc:spChg chg="add del">
          <ac:chgData name="Nicolas Delfosse" userId="d965f3d4-ea58-4afe-85b0-6f02e8cf3c22" providerId="ADAL" clId="{0B06A6DF-F031-4FC4-B35A-548A77AFA3C5}" dt="2023-07-28T09:58:34.771" v="5313" actId="22"/>
          <ac:spMkLst>
            <pc:docMk/>
            <pc:sldMk cId="2922926810" sldId="2147479330"/>
            <ac:spMk id="5" creationId="{4895229B-6A33-9DD2-A3D1-E06358FD359E}"/>
          </ac:spMkLst>
        </pc:spChg>
        <pc:spChg chg="add mod">
          <ac:chgData name="Nicolas Delfosse" userId="d965f3d4-ea58-4afe-85b0-6f02e8cf3c22" providerId="ADAL" clId="{0B06A6DF-F031-4FC4-B35A-548A77AFA3C5}" dt="2023-07-28T10:38:01.649" v="6290" actId="1076"/>
          <ac:spMkLst>
            <pc:docMk/>
            <pc:sldMk cId="2922926810" sldId="2147479330"/>
            <ac:spMk id="6" creationId="{4DF3D9AD-0606-2E17-D683-025EA7E3AAE4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7" creationId="{8A4B911A-4D87-75D1-DA1E-FE8002E18526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8" creationId="{F1326310-491B-1688-426D-5626CAA6E3F4}"/>
          </ac:spMkLst>
        </pc:spChg>
        <pc:spChg chg="add mod">
          <ac:chgData name="Nicolas Delfosse" userId="d965f3d4-ea58-4afe-85b0-6f02e8cf3c22" providerId="ADAL" clId="{0B06A6DF-F031-4FC4-B35A-548A77AFA3C5}" dt="2023-07-28T10:38:07.282" v="6292" actId="1076"/>
          <ac:spMkLst>
            <pc:docMk/>
            <pc:sldMk cId="2922926810" sldId="2147479330"/>
            <ac:spMk id="9" creationId="{D4F7DF67-50FB-E63F-EF9F-68430FBB6AF5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10" creationId="{A6D04F6A-D40E-3F61-89AE-229EF0BD382C}"/>
          </ac:spMkLst>
        </pc:spChg>
        <pc:spChg chg="add mod">
          <ac:chgData name="Nicolas Delfosse" userId="d965f3d4-ea58-4afe-85b0-6f02e8cf3c22" providerId="ADAL" clId="{0B06A6DF-F031-4FC4-B35A-548A77AFA3C5}" dt="2023-07-28T10:37:59.252" v="6289" actId="1076"/>
          <ac:spMkLst>
            <pc:docMk/>
            <pc:sldMk cId="2922926810" sldId="2147479330"/>
            <ac:spMk id="11" creationId="{9C512DC4-D2D1-B18E-A20B-D61FAC423A33}"/>
          </ac:spMkLst>
        </pc:spChg>
        <pc:spChg chg="add mod">
          <ac:chgData name="Nicolas Delfosse" userId="d965f3d4-ea58-4afe-85b0-6f02e8cf3c22" providerId="ADAL" clId="{0B06A6DF-F031-4FC4-B35A-548A77AFA3C5}" dt="2023-07-28T10:38:04.484" v="6291" actId="1076"/>
          <ac:spMkLst>
            <pc:docMk/>
            <pc:sldMk cId="2922926810" sldId="2147479330"/>
            <ac:spMk id="12" creationId="{D0635D23-4963-46B4-C8F0-D6D0D2F186B5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13" creationId="{9F561D79-1C04-0E76-E86E-9717049C8592}"/>
          </ac:spMkLst>
        </pc:spChg>
        <pc:spChg chg="add del mod">
          <ac:chgData name="Nicolas Delfosse" userId="d965f3d4-ea58-4afe-85b0-6f02e8cf3c22" providerId="ADAL" clId="{0B06A6DF-F031-4FC4-B35A-548A77AFA3C5}" dt="2023-07-28T10:19:08.468" v="5842" actId="478"/>
          <ac:spMkLst>
            <pc:docMk/>
            <pc:sldMk cId="2922926810" sldId="2147479330"/>
            <ac:spMk id="14" creationId="{F6C6CEB7-0389-38F0-7804-440B091757CA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33" creationId="{25D6EB2F-1149-0A33-483A-23FFDCA581CC}"/>
          </ac:spMkLst>
        </pc:spChg>
        <pc:spChg chg="add mod">
          <ac:chgData name="Nicolas Delfosse" userId="d965f3d4-ea58-4afe-85b0-6f02e8cf3c22" providerId="ADAL" clId="{0B06A6DF-F031-4FC4-B35A-548A77AFA3C5}" dt="2023-07-28T10:33:22.823" v="6029" actId="571"/>
          <ac:spMkLst>
            <pc:docMk/>
            <pc:sldMk cId="2922926810" sldId="2147479330"/>
            <ac:spMk id="34" creationId="{C73FFC1C-B5DC-09AD-F28A-368AEEBB6DDA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36" creationId="{0A02FEF9-A3E7-C755-0788-59FEF02D9C8B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37" creationId="{5F530A20-69A8-323E-4582-6DB650A175A2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38" creationId="{F95C7C51-7F31-0BE2-90DA-BAF8A95CAAA6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39" creationId="{7B1710E2-3E98-8BC2-3510-7994F01FA5FC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0" creationId="{C90713A9-48B0-B54B-54DB-67A9CE373DE1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1" creationId="{D0E3A2FC-F5AD-46B0-4AB5-CB70EC90FC31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2" creationId="{89EF207D-8D2B-7A9B-903D-B4B147292E05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3" creationId="{CB987B66-3201-512C-31FC-622B37CA6148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4" creationId="{E9D7E8F0-CAD4-5C51-3466-CFCE90274626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5" creationId="{C49BE524-8A13-01B4-722B-030588129EAB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6" creationId="{DFD77AAE-9A62-46E6-F4DC-3CC500B605CE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7" creationId="{8B7A277F-798B-A3AE-322E-22F43ACB3300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8" creationId="{6ACD8997-BC2E-E706-B1AE-3967F06590CE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49" creationId="{4004286A-D35D-907A-76EF-B5A2ED481BB1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0" creationId="{152C6868-03E4-5B1C-9A6B-2E1373D0DDBB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1" creationId="{FD70CC4A-EF11-0269-0B5C-7AFDF7A55BED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2" creationId="{7746EA5A-A21A-A400-9D78-2C00EE28BEDE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3" creationId="{BC13C4BA-8A9D-BA1E-45A7-35462A5B04A3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4" creationId="{7DE66EEE-5D2E-E884-4FDE-CAB9DD2B4364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5" creationId="{0704BC76-8CC9-3137-AD17-D664F30BC011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6" creationId="{9CAADA23-D2E2-F36D-A338-0D73637D6E1B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7" creationId="{4DD8476B-478E-B6D9-280A-24BB880D24B0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8" creationId="{4DB723E5-DF4F-7C4B-5ABC-D5DAF4A2D006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59" creationId="{0DBDDF3F-AF6F-2FF7-572A-D69F6EA7B2AF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0" creationId="{1D5B5B6C-2A5B-54B7-5C10-B0BEEAD44B03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1" creationId="{B53AB3A8-4AEC-956A-A2A0-FB1FFF81B5D5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2" creationId="{3D7AC18C-8415-D529-A785-58DC3C805176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3" creationId="{7550531F-DCB0-F68A-63C4-695C06BDE443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4" creationId="{003198FA-BD37-D147-1186-9E6760C88321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5" creationId="{A8D1880D-E1A8-1D20-C620-6CE8993A881B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6" creationId="{AFAB6871-6651-7F84-07E1-D81158274F53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7" creationId="{04E45A6B-B825-184A-7520-C54993D43DD9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8" creationId="{E14CCAC4-F32F-6AD8-D7D1-78BFB3CA2620}"/>
          </ac:spMkLst>
        </pc:spChg>
        <pc:spChg chg="mod">
          <ac:chgData name="Nicolas Delfosse" userId="d965f3d4-ea58-4afe-85b0-6f02e8cf3c22" providerId="ADAL" clId="{0B06A6DF-F031-4FC4-B35A-548A77AFA3C5}" dt="2023-07-28T10:41:34.699" v="6387"/>
          <ac:spMkLst>
            <pc:docMk/>
            <pc:sldMk cId="2922926810" sldId="2147479330"/>
            <ac:spMk id="69" creationId="{74ED37C6-9FD6-B5FD-A68E-48B9E006C7DB}"/>
          </ac:spMkLst>
        </pc:spChg>
        <pc:spChg chg="add mod">
          <ac:chgData name="Nicolas Delfosse" userId="d965f3d4-ea58-4afe-85b0-6f02e8cf3c22" providerId="ADAL" clId="{0B06A6DF-F031-4FC4-B35A-548A77AFA3C5}" dt="2023-07-28T10:47:56.003" v="6471" actId="207"/>
          <ac:spMkLst>
            <pc:docMk/>
            <pc:sldMk cId="2922926810" sldId="2147479330"/>
            <ac:spMk id="70" creationId="{24B871D0-564A-B099-89F7-D794ADCACA53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1" creationId="{6FD82F0B-998E-3128-FBA2-0E1D72CFBD3E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2" creationId="{DEC6507E-5739-3DFA-1A3A-5C044934AD63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3" creationId="{69049739-0B3E-7527-6E66-1E1FBA492B00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4" creationId="{230A6954-149E-86B9-F6E4-D4595E334A9D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5" creationId="{49A73A69-AFE1-A9D9-A08F-737A3FCCE387}"/>
          </ac:spMkLst>
        </pc:spChg>
        <pc:spChg chg="add mod">
          <ac:chgData name="Nicolas Delfosse" userId="d965f3d4-ea58-4afe-85b0-6f02e8cf3c22" providerId="ADAL" clId="{0B06A6DF-F031-4FC4-B35A-548A77AFA3C5}" dt="2023-07-28T10:43:40.862" v="6411" actId="207"/>
          <ac:spMkLst>
            <pc:docMk/>
            <pc:sldMk cId="2922926810" sldId="2147479330"/>
            <ac:spMk id="76" creationId="{BBADC21B-2449-CE81-AA63-6E1C1F83ABB2}"/>
          </ac:spMkLst>
        </pc:spChg>
        <pc:spChg chg="del mod">
          <ac:chgData name="Nicolas Delfosse" userId="d965f3d4-ea58-4afe-85b0-6f02e8cf3c22" providerId="ADAL" clId="{0B06A6DF-F031-4FC4-B35A-548A77AFA3C5}" dt="2023-07-28T10:44:49.445" v="6440" actId="478"/>
          <ac:spMkLst>
            <pc:docMk/>
            <pc:sldMk cId="2922926810" sldId="2147479330"/>
            <ac:spMk id="79" creationId="{E9080478-D995-5AED-D63A-BB267C7A80A4}"/>
          </ac:spMkLst>
        </pc:spChg>
        <pc:spChg chg="mod">
          <ac:chgData name="Nicolas Delfosse" userId="d965f3d4-ea58-4afe-85b0-6f02e8cf3c22" providerId="ADAL" clId="{0B06A6DF-F031-4FC4-B35A-548A77AFA3C5}" dt="2023-07-28T10:44:04.208" v="6415"/>
          <ac:spMkLst>
            <pc:docMk/>
            <pc:sldMk cId="2922926810" sldId="2147479330"/>
            <ac:spMk id="80" creationId="{F297685D-4B79-4206-C6CC-452B6A71F06B}"/>
          </ac:spMkLst>
        </pc:spChg>
        <pc:spChg chg="mod">
          <ac:chgData name="Nicolas Delfosse" userId="d965f3d4-ea58-4afe-85b0-6f02e8cf3c22" providerId="ADAL" clId="{0B06A6DF-F031-4FC4-B35A-548A77AFA3C5}" dt="2023-07-28T10:44:04.208" v="6415"/>
          <ac:spMkLst>
            <pc:docMk/>
            <pc:sldMk cId="2922926810" sldId="2147479330"/>
            <ac:spMk id="81" creationId="{78EE4E8D-9D99-57A4-71DE-B63BDDC104F8}"/>
          </ac:spMkLst>
        </pc:spChg>
        <pc:spChg chg="mod">
          <ac:chgData name="Nicolas Delfosse" userId="d965f3d4-ea58-4afe-85b0-6f02e8cf3c22" providerId="ADAL" clId="{0B06A6DF-F031-4FC4-B35A-548A77AFA3C5}" dt="2023-07-28T10:44:04.208" v="6415"/>
          <ac:spMkLst>
            <pc:docMk/>
            <pc:sldMk cId="2922926810" sldId="2147479330"/>
            <ac:spMk id="82" creationId="{99D01624-CE15-5BD6-0194-0487BC6B40A5}"/>
          </ac:spMkLst>
        </pc:spChg>
        <pc:spChg chg="mod">
          <ac:chgData name="Nicolas Delfosse" userId="d965f3d4-ea58-4afe-85b0-6f02e8cf3c22" providerId="ADAL" clId="{0B06A6DF-F031-4FC4-B35A-548A77AFA3C5}" dt="2023-07-28T10:44:04.208" v="6415"/>
          <ac:spMkLst>
            <pc:docMk/>
            <pc:sldMk cId="2922926810" sldId="2147479330"/>
            <ac:spMk id="83" creationId="{8027AB92-C5C7-2582-EAFD-2E4232CA7015}"/>
          </ac:spMkLst>
        </pc:spChg>
        <pc:spChg chg="mod">
          <ac:chgData name="Nicolas Delfosse" userId="d965f3d4-ea58-4afe-85b0-6f02e8cf3c22" providerId="ADAL" clId="{0B06A6DF-F031-4FC4-B35A-548A77AFA3C5}" dt="2023-07-28T10:44:04.208" v="6415"/>
          <ac:spMkLst>
            <pc:docMk/>
            <pc:sldMk cId="2922926810" sldId="2147479330"/>
            <ac:spMk id="84" creationId="{CF9EA428-CF3D-AD57-5681-2D105F7DBE29}"/>
          </ac:spMkLst>
        </pc:spChg>
        <pc:spChg chg="add mod">
          <ac:chgData name="Nicolas Delfosse" userId="d965f3d4-ea58-4afe-85b0-6f02e8cf3c22" providerId="ADAL" clId="{0B06A6DF-F031-4FC4-B35A-548A77AFA3C5}" dt="2023-07-28T10:45:30.074" v="6447" actId="207"/>
          <ac:spMkLst>
            <pc:docMk/>
            <pc:sldMk cId="2922926810" sldId="2147479330"/>
            <ac:spMk id="85" creationId="{CB7AF9D2-6925-9819-9C1D-74D752B0BBA9}"/>
          </ac:spMkLst>
        </pc:spChg>
        <pc:spChg chg="add mod">
          <ac:chgData name="Nicolas Delfosse" userId="d965f3d4-ea58-4afe-85b0-6f02e8cf3c22" providerId="ADAL" clId="{0B06A6DF-F031-4FC4-B35A-548A77AFA3C5}" dt="2023-07-28T10:45:30.074" v="6447" actId="207"/>
          <ac:spMkLst>
            <pc:docMk/>
            <pc:sldMk cId="2922926810" sldId="2147479330"/>
            <ac:spMk id="86" creationId="{4937D49D-BA22-4385-F088-0E3CD59B4385}"/>
          </ac:spMkLst>
        </pc:spChg>
        <pc:spChg chg="add mod">
          <ac:chgData name="Nicolas Delfosse" userId="d965f3d4-ea58-4afe-85b0-6f02e8cf3c22" providerId="ADAL" clId="{0B06A6DF-F031-4FC4-B35A-548A77AFA3C5}" dt="2023-07-28T10:45:30.074" v="6447" actId="207"/>
          <ac:spMkLst>
            <pc:docMk/>
            <pc:sldMk cId="2922926810" sldId="2147479330"/>
            <ac:spMk id="87" creationId="{70C0C906-BEB3-498F-7464-7AC15B4EE1D5}"/>
          </ac:spMkLst>
        </pc:spChg>
        <pc:spChg chg="add mod">
          <ac:chgData name="Nicolas Delfosse" userId="d965f3d4-ea58-4afe-85b0-6f02e8cf3c22" providerId="ADAL" clId="{0B06A6DF-F031-4FC4-B35A-548A77AFA3C5}" dt="2023-07-28T10:45:30.074" v="6447" actId="207"/>
          <ac:spMkLst>
            <pc:docMk/>
            <pc:sldMk cId="2922926810" sldId="2147479330"/>
            <ac:spMk id="88" creationId="{83E9AB3B-F308-BE08-17D6-29A0E85375DF}"/>
          </ac:spMkLst>
        </pc:spChg>
        <pc:spChg chg="add mod">
          <ac:chgData name="Nicolas Delfosse" userId="d965f3d4-ea58-4afe-85b0-6f02e8cf3c22" providerId="ADAL" clId="{0B06A6DF-F031-4FC4-B35A-548A77AFA3C5}" dt="2023-07-28T10:45:30.074" v="6447" actId="207"/>
          <ac:spMkLst>
            <pc:docMk/>
            <pc:sldMk cId="2922926810" sldId="2147479330"/>
            <ac:spMk id="89" creationId="{147256F4-C798-B9F8-7441-810E5157EA7E}"/>
          </ac:spMkLst>
        </pc:spChg>
        <pc:grpChg chg="add mod">
          <ac:chgData name="Nicolas Delfosse" userId="d965f3d4-ea58-4afe-85b0-6f02e8cf3c22" providerId="ADAL" clId="{0B06A6DF-F031-4FC4-B35A-548A77AFA3C5}" dt="2023-07-28T11:10:36.286" v="7199" actId="1076"/>
          <ac:grpSpMkLst>
            <pc:docMk/>
            <pc:sldMk cId="2922926810" sldId="2147479330"/>
            <ac:grpSpMk id="32" creationId="{2C03B450-483D-6207-5CBB-562BB33E53FF}"/>
          </ac:grpSpMkLst>
        </pc:grpChg>
        <pc:grpChg chg="add mod">
          <ac:chgData name="Nicolas Delfosse" userId="d965f3d4-ea58-4afe-85b0-6f02e8cf3c22" providerId="ADAL" clId="{0B06A6DF-F031-4FC4-B35A-548A77AFA3C5}" dt="2023-07-28T10:45:11.056" v="6443" actId="1076"/>
          <ac:grpSpMkLst>
            <pc:docMk/>
            <pc:sldMk cId="2922926810" sldId="2147479330"/>
            <ac:grpSpMk id="35" creationId="{9026C668-6A2C-78E4-18AD-9687721370F2}"/>
          </ac:grpSpMkLst>
        </pc:grpChg>
        <pc:grpChg chg="add mod">
          <ac:chgData name="Nicolas Delfosse" userId="d965f3d4-ea58-4afe-85b0-6f02e8cf3c22" providerId="ADAL" clId="{0B06A6DF-F031-4FC4-B35A-548A77AFA3C5}" dt="2023-07-28T10:46:11.356" v="6458" actId="1076"/>
          <ac:grpSpMkLst>
            <pc:docMk/>
            <pc:sldMk cId="2922926810" sldId="2147479330"/>
            <ac:grpSpMk id="77" creationId="{7187F461-ED3B-C4CF-A034-FFCE1A8D0D41}"/>
          </ac:grpSpMkLst>
        </pc:grpChg>
        <pc:grpChg chg="add del mod">
          <ac:chgData name="Nicolas Delfosse" userId="d965f3d4-ea58-4afe-85b0-6f02e8cf3c22" providerId="ADAL" clId="{0B06A6DF-F031-4FC4-B35A-548A77AFA3C5}" dt="2023-07-28T10:45:03.706" v="6442" actId="478"/>
          <ac:grpSpMkLst>
            <pc:docMk/>
            <pc:sldMk cId="2922926810" sldId="2147479330"/>
            <ac:grpSpMk id="78" creationId="{35BC6D3C-9AC1-08D3-AAAA-27B4EB265252}"/>
          </ac:grpSpMkLst>
        </pc:grpChg>
        <pc:grpChg chg="add mod">
          <ac:chgData name="Nicolas Delfosse" userId="d965f3d4-ea58-4afe-85b0-6f02e8cf3c22" providerId="ADAL" clId="{0B06A6DF-F031-4FC4-B35A-548A77AFA3C5}" dt="2023-07-28T10:46:26.267" v="6460" actId="1076"/>
          <ac:grpSpMkLst>
            <pc:docMk/>
            <pc:sldMk cId="2922926810" sldId="2147479330"/>
            <ac:grpSpMk id="90" creationId="{1AEBDF80-2FAF-99BB-4B9A-D9DC3DFD98F1}"/>
          </ac:grpSpMkLst>
        </pc:grpChg>
        <pc:cxnChg chg="add mod">
          <ac:chgData name="Nicolas Delfosse" userId="d965f3d4-ea58-4afe-85b0-6f02e8cf3c22" providerId="ADAL" clId="{0B06A6DF-F031-4FC4-B35A-548A77AFA3C5}" dt="2023-07-28T10:33:22.823" v="6029" actId="571"/>
          <ac:cxnSpMkLst>
            <pc:docMk/>
            <pc:sldMk cId="2922926810" sldId="2147479330"/>
            <ac:cxnSpMk id="16" creationId="{C152A03B-E84B-9D00-EC86-0AF924C78BD3}"/>
          </ac:cxnSpMkLst>
        </pc:cxnChg>
        <pc:cxnChg chg="add mod">
          <ac:chgData name="Nicolas Delfosse" userId="d965f3d4-ea58-4afe-85b0-6f02e8cf3c22" providerId="ADAL" clId="{0B06A6DF-F031-4FC4-B35A-548A77AFA3C5}" dt="2023-07-28T10:33:22.823" v="6029" actId="571"/>
          <ac:cxnSpMkLst>
            <pc:docMk/>
            <pc:sldMk cId="2922926810" sldId="2147479330"/>
            <ac:cxnSpMk id="22" creationId="{E4B36BBB-7C1A-A288-994E-E7035F2F1746}"/>
          </ac:cxnSpMkLst>
        </pc:cxnChg>
        <pc:cxnChg chg="add mod">
          <ac:chgData name="Nicolas Delfosse" userId="d965f3d4-ea58-4afe-85b0-6f02e8cf3c22" providerId="ADAL" clId="{0B06A6DF-F031-4FC4-B35A-548A77AFA3C5}" dt="2023-07-28T10:33:22.823" v="6029" actId="571"/>
          <ac:cxnSpMkLst>
            <pc:docMk/>
            <pc:sldMk cId="2922926810" sldId="2147479330"/>
            <ac:cxnSpMk id="25" creationId="{AFC040EA-4CF2-9BE1-B1B5-2948703E0945}"/>
          </ac:cxnSpMkLst>
        </pc:cxnChg>
        <pc:cxnChg chg="add mod">
          <ac:chgData name="Nicolas Delfosse" userId="d965f3d4-ea58-4afe-85b0-6f02e8cf3c22" providerId="ADAL" clId="{0B06A6DF-F031-4FC4-B35A-548A77AFA3C5}" dt="2023-07-28T10:33:22.823" v="6029" actId="571"/>
          <ac:cxnSpMkLst>
            <pc:docMk/>
            <pc:sldMk cId="2922926810" sldId="2147479330"/>
            <ac:cxnSpMk id="28" creationId="{ADDB3B39-5B63-C3FC-CDA2-E1D220286C1E}"/>
          </ac:cxnSpMkLst>
        </pc:cxn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1277962837" sldId="2147479331"/>
        </pc:sldMkLst>
      </pc:sldChg>
      <pc:sldChg chg="addSp delSp modSp new del mod addAnim delAnim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672963912" sldId="2147479331"/>
        </pc:sldMkLst>
        <pc:spChg chg="mod">
          <ac:chgData name="Nicolas Delfosse" userId="d965f3d4-ea58-4afe-85b0-6f02e8cf3c22" providerId="ADAL" clId="{0B06A6DF-F031-4FC4-B35A-548A77AFA3C5}" dt="2023-07-28T12:50:52.814" v="9071" actId="20577"/>
          <ac:spMkLst>
            <pc:docMk/>
            <pc:sldMk cId="1672963912" sldId="2147479331"/>
            <ac:spMk id="2" creationId="{74C041EB-3483-F81D-F617-BB7C8C903107}"/>
          </ac:spMkLst>
        </pc:spChg>
        <pc:spChg chg="del mod">
          <ac:chgData name="Nicolas Delfosse" userId="d965f3d4-ea58-4afe-85b0-6f02e8cf3c22" providerId="ADAL" clId="{0B06A6DF-F031-4FC4-B35A-548A77AFA3C5}" dt="2023-07-28T11:10:06.761" v="7184" actId="478"/>
          <ac:spMkLst>
            <pc:docMk/>
            <pc:sldMk cId="1672963912" sldId="2147479331"/>
            <ac:spMk id="3" creationId="{3C0B21A2-0A92-DE6D-4116-59DE7930347F}"/>
          </ac:spMkLst>
        </pc:spChg>
        <pc:spChg chg="add del mod">
          <ac:chgData name="Nicolas Delfosse" userId="d965f3d4-ea58-4afe-85b0-6f02e8cf3c22" providerId="ADAL" clId="{0B06A6DF-F031-4FC4-B35A-548A77AFA3C5}" dt="2023-07-28T13:02:04.534" v="9244" actId="207"/>
          <ac:spMkLst>
            <pc:docMk/>
            <pc:sldMk cId="1672963912" sldId="2147479331"/>
            <ac:spMk id="4" creationId="{ADB2EA68-CA8C-9CDF-9B7A-AD0C0010C0BA}"/>
          </ac:spMkLst>
        </pc:spChg>
        <pc:spChg chg="add del mod">
          <ac:chgData name="Nicolas Delfosse" userId="d965f3d4-ea58-4afe-85b0-6f02e8cf3c22" providerId="ADAL" clId="{0B06A6DF-F031-4FC4-B35A-548A77AFA3C5}" dt="2023-07-28T12:50:57.976" v="9072" actId="478"/>
          <ac:spMkLst>
            <pc:docMk/>
            <pc:sldMk cId="1672963912" sldId="2147479331"/>
            <ac:spMk id="5" creationId="{B58B021D-4FF8-A2D9-9230-0B9A5A4CB333}"/>
          </ac:spMkLst>
        </pc:spChg>
        <pc:spChg chg="mod">
          <ac:chgData name="Nicolas Delfosse" userId="d965f3d4-ea58-4afe-85b0-6f02e8cf3c22" providerId="ADAL" clId="{0B06A6DF-F031-4FC4-B35A-548A77AFA3C5}" dt="2023-07-28T11:10:53.726" v="7205" actId="1076"/>
          <ac:spMkLst>
            <pc:docMk/>
            <pc:sldMk cId="1672963912" sldId="2147479331"/>
            <ac:spMk id="6" creationId="{0E2939F4-92A3-953F-6CF7-A0EA50647D3A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7" creationId="{859E0615-7610-CE6D-7144-5EEEAFAECE7E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8" creationId="{A3D556E8-F144-F6CE-CA91-55489625DF6F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9" creationId="{ABDEF2E2-4A59-AD31-3850-36591B740C21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10" creationId="{CA12CB81-0342-5D5A-B175-CA0A2011EDDA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11" creationId="{FC5F6ECC-0185-D992-CCD1-B951DF2ED53B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12" creationId="{99700F87-5ADD-FBA6-74B5-37EAAB7E050F}"/>
          </ac:spMkLst>
        </pc:spChg>
        <pc:spChg chg="mod">
          <ac:chgData name="Nicolas Delfosse" userId="d965f3d4-ea58-4afe-85b0-6f02e8cf3c22" providerId="ADAL" clId="{0B06A6DF-F031-4FC4-B35A-548A77AFA3C5}" dt="2023-07-28T11:10:41.413" v="7200"/>
          <ac:spMkLst>
            <pc:docMk/>
            <pc:sldMk cId="1672963912" sldId="2147479331"/>
            <ac:spMk id="13" creationId="{11BF02CA-9297-0328-7BD0-AF4B07F7CFD9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18" creationId="{539B6F68-43A6-3F35-69DD-4F973E98745E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19" creationId="{01139B34-B8F8-DC39-D913-9A704C4EE7FE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21" creationId="{38BF2037-976C-88D7-2304-0281B98D3ADE}"/>
          </ac:spMkLst>
        </pc:spChg>
        <pc:spChg chg="mod topLvl">
          <ac:chgData name="Nicolas Delfosse" userId="d965f3d4-ea58-4afe-85b0-6f02e8cf3c22" providerId="ADAL" clId="{0B06A6DF-F031-4FC4-B35A-548A77AFA3C5}" dt="2023-07-28T11:38:14.507" v="7663" actId="404"/>
          <ac:spMkLst>
            <pc:docMk/>
            <pc:sldMk cId="1672963912" sldId="2147479331"/>
            <ac:spMk id="24" creationId="{9C306703-B42C-339A-5246-7130E7996FB0}"/>
          </ac:spMkLst>
        </pc:spChg>
        <pc:spChg chg="mod topLvl">
          <ac:chgData name="Nicolas Delfosse" userId="d965f3d4-ea58-4afe-85b0-6f02e8cf3c22" providerId="ADAL" clId="{0B06A6DF-F031-4FC4-B35A-548A77AFA3C5}" dt="2023-07-28T11:19:04.374" v="7356" actId="114"/>
          <ac:spMkLst>
            <pc:docMk/>
            <pc:sldMk cId="1672963912" sldId="2147479331"/>
            <ac:spMk id="25" creationId="{7014892F-7E06-CB39-233A-8ADBC1C1A7F5}"/>
          </ac:spMkLst>
        </pc:spChg>
        <pc:spChg chg="mod">
          <ac:chgData name="Nicolas Delfosse" userId="d965f3d4-ea58-4afe-85b0-6f02e8cf3c22" providerId="ADAL" clId="{0B06A6DF-F031-4FC4-B35A-548A77AFA3C5}" dt="2023-07-28T11:15:40.514" v="7283" actId="20577"/>
          <ac:spMkLst>
            <pc:docMk/>
            <pc:sldMk cId="1672963912" sldId="2147479331"/>
            <ac:spMk id="27" creationId="{C6B13FDC-CBDC-ADD6-2A6B-B0983BDDED93}"/>
          </ac:spMkLst>
        </pc:spChg>
        <pc:spChg chg="mod">
          <ac:chgData name="Nicolas Delfosse" userId="d965f3d4-ea58-4afe-85b0-6f02e8cf3c22" providerId="ADAL" clId="{0B06A6DF-F031-4FC4-B35A-548A77AFA3C5}" dt="2023-07-28T11:12:33.518" v="7239"/>
          <ac:spMkLst>
            <pc:docMk/>
            <pc:sldMk cId="1672963912" sldId="2147479331"/>
            <ac:spMk id="28" creationId="{FEEDE05A-A0C9-11C4-F76F-F85ADB906856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34" creationId="{50796062-C68C-0AB8-FEE2-C45A286D2B6F}"/>
          </ac:spMkLst>
        </pc:spChg>
        <pc:spChg chg="add mod">
          <ac:chgData name="Nicolas Delfosse" userId="d965f3d4-ea58-4afe-85b0-6f02e8cf3c22" providerId="ADAL" clId="{0B06A6DF-F031-4FC4-B35A-548A77AFA3C5}" dt="2023-07-28T11:19:04.374" v="7356" actId="114"/>
          <ac:spMkLst>
            <pc:docMk/>
            <pc:sldMk cId="1672963912" sldId="2147479331"/>
            <ac:spMk id="36" creationId="{0C07BA12-5B8F-A93B-2122-F35967739607}"/>
          </ac:spMkLst>
        </pc:spChg>
        <pc:spChg chg="add mod">
          <ac:chgData name="Nicolas Delfosse" userId="d965f3d4-ea58-4afe-85b0-6f02e8cf3c22" providerId="ADAL" clId="{0B06A6DF-F031-4FC4-B35A-548A77AFA3C5}" dt="2023-07-28T11:38:11.383" v="7662" actId="404"/>
          <ac:spMkLst>
            <pc:docMk/>
            <pc:sldMk cId="1672963912" sldId="2147479331"/>
            <ac:spMk id="38" creationId="{AA115A3F-2DCE-EAF7-3603-2ADE2E8347A4}"/>
          </ac:spMkLst>
        </pc:spChg>
        <pc:spChg chg="add mod">
          <ac:chgData name="Nicolas Delfosse" userId="d965f3d4-ea58-4afe-85b0-6f02e8cf3c22" providerId="ADAL" clId="{0B06A6DF-F031-4FC4-B35A-548A77AFA3C5}" dt="2023-07-28T11:18:38.666" v="7340" actId="1076"/>
          <ac:spMkLst>
            <pc:docMk/>
            <pc:sldMk cId="1672963912" sldId="2147479331"/>
            <ac:spMk id="39" creationId="{3FF6CEC7-9584-1FB0-59A3-3B699B547BE2}"/>
          </ac:spMkLst>
        </pc:spChg>
        <pc:spChg chg="add mod">
          <ac:chgData name="Nicolas Delfosse" userId="d965f3d4-ea58-4afe-85b0-6f02e8cf3c22" providerId="ADAL" clId="{0B06A6DF-F031-4FC4-B35A-548A77AFA3C5}" dt="2023-07-28T11:18:32.322" v="7337" actId="404"/>
          <ac:spMkLst>
            <pc:docMk/>
            <pc:sldMk cId="1672963912" sldId="2147479331"/>
            <ac:spMk id="41" creationId="{F6484E8D-4887-9A4B-B630-F3036BE41986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0" creationId="{068E4F17-939F-7EF7-EFAC-BC9D428EE61C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1" creationId="{FFBDED2F-D60C-E5EC-B2FB-4A1EC78E67D4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3" creationId="{C12C21A0-BA66-0CC5-9AE5-C815AE3586A2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4" creationId="{7BC618E3-7711-8CC5-F76A-92B1F3DA4A56}"/>
          </ac:spMkLst>
        </pc:spChg>
        <pc:spChg chg="add mod">
          <ac:chgData name="Nicolas Delfosse" userId="d965f3d4-ea58-4afe-85b0-6f02e8cf3c22" providerId="ADAL" clId="{0B06A6DF-F031-4FC4-B35A-548A77AFA3C5}" dt="2023-07-28T11:18:15.867" v="7329" actId="571"/>
          <ac:spMkLst>
            <pc:docMk/>
            <pc:sldMk cId="1672963912" sldId="2147479331"/>
            <ac:spMk id="55" creationId="{6785DD38-05FE-338B-7CA4-245CDE0ABB4A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6" creationId="{4C0A91FD-53DD-0827-9934-646F87D33767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58" creationId="{CC74D80D-B808-BF83-B265-BC9CB2941FD4}"/>
          </ac:spMkLst>
        </pc:spChg>
        <pc:spChg chg="add mod">
          <ac:chgData name="Nicolas Delfosse" userId="d965f3d4-ea58-4afe-85b0-6f02e8cf3c22" providerId="ADAL" clId="{0B06A6DF-F031-4FC4-B35A-548A77AFA3C5}" dt="2023-07-28T11:19:35.216" v="7364" actId="571"/>
          <ac:spMkLst>
            <pc:docMk/>
            <pc:sldMk cId="1672963912" sldId="2147479331"/>
            <ac:spMk id="60" creationId="{0A96EA57-2FBC-310C-96F6-455CBD6A9DC6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61" creationId="{4428D535-9D7A-1E89-EC75-B7F9B0C9209C}"/>
          </ac:spMkLst>
        </pc:spChg>
        <pc:spChg chg="add del mod">
          <ac:chgData name="Nicolas Delfosse" userId="d965f3d4-ea58-4afe-85b0-6f02e8cf3c22" providerId="ADAL" clId="{0B06A6DF-F031-4FC4-B35A-548A77AFA3C5}" dt="2023-07-28T11:22:13.266" v="7396" actId="478"/>
          <ac:spMkLst>
            <pc:docMk/>
            <pc:sldMk cId="1672963912" sldId="2147479331"/>
            <ac:spMk id="63" creationId="{E016159B-C9FC-0AF6-A929-FEE22147FFF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67" creationId="{3C4431D1-5248-AFE6-CEF1-81B6D91F3E0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68" creationId="{A33AB3D4-F551-02C7-B429-6EC6F978155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70" creationId="{3875A726-9F6F-680F-B58A-698D774A38F6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71" creationId="{0C3FFFA7-716E-2D04-707F-8E5FB27A4A9C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72" creationId="{D301F3EB-1A4B-1F60-A08B-4BDC0035C4E7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74" creationId="{6DE6258C-F2D9-D952-E4B1-C56739962A8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86" creationId="{476E6372-0C2D-F2C2-9906-0B9754A81BE6}"/>
          </ac:spMkLst>
        </pc:spChg>
        <pc:spChg chg="add del mod">
          <ac:chgData name="Nicolas Delfosse" userId="d965f3d4-ea58-4afe-85b0-6f02e8cf3c22" providerId="ADAL" clId="{0B06A6DF-F031-4FC4-B35A-548A77AFA3C5}" dt="2023-07-28T11:22:25.217" v="7400" actId="478"/>
          <ac:spMkLst>
            <pc:docMk/>
            <pc:sldMk cId="1672963912" sldId="2147479331"/>
            <ac:spMk id="87" creationId="{CDC9D7B6-8558-2F31-616C-5A7CD1860CF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89" creationId="{3F74F357-10B6-2D27-7F47-F1ED1E8EE1DA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90" creationId="{370938D7-7F35-6F35-9BCA-138DD8C55871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91" creationId="{659DFED2-4E3D-2569-5D7C-0D9E13F6027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93" creationId="{33D6D560-BCBA-8A1C-BDEC-6C472027547D}"/>
          </ac:spMkLst>
        </pc:spChg>
        <pc:spChg chg="add del mod">
          <ac:chgData name="Nicolas Delfosse" userId="d965f3d4-ea58-4afe-85b0-6f02e8cf3c22" providerId="ADAL" clId="{0B06A6DF-F031-4FC4-B35A-548A77AFA3C5}" dt="2023-07-28T11:38:33.273" v="7668" actId="478"/>
          <ac:spMkLst>
            <pc:docMk/>
            <pc:sldMk cId="1672963912" sldId="2147479331"/>
            <ac:spMk id="96" creationId="{12ED6BCE-C866-5484-1133-4871CDFAD016}"/>
          </ac:spMkLst>
        </pc:spChg>
        <pc:spChg chg="add del mod">
          <ac:chgData name="Nicolas Delfosse" userId="d965f3d4-ea58-4afe-85b0-6f02e8cf3c22" providerId="ADAL" clId="{0B06A6DF-F031-4FC4-B35A-548A77AFA3C5}" dt="2023-07-28T11:22:34.011" v="7403" actId="478"/>
          <ac:spMkLst>
            <pc:docMk/>
            <pc:sldMk cId="1672963912" sldId="2147479331"/>
            <ac:spMk id="97" creationId="{0561E7FC-D087-A06E-8A11-7F4B41297144}"/>
          </ac:spMkLst>
        </pc:spChg>
        <pc:spChg chg="add del mod">
          <ac:chgData name="Nicolas Delfosse" userId="d965f3d4-ea58-4afe-85b0-6f02e8cf3c22" providerId="ADAL" clId="{0B06A6DF-F031-4FC4-B35A-548A77AFA3C5}" dt="2023-07-28T11:38:33.273" v="7668" actId="478"/>
          <ac:spMkLst>
            <pc:docMk/>
            <pc:sldMk cId="1672963912" sldId="2147479331"/>
            <ac:spMk id="99" creationId="{C71712BD-289B-E0D0-85FC-AB887A8993F6}"/>
          </ac:spMkLst>
        </pc:spChg>
        <pc:spChg chg="add del mod">
          <ac:chgData name="Nicolas Delfosse" userId="d965f3d4-ea58-4afe-85b0-6f02e8cf3c22" providerId="ADAL" clId="{0B06A6DF-F031-4FC4-B35A-548A77AFA3C5}" dt="2023-07-28T11:38:33.273" v="7668" actId="478"/>
          <ac:spMkLst>
            <pc:docMk/>
            <pc:sldMk cId="1672963912" sldId="2147479331"/>
            <ac:spMk id="100" creationId="{5A547ADC-C93A-5086-4647-B493EBD0CBDE}"/>
          </ac:spMkLst>
        </pc:spChg>
        <pc:spChg chg="add del mod">
          <ac:chgData name="Nicolas Delfosse" userId="d965f3d4-ea58-4afe-85b0-6f02e8cf3c22" providerId="ADAL" clId="{0B06A6DF-F031-4FC4-B35A-548A77AFA3C5}" dt="2023-07-28T11:38:33.273" v="7668" actId="478"/>
          <ac:spMkLst>
            <pc:docMk/>
            <pc:sldMk cId="1672963912" sldId="2147479331"/>
            <ac:spMk id="101" creationId="{A425EFC8-F00C-9CAD-C11A-51E1A6311B48}"/>
          </ac:spMkLst>
        </pc:spChg>
        <pc:spChg chg="add del mod">
          <ac:chgData name="Nicolas Delfosse" userId="d965f3d4-ea58-4afe-85b0-6f02e8cf3c22" providerId="ADAL" clId="{0B06A6DF-F031-4FC4-B35A-548A77AFA3C5}" dt="2023-07-28T11:38:33.273" v="7668" actId="478"/>
          <ac:spMkLst>
            <pc:docMk/>
            <pc:sldMk cId="1672963912" sldId="2147479331"/>
            <ac:spMk id="103" creationId="{CC9BF1D7-412F-2947-74FA-76042D1927E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06" creationId="{BEE07098-9C04-B879-D998-601EAFD8685A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08" creationId="{4A709281-9D9D-9E71-6843-641814BCB81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09" creationId="{54F7B376-CFCD-771F-D59F-E088E743319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0" creationId="{128DD688-849E-A9C7-5F68-2B842DFCCC1A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2" creationId="{65850047-6442-9866-EC7D-CF85F01CD4D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5" creationId="{BFACF8EF-16CA-E7DD-ED29-39059EE62DB6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6" creationId="{4F4ED0B8-4A90-A877-38F6-D0CDAFE33B8B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8" creationId="{296A9D60-41DC-5025-C44F-62F676254E2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19" creationId="{D0C284AB-D7AA-D7DD-2619-4C0D5820EBC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0" creationId="{1D691863-9B1F-9523-E10E-2B3E8F5FF24B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2" creationId="{1DE397A5-C517-69B2-ABE0-BB5ED67A975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5" creationId="{544E28A6-76DA-E20E-0914-2C6E1B966DE8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7" creationId="{D85A659B-294F-4939-E6C1-22E2325B4D4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8" creationId="{E37C36E4-4F41-58E9-76D1-E46BEC06B7CD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29" creationId="{71489C6D-FE8B-A6CD-3D38-41AD3CFE116C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31" creationId="{8717EE9E-7542-3922-CCC7-FCCEED9DB4C5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34" creationId="{A608CF0B-5801-B383-153F-765F31CBACE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36" creationId="{E05423B7-DD04-8827-9339-4DCC179081D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37" creationId="{5AECCA30-CD5F-E08C-20AD-68BD391F6657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38" creationId="{8BD80662-B788-25AA-14D5-E8972BC57A9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40" creationId="{1C7974AE-5D87-2216-000E-6049EC6383D4}"/>
          </ac:spMkLst>
        </pc:spChg>
        <pc:spChg chg="add del mod">
          <ac:chgData name="Nicolas Delfosse" userId="d965f3d4-ea58-4afe-85b0-6f02e8cf3c22" providerId="ADAL" clId="{0B06A6DF-F031-4FC4-B35A-548A77AFA3C5}" dt="2023-07-28T11:25:07.240" v="7451" actId="478"/>
          <ac:spMkLst>
            <pc:docMk/>
            <pc:sldMk cId="1672963912" sldId="2147479331"/>
            <ac:spMk id="143" creationId="{05F413FB-5DEC-DDD2-CC09-C157D014562D}"/>
          </ac:spMkLst>
        </pc:spChg>
        <pc:spChg chg="add del mod">
          <ac:chgData name="Nicolas Delfosse" userId="d965f3d4-ea58-4afe-85b0-6f02e8cf3c22" providerId="ADAL" clId="{0B06A6DF-F031-4FC4-B35A-548A77AFA3C5}" dt="2023-07-28T11:25:07.240" v="7451" actId="478"/>
          <ac:spMkLst>
            <pc:docMk/>
            <pc:sldMk cId="1672963912" sldId="2147479331"/>
            <ac:spMk id="144" creationId="{780D15C3-3970-6E5F-D97E-06175A00DC98}"/>
          </ac:spMkLst>
        </pc:spChg>
        <pc:spChg chg="add del mod">
          <ac:chgData name="Nicolas Delfosse" userId="d965f3d4-ea58-4afe-85b0-6f02e8cf3c22" providerId="ADAL" clId="{0B06A6DF-F031-4FC4-B35A-548A77AFA3C5}" dt="2023-07-28T11:25:04.270" v="7450" actId="478"/>
          <ac:spMkLst>
            <pc:docMk/>
            <pc:sldMk cId="1672963912" sldId="2147479331"/>
            <ac:spMk id="146" creationId="{750079A0-623C-D6AA-70C2-F125B4140FA3}"/>
          </ac:spMkLst>
        </pc:spChg>
        <pc:spChg chg="add del mod">
          <ac:chgData name="Nicolas Delfosse" userId="d965f3d4-ea58-4afe-85b0-6f02e8cf3c22" providerId="ADAL" clId="{0B06A6DF-F031-4FC4-B35A-548A77AFA3C5}" dt="2023-07-28T11:25:07.240" v="7451" actId="478"/>
          <ac:spMkLst>
            <pc:docMk/>
            <pc:sldMk cId="1672963912" sldId="2147479331"/>
            <ac:spMk id="147" creationId="{48150312-9664-418A-EBAA-ED6F487F4BC0}"/>
          </ac:spMkLst>
        </pc:spChg>
        <pc:spChg chg="add del mod">
          <ac:chgData name="Nicolas Delfosse" userId="d965f3d4-ea58-4afe-85b0-6f02e8cf3c22" providerId="ADAL" clId="{0B06A6DF-F031-4FC4-B35A-548A77AFA3C5}" dt="2023-07-28T11:25:24.153" v="7456" actId="478"/>
          <ac:spMkLst>
            <pc:docMk/>
            <pc:sldMk cId="1672963912" sldId="2147479331"/>
            <ac:spMk id="148" creationId="{1E8B413C-566F-154F-044E-08D66634903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50" creationId="{6A3922A6-9935-0686-7002-B5121CF3D96E}"/>
          </ac:spMkLst>
        </pc:spChg>
        <pc:spChg chg="add del mod">
          <ac:chgData name="Nicolas Delfosse" userId="d965f3d4-ea58-4afe-85b0-6f02e8cf3c22" providerId="ADAL" clId="{0B06A6DF-F031-4FC4-B35A-548A77AFA3C5}" dt="2023-07-28T11:25:02.669" v="7449" actId="478"/>
          <ac:spMkLst>
            <pc:docMk/>
            <pc:sldMk cId="1672963912" sldId="2147479331"/>
            <ac:spMk id="153" creationId="{111E7C2E-1A29-1A8E-3FF4-9DC8B24D67B5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55" creationId="{4BC4FA71-5152-E218-F50B-66D0C997BE7C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56" creationId="{C5292A7A-BDBD-3501-ACE1-1021922B23B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57" creationId="{465436FD-9FF5-6A44-E023-6DAA71FD01BF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59" creationId="{C5390A97-8C78-A7B5-1700-390DFD4793E0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62" creationId="{1239A7CE-A4AC-D29C-06FD-726864A86922}"/>
          </ac:spMkLst>
        </pc:spChg>
        <pc:spChg chg="add del mod">
          <ac:chgData name="Nicolas Delfosse" userId="d965f3d4-ea58-4afe-85b0-6f02e8cf3c22" providerId="ADAL" clId="{0B06A6DF-F031-4FC4-B35A-548A77AFA3C5}" dt="2023-07-28T11:24:28.198" v="7428" actId="478"/>
          <ac:spMkLst>
            <pc:docMk/>
            <pc:sldMk cId="1672963912" sldId="2147479331"/>
            <ac:spMk id="164" creationId="{BBB04E06-D494-21A6-D059-3A9B2C8A0E91}"/>
          </ac:spMkLst>
        </pc:spChg>
        <pc:spChg chg="add del mod">
          <ac:chgData name="Nicolas Delfosse" userId="d965f3d4-ea58-4afe-85b0-6f02e8cf3c22" providerId="ADAL" clId="{0B06A6DF-F031-4FC4-B35A-548A77AFA3C5}" dt="2023-07-28T11:24:28.198" v="7428" actId="478"/>
          <ac:spMkLst>
            <pc:docMk/>
            <pc:sldMk cId="1672963912" sldId="2147479331"/>
            <ac:spMk id="165" creationId="{C69FED7B-5AF3-7903-6C90-D24B64D7C88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66" creationId="{05335F39-8567-FBF7-ABC6-89045504423B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68" creationId="{50523D8D-E3B2-F6AC-1D19-77647CFC03B6}"/>
          </ac:spMkLst>
        </pc:spChg>
        <pc:spChg chg="add del mod">
          <ac:chgData name="Nicolas Delfosse" userId="d965f3d4-ea58-4afe-85b0-6f02e8cf3c22" providerId="ADAL" clId="{0B06A6DF-F031-4FC4-B35A-548A77AFA3C5}" dt="2023-07-28T11:25:24.153" v="7456" actId="478"/>
          <ac:spMkLst>
            <pc:docMk/>
            <pc:sldMk cId="1672963912" sldId="2147479331"/>
            <ac:spMk id="171" creationId="{2DB79DE6-CAFF-D760-1848-53143DEFF182}"/>
          </ac:spMkLst>
        </pc:spChg>
        <pc:spChg chg="add del mod">
          <ac:chgData name="Nicolas Delfosse" userId="d965f3d4-ea58-4afe-85b0-6f02e8cf3c22" providerId="ADAL" clId="{0B06A6DF-F031-4FC4-B35A-548A77AFA3C5}" dt="2023-07-28T11:25:22.977" v="7455" actId="478"/>
          <ac:spMkLst>
            <pc:docMk/>
            <pc:sldMk cId="1672963912" sldId="2147479331"/>
            <ac:spMk id="172" creationId="{DDCA510E-9089-7147-4D87-CBD1AF221695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74" creationId="{3A3CB21A-76F3-5A56-8CC2-DC4CEE0805AC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75" creationId="{ED9B6AF8-2E07-E84B-E320-1768DF7C53C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76" creationId="{A7EC1A98-0A72-E983-50F8-81DAE2CC1A81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78" creationId="{AC74E01D-422C-22E2-5D86-D3480ADBF50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81" creationId="{09F8F161-7FAE-44D2-3A3E-A37319D04B5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83" creationId="{E004866D-BDAB-4762-50D8-E21E8821DC0B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84" creationId="{4A4E0BB4-ED9E-D4CD-AEE3-FF4CE1E8ED8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85" creationId="{266CF42D-16C5-AEF3-37A7-15FDD9BE16F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87" creationId="{173CE5B7-4D11-C1E6-9006-2666E7D36E9A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90" creationId="{6248AA99-83A5-88DF-7C5E-990B3E37A3D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92" creationId="{BDD86094-50D3-71CE-6255-5A6282FA566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93" creationId="{0EA8C2E2-CA93-96BA-8EEB-71BEE69846B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94" creationId="{8035C02F-FEB0-7A3D-097B-C11529762D31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196" creationId="{7645CB08-F76F-FEBE-DE7D-3556C68A203A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199" creationId="{CCFCBC59-E019-4AA3-8220-6C39C26D7617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00" creationId="{5A724833-341B-8B1B-0518-BE5C212F1A05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02" creationId="{84950A8C-C550-E2AA-089E-EA9F06AC3D03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03" creationId="{52E22A02-96B5-3B39-2A04-6B8F583C0613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04" creationId="{21BB944F-CAA7-8E35-187C-A116711F9AAD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06" creationId="{321D473D-B2F9-4E0C-B071-8077B805B597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09" creationId="{1CA0C767-DE4A-85BD-C331-51A8988E23B6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11" creationId="{CB8E0535-D983-244C-278C-56DC5E44FF02}"/>
          </ac:spMkLst>
        </pc:spChg>
        <pc:spChg chg="add mod">
          <ac:chgData name="Nicolas Delfosse" userId="d965f3d4-ea58-4afe-85b0-6f02e8cf3c22" providerId="ADAL" clId="{0B06A6DF-F031-4FC4-B35A-548A77AFA3C5}" dt="2023-07-28T11:30:36.334" v="7550" actId="20577"/>
          <ac:spMkLst>
            <pc:docMk/>
            <pc:sldMk cId="1672963912" sldId="2147479331"/>
            <ac:spMk id="212" creationId="{BA43BC81-9AE1-EB52-9B7B-8778D8C9B5F4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13" creationId="{57408A19-39DF-7871-DB89-513BEAF9C4B1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15" creationId="{AD7F236A-FF10-75F1-A976-03ED26D15778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18" creationId="{AC875E6B-B4F7-1A98-9E50-B988F9F9EC06}"/>
          </ac:spMkLst>
        </pc:spChg>
        <pc:spChg chg="add del mod">
          <ac:chgData name="Nicolas Delfosse" userId="d965f3d4-ea58-4afe-85b0-6f02e8cf3c22" providerId="ADAL" clId="{0B06A6DF-F031-4FC4-B35A-548A77AFA3C5}" dt="2023-07-28T11:29:08.256" v="7518" actId="478"/>
          <ac:spMkLst>
            <pc:docMk/>
            <pc:sldMk cId="1672963912" sldId="2147479331"/>
            <ac:spMk id="220" creationId="{50772994-42E6-158F-9A41-17D8233C3DC2}"/>
          </ac:spMkLst>
        </pc:spChg>
        <pc:spChg chg="add del mod">
          <ac:chgData name="Nicolas Delfosse" userId="d965f3d4-ea58-4afe-85b0-6f02e8cf3c22" providerId="ADAL" clId="{0B06A6DF-F031-4FC4-B35A-548A77AFA3C5}" dt="2023-07-28T11:29:08.256" v="7518" actId="478"/>
          <ac:spMkLst>
            <pc:docMk/>
            <pc:sldMk cId="1672963912" sldId="2147479331"/>
            <ac:spMk id="221" creationId="{1FB9EFFC-644B-9872-715F-A2B561361EAC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22" creationId="{C632C767-8078-EC8B-C986-524023236DE4}"/>
          </ac:spMkLst>
        </pc:spChg>
        <pc:spChg chg="add del mod">
          <ac:chgData name="Nicolas Delfosse" userId="d965f3d4-ea58-4afe-85b0-6f02e8cf3c22" providerId="ADAL" clId="{0B06A6DF-F031-4FC4-B35A-548A77AFA3C5}" dt="2023-07-28T11:29:08.256" v="7518" actId="478"/>
          <ac:spMkLst>
            <pc:docMk/>
            <pc:sldMk cId="1672963912" sldId="2147479331"/>
            <ac:spMk id="224" creationId="{202E83F8-01E7-871C-28CD-948E4EE7BA60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27" creationId="{E452F370-FA04-D5B8-A3A9-40A8A4CD7E2E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28" creationId="{82049ADC-FBDD-873F-55D9-36C1F518A6BC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30" creationId="{F3BA99FA-1B73-7025-A0B6-75F8088D714C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31" creationId="{D1AF65B7-ADA8-EEAB-AB9C-6FB8AC358557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32" creationId="{83FB37FB-76EA-C871-B78E-96BB70A62146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34" creationId="{2F64F2C9-AAAF-CBFE-441A-5EA3DD873A0E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37" creationId="{82DB9CDC-E8EC-E190-719A-75C1756830D7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39" creationId="{98950434-66BD-113B-4E23-EF4CDAF322B9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40" creationId="{1F34ECD8-3083-17C0-2022-B507DA76AFD1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41" creationId="{E8054141-78D2-AE4B-98CA-11DACFFEEFD7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43" creationId="{10A64AAC-6D01-5ECE-D226-52AEC181020F}"/>
          </ac:spMkLst>
        </pc:spChg>
        <pc:spChg chg="add del mod">
          <ac:chgData name="Nicolas Delfosse" userId="d965f3d4-ea58-4afe-85b0-6f02e8cf3c22" providerId="ADAL" clId="{0B06A6DF-F031-4FC4-B35A-548A77AFA3C5}" dt="2023-07-28T11:29:21.440" v="7526" actId="478"/>
          <ac:spMkLst>
            <pc:docMk/>
            <pc:sldMk cId="1672963912" sldId="2147479331"/>
            <ac:spMk id="246" creationId="{EAA8CB16-3FF1-877F-5083-9F514E4C683F}"/>
          </ac:spMkLst>
        </pc:spChg>
        <pc:spChg chg="add del mod">
          <ac:chgData name="Nicolas Delfosse" userId="d965f3d4-ea58-4afe-85b0-6f02e8cf3c22" providerId="ADAL" clId="{0B06A6DF-F031-4FC4-B35A-548A77AFA3C5}" dt="2023-07-28T11:29:00.138" v="7515" actId="478"/>
          <ac:spMkLst>
            <pc:docMk/>
            <pc:sldMk cId="1672963912" sldId="2147479331"/>
            <ac:spMk id="248" creationId="{A1B0CFA5-85AE-C57E-AFB0-22CB5D21C587}"/>
          </ac:spMkLst>
        </pc:spChg>
        <pc:spChg chg="add del mod">
          <ac:chgData name="Nicolas Delfosse" userId="d965f3d4-ea58-4afe-85b0-6f02e8cf3c22" providerId="ADAL" clId="{0B06A6DF-F031-4FC4-B35A-548A77AFA3C5}" dt="2023-07-28T11:29:08.256" v="7518" actId="478"/>
          <ac:spMkLst>
            <pc:docMk/>
            <pc:sldMk cId="1672963912" sldId="2147479331"/>
            <ac:spMk id="249" creationId="{0DC82FBD-FE00-7CF6-FB4F-62BE28863D34}"/>
          </ac:spMkLst>
        </pc:spChg>
        <pc:spChg chg="add del mod">
          <ac:chgData name="Nicolas Delfosse" userId="d965f3d4-ea58-4afe-85b0-6f02e8cf3c22" providerId="ADAL" clId="{0B06A6DF-F031-4FC4-B35A-548A77AFA3C5}" dt="2023-07-28T11:29:15.628" v="7525" actId="478"/>
          <ac:spMkLst>
            <pc:docMk/>
            <pc:sldMk cId="1672963912" sldId="2147479331"/>
            <ac:spMk id="250" creationId="{BB03F349-D5E3-9349-C71A-59F8A2990AF6}"/>
          </ac:spMkLst>
        </pc:spChg>
        <pc:spChg chg="add del mod">
          <ac:chgData name="Nicolas Delfosse" userId="d965f3d4-ea58-4afe-85b0-6f02e8cf3c22" providerId="ADAL" clId="{0B06A6DF-F031-4FC4-B35A-548A77AFA3C5}" dt="2023-07-28T11:29:08.256" v="7518" actId="478"/>
          <ac:spMkLst>
            <pc:docMk/>
            <pc:sldMk cId="1672963912" sldId="2147479331"/>
            <ac:spMk id="252" creationId="{7A11BAC6-D91C-F1C8-3BD7-D9C86B082479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55" creationId="{A79B3CE7-A5F0-C6C6-B7EA-00D809BE977C}"/>
          </ac:spMkLst>
        </pc:spChg>
        <pc:spChg chg="add mod">
          <ac:chgData name="Nicolas Delfosse" userId="d965f3d4-ea58-4afe-85b0-6f02e8cf3c22" providerId="ADAL" clId="{0B06A6DF-F031-4FC4-B35A-548A77AFA3C5}" dt="2023-07-28T11:29:45.531" v="7532" actId="20577"/>
          <ac:spMkLst>
            <pc:docMk/>
            <pc:sldMk cId="1672963912" sldId="2147479331"/>
            <ac:spMk id="256" creationId="{8B017BA2-C082-20CC-FD78-9F1815F67BAD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58" creationId="{8360E41A-36A6-45BC-9402-29442845816D}"/>
          </ac:spMkLst>
        </pc:spChg>
        <pc:spChg chg="add mod">
          <ac:chgData name="Nicolas Delfosse" userId="d965f3d4-ea58-4afe-85b0-6f02e8cf3c22" providerId="ADAL" clId="{0B06A6DF-F031-4FC4-B35A-548A77AFA3C5}" dt="2023-07-28T11:29:52.813" v="7535" actId="20577"/>
          <ac:spMkLst>
            <pc:docMk/>
            <pc:sldMk cId="1672963912" sldId="2147479331"/>
            <ac:spMk id="259" creationId="{8A5BFB2B-D5EA-62EF-2437-B4EE1BC523F2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60" creationId="{82560698-E3EB-D7D2-76CB-4607B9C8B595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62" creationId="{5B21B1B6-A50C-82A5-37BB-F50ADDF20A7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65" creationId="{1538825E-2CBD-10D8-AC46-E51105EDE230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67" creationId="{B2CE4864-071A-EA10-3EED-25DE29C2B6F0}"/>
          </ac:spMkLst>
        </pc:spChg>
        <pc:spChg chg="add mod">
          <ac:chgData name="Nicolas Delfosse" userId="d965f3d4-ea58-4afe-85b0-6f02e8cf3c22" providerId="ADAL" clId="{0B06A6DF-F031-4FC4-B35A-548A77AFA3C5}" dt="2023-07-28T11:30:00.089" v="7538" actId="20577"/>
          <ac:spMkLst>
            <pc:docMk/>
            <pc:sldMk cId="1672963912" sldId="2147479331"/>
            <ac:spMk id="268" creationId="{76EEC157-834A-66FB-3038-F21C1BDB9034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69" creationId="{1CE96589-BA5A-CD47-A63A-5EB017160DA7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71" creationId="{B3C5B05D-8EEF-8263-578C-7B6268A5550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74" creationId="{50609A21-1EB9-5E6D-D344-F5F91769C87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76" creationId="{E6A4CE24-DF84-E631-C0EC-A68F49850602}"/>
          </ac:spMkLst>
        </pc:spChg>
        <pc:spChg chg="add mod">
          <ac:chgData name="Nicolas Delfosse" userId="d965f3d4-ea58-4afe-85b0-6f02e8cf3c22" providerId="ADAL" clId="{0B06A6DF-F031-4FC4-B35A-548A77AFA3C5}" dt="2023-07-28T11:30:06.747" v="7540" actId="20577"/>
          <ac:spMkLst>
            <pc:docMk/>
            <pc:sldMk cId="1672963912" sldId="2147479331"/>
            <ac:spMk id="277" creationId="{2FED4782-98AF-3194-B7A0-61A03422500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78" creationId="{F115039F-B2F1-F886-4F78-C6157029D75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80" creationId="{122860E7-9B1D-97F2-8B53-4459A516B69A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83" creationId="{600C7E96-3F4A-BD25-ED8E-8FFEFD53471E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84" creationId="{DF2D9805-D069-AD87-A7C8-62477FA7EF01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86" creationId="{D19C8B0F-4537-4707-412B-426A0B8A0616}"/>
          </ac:spMkLst>
        </pc:spChg>
        <pc:spChg chg="add del mod">
          <ac:chgData name="Nicolas Delfosse" userId="d965f3d4-ea58-4afe-85b0-6f02e8cf3c22" providerId="ADAL" clId="{0B06A6DF-F031-4FC4-B35A-548A77AFA3C5}" dt="2023-07-28T11:30:19.143" v="7544" actId="20577"/>
          <ac:spMkLst>
            <pc:docMk/>
            <pc:sldMk cId="1672963912" sldId="2147479331"/>
            <ac:spMk id="287" creationId="{935B658E-9C9C-05D0-789E-0D301446B997}"/>
          </ac:spMkLst>
        </pc:spChg>
        <pc:spChg chg="add del mod">
          <ac:chgData name="Nicolas Delfosse" userId="d965f3d4-ea58-4afe-85b0-6f02e8cf3c22" providerId="ADAL" clId="{0B06A6DF-F031-4FC4-B35A-548A77AFA3C5}" dt="2023-07-28T11:28:40.494" v="7509" actId="478"/>
          <ac:spMkLst>
            <pc:docMk/>
            <pc:sldMk cId="1672963912" sldId="2147479331"/>
            <ac:spMk id="288" creationId="{1C71FF43-38DB-F5AD-12B2-4A62FBBB4684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90" creationId="{FAA498D7-AD04-9185-55EB-584B06185F2E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93" creationId="{67928720-44B7-CF52-B5A2-48851E0BD2CC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95" creationId="{3001AFC4-7E8D-6E0E-253E-37A00793C0E8}"/>
          </ac:spMkLst>
        </pc:spChg>
        <pc:spChg chg="add mod">
          <ac:chgData name="Nicolas Delfosse" userId="d965f3d4-ea58-4afe-85b0-6f02e8cf3c22" providerId="ADAL" clId="{0B06A6DF-F031-4FC4-B35A-548A77AFA3C5}" dt="2023-07-28T11:30:26.567" v="7548" actId="20577"/>
          <ac:spMkLst>
            <pc:docMk/>
            <pc:sldMk cId="1672963912" sldId="2147479331"/>
            <ac:spMk id="296" creationId="{C7B2B3ED-7B02-97D9-E1BD-B7F8365C632C}"/>
          </ac:spMkLst>
        </pc:spChg>
        <pc:spChg chg="add del mod">
          <ac:chgData name="Nicolas Delfosse" userId="d965f3d4-ea58-4afe-85b0-6f02e8cf3c22" providerId="ADAL" clId="{0B06A6DF-F031-4FC4-B35A-548A77AFA3C5}" dt="2023-07-28T11:28:45.147" v="7510" actId="478"/>
          <ac:spMkLst>
            <pc:docMk/>
            <pc:sldMk cId="1672963912" sldId="2147479331"/>
            <ac:spMk id="297" creationId="{27BCB356-9E21-95BE-9B7E-A250996515AD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299" creationId="{3FD85C3D-1A62-DEEE-9FC3-66F81BED235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02" creationId="{4F7AD5A0-03B4-C418-0BA8-04D1BB1EAB56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04" creationId="{41BCA8AD-2ACE-8BE5-D5FE-180E27209531}"/>
          </ac:spMkLst>
        </pc:spChg>
        <pc:spChg chg="add mod">
          <ac:chgData name="Nicolas Delfosse" userId="d965f3d4-ea58-4afe-85b0-6f02e8cf3c22" providerId="ADAL" clId="{0B06A6DF-F031-4FC4-B35A-548A77AFA3C5}" dt="2023-07-28T11:30:30.830" v="7549" actId="20577"/>
          <ac:spMkLst>
            <pc:docMk/>
            <pc:sldMk cId="1672963912" sldId="2147479331"/>
            <ac:spMk id="305" creationId="{4D7788E6-8428-499C-CAF5-5D64DA2BBDC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06" creationId="{3008BE48-78C2-AC7A-896E-546C29330128}"/>
          </ac:spMkLst>
        </pc:spChg>
        <pc:spChg chg="add del mod">
          <ac:chgData name="Nicolas Delfosse" userId="d965f3d4-ea58-4afe-85b0-6f02e8cf3c22" providerId="ADAL" clId="{0B06A6DF-F031-4FC4-B35A-548A77AFA3C5}" dt="2023-07-28T11:29:00.138" v="7515" actId="478"/>
          <ac:spMkLst>
            <pc:docMk/>
            <pc:sldMk cId="1672963912" sldId="2147479331"/>
            <ac:spMk id="308" creationId="{01EF6239-8BDB-6EBE-250D-8075C1FF726F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13" creationId="{0B4FF53F-5AAC-A03D-3BD8-8E8110F7FB37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14" creationId="{3E7E861B-C69C-1188-3E1B-F4334F6A9211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16" creationId="{C35BE082-D0A0-A38B-6C3F-149D63565F80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21" creationId="{1EFE05DC-77E4-67EB-FFFE-C26BFFA1C484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22" creationId="{79F49FCC-F51C-3F64-4258-078185ABDC78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24" creationId="{57662AED-AC33-DF3D-06C8-3E80664DB92F}"/>
          </ac:spMkLst>
        </pc:spChg>
        <pc:spChg chg="add del mod">
          <ac:chgData name="Nicolas Delfosse" userId="d965f3d4-ea58-4afe-85b0-6f02e8cf3c22" providerId="ADAL" clId="{0B06A6DF-F031-4FC4-B35A-548A77AFA3C5}" dt="2023-07-28T11:24:28.198" v="7428" actId="478"/>
          <ac:spMkLst>
            <pc:docMk/>
            <pc:sldMk cId="1672963912" sldId="2147479331"/>
            <ac:spMk id="329" creationId="{1A66FA54-6F14-98D2-3E07-C7EF3F472F01}"/>
          </ac:spMkLst>
        </pc:spChg>
        <pc:spChg chg="add del mod">
          <ac:chgData name="Nicolas Delfosse" userId="d965f3d4-ea58-4afe-85b0-6f02e8cf3c22" providerId="ADAL" clId="{0B06A6DF-F031-4FC4-B35A-548A77AFA3C5}" dt="2023-07-28T11:24:28.198" v="7428" actId="478"/>
          <ac:spMkLst>
            <pc:docMk/>
            <pc:sldMk cId="1672963912" sldId="2147479331"/>
            <ac:spMk id="330" creationId="{3BAB0E9D-7512-A83C-393A-F0A0C8D769A6}"/>
          </ac:spMkLst>
        </pc:spChg>
        <pc:spChg chg="add del mod">
          <ac:chgData name="Nicolas Delfosse" userId="d965f3d4-ea58-4afe-85b0-6f02e8cf3c22" providerId="ADAL" clId="{0B06A6DF-F031-4FC4-B35A-548A77AFA3C5}" dt="2023-07-28T11:24:44.257" v="7444" actId="478"/>
          <ac:spMkLst>
            <pc:docMk/>
            <pc:sldMk cId="1672963912" sldId="2147479331"/>
            <ac:spMk id="332" creationId="{1AD4A8DE-33DD-ADE8-5513-930C2D82D6CA}"/>
          </ac:spMkLst>
        </pc:spChg>
        <pc:spChg chg="add del mod">
          <ac:chgData name="Nicolas Delfosse" userId="d965f3d4-ea58-4afe-85b0-6f02e8cf3c22" providerId="ADAL" clId="{0B06A6DF-F031-4FC4-B35A-548A77AFA3C5}" dt="2023-07-28T11:24:42.860" v="7442" actId="478"/>
          <ac:spMkLst>
            <pc:docMk/>
            <pc:sldMk cId="1672963912" sldId="2147479331"/>
            <ac:spMk id="337" creationId="{CDC29DDB-A90A-090F-D1AA-100C02ACBA9A}"/>
          </ac:spMkLst>
        </pc:spChg>
        <pc:spChg chg="add del mod">
          <ac:chgData name="Nicolas Delfosse" userId="d965f3d4-ea58-4afe-85b0-6f02e8cf3c22" providerId="ADAL" clId="{0B06A6DF-F031-4FC4-B35A-548A77AFA3C5}" dt="2023-07-28T11:24:36.854" v="7436" actId="478"/>
          <ac:spMkLst>
            <pc:docMk/>
            <pc:sldMk cId="1672963912" sldId="2147479331"/>
            <ac:spMk id="338" creationId="{7F8D46C9-3C90-71E4-CC1C-C3F463789C2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40" creationId="{2DE7FECC-6227-2FB0-1455-8EF5AE319B91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45" creationId="{06A3293F-DAF5-DABF-9F02-2D71764F1A62}"/>
          </ac:spMkLst>
        </pc:spChg>
        <pc:spChg chg="add del mod">
          <ac:chgData name="Nicolas Delfosse" userId="d965f3d4-ea58-4afe-85b0-6f02e8cf3c22" providerId="ADAL" clId="{0B06A6DF-F031-4FC4-B35A-548A77AFA3C5}" dt="2023-07-28T11:29:00.138" v="7515" actId="478"/>
          <ac:spMkLst>
            <pc:docMk/>
            <pc:sldMk cId="1672963912" sldId="2147479331"/>
            <ac:spMk id="346" creationId="{D946048A-7B5E-701A-5C3B-6376D71D7EE5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48" creationId="{5E57C4DC-44F7-7B83-7E98-720D7379EA83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53" creationId="{C2E6853C-25D6-15CB-AD6E-3B0591838248}"/>
          </ac:spMkLst>
        </pc:spChg>
        <pc:spChg chg="add del mod">
          <ac:chgData name="Nicolas Delfosse" userId="d965f3d4-ea58-4afe-85b0-6f02e8cf3c22" providerId="ADAL" clId="{0B06A6DF-F031-4FC4-B35A-548A77AFA3C5}" dt="2023-07-28T11:29:00.138" v="7515" actId="478"/>
          <ac:spMkLst>
            <pc:docMk/>
            <pc:sldMk cId="1672963912" sldId="2147479331"/>
            <ac:spMk id="354" creationId="{C0081DFE-265A-D2A5-AD9F-94C06F74B0A2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56" creationId="{4C104C76-8431-E1EF-2CEE-2DDAE227C28E}"/>
          </ac:spMkLst>
        </pc:spChg>
        <pc:spChg chg="add del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61" creationId="{38696939-B29F-46B5-F0C6-270EB5BE602A}"/>
          </ac:spMkLst>
        </pc:spChg>
        <pc:spChg chg="add mod">
          <ac:chgData name="Nicolas Delfosse" userId="d965f3d4-ea58-4afe-85b0-6f02e8cf3c22" providerId="ADAL" clId="{0B06A6DF-F031-4FC4-B35A-548A77AFA3C5}" dt="2023-07-28T11:30:12.078" v="7542" actId="20577"/>
          <ac:spMkLst>
            <pc:docMk/>
            <pc:sldMk cId="1672963912" sldId="2147479331"/>
            <ac:spMk id="362" creationId="{205FFE14-3C5B-F621-6FDD-A06B2B3971B1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64" creationId="{FE96DD26-1D9D-70DC-9E77-9CBF979207F1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69" creationId="{77397610-C703-55E7-AABD-D95F60D0921B}"/>
          </ac:spMkLst>
        </pc:spChg>
        <pc:spChg chg="add del mod">
          <ac:chgData name="Nicolas Delfosse" userId="d965f3d4-ea58-4afe-85b0-6f02e8cf3c22" providerId="ADAL" clId="{0B06A6DF-F031-4FC4-B35A-548A77AFA3C5}" dt="2023-07-28T11:29:00.138" v="7515" actId="478"/>
          <ac:spMkLst>
            <pc:docMk/>
            <pc:sldMk cId="1672963912" sldId="2147479331"/>
            <ac:spMk id="370" creationId="{BEB8526C-0AAE-5BC7-CD20-89C31443665C}"/>
          </ac:spMkLst>
        </pc:spChg>
        <pc:spChg chg="add del mod">
          <ac:chgData name="Nicolas Delfosse" userId="d965f3d4-ea58-4afe-85b0-6f02e8cf3c22" providerId="ADAL" clId="{0B06A6DF-F031-4FC4-B35A-548A77AFA3C5}" dt="2023-07-28T11:28:21.590" v="7502" actId="478"/>
          <ac:spMkLst>
            <pc:docMk/>
            <pc:sldMk cId="1672963912" sldId="2147479331"/>
            <ac:spMk id="372" creationId="{957F9BF6-C39C-345D-EB92-5CB741461A50}"/>
          </ac:spMkLst>
        </pc:spChg>
        <pc:spChg chg="add del mod">
          <ac:chgData name="Nicolas Delfosse" userId="d965f3d4-ea58-4afe-85b0-6f02e8cf3c22" providerId="ADAL" clId="{0B06A6DF-F031-4FC4-B35A-548A77AFA3C5}" dt="2023-07-28T11:24:47.783" v="7446" actId="478"/>
          <ac:spMkLst>
            <pc:docMk/>
            <pc:sldMk cId="1672963912" sldId="2147479331"/>
            <ac:spMk id="377" creationId="{C8AB0548-C7A2-1FD5-2172-5DE012DD0026}"/>
          </ac:spMkLst>
        </pc:spChg>
        <pc:spChg chg="add del mod">
          <ac:chgData name="Nicolas Delfosse" userId="d965f3d4-ea58-4afe-85b0-6f02e8cf3c22" providerId="ADAL" clId="{0B06A6DF-F031-4FC4-B35A-548A77AFA3C5}" dt="2023-07-28T11:24:50.030" v="7447" actId="478"/>
          <ac:spMkLst>
            <pc:docMk/>
            <pc:sldMk cId="1672963912" sldId="2147479331"/>
            <ac:spMk id="378" creationId="{3B2B0FD1-4AB9-766B-06D3-4D9B306BD35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80" creationId="{EF9B5C87-6526-3D7B-DEED-B9077EA9CCF3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85" creationId="{98685054-14A2-6BCD-5BA0-AF445F9C58E7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386" creationId="{611C0035-A315-A576-CCBD-E3954634DE82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388" creationId="{5408D42C-94CE-88B2-D465-AC0874D1FAB6}"/>
          </ac:spMkLst>
        </pc:spChg>
        <pc:spChg chg="add del mod">
          <ac:chgData name="Nicolas Delfosse" userId="d965f3d4-ea58-4afe-85b0-6f02e8cf3c22" providerId="ADAL" clId="{0B06A6DF-F031-4FC4-B35A-548A77AFA3C5}" dt="2023-07-28T11:24:19.823" v="7425" actId="478"/>
          <ac:spMkLst>
            <pc:docMk/>
            <pc:sldMk cId="1672963912" sldId="2147479331"/>
            <ac:spMk id="393" creationId="{56B04592-24F1-076F-4C32-64CA5DBF8CEB}"/>
          </ac:spMkLst>
        </pc:spChg>
        <pc:spChg chg="add del mod">
          <ac:chgData name="Nicolas Delfosse" userId="d965f3d4-ea58-4afe-85b0-6f02e8cf3c22" providerId="ADAL" clId="{0B06A6DF-F031-4FC4-B35A-548A77AFA3C5}" dt="2023-07-28T11:24:19.823" v="7425" actId="478"/>
          <ac:spMkLst>
            <pc:docMk/>
            <pc:sldMk cId="1672963912" sldId="2147479331"/>
            <ac:spMk id="394" creationId="{B5C5F61B-EC78-1C49-F080-ABC92A8F41AC}"/>
          </ac:spMkLst>
        </pc:spChg>
        <pc:spChg chg="add del mod">
          <ac:chgData name="Nicolas Delfosse" userId="d965f3d4-ea58-4afe-85b0-6f02e8cf3c22" providerId="ADAL" clId="{0B06A6DF-F031-4FC4-B35A-548A77AFA3C5}" dt="2023-07-28T11:24:45.327" v="7445" actId="478"/>
          <ac:spMkLst>
            <pc:docMk/>
            <pc:sldMk cId="1672963912" sldId="2147479331"/>
            <ac:spMk id="396" creationId="{494DB4A4-1D4D-6752-F32B-A63768279CC9}"/>
          </ac:spMkLst>
        </pc:spChg>
        <pc:spChg chg="add del mod">
          <ac:chgData name="Nicolas Delfosse" userId="d965f3d4-ea58-4afe-85b0-6f02e8cf3c22" providerId="ADAL" clId="{0B06A6DF-F031-4FC4-B35A-548A77AFA3C5}" dt="2023-07-28T11:24:45.327" v="7445" actId="478"/>
          <ac:spMkLst>
            <pc:docMk/>
            <pc:sldMk cId="1672963912" sldId="2147479331"/>
            <ac:spMk id="401" creationId="{C2D096D2-69EA-E70F-ABD1-984F57286438}"/>
          </ac:spMkLst>
        </pc:spChg>
        <pc:spChg chg="add del mod">
          <ac:chgData name="Nicolas Delfosse" userId="d965f3d4-ea58-4afe-85b0-6f02e8cf3c22" providerId="ADAL" clId="{0B06A6DF-F031-4FC4-B35A-548A77AFA3C5}" dt="2023-07-28T11:24:50.030" v="7447" actId="478"/>
          <ac:spMkLst>
            <pc:docMk/>
            <pc:sldMk cId="1672963912" sldId="2147479331"/>
            <ac:spMk id="402" creationId="{E3FDF642-EF5A-8C32-8DF5-A8E99CBAB8AF}"/>
          </ac:spMkLst>
        </pc:spChg>
        <pc:spChg chg="add del mod">
          <ac:chgData name="Nicolas Delfosse" userId="d965f3d4-ea58-4afe-85b0-6f02e8cf3c22" providerId="ADAL" clId="{0B06A6DF-F031-4FC4-B35A-548A77AFA3C5}" dt="2023-07-28T11:24:47.783" v="7446" actId="478"/>
          <ac:spMkLst>
            <pc:docMk/>
            <pc:sldMk cId="1672963912" sldId="2147479331"/>
            <ac:spMk id="404" creationId="{A2E4E62E-C94E-895C-AA79-CC267FAAC5BC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09" creationId="{E8C48903-823A-4040-D37D-293F67023CB8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10" creationId="{2E5F38E7-D976-7783-AB2F-D6E81C0DAC74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12" creationId="{B937D479-B1EF-75EF-1671-4D03E142B763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17" creationId="{D2C9F122-03C9-8D86-72BE-6CCAE19E95D4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18" creationId="{7034075B-AA58-7868-A1EC-64263A30AFC7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20" creationId="{B25B285A-2629-7EBE-9A1C-A5A407B5CAEE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25" creationId="{850B179D-5970-EDB1-FCB2-BFBD3D93F26F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26" creationId="{624DE701-9B52-DBAD-0476-4E057BE37E58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28" creationId="{A305917A-8C71-1376-69B1-6DE48195C6A4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33" creationId="{19440BB2-2A19-EB8F-7ED6-B7A1C9AA556C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34" creationId="{66839DD4-2118-67C5-9DC8-BDBD909871B2}"/>
          </ac:spMkLst>
        </pc:spChg>
        <pc:spChg chg="add del mod">
          <ac:chgData name="Nicolas Delfosse" userId="d965f3d4-ea58-4afe-85b0-6f02e8cf3c22" providerId="ADAL" clId="{0B06A6DF-F031-4FC4-B35A-548A77AFA3C5}" dt="2023-07-28T11:28:14.436" v="7498" actId="478"/>
          <ac:spMkLst>
            <pc:docMk/>
            <pc:sldMk cId="1672963912" sldId="2147479331"/>
            <ac:spMk id="436" creationId="{101E6C0C-242A-A578-6CD5-2E1C07260B82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439" creationId="{9FB7B3AA-BBF0-7953-5844-77A4DD9807CA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441" creationId="{2CBE84D3-54F1-57D1-2A7D-070609BAAFFE}"/>
          </ac:spMkLst>
        </pc:spChg>
        <pc:spChg chg="add del mod">
          <ac:chgData name="Nicolas Delfosse" userId="d965f3d4-ea58-4afe-85b0-6f02e8cf3c22" providerId="ADAL" clId="{0B06A6DF-F031-4FC4-B35A-548A77AFA3C5}" dt="2023-07-28T11:27:12.563" v="7480" actId="478"/>
          <ac:spMkLst>
            <pc:docMk/>
            <pc:sldMk cId="1672963912" sldId="2147479331"/>
            <ac:spMk id="442" creationId="{EF866505-7F01-5421-8BEF-AA59853AB3D2}"/>
          </ac:spMkLst>
        </pc:spChg>
        <pc:spChg chg="add del mod">
          <ac:chgData name="Nicolas Delfosse" userId="d965f3d4-ea58-4afe-85b0-6f02e8cf3c22" providerId="ADAL" clId="{0B06A6DF-F031-4FC4-B35A-548A77AFA3C5}" dt="2023-07-28T11:27:14.153" v="7481" actId="478"/>
          <ac:spMkLst>
            <pc:docMk/>
            <pc:sldMk cId="1672963912" sldId="2147479331"/>
            <ac:spMk id="443" creationId="{4E8CA0DD-9ECB-3FF5-3524-6217CB2A7F60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445" creationId="{3EF28666-36A5-0FCE-6DF6-E2B32F9A234E}"/>
          </ac:spMkLst>
        </pc:spChg>
        <pc:spChg chg="add mod">
          <ac:chgData name="Nicolas Delfosse" userId="d965f3d4-ea58-4afe-85b0-6f02e8cf3c22" providerId="ADAL" clId="{0B06A6DF-F031-4FC4-B35A-548A77AFA3C5}" dt="2023-07-28T11:29:33.386" v="7529" actId="1076"/>
          <ac:spMkLst>
            <pc:docMk/>
            <pc:sldMk cId="1672963912" sldId="2147479331"/>
            <ac:spMk id="448" creationId="{1B277772-D14C-8987-22F9-B374C6E86A15}"/>
          </ac:spMkLst>
        </pc:spChg>
        <pc:spChg chg="add mod">
          <ac:chgData name="Nicolas Delfosse" userId="d965f3d4-ea58-4afe-85b0-6f02e8cf3c22" providerId="ADAL" clId="{0B06A6DF-F031-4FC4-B35A-548A77AFA3C5}" dt="2023-07-28T11:33:59.754" v="7589" actId="1076"/>
          <ac:spMkLst>
            <pc:docMk/>
            <pc:sldMk cId="1672963912" sldId="2147479331"/>
            <ac:spMk id="453" creationId="{29273EEA-E52B-01A4-C608-6F4B147CD670}"/>
          </ac:spMkLst>
        </pc:spChg>
        <pc:spChg chg="add mod">
          <ac:chgData name="Nicolas Delfosse" userId="d965f3d4-ea58-4afe-85b0-6f02e8cf3c22" providerId="ADAL" clId="{0B06A6DF-F031-4FC4-B35A-548A77AFA3C5}" dt="2023-07-28T11:33:59.754" v="7589" actId="1076"/>
          <ac:spMkLst>
            <pc:docMk/>
            <pc:sldMk cId="1672963912" sldId="2147479331"/>
            <ac:spMk id="454" creationId="{560CDE65-2BD9-5BB1-6C18-DDA30FA42196}"/>
          </ac:spMkLst>
        </pc:spChg>
        <pc:spChg chg="add del mod">
          <ac:chgData name="Nicolas Delfosse" userId="d965f3d4-ea58-4afe-85b0-6f02e8cf3c22" providerId="ADAL" clId="{0B06A6DF-F031-4FC4-B35A-548A77AFA3C5}" dt="2023-07-28T11:33:42.998" v="7586" actId="478"/>
          <ac:spMkLst>
            <pc:docMk/>
            <pc:sldMk cId="1672963912" sldId="2147479331"/>
            <ac:spMk id="455" creationId="{04B8F7F6-390D-5833-E9F3-19832171AD7C}"/>
          </ac:spMkLst>
        </pc:spChg>
        <pc:spChg chg="add mod">
          <ac:chgData name="Nicolas Delfosse" userId="d965f3d4-ea58-4afe-85b0-6f02e8cf3c22" providerId="ADAL" clId="{0B06A6DF-F031-4FC4-B35A-548A77AFA3C5}" dt="2023-07-28T11:33:59.754" v="7589" actId="1076"/>
          <ac:spMkLst>
            <pc:docMk/>
            <pc:sldMk cId="1672963912" sldId="2147479331"/>
            <ac:spMk id="456" creationId="{1591B537-DB79-1795-487D-5EF68EADA4DD}"/>
          </ac:spMkLst>
        </pc:spChg>
        <pc:spChg chg="add mod">
          <ac:chgData name="Nicolas Delfosse" userId="d965f3d4-ea58-4afe-85b0-6f02e8cf3c22" providerId="ADAL" clId="{0B06A6DF-F031-4FC4-B35A-548A77AFA3C5}" dt="2023-07-28T11:33:59.754" v="7589" actId="1076"/>
          <ac:spMkLst>
            <pc:docMk/>
            <pc:sldMk cId="1672963912" sldId="2147479331"/>
            <ac:spMk id="457" creationId="{877B5AC1-AE40-86B4-F1BF-BAD50E07F312}"/>
          </ac:spMkLst>
        </pc:spChg>
        <pc:spChg chg="add del mod">
          <ac:chgData name="Nicolas Delfosse" userId="d965f3d4-ea58-4afe-85b0-6f02e8cf3c22" providerId="ADAL" clId="{0B06A6DF-F031-4FC4-B35A-548A77AFA3C5}" dt="2023-07-28T11:37:50.866" v="7659" actId="478"/>
          <ac:spMkLst>
            <pc:docMk/>
            <pc:sldMk cId="1672963912" sldId="2147479331"/>
            <ac:spMk id="458" creationId="{458E66A4-60AB-2E7F-2996-78D4CDE7C694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0" creationId="{3C2382FA-18EE-4EF0-E8ED-00640BEF8DC8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1" creationId="{D6B302D6-F2C8-4359-7E65-EDC1E8D7C01E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2" creationId="{6C7874F3-D2B6-B74D-7B23-B5F491E708D9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3" creationId="{19C06A61-6848-010D-2DCA-C5BDDACCFC4D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5" creationId="{F3E7BD39-0058-356D-0ACF-95234A7AAAD5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7" creationId="{860369A8-DCB9-4341-90B5-D92E0C9D6222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68" creationId="{5F71681B-8166-F009-5DA7-074D9A20685C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0" creationId="{1A81339E-12F6-B843-39D8-33538881C64F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2" creationId="{5990D75A-756B-50E8-1DB0-C6B44B93F9E8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3" creationId="{97BC5A29-FAFB-E949-416F-32082AFAD98F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4" creationId="{EBE1BA49-6840-CD1B-FEA5-95E4CDF508F5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6" creationId="{8F8BD421-B7E4-5AF9-87B4-48414445669A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7" creationId="{184D164B-A024-D981-57E8-332AC0E2AE1F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78" creationId="{22627879-D8D1-0E15-9CB0-8CBE8E52D13E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0" creationId="{2BC2F4D2-466C-482B-D157-9AD03C62C726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2" creationId="{99D4A3B5-0F08-4F02-5620-A331B39F3E3D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3" creationId="{B6A68821-E215-1CFB-DBC0-21DBDC13B053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4" creationId="{DCC93344-7C9A-6508-49C8-984E63CA5585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6" creationId="{74DFFAC5-5E93-D807-2BA0-E58A792D4C3C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7" creationId="{0225EBEF-7703-81F5-AA3A-2E7E6CC0938E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8" creationId="{377F27D0-E12A-57EE-791B-9E122FA0C80F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89" creationId="{0973F165-CB47-B484-6751-77E1AEDC31A9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90" creationId="{CB6E089C-ABD7-372E-5488-87712484EA4E}"/>
          </ac:spMkLst>
        </pc:spChg>
        <pc:spChg chg="mod">
          <ac:chgData name="Nicolas Delfosse" userId="d965f3d4-ea58-4afe-85b0-6f02e8cf3c22" providerId="ADAL" clId="{0B06A6DF-F031-4FC4-B35A-548A77AFA3C5}" dt="2023-07-28T11:37:52.723" v="7660"/>
          <ac:spMkLst>
            <pc:docMk/>
            <pc:sldMk cId="1672963912" sldId="2147479331"/>
            <ac:spMk id="491" creationId="{4AF32AA3-CAA1-E1B1-90DF-4F9C1638A797}"/>
          </ac:spMkLst>
        </pc:spChg>
        <pc:grpChg chg="add del mod">
          <ac:chgData name="Nicolas Delfosse" userId="d965f3d4-ea58-4afe-85b0-6f02e8cf3c22" providerId="ADAL" clId="{0B06A6DF-F031-4FC4-B35A-548A77AFA3C5}" dt="2023-07-28T11:13:01.001" v="7245" actId="478"/>
          <ac:grpSpMkLst>
            <pc:docMk/>
            <pc:sldMk cId="1672963912" sldId="2147479331"/>
            <ac:grpSpMk id="5" creationId="{2E9D336E-5859-6528-B271-CB5F8DD680D7}"/>
          </ac:grpSpMkLst>
        </pc:grpChg>
        <pc:grpChg chg="add del mod">
          <ac:chgData name="Nicolas Delfosse" userId="d965f3d4-ea58-4afe-85b0-6f02e8cf3c22" providerId="ADAL" clId="{0B06A6DF-F031-4FC4-B35A-548A77AFA3C5}" dt="2023-07-28T11:14:15.050" v="7269" actId="165"/>
          <ac:grpSpMkLst>
            <pc:docMk/>
            <pc:sldMk cId="1672963912" sldId="2147479331"/>
            <ac:grpSpMk id="22" creationId="{AB2469DF-21E8-9C62-177D-96EE13E24E6F}"/>
          </ac:grpSpMkLst>
        </pc:grpChg>
        <pc:grpChg chg="add del mod">
          <ac:chgData name="Nicolas Delfosse" userId="d965f3d4-ea58-4afe-85b0-6f02e8cf3c22" providerId="ADAL" clId="{0B06A6DF-F031-4FC4-B35A-548A77AFA3C5}" dt="2023-07-28T11:15:42.249" v="7284" actId="478"/>
          <ac:grpSpMkLst>
            <pc:docMk/>
            <pc:sldMk cId="1672963912" sldId="2147479331"/>
            <ac:grpSpMk id="26" creationId="{FEDFF17E-B1D2-E9BF-7272-C703F2223A45}"/>
          </ac:grpSpMkLst>
        </pc:grpChg>
        <pc:grpChg chg="add mod">
          <ac:chgData name="Nicolas Delfosse" userId="d965f3d4-ea58-4afe-85b0-6f02e8cf3c22" providerId="ADAL" clId="{0B06A6DF-F031-4FC4-B35A-548A77AFA3C5}" dt="2023-07-28T11:38:18.210" v="7664" actId="1076"/>
          <ac:grpSpMkLst>
            <pc:docMk/>
            <pc:sldMk cId="1672963912" sldId="2147479331"/>
            <ac:grpSpMk id="47" creationId="{80FD1DB1-4CAB-0658-C11C-A92144B7D770}"/>
          </ac:grpSpMkLst>
        </pc:grpChg>
        <pc:grpChg chg="add mod">
          <ac:chgData name="Nicolas Delfosse" userId="d965f3d4-ea58-4afe-85b0-6f02e8cf3c22" providerId="ADAL" clId="{0B06A6DF-F031-4FC4-B35A-548A77AFA3C5}" dt="2023-07-28T11:38:22.004" v="7665" actId="1076"/>
          <ac:grpSpMkLst>
            <pc:docMk/>
            <pc:sldMk cId="1672963912" sldId="2147479331"/>
            <ac:grpSpMk id="48" creationId="{899DEAC5-0D16-9D65-D31B-B1677F1470CA}"/>
          </ac:grpSpMkLst>
        </pc:grpChg>
        <pc:grpChg chg="add mod">
          <ac:chgData name="Nicolas Delfosse" userId="d965f3d4-ea58-4afe-85b0-6f02e8cf3c22" providerId="ADAL" clId="{0B06A6DF-F031-4FC4-B35A-548A77AFA3C5}" dt="2023-07-28T11:33:59.754" v="7589" actId="1076"/>
          <ac:grpSpMkLst>
            <pc:docMk/>
            <pc:sldMk cId="1672963912" sldId="2147479331"/>
            <ac:grpSpMk id="449" creationId="{5DE7C1AF-936B-A621-C5E7-3E4342116A01}"/>
          </ac:grpSpMkLst>
        </pc:grpChg>
        <pc:grpChg chg="add mod">
          <ac:chgData name="Nicolas Delfosse" userId="d965f3d4-ea58-4afe-85b0-6f02e8cf3c22" providerId="ADAL" clId="{0B06A6DF-F031-4FC4-B35A-548A77AFA3C5}" dt="2023-07-28T11:38:27.401" v="7666" actId="1076"/>
          <ac:grpSpMkLst>
            <pc:docMk/>
            <pc:sldMk cId="1672963912" sldId="2147479331"/>
            <ac:grpSpMk id="459" creationId="{B9B1FC3E-9346-8B5B-FE67-D3D333740844}"/>
          </ac:grpSpMkLst>
        </pc:grpChg>
        <pc:cxnChg chg="mod">
          <ac:chgData name="Nicolas Delfosse" userId="d965f3d4-ea58-4afe-85b0-6f02e8cf3c22" providerId="ADAL" clId="{0B06A6DF-F031-4FC4-B35A-548A77AFA3C5}" dt="2023-07-28T11:13:01.001" v="7245" actId="478"/>
          <ac:cxnSpMkLst>
            <pc:docMk/>
            <pc:sldMk cId="1672963912" sldId="2147479331"/>
            <ac:cxnSpMk id="14" creationId="{0D019E06-64B3-33D0-8EAF-76BB2EEFD79A}"/>
          </ac:cxnSpMkLst>
        </pc:cxnChg>
        <pc:cxnChg chg="mod">
          <ac:chgData name="Nicolas Delfosse" userId="d965f3d4-ea58-4afe-85b0-6f02e8cf3c22" providerId="ADAL" clId="{0B06A6DF-F031-4FC4-B35A-548A77AFA3C5}" dt="2023-07-28T11:13:01.001" v="7245" actId="478"/>
          <ac:cxnSpMkLst>
            <pc:docMk/>
            <pc:sldMk cId="1672963912" sldId="2147479331"/>
            <ac:cxnSpMk id="15" creationId="{C3FAD737-A9E7-63DC-308A-E9F48711A0C4}"/>
          </ac:cxnSpMkLst>
        </pc:cxnChg>
        <pc:cxnChg chg="mod">
          <ac:chgData name="Nicolas Delfosse" userId="d965f3d4-ea58-4afe-85b0-6f02e8cf3c22" providerId="ADAL" clId="{0B06A6DF-F031-4FC4-B35A-548A77AFA3C5}" dt="2023-07-28T11:13:01.001" v="7245" actId="478"/>
          <ac:cxnSpMkLst>
            <pc:docMk/>
            <pc:sldMk cId="1672963912" sldId="2147479331"/>
            <ac:cxnSpMk id="16" creationId="{09128932-5677-1996-C066-3DD62445B304}"/>
          </ac:cxnSpMkLst>
        </pc:cxnChg>
        <pc:cxnChg chg="mod">
          <ac:chgData name="Nicolas Delfosse" userId="d965f3d4-ea58-4afe-85b0-6f02e8cf3c22" providerId="ADAL" clId="{0B06A6DF-F031-4FC4-B35A-548A77AFA3C5}" dt="2023-07-28T11:13:01.001" v="7245" actId="478"/>
          <ac:cxnSpMkLst>
            <pc:docMk/>
            <pc:sldMk cId="1672963912" sldId="2147479331"/>
            <ac:cxnSpMk id="17" creationId="{FD7952A7-10AF-5A86-1456-F79D72913A7F}"/>
          </ac:cxnSpMkLst>
        </pc:cxnChg>
        <pc:cxnChg chg="add del mod">
          <ac:chgData name="Nicolas Delfosse" userId="d965f3d4-ea58-4afe-85b0-6f02e8cf3c22" providerId="ADAL" clId="{0B06A6DF-F031-4FC4-B35A-548A77AFA3C5}" dt="2023-07-28T11:22:13.266" v="7396" actId="478"/>
          <ac:cxnSpMkLst>
            <pc:docMk/>
            <pc:sldMk cId="1672963912" sldId="2147479331"/>
            <ac:cxnSpMk id="20" creationId="{32B3AF0C-AC9B-11D0-119B-F39C107D154D}"/>
          </ac:cxnSpMkLst>
        </pc:cxnChg>
        <pc:cxnChg chg="mod topLvl">
          <ac:chgData name="Nicolas Delfosse" userId="d965f3d4-ea58-4afe-85b0-6f02e8cf3c22" providerId="ADAL" clId="{0B06A6DF-F031-4FC4-B35A-548A77AFA3C5}" dt="2023-07-28T11:19:04.374" v="7356" actId="114"/>
          <ac:cxnSpMkLst>
            <pc:docMk/>
            <pc:sldMk cId="1672963912" sldId="2147479331"/>
            <ac:cxnSpMk id="23" creationId="{83F48B34-F664-13EE-CF22-1EBA20812F29}"/>
          </ac:cxnSpMkLst>
        </pc:cxnChg>
        <pc:cxnChg chg="mod">
          <ac:chgData name="Nicolas Delfosse" userId="d965f3d4-ea58-4afe-85b0-6f02e8cf3c22" providerId="ADAL" clId="{0B06A6DF-F031-4FC4-B35A-548A77AFA3C5}" dt="2023-07-28T11:12:33.518" v="7239"/>
          <ac:cxnSpMkLst>
            <pc:docMk/>
            <pc:sldMk cId="1672963912" sldId="2147479331"/>
            <ac:cxnSpMk id="29" creationId="{DBF51379-3E12-61CF-361D-B8C3BC7BF53F}"/>
          </ac:cxnSpMkLst>
        </pc:cxnChg>
        <pc:cxnChg chg="add mod">
          <ac:chgData name="Nicolas Delfosse" userId="d965f3d4-ea58-4afe-85b0-6f02e8cf3c22" providerId="ADAL" clId="{0B06A6DF-F031-4FC4-B35A-548A77AFA3C5}" dt="2023-07-28T11:19:04.374" v="7356" actId="114"/>
          <ac:cxnSpMkLst>
            <pc:docMk/>
            <pc:sldMk cId="1672963912" sldId="2147479331"/>
            <ac:cxnSpMk id="35" creationId="{0F6E8424-3DB7-E864-DAEE-3B9A0DB99105}"/>
          </ac:cxnSpMkLst>
        </pc:cxnChg>
        <pc:cxnChg chg="add mod">
          <ac:chgData name="Nicolas Delfosse" userId="d965f3d4-ea58-4afe-85b0-6f02e8cf3c22" providerId="ADAL" clId="{0B06A6DF-F031-4FC4-B35A-548A77AFA3C5}" dt="2023-07-28T11:18:44.734" v="7342" actId="1076"/>
          <ac:cxnSpMkLst>
            <pc:docMk/>
            <pc:sldMk cId="1672963912" sldId="2147479331"/>
            <ac:cxnSpMk id="37" creationId="{78028FC5-B2CA-E296-B27E-110C47733700}"/>
          </ac:cxnSpMkLst>
        </pc:cxnChg>
        <pc:cxnChg chg="add mod">
          <ac:chgData name="Nicolas Delfosse" userId="d965f3d4-ea58-4afe-85b0-6f02e8cf3c22" providerId="ADAL" clId="{0B06A6DF-F031-4FC4-B35A-548A77AFA3C5}" dt="2023-07-28T11:18:41.120" v="7341" actId="1076"/>
          <ac:cxnSpMkLst>
            <pc:docMk/>
            <pc:sldMk cId="1672963912" sldId="2147479331"/>
            <ac:cxnSpMk id="40" creationId="{A23D2088-0F86-6F15-06FB-0B9B4FE111A1}"/>
          </ac:cxnSpMkLst>
        </pc:cxnChg>
        <pc:cxnChg chg="add del mod">
          <ac:chgData name="Nicolas Delfosse" userId="d965f3d4-ea58-4afe-85b0-6f02e8cf3c22" providerId="ADAL" clId="{0B06A6DF-F031-4FC4-B35A-548A77AFA3C5}" dt="2023-07-28T11:22:13.266" v="7396" actId="478"/>
          <ac:cxnSpMkLst>
            <pc:docMk/>
            <pc:sldMk cId="1672963912" sldId="2147479331"/>
            <ac:cxnSpMk id="49" creationId="{3E64570E-563F-3C43-6D6D-3E928ECC7D11}"/>
          </ac:cxnSpMkLst>
        </pc:cxnChg>
        <pc:cxnChg chg="add del mod">
          <ac:chgData name="Nicolas Delfosse" userId="d965f3d4-ea58-4afe-85b0-6f02e8cf3c22" providerId="ADAL" clId="{0B06A6DF-F031-4FC4-B35A-548A77AFA3C5}" dt="2023-07-28T11:22:13.266" v="7396" actId="478"/>
          <ac:cxnSpMkLst>
            <pc:docMk/>
            <pc:sldMk cId="1672963912" sldId="2147479331"/>
            <ac:cxnSpMk id="52" creationId="{2DF31063-9799-1987-959D-9467262BD47D}"/>
          </ac:cxnSpMkLst>
        </pc:cxnChg>
        <pc:cxnChg chg="add del mod">
          <ac:chgData name="Nicolas Delfosse" userId="d965f3d4-ea58-4afe-85b0-6f02e8cf3c22" providerId="ADAL" clId="{0B06A6DF-F031-4FC4-B35A-548A77AFA3C5}" dt="2023-07-28T11:22:13.266" v="7396" actId="478"/>
          <ac:cxnSpMkLst>
            <pc:docMk/>
            <pc:sldMk cId="1672963912" sldId="2147479331"/>
            <ac:cxnSpMk id="57" creationId="{74082CA3-D1FD-82AB-E475-17F4BC9C34BC}"/>
          </ac:cxnSpMkLst>
        </pc:cxnChg>
        <pc:cxnChg chg="add mod">
          <ac:chgData name="Nicolas Delfosse" userId="d965f3d4-ea58-4afe-85b0-6f02e8cf3c22" providerId="ADAL" clId="{0B06A6DF-F031-4FC4-B35A-548A77AFA3C5}" dt="2023-07-28T11:19:35.216" v="7364" actId="571"/>
          <ac:cxnSpMkLst>
            <pc:docMk/>
            <pc:sldMk cId="1672963912" sldId="2147479331"/>
            <ac:cxnSpMk id="59" creationId="{D3949283-403D-8F53-AD09-A87F3C1F06B6}"/>
          </ac:cxnSpMkLst>
        </pc:cxnChg>
        <pc:cxnChg chg="add del mod">
          <ac:chgData name="Nicolas Delfosse" userId="d965f3d4-ea58-4afe-85b0-6f02e8cf3c22" providerId="ADAL" clId="{0B06A6DF-F031-4FC4-B35A-548A77AFA3C5}" dt="2023-07-28T11:22:13.266" v="7396" actId="478"/>
          <ac:cxnSpMkLst>
            <pc:docMk/>
            <pc:sldMk cId="1672963912" sldId="2147479331"/>
            <ac:cxnSpMk id="62" creationId="{50A926A2-E9BC-711B-A89A-B21C77943CBF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69" creationId="{7D7E8CFD-0E8E-CEC2-999D-72871D25905F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73" creationId="{49E53AF7-06D8-004D-77B0-50C41379CEF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75" creationId="{C64EA23F-E3D9-6184-1C82-7DFFD6304247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82" creationId="{92C50E0B-583C-34A2-E57C-721C76F92AAA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88" creationId="{FA6E193B-8E9B-068C-23B3-10FF54CE4DC8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92" creationId="{97585602-11AB-2FAC-99BD-7E337FE686D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94" creationId="{2D787B86-5156-EE7B-D1C8-77BAB6D8D67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95" creationId="{750ECCF4-8725-06C4-7C00-AC8604BEC0F5}"/>
          </ac:cxnSpMkLst>
        </pc:cxnChg>
        <pc:cxnChg chg="add del mod">
          <ac:chgData name="Nicolas Delfosse" userId="d965f3d4-ea58-4afe-85b0-6f02e8cf3c22" providerId="ADAL" clId="{0B06A6DF-F031-4FC4-B35A-548A77AFA3C5}" dt="2023-07-28T11:38:33.273" v="7668" actId="478"/>
          <ac:cxnSpMkLst>
            <pc:docMk/>
            <pc:sldMk cId="1672963912" sldId="2147479331"/>
            <ac:cxnSpMk id="98" creationId="{EBF1AAE2-CFCA-C12A-5078-5B684239012A}"/>
          </ac:cxnSpMkLst>
        </pc:cxnChg>
        <pc:cxnChg chg="add del mod">
          <ac:chgData name="Nicolas Delfosse" userId="d965f3d4-ea58-4afe-85b0-6f02e8cf3c22" providerId="ADAL" clId="{0B06A6DF-F031-4FC4-B35A-548A77AFA3C5}" dt="2023-07-28T11:38:33.273" v="7668" actId="478"/>
          <ac:cxnSpMkLst>
            <pc:docMk/>
            <pc:sldMk cId="1672963912" sldId="2147479331"/>
            <ac:cxnSpMk id="102" creationId="{730CCB99-26FC-5E01-BFA0-C10E292BBD04}"/>
          </ac:cxnSpMkLst>
        </pc:cxnChg>
        <pc:cxnChg chg="add del mod">
          <ac:chgData name="Nicolas Delfosse" userId="d965f3d4-ea58-4afe-85b0-6f02e8cf3c22" providerId="ADAL" clId="{0B06A6DF-F031-4FC4-B35A-548A77AFA3C5}" dt="2023-07-28T11:38:33.273" v="7668" actId="478"/>
          <ac:cxnSpMkLst>
            <pc:docMk/>
            <pc:sldMk cId="1672963912" sldId="2147479331"/>
            <ac:cxnSpMk id="104" creationId="{22557A73-4C66-21B9-E3A9-791FDD62D2CB}"/>
          </ac:cxnSpMkLst>
        </pc:cxnChg>
        <pc:cxnChg chg="add del mod">
          <ac:chgData name="Nicolas Delfosse" userId="d965f3d4-ea58-4afe-85b0-6f02e8cf3c22" providerId="ADAL" clId="{0B06A6DF-F031-4FC4-B35A-548A77AFA3C5}" dt="2023-07-28T11:38:33.273" v="7668" actId="478"/>
          <ac:cxnSpMkLst>
            <pc:docMk/>
            <pc:sldMk cId="1672963912" sldId="2147479331"/>
            <ac:cxnSpMk id="105" creationId="{327EB24A-6A17-B63C-B1F2-D3A23938153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07" creationId="{1BC2B0C9-A3B2-CC7C-6B2C-991414BA898B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11" creationId="{FF76AACA-DE73-61A2-94B6-AE2514E50DAC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13" creationId="{74E08C2D-B381-A5D6-7C1C-1C2D0E25E45D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14" creationId="{3A135A95-2FDB-1BA6-F253-3D65A38F8574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17" creationId="{F0EC44C6-E0F5-8329-18D5-56564446048D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21" creationId="{62118812-3E4C-6747-F3C6-FE04E7871EDB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23" creationId="{44B1DFFA-33B7-F879-8AE0-3191FBF59EC9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24" creationId="{B8B53DB3-69FF-1893-2550-604AD2D74A1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26" creationId="{182AA6CE-6F9C-4273-EC92-5B3556D478F8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30" creationId="{C3200130-6007-B8D5-C73D-0004346818A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32" creationId="{068FF741-ACAD-6848-FA09-8D697107D23F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33" creationId="{DE60AF06-B692-5189-EC97-44B4BE6220F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35" creationId="{609DCEAC-B9A9-4EA9-454A-E68C7D2EE912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39" creationId="{1E6EEEB4-29B2-99CA-3BBD-6D3B50D3355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41" creationId="{5EFD7921-AE75-5677-09BD-E54DC43CE7D0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42" creationId="{A3D686AF-CB95-F781-B731-6E55039B572F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45" creationId="{4C2E63B1-930D-039B-43E8-74C7097C2591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49" creationId="{3036233B-F30E-1090-DB4F-0F781D107E06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51" creationId="{30D994F0-A722-AEC7-A2AF-B68BA786A34C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52" creationId="{9A318979-DC22-301C-768B-03CFF065F19B}"/>
          </ac:cxnSpMkLst>
        </pc:cxnChg>
        <pc:cxnChg chg="add del mod">
          <ac:chgData name="Nicolas Delfosse" userId="d965f3d4-ea58-4afe-85b0-6f02e8cf3c22" providerId="ADAL" clId="{0B06A6DF-F031-4FC4-B35A-548A77AFA3C5}" dt="2023-07-28T11:25:12.942" v="7452" actId="478"/>
          <ac:cxnSpMkLst>
            <pc:docMk/>
            <pc:sldMk cId="1672963912" sldId="2147479331"/>
            <ac:cxnSpMk id="154" creationId="{AF379182-F140-899A-688D-0F8A98D4BFA3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58" creationId="{88343460-061A-33E1-14AD-5C91E3248099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60" creationId="{B3C1BC1B-E6A7-D710-52F5-F4F147BA546B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61" creationId="{7C2C17CA-6080-FECA-6BBF-E3FCF0E9D713}"/>
          </ac:cxnSpMkLst>
        </pc:cxnChg>
        <pc:cxnChg chg="add del mod">
          <ac:chgData name="Nicolas Delfosse" userId="d965f3d4-ea58-4afe-85b0-6f02e8cf3c22" providerId="ADAL" clId="{0B06A6DF-F031-4FC4-B35A-548A77AFA3C5}" dt="2023-07-28T11:24:35.314" v="7435" actId="478"/>
          <ac:cxnSpMkLst>
            <pc:docMk/>
            <pc:sldMk cId="1672963912" sldId="2147479331"/>
            <ac:cxnSpMk id="163" creationId="{3951C574-B1CB-415C-D6E8-075B9F7CC500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67" creationId="{A70E50DC-BBA5-10A3-1CD2-C9DC84C2A2B1}"/>
          </ac:cxnSpMkLst>
        </pc:cxnChg>
        <pc:cxnChg chg="add del mod">
          <ac:chgData name="Nicolas Delfosse" userId="d965f3d4-ea58-4afe-85b0-6f02e8cf3c22" providerId="ADAL" clId="{0B06A6DF-F031-4FC4-B35A-548A77AFA3C5}" dt="2023-07-28T11:24:34.418" v="7434" actId="478"/>
          <ac:cxnSpMkLst>
            <pc:docMk/>
            <pc:sldMk cId="1672963912" sldId="2147479331"/>
            <ac:cxnSpMk id="169" creationId="{EFBB8FB5-17A6-9856-95F0-426960C8AA9D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70" creationId="{66AADA5C-690F-0527-C312-B8755FC3AD5A}"/>
          </ac:cxnSpMkLst>
        </pc:cxnChg>
        <pc:cxnChg chg="add del mod">
          <ac:chgData name="Nicolas Delfosse" userId="d965f3d4-ea58-4afe-85b0-6f02e8cf3c22" providerId="ADAL" clId="{0B06A6DF-F031-4FC4-B35A-548A77AFA3C5}" dt="2023-07-28T11:25:07.240" v="7451" actId="478"/>
          <ac:cxnSpMkLst>
            <pc:docMk/>
            <pc:sldMk cId="1672963912" sldId="2147479331"/>
            <ac:cxnSpMk id="173" creationId="{17C6F5B8-DDFA-6D02-ABF6-5D7459336E6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77" creationId="{41330598-EE3A-B8D6-E7FE-615F58FDE71B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79" creationId="{B24BCC7E-7513-60BC-90D5-A85C11D2F4A7}"/>
          </ac:cxnSpMkLst>
        </pc:cxnChg>
        <pc:cxnChg chg="add del mod">
          <ac:chgData name="Nicolas Delfosse" userId="d965f3d4-ea58-4afe-85b0-6f02e8cf3c22" providerId="ADAL" clId="{0B06A6DF-F031-4FC4-B35A-548A77AFA3C5}" dt="2023-07-28T11:25:21.886" v="7454" actId="478"/>
          <ac:cxnSpMkLst>
            <pc:docMk/>
            <pc:sldMk cId="1672963912" sldId="2147479331"/>
            <ac:cxnSpMk id="180" creationId="{696EEFF9-DC8D-D830-6ABD-7480643AF252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82" creationId="{0ED5094D-106C-D555-7B82-06CE01111063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86" creationId="{F96F9BFD-9344-3DBF-A606-8A6B489B20E9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88" creationId="{ECD3C955-2AD5-B4E5-2E8B-6310F99808D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89" creationId="{DB590FED-DC4A-5565-0CE1-390FE82DE298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91" creationId="{04E7E3BB-5E56-D27D-E49A-D2AE565C67EE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95" creationId="{C2AB24F6-9F59-EF88-5680-4FEDC9D299DA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97" creationId="{FCE58B8D-27A9-A20D-26A8-B45822621BAF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198" creationId="{FE49A551-C7AB-52A2-9102-7E3A9F51030C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01" creationId="{62A50E17-9A76-79D6-C32C-0ACC5547221A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05" creationId="{F658B860-9101-BE56-C66E-FEFCD58FDF2F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07" creationId="{2861D3E3-0576-C2A5-588B-7324296C57B4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08" creationId="{93FE4273-60DB-DAA7-527B-83F1DC9846FF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10" creationId="{922230A7-320D-452E-752A-DAA654E2F99C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14" creationId="{0B430F8F-CF37-8F80-1732-B69DE6B70F4D}"/>
          </ac:cxnSpMkLst>
        </pc:cxnChg>
        <pc:cxnChg chg="add del mod">
          <ac:chgData name="Nicolas Delfosse" userId="d965f3d4-ea58-4afe-85b0-6f02e8cf3c22" providerId="ADAL" clId="{0B06A6DF-F031-4FC4-B35A-548A77AFA3C5}" dt="2023-07-28T11:29:23.831" v="7528" actId="478"/>
          <ac:cxnSpMkLst>
            <pc:docMk/>
            <pc:sldMk cId="1672963912" sldId="2147479331"/>
            <ac:cxnSpMk id="216" creationId="{5E225AF3-C84D-AB8D-748E-FD468797FFF7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17" creationId="{452D8F94-4A1A-3D95-76A4-4E4AC241D6B7}"/>
          </ac:cxnSpMkLst>
        </pc:cxnChg>
        <pc:cxnChg chg="add del mod">
          <ac:chgData name="Nicolas Delfosse" userId="d965f3d4-ea58-4afe-85b0-6f02e8cf3c22" providerId="ADAL" clId="{0B06A6DF-F031-4FC4-B35A-548A77AFA3C5}" dt="2023-07-28T11:29:13.334" v="7523" actId="478"/>
          <ac:cxnSpMkLst>
            <pc:docMk/>
            <pc:sldMk cId="1672963912" sldId="2147479331"/>
            <ac:cxnSpMk id="219" creationId="{3C524B4F-11C2-8C59-3D43-8F96D736A591}"/>
          </ac:cxnSpMkLst>
        </pc:cxnChg>
        <pc:cxnChg chg="add del mod">
          <ac:chgData name="Nicolas Delfosse" userId="d965f3d4-ea58-4afe-85b0-6f02e8cf3c22" providerId="ADAL" clId="{0B06A6DF-F031-4FC4-B35A-548A77AFA3C5}" dt="2023-07-28T11:29:12.706" v="7522" actId="478"/>
          <ac:cxnSpMkLst>
            <pc:docMk/>
            <pc:sldMk cId="1672963912" sldId="2147479331"/>
            <ac:cxnSpMk id="223" creationId="{3490C5F8-B152-42F8-205F-BCE46A93E223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225" creationId="{29576F03-5EA0-C718-AF83-F70EA49B602C}"/>
          </ac:cxnSpMkLst>
        </pc:cxnChg>
        <pc:cxnChg chg="add del mod">
          <ac:chgData name="Nicolas Delfosse" userId="d965f3d4-ea58-4afe-85b0-6f02e8cf3c22" providerId="ADAL" clId="{0B06A6DF-F031-4FC4-B35A-548A77AFA3C5}" dt="2023-07-28T11:29:23.024" v="7527" actId="478"/>
          <ac:cxnSpMkLst>
            <pc:docMk/>
            <pc:sldMk cId="1672963912" sldId="2147479331"/>
            <ac:cxnSpMk id="226" creationId="{20B234AC-E095-CEB5-DD68-C5B0BBB04B0F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29" creationId="{268DDB29-0A77-ECD8-A082-585350CE66BB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33" creationId="{5F7ADF00-B86B-2E27-29A0-F9FD6BC1BBE0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35" creationId="{5684024E-7EB2-D644-C4C5-D1DD5CDB1445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36" creationId="{C1E9640E-EBAF-B907-395E-7CD03F7EA459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38" creationId="{393853BE-CD78-2BC1-2017-4C05549BFD36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42" creationId="{AD4C0EFA-336E-E67C-B77F-8F1E799D98C7}"/>
          </ac:cxnSpMkLst>
        </pc:cxnChg>
        <pc:cxnChg chg="add del mod">
          <ac:chgData name="Nicolas Delfosse" userId="d965f3d4-ea58-4afe-85b0-6f02e8cf3c22" providerId="ADAL" clId="{0B06A6DF-F031-4FC4-B35A-548A77AFA3C5}" dt="2023-07-28T11:29:21.440" v="7526" actId="478"/>
          <ac:cxnSpMkLst>
            <pc:docMk/>
            <pc:sldMk cId="1672963912" sldId="2147479331"/>
            <ac:cxnSpMk id="244" creationId="{1D6FADFA-DD8D-03E8-35FF-B4C16C14CD85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45" creationId="{CF46AEAF-07DA-7ADB-1FD3-8FD08026C1DD}"/>
          </ac:cxnSpMkLst>
        </pc:cxnChg>
        <pc:cxnChg chg="add del mod">
          <ac:chgData name="Nicolas Delfosse" userId="d965f3d4-ea58-4afe-85b0-6f02e8cf3c22" providerId="ADAL" clId="{0B06A6DF-F031-4FC4-B35A-548A77AFA3C5}" dt="2023-07-28T11:29:11.181" v="7520" actId="478"/>
          <ac:cxnSpMkLst>
            <pc:docMk/>
            <pc:sldMk cId="1672963912" sldId="2147479331"/>
            <ac:cxnSpMk id="247" creationId="{85226A4C-9697-F9CA-B28D-B7BD6ADFBCD2}"/>
          </ac:cxnSpMkLst>
        </pc:cxnChg>
        <pc:cxnChg chg="add del mod">
          <ac:chgData name="Nicolas Delfosse" userId="d965f3d4-ea58-4afe-85b0-6f02e8cf3c22" providerId="ADAL" clId="{0B06A6DF-F031-4FC4-B35A-548A77AFA3C5}" dt="2023-07-28T11:29:10.126" v="7519" actId="478"/>
          <ac:cxnSpMkLst>
            <pc:docMk/>
            <pc:sldMk cId="1672963912" sldId="2147479331"/>
            <ac:cxnSpMk id="251" creationId="{99A25B65-66AE-A838-3DDD-C7DC6F1E43AD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253" creationId="{CAE92D04-FFE8-000B-8F97-D4E122FA1712}"/>
          </ac:cxnSpMkLst>
        </pc:cxnChg>
        <pc:cxnChg chg="add del mod">
          <ac:chgData name="Nicolas Delfosse" userId="d965f3d4-ea58-4afe-85b0-6f02e8cf3c22" providerId="ADAL" clId="{0B06A6DF-F031-4FC4-B35A-548A77AFA3C5}" dt="2023-07-28T11:29:14.822" v="7524" actId="478"/>
          <ac:cxnSpMkLst>
            <pc:docMk/>
            <pc:sldMk cId="1672963912" sldId="2147479331"/>
            <ac:cxnSpMk id="254" creationId="{178EA501-909E-E453-F0AB-5B93FF5033E2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57" creationId="{20C43F9A-C372-D37F-1371-C5CB6074EECB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61" creationId="{CEA959EE-2A65-8807-03BF-7E735BA143EE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63" creationId="{4BF77D7A-8074-3731-3E5C-542D02239BBB}"/>
          </ac:cxnSpMkLst>
        </pc:cxnChg>
        <pc:cxnChg chg="add del mod">
          <ac:chgData name="Nicolas Delfosse" userId="d965f3d4-ea58-4afe-85b0-6f02e8cf3c22" providerId="ADAL" clId="{0B06A6DF-F031-4FC4-B35A-548A77AFA3C5}" dt="2023-07-28T11:28:29.032" v="7504" actId="478"/>
          <ac:cxnSpMkLst>
            <pc:docMk/>
            <pc:sldMk cId="1672963912" sldId="2147479331"/>
            <ac:cxnSpMk id="264" creationId="{424A0FF7-A364-5A25-8772-9B8AADA00CC8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66" creationId="{19B26AE7-4194-19E1-0CA1-A7265398F5A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70" creationId="{C6FF0B48-75AA-14B9-26A2-0FAEA0B1755C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72" creationId="{0D33FADE-CDA4-C462-54F5-6FD0740098DE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73" creationId="{DFD2AAD2-9D1E-BB7B-17D0-D8E8C27062B7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75" creationId="{95D194A5-4131-42F2-C38F-6CB9333BFE7F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79" creationId="{FB7B52EC-5F4A-6110-C1CD-9E4629B56B4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81" creationId="{516854CD-EFD6-AA99-4099-8C4880923567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82" creationId="{865D4893-3FC9-A4C3-4A44-95B9AEA37820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85" creationId="{8CD5A783-1066-470F-E0D4-346F40997CB5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89" creationId="{F4CD33A2-2755-0787-0BF8-0E3265935695}"/>
          </ac:cxnSpMkLst>
        </pc:cxnChg>
        <pc:cxnChg chg="add del mod">
          <ac:chgData name="Nicolas Delfosse" userId="d965f3d4-ea58-4afe-85b0-6f02e8cf3c22" providerId="ADAL" clId="{0B06A6DF-F031-4FC4-B35A-548A77AFA3C5}" dt="2023-07-28T11:28:49.030" v="7512" actId="478"/>
          <ac:cxnSpMkLst>
            <pc:docMk/>
            <pc:sldMk cId="1672963912" sldId="2147479331"/>
            <ac:cxnSpMk id="291" creationId="{64FD9E65-5B72-DDF7-DF2A-D10A3EA823D0}"/>
          </ac:cxnSpMkLst>
        </pc:cxnChg>
        <pc:cxnChg chg="add del mod">
          <ac:chgData name="Nicolas Delfosse" userId="d965f3d4-ea58-4afe-85b0-6f02e8cf3c22" providerId="ADAL" clId="{0B06A6DF-F031-4FC4-B35A-548A77AFA3C5}" dt="2023-07-28T11:28:40.494" v="7509" actId="478"/>
          <ac:cxnSpMkLst>
            <pc:docMk/>
            <pc:sldMk cId="1672963912" sldId="2147479331"/>
            <ac:cxnSpMk id="292" creationId="{991BDD5D-9BFB-5312-1E53-58D5B5863232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294" creationId="{64159968-7A00-E382-B8D1-6807ED42D15D}"/>
          </ac:cxnSpMkLst>
        </pc:cxnChg>
        <pc:cxnChg chg="add del mod">
          <ac:chgData name="Nicolas Delfosse" userId="d965f3d4-ea58-4afe-85b0-6f02e8cf3c22" providerId="ADAL" clId="{0B06A6DF-F031-4FC4-B35A-548A77AFA3C5}" dt="2023-07-28T11:28:45.147" v="7510" actId="478"/>
          <ac:cxnSpMkLst>
            <pc:docMk/>
            <pc:sldMk cId="1672963912" sldId="2147479331"/>
            <ac:cxnSpMk id="298" creationId="{DDCD95D8-5EF2-E6DF-30CF-874DF35746B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00" creationId="{6D6CD90A-A9E1-FBCD-1540-FE8195A1329B}"/>
          </ac:cxnSpMkLst>
        </pc:cxnChg>
        <pc:cxnChg chg="add del mod">
          <ac:chgData name="Nicolas Delfosse" userId="d965f3d4-ea58-4afe-85b0-6f02e8cf3c22" providerId="ADAL" clId="{0B06A6DF-F031-4FC4-B35A-548A77AFA3C5}" dt="2023-07-28T11:28:47.332" v="7511" actId="478"/>
          <ac:cxnSpMkLst>
            <pc:docMk/>
            <pc:sldMk cId="1672963912" sldId="2147479331"/>
            <ac:cxnSpMk id="301" creationId="{672D3F83-43AF-7706-DBE5-2C1AFD074870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03" creationId="{42DC6732-5DE8-9D6D-4AE0-235A886F008F}"/>
          </ac:cxnSpMkLst>
        </pc:cxnChg>
        <pc:cxnChg chg="add del mod">
          <ac:chgData name="Nicolas Delfosse" userId="d965f3d4-ea58-4afe-85b0-6f02e8cf3c22" providerId="ADAL" clId="{0B06A6DF-F031-4FC4-B35A-548A77AFA3C5}" dt="2023-07-28T11:29:11.921" v="7521" actId="478"/>
          <ac:cxnSpMkLst>
            <pc:docMk/>
            <pc:sldMk cId="1672963912" sldId="2147479331"/>
            <ac:cxnSpMk id="307" creationId="{408B28C0-B1DA-73FF-4425-F55EB5D58479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09" creationId="{9ADDC09F-DFD5-F69E-9933-787A369C591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0" creationId="{ADED5D50-16AF-7DF6-A138-89ECCE396AA4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1" creationId="{EDA5A7F3-181D-B581-0DFD-0EED9D1F7322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2" creationId="{A68C4DA8-80E3-C40F-2007-7500745E121C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5" creationId="{02B2360B-7C23-D469-1BFB-8D6B6DEFB389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7" creationId="{303FE9C9-0E54-2880-0595-FAFD6052B8EE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8" creationId="{FD1BB5FD-5284-6A1C-87F3-5DA019F10AE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19" creationId="{65710BA0-9CFF-2C82-AB64-ECBDA2CB447B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20" creationId="{2A009AC6-B30A-A3EB-15DC-840DE4654DE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23" creationId="{C2E24FBD-B71C-BFE3-96AD-6126F974CC0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25" creationId="{CAD45BC4-0865-4EED-C7A5-80C4D91239EC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26" creationId="{8A9A6CC8-B871-1600-508D-61891DB80049}"/>
          </ac:cxnSpMkLst>
        </pc:cxnChg>
        <pc:cxnChg chg="add del mod">
          <ac:chgData name="Nicolas Delfosse" userId="d965f3d4-ea58-4afe-85b0-6f02e8cf3c22" providerId="ADAL" clId="{0B06A6DF-F031-4FC4-B35A-548A77AFA3C5}" dt="2023-07-28T11:24:31.429" v="7431" actId="478"/>
          <ac:cxnSpMkLst>
            <pc:docMk/>
            <pc:sldMk cId="1672963912" sldId="2147479331"/>
            <ac:cxnSpMk id="327" creationId="{31C9DE9D-DE72-8ACF-0C87-02C73FF9C6EA}"/>
          </ac:cxnSpMkLst>
        </pc:cxnChg>
        <pc:cxnChg chg="add del mod">
          <ac:chgData name="Nicolas Delfosse" userId="d965f3d4-ea58-4afe-85b0-6f02e8cf3c22" providerId="ADAL" clId="{0B06A6DF-F031-4FC4-B35A-548A77AFA3C5}" dt="2023-07-28T11:24:28.198" v="7428" actId="478"/>
          <ac:cxnSpMkLst>
            <pc:docMk/>
            <pc:sldMk cId="1672963912" sldId="2147479331"/>
            <ac:cxnSpMk id="328" creationId="{F31789B5-44A5-6855-2C3B-BAD4242C64DC}"/>
          </ac:cxnSpMkLst>
        </pc:cxnChg>
        <pc:cxnChg chg="add del mod">
          <ac:chgData name="Nicolas Delfosse" userId="d965f3d4-ea58-4afe-85b0-6f02e8cf3c22" providerId="ADAL" clId="{0B06A6DF-F031-4FC4-B35A-548A77AFA3C5}" dt="2023-07-28T11:24:39.051" v="7438" actId="478"/>
          <ac:cxnSpMkLst>
            <pc:docMk/>
            <pc:sldMk cId="1672963912" sldId="2147479331"/>
            <ac:cxnSpMk id="331" creationId="{0281668D-E288-4B03-82BF-863EA8587852}"/>
          </ac:cxnSpMkLst>
        </pc:cxnChg>
        <pc:cxnChg chg="add del mod">
          <ac:chgData name="Nicolas Delfosse" userId="d965f3d4-ea58-4afe-85b0-6f02e8cf3c22" providerId="ADAL" clId="{0B06A6DF-F031-4FC4-B35A-548A77AFA3C5}" dt="2023-07-28T11:24:33.300" v="7433" actId="478"/>
          <ac:cxnSpMkLst>
            <pc:docMk/>
            <pc:sldMk cId="1672963912" sldId="2147479331"/>
            <ac:cxnSpMk id="333" creationId="{E269743D-FA30-0E9D-D313-1FC6DC7BDD73}"/>
          </ac:cxnSpMkLst>
        </pc:cxnChg>
        <pc:cxnChg chg="add del mod">
          <ac:chgData name="Nicolas Delfosse" userId="d965f3d4-ea58-4afe-85b0-6f02e8cf3c22" providerId="ADAL" clId="{0B06A6DF-F031-4FC4-B35A-548A77AFA3C5}" dt="2023-07-28T11:24:29.208" v="7429" actId="478"/>
          <ac:cxnSpMkLst>
            <pc:docMk/>
            <pc:sldMk cId="1672963912" sldId="2147479331"/>
            <ac:cxnSpMk id="334" creationId="{9CBF739C-A2EA-1AEC-79FA-FFC9B9D8A05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35" creationId="{1CDBA9E7-72FD-54F8-6117-26B13FF50F39}"/>
          </ac:cxnSpMkLst>
        </pc:cxnChg>
        <pc:cxnChg chg="add del mod">
          <ac:chgData name="Nicolas Delfosse" userId="d965f3d4-ea58-4afe-85b0-6f02e8cf3c22" providerId="ADAL" clId="{0B06A6DF-F031-4FC4-B35A-548A77AFA3C5}" dt="2023-07-28T11:24:37.811" v="7437" actId="478"/>
          <ac:cxnSpMkLst>
            <pc:docMk/>
            <pc:sldMk cId="1672963912" sldId="2147479331"/>
            <ac:cxnSpMk id="336" creationId="{01BF972C-59BD-DA6E-999D-5DC220983B4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39" creationId="{DACFD882-DC11-D52C-CEF1-478F3B4F00AF}"/>
          </ac:cxnSpMkLst>
        </pc:cxnChg>
        <pc:cxnChg chg="add del mod">
          <ac:chgData name="Nicolas Delfosse" userId="d965f3d4-ea58-4afe-85b0-6f02e8cf3c22" providerId="ADAL" clId="{0B06A6DF-F031-4FC4-B35A-548A77AFA3C5}" dt="2023-07-28T11:24:41.841" v="7441" actId="478"/>
          <ac:cxnSpMkLst>
            <pc:docMk/>
            <pc:sldMk cId="1672963912" sldId="2147479331"/>
            <ac:cxnSpMk id="341" creationId="{0F062D19-7176-DD98-0D4E-53C26DFC600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42" creationId="{FAA23A05-369B-A431-5C27-22FCBA3AEFE0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43" creationId="{5874A559-E28D-BDC0-2E61-0A6937146401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44" creationId="{7CB6DD9D-95F1-D981-17A0-7E2A571B80EE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47" creationId="{8E1E13BB-1B03-9337-16D0-F0A443EB89E9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349" creationId="{D48630F2-0EFE-4F90-9ACF-8D6643DEC198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50" creationId="{3136CBEB-9539-C51D-AE17-DDBEE3A87442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51" creationId="{C1FAD1AD-CF6B-13FF-83D6-0D6FC50D5ACE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52" creationId="{403DD6A6-88F6-0039-64BA-C2C63064E044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55" creationId="{8F9EFD2D-D881-E0A9-D1B0-5699AA9BF62D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357" creationId="{83398A6F-CBA5-F580-D044-587AB7BF11D6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58" creationId="{35F2C2D3-4537-1757-E14F-94E035F3CD7A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59" creationId="{A380CEB7-41CA-CBA1-63B1-442E33E57430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60" creationId="{0042D9E9-6C12-6C71-5471-A97BCE4609A4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63" creationId="{5AA30AE1-1203-E2B1-1A1A-210B14398D38}"/>
          </ac:cxnSpMkLst>
        </pc:cxnChg>
        <pc:cxnChg chg="add del mod">
          <ac:chgData name="Nicolas Delfosse" userId="d965f3d4-ea58-4afe-85b0-6f02e8cf3c22" providerId="ADAL" clId="{0B06A6DF-F031-4FC4-B35A-548A77AFA3C5}" dt="2023-07-28T11:29:03.689" v="7517" actId="478"/>
          <ac:cxnSpMkLst>
            <pc:docMk/>
            <pc:sldMk cId="1672963912" sldId="2147479331"/>
            <ac:cxnSpMk id="365" creationId="{BD1F0A1F-8565-2D36-A3A2-FE82F459BE4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66" creationId="{329A45AC-27DC-6910-662E-71BA02A779D8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67" creationId="{8D74FC7F-380D-EC0A-26C8-F8E34E0DB27D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68" creationId="{5839F65D-9367-E11B-D386-86B54C262AD1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71" creationId="{2C131ECC-6EBF-0046-90D5-436607B644CA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373" creationId="{89497CF3-E7A5-0EF4-9CAF-8F7901F5A164}"/>
          </ac:cxnSpMkLst>
        </pc:cxnChg>
        <pc:cxnChg chg="add del mod">
          <ac:chgData name="Nicolas Delfosse" userId="d965f3d4-ea58-4afe-85b0-6f02e8cf3c22" providerId="ADAL" clId="{0B06A6DF-F031-4FC4-B35A-548A77AFA3C5}" dt="2023-07-28T11:29:00.138" v="7515" actId="478"/>
          <ac:cxnSpMkLst>
            <pc:docMk/>
            <pc:sldMk cId="1672963912" sldId="2147479331"/>
            <ac:cxnSpMk id="374" creationId="{5146CEA3-A39E-208B-BD04-9C41C045B3BA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75" creationId="{E5354547-7533-B463-7107-1483A20849A3}"/>
          </ac:cxnSpMkLst>
        </pc:cxnChg>
        <pc:cxnChg chg="add del mod">
          <ac:chgData name="Nicolas Delfosse" userId="d965f3d4-ea58-4afe-85b0-6f02e8cf3c22" providerId="ADAL" clId="{0B06A6DF-F031-4FC4-B35A-548A77AFA3C5}" dt="2023-07-28T11:24:50.030" v="7447" actId="478"/>
          <ac:cxnSpMkLst>
            <pc:docMk/>
            <pc:sldMk cId="1672963912" sldId="2147479331"/>
            <ac:cxnSpMk id="376" creationId="{C5C03E4C-457A-470C-D7CB-1A837E48FAE5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79" creationId="{C1B5AD4B-3C68-8687-6F9A-CBD77F04AC1D}"/>
          </ac:cxnSpMkLst>
        </pc:cxnChg>
        <pc:cxnChg chg="add del mod">
          <ac:chgData name="Nicolas Delfosse" userId="d965f3d4-ea58-4afe-85b0-6f02e8cf3c22" providerId="ADAL" clId="{0B06A6DF-F031-4FC4-B35A-548A77AFA3C5}" dt="2023-07-28T11:24:53.190" v="7448" actId="478"/>
          <ac:cxnSpMkLst>
            <pc:docMk/>
            <pc:sldMk cId="1672963912" sldId="2147479331"/>
            <ac:cxnSpMk id="381" creationId="{CC08276D-9763-E068-2614-B5DEBC280D8D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82" creationId="{7D9895D8-1814-DE3C-A627-F6735290214A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83" creationId="{91034C9D-B4E7-2947-A8FA-CC46ABF2A3D1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84" creationId="{295EAD77-3EB8-E953-B1F6-0D910C549ED7}"/>
          </ac:cxnSpMkLst>
        </pc:cxnChg>
        <pc:cxnChg chg="add del mod">
          <ac:chgData name="Nicolas Delfosse" userId="d965f3d4-ea58-4afe-85b0-6f02e8cf3c22" providerId="ADAL" clId="{0B06A6DF-F031-4FC4-B35A-548A77AFA3C5}" dt="2023-07-28T11:28:16.986" v="7500" actId="478"/>
          <ac:cxnSpMkLst>
            <pc:docMk/>
            <pc:sldMk cId="1672963912" sldId="2147479331"/>
            <ac:cxnSpMk id="387" creationId="{F76AFEF9-A6B8-7406-B408-1FF1369F2916}"/>
          </ac:cxnSpMkLst>
        </pc:cxnChg>
        <pc:cxnChg chg="add del mod">
          <ac:chgData name="Nicolas Delfosse" userId="d965f3d4-ea58-4afe-85b0-6f02e8cf3c22" providerId="ADAL" clId="{0B06A6DF-F031-4FC4-B35A-548A77AFA3C5}" dt="2023-07-28T11:28:04.080" v="7494" actId="478"/>
          <ac:cxnSpMkLst>
            <pc:docMk/>
            <pc:sldMk cId="1672963912" sldId="2147479331"/>
            <ac:cxnSpMk id="389" creationId="{8EECBBD1-A0E7-A8CB-5582-54E1B20CEC6B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390" creationId="{7B6571FE-AADE-CCC9-D592-561DC7CA83C2}"/>
          </ac:cxnSpMkLst>
        </pc:cxnChg>
        <pc:cxnChg chg="add del mod">
          <ac:chgData name="Nicolas Delfosse" userId="d965f3d4-ea58-4afe-85b0-6f02e8cf3c22" providerId="ADAL" clId="{0B06A6DF-F031-4FC4-B35A-548A77AFA3C5}" dt="2023-07-28T11:24:32.451" v="7432" actId="478"/>
          <ac:cxnSpMkLst>
            <pc:docMk/>
            <pc:sldMk cId="1672963912" sldId="2147479331"/>
            <ac:cxnSpMk id="391" creationId="{9CED3BD3-FDC2-984B-6AB4-3E95BAC15283}"/>
          </ac:cxnSpMkLst>
        </pc:cxnChg>
        <pc:cxnChg chg="add del mod">
          <ac:chgData name="Nicolas Delfosse" userId="d965f3d4-ea58-4afe-85b0-6f02e8cf3c22" providerId="ADAL" clId="{0B06A6DF-F031-4FC4-B35A-548A77AFA3C5}" dt="2023-07-28T11:24:21.066" v="7426" actId="478"/>
          <ac:cxnSpMkLst>
            <pc:docMk/>
            <pc:sldMk cId="1672963912" sldId="2147479331"/>
            <ac:cxnSpMk id="392" creationId="{FF92CB6F-9A4D-CC9B-54CC-DE48C36A4594}"/>
          </ac:cxnSpMkLst>
        </pc:cxnChg>
        <pc:cxnChg chg="add del mod">
          <ac:chgData name="Nicolas Delfosse" userId="d965f3d4-ea58-4afe-85b0-6f02e8cf3c22" providerId="ADAL" clId="{0B06A6DF-F031-4FC4-B35A-548A77AFA3C5}" dt="2023-07-28T11:24:45.327" v="7445" actId="478"/>
          <ac:cxnSpMkLst>
            <pc:docMk/>
            <pc:sldMk cId="1672963912" sldId="2147479331"/>
            <ac:cxnSpMk id="395" creationId="{D89E3EFB-1086-C94D-5F9B-5F7FFB43E45F}"/>
          </ac:cxnSpMkLst>
        </pc:cxnChg>
        <pc:cxnChg chg="add del mod">
          <ac:chgData name="Nicolas Delfosse" userId="d965f3d4-ea58-4afe-85b0-6f02e8cf3c22" providerId="ADAL" clId="{0B06A6DF-F031-4FC4-B35A-548A77AFA3C5}" dt="2023-07-28T11:24:22.086" v="7427" actId="478"/>
          <ac:cxnSpMkLst>
            <pc:docMk/>
            <pc:sldMk cId="1672963912" sldId="2147479331"/>
            <ac:cxnSpMk id="397" creationId="{F78E37AF-3DC8-1626-E5CD-5BD196A881FA}"/>
          </ac:cxnSpMkLst>
        </pc:cxnChg>
        <pc:cxnChg chg="add del mod">
          <ac:chgData name="Nicolas Delfosse" userId="d965f3d4-ea58-4afe-85b0-6f02e8cf3c22" providerId="ADAL" clId="{0B06A6DF-F031-4FC4-B35A-548A77AFA3C5}" dt="2023-07-28T11:24:30.080" v="7430" actId="478"/>
          <ac:cxnSpMkLst>
            <pc:docMk/>
            <pc:sldMk cId="1672963912" sldId="2147479331"/>
            <ac:cxnSpMk id="398" creationId="{8F1463B7-161C-817C-7279-7A7B7C346487}"/>
          </ac:cxnSpMkLst>
        </pc:cxnChg>
        <pc:cxnChg chg="add del mod">
          <ac:chgData name="Nicolas Delfosse" userId="d965f3d4-ea58-4afe-85b0-6f02e8cf3c22" providerId="ADAL" clId="{0B06A6DF-F031-4FC4-B35A-548A77AFA3C5}" dt="2023-07-28T11:24:41.098" v="7440" actId="478"/>
          <ac:cxnSpMkLst>
            <pc:docMk/>
            <pc:sldMk cId="1672963912" sldId="2147479331"/>
            <ac:cxnSpMk id="399" creationId="{952947DD-6B46-1A12-0EBF-2786E6095D73}"/>
          </ac:cxnSpMkLst>
        </pc:cxnChg>
        <pc:cxnChg chg="add del mod">
          <ac:chgData name="Nicolas Delfosse" userId="d965f3d4-ea58-4afe-85b0-6f02e8cf3c22" providerId="ADAL" clId="{0B06A6DF-F031-4FC4-B35A-548A77AFA3C5}" dt="2023-07-28T11:24:43.629" v="7443" actId="478"/>
          <ac:cxnSpMkLst>
            <pc:docMk/>
            <pc:sldMk cId="1672963912" sldId="2147479331"/>
            <ac:cxnSpMk id="400" creationId="{213C2FFE-7F49-1934-A79B-1D8D33D0275F}"/>
          </ac:cxnSpMkLst>
        </pc:cxnChg>
        <pc:cxnChg chg="add del mod">
          <ac:chgData name="Nicolas Delfosse" userId="d965f3d4-ea58-4afe-85b0-6f02e8cf3c22" providerId="ADAL" clId="{0B06A6DF-F031-4FC4-B35A-548A77AFA3C5}" dt="2023-07-28T11:24:50.030" v="7447" actId="478"/>
          <ac:cxnSpMkLst>
            <pc:docMk/>
            <pc:sldMk cId="1672963912" sldId="2147479331"/>
            <ac:cxnSpMk id="403" creationId="{C7B5FFD5-7CAA-1DA1-B18E-ABC1AFDF8662}"/>
          </ac:cxnSpMkLst>
        </pc:cxnChg>
        <pc:cxnChg chg="add del mod">
          <ac:chgData name="Nicolas Delfosse" userId="d965f3d4-ea58-4afe-85b0-6f02e8cf3c22" providerId="ADAL" clId="{0B06A6DF-F031-4FC4-B35A-548A77AFA3C5}" dt="2023-07-28T11:24:47.783" v="7446" actId="478"/>
          <ac:cxnSpMkLst>
            <pc:docMk/>
            <pc:sldMk cId="1672963912" sldId="2147479331"/>
            <ac:cxnSpMk id="405" creationId="{3E111DAC-74B6-BC8C-D495-9030EF5996DC}"/>
          </ac:cxnSpMkLst>
        </pc:cxnChg>
        <pc:cxnChg chg="add del mod">
          <ac:chgData name="Nicolas Delfosse" userId="d965f3d4-ea58-4afe-85b0-6f02e8cf3c22" providerId="ADAL" clId="{0B06A6DF-F031-4FC4-B35A-548A77AFA3C5}" dt="2023-07-28T11:24:40.248" v="7439" actId="478"/>
          <ac:cxnSpMkLst>
            <pc:docMk/>
            <pc:sldMk cId="1672963912" sldId="2147479331"/>
            <ac:cxnSpMk id="406" creationId="{889C7611-FBC0-70B6-CCDF-E8B703B027A6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07" creationId="{FF85237A-18AC-3608-D3C6-84A6309314AC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08" creationId="{57E4C0DE-D269-EE81-2B32-DC77FA6DC882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11" creationId="{D73E7296-3094-06CA-5475-90A52CBB16EA}"/>
          </ac:cxnSpMkLst>
        </pc:cxnChg>
        <pc:cxnChg chg="add del mod">
          <ac:chgData name="Nicolas Delfosse" userId="d965f3d4-ea58-4afe-85b0-6f02e8cf3c22" providerId="ADAL" clId="{0B06A6DF-F031-4FC4-B35A-548A77AFA3C5}" dt="2023-07-28T11:28:14.436" v="7498" actId="478"/>
          <ac:cxnSpMkLst>
            <pc:docMk/>
            <pc:sldMk cId="1672963912" sldId="2147479331"/>
            <ac:cxnSpMk id="413" creationId="{8693F730-4DF2-5A79-F3B5-03CE5B480EBC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14" creationId="{0C90318A-4778-31A9-6ED9-07810484884C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15" creationId="{81D66DD2-259A-AF20-0081-83753E452AD4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16" creationId="{FC9AD832-3876-20C8-6D20-988732142B00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19" creationId="{5407E1FA-40B5-F9F7-984A-61976C568ACE}"/>
          </ac:cxnSpMkLst>
        </pc:cxnChg>
        <pc:cxnChg chg="add del mod">
          <ac:chgData name="Nicolas Delfosse" userId="d965f3d4-ea58-4afe-85b0-6f02e8cf3c22" providerId="ADAL" clId="{0B06A6DF-F031-4FC4-B35A-548A77AFA3C5}" dt="2023-07-28T11:28:14.436" v="7498" actId="478"/>
          <ac:cxnSpMkLst>
            <pc:docMk/>
            <pc:sldMk cId="1672963912" sldId="2147479331"/>
            <ac:cxnSpMk id="421" creationId="{805E8021-0E04-BF96-1254-866BC8CA214B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22" creationId="{F2B8F368-D528-7D57-0D10-8039C23BB1B8}"/>
          </ac:cxnSpMkLst>
        </pc:cxnChg>
        <pc:cxnChg chg="add del mod">
          <ac:chgData name="Nicolas Delfosse" userId="d965f3d4-ea58-4afe-85b0-6f02e8cf3c22" providerId="ADAL" clId="{0B06A6DF-F031-4FC4-B35A-548A77AFA3C5}" dt="2023-07-28T11:29:02.227" v="7516" actId="478"/>
          <ac:cxnSpMkLst>
            <pc:docMk/>
            <pc:sldMk cId="1672963912" sldId="2147479331"/>
            <ac:cxnSpMk id="423" creationId="{DC82C914-ADF6-48F7-1247-F6B21A8AEB05}"/>
          </ac:cxnSpMkLst>
        </pc:cxnChg>
        <pc:cxnChg chg="add del mod">
          <ac:chgData name="Nicolas Delfosse" userId="d965f3d4-ea58-4afe-85b0-6f02e8cf3c22" providerId="ADAL" clId="{0B06A6DF-F031-4FC4-B35A-548A77AFA3C5}" dt="2023-07-28T11:28:06.454" v="7495" actId="478"/>
          <ac:cxnSpMkLst>
            <pc:docMk/>
            <pc:sldMk cId="1672963912" sldId="2147479331"/>
            <ac:cxnSpMk id="424" creationId="{606F4268-3A73-9763-8C52-E4EB634AB6FC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27" creationId="{35F9028C-5376-730C-347F-7FC8E17A8749}"/>
          </ac:cxnSpMkLst>
        </pc:cxnChg>
        <pc:cxnChg chg="add del mod">
          <ac:chgData name="Nicolas Delfosse" userId="d965f3d4-ea58-4afe-85b0-6f02e8cf3c22" providerId="ADAL" clId="{0B06A6DF-F031-4FC4-B35A-548A77AFA3C5}" dt="2023-07-28T11:28:14.436" v="7498" actId="478"/>
          <ac:cxnSpMkLst>
            <pc:docMk/>
            <pc:sldMk cId="1672963912" sldId="2147479331"/>
            <ac:cxnSpMk id="429" creationId="{F3A762AE-AA6E-D4D5-1221-214DFCAB6F84}"/>
          </ac:cxnSpMkLst>
        </pc:cxnChg>
        <pc:cxnChg chg="add del mod">
          <ac:chgData name="Nicolas Delfosse" userId="d965f3d4-ea58-4afe-85b0-6f02e8cf3c22" providerId="ADAL" clId="{0B06A6DF-F031-4FC4-B35A-548A77AFA3C5}" dt="2023-07-28T11:28:26.567" v="7503" actId="478"/>
          <ac:cxnSpMkLst>
            <pc:docMk/>
            <pc:sldMk cId="1672963912" sldId="2147479331"/>
            <ac:cxnSpMk id="430" creationId="{ED671133-9D0C-0650-6261-D228D9457975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31" creationId="{3BEBF5DF-3A9C-D19F-6236-C41FD5BF9861}"/>
          </ac:cxnSpMkLst>
        </pc:cxnChg>
        <pc:cxnChg chg="add del mod">
          <ac:chgData name="Nicolas Delfosse" userId="d965f3d4-ea58-4afe-85b0-6f02e8cf3c22" providerId="ADAL" clId="{0B06A6DF-F031-4FC4-B35A-548A77AFA3C5}" dt="2023-07-28T11:28:19.646" v="7501" actId="478"/>
          <ac:cxnSpMkLst>
            <pc:docMk/>
            <pc:sldMk cId="1672963912" sldId="2147479331"/>
            <ac:cxnSpMk id="432" creationId="{2AB2A501-6B7B-0389-5C44-73F44FBA29EF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35" creationId="{B173C955-D4D5-9799-4538-E6D11D1897A4}"/>
          </ac:cxnSpMkLst>
        </pc:cxnChg>
        <pc:cxnChg chg="add del mod">
          <ac:chgData name="Nicolas Delfosse" userId="d965f3d4-ea58-4afe-85b0-6f02e8cf3c22" providerId="ADAL" clId="{0B06A6DF-F031-4FC4-B35A-548A77AFA3C5}" dt="2023-07-28T11:28:14.436" v="7498" actId="478"/>
          <ac:cxnSpMkLst>
            <pc:docMk/>
            <pc:sldMk cId="1672963912" sldId="2147479331"/>
            <ac:cxnSpMk id="437" creationId="{F22AD6C2-32EC-4A21-EBA7-1176243BD70C}"/>
          </ac:cxnSpMkLst>
        </pc:cxnChg>
        <pc:cxnChg chg="add del mod">
          <ac:chgData name="Nicolas Delfosse" userId="d965f3d4-ea58-4afe-85b0-6f02e8cf3c22" providerId="ADAL" clId="{0B06A6DF-F031-4FC4-B35A-548A77AFA3C5}" dt="2023-07-28T11:28:21.590" v="7502" actId="478"/>
          <ac:cxnSpMkLst>
            <pc:docMk/>
            <pc:sldMk cId="1672963912" sldId="2147479331"/>
            <ac:cxnSpMk id="438" creationId="{E5A64116-151C-7F02-88AC-5ED9E403A6B6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440" creationId="{3DFAFD6B-427F-F5D7-9B9A-03BCD38E4502}"/>
          </ac:cxnSpMkLst>
        </pc:cxnChg>
        <pc:cxnChg chg="add del mod">
          <ac:chgData name="Nicolas Delfosse" userId="d965f3d4-ea58-4afe-85b0-6f02e8cf3c22" providerId="ADAL" clId="{0B06A6DF-F031-4FC4-B35A-548A77AFA3C5}" dt="2023-07-28T11:27:15.084" v="7482" actId="478"/>
          <ac:cxnSpMkLst>
            <pc:docMk/>
            <pc:sldMk cId="1672963912" sldId="2147479331"/>
            <ac:cxnSpMk id="444" creationId="{E9489A0E-603D-3619-0867-F4FB7ADD2A03}"/>
          </ac:cxnSpMkLst>
        </pc:cxnChg>
        <pc:cxnChg chg="add mod">
          <ac:chgData name="Nicolas Delfosse" userId="d965f3d4-ea58-4afe-85b0-6f02e8cf3c22" providerId="ADAL" clId="{0B06A6DF-F031-4FC4-B35A-548A77AFA3C5}" dt="2023-07-28T11:29:33.386" v="7529" actId="1076"/>
          <ac:cxnSpMkLst>
            <pc:docMk/>
            <pc:sldMk cId="1672963912" sldId="2147479331"/>
            <ac:cxnSpMk id="446" creationId="{55400519-0685-BE52-D05D-88D2EF29547C}"/>
          </ac:cxnSpMkLst>
        </pc:cxnChg>
        <pc:cxnChg chg="add del mod">
          <ac:chgData name="Nicolas Delfosse" userId="d965f3d4-ea58-4afe-85b0-6f02e8cf3c22" providerId="ADAL" clId="{0B06A6DF-F031-4FC4-B35A-548A77AFA3C5}" dt="2023-07-28T11:27:11.657" v="7479" actId="478"/>
          <ac:cxnSpMkLst>
            <pc:docMk/>
            <pc:sldMk cId="1672963912" sldId="2147479331"/>
            <ac:cxnSpMk id="447" creationId="{84A5EED0-6497-C0E6-43A4-41C484B5E9A1}"/>
          </ac:cxnSpMkLst>
        </pc:cxnChg>
        <pc:cxnChg chg="add del">
          <ac:chgData name="Nicolas Delfosse" userId="d965f3d4-ea58-4afe-85b0-6f02e8cf3c22" providerId="ADAL" clId="{0B06A6DF-F031-4FC4-B35A-548A77AFA3C5}" dt="2023-07-28T11:31:33.016" v="7557" actId="478"/>
          <ac:cxnSpMkLst>
            <pc:docMk/>
            <pc:sldMk cId="1672963912" sldId="2147479331"/>
            <ac:cxnSpMk id="451" creationId="{C4BC9E58-2ED8-6E40-43D6-F6D8B26C329B}"/>
          </ac:cxnSpMkLst>
        </pc:cxnChg>
        <pc:cxnChg chg="add del mod">
          <ac:chgData name="Nicolas Delfosse" userId="d965f3d4-ea58-4afe-85b0-6f02e8cf3c22" providerId="ADAL" clId="{0B06A6DF-F031-4FC4-B35A-548A77AFA3C5}" dt="2023-07-28T11:31:32.039" v="7556" actId="478"/>
          <ac:cxnSpMkLst>
            <pc:docMk/>
            <pc:sldMk cId="1672963912" sldId="2147479331"/>
            <ac:cxnSpMk id="452" creationId="{A255DBBE-37D3-32D1-6154-CECECCA24314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64" creationId="{79C9DE8A-93A2-3383-F4D9-9789459BECF1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66" creationId="{60B9F24E-7140-F348-F877-4CB8CDAD87A0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69" creationId="{5C0022D1-9438-5DD3-B556-83D60A566836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71" creationId="{9B0015FC-2759-1430-F98A-C63DFAFED17C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75" creationId="{117089A3-A1C5-9742-A21E-9E7C673AA3C2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79" creationId="{786666FC-372D-2CF9-FD7F-C5D022A4C85F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81" creationId="{3B832DA8-8C4D-F4F9-7EDB-C1447BF42C8F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85" creationId="{44AFD884-FAD1-26CE-CA01-B39F4EEDCA06}"/>
          </ac:cxnSpMkLst>
        </pc:cxnChg>
        <pc:cxnChg chg="mod">
          <ac:chgData name="Nicolas Delfosse" userId="d965f3d4-ea58-4afe-85b0-6f02e8cf3c22" providerId="ADAL" clId="{0B06A6DF-F031-4FC4-B35A-548A77AFA3C5}" dt="2023-07-28T11:37:52.723" v="7660"/>
          <ac:cxnSpMkLst>
            <pc:docMk/>
            <pc:sldMk cId="1672963912" sldId="2147479331"/>
            <ac:cxnSpMk id="492" creationId="{7CB65ADA-6F85-F024-19BF-964912471F6C}"/>
          </ac:cxnSpMkLst>
        </pc:cxnChg>
      </pc:sldChg>
      <pc:sldChg chg="addSp delSp modSp add del mod">
        <pc:chgData name="Nicolas Delfosse" userId="d965f3d4-ea58-4afe-85b0-6f02e8cf3c22" providerId="ADAL" clId="{0B06A6DF-F031-4FC4-B35A-548A77AFA3C5}" dt="2023-07-28T11:40:30.933" v="7690" actId="47"/>
        <pc:sldMkLst>
          <pc:docMk/>
          <pc:sldMk cId="4264207177" sldId="2147479332"/>
        </pc:sldMkLst>
        <pc:spChg chg="add mod">
          <ac:chgData name="Nicolas Delfosse" userId="d965f3d4-ea58-4afe-85b0-6f02e8cf3c22" providerId="ADAL" clId="{0B06A6DF-F031-4FC4-B35A-548A77AFA3C5}" dt="2023-07-28T11:35:00.616" v="7602" actId="571"/>
          <ac:spMkLst>
            <pc:docMk/>
            <pc:sldMk cId="4264207177" sldId="2147479332"/>
            <ac:spMk id="6" creationId="{F56BB2F5-8C97-1F32-4234-BB13C8C62CDA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67" creationId="{3C4431D1-5248-AFE6-CEF1-81B6D91F3E09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68" creationId="{A33AB3D4-F551-02C7-B429-6EC6F9781552}"/>
          </ac:spMkLst>
        </pc:spChg>
        <pc:spChg chg="del mod topLvl">
          <ac:chgData name="Nicolas Delfosse" userId="d965f3d4-ea58-4afe-85b0-6f02e8cf3c22" providerId="ADAL" clId="{0B06A6DF-F031-4FC4-B35A-548A77AFA3C5}" dt="2023-07-28T11:37:03.380" v="7636" actId="478"/>
          <ac:spMkLst>
            <pc:docMk/>
            <pc:sldMk cId="4264207177" sldId="2147479332"/>
            <ac:spMk id="70" creationId="{3875A726-9F6F-680F-B58A-698D774A38F6}"/>
          </ac:spMkLst>
        </pc:spChg>
        <pc:spChg chg="del mod topLvl">
          <ac:chgData name="Nicolas Delfosse" userId="d965f3d4-ea58-4afe-85b0-6f02e8cf3c22" providerId="ADAL" clId="{0B06A6DF-F031-4FC4-B35A-548A77AFA3C5}" dt="2023-07-28T11:37:03.380" v="7636" actId="478"/>
          <ac:spMkLst>
            <pc:docMk/>
            <pc:sldMk cId="4264207177" sldId="2147479332"/>
            <ac:spMk id="71" creationId="{0C3FFFA7-716E-2D04-707F-8E5FB27A4A9C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72" creationId="{D301F3EB-1A4B-1F60-A08B-4BDC0035C4E7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74" creationId="{6DE6258C-F2D9-D952-E4B1-C56739962A82}"/>
          </ac:spMkLst>
        </pc:spChg>
        <pc:spChg chg="del mod topLvl">
          <ac:chgData name="Nicolas Delfosse" userId="d965f3d4-ea58-4afe-85b0-6f02e8cf3c22" providerId="ADAL" clId="{0B06A6DF-F031-4FC4-B35A-548A77AFA3C5}" dt="2023-07-28T11:37:03.380" v="7636" actId="478"/>
          <ac:spMkLst>
            <pc:docMk/>
            <pc:sldMk cId="4264207177" sldId="2147479332"/>
            <ac:spMk id="86" creationId="{476E6372-0C2D-F2C2-9906-0B9754A81BE6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89" creationId="{3F74F357-10B6-2D27-7F47-F1ED1E8EE1DA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90" creationId="{370938D7-7F35-6F35-9BCA-138DD8C55871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91" creationId="{659DFED2-4E3D-2569-5D7C-0D9E13F60279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93" creationId="{33D6D560-BCBA-8A1C-BDEC-6C472027547D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06" creationId="{BEE07098-9C04-B879-D998-601EAFD8685A}"/>
          </ac:spMkLst>
        </pc:spChg>
        <pc:spChg chg="del mod topLvl">
          <ac:chgData name="Nicolas Delfosse" userId="d965f3d4-ea58-4afe-85b0-6f02e8cf3c22" providerId="ADAL" clId="{0B06A6DF-F031-4FC4-B35A-548A77AFA3C5}" dt="2023-07-28T11:36:58.563" v="7633" actId="478"/>
          <ac:spMkLst>
            <pc:docMk/>
            <pc:sldMk cId="4264207177" sldId="2147479332"/>
            <ac:spMk id="108" creationId="{4A709281-9D9D-9E71-6843-641814BCB819}"/>
          </ac:spMkLst>
        </pc:spChg>
        <pc:spChg chg="del mod topLvl">
          <ac:chgData name="Nicolas Delfosse" userId="d965f3d4-ea58-4afe-85b0-6f02e8cf3c22" providerId="ADAL" clId="{0B06A6DF-F031-4FC4-B35A-548A77AFA3C5}" dt="2023-07-28T11:36:57.696" v="7632" actId="478"/>
          <ac:spMkLst>
            <pc:docMk/>
            <pc:sldMk cId="4264207177" sldId="2147479332"/>
            <ac:spMk id="109" creationId="{54F7B376-CFCD-771F-D59F-E088E7433199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10" creationId="{128DD688-849E-A9C7-5F68-2B842DFCCC1A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12" creationId="{65850047-6442-9866-EC7D-CF85F01CD4DE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115" creationId="{BFACF8EF-16CA-E7DD-ED29-39059EE62DB6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116" creationId="{4F4ED0B8-4A90-A877-38F6-D0CDAFE33B8B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18" creationId="{296A9D60-41DC-5025-C44F-62F676254E23}"/>
          </ac:spMkLst>
        </pc:spChg>
        <pc:spChg chg="mod topLvl">
          <ac:chgData name="Nicolas Delfosse" userId="d965f3d4-ea58-4afe-85b0-6f02e8cf3c22" providerId="ADAL" clId="{0B06A6DF-F031-4FC4-B35A-548A77AFA3C5}" dt="2023-07-28T11:37:26.347" v="7653" actId="14100"/>
          <ac:spMkLst>
            <pc:docMk/>
            <pc:sldMk cId="4264207177" sldId="2147479332"/>
            <ac:spMk id="119" creationId="{D0C284AB-D7AA-D7DD-2619-4C0D5820EBC2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120" creationId="{1D691863-9B1F-9523-E10E-2B3E8F5FF24B}"/>
          </ac:spMkLst>
        </pc:spChg>
        <pc:spChg chg="del mod topLvl">
          <ac:chgData name="Nicolas Delfosse" userId="d965f3d4-ea58-4afe-85b0-6f02e8cf3c22" providerId="ADAL" clId="{0B06A6DF-F031-4FC4-B35A-548A77AFA3C5}" dt="2023-07-28T11:37:07.718" v="7640" actId="478"/>
          <ac:spMkLst>
            <pc:docMk/>
            <pc:sldMk cId="4264207177" sldId="2147479332"/>
            <ac:spMk id="122" creationId="{1DE397A5-C517-69B2-ABE0-BB5ED67A9752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25" creationId="{544E28A6-76DA-E20E-0914-2C6E1B966DE8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27" creationId="{D85A659B-294F-4939-E6C1-22E2325B4D43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28" creationId="{E37C36E4-4F41-58E9-76D1-E46BEC06B7CD}"/>
          </ac:spMkLst>
        </pc:spChg>
        <pc:spChg chg="del mod topLvl">
          <ac:chgData name="Nicolas Delfosse" userId="d965f3d4-ea58-4afe-85b0-6f02e8cf3c22" providerId="ADAL" clId="{0B06A6DF-F031-4FC4-B35A-548A77AFA3C5}" dt="2023-07-28T11:35:39.572" v="7617" actId="478"/>
          <ac:spMkLst>
            <pc:docMk/>
            <pc:sldMk cId="4264207177" sldId="2147479332"/>
            <ac:spMk id="129" creationId="{71489C6D-FE8B-A6CD-3D38-41AD3CFE116C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31" creationId="{8717EE9E-7542-3922-CCC7-FCCEED9DB4C5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34" creationId="{A608CF0B-5801-B383-153F-765F31CBACEE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36" creationId="{E05423B7-DD04-8827-9339-4DCC179081D4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37" creationId="{5AECCA30-CD5F-E08C-20AD-68BD391F6657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38" creationId="{8BD80662-B788-25AA-14D5-E8972BC57A94}"/>
          </ac:spMkLst>
        </pc:spChg>
        <pc:spChg chg="del mod topLvl">
          <ac:chgData name="Nicolas Delfosse" userId="d965f3d4-ea58-4afe-85b0-6f02e8cf3c22" providerId="ADAL" clId="{0B06A6DF-F031-4FC4-B35A-548A77AFA3C5}" dt="2023-07-28T11:37:12.339" v="7646" actId="478"/>
          <ac:spMkLst>
            <pc:docMk/>
            <pc:sldMk cId="4264207177" sldId="2147479332"/>
            <ac:spMk id="140" creationId="{1C7974AE-5D87-2216-000E-6049EC6383D4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50" creationId="{6A3922A6-9935-0686-7002-B5121CF3D96E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55" creationId="{4BC4FA71-5152-E218-F50B-66D0C997BE7C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56" creationId="{C5292A7A-BDBD-3501-ACE1-1021922B23BE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57" creationId="{465436FD-9FF5-6A44-E023-6DAA71FD01BF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59" creationId="{C5390A97-8C78-A7B5-1700-390DFD4793E0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62" creationId="{1239A7CE-A4AC-D29C-06FD-726864A86922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66" creationId="{05335F39-8567-FBF7-ABC6-89045504423B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68" creationId="{50523D8D-E3B2-F6AC-1D19-77647CFC03B6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74" creationId="{3A3CB21A-76F3-5A56-8CC2-DC4CEE0805AC}"/>
          </ac:spMkLst>
        </pc:spChg>
        <pc:spChg chg="del mod topLvl">
          <ac:chgData name="Nicolas Delfosse" userId="d965f3d4-ea58-4afe-85b0-6f02e8cf3c22" providerId="ADAL" clId="{0B06A6DF-F031-4FC4-B35A-548A77AFA3C5}" dt="2023-07-28T11:36:51.414" v="7626" actId="478"/>
          <ac:spMkLst>
            <pc:docMk/>
            <pc:sldMk cId="4264207177" sldId="2147479332"/>
            <ac:spMk id="175" creationId="{ED9B6AF8-2E07-E84B-E320-1768DF7C53C3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176" creationId="{A7EC1A98-0A72-E983-50F8-81DAE2CC1A81}"/>
          </ac:spMkLst>
        </pc:spChg>
        <pc:spChg chg="del mod topLvl">
          <ac:chgData name="Nicolas Delfosse" userId="d965f3d4-ea58-4afe-85b0-6f02e8cf3c22" providerId="ADAL" clId="{0B06A6DF-F031-4FC4-B35A-548A77AFA3C5}" dt="2023-07-28T11:37:03.380" v="7636" actId="478"/>
          <ac:spMkLst>
            <pc:docMk/>
            <pc:sldMk cId="4264207177" sldId="2147479332"/>
            <ac:spMk id="178" creationId="{AC74E01D-422C-22E2-5D86-D3480ADBF504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81" creationId="{09F8F161-7FAE-44D2-3A3E-A37319D04B59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83" creationId="{E004866D-BDAB-4762-50D8-E21E8821DC0B}"/>
          </ac:spMkLst>
        </pc:spChg>
        <pc:spChg chg="del mod topLvl">
          <ac:chgData name="Nicolas Delfosse" userId="d965f3d4-ea58-4afe-85b0-6f02e8cf3c22" providerId="ADAL" clId="{0B06A6DF-F031-4FC4-B35A-548A77AFA3C5}" dt="2023-07-28T11:36:46.380" v="7623" actId="478"/>
          <ac:spMkLst>
            <pc:docMk/>
            <pc:sldMk cId="4264207177" sldId="2147479332"/>
            <ac:spMk id="184" creationId="{4A4E0BB4-ED9E-D4CD-AEE3-FF4CE1E8ED84}"/>
          </ac:spMkLst>
        </pc:spChg>
        <pc:spChg chg="del mod topLvl">
          <ac:chgData name="Nicolas Delfosse" userId="d965f3d4-ea58-4afe-85b0-6f02e8cf3c22" providerId="ADAL" clId="{0B06A6DF-F031-4FC4-B35A-548A77AFA3C5}" dt="2023-07-28T11:37:03.380" v="7636" actId="478"/>
          <ac:spMkLst>
            <pc:docMk/>
            <pc:sldMk cId="4264207177" sldId="2147479332"/>
            <ac:spMk id="185" creationId="{266CF42D-16C5-AEF3-37A7-15FDD9BE16F3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87" creationId="{173CE5B7-4D11-C1E6-9006-2666E7D36E9A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90" creationId="{6248AA99-83A5-88DF-7C5E-990B3E37A3D2}"/>
          </ac:spMkLst>
        </pc:spChg>
        <pc:spChg chg="del mod topLvl">
          <ac:chgData name="Nicolas Delfosse" userId="d965f3d4-ea58-4afe-85b0-6f02e8cf3c22" providerId="ADAL" clId="{0B06A6DF-F031-4FC4-B35A-548A77AFA3C5}" dt="2023-07-28T11:36:44.323" v="7622" actId="478"/>
          <ac:spMkLst>
            <pc:docMk/>
            <pc:sldMk cId="4264207177" sldId="2147479332"/>
            <ac:spMk id="192" creationId="{BDD86094-50D3-71CE-6255-5A6282FA5669}"/>
          </ac:spMkLst>
        </pc:spChg>
        <pc:spChg chg="del mod topLvl">
          <ac:chgData name="Nicolas Delfosse" userId="d965f3d4-ea58-4afe-85b0-6f02e8cf3c22" providerId="ADAL" clId="{0B06A6DF-F031-4FC4-B35A-548A77AFA3C5}" dt="2023-07-28T11:36:51.414" v="7626" actId="478"/>
          <ac:spMkLst>
            <pc:docMk/>
            <pc:sldMk cId="4264207177" sldId="2147479332"/>
            <ac:spMk id="193" creationId="{0EA8C2E2-CA93-96BA-8EEB-71BEE69846BE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194" creationId="{8035C02F-FEB0-7A3D-097B-C11529762D31}"/>
          </ac:spMkLst>
        </pc:spChg>
        <pc:spChg chg="del mod topLvl">
          <ac:chgData name="Nicolas Delfosse" userId="d965f3d4-ea58-4afe-85b0-6f02e8cf3c22" providerId="ADAL" clId="{0B06A6DF-F031-4FC4-B35A-548A77AFA3C5}" dt="2023-07-28T11:36:53.971" v="7628" actId="478"/>
          <ac:spMkLst>
            <pc:docMk/>
            <pc:sldMk cId="4264207177" sldId="2147479332"/>
            <ac:spMk id="196" creationId="{7645CB08-F76F-FEBE-DE7D-3556C68A203A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11" creationId="{CB8E0535-D983-244C-278C-56DC5E44FF02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12" creationId="{BA43BC81-9AE1-EB52-9B7B-8778D8C9B5F4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18" creationId="{AC875E6B-B4F7-1A98-9E50-B988F9F9EC06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255" creationId="{A79B3CE7-A5F0-C6C6-B7EA-00D809BE977C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256" creationId="{8B017BA2-C082-20CC-FD78-9F1815F67BAD}"/>
          </ac:spMkLst>
        </pc:spChg>
        <pc:spChg chg="del mod topLvl">
          <ac:chgData name="Nicolas Delfosse" userId="d965f3d4-ea58-4afe-85b0-6f02e8cf3c22" providerId="ADAL" clId="{0B06A6DF-F031-4FC4-B35A-548A77AFA3C5}" dt="2023-07-28T11:35:38.580" v="7616" actId="478"/>
          <ac:spMkLst>
            <pc:docMk/>
            <pc:sldMk cId="4264207177" sldId="2147479332"/>
            <ac:spMk id="258" creationId="{8360E41A-36A6-45BC-9402-29442845816D}"/>
          </ac:spMkLst>
        </pc:spChg>
        <pc:spChg chg="del mod topLvl">
          <ac:chgData name="Nicolas Delfosse" userId="d965f3d4-ea58-4afe-85b0-6f02e8cf3c22" providerId="ADAL" clId="{0B06A6DF-F031-4FC4-B35A-548A77AFA3C5}" dt="2023-07-28T11:35:31.696" v="7611" actId="478"/>
          <ac:spMkLst>
            <pc:docMk/>
            <pc:sldMk cId="4264207177" sldId="2147479332"/>
            <ac:spMk id="259" creationId="{8A5BFB2B-D5EA-62EF-2437-B4EE1BC523F2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62" creationId="{5B21B1B6-A50C-82A5-37BB-F50ADDF20A7E}"/>
          </ac:spMkLst>
        </pc:spChg>
        <pc:spChg chg="del mod topLvl">
          <ac:chgData name="Nicolas Delfosse" userId="d965f3d4-ea58-4afe-85b0-6f02e8cf3c22" providerId="ADAL" clId="{0B06A6DF-F031-4FC4-B35A-548A77AFA3C5}" dt="2023-07-28T11:35:37.309" v="7615" actId="478"/>
          <ac:spMkLst>
            <pc:docMk/>
            <pc:sldMk cId="4264207177" sldId="2147479332"/>
            <ac:spMk id="265" creationId="{1538825E-2CBD-10D8-AC46-E51105EDE230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267" creationId="{B2CE4864-071A-EA10-3EED-25DE29C2B6F0}"/>
          </ac:spMkLst>
        </pc:spChg>
        <pc:spChg chg="add del mod topLvl">
          <ac:chgData name="Nicolas Delfosse" userId="d965f3d4-ea58-4afe-85b0-6f02e8cf3c22" providerId="ADAL" clId="{0B06A6DF-F031-4FC4-B35A-548A77AFA3C5}" dt="2023-07-28T11:37:15.910" v="7649" actId="478"/>
          <ac:spMkLst>
            <pc:docMk/>
            <pc:sldMk cId="4264207177" sldId="2147479332"/>
            <ac:spMk id="268" creationId="{76EEC157-834A-66FB-3038-F21C1BDB9034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69" creationId="{1CE96589-BA5A-CD47-A63A-5EB017160DA7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71" creationId="{B3C5B05D-8EEF-8263-578C-7B6268A55502}"/>
          </ac:spMkLst>
        </pc:spChg>
        <pc:spChg chg="mod topLvl">
          <ac:chgData name="Nicolas Delfosse" userId="d965f3d4-ea58-4afe-85b0-6f02e8cf3c22" providerId="ADAL" clId="{0B06A6DF-F031-4FC4-B35A-548A77AFA3C5}" dt="2023-07-28T11:34:45.479" v="7597" actId="165"/>
          <ac:spMkLst>
            <pc:docMk/>
            <pc:sldMk cId="4264207177" sldId="2147479332"/>
            <ac:spMk id="274" creationId="{50609A21-1EB9-5E6D-D344-F5F91769C87E}"/>
          </ac:spMkLst>
        </pc:spChg>
        <pc:spChg chg="del mod topLvl">
          <ac:chgData name="Nicolas Delfosse" userId="d965f3d4-ea58-4afe-85b0-6f02e8cf3c22" providerId="ADAL" clId="{0B06A6DF-F031-4FC4-B35A-548A77AFA3C5}" dt="2023-07-28T11:37:10.907" v="7644" actId="478"/>
          <ac:spMkLst>
            <pc:docMk/>
            <pc:sldMk cId="4264207177" sldId="2147479332"/>
            <ac:spMk id="276" creationId="{E6A4CE24-DF84-E631-C0EC-A68F49850602}"/>
          </ac:spMkLst>
        </pc:spChg>
        <pc:spChg chg="del mod topLvl">
          <ac:chgData name="Nicolas Delfosse" userId="d965f3d4-ea58-4afe-85b0-6f02e8cf3c22" providerId="ADAL" clId="{0B06A6DF-F031-4FC4-B35A-548A77AFA3C5}" dt="2023-07-28T11:37:09.475" v="7642" actId="478"/>
          <ac:spMkLst>
            <pc:docMk/>
            <pc:sldMk cId="4264207177" sldId="2147479332"/>
            <ac:spMk id="277" creationId="{2FED4782-98AF-3194-B7A0-61A034225003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78" creationId="{F115039F-B2F1-F886-4F78-C6157029D753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80" creationId="{122860E7-9B1D-97F2-8B53-4459A516B69A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86" creationId="{D19C8B0F-4537-4707-412B-426A0B8A0616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87" creationId="{935B658E-9C9C-05D0-789E-0D301446B997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93" creationId="{67928720-44B7-CF52-B5A2-48851E0BD2CC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95" creationId="{3001AFC4-7E8D-6E0E-253E-37A00793C0E8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96" creationId="{C7B2B3ED-7B02-97D9-E1BD-B7F8365C632C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299" creationId="{3FD85C3D-1A62-DEEE-9FC3-66F81BED2353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302" creationId="{4F7AD5A0-03B4-C418-0BA8-04D1BB1EAB56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304" creationId="{41BCA8AD-2ACE-8BE5-D5FE-180E27209531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305" creationId="{4D7788E6-8428-499C-CAF5-5D64DA2BBDC4}"/>
          </ac:spMkLst>
        </pc:spChg>
        <pc:spChg chg="del mod topLvl">
          <ac:chgData name="Nicolas Delfosse" userId="d965f3d4-ea58-4afe-85b0-6f02e8cf3c22" providerId="ADAL" clId="{0B06A6DF-F031-4FC4-B35A-548A77AFA3C5}" dt="2023-07-28T11:35:23.142" v="7606" actId="478"/>
          <ac:spMkLst>
            <pc:docMk/>
            <pc:sldMk cId="4264207177" sldId="2147479332"/>
            <ac:spMk id="306" creationId="{3008BE48-78C2-AC7A-896E-546C29330128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13" creationId="{0B4FF53F-5AAC-A03D-3BD8-8E8110F7FB37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14" creationId="{3E7E861B-C69C-1188-3E1B-F4334F6A9211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16" creationId="{C35BE082-D0A0-A38B-6C3F-149D63565F80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21" creationId="{1EFE05DC-77E4-67EB-FFFE-C26BFFA1C484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22" creationId="{79F49FCC-F51C-3F64-4258-078185ABDC78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24" creationId="{57662AED-AC33-DF3D-06C8-3E80664DB92F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40" creationId="{2DE7FECC-6227-2FB0-1455-8EF5AE319B91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61" creationId="{38696939-B29F-46B5-F0C6-270EB5BE602A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62" creationId="{205FFE14-3C5B-F621-6FDD-A06B2B3971B1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80" creationId="{EF9B5C87-6526-3D7B-DEED-B9077EA9CCF3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85" creationId="{98685054-14A2-6BCD-5BA0-AF445F9C58E7}"/>
          </ac:spMkLst>
        </pc:spChg>
        <pc:spChg chg="del mod topLvl">
          <ac:chgData name="Nicolas Delfosse" userId="d965f3d4-ea58-4afe-85b0-6f02e8cf3c22" providerId="ADAL" clId="{0B06A6DF-F031-4FC4-B35A-548A77AFA3C5}" dt="2023-07-28T11:35:11.488" v="7604" actId="478"/>
          <ac:spMkLst>
            <pc:docMk/>
            <pc:sldMk cId="4264207177" sldId="2147479332"/>
            <ac:spMk id="386" creationId="{611C0035-A315-A576-CCBD-E3954634DE82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439" creationId="{9FB7B3AA-BBF0-7953-5844-77A4DD9807CA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441" creationId="{2CBE84D3-54F1-57D1-2A7D-070609BAAFFE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445" creationId="{3EF28666-36A5-0FCE-6DF6-E2B32F9A234E}"/>
          </ac:spMkLst>
        </pc:spChg>
        <pc:spChg chg="del mod topLvl">
          <ac:chgData name="Nicolas Delfosse" userId="d965f3d4-ea58-4afe-85b0-6f02e8cf3c22" providerId="ADAL" clId="{0B06A6DF-F031-4FC4-B35A-548A77AFA3C5}" dt="2023-07-28T11:35:15.584" v="7605" actId="478"/>
          <ac:spMkLst>
            <pc:docMk/>
            <pc:sldMk cId="4264207177" sldId="2147479332"/>
            <ac:spMk id="448" creationId="{1B277772-D14C-8987-22F9-B374C6E86A15}"/>
          </ac:spMkLst>
        </pc:spChg>
        <pc:spChg chg="del">
          <ac:chgData name="Nicolas Delfosse" userId="d965f3d4-ea58-4afe-85b0-6f02e8cf3c22" providerId="ADAL" clId="{0B06A6DF-F031-4FC4-B35A-548A77AFA3C5}" dt="2023-07-28T11:34:50.849" v="7600" actId="478"/>
          <ac:spMkLst>
            <pc:docMk/>
            <pc:sldMk cId="4264207177" sldId="2147479332"/>
            <ac:spMk id="453" creationId="{29273EEA-E52B-01A4-C608-6F4B147CD670}"/>
          </ac:spMkLst>
        </pc:spChg>
        <pc:spChg chg="del">
          <ac:chgData name="Nicolas Delfosse" userId="d965f3d4-ea58-4afe-85b0-6f02e8cf3c22" providerId="ADAL" clId="{0B06A6DF-F031-4FC4-B35A-548A77AFA3C5}" dt="2023-07-28T11:34:49.075" v="7598" actId="478"/>
          <ac:spMkLst>
            <pc:docMk/>
            <pc:sldMk cId="4264207177" sldId="2147479332"/>
            <ac:spMk id="454" creationId="{560CDE65-2BD9-5BB1-6C18-DDA30FA42196}"/>
          </ac:spMkLst>
        </pc:spChg>
        <pc:spChg chg="del">
          <ac:chgData name="Nicolas Delfosse" userId="d965f3d4-ea58-4afe-85b0-6f02e8cf3c22" providerId="ADAL" clId="{0B06A6DF-F031-4FC4-B35A-548A77AFA3C5}" dt="2023-07-28T11:34:51.839" v="7601" actId="478"/>
          <ac:spMkLst>
            <pc:docMk/>
            <pc:sldMk cId="4264207177" sldId="2147479332"/>
            <ac:spMk id="456" creationId="{1591B537-DB79-1795-487D-5EF68EADA4DD}"/>
          </ac:spMkLst>
        </pc:spChg>
        <pc:spChg chg="del">
          <ac:chgData name="Nicolas Delfosse" userId="d965f3d4-ea58-4afe-85b0-6f02e8cf3c22" providerId="ADAL" clId="{0B06A6DF-F031-4FC4-B35A-548A77AFA3C5}" dt="2023-07-28T11:34:49.875" v="7599" actId="478"/>
          <ac:spMkLst>
            <pc:docMk/>
            <pc:sldMk cId="4264207177" sldId="2147479332"/>
            <ac:spMk id="457" creationId="{877B5AC1-AE40-86B4-F1BF-BAD50E07F312}"/>
          </ac:spMkLst>
        </pc:spChg>
        <pc:spChg chg="del">
          <ac:chgData name="Nicolas Delfosse" userId="d965f3d4-ea58-4afe-85b0-6f02e8cf3c22" providerId="ADAL" clId="{0B06A6DF-F031-4FC4-B35A-548A77AFA3C5}" dt="2023-07-28T11:35:04.558" v="7603" actId="478"/>
          <ac:spMkLst>
            <pc:docMk/>
            <pc:sldMk cId="4264207177" sldId="2147479332"/>
            <ac:spMk id="458" creationId="{458E66A4-60AB-2E7F-2996-78D4CDE7C694}"/>
          </ac:spMkLst>
        </pc:spChg>
        <pc:grpChg chg="add del mod">
          <ac:chgData name="Nicolas Delfosse" userId="d965f3d4-ea58-4afe-85b0-6f02e8cf3c22" providerId="ADAL" clId="{0B06A6DF-F031-4FC4-B35A-548A77AFA3C5}" dt="2023-07-28T11:37:46.982" v="7658" actId="21"/>
          <ac:grpSpMkLst>
            <pc:docMk/>
            <pc:sldMk cId="4264207177" sldId="2147479332"/>
            <ac:grpSpMk id="8" creationId="{8A8F31F0-97F7-7773-7A7B-87CBE54D8885}"/>
          </ac:grpSpMkLst>
        </pc:grpChg>
        <pc:grpChg chg="add del">
          <ac:chgData name="Nicolas Delfosse" userId="d965f3d4-ea58-4afe-85b0-6f02e8cf3c22" providerId="ADAL" clId="{0B06A6DF-F031-4FC4-B35A-548A77AFA3C5}" dt="2023-07-28T11:34:45.479" v="7597" actId="165"/>
          <ac:grpSpMkLst>
            <pc:docMk/>
            <pc:sldMk cId="4264207177" sldId="2147479332"/>
            <ac:grpSpMk id="449" creationId="{5DE7C1AF-936B-A621-C5E7-3E4342116A01}"/>
          </ac:grpSpMkLst>
        </pc:grpChg>
        <pc:cxnChg chg="add mod">
          <ac:chgData name="Nicolas Delfosse" userId="d965f3d4-ea58-4afe-85b0-6f02e8cf3c22" providerId="ADAL" clId="{0B06A6DF-F031-4FC4-B35A-548A77AFA3C5}" dt="2023-07-28T11:35:00.616" v="7602" actId="571"/>
          <ac:cxnSpMkLst>
            <pc:docMk/>
            <pc:sldMk cId="4264207177" sldId="2147479332"/>
            <ac:cxnSpMk id="7" creationId="{1E4D21FF-C765-CB12-10A8-E8ADE4984E8A}"/>
          </ac:cxnSpMkLst>
        </pc:cxnChg>
        <pc:cxnChg chg="del mod topLvl">
          <ac:chgData name="Nicolas Delfosse" userId="d965f3d4-ea58-4afe-85b0-6f02e8cf3c22" providerId="ADAL" clId="{0B06A6DF-F031-4FC4-B35A-548A77AFA3C5}" dt="2023-07-28T11:37:03.380" v="7636" actId="478"/>
          <ac:cxnSpMkLst>
            <pc:docMk/>
            <pc:sldMk cId="4264207177" sldId="2147479332"/>
            <ac:cxnSpMk id="69" creationId="{7D7E8CFD-0E8E-CEC2-999D-72871D25905F}"/>
          </ac:cxnSpMkLst>
        </pc:cxnChg>
        <pc:cxnChg chg="del mod topLvl">
          <ac:chgData name="Nicolas Delfosse" userId="d965f3d4-ea58-4afe-85b0-6f02e8cf3c22" providerId="ADAL" clId="{0B06A6DF-F031-4FC4-B35A-548A77AFA3C5}" dt="2023-07-28T11:37:28.442" v="7654" actId="478"/>
          <ac:cxnSpMkLst>
            <pc:docMk/>
            <pc:sldMk cId="4264207177" sldId="2147479332"/>
            <ac:cxnSpMk id="73" creationId="{49E53AF7-06D8-004D-77B0-50C41379CEF5}"/>
          </ac:cxnSpMkLst>
        </pc:cxnChg>
        <pc:cxnChg chg="del mod topLvl">
          <ac:chgData name="Nicolas Delfosse" userId="d965f3d4-ea58-4afe-85b0-6f02e8cf3c22" providerId="ADAL" clId="{0B06A6DF-F031-4FC4-B35A-548A77AFA3C5}" dt="2023-07-28T11:37:05.677" v="7638" actId="478"/>
          <ac:cxnSpMkLst>
            <pc:docMk/>
            <pc:sldMk cId="4264207177" sldId="2147479332"/>
            <ac:cxnSpMk id="75" creationId="{C64EA23F-E3D9-6184-1C82-7DFFD6304247}"/>
          </ac:cxnSpMkLst>
        </pc:cxnChg>
        <pc:cxnChg chg="del mod topLvl">
          <ac:chgData name="Nicolas Delfosse" userId="d965f3d4-ea58-4afe-85b0-6f02e8cf3c22" providerId="ADAL" clId="{0B06A6DF-F031-4FC4-B35A-548A77AFA3C5}" dt="2023-07-28T11:35:15.584" v="7605" actId="478"/>
          <ac:cxnSpMkLst>
            <pc:docMk/>
            <pc:sldMk cId="4264207177" sldId="2147479332"/>
            <ac:cxnSpMk id="82" creationId="{92C50E0B-583C-34A2-E57C-721C76F92AAA}"/>
          </ac:cxnSpMkLst>
        </pc:cxnChg>
        <pc:cxnChg chg="del mod topLvl">
          <ac:chgData name="Nicolas Delfosse" userId="d965f3d4-ea58-4afe-85b0-6f02e8cf3c22" providerId="ADAL" clId="{0B06A6DF-F031-4FC4-B35A-548A77AFA3C5}" dt="2023-07-28T11:37:03.380" v="7636" actId="478"/>
          <ac:cxnSpMkLst>
            <pc:docMk/>
            <pc:sldMk cId="4264207177" sldId="2147479332"/>
            <ac:cxnSpMk id="88" creationId="{FA6E193B-8E9B-068C-23B3-10FF54CE4DC8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92" creationId="{97585602-11AB-2FAC-99BD-7E337FE686D6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94" creationId="{2D787B86-5156-EE7B-D1C8-77BAB6D8D675}"/>
          </ac:cxnSpMkLst>
        </pc:cxnChg>
        <pc:cxnChg chg="del mod topLvl">
          <ac:chgData name="Nicolas Delfosse" userId="d965f3d4-ea58-4afe-85b0-6f02e8cf3c22" providerId="ADAL" clId="{0B06A6DF-F031-4FC4-B35A-548A77AFA3C5}" dt="2023-07-28T11:37:04.372" v="7637" actId="478"/>
          <ac:cxnSpMkLst>
            <pc:docMk/>
            <pc:sldMk cId="4264207177" sldId="2147479332"/>
            <ac:cxnSpMk id="95" creationId="{750ECCF4-8725-06C4-7C00-AC8604BEC0F5}"/>
          </ac:cxnSpMkLst>
        </pc:cxnChg>
        <pc:cxnChg chg="del mod topLvl">
          <ac:chgData name="Nicolas Delfosse" userId="d965f3d4-ea58-4afe-85b0-6f02e8cf3c22" providerId="ADAL" clId="{0B06A6DF-F031-4FC4-B35A-548A77AFA3C5}" dt="2023-07-28T11:37:00.215" v="7635" actId="478"/>
          <ac:cxnSpMkLst>
            <pc:docMk/>
            <pc:sldMk cId="4264207177" sldId="2147479332"/>
            <ac:cxnSpMk id="107" creationId="{1BC2B0C9-A3B2-CC7C-6B2C-991414BA898B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11" creationId="{FF76AACA-DE73-61A2-94B6-AE2514E50DAC}"/>
          </ac:cxnSpMkLst>
        </pc:cxnChg>
        <pc:cxnChg chg="del mod topLvl">
          <ac:chgData name="Nicolas Delfosse" userId="d965f3d4-ea58-4afe-85b0-6f02e8cf3c22" providerId="ADAL" clId="{0B06A6DF-F031-4FC4-B35A-548A77AFA3C5}" dt="2023-07-28T11:36:56.558" v="7631" actId="478"/>
          <ac:cxnSpMkLst>
            <pc:docMk/>
            <pc:sldMk cId="4264207177" sldId="2147479332"/>
            <ac:cxnSpMk id="113" creationId="{74E08C2D-B381-A5D6-7C1C-1C2D0E25E45D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14" creationId="{3A135A95-2FDB-1BA6-F253-3D65A38F8574}"/>
          </ac:cxnSpMkLst>
        </pc:cxnChg>
        <pc:cxnChg chg="del mod topLvl">
          <ac:chgData name="Nicolas Delfosse" userId="d965f3d4-ea58-4afe-85b0-6f02e8cf3c22" providerId="ADAL" clId="{0B06A6DF-F031-4FC4-B35A-548A77AFA3C5}" dt="2023-07-28T11:37:33.896" v="7655" actId="478"/>
          <ac:cxnSpMkLst>
            <pc:docMk/>
            <pc:sldMk cId="4264207177" sldId="2147479332"/>
            <ac:cxnSpMk id="117" creationId="{F0EC44C6-E0F5-8329-18D5-56564446048D}"/>
          </ac:cxnSpMkLst>
        </pc:cxnChg>
        <pc:cxnChg chg="del mod topLvl">
          <ac:chgData name="Nicolas Delfosse" userId="d965f3d4-ea58-4afe-85b0-6f02e8cf3c22" providerId="ADAL" clId="{0B06A6DF-F031-4FC4-B35A-548A77AFA3C5}" dt="2023-07-28T11:35:34.025" v="7613" actId="478"/>
          <ac:cxnSpMkLst>
            <pc:docMk/>
            <pc:sldMk cId="4264207177" sldId="2147479332"/>
            <ac:cxnSpMk id="121" creationId="{62118812-3E4C-6747-F3C6-FE04E7871EDB}"/>
          </ac:cxnSpMkLst>
        </pc:cxnChg>
        <pc:cxnChg chg="del mod topLvl">
          <ac:chgData name="Nicolas Delfosse" userId="d965f3d4-ea58-4afe-85b0-6f02e8cf3c22" providerId="ADAL" clId="{0B06A6DF-F031-4FC4-B35A-548A77AFA3C5}" dt="2023-07-28T11:37:06.797" v="7639" actId="478"/>
          <ac:cxnSpMkLst>
            <pc:docMk/>
            <pc:sldMk cId="4264207177" sldId="2147479332"/>
            <ac:cxnSpMk id="123" creationId="{44B1DFFA-33B7-F879-8AE0-3191FBF59EC9}"/>
          </ac:cxnSpMkLst>
        </pc:cxnChg>
        <pc:cxnChg chg="del mod topLvl">
          <ac:chgData name="Nicolas Delfosse" userId="d965f3d4-ea58-4afe-85b0-6f02e8cf3c22" providerId="ADAL" clId="{0B06A6DF-F031-4FC4-B35A-548A77AFA3C5}" dt="2023-07-28T11:35:15.584" v="7605" actId="478"/>
          <ac:cxnSpMkLst>
            <pc:docMk/>
            <pc:sldMk cId="4264207177" sldId="2147479332"/>
            <ac:cxnSpMk id="124" creationId="{B8B53DB3-69FF-1893-2550-604AD2D74A11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26" creationId="{182AA6CE-6F9C-4273-EC92-5B3556D478F8}"/>
          </ac:cxnSpMkLst>
        </pc:cxnChg>
        <pc:cxnChg chg="del mod topLvl">
          <ac:chgData name="Nicolas Delfosse" userId="d965f3d4-ea58-4afe-85b0-6f02e8cf3c22" providerId="ADAL" clId="{0B06A6DF-F031-4FC4-B35A-548A77AFA3C5}" dt="2023-07-28T11:37:21.457" v="7651" actId="478"/>
          <ac:cxnSpMkLst>
            <pc:docMk/>
            <pc:sldMk cId="4264207177" sldId="2147479332"/>
            <ac:cxnSpMk id="130" creationId="{C3200130-6007-B8D5-C73D-0004346818A1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32" creationId="{068FF741-ACAD-6848-FA09-8D697107D23F}"/>
          </ac:cxnSpMkLst>
        </pc:cxnChg>
        <pc:cxnChg chg="del mod topLvl">
          <ac:chgData name="Nicolas Delfosse" userId="d965f3d4-ea58-4afe-85b0-6f02e8cf3c22" providerId="ADAL" clId="{0B06A6DF-F031-4FC4-B35A-548A77AFA3C5}" dt="2023-07-28T11:35:36.295" v="7614" actId="478"/>
          <ac:cxnSpMkLst>
            <pc:docMk/>
            <pc:sldMk cId="4264207177" sldId="2147479332"/>
            <ac:cxnSpMk id="133" creationId="{DE60AF06-B692-5189-EC97-44B4BE6220F5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35" creationId="{609DCEAC-B9A9-4EA9-454A-E68C7D2EE912}"/>
          </ac:cxnSpMkLst>
        </pc:cxnChg>
        <pc:cxnChg chg="del mod topLvl">
          <ac:chgData name="Nicolas Delfosse" userId="d965f3d4-ea58-4afe-85b0-6f02e8cf3c22" providerId="ADAL" clId="{0B06A6DF-F031-4FC4-B35A-548A77AFA3C5}" dt="2023-07-28T11:37:11.552" v="7645" actId="478"/>
          <ac:cxnSpMkLst>
            <pc:docMk/>
            <pc:sldMk cId="4264207177" sldId="2147479332"/>
            <ac:cxnSpMk id="139" creationId="{1E6EEEB4-29B2-99CA-3BBD-6D3B50D33551}"/>
          </ac:cxnSpMkLst>
        </pc:cxnChg>
        <pc:cxnChg chg="del mod topLvl">
          <ac:chgData name="Nicolas Delfosse" userId="d965f3d4-ea58-4afe-85b0-6f02e8cf3c22" providerId="ADAL" clId="{0B06A6DF-F031-4FC4-B35A-548A77AFA3C5}" dt="2023-07-28T11:35:51.931" v="7621" actId="478"/>
          <ac:cxnSpMkLst>
            <pc:docMk/>
            <pc:sldMk cId="4264207177" sldId="2147479332"/>
            <ac:cxnSpMk id="141" creationId="{5EFD7921-AE75-5677-09BD-E54DC43CE7D0}"/>
          </ac:cxnSpMkLst>
        </pc:cxnChg>
        <pc:cxnChg chg="mod topLvl">
          <ac:chgData name="Nicolas Delfosse" userId="d965f3d4-ea58-4afe-85b0-6f02e8cf3c22" providerId="ADAL" clId="{0B06A6DF-F031-4FC4-B35A-548A77AFA3C5}" dt="2023-07-28T11:37:46.982" v="7658" actId="21"/>
          <ac:cxnSpMkLst>
            <pc:docMk/>
            <pc:sldMk cId="4264207177" sldId="2147479332"/>
            <ac:cxnSpMk id="142" creationId="{A3D686AF-CB95-F781-B731-6E55039B572F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58" creationId="{88343460-061A-33E1-14AD-5C91E3248099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60" creationId="{B3C1BC1B-E6A7-D710-52F5-F4F147BA546B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67" creationId="{A70E50DC-BBA5-10A3-1CD2-C9DC84C2A2B1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70" creationId="{66AADA5C-690F-0527-C312-B8755FC3AD5A}"/>
          </ac:cxnSpMkLst>
        </pc:cxnChg>
        <pc:cxnChg chg="del mod topLvl">
          <ac:chgData name="Nicolas Delfosse" userId="d965f3d4-ea58-4afe-85b0-6f02e8cf3c22" providerId="ADAL" clId="{0B06A6DF-F031-4FC4-B35A-548A77AFA3C5}" dt="2023-07-28T11:37:03.380" v="7636" actId="478"/>
          <ac:cxnSpMkLst>
            <pc:docMk/>
            <pc:sldMk cId="4264207177" sldId="2147479332"/>
            <ac:cxnSpMk id="177" creationId="{41330598-EE3A-B8D6-E7FE-615F58FDE71B}"/>
          </ac:cxnSpMkLst>
        </pc:cxnChg>
        <pc:cxnChg chg="del mod topLvl">
          <ac:chgData name="Nicolas Delfosse" userId="d965f3d4-ea58-4afe-85b0-6f02e8cf3c22" providerId="ADAL" clId="{0B06A6DF-F031-4FC4-B35A-548A77AFA3C5}" dt="2023-07-28T11:36:51.414" v="7626" actId="478"/>
          <ac:cxnSpMkLst>
            <pc:docMk/>
            <pc:sldMk cId="4264207177" sldId="2147479332"/>
            <ac:cxnSpMk id="179" creationId="{B24BCC7E-7513-60BC-90D5-A85C11D2F4A7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82" creationId="{0ED5094D-106C-D555-7B82-06CE01111063}"/>
          </ac:cxnSpMkLst>
        </pc:cxnChg>
        <pc:cxnChg chg="del mod topLvl">
          <ac:chgData name="Nicolas Delfosse" userId="d965f3d4-ea58-4afe-85b0-6f02e8cf3c22" providerId="ADAL" clId="{0B06A6DF-F031-4FC4-B35A-548A77AFA3C5}" dt="2023-07-28T11:37:03.380" v="7636" actId="478"/>
          <ac:cxnSpMkLst>
            <pc:docMk/>
            <pc:sldMk cId="4264207177" sldId="2147479332"/>
            <ac:cxnSpMk id="186" creationId="{F96F9BFD-9344-3DBF-A606-8A6B489B20E9}"/>
          </ac:cxnSpMkLst>
        </pc:cxnChg>
        <pc:cxnChg chg="del mod topLvl">
          <ac:chgData name="Nicolas Delfosse" userId="d965f3d4-ea58-4afe-85b0-6f02e8cf3c22" providerId="ADAL" clId="{0B06A6DF-F031-4FC4-B35A-548A77AFA3C5}" dt="2023-07-28T11:36:49.571" v="7625" actId="478"/>
          <ac:cxnSpMkLst>
            <pc:docMk/>
            <pc:sldMk cId="4264207177" sldId="2147479332"/>
            <ac:cxnSpMk id="188" creationId="{ECD3C955-2AD5-B4E5-2E8B-6310F99808D5}"/>
          </ac:cxnSpMkLst>
        </pc:cxnChg>
        <pc:cxnChg chg="del mod topLvl">
          <ac:chgData name="Nicolas Delfosse" userId="d965f3d4-ea58-4afe-85b0-6f02e8cf3c22" providerId="ADAL" clId="{0B06A6DF-F031-4FC4-B35A-548A77AFA3C5}" dt="2023-07-28T11:36:51.414" v="7626" actId="478"/>
          <ac:cxnSpMkLst>
            <pc:docMk/>
            <pc:sldMk cId="4264207177" sldId="2147479332"/>
            <ac:cxnSpMk id="189" creationId="{DB590FED-DC4A-5565-0CE1-390FE82DE298}"/>
          </ac:cxnSpMkLst>
        </pc:cxnChg>
        <pc:cxnChg chg="del mod topLvl">
          <ac:chgData name="Nicolas Delfosse" userId="d965f3d4-ea58-4afe-85b0-6f02e8cf3c22" providerId="ADAL" clId="{0B06A6DF-F031-4FC4-B35A-548A77AFA3C5}" dt="2023-07-28T11:36:44.323" v="7622" actId="478"/>
          <ac:cxnSpMkLst>
            <pc:docMk/>
            <pc:sldMk cId="4264207177" sldId="2147479332"/>
            <ac:cxnSpMk id="191" creationId="{04E7E3BB-5E56-D27D-E49A-D2AE565C67EE}"/>
          </ac:cxnSpMkLst>
        </pc:cxnChg>
        <pc:cxnChg chg="del mod topLvl">
          <ac:chgData name="Nicolas Delfosse" userId="d965f3d4-ea58-4afe-85b0-6f02e8cf3c22" providerId="ADAL" clId="{0B06A6DF-F031-4FC4-B35A-548A77AFA3C5}" dt="2023-07-28T11:36:59.386" v="7634" actId="478"/>
          <ac:cxnSpMkLst>
            <pc:docMk/>
            <pc:sldMk cId="4264207177" sldId="2147479332"/>
            <ac:cxnSpMk id="195" creationId="{C2AB24F6-9F59-EF88-5680-4FEDC9D299DA}"/>
          </ac:cxnSpMkLst>
        </pc:cxnChg>
        <pc:cxnChg chg="del mod topLvl">
          <ac:chgData name="Nicolas Delfosse" userId="d965f3d4-ea58-4afe-85b0-6f02e8cf3c22" providerId="ADAL" clId="{0B06A6DF-F031-4FC4-B35A-548A77AFA3C5}" dt="2023-07-28T11:36:51.414" v="7626" actId="478"/>
          <ac:cxnSpMkLst>
            <pc:docMk/>
            <pc:sldMk cId="4264207177" sldId="2147479332"/>
            <ac:cxnSpMk id="197" creationId="{FCE58B8D-27A9-A20D-26A8-B45822621BAF}"/>
          </ac:cxnSpMkLst>
        </pc:cxnChg>
        <pc:cxnChg chg="del mod topLvl">
          <ac:chgData name="Nicolas Delfosse" userId="d965f3d4-ea58-4afe-85b0-6f02e8cf3c22" providerId="ADAL" clId="{0B06A6DF-F031-4FC4-B35A-548A77AFA3C5}" dt="2023-07-28T11:36:48.312" v="7624" actId="478"/>
          <ac:cxnSpMkLst>
            <pc:docMk/>
            <pc:sldMk cId="4264207177" sldId="2147479332"/>
            <ac:cxnSpMk id="198" creationId="{FE49A551-C7AB-52A2-9102-7E3A9F51030C}"/>
          </ac:cxnSpMkLst>
        </pc:cxnChg>
        <pc:cxnChg chg="del mod topLvl">
          <ac:chgData name="Nicolas Delfosse" userId="d965f3d4-ea58-4afe-85b0-6f02e8cf3c22" providerId="ADAL" clId="{0B06A6DF-F031-4FC4-B35A-548A77AFA3C5}" dt="2023-07-28T11:35:33.072" v="7612" actId="478"/>
          <ac:cxnSpMkLst>
            <pc:docMk/>
            <pc:sldMk cId="4264207177" sldId="2147479332"/>
            <ac:cxnSpMk id="257" creationId="{20C43F9A-C372-D37F-1371-C5CB6074EECB}"/>
          </ac:cxnSpMkLst>
        </pc:cxnChg>
        <pc:cxnChg chg="del mod topLvl">
          <ac:chgData name="Nicolas Delfosse" userId="d965f3d4-ea58-4afe-85b0-6f02e8cf3c22" providerId="ADAL" clId="{0B06A6DF-F031-4FC4-B35A-548A77AFA3C5}" dt="2023-07-28T11:35:29.393" v="7610" actId="478"/>
          <ac:cxnSpMkLst>
            <pc:docMk/>
            <pc:sldMk cId="4264207177" sldId="2147479332"/>
            <ac:cxnSpMk id="263" creationId="{4BF77D7A-8074-3731-3E5C-542D02239BBB}"/>
          </ac:cxnSpMkLst>
        </pc:cxnChg>
        <pc:cxnChg chg="del mod topLvl">
          <ac:chgData name="Nicolas Delfosse" userId="d965f3d4-ea58-4afe-85b0-6f02e8cf3c22" providerId="ADAL" clId="{0B06A6DF-F031-4FC4-B35A-548A77AFA3C5}" dt="2023-07-28T11:37:08.530" v="7641" actId="478"/>
          <ac:cxnSpMkLst>
            <pc:docMk/>
            <pc:sldMk cId="4264207177" sldId="2147479332"/>
            <ac:cxnSpMk id="266" creationId="{19B26AE7-4194-19E1-0CA1-A7265398F5A1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270" creationId="{C6FF0B48-75AA-14B9-26A2-0FAEA0B1755C}"/>
          </ac:cxnSpMkLst>
        </pc:cxnChg>
        <pc:cxnChg chg="del mod topLvl">
          <ac:chgData name="Nicolas Delfosse" userId="d965f3d4-ea58-4afe-85b0-6f02e8cf3c22" providerId="ADAL" clId="{0B06A6DF-F031-4FC4-B35A-548A77AFA3C5}" dt="2023-07-28T11:37:17.381" v="7650" actId="478"/>
          <ac:cxnSpMkLst>
            <pc:docMk/>
            <pc:sldMk cId="4264207177" sldId="2147479332"/>
            <ac:cxnSpMk id="272" creationId="{0D33FADE-CDA4-C462-54F5-6FD0740098DE}"/>
          </ac:cxnSpMkLst>
        </pc:cxnChg>
        <pc:cxnChg chg="del mod topLvl">
          <ac:chgData name="Nicolas Delfosse" userId="d965f3d4-ea58-4afe-85b0-6f02e8cf3c22" providerId="ADAL" clId="{0B06A6DF-F031-4FC4-B35A-548A77AFA3C5}" dt="2023-07-28T11:35:25.581" v="7607" actId="478"/>
          <ac:cxnSpMkLst>
            <pc:docMk/>
            <pc:sldMk cId="4264207177" sldId="2147479332"/>
            <ac:cxnSpMk id="273" creationId="{DFD2AAD2-9D1E-BB7B-17D0-D8E8C27062B7}"/>
          </ac:cxnSpMkLst>
        </pc:cxnChg>
        <pc:cxnChg chg="del mod topLvl">
          <ac:chgData name="Nicolas Delfosse" userId="d965f3d4-ea58-4afe-85b0-6f02e8cf3c22" providerId="ADAL" clId="{0B06A6DF-F031-4FC4-B35A-548A77AFA3C5}" dt="2023-07-28T11:37:10.246" v="7643" actId="478"/>
          <ac:cxnSpMkLst>
            <pc:docMk/>
            <pc:sldMk cId="4264207177" sldId="2147479332"/>
            <ac:cxnSpMk id="275" creationId="{95D194A5-4131-42F2-C38F-6CB9333BFE7F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279" creationId="{FB7B52EC-5F4A-6110-C1CD-9E4629B56B45}"/>
          </ac:cxnSpMkLst>
        </pc:cxnChg>
        <pc:cxnChg chg="del mod topLvl">
          <ac:chgData name="Nicolas Delfosse" userId="d965f3d4-ea58-4afe-85b0-6f02e8cf3c22" providerId="ADAL" clId="{0B06A6DF-F031-4FC4-B35A-548A77AFA3C5}" dt="2023-07-28T11:35:46.731" v="7618" actId="478"/>
          <ac:cxnSpMkLst>
            <pc:docMk/>
            <pc:sldMk cId="4264207177" sldId="2147479332"/>
            <ac:cxnSpMk id="281" creationId="{516854CD-EFD6-AA99-4099-8C4880923567}"/>
          </ac:cxnSpMkLst>
        </pc:cxnChg>
        <pc:cxnChg chg="del mod topLvl">
          <ac:chgData name="Nicolas Delfosse" userId="d965f3d4-ea58-4afe-85b0-6f02e8cf3c22" providerId="ADAL" clId="{0B06A6DF-F031-4FC4-B35A-548A77AFA3C5}" dt="2023-07-28T11:37:13.577" v="7647" actId="478"/>
          <ac:cxnSpMkLst>
            <pc:docMk/>
            <pc:sldMk cId="4264207177" sldId="2147479332"/>
            <ac:cxnSpMk id="282" creationId="{865D4893-3FC9-A4C3-4A44-95B9AEA37820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294" creationId="{64159968-7A00-E382-B8D1-6807ED42D15D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300" creationId="{6D6CD90A-A9E1-FBCD-1540-FE8195A1329B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303" creationId="{42DC6732-5DE8-9D6D-4AE0-235A886F008F}"/>
          </ac:cxnSpMkLst>
        </pc:cxnChg>
        <pc:cxnChg chg="del mod topLvl">
          <ac:chgData name="Nicolas Delfosse" userId="d965f3d4-ea58-4afe-85b0-6f02e8cf3c22" providerId="ADAL" clId="{0B06A6DF-F031-4FC4-B35A-548A77AFA3C5}" dt="2023-07-28T11:35:23.142" v="7606" actId="478"/>
          <ac:cxnSpMkLst>
            <pc:docMk/>
            <pc:sldMk cId="4264207177" sldId="2147479332"/>
            <ac:cxnSpMk id="310" creationId="{ADED5D50-16AF-7DF6-A138-89ECCE396AA4}"/>
          </ac:cxnSpMkLst>
        </pc:cxnChg>
        <pc:cxnChg chg="del mod topLvl">
          <ac:chgData name="Nicolas Delfosse" userId="d965f3d4-ea58-4afe-85b0-6f02e8cf3c22" providerId="ADAL" clId="{0B06A6DF-F031-4FC4-B35A-548A77AFA3C5}" dt="2023-07-28T11:36:55.353" v="7630" actId="478"/>
          <ac:cxnSpMkLst>
            <pc:docMk/>
            <pc:sldMk cId="4264207177" sldId="2147479332"/>
            <ac:cxnSpMk id="311" creationId="{EDA5A7F3-181D-B581-0DFD-0EED9D1F7322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12" creationId="{A68C4DA8-80E3-C40F-2007-7500745E121C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15" creationId="{02B2360B-7C23-D469-1BFB-8D6B6DEFB389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17" creationId="{303FE9C9-0E54-2880-0595-FAFD6052B8EE}"/>
          </ac:cxnSpMkLst>
        </pc:cxnChg>
        <pc:cxnChg chg="del mod topLvl">
          <ac:chgData name="Nicolas Delfosse" userId="d965f3d4-ea58-4afe-85b0-6f02e8cf3c22" providerId="ADAL" clId="{0B06A6DF-F031-4FC4-B35A-548A77AFA3C5}" dt="2023-07-28T11:36:54.741" v="7629" actId="478"/>
          <ac:cxnSpMkLst>
            <pc:docMk/>
            <pc:sldMk cId="4264207177" sldId="2147479332"/>
            <ac:cxnSpMk id="318" creationId="{FD1BB5FD-5284-6A1C-87F3-5DA019F10AE6}"/>
          </ac:cxnSpMkLst>
        </pc:cxnChg>
        <pc:cxnChg chg="del mod topLvl">
          <ac:chgData name="Nicolas Delfosse" userId="d965f3d4-ea58-4afe-85b0-6f02e8cf3c22" providerId="ADAL" clId="{0B06A6DF-F031-4FC4-B35A-548A77AFA3C5}" dt="2023-07-28T11:35:51.017" v="7620" actId="478"/>
          <ac:cxnSpMkLst>
            <pc:docMk/>
            <pc:sldMk cId="4264207177" sldId="2147479332"/>
            <ac:cxnSpMk id="319" creationId="{65710BA0-9CFF-2C82-AB64-ECBDA2CB447B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20" creationId="{2A009AC6-B30A-A3EB-15DC-840DE4654DE1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23" creationId="{C2E24FBD-B71C-BFE3-96AD-6126F974CC06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25" creationId="{CAD45BC4-0865-4EED-C7A5-80C4D91239EC}"/>
          </ac:cxnSpMkLst>
        </pc:cxnChg>
        <pc:cxnChg chg="del mod topLvl">
          <ac:chgData name="Nicolas Delfosse" userId="d965f3d4-ea58-4afe-85b0-6f02e8cf3c22" providerId="ADAL" clId="{0B06A6DF-F031-4FC4-B35A-548A77AFA3C5}" dt="2023-07-28T11:35:49.975" v="7619" actId="478"/>
          <ac:cxnSpMkLst>
            <pc:docMk/>
            <pc:sldMk cId="4264207177" sldId="2147479332"/>
            <ac:cxnSpMk id="326" creationId="{8A9A6CC8-B871-1600-508D-61891DB80049}"/>
          </ac:cxnSpMkLst>
        </pc:cxnChg>
        <pc:cxnChg chg="del mod topLvl">
          <ac:chgData name="Nicolas Delfosse" userId="d965f3d4-ea58-4afe-85b0-6f02e8cf3c22" providerId="ADAL" clId="{0B06A6DF-F031-4FC4-B35A-548A77AFA3C5}" dt="2023-07-28T11:36:52.918" v="7627" actId="478"/>
          <ac:cxnSpMkLst>
            <pc:docMk/>
            <pc:sldMk cId="4264207177" sldId="2147479332"/>
            <ac:cxnSpMk id="335" creationId="{1CDBA9E7-72FD-54F8-6117-26B13FF50F39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39" creationId="{DACFD882-DC11-D52C-CEF1-478F3B4F00AF}"/>
          </ac:cxnSpMkLst>
        </pc:cxnChg>
        <pc:cxnChg chg="del mod topLvl">
          <ac:chgData name="Nicolas Delfosse" userId="d965f3d4-ea58-4afe-85b0-6f02e8cf3c22" providerId="ADAL" clId="{0B06A6DF-F031-4FC4-B35A-548A77AFA3C5}" dt="2023-07-28T11:36:51.414" v="7626" actId="478"/>
          <ac:cxnSpMkLst>
            <pc:docMk/>
            <pc:sldMk cId="4264207177" sldId="2147479332"/>
            <ac:cxnSpMk id="342" creationId="{FAA23A05-369B-A431-5C27-22FCBA3AEFE0}"/>
          </ac:cxnSpMkLst>
        </pc:cxnChg>
        <pc:cxnChg chg="del mod topLvl">
          <ac:chgData name="Nicolas Delfosse" userId="d965f3d4-ea58-4afe-85b0-6f02e8cf3c22" providerId="ADAL" clId="{0B06A6DF-F031-4FC4-B35A-548A77AFA3C5}" dt="2023-07-28T11:35:27.581" v="7609" actId="478"/>
          <ac:cxnSpMkLst>
            <pc:docMk/>
            <pc:sldMk cId="4264207177" sldId="2147479332"/>
            <ac:cxnSpMk id="359" creationId="{A380CEB7-41CA-CBA1-63B1-442E33E57430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60" creationId="{0042D9E9-6C12-6C71-5471-A97BCE4609A4}"/>
          </ac:cxnSpMkLst>
        </pc:cxnChg>
        <pc:cxnChg chg="del mod topLvl">
          <ac:chgData name="Nicolas Delfosse" userId="d965f3d4-ea58-4afe-85b0-6f02e8cf3c22" providerId="ADAL" clId="{0B06A6DF-F031-4FC4-B35A-548A77AFA3C5}" dt="2023-07-28T11:35:26.667" v="7608" actId="478"/>
          <ac:cxnSpMkLst>
            <pc:docMk/>
            <pc:sldMk cId="4264207177" sldId="2147479332"/>
            <ac:cxnSpMk id="366" creationId="{329A45AC-27DC-6910-662E-71BA02A779D8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75" creationId="{E5354547-7533-B463-7107-1483A20849A3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79" creationId="{C1B5AD4B-3C68-8687-6F9A-CBD77F04AC1D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82" creationId="{7D9895D8-1814-DE3C-A627-F6735290214A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83" creationId="{91034C9D-B4E7-2947-A8FA-CC46ABF2A3D1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84" creationId="{295EAD77-3EB8-E953-B1F6-0D910C549ED7}"/>
          </ac:cxnSpMkLst>
        </pc:cxnChg>
        <pc:cxnChg chg="del mod topLvl">
          <ac:chgData name="Nicolas Delfosse" userId="d965f3d4-ea58-4afe-85b0-6f02e8cf3c22" providerId="ADAL" clId="{0B06A6DF-F031-4FC4-B35A-548A77AFA3C5}" dt="2023-07-28T11:35:11.488" v="7604" actId="478"/>
          <ac:cxnSpMkLst>
            <pc:docMk/>
            <pc:sldMk cId="4264207177" sldId="2147479332"/>
            <ac:cxnSpMk id="390" creationId="{7B6571FE-AADE-CCC9-D592-561DC7CA83C2}"/>
          </ac:cxnSpMkLst>
        </pc:cxnChg>
        <pc:cxnChg chg="del mod topLvl">
          <ac:chgData name="Nicolas Delfosse" userId="d965f3d4-ea58-4afe-85b0-6f02e8cf3c22" providerId="ADAL" clId="{0B06A6DF-F031-4FC4-B35A-548A77AFA3C5}" dt="2023-07-28T11:35:15.584" v="7605" actId="478"/>
          <ac:cxnSpMkLst>
            <pc:docMk/>
            <pc:sldMk cId="4264207177" sldId="2147479332"/>
            <ac:cxnSpMk id="440" creationId="{3DFAFD6B-427F-F5D7-9B9A-03BCD38E4502}"/>
          </ac:cxnSpMkLst>
        </pc:cxnChg>
        <pc:cxnChg chg="del mod topLvl">
          <ac:chgData name="Nicolas Delfosse" userId="d965f3d4-ea58-4afe-85b0-6f02e8cf3c22" providerId="ADAL" clId="{0B06A6DF-F031-4FC4-B35A-548A77AFA3C5}" dt="2023-07-28T11:35:15.584" v="7605" actId="478"/>
          <ac:cxnSpMkLst>
            <pc:docMk/>
            <pc:sldMk cId="4264207177" sldId="2147479332"/>
            <ac:cxnSpMk id="446" creationId="{55400519-0685-BE52-D05D-88D2EF29547C}"/>
          </ac:cxnSpMkLst>
        </pc:cxnChg>
      </pc:sldChg>
      <pc:sldChg chg="modSp add del ord modAnim">
        <pc:chgData name="Nicolas Delfosse" userId="d965f3d4-ea58-4afe-85b0-6f02e8cf3c22" providerId="ADAL" clId="{0B06A6DF-F031-4FC4-B35A-548A77AFA3C5}" dt="2023-07-28T11:49:15.315" v="7856" actId="47"/>
        <pc:sldMkLst>
          <pc:docMk/>
          <pc:sldMk cId="592911499" sldId="2147479333"/>
        </pc:sldMkLst>
        <pc:spChg chg="mod">
          <ac:chgData name="Nicolas Delfosse" userId="d965f3d4-ea58-4afe-85b0-6f02e8cf3c22" providerId="ADAL" clId="{0B06A6DF-F031-4FC4-B35A-548A77AFA3C5}" dt="2023-07-28T11:40:01.437" v="7689" actId="20577"/>
          <ac:spMkLst>
            <pc:docMk/>
            <pc:sldMk cId="592911499" sldId="2147479333"/>
            <ac:spMk id="4" creationId="{ADB2EA68-CA8C-9CDF-9B7A-AD0C0010C0BA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3:03:29.363" v="9284" actId="47"/>
        <pc:sldMkLst>
          <pc:docMk/>
          <pc:sldMk cId="763724056" sldId="2147479334"/>
        </pc:sldMkLst>
        <pc:spChg chg="mod">
          <ac:chgData name="Nicolas Delfosse" userId="d965f3d4-ea58-4afe-85b0-6f02e8cf3c22" providerId="ADAL" clId="{0B06A6DF-F031-4FC4-B35A-548A77AFA3C5}" dt="2023-07-28T11:40:47.120" v="7698" actId="20577"/>
          <ac:spMkLst>
            <pc:docMk/>
            <pc:sldMk cId="763724056" sldId="2147479334"/>
            <ac:spMk id="2" creationId="{A084638E-6A94-A939-D726-8FFAB6FC9744}"/>
          </ac:spMkLst>
        </pc:sp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115617262" sldId="2147479335"/>
        </pc:sldMkLst>
      </pc:sldChg>
      <pc:sldChg chg="addSp delSp modSp add del mod delAnim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3758503019" sldId="2147479335"/>
        </pc:sldMkLst>
        <pc:spChg chg="mod">
          <ac:chgData name="Nicolas Delfosse" userId="d965f3d4-ea58-4afe-85b0-6f02e8cf3c22" providerId="ADAL" clId="{0B06A6DF-F031-4FC4-B35A-548A77AFA3C5}" dt="2023-07-28T12:07:09.972" v="8252" actId="1076"/>
          <ac:spMkLst>
            <pc:docMk/>
            <pc:sldMk cId="3758503019" sldId="2147479335"/>
            <ac:spMk id="2" creationId="{74C041EB-3483-F81D-F617-BB7C8C903107}"/>
          </ac:spMkLst>
        </pc:spChg>
        <pc:spChg chg="add mod">
          <ac:chgData name="Nicolas Delfosse" userId="d965f3d4-ea58-4afe-85b0-6f02e8cf3c22" providerId="ADAL" clId="{0B06A6DF-F031-4FC4-B35A-548A77AFA3C5}" dt="2023-07-28T11:48:50.965" v="7853" actId="1076"/>
          <ac:spMkLst>
            <pc:docMk/>
            <pc:sldMk cId="3758503019" sldId="2147479335"/>
            <ac:spMk id="3" creationId="{70E50828-E9CB-53F9-CDF3-D6E7EFDBB2AB}"/>
          </ac:spMkLst>
        </pc:spChg>
        <pc:spChg chg="add mod">
          <ac:chgData name="Nicolas Delfosse" userId="d965f3d4-ea58-4afe-85b0-6f02e8cf3c22" providerId="ADAL" clId="{0B06A6DF-F031-4FC4-B35A-548A77AFA3C5}" dt="2023-07-28T13:03:14.648" v="9282" actId="1076"/>
          <ac:spMkLst>
            <pc:docMk/>
            <pc:sldMk cId="3758503019" sldId="2147479335"/>
            <ac:spMk id="3" creationId="{83071473-1EDB-BD02-A0BE-A2341D3F4CBA}"/>
          </ac:spMkLst>
        </pc:spChg>
        <pc:spChg chg="del">
          <ac:chgData name="Nicolas Delfosse" userId="d965f3d4-ea58-4afe-85b0-6f02e8cf3c22" providerId="ADAL" clId="{0B06A6DF-F031-4FC4-B35A-548A77AFA3C5}" dt="2023-07-28T11:56:07.761" v="8006" actId="478"/>
          <ac:spMkLst>
            <pc:docMk/>
            <pc:sldMk cId="3758503019" sldId="2147479335"/>
            <ac:spMk id="4" creationId="{ADB2EA68-CA8C-9CDF-9B7A-AD0C0010C0BA}"/>
          </ac:spMkLst>
        </pc:spChg>
        <pc:spChg chg="add mod">
          <ac:chgData name="Nicolas Delfosse" userId="d965f3d4-ea58-4afe-85b0-6f02e8cf3c22" providerId="ADAL" clId="{0B06A6DF-F031-4FC4-B35A-548A77AFA3C5}" dt="2023-07-28T12:07:25.676" v="8255" actId="20577"/>
          <ac:spMkLst>
            <pc:docMk/>
            <pc:sldMk cId="3758503019" sldId="2147479335"/>
            <ac:spMk id="5" creationId="{AE1D5B5E-F50E-E86A-CBC0-BC1E0D1DF0BB}"/>
          </ac:spMkLst>
        </pc:spChg>
        <pc:spChg chg="add mod">
          <ac:chgData name="Nicolas Delfosse" userId="d965f3d4-ea58-4afe-85b0-6f02e8cf3c22" providerId="ADAL" clId="{0B06A6DF-F031-4FC4-B35A-548A77AFA3C5}" dt="2023-07-28T11:58:46.347" v="8084" actId="1076"/>
          <ac:spMkLst>
            <pc:docMk/>
            <pc:sldMk cId="3758503019" sldId="2147479335"/>
            <ac:spMk id="6" creationId="{B61D8393-BC49-0744-50C0-BAA7E85E31C0}"/>
          </ac:spMkLst>
        </pc:spChg>
        <pc:spChg chg="add mod">
          <ac:chgData name="Nicolas Delfosse" userId="d965f3d4-ea58-4afe-85b0-6f02e8cf3c22" providerId="ADAL" clId="{0B06A6DF-F031-4FC4-B35A-548A77AFA3C5}" dt="2023-07-28T12:07:25.676" v="8255" actId="20577"/>
          <ac:spMkLst>
            <pc:docMk/>
            <pc:sldMk cId="3758503019" sldId="2147479335"/>
            <ac:spMk id="7" creationId="{16AF202D-E4BB-A458-9907-4FC63575536F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1" creationId="{1B5B4016-957C-7CFB-A341-43D5788D1656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2" creationId="{B8EA2E71-04BB-8BC5-D802-5E442F1801CF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3" creationId="{F7B5742E-FF56-8E5D-E48C-BE6264D5A181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4" creationId="{33A987FE-641D-991D-1ED1-FA0A510DCE63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5" creationId="{24971378-3745-53B3-EB22-BA6BB5070F9B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6" creationId="{C2B6C5F9-3EDB-C058-9AFC-3C174B55897E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17" creationId="{37EC1067-9516-D549-C68B-EC899275BBF8}"/>
          </ac:spMkLst>
        </pc:spChg>
        <pc:spChg chg="del mod">
          <ac:chgData name="Nicolas Delfosse" userId="d965f3d4-ea58-4afe-85b0-6f02e8cf3c22" providerId="ADAL" clId="{0B06A6DF-F031-4FC4-B35A-548A77AFA3C5}" dt="2023-07-28T11:47:02.353" v="7794" actId="21"/>
          <ac:spMkLst>
            <pc:docMk/>
            <pc:sldMk cId="3758503019" sldId="2147479335"/>
            <ac:spMk id="18" creationId="{E567531C-4A68-32C8-25A5-22BD506D3122}"/>
          </ac:spMkLst>
        </pc:spChg>
        <pc:spChg chg="del mod">
          <ac:chgData name="Nicolas Delfosse" userId="d965f3d4-ea58-4afe-85b0-6f02e8cf3c22" providerId="ADAL" clId="{0B06A6DF-F031-4FC4-B35A-548A77AFA3C5}" dt="2023-07-28T11:47:02.353" v="7794" actId="21"/>
          <ac:spMkLst>
            <pc:docMk/>
            <pc:sldMk cId="3758503019" sldId="2147479335"/>
            <ac:spMk id="19" creationId="{038EF7B7-D20F-25AA-88BD-E7C4FB0AB617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20" creationId="{610E15A3-F0E8-AE5F-B8FA-6429632564D1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21" creationId="{98246A4E-8539-3857-53E9-174BD40C17D9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22" creationId="{7F844CF8-5E14-4C21-751E-2A53271716F8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26" creationId="{A9C29959-270F-7B57-41C9-1F82B38B489A}"/>
          </ac:spMkLst>
        </pc:spChg>
        <pc:spChg chg="del mod">
          <ac:chgData name="Nicolas Delfosse" userId="d965f3d4-ea58-4afe-85b0-6f02e8cf3c22" providerId="ADAL" clId="{0B06A6DF-F031-4FC4-B35A-548A77AFA3C5}" dt="2023-07-28T11:47:02.353" v="7794" actId="21"/>
          <ac:spMkLst>
            <pc:docMk/>
            <pc:sldMk cId="3758503019" sldId="2147479335"/>
            <ac:spMk id="27" creationId="{94FFACE2-E95C-FA01-3F3E-1E982584C6F2}"/>
          </ac:spMkLst>
        </pc:spChg>
        <pc:spChg chg="del mod">
          <ac:chgData name="Nicolas Delfosse" userId="d965f3d4-ea58-4afe-85b0-6f02e8cf3c22" providerId="ADAL" clId="{0B06A6DF-F031-4FC4-B35A-548A77AFA3C5}" dt="2023-07-28T11:47:02.353" v="7794" actId="21"/>
          <ac:spMkLst>
            <pc:docMk/>
            <pc:sldMk cId="3758503019" sldId="2147479335"/>
            <ac:spMk id="28" creationId="{F1ACC0AE-D575-E7F3-7C8E-40F9E94788A8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29" creationId="{2A15C376-5874-8C25-4593-0294E8B0533A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30" creationId="{716A54B4-F8ED-4A3C-289E-15A8D48711B0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31" creationId="{85277A42-EE1C-42FC-EFE9-7A1FBFC88827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32" creationId="{4A55C176-6B1C-857A-2CBD-7A6883723EAA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33" creationId="{41BE5372-4FE5-E488-A416-27745A069A3F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34" creationId="{A2224C4B-3164-75B6-30E9-8F80A38FBA9D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2" creationId="{6E148806-C336-7388-2F97-5831BE4A2863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3" creationId="{E0E59288-95D9-F9F8-9506-C32525FF49FA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4" creationId="{EE1B848F-0756-F707-58DA-9F8E2BD6C4DA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5" creationId="{5649A375-93A1-7570-31A4-610297A0F474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6" creationId="{C34B9358-2CA7-4215-AB2E-D0AEEBDB2F98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49" creationId="{02E121EB-6EF4-8B3B-09E3-B21AE11BC4BC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0" creationId="{95910432-A207-C568-C288-587EEF1B80BE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1" creationId="{D6A73299-2E6B-E6C3-F99F-1F32E46B93B1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2" creationId="{EFD1D323-130D-9E38-6D97-F2352E8614CC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3" creationId="{1F8560E0-E3D5-063D-E5EF-F581184EA040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4" creationId="{159855FE-6A66-63DC-1F9C-3A5CF05EB1B5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5" creationId="{451F3899-E871-23FC-3888-A7EC6C4E6B4C}"/>
          </ac:spMkLst>
        </pc:spChg>
        <pc:spChg chg="mod">
          <ac:chgData name="Nicolas Delfosse" userId="d965f3d4-ea58-4afe-85b0-6f02e8cf3c22" providerId="ADAL" clId="{0B06A6DF-F031-4FC4-B35A-548A77AFA3C5}" dt="2023-07-28T11:46:51.310" v="7791"/>
          <ac:spMkLst>
            <pc:docMk/>
            <pc:sldMk cId="3758503019" sldId="2147479335"/>
            <ac:spMk id="56" creationId="{5AFA4100-F590-6414-8BD2-4F6F17BE0D07}"/>
          </ac:spMkLst>
        </pc:spChg>
        <pc:spChg chg="add mod topLvl">
          <ac:chgData name="Nicolas Delfosse" userId="d965f3d4-ea58-4afe-85b0-6f02e8cf3c22" providerId="ADAL" clId="{0B06A6DF-F031-4FC4-B35A-548A77AFA3C5}" dt="2023-07-28T12:07:40.403" v="8258" actId="165"/>
          <ac:spMkLst>
            <pc:docMk/>
            <pc:sldMk cId="3758503019" sldId="2147479335"/>
            <ac:spMk id="57" creationId="{3338A177-26C6-8C21-043E-789A4224C1AB}"/>
          </ac:spMkLst>
        </pc:spChg>
        <pc:spChg chg="add mod">
          <ac:chgData name="Nicolas Delfosse" userId="d965f3d4-ea58-4afe-85b0-6f02e8cf3c22" providerId="ADAL" clId="{0B06A6DF-F031-4FC4-B35A-548A77AFA3C5}" dt="2023-07-28T11:48:55.524" v="7854" actId="1076"/>
          <ac:spMkLst>
            <pc:docMk/>
            <pc:sldMk cId="3758503019" sldId="2147479335"/>
            <ac:spMk id="58" creationId="{433578D0-7D04-E662-5041-36B37A596B79}"/>
          </ac:spMkLst>
        </pc:spChg>
        <pc:spChg chg="add mod">
          <ac:chgData name="Nicolas Delfosse" userId="d965f3d4-ea58-4afe-85b0-6f02e8cf3c22" providerId="ADAL" clId="{0B06A6DF-F031-4FC4-B35A-548A77AFA3C5}" dt="2023-07-28T11:48:55.524" v="7854" actId="1076"/>
          <ac:spMkLst>
            <pc:docMk/>
            <pc:sldMk cId="3758503019" sldId="2147479335"/>
            <ac:spMk id="59" creationId="{A94FD3DF-503A-3434-E5BC-2BEF9C4F569F}"/>
          </ac:spMkLst>
        </pc:spChg>
        <pc:spChg chg="add mod">
          <ac:chgData name="Nicolas Delfosse" userId="d965f3d4-ea58-4afe-85b0-6f02e8cf3c22" providerId="ADAL" clId="{0B06A6DF-F031-4FC4-B35A-548A77AFA3C5}" dt="2023-07-28T11:48:55.524" v="7854" actId="1076"/>
          <ac:spMkLst>
            <pc:docMk/>
            <pc:sldMk cId="3758503019" sldId="2147479335"/>
            <ac:spMk id="60" creationId="{55602E2C-7CE0-F059-EE3E-7CE2EDBB17B7}"/>
          </ac:spMkLst>
        </pc:spChg>
        <pc:spChg chg="add mod">
          <ac:chgData name="Nicolas Delfosse" userId="d965f3d4-ea58-4afe-85b0-6f02e8cf3c22" providerId="ADAL" clId="{0B06A6DF-F031-4FC4-B35A-548A77AFA3C5}" dt="2023-07-28T11:48:55.524" v="7854" actId="1076"/>
          <ac:spMkLst>
            <pc:docMk/>
            <pc:sldMk cId="3758503019" sldId="2147479335"/>
            <ac:spMk id="61" creationId="{5B815606-B6B8-1979-2BC1-EA5A631575FE}"/>
          </ac:spMkLst>
        </pc:spChg>
        <pc:spChg chg="add del mod">
          <ac:chgData name="Nicolas Delfosse" userId="d965f3d4-ea58-4afe-85b0-6f02e8cf3c22" providerId="ADAL" clId="{0B06A6DF-F031-4FC4-B35A-548A77AFA3C5}" dt="2023-07-28T11:47:41.153" v="7801" actId="478"/>
          <ac:spMkLst>
            <pc:docMk/>
            <pc:sldMk cId="3758503019" sldId="2147479335"/>
            <ac:spMk id="62" creationId="{54BD2760-5692-7F57-87D5-9A9C1E9B8738}"/>
          </ac:spMkLst>
        </pc:spChg>
        <pc:spChg chg="add mod">
          <ac:chgData name="Nicolas Delfosse" userId="d965f3d4-ea58-4afe-85b0-6f02e8cf3c22" providerId="ADAL" clId="{0B06A6DF-F031-4FC4-B35A-548A77AFA3C5}" dt="2023-07-28T11:59:42.772" v="8095" actId="20577"/>
          <ac:spMkLst>
            <pc:docMk/>
            <pc:sldMk cId="3758503019" sldId="2147479335"/>
            <ac:spMk id="63" creationId="{71C146F7-2C34-B295-003B-D200772F4D8D}"/>
          </ac:spMkLst>
        </pc:spChg>
        <pc:spChg chg="add mod">
          <ac:chgData name="Nicolas Delfosse" userId="d965f3d4-ea58-4afe-85b0-6f02e8cf3c22" providerId="ADAL" clId="{0B06A6DF-F031-4FC4-B35A-548A77AFA3C5}" dt="2023-07-28T11:56:11.168" v="8008" actId="571"/>
          <ac:spMkLst>
            <pc:docMk/>
            <pc:sldMk cId="3758503019" sldId="2147479335"/>
            <ac:spMk id="64" creationId="{5A7718D7-AED9-1FF1-FEE1-F6020CCD5FD6}"/>
          </ac:spMkLst>
        </pc:spChg>
        <pc:spChg chg="add mod">
          <ac:chgData name="Nicolas Delfosse" userId="d965f3d4-ea58-4afe-85b0-6f02e8cf3c22" providerId="ADAL" clId="{0B06A6DF-F031-4FC4-B35A-548A77AFA3C5}" dt="2023-07-28T12:04:37.955" v="8206" actId="207"/>
          <ac:spMkLst>
            <pc:docMk/>
            <pc:sldMk cId="3758503019" sldId="2147479335"/>
            <ac:spMk id="66" creationId="{D636ABCF-B0CA-D430-F9E8-F80C85627C0C}"/>
          </ac:spMkLst>
        </pc:spChg>
        <pc:spChg chg="add mod">
          <ac:chgData name="Nicolas Delfosse" userId="d965f3d4-ea58-4afe-85b0-6f02e8cf3c22" providerId="ADAL" clId="{0B06A6DF-F031-4FC4-B35A-548A77AFA3C5}" dt="2023-07-28T12:00:02.168" v="8098" actId="20577"/>
          <ac:spMkLst>
            <pc:docMk/>
            <pc:sldMk cId="3758503019" sldId="2147479335"/>
            <ac:spMk id="77" creationId="{348D4199-9777-0F10-D90E-7D3AC271D053}"/>
          </ac:spMkLst>
        </pc:spChg>
        <pc:spChg chg="add mod">
          <ac:chgData name="Nicolas Delfosse" userId="d965f3d4-ea58-4afe-85b0-6f02e8cf3c22" providerId="ADAL" clId="{0B06A6DF-F031-4FC4-B35A-548A77AFA3C5}" dt="2023-07-28T12:00:11.855" v="8101" actId="20577"/>
          <ac:spMkLst>
            <pc:docMk/>
            <pc:sldMk cId="3758503019" sldId="2147479335"/>
            <ac:spMk id="78" creationId="{78363B7C-0BCD-6E0F-7934-35AF9081602B}"/>
          </ac:spMkLst>
        </pc:spChg>
        <pc:spChg chg="add mod">
          <ac:chgData name="Nicolas Delfosse" userId="d965f3d4-ea58-4afe-85b0-6f02e8cf3c22" providerId="ADAL" clId="{0B06A6DF-F031-4FC4-B35A-548A77AFA3C5}" dt="2023-07-28T12:00:05.348" v="8099" actId="20577"/>
          <ac:spMkLst>
            <pc:docMk/>
            <pc:sldMk cId="3758503019" sldId="2147479335"/>
            <ac:spMk id="79" creationId="{6C3777D2-E946-B324-D0C1-F9732F114E00}"/>
          </ac:spMkLst>
        </pc:spChg>
        <pc:spChg chg="add mod">
          <ac:chgData name="Nicolas Delfosse" userId="d965f3d4-ea58-4afe-85b0-6f02e8cf3c22" providerId="ADAL" clId="{0B06A6DF-F031-4FC4-B35A-548A77AFA3C5}" dt="2023-07-28T12:00:07.598" v="8100" actId="20577"/>
          <ac:spMkLst>
            <pc:docMk/>
            <pc:sldMk cId="3758503019" sldId="2147479335"/>
            <ac:spMk id="80" creationId="{E6EE627B-2ED8-381D-D633-7668B770E391}"/>
          </ac:spMkLst>
        </pc:spChg>
        <pc:spChg chg="add del mod">
          <ac:chgData name="Nicolas Delfosse" userId="d965f3d4-ea58-4afe-85b0-6f02e8cf3c22" providerId="ADAL" clId="{0B06A6DF-F031-4FC4-B35A-548A77AFA3C5}" dt="2023-07-28T12:00:41.282" v="8106" actId="478"/>
          <ac:spMkLst>
            <pc:docMk/>
            <pc:sldMk cId="3758503019" sldId="2147479335"/>
            <ac:spMk id="81" creationId="{0836F45C-ED7F-698F-65BE-B6E483FDC1E3}"/>
          </ac:spMkLst>
        </pc:spChg>
        <pc:spChg chg="add mod">
          <ac:chgData name="Nicolas Delfosse" userId="d965f3d4-ea58-4afe-85b0-6f02e8cf3c22" providerId="ADAL" clId="{0B06A6DF-F031-4FC4-B35A-548A77AFA3C5}" dt="2023-07-28T12:00:16.752" v="8103" actId="571"/>
          <ac:spMkLst>
            <pc:docMk/>
            <pc:sldMk cId="3758503019" sldId="2147479335"/>
            <ac:spMk id="83" creationId="{795974CB-2D45-6A9E-7680-9D1E129740C8}"/>
          </ac:spMkLst>
        </pc:spChg>
        <pc:spChg chg="add mod">
          <ac:chgData name="Nicolas Delfosse" userId="d965f3d4-ea58-4afe-85b0-6f02e8cf3c22" providerId="ADAL" clId="{0B06A6DF-F031-4FC4-B35A-548A77AFA3C5}" dt="2023-07-28T12:00:16.752" v="8103" actId="571"/>
          <ac:spMkLst>
            <pc:docMk/>
            <pc:sldMk cId="3758503019" sldId="2147479335"/>
            <ac:spMk id="84" creationId="{76796B51-FB77-5A75-003B-6BF2855BF455}"/>
          </ac:spMkLst>
        </pc:spChg>
        <pc:spChg chg="mod">
          <ac:chgData name="Nicolas Delfosse" userId="d965f3d4-ea58-4afe-85b0-6f02e8cf3c22" providerId="ADAL" clId="{0B06A6DF-F031-4FC4-B35A-548A77AFA3C5}" dt="2023-07-28T12:00:54.789" v="8112" actId="14100"/>
          <ac:spMkLst>
            <pc:docMk/>
            <pc:sldMk cId="3758503019" sldId="2147479335"/>
            <ac:spMk id="96" creationId="{F1850012-705B-5FEC-2D2F-B8A9F49B10E4}"/>
          </ac:spMkLst>
        </pc:spChg>
        <pc:spChg chg="mod">
          <ac:chgData name="Nicolas Delfosse" userId="d965f3d4-ea58-4afe-85b0-6f02e8cf3c22" providerId="ADAL" clId="{0B06A6DF-F031-4FC4-B35A-548A77AFA3C5}" dt="2023-07-28T12:01:02.154" v="8118" actId="20577"/>
          <ac:spMkLst>
            <pc:docMk/>
            <pc:sldMk cId="3758503019" sldId="2147479335"/>
            <ac:spMk id="97" creationId="{2A5B5ADB-20DB-6257-E213-50B28003F76A}"/>
          </ac:spMkLst>
        </pc:spChg>
        <pc:spChg chg="mod">
          <ac:chgData name="Nicolas Delfosse" userId="d965f3d4-ea58-4afe-85b0-6f02e8cf3c22" providerId="ADAL" clId="{0B06A6DF-F031-4FC4-B35A-548A77AFA3C5}" dt="2023-07-28T12:00:56.567" v="8113" actId="20577"/>
          <ac:spMkLst>
            <pc:docMk/>
            <pc:sldMk cId="3758503019" sldId="2147479335"/>
            <ac:spMk id="98" creationId="{3F4D227B-4A65-9D4A-3E3A-45F575BC9143}"/>
          </ac:spMkLst>
        </pc:spChg>
        <pc:spChg chg="mod">
          <ac:chgData name="Nicolas Delfosse" userId="d965f3d4-ea58-4afe-85b0-6f02e8cf3c22" providerId="ADAL" clId="{0B06A6DF-F031-4FC4-B35A-548A77AFA3C5}" dt="2023-07-28T12:00:58.130" v="8114" actId="20577"/>
          <ac:spMkLst>
            <pc:docMk/>
            <pc:sldMk cId="3758503019" sldId="2147479335"/>
            <ac:spMk id="99" creationId="{099085ED-D815-B8E2-5EC7-679EF5B64C92}"/>
          </ac:spMkLst>
        </pc:spChg>
        <pc:spChg chg="add mod">
          <ac:chgData name="Nicolas Delfosse" userId="d965f3d4-ea58-4afe-85b0-6f02e8cf3c22" providerId="ADAL" clId="{0B06A6DF-F031-4FC4-B35A-548A77AFA3C5}" dt="2023-07-28T12:02:48.697" v="8178" actId="1076"/>
          <ac:spMkLst>
            <pc:docMk/>
            <pc:sldMk cId="3758503019" sldId="2147479335"/>
            <ac:spMk id="101" creationId="{E8107C5E-8CEE-74B7-EDF5-41964417D98F}"/>
          </ac:spMkLst>
        </pc:spChg>
        <pc:spChg chg="mod">
          <ac:chgData name="Nicolas Delfosse" userId="d965f3d4-ea58-4afe-85b0-6f02e8cf3c22" providerId="ADAL" clId="{0B06A6DF-F031-4FC4-B35A-548A77AFA3C5}" dt="2023-07-28T12:03:20.731" v="8184" actId="692"/>
          <ac:spMkLst>
            <pc:docMk/>
            <pc:sldMk cId="3758503019" sldId="2147479335"/>
            <ac:spMk id="103" creationId="{DFD4514B-48B4-1370-FDD1-0D4F5FCB969A}"/>
          </ac:spMkLst>
        </pc:spChg>
        <pc:spChg chg="mod">
          <ac:chgData name="Nicolas Delfosse" userId="d965f3d4-ea58-4afe-85b0-6f02e8cf3c22" providerId="ADAL" clId="{0B06A6DF-F031-4FC4-B35A-548A77AFA3C5}" dt="2023-07-28T12:03:20.731" v="8184" actId="692"/>
          <ac:spMkLst>
            <pc:docMk/>
            <pc:sldMk cId="3758503019" sldId="2147479335"/>
            <ac:spMk id="104" creationId="{98374A07-82F4-4C31-63AF-1F6058718215}"/>
          </ac:spMkLst>
        </pc:spChg>
        <pc:spChg chg="mod">
          <ac:chgData name="Nicolas Delfosse" userId="d965f3d4-ea58-4afe-85b0-6f02e8cf3c22" providerId="ADAL" clId="{0B06A6DF-F031-4FC4-B35A-548A77AFA3C5}" dt="2023-07-28T12:03:20.731" v="8184" actId="692"/>
          <ac:spMkLst>
            <pc:docMk/>
            <pc:sldMk cId="3758503019" sldId="2147479335"/>
            <ac:spMk id="105" creationId="{D66FDBD8-D199-0766-FF3D-2F01BDC65A96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25" creationId="{544E28A6-76DA-E20E-0914-2C6E1B966DE8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36" creationId="{E05423B7-DD04-8827-9339-4DCC179081D4}"/>
          </ac:spMkLst>
        </pc:spChg>
        <pc:spChg chg="mod">
          <ac:chgData name="Nicolas Delfosse" userId="d965f3d4-ea58-4afe-85b0-6f02e8cf3c22" providerId="ADAL" clId="{0B06A6DF-F031-4FC4-B35A-548A77AFA3C5}" dt="2023-07-28T12:03:20.731" v="8184" actId="692"/>
          <ac:spMkLst>
            <pc:docMk/>
            <pc:sldMk cId="3758503019" sldId="2147479335"/>
            <ac:spMk id="143" creationId="{D2CF6270-D1C7-E513-DE65-A968C3734B6F}"/>
          </ac:spMkLst>
        </pc:spChg>
        <pc:spChg chg="del mod">
          <ac:chgData name="Nicolas Delfosse" userId="d965f3d4-ea58-4afe-85b0-6f02e8cf3c22" providerId="ADAL" clId="{0B06A6DF-F031-4FC4-B35A-548A77AFA3C5}" dt="2023-07-28T12:03:05.385" v="8181" actId="478"/>
          <ac:spMkLst>
            <pc:docMk/>
            <pc:sldMk cId="3758503019" sldId="2147479335"/>
            <ac:spMk id="144" creationId="{F7EE955E-7B28-5509-85A6-1DC45738C6B7}"/>
          </ac:spMkLst>
        </pc:spChg>
        <pc:spChg chg="mod">
          <ac:chgData name="Nicolas Delfosse" userId="d965f3d4-ea58-4afe-85b0-6f02e8cf3c22" providerId="ADAL" clId="{0B06A6DF-F031-4FC4-B35A-548A77AFA3C5}" dt="2023-07-28T12:03:41.042" v="8189"/>
          <ac:spMkLst>
            <pc:docMk/>
            <pc:sldMk cId="3758503019" sldId="2147479335"/>
            <ac:spMk id="146" creationId="{9E781CC8-3AE8-AE7F-D0A3-4202E6535B1D}"/>
          </ac:spMkLst>
        </pc:spChg>
        <pc:spChg chg="mod">
          <ac:chgData name="Nicolas Delfosse" userId="d965f3d4-ea58-4afe-85b0-6f02e8cf3c22" providerId="ADAL" clId="{0B06A6DF-F031-4FC4-B35A-548A77AFA3C5}" dt="2023-07-28T12:03:41.042" v="8189"/>
          <ac:spMkLst>
            <pc:docMk/>
            <pc:sldMk cId="3758503019" sldId="2147479335"/>
            <ac:spMk id="147" creationId="{F99EEC18-C2F2-6F6E-4573-863DA6DA9B7E}"/>
          </ac:spMkLst>
        </pc:spChg>
        <pc:spChg chg="mod">
          <ac:chgData name="Nicolas Delfosse" userId="d965f3d4-ea58-4afe-85b0-6f02e8cf3c22" providerId="ADAL" clId="{0B06A6DF-F031-4FC4-B35A-548A77AFA3C5}" dt="2023-07-28T12:03:41.042" v="8189"/>
          <ac:spMkLst>
            <pc:docMk/>
            <pc:sldMk cId="3758503019" sldId="2147479335"/>
            <ac:spMk id="148" creationId="{4F31AD22-1B2A-048B-5763-6A94C71337B2}"/>
          </ac:spMkLst>
        </pc:spChg>
        <pc:spChg chg="mod">
          <ac:chgData name="Nicolas Delfosse" userId="d965f3d4-ea58-4afe-85b0-6f02e8cf3c22" providerId="ADAL" clId="{0B06A6DF-F031-4FC4-B35A-548A77AFA3C5}" dt="2023-07-28T12:03:41.042" v="8189"/>
          <ac:spMkLst>
            <pc:docMk/>
            <pc:sldMk cId="3758503019" sldId="2147479335"/>
            <ac:spMk id="149" creationId="{D080833F-0684-5515-C2E5-36B54FC5C593}"/>
          </ac:spMkLst>
        </pc:spChg>
        <pc:spChg chg="add mod">
          <ac:chgData name="Nicolas Delfosse" userId="d965f3d4-ea58-4afe-85b0-6f02e8cf3c22" providerId="ADAL" clId="{0B06A6DF-F031-4FC4-B35A-548A77AFA3C5}" dt="2023-07-28T12:04:49.753" v="8209" actId="1076"/>
          <ac:spMkLst>
            <pc:docMk/>
            <pc:sldMk cId="3758503019" sldId="2147479335"/>
            <ac:spMk id="151" creationId="{F84BA125-5B51-07AC-646E-61085CAC41EB}"/>
          </ac:spMkLst>
        </pc:spChg>
        <pc:spChg chg="add del mod">
          <ac:chgData name="Nicolas Delfosse" userId="d965f3d4-ea58-4afe-85b0-6f02e8cf3c22" providerId="ADAL" clId="{0B06A6DF-F031-4FC4-B35A-548A77AFA3C5}" dt="2023-07-28T12:05:22.045" v="8214" actId="478"/>
          <ac:spMkLst>
            <pc:docMk/>
            <pc:sldMk cId="3758503019" sldId="2147479335"/>
            <ac:spMk id="152" creationId="{3296E150-9421-BE1B-E92C-E0603600CA16}"/>
          </ac:spMkLst>
        </pc:spChg>
        <pc:spChg chg="add mod">
          <ac:chgData name="Nicolas Delfosse" userId="d965f3d4-ea58-4afe-85b0-6f02e8cf3c22" providerId="ADAL" clId="{0B06A6DF-F031-4FC4-B35A-548A77AFA3C5}" dt="2023-07-28T12:05:35.494" v="8219" actId="1076"/>
          <ac:spMkLst>
            <pc:docMk/>
            <pc:sldMk cId="3758503019" sldId="2147479335"/>
            <ac:spMk id="153" creationId="{8EC042CD-F8A3-8276-FD18-ECDDE9DB8F05}"/>
          </ac:spMkLst>
        </pc:spChg>
        <pc:spChg chg="add mod">
          <ac:chgData name="Nicolas Delfosse" userId="d965f3d4-ea58-4afe-85b0-6f02e8cf3c22" providerId="ADAL" clId="{0B06A6DF-F031-4FC4-B35A-548A77AFA3C5}" dt="2023-07-28T12:05:40.989" v="8221" actId="1076"/>
          <ac:spMkLst>
            <pc:docMk/>
            <pc:sldMk cId="3758503019" sldId="2147479335"/>
            <ac:spMk id="154" creationId="{B8FF78A3-47DE-E37D-70CB-3CEEEC3300F4}"/>
          </ac:spMkLst>
        </pc:spChg>
        <pc:spChg chg="add mod">
          <ac:chgData name="Nicolas Delfosse" userId="d965f3d4-ea58-4afe-85b0-6f02e8cf3c22" providerId="ADAL" clId="{0B06A6DF-F031-4FC4-B35A-548A77AFA3C5}" dt="2023-07-28T12:05:51.502" v="8223" actId="1076"/>
          <ac:spMkLst>
            <pc:docMk/>
            <pc:sldMk cId="3758503019" sldId="2147479335"/>
            <ac:spMk id="161" creationId="{2433F52E-9281-DC73-922A-23DCDF3BD4AF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62" creationId="{1239A7CE-A4AC-D29C-06FD-726864A86922}"/>
          </ac:spMkLst>
        </pc:spChg>
        <pc:spChg chg="add mod">
          <ac:chgData name="Nicolas Delfosse" userId="d965f3d4-ea58-4afe-85b0-6f02e8cf3c22" providerId="ADAL" clId="{0B06A6DF-F031-4FC4-B35A-548A77AFA3C5}" dt="2023-07-28T12:05:51.502" v="8223" actId="1076"/>
          <ac:spMkLst>
            <pc:docMk/>
            <pc:sldMk cId="3758503019" sldId="2147479335"/>
            <ac:spMk id="163" creationId="{052A3B9E-98E3-0B02-047F-9ECD08758A6E}"/>
          </ac:spMkLst>
        </pc:spChg>
        <pc:spChg chg="mod">
          <ac:chgData name="Nicolas Delfosse" userId="d965f3d4-ea58-4afe-85b0-6f02e8cf3c22" providerId="ADAL" clId="{0B06A6DF-F031-4FC4-B35A-548A77AFA3C5}" dt="2023-07-28T12:06:55.952" v="8250" actId="1076"/>
          <ac:spMkLst>
            <pc:docMk/>
            <pc:sldMk cId="3758503019" sldId="2147479335"/>
            <ac:spMk id="169" creationId="{146F9F1D-87D1-225A-EA8A-6405D7D8FF0D}"/>
          </ac:spMkLst>
        </pc:spChg>
        <pc:spChg chg="mod">
          <ac:chgData name="Nicolas Delfosse" userId="d965f3d4-ea58-4afe-85b0-6f02e8cf3c22" providerId="ADAL" clId="{0B06A6DF-F031-4FC4-B35A-548A77AFA3C5}" dt="2023-07-28T12:06:51.703" v="8247" actId="207"/>
          <ac:spMkLst>
            <pc:docMk/>
            <pc:sldMk cId="3758503019" sldId="2147479335"/>
            <ac:spMk id="171" creationId="{5D8CAB77-043F-B028-5A9E-DF87C874E6A6}"/>
          </ac:spMkLst>
        </pc:spChg>
        <pc:spChg chg="mod">
          <ac:chgData name="Nicolas Delfosse" userId="d965f3d4-ea58-4afe-85b0-6f02e8cf3c22" providerId="ADAL" clId="{0B06A6DF-F031-4FC4-B35A-548A77AFA3C5}" dt="2023-07-28T12:06:51.703" v="8247" actId="207"/>
          <ac:spMkLst>
            <pc:docMk/>
            <pc:sldMk cId="3758503019" sldId="2147479335"/>
            <ac:spMk id="172" creationId="{ADD1D05E-ED4D-4C3C-337B-F9518C7E49F0}"/>
          </ac:spMkLst>
        </pc:spChg>
        <pc:spChg chg="mod">
          <ac:chgData name="Nicolas Delfosse" userId="d965f3d4-ea58-4afe-85b0-6f02e8cf3c22" providerId="ADAL" clId="{0B06A6DF-F031-4FC4-B35A-548A77AFA3C5}" dt="2023-07-28T12:06:51.703" v="8247" actId="207"/>
          <ac:spMkLst>
            <pc:docMk/>
            <pc:sldMk cId="3758503019" sldId="2147479335"/>
            <ac:spMk id="173" creationId="{00984E66-6CC2-7F8C-D29E-3B4A2682FD83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76" creationId="{A7EC1A98-0A72-E983-50F8-81DAE2CC1A81}"/>
          </ac:spMkLst>
        </pc:spChg>
        <pc:spChg chg="mod">
          <ac:chgData name="Nicolas Delfosse" userId="d965f3d4-ea58-4afe-85b0-6f02e8cf3c22" providerId="ADAL" clId="{0B06A6DF-F031-4FC4-B35A-548A77AFA3C5}" dt="2023-07-28T12:06:51.703" v="8247" actId="207"/>
          <ac:spMkLst>
            <pc:docMk/>
            <pc:sldMk cId="3758503019" sldId="2147479335"/>
            <ac:spMk id="180" creationId="{7FCC1544-68AF-5D04-BA3C-2001080ABAD9}"/>
          </ac:spMkLst>
        </pc:spChg>
        <pc:spChg chg="mod">
          <ac:chgData name="Nicolas Delfosse" userId="d965f3d4-ea58-4afe-85b0-6f02e8cf3c22" providerId="ADAL" clId="{0B06A6DF-F031-4FC4-B35A-548A77AFA3C5}" dt="2023-07-28T11:43:26.621" v="7720" actId="207"/>
          <ac:spMkLst>
            <pc:docMk/>
            <pc:sldMk cId="3758503019" sldId="2147479335"/>
            <ac:spMk id="181" creationId="{09F8F161-7FAE-44D2-3A3E-A37319D04B59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92" creationId="{BDD86094-50D3-71CE-6255-5A6282FA5669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194" creationId="{8035C02F-FEB0-7A3D-097B-C11529762D31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274" creationId="{50609A21-1EB9-5E6D-D344-F5F91769C87E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293" creationId="{67928720-44B7-CF52-B5A2-48851E0BD2CC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304" creationId="{41BCA8AD-2ACE-8BE5-D5FE-180E27209531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306" creationId="{3008BE48-78C2-AC7A-896E-546C29330128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340" creationId="{2DE7FECC-6227-2FB0-1455-8EF5AE319B91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361" creationId="{38696939-B29F-46B5-F0C6-270EB5BE602A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385" creationId="{98685054-14A2-6BCD-5BA0-AF445F9C58E7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439" creationId="{9FB7B3AA-BBF0-7953-5844-77A4DD9807CA}"/>
          </ac:spMkLst>
        </pc:spChg>
        <pc:spChg chg="mod">
          <ac:chgData name="Nicolas Delfosse" userId="d965f3d4-ea58-4afe-85b0-6f02e8cf3c22" providerId="ADAL" clId="{0B06A6DF-F031-4FC4-B35A-548A77AFA3C5}" dt="2023-07-28T11:43:17.015" v="7719" actId="207"/>
          <ac:spMkLst>
            <pc:docMk/>
            <pc:sldMk cId="3758503019" sldId="2147479335"/>
            <ac:spMk id="445" creationId="{3EF28666-36A5-0FCE-6DF6-E2B32F9A234E}"/>
          </ac:spMkLst>
        </pc:spChg>
        <pc:spChg chg="add mod">
          <ac:chgData name="Nicolas Delfosse" userId="d965f3d4-ea58-4afe-85b0-6f02e8cf3c22" providerId="ADAL" clId="{0B06A6DF-F031-4FC4-B35A-548A77AFA3C5}" dt="2023-07-28T11:57:15.500" v="8017" actId="1076"/>
          <ac:spMkLst>
            <pc:docMk/>
            <pc:sldMk cId="3758503019" sldId="2147479335"/>
            <ac:spMk id="450" creationId="{A321CDD9-A005-F18A-BFE6-6D3F23B4A55A}"/>
          </ac:spMkLst>
        </pc:spChg>
        <pc:spChg chg="add mod">
          <ac:chgData name="Nicolas Delfosse" userId="d965f3d4-ea58-4afe-85b0-6f02e8cf3c22" providerId="ADAL" clId="{0B06A6DF-F031-4FC4-B35A-548A77AFA3C5}" dt="2023-07-28T11:57:15.500" v="8017" actId="1076"/>
          <ac:spMkLst>
            <pc:docMk/>
            <pc:sldMk cId="3758503019" sldId="2147479335"/>
            <ac:spMk id="451" creationId="{B9C07473-21D7-C986-B8D4-0DBBD75CA605}"/>
          </ac:spMkLst>
        </pc:spChg>
        <pc:spChg chg="add mod">
          <ac:chgData name="Nicolas Delfosse" userId="d965f3d4-ea58-4afe-85b0-6f02e8cf3c22" providerId="ADAL" clId="{0B06A6DF-F031-4FC4-B35A-548A77AFA3C5}" dt="2023-07-28T11:57:15.500" v="8017" actId="1076"/>
          <ac:spMkLst>
            <pc:docMk/>
            <pc:sldMk cId="3758503019" sldId="2147479335"/>
            <ac:spMk id="452" creationId="{282763D7-1C52-119A-51FB-BF7C184FDA34}"/>
          </ac:spMkLst>
        </pc:spChg>
        <pc:spChg chg="del">
          <ac:chgData name="Nicolas Delfosse" userId="d965f3d4-ea58-4afe-85b0-6f02e8cf3c22" providerId="ADAL" clId="{0B06A6DF-F031-4FC4-B35A-548A77AFA3C5}" dt="2023-07-28T11:41:49.163" v="7713" actId="478"/>
          <ac:spMkLst>
            <pc:docMk/>
            <pc:sldMk cId="3758503019" sldId="2147479335"/>
            <ac:spMk id="453" creationId="{29273EEA-E52B-01A4-C608-6F4B147CD670}"/>
          </ac:spMkLst>
        </pc:spChg>
        <pc:spChg chg="del">
          <ac:chgData name="Nicolas Delfosse" userId="d965f3d4-ea58-4afe-85b0-6f02e8cf3c22" providerId="ADAL" clId="{0B06A6DF-F031-4FC4-B35A-548A77AFA3C5}" dt="2023-07-28T11:41:50.690" v="7714" actId="478"/>
          <ac:spMkLst>
            <pc:docMk/>
            <pc:sldMk cId="3758503019" sldId="2147479335"/>
            <ac:spMk id="454" creationId="{560CDE65-2BD9-5BB1-6C18-DDA30FA42196}"/>
          </ac:spMkLst>
        </pc:spChg>
        <pc:spChg chg="add mod">
          <ac:chgData name="Nicolas Delfosse" userId="d965f3d4-ea58-4afe-85b0-6f02e8cf3c22" providerId="ADAL" clId="{0B06A6DF-F031-4FC4-B35A-548A77AFA3C5}" dt="2023-07-28T11:57:15.500" v="8017" actId="1076"/>
          <ac:spMkLst>
            <pc:docMk/>
            <pc:sldMk cId="3758503019" sldId="2147479335"/>
            <ac:spMk id="455" creationId="{425784A2-263F-5EE0-B089-4954A08F5374}"/>
          </ac:spMkLst>
        </pc:spChg>
        <pc:spChg chg="del">
          <ac:chgData name="Nicolas Delfosse" userId="d965f3d4-ea58-4afe-85b0-6f02e8cf3c22" providerId="ADAL" clId="{0B06A6DF-F031-4FC4-B35A-548A77AFA3C5}" dt="2023-07-28T11:41:52.140" v="7715" actId="478"/>
          <ac:spMkLst>
            <pc:docMk/>
            <pc:sldMk cId="3758503019" sldId="2147479335"/>
            <ac:spMk id="456" creationId="{1591B537-DB79-1795-487D-5EF68EADA4DD}"/>
          </ac:spMkLst>
        </pc:spChg>
        <pc:spChg chg="del">
          <ac:chgData name="Nicolas Delfosse" userId="d965f3d4-ea58-4afe-85b0-6f02e8cf3c22" providerId="ADAL" clId="{0B06A6DF-F031-4FC4-B35A-548A77AFA3C5}" dt="2023-07-28T11:41:48.014" v="7712" actId="478"/>
          <ac:spMkLst>
            <pc:docMk/>
            <pc:sldMk cId="3758503019" sldId="2147479335"/>
            <ac:spMk id="457" creationId="{877B5AC1-AE40-86B4-F1BF-BAD50E07F312}"/>
          </ac:spMkLst>
        </pc:spChg>
        <pc:spChg chg="add mod">
          <ac:chgData name="Nicolas Delfosse" userId="d965f3d4-ea58-4afe-85b0-6f02e8cf3c22" providerId="ADAL" clId="{0B06A6DF-F031-4FC4-B35A-548A77AFA3C5}" dt="2023-07-28T11:57:15.500" v="8017" actId="1076"/>
          <ac:spMkLst>
            <pc:docMk/>
            <pc:sldMk cId="3758503019" sldId="2147479335"/>
            <ac:spMk id="458" creationId="{91152F95-AF1D-277B-8CE5-D7ABEBC3DD33}"/>
          </ac:spMkLst>
        </pc:spChg>
        <pc:spChg chg="add del mod">
          <ac:chgData name="Nicolas Delfosse" userId="d965f3d4-ea58-4afe-85b0-6f02e8cf3c22" providerId="ADAL" clId="{0B06A6DF-F031-4FC4-B35A-548A77AFA3C5}" dt="2023-07-28T12:01:10.068" v="8119" actId="478"/>
          <ac:spMkLst>
            <pc:docMk/>
            <pc:sldMk cId="3758503019" sldId="2147479335"/>
            <ac:spMk id="493" creationId="{240D83DB-F46F-345F-0226-69E5D057D00A}"/>
          </ac:spMkLst>
        </pc:spChg>
        <pc:spChg chg="add del mod">
          <ac:chgData name="Nicolas Delfosse" userId="d965f3d4-ea58-4afe-85b0-6f02e8cf3c22" providerId="ADAL" clId="{0B06A6DF-F031-4FC4-B35A-548A77AFA3C5}" dt="2023-07-28T12:01:10.068" v="8119" actId="478"/>
          <ac:spMkLst>
            <pc:docMk/>
            <pc:sldMk cId="3758503019" sldId="2147479335"/>
            <ac:spMk id="494" creationId="{A55581D3-8A2C-C5B6-E734-1A9042D74E13}"/>
          </ac:spMkLst>
        </pc:spChg>
        <pc:spChg chg="add del mod">
          <ac:chgData name="Nicolas Delfosse" userId="d965f3d4-ea58-4afe-85b0-6f02e8cf3c22" providerId="ADAL" clId="{0B06A6DF-F031-4FC4-B35A-548A77AFA3C5}" dt="2023-07-28T12:01:10.068" v="8119" actId="478"/>
          <ac:spMkLst>
            <pc:docMk/>
            <pc:sldMk cId="3758503019" sldId="2147479335"/>
            <ac:spMk id="495" creationId="{194FECC8-2053-FF9A-6A7B-4E43380493A3}"/>
          </ac:spMkLst>
        </pc:spChg>
        <pc:spChg chg="add del mod">
          <ac:chgData name="Nicolas Delfosse" userId="d965f3d4-ea58-4afe-85b0-6f02e8cf3c22" providerId="ADAL" clId="{0B06A6DF-F031-4FC4-B35A-548A77AFA3C5}" dt="2023-07-28T12:01:10.068" v="8119" actId="478"/>
          <ac:spMkLst>
            <pc:docMk/>
            <pc:sldMk cId="3758503019" sldId="2147479335"/>
            <ac:spMk id="496" creationId="{984997B2-33DB-88A4-11BD-CB3230E99623}"/>
          </ac:spMkLst>
        </pc:spChg>
        <pc:spChg chg="add del mod">
          <ac:chgData name="Nicolas Delfosse" userId="d965f3d4-ea58-4afe-85b0-6f02e8cf3c22" providerId="ADAL" clId="{0B06A6DF-F031-4FC4-B35A-548A77AFA3C5}" dt="2023-07-28T12:01:10.068" v="8119" actId="478"/>
          <ac:spMkLst>
            <pc:docMk/>
            <pc:sldMk cId="3758503019" sldId="2147479335"/>
            <ac:spMk id="497" creationId="{D9CCE245-B815-4C8E-4BE9-5F4AB8105609}"/>
          </ac:spMkLst>
        </pc:spChg>
        <pc:spChg chg="add mod">
          <ac:chgData name="Nicolas Delfosse" userId="d965f3d4-ea58-4afe-85b0-6f02e8cf3c22" providerId="ADAL" clId="{0B06A6DF-F031-4FC4-B35A-548A77AFA3C5}" dt="2023-07-28T11:52:25.656" v="7889" actId="571"/>
          <ac:spMkLst>
            <pc:docMk/>
            <pc:sldMk cId="3758503019" sldId="2147479335"/>
            <ac:spMk id="498" creationId="{8CC4CEF9-5600-1F48-AE4A-4A98E92BD227}"/>
          </ac:spMkLst>
        </pc:spChg>
        <pc:spChg chg="add mod">
          <ac:chgData name="Nicolas Delfosse" userId="d965f3d4-ea58-4afe-85b0-6f02e8cf3c22" providerId="ADAL" clId="{0B06A6DF-F031-4FC4-B35A-548A77AFA3C5}" dt="2023-07-28T11:52:25.656" v="7889" actId="571"/>
          <ac:spMkLst>
            <pc:docMk/>
            <pc:sldMk cId="3758503019" sldId="2147479335"/>
            <ac:spMk id="499" creationId="{5EFECFA2-2A06-E219-2F06-939E6980E9A8}"/>
          </ac:spMkLst>
        </pc:spChg>
        <pc:spChg chg="add mod">
          <ac:chgData name="Nicolas Delfosse" userId="d965f3d4-ea58-4afe-85b0-6f02e8cf3c22" providerId="ADAL" clId="{0B06A6DF-F031-4FC4-B35A-548A77AFA3C5}" dt="2023-07-28T11:52:25.656" v="7889" actId="571"/>
          <ac:spMkLst>
            <pc:docMk/>
            <pc:sldMk cId="3758503019" sldId="2147479335"/>
            <ac:spMk id="500" creationId="{765814B7-7419-E8C0-9C85-50CD3E8A833B}"/>
          </ac:spMkLst>
        </pc:spChg>
        <pc:spChg chg="add mod">
          <ac:chgData name="Nicolas Delfosse" userId="d965f3d4-ea58-4afe-85b0-6f02e8cf3c22" providerId="ADAL" clId="{0B06A6DF-F031-4FC4-B35A-548A77AFA3C5}" dt="2023-07-28T11:52:25.656" v="7889" actId="571"/>
          <ac:spMkLst>
            <pc:docMk/>
            <pc:sldMk cId="3758503019" sldId="2147479335"/>
            <ac:spMk id="501" creationId="{FFB8F5A7-D43F-09F6-B441-66A658940197}"/>
          </ac:spMkLst>
        </pc:spChg>
        <pc:spChg chg="add mod">
          <ac:chgData name="Nicolas Delfosse" userId="d965f3d4-ea58-4afe-85b0-6f02e8cf3c22" providerId="ADAL" clId="{0B06A6DF-F031-4FC4-B35A-548A77AFA3C5}" dt="2023-07-28T12:00:27.167" v="8104" actId="1076"/>
          <ac:spMkLst>
            <pc:docMk/>
            <pc:sldMk cId="3758503019" sldId="2147479335"/>
            <ac:spMk id="506" creationId="{BD89EF63-87C2-B576-15DD-8757CFC9A1FD}"/>
          </ac:spMkLst>
        </pc:spChg>
        <pc:spChg chg="add del mod">
          <ac:chgData name="Nicolas Delfosse" userId="d965f3d4-ea58-4afe-85b0-6f02e8cf3c22" providerId="ADAL" clId="{0B06A6DF-F031-4FC4-B35A-548A77AFA3C5}" dt="2023-07-28T11:56:15.271" v="8009" actId="478"/>
          <ac:spMkLst>
            <pc:docMk/>
            <pc:sldMk cId="3758503019" sldId="2147479335"/>
            <ac:spMk id="508" creationId="{67D2CA58-4E50-A506-297A-D9DD6626204D}"/>
          </ac:spMkLst>
        </pc:spChg>
        <pc:spChg chg="mod">
          <ac:chgData name="Nicolas Delfosse" userId="d965f3d4-ea58-4afe-85b0-6f02e8cf3c22" providerId="ADAL" clId="{0B06A6DF-F031-4FC4-B35A-548A77AFA3C5}" dt="2023-07-28T11:56:11.168" v="8008" actId="571"/>
          <ac:spMkLst>
            <pc:docMk/>
            <pc:sldMk cId="3758503019" sldId="2147479335"/>
            <ac:spMk id="510" creationId="{1660E421-BF1A-7C63-707A-E2F94750FB59}"/>
          </ac:spMkLst>
        </pc:spChg>
        <pc:spChg chg="mod">
          <ac:chgData name="Nicolas Delfosse" userId="d965f3d4-ea58-4afe-85b0-6f02e8cf3c22" providerId="ADAL" clId="{0B06A6DF-F031-4FC4-B35A-548A77AFA3C5}" dt="2023-07-28T11:56:11.168" v="8008" actId="571"/>
          <ac:spMkLst>
            <pc:docMk/>
            <pc:sldMk cId="3758503019" sldId="2147479335"/>
            <ac:spMk id="511" creationId="{8CDA9230-5A9B-1AEC-341D-F45D5BD12AC1}"/>
          </ac:spMkLst>
        </pc:spChg>
        <pc:grpChg chg="add del mod">
          <ac:chgData name="Nicolas Delfosse" userId="d965f3d4-ea58-4afe-85b0-6f02e8cf3c22" providerId="ADAL" clId="{0B06A6DF-F031-4FC4-B35A-548A77AFA3C5}" dt="2023-07-28T11:47:04.396" v="7795" actId="478"/>
          <ac:grpSpMkLst>
            <pc:docMk/>
            <pc:sldMk cId="3758503019" sldId="2147479335"/>
            <ac:grpSpMk id="10" creationId="{488B3925-E832-A605-48E7-C40F75DA8357}"/>
          </ac:grpSpMkLst>
        </pc:grpChg>
        <pc:grpChg chg="del">
          <ac:chgData name="Nicolas Delfosse" userId="d965f3d4-ea58-4afe-85b0-6f02e8cf3c22" providerId="ADAL" clId="{0B06A6DF-F031-4FC4-B35A-548A77AFA3C5}" dt="2023-07-28T11:42:33.276" v="7717" actId="478"/>
          <ac:grpSpMkLst>
            <pc:docMk/>
            <pc:sldMk cId="3758503019" sldId="2147479335"/>
            <ac:grpSpMk id="47" creationId="{80FD1DB1-4CAB-0658-C11C-A92144B7D770}"/>
          </ac:grpSpMkLst>
        </pc:grpChg>
        <pc:grpChg chg="del">
          <ac:chgData name="Nicolas Delfosse" userId="d965f3d4-ea58-4afe-85b0-6f02e8cf3c22" providerId="ADAL" clId="{0B06A6DF-F031-4FC4-B35A-548A77AFA3C5}" dt="2023-07-28T11:42:33.276" v="7717" actId="478"/>
          <ac:grpSpMkLst>
            <pc:docMk/>
            <pc:sldMk cId="3758503019" sldId="2147479335"/>
            <ac:grpSpMk id="48" creationId="{899DEAC5-0D16-9D65-D31B-B1677F1470CA}"/>
          </ac:grpSpMkLst>
        </pc:grpChg>
        <pc:grpChg chg="add del mod">
          <ac:chgData name="Nicolas Delfosse" userId="d965f3d4-ea58-4afe-85b0-6f02e8cf3c22" providerId="ADAL" clId="{0B06A6DF-F031-4FC4-B35A-548A77AFA3C5}" dt="2023-07-28T12:07:40.403" v="8258" actId="165"/>
          <ac:grpSpMkLst>
            <pc:docMk/>
            <pc:sldMk cId="3758503019" sldId="2147479335"/>
            <ac:grpSpMk id="76" creationId="{7FEE89F2-DDC7-2D1D-5FB1-3939DF4D680A}"/>
          </ac:grpSpMkLst>
        </pc:grpChg>
        <pc:grpChg chg="add mod">
          <ac:chgData name="Nicolas Delfosse" userId="d965f3d4-ea58-4afe-85b0-6f02e8cf3c22" providerId="ADAL" clId="{0B06A6DF-F031-4FC4-B35A-548A77AFA3C5}" dt="2023-07-28T12:00:48.657" v="8109" actId="1076"/>
          <ac:grpSpMkLst>
            <pc:docMk/>
            <pc:sldMk cId="3758503019" sldId="2147479335"/>
            <ac:grpSpMk id="85" creationId="{DFB4EBD0-D3B0-CEB4-12F5-1AE57AE145B4}"/>
          </ac:grpSpMkLst>
        </pc:grpChg>
        <pc:grpChg chg="add mod">
          <ac:chgData name="Nicolas Delfosse" userId="d965f3d4-ea58-4afe-85b0-6f02e8cf3c22" providerId="ADAL" clId="{0B06A6DF-F031-4FC4-B35A-548A77AFA3C5}" dt="2023-07-28T12:00:44.627" v="8108" actId="1076"/>
          <ac:grpSpMkLst>
            <pc:docMk/>
            <pc:sldMk cId="3758503019" sldId="2147479335"/>
            <ac:grpSpMk id="87" creationId="{FD3B0A58-6792-522F-366F-792EB4EE308D}"/>
          </ac:grpSpMkLst>
        </pc:grpChg>
        <pc:grpChg chg="add mod">
          <ac:chgData name="Nicolas Delfosse" userId="d965f3d4-ea58-4afe-85b0-6f02e8cf3c22" providerId="ADAL" clId="{0B06A6DF-F031-4FC4-B35A-548A77AFA3C5}" dt="2023-07-28T12:01:36.684" v="8122" actId="1076"/>
          <ac:grpSpMkLst>
            <pc:docMk/>
            <pc:sldMk cId="3758503019" sldId="2147479335"/>
            <ac:grpSpMk id="100" creationId="{180A0492-939B-E3DD-B677-9ECF4D3AEC89}"/>
          </ac:grpSpMkLst>
        </pc:grpChg>
        <pc:grpChg chg="add del mod">
          <ac:chgData name="Nicolas Delfosse" userId="d965f3d4-ea58-4afe-85b0-6f02e8cf3c22" providerId="ADAL" clId="{0B06A6DF-F031-4FC4-B35A-548A77AFA3C5}" dt="2023-07-28T12:03:51.496" v="8192" actId="478"/>
          <ac:grpSpMkLst>
            <pc:docMk/>
            <pc:sldMk cId="3758503019" sldId="2147479335"/>
            <ac:grpSpMk id="102" creationId="{EC32738C-D269-7FA7-EB7E-CCA49630B8C2}"/>
          </ac:grpSpMkLst>
        </pc:grpChg>
        <pc:grpChg chg="add del mod">
          <ac:chgData name="Nicolas Delfosse" userId="d965f3d4-ea58-4afe-85b0-6f02e8cf3c22" providerId="ADAL" clId="{0B06A6DF-F031-4FC4-B35A-548A77AFA3C5}" dt="2023-07-28T12:03:49.710" v="8191" actId="478"/>
          <ac:grpSpMkLst>
            <pc:docMk/>
            <pc:sldMk cId="3758503019" sldId="2147479335"/>
            <ac:grpSpMk id="145" creationId="{E88A871F-3B06-C1EA-BCC2-A1C2951A09C9}"/>
          </ac:grpSpMkLst>
        </pc:grpChg>
        <pc:grpChg chg="add mod">
          <ac:chgData name="Nicolas Delfosse" userId="d965f3d4-ea58-4afe-85b0-6f02e8cf3c22" providerId="ADAL" clId="{0B06A6DF-F031-4FC4-B35A-548A77AFA3C5}" dt="2023-07-28T12:06:04.190" v="8226" actId="1076"/>
          <ac:grpSpMkLst>
            <pc:docMk/>
            <pc:sldMk cId="3758503019" sldId="2147479335"/>
            <ac:grpSpMk id="164" creationId="{6BF481E6-5863-70C5-FF3C-350C1451C198}"/>
          </ac:grpSpMkLst>
        </pc:grpChg>
        <pc:grpChg chg="add mod">
          <ac:chgData name="Nicolas Delfosse" userId="d965f3d4-ea58-4afe-85b0-6f02e8cf3c22" providerId="ADAL" clId="{0B06A6DF-F031-4FC4-B35A-548A77AFA3C5}" dt="2023-07-28T12:07:00.297" v="8251" actId="1076"/>
          <ac:grpSpMkLst>
            <pc:docMk/>
            <pc:sldMk cId="3758503019" sldId="2147479335"/>
            <ac:grpSpMk id="165" creationId="{03F06AEC-0751-CC83-546B-E077BBD5806F}"/>
          </ac:grpSpMkLst>
        </pc:grpChg>
        <pc:grpChg chg="mod">
          <ac:chgData name="Nicolas Delfosse" userId="d965f3d4-ea58-4afe-85b0-6f02e8cf3c22" providerId="ADAL" clId="{0B06A6DF-F031-4FC4-B35A-548A77AFA3C5}" dt="2023-07-28T12:06:24.215" v="8239" actId="1076"/>
          <ac:grpSpMkLst>
            <pc:docMk/>
            <pc:sldMk cId="3758503019" sldId="2147479335"/>
            <ac:grpSpMk id="449" creationId="{5DE7C1AF-936B-A621-C5E7-3E4342116A01}"/>
          </ac:grpSpMkLst>
        </pc:grpChg>
        <pc:grpChg chg="del">
          <ac:chgData name="Nicolas Delfosse" userId="d965f3d4-ea58-4afe-85b0-6f02e8cf3c22" providerId="ADAL" clId="{0B06A6DF-F031-4FC4-B35A-548A77AFA3C5}" dt="2023-07-28T11:42:28.920" v="7716" actId="478"/>
          <ac:grpSpMkLst>
            <pc:docMk/>
            <pc:sldMk cId="3758503019" sldId="2147479335"/>
            <ac:grpSpMk id="459" creationId="{B9B1FC3E-9346-8B5B-FE67-D3D333740844}"/>
          </ac:grpSpMkLst>
        </pc:grpChg>
        <pc:grpChg chg="add mod topLvl">
          <ac:chgData name="Nicolas Delfosse" userId="d965f3d4-ea58-4afe-85b0-6f02e8cf3c22" providerId="ADAL" clId="{0B06A6DF-F031-4FC4-B35A-548A77AFA3C5}" dt="2023-07-28T12:07:40.403" v="8258" actId="165"/>
          <ac:grpSpMkLst>
            <pc:docMk/>
            <pc:sldMk cId="3758503019" sldId="2147479335"/>
            <ac:grpSpMk id="502" creationId="{25DD253E-1A50-BCBB-3E9B-5C54BBED9B57}"/>
          </ac:grpSpMkLst>
        </pc:grpChg>
        <pc:grpChg chg="add mod">
          <ac:chgData name="Nicolas Delfosse" userId="d965f3d4-ea58-4afe-85b0-6f02e8cf3c22" providerId="ADAL" clId="{0B06A6DF-F031-4FC4-B35A-548A77AFA3C5}" dt="2023-07-28T12:07:29.962" v="8256" actId="1076"/>
          <ac:grpSpMkLst>
            <pc:docMk/>
            <pc:sldMk cId="3758503019" sldId="2147479335"/>
            <ac:grpSpMk id="503" creationId="{94986FB9-1FB9-30E7-5487-FFF0AB9F25A4}"/>
          </ac:grpSpMkLst>
        </pc:grpChg>
        <pc:grpChg chg="add del mod">
          <ac:chgData name="Nicolas Delfosse" userId="d965f3d4-ea58-4afe-85b0-6f02e8cf3c22" providerId="ADAL" clId="{0B06A6DF-F031-4FC4-B35A-548A77AFA3C5}" dt="2023-07-28T11:58:50.819" v="8085" actId="478"/>
          <ac:grpSpMkLst>
            <pc:docMk/>
            <pc:sldMk cId="3758503019" sldId="2147479335"/>
            <ac:grpSpMk id="504" creationId="{A5D4CF92-DC8F-2AA9-BC8A-8E6F5D70EE5F}"/>
          </ac:grpSpMkLst>
        </pc:grpChg>
        <pc:grpChg chg="add mod">
          <ac:chgData name="Nicolas Delfosse" userId="d965f3d4-ea58-4afe-85b0-6f02e8cf3c22" providerId="ADAL" clId="{0B06A6DF-F031-4FC4-B35A-548A77AFA3C5}" dt="2023-07-28T11:56:11.168" v="8008" actId="571"/>
          <ac:grpSpMkLst>
            <pc:docMk/>
            <pc:sldMk cId="3758503019" sldId="2147479335"/>
            <ac:grpSpMk id="509" creationId="{C1B0F887-3752-F5FA-97FD-ED4904915A72}"/>
          </ac:grpSpMkLst>
        </pc:grpChg>
        <pc:cxnChg chg="add del mod">
          <ac:chgData name="Nicolas Delfosse" userId="d965f3d4-ea58-4afe-85b0-6f02e8cf3c22" providerId="ADAL" clId="{0B06A6DF-F031-4FC4-B35A-548A77AFA3C5}" dt="2023-07-28T11:45:05.699" v="7753" actId="478"/>
          <ac:cxnSpMkLst>
            <pc:docMk/>
            <pc:sldMk cId="3758503019" sldId="2147479335"/>
            <ac:cxnSpMk id="9" creationId="{A9D3A40F-7185-9014-5ABF-56D6015A2E86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64" creationId="{79C9DE8A-93A2-3383-F4D9-9789459BECF1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66" creationId="{60B9F24E-7140-F348-F877-4CB8CDAD87A0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69" creationId="{5C0022D1-9438-5DD3-B556-83D60A566836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71" creationId="{9B0015FC-2759-1430-F98A-C63DFAFED17C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75" creationId="{117089A3-A1C5-9742-A21E-9E7C673AA3C2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79" creationId="{786666FC-372D-2CF9-FD7F-C5D022A4C85F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81" creationId="{3B832DA8-8C4D-F4F9-7EDB-C1447BF42C8F}"/>
          </ac:cxnSpMkLst>
        </pc:cxnChg>
        <pc:cxnChg chg="mod">
          <ac:chgData name="Nicolas Delfosse" userId="d965f3d4-ea58-4afe-85b0-6f02e8cf3c22" providerId="ADAL" clId="{0B06A6DF-F031-4FC4-B35A-548A77AFA3C5}" dt="2023-07-28T11:42:28.920" v="7716" actId="478"/>
          <ac:cxnSpMkLst>
            <pc:docMk/>
            <pc:sldMk cId="3758503019" sldId="2147479335"/>
            <ac:cxnSpMk id="485" creationId="{44AFD884-FAD1-26CE-CA01-B39F4EEDCA06}"/>
          </ac:cxnSpMkLst>
        </pc:cxnChg>
      </pc:sldChg>
      <pc:sldChg chg="new del">
        <pc:chgData name="Nicolas Delfosse" userId="d965f3d4-ea58-4afe-85b0-6f02e8cf3c22" providerId="ADAL" clId="{0B06A6DF-F031-4FC4-B35A-548A77AFA3C5}" dt="2023-07-28T13:02:50.136" v="9247" actId="47"/>
        <pc:sldMkLst>
          <pc:docMk/>
          <pc:sldMk cId="3003722461" sldId="2147479336"/>
        </pc:sldMkLst>
      </pc:sldChg>
      <pc:sldChg chg="addSp delSp modSp new del mod modAnim">
        <pc:chgData name="Nicolas Delfosse" userId="d965f3d4-ea58-4afe-85b0-6f02e8cf3c22" providerId="ADAL" clId="{0B06A6DF-F031-4FC4-B35A-548A77AFA3C5}" dt="2023-07-28T12:22:19.623" v="8485" actId="47"/>
        <pc:sldMkLst>
          <pc:docMk/>
          <pc:sldMk cId="2643012381" sldId="2147479337"/>
        </pc:sldMkLst>
        <pc:spChg chg="mod">
          <ac:chgData name="Nicolas Delfosse" userId="d965f3d4-ea58-4afe-85b0-6f02e8cf3c22" providerId="ADAL" clId="{0B06A6DF-F031-4FC4-B35A-548A77AFA3C5}" dt="2023-07-28T12:10:09.758" v="8295" actId="20577"/>
          <ac:spMkLst>
            <pc:docMk/>
            <pc:sldMk cId="2643012381" sldId="2147479337"/>
            <ac:spMk id="2" creationId="{D991A9D8-7E51-3318-0FE6-9ADB45564034}"/>
          </ac:spMkLst>
        </pc:spChg>
        <pc:spChg chg="mod">
          <ac:chgData name="Nicolas Delfosse" userId="d965f3d4-ea58-4afe-85b0-6f02e8cf3c22" providerId="ADAL" clId="{0B06A6DF-F031-4FC4-B35A-548A77AFA3C5}" dt="2023-07-28T12:11:44.177" v="8337" actId="20577"/>
          <ac:spMkLst>
            <pc:docMk/>
            <pc:sldMk cId="2643012381" sldId="2147479337"/>
            <ac:spMk id="3" creationId="{18D91ED5-59AC-B062-0292-600C7A40CD5A}"/>
          </ac:spMkLst>
        </pc:spChg>
        <pc:spChg chg="add del mod">
          <ac:chgData name="Nicolas Delfosse" userId="d965f3d4-ea58-4afe-85b0-6f02e8cf3c22" providerId="ADAL" clId="{0B06A6DF-F031-4FC4-B35A-548A77AFA3C5}" dt="2023-07-28T12:13:06.690" v="8358" actId="21"/>
          <ac:spMkLst>
            <pc:docMk/>
            <pc:sldMk cId="2643012381" sldId="2147479337"/>
            <ac:spMk id="4" creationId="{1DAD934A-6416-EB61-0700-A6F6D6F9B1B1}"/>
          </ac:spMkLst>
        </pc:spChg>
        <pc:spChg chg="add del mod">
          <ac:chgData name="Nicolas Delfosse" userId="d965f3d4-ea58-4afe-85b0-6f02e8cf3c22" providerId="ADAL" clId="{0B06A6DF-F031-4FC4-B35A-548A77AFA3C5}" dt="2023-07-28T12:13:06.690" v="8358" actId="21"/>
          <ac:spMkLst>
            <pc:docMk/>
            <pc:sldMk cId="2643012381" sldId="2147479337"/>
            <ac:spMk id="6" creationId="{1046EDA8-589F-DE15-F7F2-0504E9223C29}"/>
          </ac:spMkLst>
        </pc:spChg>
        <pc:spChg chg="add mod">
          <ac:chgData name="Nicolas Delfosse" userId="d965f3d4-ea58-4afe-85b0-6f02e8cf3c22" providerId="ADAL" clId="{0B06A6DF-F031-4FC4-B35A-548A77AFA3C5}" dt="2023-07-28T12:17:29.139" v="8416" actId="1076"/>
          <ac:spMkLst>
            <pc:docMk/>
            <pc:sldMk cId="2643012381" sldId="2147479337"/>
            <ac:spMk id="7" creationId="{CBB60EBA-CB0B-53D0-05D9-D2B0324936BE}"/>
          </ac:spMkLst>
        </pc:spChg>
        <pc:spChg chg="add mod">
          <ac:chgData name="Nicolas Delfosse" userId="d965f3d4-ea58-4afe-85b0-6f02e8cf3c22" providerId="ADAL" clId="{0B06A6DF-F031-4FC4-B35A-548A77AFA3C5}" dt="2023-07-28T12:12:32.944" v="8348" actId="20577"/>
          <ac:spMkLst>
            <pc:docMk/>
            <pc:sldMk cId="2643012381" sldId="2147479337"/>
            <ac:spMk id="8" creationId="{89DF630B-04AD-AB53-B8A0-6F336677EE75}"/>
          </ac:spMkLst>
        </pc:spChg>
        <pc:spChg chg="add mod">
          <ac:chgData name="Nicolas Delfosse" userId="d965f3d4-ea58-4afe-85b0-6f02e8cf3c22" providerId="ADAL" clId="{0B06A6DF-F031-4FC4-B35A-548A77AFA3C5}" dt="2023-07-28T12:17:39.330" v="8423" actId="1076"/>
          <ac:spMkLst>
            <pc:docMk/>
            <pc:sldMk cId="2643012381" sldId="2147479337"/>
            <ac:spMk id="12" creationId="{E2A9B4FA-2DD2-C98F-D88C-83DD27E9CF6C}"/>
          </ac:spMkLst>
        </pc:spChg>
        <pc:spChg chg="add del mod">
          <ac:chgData name="Nicolas Delfosse" userId="d965f3d4-ea58-4afe-85b0-6f02e8cf3c22" providerId="ADAL" clId="{0B06A6DF-F031-4FC4-B35A-548A77AFA3C5}" dt="2023-07-28T12:18:52.844" v="8437" actId="478"/>
          <ac:spMkLst>
            <pc:docMk/>
            <pc:sldMk cId="2643012381" sldId="2147479337"/>
            <ac:spMk id="13" creationId="{75A1AF93-2EA8-8BA1-D567-755956E86FC1}"/>
          </ac:spMkLst>
        </pc:spChg>
        <pc:spChg chg="add del mod">
          <ac:chgData name="Nicolas Delfosse" userId="d965f3d4-ea58-4afe-85b0-6f02e8cf3c22" providerId="ADAL" clId="{0B06A6DF-F031-4FC4-B35A-548A77AFA3C5}" dt="2023-07-28T12:13:05.084" v="8357"/>
          <ac:spMkLst>
            <pc:docMk/>
            <pc:sldMk cId="2643012381" sldId="2147479337"/>
            <ac:spMk id="14" creationId="{2723F157-52E9-BEDD-2A66-ABF31D3EA2EF}"/>
          </ac:spMkLst>
        </pc:spChg>
        <pc:spChg chg="add mod">
          <ac:chgData name="Nicolas Delfosse" userId="d965f3d4-ea58-4afe-85b0-6f02e8cf3c22" providerId="ADAL" clId="{0B06A6DF-F031-4FC4-B35A-548A77AFA3C5}" dt="2023-07-28T12:13:08.133" v="8359"/>
          <ac:spMkLst>
            <pc:docMk/>
            <pc:sldMk cId="2643012381" sldId="2147479337"/>
            <ac:spMk id="16" creationId="{4F0924C6-1D7F-F7A3-4EBF-26E7A6976FA1}"/>
          </ac:spMkLst>
        </pc:spChg>
        <pc:spChg chg="add mod">
          <ac:chgData name="Nicolas Delfosse" userId="d965f3d4-ea58-4afe-85b0-6f02e8cf3c22" providerId="ADAL" clId="{0B06A6DF-F031-4FC4-B35A-548A77AFA3C5}" dt="2023-07-28T12:13:08.133" v="8359"/>
          <ac:spMkLst>
            <pc:docMk/>
            <pc:sldMk cId="2643012381" sldId="2147479337"/>
            <ac:spMk id="18" creationId="{2FC1E672-3277-7851-45F3-1CA011472990}"/>
          </ac:spMkLst>
        </pc:spChg>
        <pc:spChg chg="add del mod">
          <ac:chgData name="Nicolas Delfosse" userId="d965f3d4-ea58-4afe-85b0-6f02e8cf3c22" providerId="ADAL" clId="{0B06A6DF-F031-4FC4-B35A-548A77AFA3C5}" dt="2023-07-28T12:17:55.030" v="8429" actId="478"/>
          <ac:spMkLst>
            <pc:docMk/>
            <pc:sldMk cId="2643012381" sldId="2147479337"/>
            <ac:spMk id="19" creationId="{496BD25A-33A6-572F-4E93-FBF641EB5AE5}"/>
          </ac:spMkLst>
        </pc:spChg>
        <pc:spChg chg="add mod">
          <ac:chgData name="Nicolas Delfosse" userId="d965f3d4-ea58-4afe-85b0-6f02e8cf3c22" providerId="ADAL" clId="{0B06A6DF-F031-4FC4-B35A-548A77AFA3C5}" dt="2023-07-28T12:13:20.387" v="8364" actId="1076"/>
          <ac:spMkLst>
            <pc:docMk/>
            <pc:sldMk cId="2643012381" sldId="2147479337"/>
            <ac:spMk id="21" creationId="{D695000F-0C4E-2DDF-82BD-BDECA20158A3}"/>
          </ac:spMkLst>
        </pc:spChg>
        <pc:spChg chg="add mod">
          <ac:chgData name="Nicolas Delfosse" userId="d965f3d4-ea58-4afe-85b0-6f02e8cf3c22" providerId="ADAL" clId="{0B06A6DF-F031-4FC4-B35A-548A77AFA3C5}" dt="2023-07-28T12:13:29.735" v="8366" actId="1076"/>
          <ac:spMkLst>
            <pc:docMk/>
            <pc:sldMk cId="2643012381" sldId="2147479337"/>
            <ac:spMk id="22" creationId="{A5257250-8443-0034-1196-EDDA6B013882}"/>
          </ac:spMkLst>
        </pc:spChg>
        <pc:spChg chg="add mod">
          <ac:chgData name="Nicolas Delfosse" userId="d965f3d4-ea58-4afe-85b0-6f02e8cf3c22" providerId="ADAL" clId="{0B06A6DF-F031-4FC4-B35A-548A77AFA3C5}" dt="2023-07-28T12:13:39.601" v="8371" actId="20577"/>
          <ac:spMkLst>
            <pc:docMk/>
            <pc:sldMk cId="2643012381" sldId="2147479337"/>
            <ac:spMk id="24" creationId="{73B9784D-A6F2-9FC7-88E3-711AA7F09F7C}"/>
          </ac:spMkLst>
        </pc:spChg>
        <pc:spChg chg="add mod">
          <ac:chgData name="Nicolas Delfosse" userId="d965f3d4-ea58-4afe-85b0-6f02e8cf3c22" providerId="ADAL" clId="{0B06A6DF-F031-4FC4-B35A-548A77AFA3C5}" dt="2023-07-28T12:18:03.978" v="8432" actId="1076"/>
          <ac:spMkLst>
            <pc:docMk/>
            <pc:sldMk cId="2643012381" sldId="2147479337"/>
            <ac:spMk id="25" creationId="{8EA0BBCC-0403-C240-112B-19E1D9B2EC96}"/>
          </ac:spMkLst>
        </pc:spChg>
        <pc:spChg chg="add del mod">
          <ac:chgData name="Nicolas Delfosse" userId="d965f3d4-ea58-4afe-85b0-6f02e8cf3c22" providerId="ADAL" clId="{0B06A6DF-F031-4FC4-B35A-548A77AFA3C5}" dt="2023-07-28T12:13:53.083" v="8375" actId="478"/>
          <ac:spMkLst>
            <pc:docMk/>
            <pc:sldMk cId="2643012381" sldId="2147479337"/>
            <ac:spMk id="27" creationId="{FCEA35A9-D4A9-8BF4-32E0-7BDE65B72739}"/>
          </ac:spMkLst>
        </pc:spChg>
        <pc:spChg chg="add del mod">
          <ac:chgData name="Nicolas Delfosse" userId="d965f3d4-ea58-4afe-85b0-6f02e8cf3c22" providerId="ADAL" clId="{0B06A6DF-F031-4FC4-B35A-548A77AFA3C5}" dt="2023-07-28T12:17:42.490" v="8425" actId="478"/>
          <ac:spMkLst>
            <pc:docMk/>
            <pc:sldMk cId="2643012381" sldId="2147479337"/>
            <ac:spMk id="29" creationId="{69EB3CD1-E20E-BB94-0A9D-864B971095CB}"/>
          </ac:spMkLst>
        </pc:spChg>
        <pc:spChg chg="add mod">
          <ac:chgData name="Nicolas Delfosse" userId="d965f3d4-ea58-4afe-85b0-6f02e8cf3c22" providerId="ADAL" clId="{0B06A6DF-F031-4FC4-B35A-548A77AFA3C5}" dt="2023-07-28T12:20:00.761" v="8455" actId="1076"/>
          <ac:spMkLst>
            <pc:docMk/>
            <pc:sldMk cId="2643012381" sldId="2147479337"/>
            <ac:spMk id="30" creationId="{6C7FE3E5-3EE9-ED67-0A6C-FF100D824E71}"/>
          </ac:spMkLst>
        </pc:spChg>
        <pc:spChg chg="add mod">
          <ac:chgData name="Nicolas Delfosse" userId="d965f3d4-ea58-4afe-85b0-6f02e8cf3c22" providerId="ADAL" clId="{0B06A6DF-F031-4FC4-B35A-548A77AFA3C5}" dt="2023-07-28T12:20:00.761" v="8455" actId="1076"/>
          <ac:spMkLst>
            <pc:docMk/>
            <pc:sldMk cId="2643012381" sldId="2147479337"/>
            <ac:spMk id="32" creationId="{1CC25833-192F-3C77-1BFD-CD0A0F1C195E}"/>
          </ac:spMkLst>
        </pc:spChg>
        <pc:spChg chg="add del mod">
          <ac:chgData name="Nicolas Delfosse" userId="d965f3d4-ea58-4afe-85b0-6f02e8cf3c22" providerId="ADAL" clId="{0B06A6DF-F031-4FC4-B35A-548A77AFA3C5}" dt="2023-07-28T12:14:27.247" v="8385" actId="478"/>
          <ac:spMkLst>
            <pc:docMk/>
            <pc:sldMk cId="2643012381" sldId="2147479337"/>
            <ac:spMk id="34" creationId="{844E84C3-4238-0E23-542C-7A7DDC62CB9B}"/>
          </ac:spMkLst>
        </pc:spChg>
        <pc:spChg chg="add del mod">
          <ac:chgData name="Nicolas Delfosse" userId="d965f3d4-ea58-4afe-85b0-6f02e8cf3c22" providerId="ADAL" clId="{0B06A6DF-F031-4FC4-B35A-548A77AFA3C5}" dt="2023-07-28T12:14:15.205" v="8380" actId="478"/>
          <ac:spMkLst>
            <pc:docMk/>
            <pc:sldMk cId="2643012381" sldId="2147479337"/>
            <ac:spMk id="36" creationId="{B59EEC06-AF57-9D52-7E75-DD8129E63C79}"/>
          </ac:spMkLst>
        </pc:spChg>
        <pc:spChg chg="add del mod">
          <ac:chgData name="Nicolas Delfosse" userId="d965f3d4-ea58-4afe-85b0-6f02e8cf3c22" providerId="ADAL" clId="{0B06A6DF-F031-4FC4-B35A-548A77AFA3C5}" dt="2023-07-28T12:19:23.747" v="8447" actId="478"/>
          <ac:spMkLst>
            <pc:docMk/>
            <pc:sldMk cId="2643012381" sldId="2147479337"/>
            <ac:spMk id="37" creationId="{6A77228F-5FFC-7338-8CD2-795D25CC3C52}"/>
          </ac:spMkLst>
        </pc:spChg>
        <pc:spChg chg="add del mod">
          <ac:chgData name="Nicolas Delfosse" userId="d965f3d4-ea58-4afe-85b0-6f02e8cf3c22" providerId="ADAL" clId="{0B06A6DF-F031-4FC4-B35A-548A77AFA3C5}" dt="2023-07-28T12:19:28.225" v="8450" actId="478"/>
          <ac:spMkLst>
            <pc:docMk/>
            <pc:sldMk cId="2643012381" sldId="2147479337"/>
            <ac:spMk id="39" creationId="{86FD3B3B-D787-CA4B-F094-A180ECD6CC04}"/>
          </ac:spMkLst>
        </pc:spChg>
        <pc:spChg chg="add del mod">
          <ac:chgData name="Nicolas Delfosse" userId="d965f3d4-ea58-4afe-85b0-6f02e8cf3c22" providerId="ADAL" clId="{0B06A6DF-F031-4FC4-B35A-548A77AFA3C5}" dt="2023-07-28T12:14:09.903" v="8379" actId="478"/>
          <ac:spMkLst>
            <pc:docMk/>
            <pc:sldMk cId="2643012381" sldId="2147479337"/>
            <ac:spMk id="41" creationId="{DEE76305-E352-CF29-EB0E-BBE4C9BB71CB}"/>
          </ac:spMkLst>
        </pc:spChg>
        <pc:spChg chg="add del mod">
          <ac:chgData name="Nicolas Delfosse" userId="d965f3d4-ea58-4afe-85b0-6f02e8cf3c22" providerId="ADAL" clId="{0B06A6DF-F031-4FC4-B35A-548A77AFA3C5}" dt="2023-07-28T12:17:36.674" v="8421" actId="478"/>
          <ac:spMkLst>
            <pc:docMk/>
            <pc:sldMk cId="2643012381" sldId="2147479337"/>
            <ac:spMk id="47" creationId="{6D2D464B-1F6F-2574-51C1-67209F010410}"/>
          </ac:spMkLst>
        </pc:spChg>
        <pc:spChg chg="add mod">
          <ac:chgData name="Nicolas Delfosse" userId="d965f3d4-ea58-4afe-85b0-6f02e8cf3c22" providerId="ADAL" clId="{0B06A6DF-F031-4FC4-B35A-548A77AFA3C5}" dt="2023-07-28T12:18:56.791" v="8438" actId="1076"/>
          <ac:spMkLst>
            <pc:docMk/>
            <pc:sldMk cId="2643012381" sldId="2147479337"/>
            <ac:spMk id="48" creationId="{5A90165B-A600-4F92-48A0-E61AAE5FE138}"/>
          </ac:spMkLst>
        </pc:spChg>
        <pc:spChg chg="add del mod">
          <ac:chgData name="Nicolas Delfosse" userId="d965f3d4-ea58-4afe-85b0-6f02e8cf3c22" providerId="ADAL" clId="{0B06A6DF-F031-4FC4-B35A-548A77AFA3C5}" dt="2023-07-28T12:19:21.486" v="8445" actId="478"/>
          <ac:spMkLst>
            <pc:docMk/>
            <pc:sldMk cId="2643012381" sldId="2147479337"/>
            <ac:spMk id="49" creationId="{60173E38-98E3-CF68-F742-E6FB2516E72A}"/>
          </ac:spMkLst>
        </pc:spChg>
        <pc:spChg chg="add del mod">
          <ac:chgData name="Nicolas Delfosse" userId="d965f3d4-ea58-4afe-85b0-6f02e8cf3c22" providerId="ADAL" clId="{0B06A6DF-F031-4FC4-B35A-548A77AFA3C5}" dt="2023-07-28T12:19:25.707" v="8448" actId="478"/>
          <ac:spMkLst>
            <pc:docMk/>
            <pc:sldMk cId="2643012381" sldId="2147479337"/>
            <ac:spMk id="51" creationId="{E0932D54-0BA6-684C-D4B2-4D9FBB48DEF1}"/>
          </ac:spMkLst>
        </pc:spChg>
        <pc:spChg chg="add mod">
          <ac:chgData name="Nicolas Delfosse" userId="d965f3d4-ea58-4afe-85b0-6f02e8cf3c22" providerId="ADAL" clId="{0B06A6DF-F031-4FC4-B35A-548A77AFA3C5}" dt="2023-07-28T12:19:00.962" v="8439" actId="571"/>
          <ac:spMkLst>
            <pc:docMk/>
            <pc:sldMk cId="2643012381" sldId="2147479337"/>
            <ac:spMk id="57" creationId="{C253E28A-B9AE-3AE0-9CF6-F5E1F2967A00}"/>
          </ac:spMkLst>
        </pc:spChg>
        <pc:spChg chg="add mod">
          <ac:chgData name="Nicolas Delfosse" userId="d965f3d4-ea58-4afe-85b0-6f02e8cf3c22" providerId="ADAL" clId="{0B06A6DF-F031-4FC4-B35A-548A77AFA3C5}" dt="2023-07-28T12:19:00.962" v="8439" actId="571"/>
          <ac:spMkLst>
            <pc:docMk/>
            <pc:sldMk cId="2643012381" sldId="2147479337"/>
            <ac:spMk id="58" creationId="{3D7BBC16-AEE7-7E8F-5A23-9975B2500429}"/>
          </ac:spMkLst>
        </pc:spChg>
        <pc:grpChg chg="add mod">
          <ac:chgData name="Nicolas Delfosse" userId="d965f3d4-ea58-4afe-85b0-6f02e8cf3c22" providerId="ADAL" clId="{0B06A6DF-F031-4FC4-B35A-548A77AFA3C5}" dt="2023-07-28T12:19:31.430" v="8451" actId="1076"/>
          <ac:grpSpMkLst>
            <pc:docMk/>
            <pc:sldMk cId="2643012381" sldId="2147479337"/>
            <ac:grpSpMk id="60" creationId="{65B22BE0-8790-7197-C760-534ED04E82CE}"/>
          </ac:grpSpMkLst>
        </pc:grpChg>
        <pc:cxnChg chg="add del mod">
          <ac:chgData name="Nicolas Delfosse" userId="d965f3d4-ea58-4afe-85b0-6f02e8cf3c22" providerId="ADAL" clId="{0B06A6DF-F031-4FC4-B35A-548A77AFA3C5}" dt="2023-07-28T12:13:06.690" v="8358" actId="21"/>
          <ac:cxnSpMkLst>
            <pc:docMk/>
            <pc:sldMk cId="2643012381" sldId="2147479337"/>
            <ac:cxnSpMk id="5" creationId="{626F292F-D470-EA34-056D-15230902BB9D}"/>
          </ac:cxnSpMkLst>
        </pc:cxnChg>
        <pc:cxnChg chg="add del mod">
          <ac:chgData name="Nicolas Delfosse" userId="d965f3d4-ea58-4afe-85b0-6f02e8cf3c22" providerId="ADAL" clId="{0B06A6DF-F031-4FC4-B35A-548A77AFA3C5}" dt="2023-07-28T12:17:25.300" v="8414" actId="478"/>
          <ac:cxnSpMkLst>
            <pc:docMk/>
            <pc:sldMk cId="2643012381" sldId="2147479337"/>
            <ac:cxnSpMk id="11" creationId="{3E169A7B-A954-E770-A75B-954CD31603BD}"/>
          </ac:cxnSpMkLst>
        </pc:cxnChg>
        <pc:cxnChg chg="add del mod">
          <ac:chgData name="Nicolas Delfosse" userId="d965f3d4-ea58-4afe-85b0-6f02e8cf3c22" providerId="ADAL" clId="{0B06A6DF-F031-4FC4-B35A-548A77AFA3C5}" dt="2023-07-28T12:13:05.084" v="8357"/>
          <ac:cxnSpMkLst>
            <pc:docMk/>
            <pc:sldMk cId="2643012381" sldId="2147479337"/>
            <ac:cxnSpMk id="15" creationId="{DF0F9B2A-A824-998C-44F8-B006D72B21A4}"/>
          </ac:cxnSpMkLst>
        </pc:cxnChg>
        <pc:cxnChg chg="add mod">
          <ac:chgData name="Nicolas Delfosse" userId="d965f3d4-ea58-4afe-85b0-6f02e8cf3c22" providerId="ADAL" clId="{0B06A6DF-F031-4FC4-B35A-548A77AFA3C5}" dt="2023-07-28T12:16:43.717" v="8404" actId="1076"/>
          <ac:cxnSpMkLst>
            <pc:docMk/>
            <pc:sldMk cId="2643012381" sldId="2147479337"/>
            <ac:cxnSpMk id="17" creationId="{3BABDAB0-64AE-89C5-FBE4-1821A0AE2D08}"/>
          </ac:cxnSpMkLst>
        </pc:cxnChg>
        <pc:cxnChg chg="add del mod">
          <ac:chgData name="Nicolas Delfosse" userId="d965f3d4-ea58-4afe-85b0-6f02e8cf3c22" providerId="ADAL" clId="{0B06A6DF-F031-4FC4-B35A-548A77AFA3C5}" dt="2023-07-28T12:17:06.790" v="8406" actId="478"/>
          <ac:cxnSpMkLst>
            <pc:docMk/>
            <pc:sldMk cId="2643012381" sldId="2147479337"/>
            <ac:cxnSpMk id="20" creationId="{FB895ACC-2EF6-B75E-105E-0AE8332A84E1}"/>
          </ac:cxnSpMkLst>
        </pc:cxnChg>
        <pc:cxnChg chg="add del mod">
          <ac:chgData name="Nicolas Delfosse" userId="d965f3d4-ea58-4afe-85b0-6f02e8cf3c22" providerId="ADAL" clId="{0B06A6DF-F031-4FC4-B35A-548A77AFA3C5}" dt="2023-07-28T12:17:15.311" v="8409" actId="478"/>
          <ac:cxnSpMkLst>
            <pc:docMk/>
            <pc:sldMk cId="2643012381" sldId="2147479337"/>
            <ac:cxnSpMk id="23" creationId="{CF4C4609-3F51-6070-3094-987C6F3AA9AB}"/>
          </ac:cxnSpMkLst>
        </pc:cxnChg>
        <pc:cxnChg chg="add mod">
          <ac:chgData name="Nicolas Delfosse" userId="d965f3d4-ea58-4afe-85b0-6f02e8cf3c22" providerId="ADAL" clId="{0B06A6DF-F031-4FC4-B35A-548A77AFA3C5}" dt="2023-07-28T12:17:09.212" v="8407" actId="1076"/>
          <ac:cxnSpMkLst>
            <pc:docMk/>
            <pc:sldMk cId="2643012381" sldId="2147479337"/>
            <ac:cxnSpMk id="26" creationId="{EBB2C27C-5E56-C8D1-7369-587281D4CDDA}"/>
          </ac:cxnSpMkLst>
        </pc:cxnChg>
        <pc:cxnChg chg="add mod ord">
          <ac:chgData name="Nicolas Delfosse" userId="d965f3d4-ea58-4afe-85b0-6f02e8cf3c22" providerId="ADAL" clId="{0B06A6DF-F031-4FC4-B35A-548A77AFA3C5}" dt="2023-07-28T12:18:10.582" v="8434" actId="14100"/>
          <ac:cxnSpMkLst>
            <pc:docMk/>
            <pc:sldMk cId="2643012381" sldId="2147479337"/>
            <ac:cxnSpMk id="28" creationId="{42C3AC52-BB1A-7877-28E8-C953FF0E5AEE}"/>
          </ac:cxnSpMkLst>
        </pc:cxnChg>
        <pc:cxnChg chg="add mod">
          <ac:chgData name="Nicolas Delfosse" userId="d965f3d4-ea58-4afe-85b0-6f02e8cf3c22" providerId="ADAL" clId="{0B06A6DF-F031-4FC4-B35A-548A77AFA3C5}" dt="2023-07-28T12:20:00.761" v="8455" actId="1076"/>
          <ac:cxnSpMkLst>
            <pc:docMk/>
            <pc:sldMk cId="2643012381" sldId="2147479337"/>
            <ac:cxnSpMk id="31" creationId="{2DBEC578-C3C9-60FE-D7DD-CFB6187B049E}"/>
          </ac:cxnSpMkLst>
        </pc:cxnChg>
        <pc:cxnChg chg="add mod">
          <ac:chgData name="Nicolas Delfosse" userId="d965f3d4-ea58-4afe-85b0-6f02e8cf3c22" providerId="ADAL" clId="{0B06A6DF-F031-4FC4-B35A-548A77AFA3C5}" dt="2023-07-28T12:20:00.761" v="8455" actId="1076"/>
          <ac:cxnSpMkLst>
            <pc:docMk/>
            <pc:sldMk cId="2643012381" sldId="2147479337"/>
            <ac:cxnSpMk id="33" creationId="{6ED9B086-2466-73BF-7F82-331D5197A331}"/>
          </ac:cxnSpMkLst>
        </pc:cxnChg>
        <pc:cxnChg chg="add mod">
          <ac:chgData name="Nicolas Delfosse" userId="d965f3d4-ea58-4afe-85b0-6f02e8cf3c22" providerId="ADAL" clId="{0B06A6DF-F031-4FC4-B35A-548A77AFA3C5}" dt="2023-07-28T12:20:00.761" v="8455" actId="1076"/>
          <ac:cxnSpMkLst>
            <pc:docMk/>
            <pc:sldMk cId="2643012381" sldId="2147479337"/>
            <ac:cxnSpMk id="35" creationId="{14DC73CF-6DDD-318C-2188-B5322BECD85B}"/>
          </ac:cxnSpMkLst>
        </pc:cxnChg>
        <pc:cxnChg chg="add del mod">
          <ac:chgData name="Nicolas Delfosse" userId="d965f3d4-ea58-4afe-85b0-6f02e8cf3c22" providerId="ADAL" clId="{0B06A6DF-F031-4FC4-B35A-548A77AFA3C5}" dt="2023-07-28T12:19:17.358" v="8443" actId="478"/>
          <ac:cxnSpMkLst>
            <pc:docMk/>
            <pc:sldMk cId="2643012381" sldId="2147479337"/>
            <ac:cxnSpMk id="38" creationId="{B9F24918-A086-3F1A-CF7E-32308BF5E0FC}"/>
          </ac:cxnSpMkLst>
        </pc:cxnChg>
        <pc:cxnChg chg="add del mod">
          <ac:chgData name="Nicolas Delfosse" userId="d965f3d4-ea58-4afe-85b0-6f02e8cf3c22" providerId="ADAL" clId="{0B06A6DF-F031-4FC4-B35A-548A77AFA3C5}" dt="2023-07-28T12:19:22.752" v="8446" actId="478"/>
          <ac:cxnSpMkLst>
            <pc:docMk/>
            <pc:sldMk cId="2643012381" sldId="2147479337"/>
            <ac:cxnSpMk id="40" creationId="{95CB3793-7884-C505-4084-494702DA04FC}"/>
          </ac:cxnSpMkLst>
        </pc:cxnChg>
        <pc:cxnChg chg="add del mod">
          <ac:chgData name="Nicolas Delfosse" userId="d965f3d4-ea58-4afe-85b0-6f02e8cf3c22" providerId="ADAL" clId="{0B06A6DF-F031-4FC4-B35A-548A77AFA3C5}" dt="2023-07-28T12:19:26.824" v="8449" actId="478"/>
          <ac:cxnSpMkLst>
            <pc:docMk/>
            <pc:sldMk cId="2643012381" sldId="2147479337"/>
            <ac:cxnSpMk id="42" creationId="{9E7DEB69-E3E0-F810-0C08-21A6AE5D223D}"/>
          </ac:cxnSpMkLst>
        </pc:cxnChg>
        <pc:cxnChg chg="add del mod">
          <ac:chgData name="Nicolas Delfosse" userId="d965f3d4-ea58-4afe-85b0-6f02e8cf3c22" providerId="ADAL" clId="{0B06A6DF-F031-4FC4-B35A-548A77AFA3C5}" dt="2023-07-28T12:14:24.815" v="8384" actId="478"/>
          <ac:cxnSpMkLst>
            <pc:docMk/>
            <pc:sldMk cId="2643012381" sldId="2147479337"/>
            <ac:cxnSpMk id="43" creationId="{393B9134-A0C5-A6A4-E57B-A91235FED336}"/>
          </ac:cxnSpMkLst>
        </pc:cxnChg>
        <pc:cxnChg chg="add mod">
          <ac:chgData name="Nicolas Delfosse" userId="d965f3d4-ea58-4afe-85b0-6f02e8cf3c22" providerId="ADAL" clId="{0B06A6DF-F031-4FC4-B35A-548A77AFA3C5}" dt="2023-07-28T12:17:31.046" v="8417" actId="1076"/>
          <ac:cxnSpMkLst>
            <pc:docMk/>
            <pc:sldMk cId="2643012381" sldId="2147479337"/>
            <ac:cxnSpMk id="46" creationId="{08329912-27DA-EE11-B909-6E7C9E96007B}"/>
          </ac:cxnSpMkLst>
        </pc:cxnChg>
        <pc:cxnChg chg="add mod">
          <ac:chgData name="Nicolas Delfosse" userId="d965f3d4-ea58-4afe-85b0-6f02e8cf3c22" providerId="ADAL" clId="{0B06A6DF-F031-4FC4-B35A-548A77AFA3C5}" dt="2023-07-28T12:19:21.486" v="8445" actId="478"/>
          <ac:cxnSpMkLst>
            <pc:docMk/>
            <pc:sldMk cId="2643012381" sldId="2147479337"/>
            <ac:cxnSpMk id="50" creationId="{F327CEED-4B29-A8C2-D4B7-1DC59A0C614E}"/>
          </ac:cxnSpMkLst>
        </pc:cxnChg>
        <pc:cxnChg chg="add del mod">
          <ac:chgData name="Nicolas Delfosse" userId="d965f3d4-ea58-4afe-85b0-6f02e8cf3c22" providerId="ADAL" clId="{0B06A6DF-F031-4FC4-B35A-548A77AFA3C5}" dt="2023-07-28T12:19:19.496" v="8444" actId="478"/>
          <ac:cxnSpMkLst>
            <pc:docMk/>
            <pc:sldMk cId="2643012381" sldId="2147479337"/>
            <ac:cxnSpMk id="52" creationId="{5AC5D152-E734-56DD-FAB9-6E6A8D9E9D61}"/>
          </ac:cxnSpMkLst>
        </pc:cxnChg>
        <pc:cxnChg chg="add del mod">
          <ac:chgData name="Nicolas Delfosse" userId="d965f3d4-ea58-4afe-85b0-6f02e8cf3c22" providerId="ADAL" clId="{0B06A6DF-F031-4FC4-B35A-548A77AFA3C5}" dt="2023-07-28T12:17:33.939" v="8419" actId="478"/>
          <ac:cxnSpMkLst>
            <pc:docMk/>
            <pc:sldMk cId="2643012381" sldId="2147479337"/>
            <ac:cxnSpMk id="53" creationId="{793549D9-EC9D-A788-A271-A9635541FB89}"/>
          </ac:cxnSpMkLst>
        </pc:cxnChg>
        <pc:cxnChg chg="add mod">
          <ac:chgData name="Nicolas Delfosse" userId="d965f3d4-ea58-4afe-85b0-6f02e8cf3c22" providerId="ADAL" clId="{0B06A6DF-F031-4FC4-B35A-548A77AFA3C5}" dt="2023-07-28T12:19:00.962" v="8439" actId="571"/>
          <ac:cxnSpMkLst>
            <pc:docMk/>
            <pc:sldMk cId="2643012381" sldId="2147479337"/>
            <ac:cxnSpMk id="56" creationId="{4A551B48-E27D-19C7-7BB4-FE7C466392AC}"/>
          </ac:cxnSpMkLst>
        </pc:cxnChg>
        <pc:cxnChg chg="add mod">
          <ac:chgData name="Nicolas Delfosse" userId="d965f3d4-ea58-4afe-85b0-6f02e8cf3c22" providerId="ADAL" clId="{0B06A6DF-F031-4FC4-B35A-548A77AFA3C5}" dt="2023-07-28T12:19:00.962" v="8439" actId="571"/>
          <ac:cxnSpMkLst>
            <pc:docMk/>
            <pc:sldMk cId="2643012381" sldId="2147479337"/>
            <ac:cxnSpMk id="59" creationId="{EBFD98AF-5499-7D47-108A-9805552A7949}"/>
          </ac:cxnSpMkLst>
        </pc:cxnChg>
        <pc:cxnChg chg="add del mod">
          <ac:chgData name="Nicolas Delfosse" userId="d965f3d4-ea58-4afe-85b0-6f02e8cf3c22" providerId="ADAL" clId="{0B06A6DF-F031-4FC4-B35A-548A77AFA3C5}" dt="2023-07-28T12:19:17.358" v="8443" actId="478"/>
          <ac:cxnSpMkLst>
            <pc:docMk/>
            <pc:sldMk cId="2643012381" sldId="2147479337"/>
            <ac:cxnSpMk id="61" creationId="{B65A81A6-5F36-38A1-2D89-2810BEC4E924}"/>
          </ac:cxnSpMkLst>
        </pc:cxnChg>
        <pc:cxnChg chg="add del mod">
          <ac:chgData name="Nicolas Delfosse" userId="d965f3d4-ea58-4afe-85b0-6f02e8cf3c22" providerId="ADAL" clId="{0B06A6DF-F031-4FC4-B35A-548A77AFA3C5}" dt="2023-07-28T12:19:17.358" v="8443" actId="478"/>
          <ac:cxnSpMkLst>
            <pc:docMk/>
            <pc:sldMk cId="2643012381" sldId="2147479337"/>
            <ac:cxnSpMk id="62" creationId="{AFFED7C6-92B1-D02B-D664-8BCC2C0D37B7}"/>
          </ac:cxnSpMkLst>
        </pc:cxn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843007967" sldId="2147479338"/>
        </pc:sldMkLst>
      </pc:sldChg>
      <pc:sldChg chg="addSp modSp add del mod delAnim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3662020959" sldId="2147479338"/>
        </pc:sldMkLst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6" creationId="{3A91D05E-6165-52E1-174C-251925ED03EC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7" creationId="{CBB60EBA-CB0B-53D0-05D9-D2B0324936BE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8" creationId="{89DF630B-04AD-AB53-B8A0-6F336677EE75}"/>
          </ac:spMkLst>
        </pc:spChg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9" creationId="{476A4C4A-7060-154C-3684-5B4605BAA50E}"/>
          </ac:spMkLst>
        </pc:spChg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0" creationId="{2AF58CE1-B650-FDA0-B29D-FC304F1AB9B9}"/>
          </ac:spMkLst>
        </pc:spChg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1" creationId="{ADB364D8-F178-D0CA-5C41-D376F2FDD368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2" creationId="{E2A9B4FA-2DD2-C98F-D88C-83DD27E9CF6C}"/>
          </ac:spMkLst>
        </pc:spChg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3" creationId="{F66013D9-6798-E17E-2AA8-C2720984F8CF}"/>
          </ac:spMkLst>
        </pc:spChg>
        <pc:spChg chg="add 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4" creationId="{7ED6BA95-708F-26C0-C7A5-739044893D5A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6" creationId="{4F0924C6-1D7F-F7A3-4EBF-26E7A6976FA1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18" creationId="{2FC1E672-3277-7851-45F3-1CA011472990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21" creationId="{D695000F-0C4E-2DDF-82BD-BDECA20158A3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22" creationId="{A5257250-8443-0034-1196-EDDA6B013882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24" creationId="{73B9784D-A6F2-9FC7-88E3-711AA7F09F7C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25" creationId="{8EA0BBCC-0403-C240-112B-19E1D9B2EC96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30" creationId="{6C7FE3E5-3EE9-ED67-0A6C-FF100D824E71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32" creationId="{1CC25833-192F-3C77-1BFD-CD0A0F1C195E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48" creationId="{5A90165B-A600-4F92-48A0-E61AAE5FE138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57" creationId="{C253E28A-B9AE-3AE0-9CF6-F5E1F2967A00}"/>
          </ac:spMkLst>
        </pc:spChg>
        <pc:spChg chg="mod">
          <ac:chgData name="Nicolas Delfosse" userId="d965f3d4-ea58-4afe-85b0-6f02e8cf3c22" providerId="ADAL" clId="{0B06A6DF-F031-4FC4-B35A-548A77AFA3C5}" dt="2023-07-28T12:40:59.146" v="8962" actId="571"/>
          <ac:spMkLst>
            <pc:docMk/>
            <pc:sldMk cId="3662020959" sldId="2147479338"/>
            <ac:spMk id="58" creationId="{3D7BBC16-AEE7-7E8F-5A23-9975B2500429}"/>
          </ac:spMkLst>
        </pc:spChg>
        <pc:grpChg chg="add mod">
          <ac:chgData name="Nicolas Delfosse" userId="d965f3d4-ea58-4afe-85b0-6f02e8cf3c22" providerId="ADAL" clId="{0B06A6DF-F031-4FC4-B35A-548A77AFA3C5}" dt="2023-07-28T12:40:59.146" v="8962" actId="571"/>
          <ac:grpSpMkLst>
            <pc:docMk/>
            <pc:sldMk cId="3662020959" sldId="2147479338"/>
            <ac:grpSpMk id="4" creationId="{9A6D823C-0E72-255F-F9B2-A6B45F7922D9}"/>
          </ac:grpSpMkLst>
        </pc:grpChg>
        <pc:grpChg chg="mod">
          <ac:chgData name="Nicolas Delfosse" userId="d965f3d4-ea58-4afe-85b0-6f02e8cf3c22" providerId="ADAL" clId="{0B06A6DF-F031-4FC4-B35A-548A77AFA3C5}" dt="2023-07-28T12:40:59.146" v="8962" actId="571"/>
          <ac:grpSpMkLst>
            <pc:docMk/>
            <pc:sldMk cId="3662020959" sldId="2147479338"/>
            <ac:grpSpMk id="60" creationId="{65B22BE0-8790-7197-C760-534ED04E82CE}"/>
          </ac:grpSpMkLst>
        </pc:grpChg>
        <pc:cxnChg chg="add 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15" creationId="{F1E0CA24-6DD3-11D1-4885-C81085AAC4E8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17" creationId="{3BABDAB0-64AE-89C5-FBE4-1821A0AE2D08}"/>
          </ac:cxnSpMkLst>
        </pc:cxnChg>
        <pc:cxnChg chg="add 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19" creationId="{BA57A16A-C9CC-C274-4243-DBEDBD9059B8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26" creationId="{EBB2C27C-5E56-C8D1-7369-587281D4CDDA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28" creationId="{42C3AC52-BB1A-7877-28E8-C953FF0E5AEE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31" creationId="{2DBEC578-C3C9-60FE-D7DD-CFB6187B049E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33" creationId="{6ED9B086-2466-73BF-7F82-331D5197A331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35" creationId="{14DC73CF-6DDD-318C-2188-B5322BECD85B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46" creationId="{08329912-27DA-EE11-B909-6E7C9E96007B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50" creationId="{F327CEED-4B29-A8C2-D4B7-1DC59A0C614E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56" creationId="{4A551B48-E27D-19C7-7BB4-FE7C466392AC}"/>
          </ac:cxnSpMkLst>
        </pc:cxnChg>
        <pc:cxnChg chg="mod">
          <ac:chgData name="Nicolas Delfosse" userId="d965f3d4-ea58-4afe-85b0-6f02e8cf3c22" providerId="ADAL" clId="{0B06A6DF-F031-4FC4-B35A-548A77AFA3C5}" dt="2023-07-28T12:40:59.146" v="8962" actId="571"/>
          <ac:cxnSpMkLst>
            <pc:docMk/>
            <pc:sldMk cId="3662020959" sldId="2147479338"/>
            <ac:cxnSpMk id="59" creationId="{EBFD98AF-5499-7D47-108A-9805552A7949}"/>
          </ac:cxnSpMkLst>
        </pc:cxnChg>
      </pc:sldChg>
      <pc:sldChg chg="addSp delSp modSp add del mod delAnim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642626522" sldId="2147479339"/>
        </pc:sldMkLst>
        <pc:spChg chg="mod">
          <ac:chgData name="Nicolas Delfosse" userId="d965f3d4-ea58-4afe-85b0-6f02e8cf3c22" providerId="ADAL" clId="{0B06A6DF-F031-4FC4-B35A-548A77AFA3C5}" dt="2023-07-28T12:34:40.600" v="8677" actId="20577"/>
          <ac:spMkLst>
            <pc:docMk/>
            <pc:sldMk cId="1642626522" sldId="2147479339"/>
            <ac:spMk id="3" creationId="{18D91ED5-59AC-B062-0292-600C7A40CD5A}"/>
          </ac:spMkLst>
        </pc:spChg>
        <pc:spChg chg="add mod">
          <ac:chgData name="Nicolas Delfosse" userId="d965f3d4-ea58-4afe-85b0-6f02e8cf3c22" providerId="ADAL" clId="{0B06A6DF-F031-4FC4-B35A-548A77AFA3C5}" dt="2023-07-28T12:23:02.133" v="8487" actId="1076"/>
          <ac:spMkLst>
            <pc:docMk/>
            <pc:sldMk cId="1642626522" sldId="2147479339"/>
            <ac:spMk id="4" creationId="{A4DE1D04-6E70-9D37-EA11-DEEBB0922B9E}"/>
          </ac:spMkLst>
        </pc:spChg>
        <pc:spChg chg="add mod">
          <ac:chgData name="Nicolas Delfosse" userId="d965f3d4-ea58-4afe-85b0-6f02e8cf3c22" providerId="ADAL" clId="{0B06A6DF-F031-4FC4-B35A-548A77AFA3C5}" dt="2023-07-28T12:23:08.678" v="8489" actId="1076"/>
          <ac:spMkLst>
            <pc:docMk/>
            <pc:sldMk cId="1642626522" sldId="2147479339"/>
            <ac:spMk id="5" creationId="{3F9DFD60-F154-688E-5CFE-923CD1940749}"/>
          </ac:spMkLst>
        </pc:spChg>
        <pc:spChg chg="add mod">
          <ac:chgData name="Nicolas Delfosse" userId="d965f3d4-ea58-4afe-85b0-6f02e8cf3c22" providerId="ADAL" clId="{0B06A6DF-F031-4FC4-B35A-548A77AFA3C5}" dt="2023-07-28T12:23:13.877" v="8491" actId="1076"/>
          <ac:spMkLst>
            <pc:docMk/>
            <pc:sldMk cId="1642626522" sldId="2147479339"/>
            <ac:spMk id="6" creationId="{1EFE1C36-8A83-DDED-59BA-02FA847565C1}"/>
          </ac:spMkLst>
        </pc:spChg>
        <pc:spChg chg="del">
          <ac:chgData name="Nicolas Delfosse" userId="d965f3d4-ea58-4afe-85b0-6f02e8cf3c22" providerId="ADAL" clId="{0B06A6DF-F031-4FC4-B35A-548A77AFA3C5}" dt="2023-07-28T12:21:08.135" v="8463" actId="478"/>
          <ac:spMkLst>
            <pc:docMk/>
            <pc:sldMk cId="1642626522" sldId="2147479339"/>
            <ac:spMk id="7" creationId="{CBB60EBA-CB0B-53D0-05D9-D2B0324936BE}"/>
          </ac:spMkLst>
        </pc:spChg>
        <pc:spChg chg="del">
          <ac:chgData name="Nicolas Delfosse" userId="d965f3d4-ea58-4afe-85b0-6f02e8cf3c22" providerId="ADAL" clId="{0B06A6DF-F031-4FC4-B35A-548A77AFA3C5}" dt="2023-07-28T12:21:08.135" v="8463" actId="478"/>
          <ac:spMkLst>
            <pc:docMk/>
            <pc:sldMk cId="1642626522" sldId="2147479339"/>
            <ac:spMk id="8" creationId="{89DF630B-04AD-AB53-B8A0-6F336677EE75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8" creationId="{AC78B2C7-9025-DA9E-27EF-7E1264EC8C32}"/>
          </ac:spMkLst>
        </pc:spChg>
        <pc:spChg chg="add mod">
          <ac:chgData name="Nicolas Delfosse" userId="d965f3d4-ea58-4afe-85b0-6f02e8cf3c22" providerId="ADAL" clId="{0B06A6DF-F031-4FC4-B35A-548A77AFA3C5}" dt="2023-07-28T12:23:13.877" v="8491" actId="1076"/>
          <ac:spMkLst>
            <pc:docMk/>
            <pc:sldMk cId="1642626522" sldId="2147479339"/>
            <ac:spMk id="9" creationId="{70F17C55-E9C0-B5E5-7822-7922FA84526B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0" creationId="{076F8481-42AE-4965-85EB-9C83D41836EE}"/>
          </ac:spMkLst>
        </pc:spChg>
        <pc:spChg chg="del">
          <ac:chgData name="Nicolas Delfosse" userId="d965f3d4-ea58-4afe-85b0-6f02e8cf3c22" providerId="ADAL" clId="{0B06A6DF-F031-4FC4-B35A-548A77AFA3C5}" dt="2023-07-28T12:21:08.135" v="8463" actId="478"/>
          <ac:spMkLst>
            <pc:docMk/>
            <pc:sldMk cId="1642626522" sldId="2147479339"/>
            <ac:spMk id="12" creationId="{E2A9B4FA-2DD2-C98F-D88C-83DD27E9CF6C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2" creationId="{EC5DA5FC-92F6-56CE-9ED0-E4BEC1661181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3" creationId="{36AEF651-C538-5A47-F65F-D37902194A49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16" creationId="{4F0924C6-1D7F-F7A3-4EBF-26E7A6976FA1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18" creationId="{2FC1E672-3277-7851-45F3-1CA011472990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9" creationId="{08876BFC-012D-FC19-3FA8-E49720942745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21" creationId="{D695000F-0C4E-2DDF-82BD-BDECA20158A3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21" creationId="{E0B23903-B812-318F-9654-304A93CE356B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22" creationId="{A5257250-8443-0034-1196-EDDA6B013882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24" creationId="{73B9784D-A6F2-9FC7-88E3-711AA7F09F7C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25" creationId="{8EA0BBCC-0403-C240-112B-19E1D9B2EC96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25" creationId="{F04754E0-3FEE-7647-ABE9-D07E453773A0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26" creationId="{8B4C36F9-9226-84A9-7169-B4ED741099B6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30" creationId="{6C7FE3E5-3EE9-ED67-0A6C-FF100D824E71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31" creationId="{9D5524A6-4B37-439C-58B7-F9D353867563}"/>
          </ac:spMkLst>
        </pc:spChg>
        <pc:spChg chg="del">
          <ac:chgData name="Nicolas Delfosse" userId="d965f3d4-ea58-4afe-85b0-6f02e8cf3c22" providerId="ADAL" clId="{0B06A6DF-F031-4FC4-B35A-548A77AFA3C5}" dt="2023-07-28T12:21:04.921" v="8462" actId="478"/>
          <ac:spMkLst>
            <pc:docMk/>
            <pc:sldMk cId="1642626522" sldId="2147479339"/>
            <ac:spMk id="32" creationId="{1CC25833-192F-3C77-1BFD-CD0A0F1C195E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32" creationId="{98F8B038-6BF0-C201-4585-2720E2A20672}"/>
          </ac:spMkLst>
        </pc:spChg>
        <pc:spChg chg="add mod">
          <ac:chgData name="Nicolas Delfosse" userId="d965f3d4-ea58-4afe-85b0-6f02e8cf3c22" providerId="ADAL" clId="{0B06A6DF-F031-4FC4-B35A-548A77AFA3C5}" dt="2023-07-28T12:23:55.610" v="8504" actId="1076"/>
          <ac:spMkLst>
            <pc:docMk/>
            <pc:sldMk cId="1642626522" sldId="2147479339"/>
            <ac:spMk id="37" creationId="{5BC43D5E-63EF-276B-E4A7-462DCBD7D1C6}"/>
          </ac:spMkLst>
        </pc:spChg>
        <pc:spChg chg="add mod">
          <ac:chgData name="Nicolas Delfosse" userId="d965f3d4-ea58-4afe-85b0-6f02e8cf3c22" providerId="ADAL" clId="{0B06A6DF-F031-4FC4-B35A-548A77AFA3C5}" dt="2023-07-28T12:23:55.610" v="8504" actId="1076"/>
          <ac:spMkLst>
            <pc:docMk/>
            <pc:sldMk cId="1642626522" sldId="2147479339"/>
            <ac:spMk id="38" creationId="{68D4137A-68F5-7804-594D-D040D023E353}"/>
          </ac:spMkLst>
        </pc:spChg>
        <pc:spChg chg="add mod">
          <ac:chgData name="Nicolas Delfosse" userId="d965f3d4-ea58-4afe-85b0-6f02e8cf3c22" providerId="ADAL" clId="{0B06A6DF-F031-4FC4-B35A-548A77AFA3C5}" dt="2023-07-28T12:24:00.605" v="8506" actId="1076"/>
          <ac:spMkLst>
            <pc:docMk/>
            <pc:sldMk cId="1642626522" sldId="2147479339"/>
            <ac:spMk id="42" creationId="{6E1BCCC0-C179-487E-57CF-7C5F9E5112B2}"/>
          </ac:spMkLst>
        </pc:spChg>
        <pc:spChg chg="add mod">
          <ac:chgData name="Nicolas Delfosse" userId="d965f3d4-ea58-4afe-85b0-6f02e8cf3c22" providerId="ADAL" clId="{0B06A6DF-F031-4FC4-B35A-548A77AFA3C5}" dt="2023-07-28T12:24:00.605" v="8506" actId="1076"/>
          <ac:spMkLst>
            <pc:docMk/>
            <pc:sldMk cId="1642626522" sldId="2147479339"/>
            <ac:spMk id="43" creationId="{EF81FC02-380F-83E0-6D53-85E3364AA2B3}"/>
          </ac:spMkLst>
        </pc:spChg>
        <pc:spChg chg="del">
          <ac:chgData name="Nicolas Delfosse" userId="d965f3d4-ea58-4afe-85b0-6f02e8cf3c22" providerId="ADAL" clId="{0B06A6DF-F031-4FC4-B35A-548A77AFA3C5}" dt="2023-07-28T12:21:08.135" v="8463" actId="478"/>
          <ac:spMkLst>
            <pc:docMk/>
            <pc:sldMk cId="1642626522" sldId="2147479339"/>
            <ac:spMk id="48" creationId="{5A90165B-A600-4F92-48A0-E61AAE5FE138}"/>
          </ac:spMkLst>
        </pc:spChg>
        <pc:spChg chg="add mod">
          <ac:chgData name="Nicolas Delfosse" userId="d965f3d4-ea58-4afe-85b0-6f02e8cf3c22" providerId="ADAL" clId="{0B06A6DF-F031-4FC4-B35A-548A77AFA3C5}" dt="2023-07-28T12:24:05.228" v="8508" actId="1076"/>
          <ac:spMkLst>
            <pc:docMk/>
            <pc:sldMk cId="1642626522" sldId="2147479339"/>
            <ac:spMk id="49" creationId="{B12D241F-1BBA-1394-871A-D52F4D9DF466}"/>
          </ac:spMkLst>
        </pc:spChg>
        <pc:spChg chg="add mod">
          <ac:chgData name="Nicolas Delfosse" userId="d965f3d4-ea58-4afe-85b0-6f02e8cf3c22" providerId="ADAL" clId="{0B06A6DF-F031-4FC4-B35A-548A77AFA3C5}" dt="2023-07-28T12:24:05.228" v="8508" actId="1076"/>
          <ac:spMkLst>
            <pc:docMk/>
            <pc:sldMk cId="1642626522" sldId="2147479339"/>
            <ac:spMk id="51" creationId="{53756C60-6809-0EAF-CFF4-F5EE464BE0D2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56" creationId="{58EAADD7-3137-48D8-50BA-F04CCEDFBC16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57" creationId="{01F9FE38-9E47-17CE-4E8E-80F8553A2110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62" creationId="{3C122024-9AA5-1963-C985-58C8AE50BE42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65" creationId="{7E0D0A59-987D-0807-044F-58D2C22CA23D}"/>
          </ac:spMkLst>
        </pc:spChg>
        <pc:spChg chg="add mod">
          <ac:chgData name="Nicolas Delfosse" userId="d965f3d4-ea58-4afe-85b0-6f02e8cf3c22" providerId="ADAL" clId="{0B06A6DF-F031-4FC4-B35A-548A77AFA3C5}" dt="2023-07-28T12:24:39.567" v="8517" actId="1076"/>
          <ac:spMkLst>
            <pc:docMk/>
            <pc:sldMk cId="1642626522" sldId="2147479339"/>
            <ac:spMk id="68" creationId="{B3C4D6ED-9BE7-9F2A-5BC1-475497E2DF32}"/>
          </ac:spMkLst>
        </pc:spChg>
        <pc:spChg chg="add mod">
          <ac:chgData name="Nicolas Delfosse" userId="d965f3d4-ea58-4afe-85b0-6f02e8cf3c22" providerId="ADAL" clId="{0B06A6DF-F031-4FC4-B35A-548A77AFA3C5}" dt="2023-07-28T12:24:39.567" v="8517" actId="1076"/>
          <ac:spMkLst>
            <pc:docMk/>
            <pc:sldMk cId="1642626522" sldId="2147479339"/>
            <ac:spMk id="69" creationId="{CEF65779-EEC8-F21A-955F-DD3D21250D14}"/>
          </ac:spMkLst>
        </pc:spChg>
        <pc:spChg chg="add mod">
          <ac:chgData name="Nicolas Delfosse" userId="d965f3d4-ea58-4afe-85b0-6f02e8cf3c22" providerId="ADAL" clId="{0B06A6DF-F031-4FC4-B35A-548A77AFA3C5}" dt="2023-07-28T12:24:39.567" v="8517" actId="1076"/>
          <ac:spMkLst>
            <pc:docMk/>
            <pc:sldMk cId="1642626522" sldId="2147479339"/>
            <ac:spMk id="73" creationId="{4791CBB0-E535-3DCE-FF9C-90F3172A4587}"/>
          </ac:spMkLst>
        </pc:spChg>
        <pc:spChg chg="add mod">
          <ac:chgData name="Nicolas Delfosse" userId="d965f3d4-ea58-4afe-85b0-6f02e8cf3c22" providerId="ADAL" clId="{0B06A6DF-F031-4FC4-B35A-548A77AFA3C5}" dt="2023-07-28T12:24:39.567" v="8517" actId="1076"/>
          <ac:spMkLst>
            <pc:docMk/>
            <pc:sldMk cId="1642626522" sldId="2147479339"/>
            <ac:spMk id="76" creationId="{EF2C6D2C-BE25-3617-32DE-332B3B35C5D9}"/>
          </ac:spMkLst>
        </pc:spChg>
        <pc:spChg chg="add mod">
          <ac:chgData name="Nicolas Delfosse" userId="d965f3d4-ea58-4afe-85b0-6f02e8cf3c22" providerId="ADAL" clId="{0B06A6DF-F031-4FC4-B35A-548A77AFA3C5}" dt="2023-07-28T12:24:39.567" v="8517" actId="1076"/>
          <ac:spMkLst>
            <pc:docMk/>
            <pc:sldMk cId="1642626522" sldId="2147479339"/>
            <ac:spMk id="79" creationId="{72236051-0F05-6482-44FA-C761A42E59F7}"/>
          </ac:spMkLst>
        </pc:spChg>
        <pc:spChg chg="add mod">
          <ac:chgData name="Nicolas Delfosse" userId="d965f3d4-ea58-4afe-85b0-6f02e8cf3c22" providerId="ADAL" clId="{0B06A6DF-F031-4FC4-B35A-548A77AFA3C5}" dt="2023-07-28T12:24:45.091" v="8519" actId="1076"/>
          <ac:spMkLst>
            <pc:docMk/>
            <pc:sldMk cId="1642626522" sldId="2147479339"/>
            <ac:spMk id="84" creationId="{A643916D-092A-0182-43C9-B8E2350445D8}"/>
          </ac:spMkLst>
        </pc:spChg>
        <pc:spChg chg="add mod">
          <ac:chgData name="Nicolas Delfosse" userId="d965f3d4-ea58-4afe-85b0-6f02e8cf3c22" providerId="ADAL" clId="{0B06A6DF-F031-4FC4-B35A-548A77AFA3C5}" dt="2023-07-28T12:24:45.091" v="8519" actId="1076"/>
          <ac:spMkLst>
            <pc:docMk/>
            <pc:sldMk cId="1642626522" sldId="2147479339"/>
            <ac:spMk id="85" creationId="{371F6B8D-B4E7-C09E-9D25-AE3F06DCA310}"/>
          </ac:spMkLst>
        </pc:spChg>
        <pc:spChg chg="add mod">
          <ac:chgData name="Nicolas Delfosse" userId="d965f3d4-ea58-4afe-85b0-6f02e8cf3c22" providerId="ADAL" clId="{0B06A6DF-F031-4FC4-B35A-548A77AFA3C5}" dt="2023-07-28T12:24:45.091" v="8519" actId="1076"/>
          <ac:spMkLst>
            <pc:docMk/>
            <pc:sldMk cId="1642626522" sldId="2147479339"/>
            <ac:spMk id="89" creationId="{545A36A3-12A5-4E38-DE46-984B94EE5525}"/>
          </ac:spMkLst>
        </pc:spChg>
        <pc:spChg chg="add mod">
          <ac:chgData name="Nicolas Delfosse" userId="d965f3d4-ea58-4afe-85b0-6f02e8cf3c22" providerId="ADAL" clId="{0B06A6DF-F031-4FC4-B35A-548A77AFA3C5}" dt="2023-07-28T12:24:45.091" v="8519" actId="1076"/>
          <ac:spMkLst>
            <pc:docMk/>
            <pc:sldMk cId="1642626522" sldId="2147479339"/>
            <ac:spMk id="92" creationId="{7459CDA3-B5CF-338F-1314-71FB34606C77}"/>
          </ac:spMkLst>
        </pc:spChg>
        <pc:spChg chg="add mod">
          <ac:chgData name="Nicolas Delfosse" userId="d965f3d4-ea58-4afe-85b0-6f02e8cf3c22" providerId="ADAL" clId="{0B06A6DF-F031-4FC4-B35A-548A77AFA3C5}" dt="2023-07-28T12:24:45.091" v="8519" actId="1076"/>
          <ac:spMkLst>
            <pc:docMk/>
            <pc:sldMk cId="1642626522" sldId="2147479339"/>
            <ac:spMk id="95" creationId="{9994B72D-B22A-D395-BDFE-759ED515C0CE}"/>
          </ac:spMkLst>
        </pc:spChg>
        <pc:spChg chg="add mod">
          <ac:chgData name="Nicolas Delfosse" userId="d965f3d4-ea58-4afe-85b0-6f02e8cf3c22" providerId="ADAL" clId="{0B06A6DF-F031-4FC4-B35A-548A77AFA3C5}" dt="2023-07-28T12:24:50.798" v="8521" actId="1076"/>
          <ac:spMkLst>
            <pc:docMk/>
            <pc:sldMk cId="1642626522" sldId="2147479339"/>
            <ac:spMk id="100" creationId="{12A47FA7-989B-D5CB-0BFB-EDE3E1C57A78}"/>
          </ac:spMkLst>
        </pc:spChg>
        <pc:spChg chg="add mod">
          <ac:chgData name="Nicolas Delfosse" userId="d965f3d4-ea58-4afe-85b0-6f02e8cf3c22" providerId="ADAL" clId="{0B06A6DF-F031-4FC4-B35A-548A77AFA3C5}" dt="2023-07-28T12:24:50.798" v="8521" actId="1076"/>
          <ac:spMkLst>
            <pc:docMk/>
            <pc:sldMk cId="1642626522" sldId="2147479339"/>
            <ac:spMk id="101" creationId="{F41A4881-2EF1-BF78-44FF-B6A30B3286B7}"/>
          </ac:spMkLst>
        </pc:spChg>
        <pc:spChg chg="add mod">
          <ac:chgData name="Nicolas Delfosse" userId="d965f3d4-ea58-4afe-85b0-6f02e8cf3c22" providerId="ADAL" clId="{0B06A6DF-F031-4FC4-B35A-548A77AFA3C5}" dt="2023-07-28T12:24:50.798" v="8521" actId="1076"/>
          <ac:spMkLst>
            <pc:docMk/>
            <pc:sldMk cId="1642626522" sldId="2147479339"/>
            <ac:spMk id="105" creationId="{B68A649C-4B71-1509-BE6C-56955D527964}"/>
          </ac:spMkLst>
        </pc:spChg>
        <pc:spChg chg="add mod">
          <ac:chgData name="Nicolas Delfosse" userId="d965f3d4-ea58-4afe-85b0-6f02e8cf3c22" providerId="ADAL" clId="{0B06A6DF-F031-4FC4-B35A-548A77AFA3C5}" dt="2023-07-28T12:24:50.798" v="8521" actId="1076"/>
          <ac:spMkLst>
            <pc:docMk/>
            <pc:sldMk cId="1642626522" sldId="2147479339"/>
            <ac:spMk id="108" creationId="{474001D3-C691-2B92-7850-6E3FDC282DFB}"/>
          </ac:spMkLst>
        </pc:spChg>
        <pc:spChg chg="add mod">
          <ac:chgData name="Nicolas Delfosse" userId="d965f3d4-ea58-4afe-85b0-6f02e8cf3c22" providerId="ADAL" clId="{0B06A6DF-F031-4FC4-B35A-548A77AFA3C5}" dt="2023-07-28T12:24:50.798" v="8521" actId="1076"/>
          <ac:spMkLst>
            <pc:docMk/>
            <pc:sldMk cId="1642626522" sldId="2147479339"/>
            <ac:spMk id="111" creationId="{0CA406F7-97EC-425F-7D87-FD95C69D6EC3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22" creationId="{6312359E-1ECF-F460-1645-CB884542CB40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34" creationId="{27DA71F9-5356-738D-8888-D22EB634D371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35" creationId="{7A2752C8-4D55-B6E8-30EF-EDAB7A1A9569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39" creationId="{13856A83-B9C4-F72C-D108-F7A7CF79DE6E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42" creationId="{E9E62750-D2C4-C9F7-03B0-F204E1E02BBC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45" creationId="{8BFAD82C-974C-A85B-5CCD-B474C2A7FFC2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50" creationId="{A186EEFF-38BD-B96E-AC6C-D3FBE904FE31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51" creationId="{E2B322B6-C203-ED10-CEAC-3EA69B119AAD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55" creationId="{931EBDBC-9DD7-39B0-E303-1FE05671E00C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58" creationId="{B7245B55-4B2F-5089-255F-9A3EB2A06899}"/>
          </ac:spMkLst>
        </pc:spChg>
        <pc:spChg chg="mod">
          <ac:chgData name="Nicolas Delfosse" userId="d965f3d4-ea58-4afe-85b0-6f02e8cf3c22" providerId="ADAL" clId="{0B06A6DF-F031-4FC4-B35A-548A77AFA3C5}" dt="2023-07-28T12:27:42.189" v="8561"/>
          <ac:spMkLst>
            <pc:docMk/>
            <pc:sldMk cId="1642626522" sldId="2147479339"/>
            <ac:spMk id="161" creationId="{6694BF91-D44B-A3DC-05B0-2760315B1ECB}"/>
          </ac:spMkLst>
        </pc:spChg>
        <pc:spChg chg="add mod">
          <ac:chgData name="Nicolas Delfosse" userId="d965f3d4-ea58-4afe-85b0-6f02e8cf3c22" providerId="ADAL" clId="{0B06A6DF-F031-4FC4-B35A-548A77AFA3C5}" dt="2023-07-28T12:30:34.080" v="8623" actId="1076"/>
          <ac:spMkLst>
            <pc:docMk/>
            <pc:sldMk cId="1642626522" sldId="2147479339"/>
            <ac:spMk id="198" creationId="{7089A10F-39FB-D17D-1256-BEA70720A672}"/>
          </ac:spMkLst>
        </pc:spChg>
        <pc:spChg chg="add mod">
          <ac:chgData name="Nicolas Delfosse" userId="d965f3d4-ea58-4afe-85b0-6f02e8cf3c22" providerId="ADAL" clId="{0B06A6DF-F031-4FC4-B35A-548A77AFA3C5}" dt="2023-07-28T12:30:34.080" v="8623" actId="1076"/>
          <ac:spMkLst>
            <pc:docMk/>
            <pc:sldMk cId="1642626522" sldId="2147479339"/>
            <ac:spMk id="199" creationId="{117B5914-90F1-0448-38E8-CCDBAFE4D389}"/>
          </ac:spMkLst>
        </pc:spChg>
        <pc:spChg chg="add mod">
          <ac:chgData name="Nicolas Delfosse" userId="d965f3d4-ea58-4afe-85b0-6f02e8cf3c22" providerId="ADAL" clId="{0B06A6DF-F031-4FC4-B35A-548A77AFA3C5}" dt="2023-07-28T12:30:34.080" v="8623" actId="1076"/>
          <ac:spMkLst>
            <pc:docMk/>
            <pc:sldMk cId="1642626522" sldId="2147479339"/>
            <ac:spMk id="200" creationId="{9BB34ED3-FBAD-D1CF-104C-DDAFF708632A}"/>
          </ac:spMkLst>
        </pc:spChg>
        <pc:spChg chg="add mod">
          <ac:chgData name="Nicolas Delfosse" userId="d965f3d4-ea58-4afe-85b0-6f02e8cf3c22" providerId="ADAL" clId="{0B06A6DF-F031-4FC4-B35A-548A77AFA3C5}" dt="2023-07-28T12:30:34.080" v="8623" actId="1076"/>
          <ac:spMkLst>
            <pc:docMk/>
            <pc:sldMk cId="1642626522" sldId="2147479339"/>
            <ac:spMk id="201" creationId="{AF8E5BA7-3D0C-43CA-DBAE-30A5CF55DA95}"/>
          </ac:spMkLst>
        </pc:spChg>
        <pc:spChg chg="add del mod">
          <ac:chgData name="Nicolas Delfosse" userId="d965f3d4-ea58-4afe-85b0-6f02e8cf3c22" providerId="ADAL" clId="{0B06A6DF-F031-4FC4-B35A-548A77AFA3C5}" dt="2023-07-28T12:30:37.399" v="8625" actId="478"/>
          <ac:spMkLst>
            <pc:docMk/>
            <pc:sldMk cId="1642626522" sldId="2147479339"/>
            <ac:spMk id="202" creationId="{16CA737E-39EB-26B3-8C5A-6D38C72B5FBD}"/>
          </ac:spMkLst>
        </pc:spChg>
        <pc:spChg chg="add mod">
          <ac:chgData name="Nicolas Delfosse" userId="d965f3d4-ea58-4afe-85b0-6f02e8cf3c22" providerId="ADAL" clId="{0B06A6DF-F031-4FC4-B35A-548A77AFA3C5}" dt="2023-07-28T12:30:45.497" v="8627" actId="688"/>
          <ac:spMkLst>
            <pc:docMk/>
            <pc:sldMk cId="1642626522" sldId="2147479339"/>
            <ac:spMk id="203" creationId="{BD908F8F-D2B6-6013-A179-B31464DB994D}"/>
          </ac:spMkLst>
        </pc:spChg>
        <pc:spChg chg="add mod">
          <ac:chgData name="Nicolas Delfosse" userId="d965f3d4-ea58-4afe-85b0-6f02e8cf3c22" providerId="ADAL" clId="{0B06A6DF-F031-4FC4-B35A-548A77AFA3C5}" dt="2023-07-28T12:30:45.497" v="8627" actId="688"/>
          <ac:spMkLst>
            <pc:docMk/>
            <pc:sldMk cId="1642626522" sldId="2147479339"/>
            <ac:spMk id="204" creationId="{4314A38A-5D46-6382-94BC-3A8B88696855}"/>
          </ac:spMkLst>
        </pc:spChg>
        <pc:spChg chg="add mod">
          <ac:chgData name="Nicolas Delfosse" userId="d965f3d4-ea58-4afe-85b0-6f02e8cf3c22" providerId="ADAL" clId="{0B06A6DF-F031-4FC4-B35A-548A77AFA3C5}" dt="2023-07-28T12:30:45.497" v="8627" actId="688"/>
          <ac:spMkLst>
            <pc:docMk/>
            <pc:sldMk cId="1642626522" sldId="2147479339"/>
            <ac:spMk id="205" creationId="{7F9AAB97-F659-6F91-D39A-2075D4AFA98D}"/>
          </ac:spMkLst>
        </pc:spChg>
        <pc:spChg chg="add mod">
          <ac:chgData name="Nicolas Delfosse" userId="d965f3d4-ea58-4afe-85b0-6f02e8cf3c22" providerId="ADAL" clId="{0B06A6DF-F031-4FC4-B35A-548A77AFA3C5}" dt="2023-07-28T12:30:45.497" v="8627" actId="688"/>
          <ac:spMkLst>
            <pc:docMk/>
            <pc:sldMk cId="1642626522" sldId="2147479339"/>
            <ac:spMk id="206" creationId="{45A3C081-6645-DC04-08A1-ECE14C87A163}"/>
          </ac:spMkLst>
        </pc:spChg>
        <pc:grpChg chg="add mod">
          <ac:chgData name="Nicolas Delfosse" userId="d965f3d4-ea58-4afe-85b0-6f02e8cf3c22" providerId="ADAL" clId="{0B06A6DF-F031-4FC4-B35A-548A77AFA3C5}" dt="2023-07-28T12:27:47.869" v="8562" actId="1076"/>
          <ac:grpSpMkLst>
            <pc:docMk/>
            <pc:sldMk cId="1642626522" sldId="2147479339"/>
            <ac:grpSpMk id="7" creationId="{7D835BDB-6F1A-0327-F7E3-51A313C0E67A}"/>
          </ac:grpSpMkLst>
        </pc:grpChg>
        <pc:grpChg chg="del">
          <ac:chgData name="Nicolas Delfosse" userId="d965f3d4-ea58-4afe-85b0-6f02e8cf3c22" providerId="ADAL" clId="{0B06A6DF-F031-4FC4-B35A-548A77AFA3C5}" dt="2023-07-28T12:21:08.135" v="8463" actId="478"/>
          <ac:grpSpMkLst>
            <pc:docMk/>
            <pc:sldMk cId="1642626522" sldId="2147479339"/>
            <ac:grpSpMk id="60" creationId="{65B22BE0-8790-7197-C760-534ED04E82CE}"/>
          </ac:grpSpMkLst>
        </pc:grpChg>
        <pc:grpChg chg="add mod">
          <ac:chgData name="Nicolas Delfosse" userId="d965f3d4-ea58-4afe-85b0-6f02e8cf3c22" providerId="ADAL" clId="{0B06A6DF-F031-4FC4-B35A-548A77AFA3C5}" dt="2023-07-28T12:27:36.809" v="8560" actId="1076"/>
          <ac:grpSpMkLst>
            <pc:docMk/>
            <pc:sldMk cId="1642626522" sldId="2147479339"/>
            <ac:grpSpMk id="129" creationId="{9D5AB795-439B-E4AE-0D3D-8CE0420B4B44}"/>
          </ac:grpSpMkLst>
        </pc:grpChg>
        <pc:grpChg chg="add mod">
          <ac:chgData name="Nicolas Delfosse" userId="d965f3d4-ea58-4afe-85b0-6f02e8cf3c22" providerId="ADAL" clId="{0B06A6DF-F031-4FC4-B35A-548A77AFA3C5}" dt="2023-07-28T12:30:58.075" v="8630" actId="1076"/>
          <ac:grpSpMkLst>
            <pc:docMk/>
            <pc:sldMk cId="1642626522" sldId="2147479339"/>
            <ac:grpSpMk id="207" creationId="{744C4DA2-8055-0023-4B09-81C577C7521F}"/>
          </ac:grpSpMkLst>
        </pc:grpChg>
        <pc:grpChg chg="add mod">
          <ac:chgData name="Nicolas Delfosse" userId="d965f3d4-ea58-4afe-85b0-6f02e8cf3c22" providerId="ADAL" clId="{0B06A6DF-F031-4FC4-B35A-548A77AFA3C5}" dt="2023-07-28T12:34:18.843" v="8670" actId="1076"/>
          <ac:grpSpMkLst>
            <pc:docMk/>
            <pc:sldMk cId="1642626522" sldId="2147479339"/>
            <ac:grpSpMk id="235" creationId="{595F411F-2859-11EB-E58F-CF03975A79D9}"/>
          </ac:grpSpMkLst>
        </pc:grpChg>
        <pc:grpChg chg="add">
          <ac:chgData name="Nicolas Delfosse" userId="d965f3d4-ea58-4afe-85b0-6f02e8cf3c22" providerId="ADAL" clId="{0B06A6DF-F031-4FC4-B35A-548A77AFA3C5}" dt="2023-07-28T12:32:55.971" v="8660" actId="164"/>
          <ac:grpSpMkLst>
            <pc:docMk/>
            <pc:sldMk cId="1642626522" sldId="2147479339"/>
            <ac:grpSpMk id="236" creationId="{64DF9784-F2A2-5952-62DE-CB02DE2DC376}"/>
          </ac:grpSpMkLst>
        </pc:grpChg>
        <pc:cxnChg chg="add mod">
          <ac:chgData name="Nicolas Delfosse" userId="d965f3d4-ea58-4afe-85b0-6f02e8cf3c22" providerId="ADAL" clId="{0B06A6DF-F031-4FC4-B35A-548A77AFA3C5}" dt="2023-07-28T12:23:31.025" v="8493" actId="14100"/>
          <ac:cxnSpMkLst>
            <pc:docMk/>
            <pc:sldMk cId="1642626522" sldId="2147479339"/>
            <ac:cxnSpMk id="11" creationId="{9AB30352-C838-B5B3-81E8-B18D673301EF}"/>
          </ac:cxnSpMkLst>
        </pc:cxnChg>
        <pc:cxnChg chg="add mod">
          <ac:chgData name="Nicolas Delfosse" userId="d965f3d4-ea58-4afe-85b0-6f02e8cf3c22" providerId="ADAL" clId="{0B06A6DF-F031-4FC4-B35A-548A77AFA3C5}" dt="2023-07-28T12:23:35.585" v="8496" actId="14100"/>
          <ac:cxnSpMkLst>
            <pc:docMk/>
            <pc:sldMk cId="1642626522" sldId="2147479339"/>
            <ac:cxnSpMk id="14" creationId="{FFE2AB8A-8C22-F7C0-5FC6-36C5E9B035A1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" creationId="{C45480D0-F7CD-2C27-EC44-5BB81151F4C6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" creationId="{0067894E-EE39-BD22-FC86-C4748AE8540C}"/>
          </ac:cxnSpMkLst>
        </pc:cxnChg>
        <pc:cxnChg chg="del mod">
          <ac:chgData name="Nicolas Delfosse" userId="d965f3d4-ea58-4afe-85b0-6f02e8cf3c22" providerId="ADAL" clId="{0B06A6DF-F031-4FC4-B35A-548A77AFA3C5}" dt="2023-07-28T12:21:08.135" v="8463" actId="478"/>
          <ac:cxnSpMkLst>
            <pc:docMk/>
            <pc:sldMk cId="1642626522" sldId="2147479339"/>
            <ac:cxnSpMk id="17" creationId="{3BABDAB0-64AE-89C5-FBE4-1821A0AE2D08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" creationId="{5C6257B1-4C0E-6A04-21CA-B6C0E45B18A5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8" creationId="{53494866-180D-AE5D-D2FD-94F05D6D9874}"/>
          </ac:cxnSpMkLst>
        </pc:cxnChg>
        <pc:cxnChg chg="add mod">
          <ac:chgData name="Nicolas Delfosse" userId="d965f3d4-ea58-4afe-85b0-6f02e8cf3c22" providerId="ADAL" clId="{0B06A6DF-F031-4FC4-B35A-548A77AFA3C5}" dt="2023-07-28T12:23:41.817" v="8499" actId="14100"/>
          <ac:cxnSpMkLst>
            <pc:docMk/>
            <pc:sldMk cId="1642626522" sldId="2147479339"/>
            <ac:cxnSpMk id="20" creationId="{6920FB62-6885-E094-C3E8-2C6250C8115E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22" creationId="{EC3CD662-926C-F25D-D881-AE1C2E3558FE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23" creationId="{DE1A5A83-D8AD-EE12-CCBF-FB045294599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24" creationId="{056179DE-FAB8-78A7-B2A8-A66F4C539189}"/>
          </ac:cxnSpMkLst>
        </pc:cxnChg>
        <pc:cxnChg chg="del">
          <ac:chgData name="Nicolas Delfosse" userId="d965f3d4-ea58-4afe-85b0-6f02e8cf3c22" providerId="ADAL" clId="{0B06A6DF-F031-4FC4-B35A-548A77AFA3C5}" dt="2023-07-28T12:21:04.921" v="8462" actId="478"/>
          <ac:cxnSpMkLst>
            <pc:docMk/>
            <pc:sldMk cId="1642626522" sldId="2147479339"/>
            <ac:cxnSpMk id="26" creationId="{EBB2C27C-5E56-C8D1-7369-587281D4CDDA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27" creationId="{22890939-1DE7-3BA9-E85F-DB925E738B53}"/>
          </ac:cxnSpMkLst>
        </pc:cxnChg>
        <pc:cxnChg chg="del mod">
          <ac:chgData name="Nicolas Delfosse" userId="d965f3d4-ea58-4afe-85b0-6f02e8cf3c22" providerId="ADAL" clId="{0B06A6DF-F031-4FC4-B35A-548A77AFA3C5}" dt="2023-07-28T12:21:04.921" v="8462" actId="478"/>
          <ac:cxnSpMkLst>
            <pc:docMk/>
            <pc:sldMk cId="1642626522" sldId="2147479339"/>
            <ac:cxnSpMk id="28" creationId="{42C3AC52-BB1A-7877-28E8-C953FF0E5AEE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28" creationId="{50C619CF-222B-0BC2-09E2-728B507AA190}"/>
          </ac:cxnSpMkLst>
        </pc:cxnChg>
        <pc:cxnChg chg="add mod">
          <ac:chgData name="Nicolas Delfosse" userId="d965f3d4-ea58-4afe-85b0-6f02e8cf3c22" providerId="ADAL" clId="{0B06A6DF-F031-4FC4-B35A-548A77AFA3C5}" dt="2023-07-28T12:23:47.560" v="8502" actId="14100"/>
          <ac:cxnSpMkLst>
            <pc:docMk/>
            <pc:sldMk cId="1642626522" sldId="2147479339"/>
            <ac:cxnSpMk id="29" creationId="{03DD138F-A85B-9A37-7FDF-757D9930F536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30" creationId="{B3740CD9-A756-67B7-E424-8DDC6202800B}"/>
          </ac:cxnSpMkLst>
        </pc:cxnChg>
        <pc:cxnChg chg="del">
          <ac:chgData name="Nicolas Delfosse" userId="d965f3d4-ea58-4afe-85b0-6f02e8cf3c22" providerId="ADAL" clId="{0B06A6DF-F031-4FC4-B35A-548A77AFA3C5}" dt="2023-07-28T12:21:04.921" v="8462" actId="478"/>
          <ac:cxnSpMkLst>
            <pc:docMk/>
            <pc:sldMk cId="1642626522" sldId="2147479339"/>
            <ac:cxnSpMk id="31" creationId="{2DBEC578-C3C9-60FE-D7DD-CFB6187B049E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33" creationId="{05917E00-8CCC-D3F6-A81E-310C4AE2D55C}"/>
          </ac:cxnSpMkLst>
        </pc:cxnChg>
        <pc:cxnChg chg="del mod">
          <ac:chgData name="Nicolas Delfosse" userId="d965f3d4-ea58-4afe-85b0-6f02e8cf3c22" providerId="ADAL" clId="{0B06A6DF-F031-4FC4-B35A-548A77AFA3C5}" dt="2023-07-28T12:21:04.921" v="8462" actId="478"/>
          <ac:cxnSpMkLst>
            <pc:docMk/>
            <pc:sldMk cId="1642626522" sldId="2147479339"/>
            <ac:cxnSpMk id="33" creationId="{6ED9B086-2466-73BF-7F82-331D5197A331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34" creationId="{D8C9E70A-2F1C-E98D-A995-AF4C33DA24D6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35" creationId="{0CE143C5-B9F3-E2A0-C57F-EF5AC646A9F9}"/>
          </ac:cxnSpMkLst>
        </pc:cxnChg>
        <pc:cxnChg chg="del">
          <ac:chgData name="Nicolas Delfosse" userId="d965f3d4-ea58-4afe-85b0-6f02e8cf3c22" providerId="ADAL" clId="{0B06A6DF-F031-4FC4-B35A-548A77AFA3C5}" dt="2023-07-28T12:21:04.921" v="8462" actId="478"/>
          <ac:cxnSpMkLst>
            <pc:docMk/>
            <pc:sldMk cId="1642626522" sldId="2147479339"/>
            <ac:cxnSpMk id="35" creationId="{14DC73CF-6DDD-318C-2188-B5322BECD85B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36" creationId="{674C6E45-2876-BF18-C2A1-AB4274CBA962}"/>
          </ac:cxnSpMkLst>
        </pc:cxnChg>
        <pc:cxnChg chg="add mod">
          <ac:chgData name="Nicolas Delfosse" userId="d965f3d4-ea58-4afe-85b0-6f02e8cf3c22" providerId="ADAL" clId="{0B06A6DF-F031-4FC4-B35A-548A77AFA3C5}" dt="2023-07-28T12:23:55.610" v="8504" actId="1076"/>
          <ac:cxnSpMkLst>
            <pc:docMk/>
            <pc:sldMk cId="1642626522" sldId="2147479339"/>
            <ac:cxnSpMk id="39" creationId="{95C81F31-510E-CA98-2FB4-FDCC2FC74169}"/>
          </ac:cxnSpMkLst>
        </pc:cxnChg>
        <pc:cxnChg chg="add mod">
          <ac:chgData name="Nicolas Delfosse" userId="d965f3d4-ea58-4afe-85b0-6f02e8cf3c22" providerId="ADAL" clId="{0B06A6DF-F031-4FC4-B35A-548A77AFA3C5}" dt="2023-07-28T12:23:55.610" v="8504" actId="1076"/>
          <ac:cxnSpMkLst>
            <pc:docMk/>
            <pc:sldMk cId="1642626522" sldId="2147479339"/>
            <ac:cxnSpMk id="40" creationId="{9228DC95-FCD8-5259-ADF2-B73CE0D840FB}"/>
          </ac:cxnSpMkLst>
        </pc:cxnChg>
        <pc:cxnChg chg="add mod">
          <ac:chgData name="Nicolas Delfosse" userId="d965f3d4-ea58-4afe-85b0-6f02e8cf3c22" providerId="ADAL" clId="{0B06A6DF-F031-4FC4-B35A-548A77AFA3C5}" dt="2023-07-28T12:23:55.610" v="8504" actId="1076"/>
          <ac:cxnSpMkLst>
            <pc:docMk/>
            <pc:sldMk cId="1642626522" sldId="2147479339"/>
            <ac:cxnSpMk id="41" creationId="{BC56419E-D116-8FA6-6AB4-F2D5937AC718}"/>
          </ac:cxnSpMkLst>
        </pc:cxnChg>
        <pc:cxnChg chg="add mod">
          <ac:chgData name="Nicolas Delfosse" userId="d965f3d4-ea58-4afe-85b0-6f02e8cf3c22" providerId="ADAL" clId="{0B06A6DF-F031-4FC4-B35A-548A77AFA3C5}" dt="2023-07-28T12:24:00.605" v="8506" actId="1076"/>
          <ac:cxnSpMkLst>
            <pc:docMk/>
            <pc:sldMk cId="1642626522" sldId="2147479339"/>
            <ac:cxnSpMk id="44" creationId="{089D3792-A236-405B-1E01-56866D10C2BD}"/>
          </ac:cxnSpMkLst>
        </pc:cxnChg>
        <pc:cxnChg chg="add mod">
          <ac:chgData name="Nicolas Delfosse" userId="d965f3d4-ea58-4afe-85b0-6f02e8cf3c22" providerId="ADAL" clId="{0B06A6DF-F031-4FC4-B35A-548A77AFA3C5}" dt="2023-07-28T12:24:00.605" v="8506" actId="1076"/>
          <ac:cxnSpMkLst>
            <pc:docMk/>
            <pc:sldMk cId="1642626522" sldId="2147479339"/>
            <ac:cxnSpMk id="45" creationId="{CD2C5855-3E69-971B-F3E8-A92CED97F23F}"/>
          </ac:cxnSpMkLst>
        </pc:cxnChg>
        <pc:cxnChg chg="del">
          <ac:chgData name="Nicolas Delfosse" userId="d965f3d4-ea58-4afe-85b0-6f02e8cf3c22" providerId="ADAL" clId="{0B06A6DF-F031-4FC4-B35A-548A77AFA3C5}" dt="2023-07-28T12:21:08.135" v="8463" actId="478"/>
          <ac:cxnSpMkLst>
            <pc:docMk/>
            <pc:sldMk cId="1642626522" sldId="2147479339"/>
            <ac:cxnSpMk id="46" creationId="{08329912-27DA-EE11-B909-6E7C9E96007B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46" creationId="{10F5024E-D4B2-F9C4-5FE7-F8052435E686}"/>
          </ac:cxnSpMkLst>
        </pc:cxnChg>
        <pc:cxnChg chg="add mod">
          <ac:chgData name="Nicolas Delfosse" userId="d965f3d4-ea58-4afe-85b0-6f02e8cf3c22" providerId="ADAL" clId="{0B06A6DF-F031-4FC4-B35A-548A77AFA3C5}" dt="2023-07-28T12:24:00.605" v="8506" actId="1076"/>
          <ac:cxnSpMkLst>
            <pc:docMk/>
            <pc:sldMk cId="1642626522" sldId="2147479339"/>
            <ac:cxnSpMk id="47" creationId="{0FE51559-9324-166A-8360-04F8595A2910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48" creationId="{CA7FF0B3-0B3B-4ACA-8BCB-280AA8B59C2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50" creationId="{E417FF23-E465-BB41-9714-51632E121010}"/>
          </ac:cxnSpMkLst>
        </pc:cxnChg>
        <pc:cxnChg chg="add mod">
          <ac:chgData name="Nicolas Delfosse" userId="d965f3d4-ea58-4afe-85b0-6f02e8cf3c22" providerId="ADAL" clId="{0B06A6DF-F031-4FC4-B35A-548A77AFA3C5}" dt="2023-07-28T12:24:05.228" v="8508" actId="1076"/>
          <ac:cxnSpMkLst>
            <pc:docMk/>
            <pc:sldMk cId="1642626522" sldId="2147479339"/>
            <ac:cxnSpMk id="52" creationId="{4F50DC8B-0633-E299-29B0-50F2E969437B}"/>
          </ac:cxnSpMkLst>
        </pc:cxnChg>
        <pc:cxnChg chg="add mod">
          <ac:chgData name="Nicolas Delfosse" userId="d965f3d4-ea58-4afe-85b0-6f02e8cf3c22" providerId="ADAL" clId="{0B06A6DF-F031-4FC4-B35A-548A77AFA3C5}" dt="2023-07-28T12:24:05.228" v="8508" actId="1076"/>
          <ac:cxnSpMkLst>
            <pc:docMk/>
            <pc:sldMk cId="1642626522" sldId="2147479339"/>
            <ac:cxnSpMk id="53" creationId="{4ABFD8D6-B974-DB1B-7784-E63FE2084E83}"/>
          </ac:cxnSpMkLst>
        </pc:cxnChg>
        <pc:cxnChg chg="add mod">
          <ac:chgData name="Nicolas Delfosse" userId="d965f3d4-ea58-4afe-85b0-6f02e8cf3c22" providerId="ADAL" clId="{0B06A6DF-F031-4FC4-B35A-548A77AFA3C5}" dt="2023-07-28T12:24:05.228" v="8508" actId="1076"/>
          <ac:cxnSpMkLst>
            <pc:docMk/>
            <pc:sldMk cId="1642626522" sldId="2147479339"/>
            <ac:cxnSpMk id="54" creationId="{F68E9754-79F9-DF35-2651-4AD65F70279B}"/>
          </ac:cxnSpMkLst>
        </pc:cxnChg>
        <pc:cxnChg chg="add mod">
          <ac:chgData name="Nicolas Delfosse" userId="d965f3d4-ea58-4afe-85b0-6f02e8cf3c22" providerId="ADAL" clId="{0B06A6DF-F031-4FC4-B35A-548A77AFA3C5}" dt="2023-07-28T12:24:25.898" v="8513" actId="14100"/>
          <ac:cxnSpMkLst>
            <pc:docMk/>
            <pc:sldMk cId="1642626522" sldId="2147479339"/>
            <ac:cxnSpMk id="55" creationId="{704ADD58-4D73-ABE7-27DB-EB10942FCE7F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58" creationId="{958FC415-7BF1-6BA8-9140-E391555DB5E3}"/>
          </ac:cxnSpMkLst>
        </pc:cxnChg>
        <pc:cxnChg chg="mod">
          <ac:chgData name="Nicolas Delfosse" userId="d965f3d4-ea58-4afe-85b0-6f02e8cf3c22" providerId="ADAL" clId="{0B06A6DF-F031-4FC4-B35A-548A77AFA3C5}" dt="2023-07-28T12:21:08.135" v="8463" actId="478"/>
          <ac:cxnSpMkLst>
            <pc:docMk/>
            <pc:sldMk cId="1642626522" sldId="2147479339"/>
            <ac:cxnSpMk id="59" creationId="{EBFD98AF-5499-7D47-108A-9805552A794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59" creationId="{FEAADC4B-97EE-A82F-C97F-9DAD9C6BB698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60" creationId="{B2AA2789-81F5-9513-B92D-AD4E0ABA797E}"/>
          </ac:cxnSpMkLst>
        </pc:cxnChg>
        <pc:cxnChg chg="add mod">
          <ac:chgData name="Nicolas Delfosse" userId="d965f3d4-ea58-4afe-85b0-6f02e8cf3c22" providerId="ADAL" clId="{0B06A6DF-F031-4FC4-B35A-548A77AFA3C5}" dt="2023-07-28T12:24:25.898" v="8513" actId="14100"/>
          <ac:cxnSpMkLst>
            <pc:docMk/>
            <pc:sldMk cId="1642626522" sldId="2147479339"/>
            <ac:cxnSpMk id="61" creationId="{FFE2AB7F-12A3-6EB6-AC02-3DF8CCA197D2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63" creationId="{C0C93CA3-DB70-8916-8421-AE24926D8726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64" creationId="{BA393310-61DC-EE26-E754-FD19586D86BD}"/>
          </ac:cxnSpMkLst>
        </pc:cxnChg>
        <pc:cxnChg chg="add mod">
          <ac:chgData name="Nicolas Delfosse" userId="d965f3d4-ea58-4afe-85b0-6f02e8cf3c22" providerId="ADAL" clId="{0B06A6DF-F031-4FC4-B35A-548A77AFA3C5}" dt="2023-07-28T12:24:32.113" v="8515" actId="1076"/>
          <ac:cxnSpMkLst>
            <pc:docMk/>
            <pc:sldMk cId="1642626522" sldId="2147479339"/>
            <ac:cxnSpMk id="66" creationId="{E57732BB-CB94-BFE1-B545-A4B66BC7C612}"/>
          </ac:cxnSpMkLst>
        </pc:cxnChg>
        <pc:cxnChg chg="add mod">
          <ac:chgData name="Nicolas Delfosse" userId="d965f3d4-ea58-4afe-85b0-6f02e8cf3c22" providerId="ADAL" clId="{0B06A6DF-F031-4FC4-B35A-548A77AFA3C5}" dt="2023-07-28T12:24:32.113" v="8515" actId="1076"/>
          <ac:cxnSpMkLst>
            <pc:docMk/>
            <pc:sldMk cId="1642626522" sldId="2147479339"/>
            <ac:cxnSpMk id="67" creationId="{4944471F-04FA-7C79-0243-21C49B6AC004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0" creationId="{9BC784E2-BB87-8FEC-B124-47395343C6BB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1" creationId="{73F8B599-9F4A-5DED-613E-0A67D3AF35C1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2" creationId="{1BA60ABA-8DD6-F949-6914-6668FE00B1CA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4" creationId="{0E222BF7-1EF0-BCEF-B9C0-501DAE9DD603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5" creationId="{01E59A34-B245-0D8E-A4D8-EEC123200297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7" creationId="{731650F4-CFC7-9E9B-2C48-F6481A5DB577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78" creationId="{D152E435-F366-155B-75F6-D862BC3CC45E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80" creationId="{D6BED5CA-742D-EEC4-1780-F4A0E325565D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81" creationId="{6F51E89D-AD6B-FC4C-03F0-874E68541AFA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82" creationId="{B4805774-B02A-C9AE-1FAE-F983252D3219}"/>
          </ac:cxnSpMkLst>
        </pc:cxnChg>
        <pc:cxnChg chg="add mod">
          <ac:chgData name="Nicolas Delfosse" userId="d965f3d4-ea58-4afe-85b0-6f02e8cf3c22" providerId="ADAL" clId="{0B06A6DF-F031-4FC4-B35A-548A77AFA3C5}" dt="2023-07-28T12:24:39.567" v="8517" actId="1076"/>
          <ac:cxnSpMkLst>
            <pc:docMk/>
            <pc:sldMk cId="1642626522" sldId="2147479339"/>
            <ac:cxnSpMk id="83" creationId="{25F23BDD-CC99-97BD-07EF-46C00FBA4D2F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86" creationId="{0A27B619-DAB8-0A0A-62F4-F43148D59C95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87" creationId="{E60DAE42-49A5-A5C6-2A52-85466615BBA9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88" creationId="{58C568D3-BEE7-3C0F-F2F4-9EB26EFE2A04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0" creationId="{1CD4CC33-77B6-589A-9914-42F8ADA4536D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1" creationId="{21E571FE-FCD2-F90B-2C61-FF32A4986D59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3" creationId="{2CEC30A1-2A86-1561-6AB8-20F8291CBC5C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4" creationId="{4E0B3600-F31E-71FD-11C3-3E9387823653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6" creationId="{9BE99E84-285E-565C-171D-D3F9412BDFF9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7" creationId="{E46272E0-2F67-BE83-A12E-DB78E40CDFE1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8" creationId="{2CBDD236-51FE-6986-AC45-92D05B8A1F41}"/>
          </ac:cxnSpMkLst>
        </pc:cxnChg>
        <pc:cxnChg chg="add mod">
          <ac:chgData name="Nicolas Delfosse" userId="d965f3d4-ea58-4afe-85b0-6f02e8cf3c22" providerId="ADAL" clId="{0B06A6DF-F031-4FC4-B35A-548A77AFA3C5}" dt="2023-07-28T12:24:45.091" v="8519" actId="1076"/>
          <ac:cxnSpMkLst>
            <pc:docMk/>
            <pc:sldMk cId="1642626522" sldId="2147479339"/>
            <ac:cxnSpMk id="99" creationId="{FE31CFB9-26BE-0B04-6CA2-546804DFECE0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2" creationId="{DCC88D91-B211-0C91-7A9B-7D3B558A6F7C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3" creationId="{D30CA81E-1E38-B903-D1D2-2A52E48D300E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4" creationId="{B247746C-6081-08BE-14B1-9A62503D29FA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6" creationId="{080E17BA-D85E-E9CF-D156-09362B9B1FDF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7" creationId="{924696F8-BC59-73AE-0382-818420280295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09" creationId="{48CF8AE0-27E9-56D0-B2F1-19C7A7F32969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10" creationId="{6ED0A522-193E-5403-4CE7-01BE47538E92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12" creationId="{9C49E653-5095-C0BB-7619-6FCADCD3EDA9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13" creationId="{61B0914B-2723-EC28-65D7-854490DF2A4E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14" creationId="{C9303B0D-83E7-173D-ADED-61D8363043C4}"/>
          </ac:cxnSpMkLst>
        </pc:cxnChg>
        <pc:cxnChg chg="add mod">
          <ac:chgData name="Nicolas Delfosse" userId="d965f3d4-ea58-4afe-85b0-6f02e8cf3c22" providerId="ADAL" clId="{0B06A6DF-F031-4FC4-B35A-548A77AFA3C5}" dt="2023-07-28T12:24:50.798" v="8521" actId="1076"/>
          <ac:cxnSpMkLst>
            <pc:docMk/>
            <pc:sldMk cId="1642626522" sldId="2147479339"/>
            <ac:cxnSpMk id="115" creationId="{B757BAEF-7105-89F9-F396-ADFD4E4E4052}"/>
          </ac:cxnSpMkLst>
        </pc:cxnChg>
        <pc:cxnChg chg="add mod">
          <ac:chgData name="Nicolas Delfosse" userId="d965f3d4-ea58-4afe-85b0-6f02e8cf3c22" providerId="ADAL" clId="{0B06A6DF-F031-4FC4-B35A-548A77AFA3C5}" dt="2023-07-28T12:25:02.116" v="8525" actId="14100"/>
          <ac:cxnSpMkLst>
            <pc:docMk/>
            <pc:sldMk cId="1642626522" sldId="2147479339"/>
            <ac:cxnSpMk id="116" creationId="{975A2F1B-73D0-B848-1967-40572E7B03C4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17" creationId="{E3031C2C-35CE-8C85-F772-E7F428B27FF4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18" creationId="{74DB9A50-FBB4-51BB-35B6-580044C5DC87}"/>
          </ac:cxnSpMkLst>
        </pc:cxnChg>
        <pc:cxnChg chg="add mod">
          <ac:chgData name="Nicolas Delfosse" userId="d965f3d4-ea58-4afe-85b0-6f02e8cf3c22" providerId="ADAL" clId="{0B06A6DF-F031-4FC4-B35A-548A77AFA3C5}" dt="2023-07-28T12:25:07.860" v="8527" actId="1076"/>
          <ac:cxnSpMkLst>
            <pc:docMk/>
            <pc:sldMk cId="1642626522" sldId="2147479339"/>
            <ac:cxnSpMk id="119" creationId="{F7E5B7A3-D7FE-AD4C-C5A5-219F1582693D}"/>
          </ac:cxnSpMkLst>
        </pc:cxnChg>
        <pc:cxnChg chg="add mod">
          <ac:chgData name="Nicolas Delfosse" userId="d965f3d4-ea58-4afe-85b0-6f02e8cf3c22" providerId="ADAL" clId="{0B06A6DF-F031-4FC4-B35A-548A77AFA3C5}" dt="2023-07-28T12:25:14.487" v="8529" actId="1076"/>
          <ac:cxnSpMkLst>
            <pc:docMk/>
            <pc:sldMk cId="1642626522" sldId="2147479339"/>
            <ac:cxnSpMk id="120" creationId="{CEF80F56-682D-88B2-6010-195C7883C46A}"/>
          </ac:cxnSpMkLst>
        </pc:cxnChg>
        <pc:cxnChg chg="add mod">
          <ac:chgData name="Nicolas Delfosse" userId="d965f3d4-ea58-4afe-85b0-6f02e8cf3c22" providerId="ADAL" clId="{0B06A6DF-F031-4FC4-B35A-548A77AFA3C5}" dt="2023-07-28T12:25:14.487" v="8529" actId="1076"/>
          <ac:cxnSpMkLst>
            <pc:docMk/>
            <pc:sldMk cId="1642626522" sldId="2147479339"/>
            <ac:cxnSpMk id="121" creationId="{FB41ADF1-C66E-E99C-C1E2-B533175B1F04}"/>
          </ac:cxnSpMkLst>
        </pc:cxnChg>
        <pc:cxnChg chg="add del mod">
          <ac:chgData name="Nicolas Delfosse" userId="d965f3d4-ea58-4afe-85b0-6f02e8cf3c22" providerId="ADAL" clId="{0B06A6DF-F031-4FC4-B35A-548A77AFA3C5}" dt="2023-07-28T12:25:21.361" v="8532" actId="478"/>
          <ac:cxnSpMkLst>
            <pc:docMk/>
            <pc:sldMk cId="1642626522" sldId="2147479339"/>
            <ac:cxnSpMk id="122" creationId="{078A34CA-0B96-B70E-5454-3ADE7E40E9A0}"/>
          </ac:cxnSpMkLst>
        </pc:cxnChg>
        <pc:cxnChg chg="add mod">
          <ac:chgData name="Nicolas Delfosse" userId="d965f3d4-ea58-4afe-85b0-6f02e8cf3c22" providerId="ADAL" clId="{0B06A6DF-F031-4FC4-B35A-548A77AFA3C5}" dt="2023-07-28T12:25:19.380" v="8531" actId="1076"/>
          <ac:cxnSpMkLst>
            <pc:docMk/>
            <pc:sldMk cId="1642626522" sldId="2147479339"/>
            <ac:cxnSpMk id="123" creationId="{4F59381F-BCA2-F233-795F-BD9C408EFD79}"/>
          </ac:cxnSpMkLst>
        </pc:cxnChg>
        <pc:cxnChg chg="add mod">
          <ac:chgData name="Nicolas Delfosse" userId="d965f3d4-ea58-4afe-85b0-6f02e8cf3c22" providerId="ADAL" clId="{0B06A6DF-F031-4FC4-B35A-548A77AFA3C5}" dt="2023-07-28T12:25:38.188" v="8536" actId="1076"/>
          <ac:cxnSpMkLst>
            <pc:docMk/>
            <pc:sldMk cId="1642626522" sldId="2147479339"/>
            <ac:cxnSpMk id="124" creationId="{3646C1D1-2FC0-456A-6D04-9D3A874F0E50}"/>
          </ac:cxnSpMkLst>
        </pc:cxnChg>
        <pc:cxnChg chg="add mod">
          <ac:chgData name="Nicolas Delfosse" userId="d965f3d4-ea58-4afe-85b0-6f02e8cf3c22" providerId="ADAL" clId="{0B06A6DF-F031-4FC4-B35A-548A77AFA3C5}" dt="2023-07-28T12:25:38.188" v="8536" actId="1076"/>
          <ac:cxnSpMkLst>
            <pc:docMk/>
            <pc:sldMk cId="1642626522" sldId="2147479339"/>
            <ac:cxnSpMk id="125" creationId="{00B5E21C-FE96-4206-9207-1A27821E90BF}"/>
          </ac:cxnSpMkLst>
        </pc:cxnChg>
        <pc:cxnChg chg="add mod">
          <ac:chgData name="Nicolas Delfosse" userId="d965f3d4-ea58-4afe-85b0-6f02e8cf3c22" providerId="ADAL" clId="{0B06A6DF-F031-4FC4-B35A-548A77AFA3C5}" dt="2023-07-28T12:25:38.188" v="8536" actId="1076"/>
          <ac:cxnSpMkLst>
            <pc:docMk/>
            <pc:sldMk cId="1642626522" sldId="2147479339"/>
            <ac:cxnSpMk id="126" creationId="{B8FB961E-C9AA-68B5-E6C8-E2D4AA08D498}"/>
          </ac:cxnSpMkLst>
        </pc:cxnChg>
        <pc:cxnChg chg="add mod">
          <ac:chgData name="Nicolas Delfosse" userId="d965f3d4-ea58-4afe-85b0-6f02e8cf3c22" providerId="ADAL" clId="{0B06A6DF-F031-4FC4-B35A-548A77AFA3C5}" dt="2023-07-28T12:25:38.188" v="8536" actId="1076"/>
          <ac:cxnSpMkLst>
            <pc:docMk/>
            <pc:sldMk cId="1642626522" sldId="2147479339"/>
            <ac:cxnSpMk id="127" creationId="{0E8DD124-DE76-2741-5F71-4CF5AA690C23}"/>
          </ac:cxnSpMkLst>
        </pc:cxnChg>
        <pc:cxnChg chg="add mod">
          <ac:chgData name="Nicolas Delfosse" userId="d965f3d4-ea58-4afe-85b0-6f02e8cf3c22" providerId="ADAL" clId="{0B06A6DF-F031-4FC4-B35A-548A77AFA3C5}" dt="2023-07-28T12:25:38.188" v="8536" actId="1076"/>
          <ac:cxnSpMkLst>
            <pc:docMk/>
            <pc:sldMk cId="1642626522" sldId="2147479339"/>
            <ac:cxnSpMk id="128" creationId="{E7F72B3E-B3F1-4C23-B5A8-42A63A93F85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0" creationId="{9E8AEE14-5050-10D2-BE0A-626554466A5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1" creationId="{E679E8A1-E6AF-E276-FEB6-8E73DB657F35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2" creationId="{72183F2B-23C6-DDB3-4A10-5DD9BB30207E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3" creationId="{5108DB80-5F24-D881-8F8D-715F0AB7E7E1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6" creationId="{3C87C045-FEAC-FDE3-9C6A-BE8CFA38981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7" creationId="{68E2DFB1-466E-0B8B-C877-C5C73D50A94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38" creationId="{92C31A11-D920-CEB2-DFDA-EED82788AC1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0" creationId="{A92ABF48-DABA-1B93-B50B-8D182B693D00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1" creationId="{5E04365D-B113-CD55-D31C-3F97FE93FEDF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3" creationId="{9FE4DE26-75DE-C488-B021-FF68AF98FDCA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4" creationId="{B7C2BA50-8134-7917-397D-40A588E41E28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6" creationId="{792817D6-A497-EC87-3802-19394E909C4B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7" creationId="{5434DC85-9A89-1C32-FE1C-A0A435655292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8" creationId="{3DB258E3-45BB-6A7D-BF64-84968604A13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49" creationId="{24E5F2C4-D80C-88FB-A8AB-ACCEB1CAA49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2" creationId="{CC4FC907-B0AB-50DF-DACF-FF3F4803BBF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3" creationId="{7CFB5911-28F0-0994-CF4F-6B33FE732AED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4" creationId="{B132FD6A-F16D-EA36-4BB7-42E1084019D4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6" creationId="{1249D24E-D2EE-D7C4-FA5C-422A602BFA5B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7" creationId="{7BB807B4-8713-3FBD-ED74-D038D391D2C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59" creationId="{B9AB08EF-2DE8-0DAD-169F-D3D90926BBC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0" creationId="{EA8AA756-A097-45F4-8A41-9E25C25E061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2" creationId="{7CDB90A1-DA49-D611-5C99-601DD8A06DC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3" creationId="{9A16AB35-F061-9F82-70B9-617068272EF4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4" creationId="{07997AF0-F429-FD3F-474E-F49A31BF2DB6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5" creationId="{377525C2-9C5D-5609-1A5D-F8D86EB5C425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6" creationId="{E7AA38E5-702C-1387-2161-C6BE290941C9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7" creationId="{F1798C04-3B3D-4B28-6CB4-985BCEA636E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8" creationId="{BD58D125-BEC6-A5C1-2C80-511150C66A13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69" creationId="{0F5C9ADA-1220-DEAE-EAFD-F0D511F0EBE2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0" creationId="{29971942-9ECE-309C-78DB-90E2E81CE5F1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1" creationId="{C1D25481-3EE2-48E5-059A-3BBA655FDF20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2" creationId="{07D10E90-BA0C-CCB2-2AC5-9A3ABC5CFE6C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3" creationId="{FB46A1D5-15D1-3DE2-6060-E6B79507E27F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4" creationId="{DD6CDD82-D079-1161-7ADD-A8449EE42ECB}"/>
          </ac:cxnSpMkLst>
        </pc:cxnChg>
        <pc:cxnChg chg="mod">
          <ac:chgData name="Nicolas Delfosse" userId="d965f3d4-ea58-4afe-85b0-6f02e8cf3c22" providerId="ADAL" clId="{0B06A6DF-F031-4FC4-B35A-548A77AFA3C5}" dt="2023-07-28T12:27:42.189" v="8561"/>
          <ac:cxnSpMkLst>
            <pc:docMk/>
            <pc:sldMk cId="1642626522" sldId="2147479339"/>
            <ac:cxnSpMk id="175" creationId="{782B22B3-C542-5354-A12C-D0F296389425}"/>
          </ac:cxnSpMkLst>
        </pc:cxnChg>
        <pc:cxnChg chg="add mod">
          <ac:chgData name="Nicolas Delfosse" userId="d965f3d4-ea58-4afe-85b0-6f02e8cf3c22" providerId="ADAL" clId="{0B06A6DF-F031-4FC4-B35A-548A77AFA3C5}" dt="2023-07-28T12:28:01.195" v="8565" actId="14100"/>
          <ac:cxnSpMkLst>
            <pc:docMk/>
            <pc:sldMk cId="1642626522" sldId="2147479339"/>
            <ac:cxnSpMk id="176" creationId="{754FB8FA-08B8-AB99-F5C2-D62DCADD4EC5}"/>
          </ac:cxnSpMkLst>
        </pc:cxnChg>
        <pc:cxnChg chg="add mod">
          <ac:chgData name="Nicolas Delfosse" userId="d965f3d4-ea58-4afe-85b0-6f02e8cf3c22" providerId="ADAL" clId="{0B06A6DF-F031-4FC4-B35A-548A77AFA3C5}" dt="2023-07-28T12:28:09.758" v="8569" actId="14100"/>
          <ac:cxnSpMkLst>
            <pc:docMk/>
            <pc:sldMk cId="1642626522" sldId="2147479339"/>
            <ac:cxnSpMk id="179" creationId="{36A7A764-9562-BD31-EA26-F0064E2E0E8E}"/>
          </ac:cxnSpMkLst>
        </pc:cxnChg>
        <pc:cxnChg chg="add mod">
          <ac:chgData name="Nicolas Delfosse" userId="d965f3d4-ea58-4afe-85b0-6f02e8cf3c22" providerId="ADAL" clId="{0B06A6DF-F031-4FC4-B35A-548A77AFA3C5}" dt="2023-07-28T12:28:16.113" v="8572" actId="14100"/>
          <ac:cxnSpMkLst>
            <pc:docMk/>
            <pc:sldMk cId="1642626522" sldId="2147479339"/>
            <ac:cxnSpMk id="183" creationId="{1654E129-698C-2BC1-48AA-A8EAEDFFFCC5}"/>
          </ac:cxnSpMkLst>
        </pc:cxnChg>
        <pc:cxnChg chg="add mod">
          <ac:chgData name="Nicolas Delfosse" userId="d965f3d4-ea58-4afe-85b0-6f02e8cf3c22" providerId="ADAL" clId="{0B06A6DF-F031-4FC4-B35A-548A77AFA3C5}" dt="2023-07-28T12:28:21.904" v="8575" actId="14100"/>
          <ac:cxnSpMkLst>
            <pc:docMk/>
            <pc:sldMk cId="1642626522" sldId="2147479339"/>
            <ac:cxnSpMk id="186" creationId="{7087D537-9841-4CD0-0983-E0C57300789E}"/>
          </ac:cxnSpMkLst>
        </pc:cxnChg>
        <pc:cxnChg chg="add mod">
          <ac:chgData name="Nicolas Delfosse" userId="d965f3d4-ea58-4afe-85b0-6f02e8cf3c22" providerId="ADAL" clId="{0B06A6DF-F031-4FC4-B35A-548A77AFA3C5}" dt="2023-07-28T12:28:28.936" v="8578" actId="14100"/>
          <ac:cxnSpMkLst>
            <pc:docMk/>
            <pc:sldMk cId="1642626522" sldId="2147479339"/>
            <ac:cxnSpMk id="189" creationId="{9A92500C-6966-8F7E-4073-8DE2E0C899BA}"/>
          </ac:cxnSpMkLst>
        </pc:cxnChg>
        <pc:cxnChg chg="add mod">
          <ac:chgData name="Nicolas Delfosse" userId="d965f3d4-ea58-4afe-85b0-6f02e8cf3c22" providerId="ADAL" clId="{0B06A6DF-F031-4FC4-B35A-548A77AFA3C5}" dt="2023-07-28T12:28:36.646" v="8581" actId="14100"/>
          <ac:cxnSpMkLst>
            <pc:docMk/>
            <pc:sldMk cId="1642626522" sldId="2147479339"/>
            <ac:cxnSpMk id="192" creationId="{32488A7C-C0A0-31FC-4769-1BA781ACD930}"/>
          </ac:cxnSpMkLst>
        </pc:cxnChg>
        <pc:cxnChg chg="add mod">
          <ac:chgData name="Nicolas Delfosse" userId="d965f3d4-ea58-4afe-85b0-6f02e8cf3c22" providerId="ADAL" clId="{0B06A6DF-F031-4FC4-B35A-548A77AFA3C5}" dt="2023-07-28T12:28:42.991" v="8584" actId="14100"/>
          <ac:cxnSpMkLst>
            <pc:docMk/>
            <pc:sldMk cId="1642626522" sldId="2147479339"/>
            <ac:cxnSpMk id="195" creationId="{FAFA0423-BCCE-7435-8C83-24CAF8D6F84B}"/>
          </ac:cxnSpMkLst>
        </pc:cxnChg>
        <pc:cxnChg chg="add mod">
          <ac:chgData name="Nicolas Delfosse" userId="d965f3d4-ea58-4afe-85b0-6f02e8cf3c22" providerId="ADAL" clId="{0B06A6DF-F031-4FC4-B35A-548A77AFA3C5}" dt="2023-07-28T12:31:09.104" v="8634" actId="14100"/>
          <ac:cxnSpMkLst>
            <pc:docMk/>
            <pc:sldMk cId="1642626522" sldId="2147479339"/>
            <ac:cxnSpMk id="208" creationId="{3DC7A328-4ABD-2A0C-71A4-21808561D83C}"/>
          </ac:cxnSpMkLst>
        </pc:cxnChg>
        <pc:cxnChg chg="add mod">
          <ac:chgData name="Nicolas Delfosse" userId="d965f3d4-ea58-4afe-85b0-6f02e8cf3c22" providerId="ADAL" clId="{0B06A6DF-F031-4FC4-B35A-548A77AFA3C5}" dt="2023-07-28T12:31:15.331" v="8638" actId="14100"/>
          <ac:cxnSpMkLst>
            <pc:docMk/>
            <pc:sldMk cId="1642626522" sldId="2147479339"/>
            <ac:cxnSpMk id="211" creationId="{40419F2A-F361-A0E8-7E40-7EAE13D7B4A9}"/>
          </ac:cxnSpMkLst>
        </pc:cxnChg>
        <pc:cxnChg chg="add mod">
          <ac:chgData name="Nicolas Delfosse" userId="d965f3d4-ea58-4afe-85b0-6f02e8cf3c22" providerId="ADAL" clId="{0B06A6DF-F031-4FC4-B35A-548A77AFA3C5}" dt="2023-07-28T12:31:25.007" v="8642" actId="14100"/>
          <ac:cxnSpMkLst>
            <pc:docMk/>
            <pc:sldMk cId="1642626522" sldId="2147479339"/>
            <ac:cxnSpMk id="215" creationId="{3BDC9A8D-EBBF-8043-41C0-BD665DD3C9F9}"/>
          </ac:cxnSpMkLst>
        </pc:cxnChg>
        <pc:cxnChg chg="add mod">
          <ac:chgData name="Nicolas Delfosse" userId="d965f3d4-ea58-4afe-85b0-6f02e8cf3c22" providerId="ADAL" clId="{0B06A6DF-F031-4FC4-B35A-548A77AFA3C5}" dt="2023-07-28T12:31:31.786" v="8645" actId="14100"/>
          <ac:cxnSpMkLst>
            <pc:docMk/>
            <pc:sldMk cId="1642626522" sldId="2147479339"/>
            <ac:cxnSpMk id="219" creationId="{3134820F-655B-FE52-C8D3-66B0D5ADC0F8}"/>
          </ac:cxnSpMkLst>
        </pc:cxnChg>
        <pc:cxnChg chg="add mod">
          <ac:chgData name="Nicolas Delfosse" userId="d965f3d4-ea58-4afe-85b0-6f02e8cf3c22" providerId="ADAL" clId="{0B06A6DF-F031-4FC4-B35A-548A77AFA3C5}" dt="2023-07-28T12:31:38.513" v="8648" actId="14100"/>
          <ac:cxnSpMkLst>
            <pc:docMk/>
            <pc:sldMk cId="1642626522" sldId="2147479339"/>
            <ac:cxnSpMk id="222" creationId="{D724B3AD-6E71-5C37-756B-6485C180955E}"/>
          </ac:cxnSpMkLst>
        </pc:cxnChg>
        <pc:cxnChg chg="add mod">
          <ac:chgData name="Nicolas Delfosse" userId="d965f3d4-ea58-4afe-85b0-6f02e8cf3c22" providerId="ADAL" clId="{0B06A6DF-F031-4FC4-B35A-548A77AFA3C5}" dt="2023-07-28T12:31:45.729" v="8651" actId="14100"/>
          <ac:cxnSpMkLst>
            <pc:docMk/>
            <pc:sldMk cId="1642626522" sldId="2147479339"/>
            <ac:cxnSpMk id="225" creationId="{ABFD2E64-D221-F4C2-F8F9-F658360FF32D}"/>
          </ac:cxnSpMkLst>
        </pc:cxnChg>
        <pc:cxnChg chg="add mod">
          <ac:chgData name="Nicolas Delfosse" userId="d965f3d4-ea58-4afe-85b0-6f02e8cf3c22" providerId="ADAL" clId="{0B06A6DF-F031-4FC4-B35A-548A77AFA3C5}" dt="2023-07-28T12:31:50.738" v="8654" actId="14100"/>
          <ac:cxnSpMkLst>
            <pc:docMk/>
            <pc:sldMk cId="1642626522" sldId="2147479339"/>
            <ac:cxnSpMk id="228" creationId="{E9E3B3EB-6842-3655-44BD-95A0D61BDCB8}"/>
          </ac:cxnSpMkLst>
        </pc:cxnChg>
        <pc:cxnChg chg="add mod">
          <ac:chgData name="Nicolas Delfosse" userId="d965f3d4-ea58-4afe-85b0-6f02e8cf3c22" providerId="ADAL" clId="{0B06A6DF-F031-4FC4-B35A-548A77AFA3C5}" dt="2023-07-28T12:32:00.647" v="8658" actId="14100"/>
          <ac:cxnSpMkLst>
            <pc:docMk/>
            <pc:sldMk cId="1642626522" sldId="2147479339"/>
            <ac:cxnSpMk id="231" creationId="{59FE7789-356C-9C74-4A2C-817E27852E65}"/>
          </ac:cxnSpMkLst>
        </pc:cxn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2370354653" sldId="2147479339"/>
        </pc:sldMkLst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813578010" sldId="2147479340"/>
        </pc:sldMkLst>
      </pc:sldChg>
      <pc:sldChg chg="addSp delSp modSp new del mo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242689576" sldId="2147479340"/>
        </pc:sldMkLst>
        <pc:spChg chg="mod">
          <ac:chgData name="Nicolas Delfosse" userId="d965f3d4-ea58-4afe-85b0-6f02e8cf3c22" providerId="ADAL" clId="{0B06A6DF-F031-4FC4-B35A-548A77AFA3C5}" dt="2023-07-28T12:35:49.150" v="8720" actId="20577"/>
          <ac:spMkLst>
            <pc:docMk/>
            <pc:sldMk cId="1242689576" sldId="2147479340"/>
            <ac:spMk id="2" creationId="{41ADBFBA-5A91-3911-3E12-76384E3FF420}"/>
          </ac:spMkLst>
        </pc:spChg>
        <pc:spChg chg="mod">
          <ac:chgData name="Nicolas Delfosse" userId="d965f3d4-ea58-4afe-85b0-6f02e8cf3c22" providerId="ADAL" clId="{0B06A6DF-F031-4FC4-B35A-548A77AFA3C5}" dt="2023-07-28T12:44:49.582" v="9022" actId="1076"/>
          <ac:spMkLst>
            <pc:docMk/>
            <pc:sldMk cId="1242689576" sldId="2147479340"/>
            <ac:spMk id="3" creationId="{6189784D-2E59-4B57-7D33-ED2AB26E151D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4" creationId="{AFEA84DD-92B1-F82E-326E-8937B7C6A053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5" creationId="{6FE780EA-14F1-33FD-8DD0-75318EAAB06D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6" creationId="{C3BC2B56-6F81-0734-8178-26D1BEA5DB44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7" creationId="{9AF6C759-DAD1-0B08-738F-C2822C03174F}"/>
          </ac:spMkLst>
        </pc:spChg>
        <pc:spChg chg="add mod">
          <ac:chgData name="Nicolas Delfosse" userId="d965f3d4-ea58-4afe-85b0-6f02e8cf3c22" providerId="ADAL" clId="{0B06A6DF-F031-4FC4-B35A-548A77AFA3C5}" dt="2023-07-28T12:47:34.202" v="9054" actId="1076"/>
          <ac:spMkLst>
            <pc:docMk/>
            <pc:sldMk cId="1242689576" sldId="2147479340"/>
            <ac:spMk id="8" creationId="{A5D78ADB-968C-7B2D-34CB-690AB6A0CF47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9" creationId="{93010E36-F2C4-3DA5-A308-282405A051E6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12" creationId="{09F99DF9-4967-5D31-33C1-677DF9344F2C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13" creationId="{AA8318F4-5ABF-E076-782A-489EF9AB5B7E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14" creationId="{605A3982-0185-0163-A56D-BEBFF1689FC3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15" creationId="{F4534F96-40AC-1FC0-D353-5FD23C6BF193}"/>
          </ac:spMkLst>
        </pc:spChg>
        <pc:spChg chg="add mod">
          <ac:chgData name="Nicolas Delfosse" userId="d965f3d4-ea58-4afe-85b0-6f02e8cf3c22" providerId="ADAL" clId="{0B06A6DF-F031-4FC4-B35A-548A77AFA3C5}" dt="2023-07-28T12:44:58.266" v="9023" actId="1076"/>
          <ac:spMkLst>
            <pc:docMk/>
            <pc:sldMk cId="1242689576" sldId="2147479340"/>
            <ac:spMk id="16" creationId="{A5415D3C-C960-1688-2295-07ABE7AD5822}"/>
          </ac:spMkLst>
        </pc:spChg>
        <pc:spChg chg="add mod">
          <ac:chgData name="Nicolas Delfosse" userId="d965f3d4-ea58-4afe-85b0-6f02e8cf3c22" providerId="ADAL" clId="{0B06A6DF-F031-4FC4-B35A-548A77AFA3C5}" dt="2023-07-28T12:45:43.702" v="9034" actId="1076"/>
          <ac:spMkLst>
            <pc:docMk/>
            <pc:sldMk cId="1242689576" sldId="2147479340"/>
            <ac:spMk id="17" creationId="{75A2544E-FD01-D946-2888-0AE48935BB3C}"/>
          </ac:spMkLst>
        </pc:spChg>
        <pc:spChg chg="add mod">
          <ac:chgData name="Nicolas Delfosse" userId="d965f3d4-ea58-4afe-85b0-6f02e8cf3c22" providerId="ADAL" clId="{0B06A6DF-F031-4FC4-B35A-548A77AFA3C5}" dt="2023-07-28T12:41:48.858" v="8977" actId="1076"/>
          <ac:spMkLst>
            <pc:docMk/>
            <pc:sldMk cId="1242689576" sldId="2147479340"/>
            <ac:spMk id="21" creationId="{7F7F2DCA-0479-C35A-02F1-EAD7FD9A31A7}"/>
          </ac:spMkLst>
        </pc:spChg>
        <pc:spChg chg="add mod">
          <ac:chgData name="Nicolas Delfosse" userId="d965f3d4-ea58-4afe-85b0-6f02e8cf3c22" providerId="ADAL" clId="{0B06A6DF-F031-4FC4-B35A-548A77AFA3C5}" dt="2023-07-28T12:47:45.863" v="9056" actId="1076"/>
          <ac:spMkLst>
            <pc:docMk/>
            <pc:sldMk cId="1242689576" sldId="2147479340"/>
            <ac:spMk id="22" creationId="{06F9A43B-FC6A-421D-3F98-329BDAEAED10}"/>
          </ac:spMkLst>
        </pc:spChg>
        <pc:spChg chg="add mod">
          <ac:chgData name="Nicolas Delfosse" userId="d965f3d4-ea58-4afe-85b0-6f02e8cf3c22" providerId="ADAL" clId="{0B06A6DF-F031-4FC4-B35A-548A77AFA3C5}" dt="2023-07-28T12:45:36.971" v="9030" actId="571"/>
          <ac:spMkLst>
            <pc:docMk/>
            <pc:sldMk cId="1242689576" sldId="2147479340"/>
            <ac:spMk id="60" creationId="{2E3DB422-93E4-F4DE-F60D-6125C14E63E5}"/>
          </ac:spMkLst>
        </pc:spChg>
        <pc:grpChg chg="add mod">
          <ac:chgData name="Nicolas Delfosse" userId="d965f3d4-ea58-4afe-85b0-6f02e8cf3c22" providerId="ADAL" clId="{0B06A6DF-F031-4FC4-B35A-548A77AFA3C5}" dt="2023-07-28T12:47:30.735" v="9053" actId="1076"/>
          <ac:grpSpMkLst>
            <pc:docMk/>
            <pc:sldMk cId="1242689576" sldId="2147479340"/>
            <ac:grpSpMk id="58" creationId="{A12BDD00-B27E-942A-BC8D-9F4E245672A2}"/>
          </ac:grpSpMkLst>
        </pc:grpChg>
        <pc:grpChg chg="add mod">
          <ac:chgData name="Nicolas Delfosse" userId="d965f3d4-ea58-4afe-85b0-6f02e8cf3c22" providerId="ADAL" clId="{0B06A6DF-F031-4FC4-B35A-548A77AFA3C5}" dt="2023-07-28T12:47:27.226" v="9052" actId="1076"/>
          <ac:grpSpMkLst>
            <pc:docMk/>
            <pc:sldMk cId="1242689576" sldId="2147479340"/>
            <ac:grpSpMk id="64" creationId="{D57B3D1E-33C0-3D64-2522-417EA9268544}"/>
          </ac:grpSpMkLst>
        </pc:grpChg>
        <pc:grpChg chg="add">
          <ac:chgData name="Nicolas Delfosse" userId="d965f3d4-ea58-4afe-85b0-6f02e8cf3c22" providerId="ADAL" clId="{0B06A6DF-F031-4FC4-B35A-548A77AFA3C5}" dt="2023-07-28T12:47:10.758" v="9049" actId="164"/>
          <ac:grpSpMkLst>
            <pc:docMk/>
            <pc:sldMk cId="1242689576" sldId="2147479340"/>
            <ac:grpSpMk id="69" creationId="{14A3EB8D-4955-B498-D84C-422685602D84}"/>
          </ac:grpSpMkLst>
        </pc:grpChg>
        <pc:cxnChg chg="add del mod">
          <ac:chgData name="Nicolas Delfosse" userId="d965f3d4-ea58-4afe-85b0-6f02e8cf3c22" providerId="ADAL" clId="{0B06A6DF-F031-4FC4-B35A-548A77AFA3C5}" dt="2023-07-28T12:41:54.322" v="8978" actId="478"/>
          <ac:cxnSpMkLst>
            <pc:docMk/>
            <pc:sldMk cId="1242689576" sldId="2147479340"/>
            <ac:cxnSpMk id="10" creationId="{6F0B6C56-4E68-309E-58D6-310C7C519D7B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11" creationId="{802AEE47-B7ED-779B-91BE-44039D47925A}"/>
          </ac:cxnSpMkLst>
        </pc:cxnChg>
        <pc:cxnChg chg="add mod">
          <ac:chgData name="Nicolas Delfosse" userId="d965f3d4-ea58-4afe-85b0-6f02e8cf3c22" providerId="ADAL" clId="{0B06A6DF-F031-4FC4-B35A-548A77AFA3C5}" dt="2023-07-28T12:46:25.778" v="9041" actId="14100"/>
          <ac:cxnSpMkLst>
            <pc:docMk/>
            <pc:sldMk cId="1242689576" sldId="2147479340"/>
            <ac:cxnSpMk id="18" creationId="{BF8D7278-0F81-00D4-3D63-820B2490A279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19" creationId="{6AF73FEF-3C1A-6D49-2A4C-0F00F9D21DD2}"/>
          </ac:cxnSpMkLst>
        </pc:cxnChg>
        <pc:cxnChg chg="add mod">
          <ac:chgData name="Nicolas Delfosse" userId="d965f3d4-ea58-4afe-85b0-6f02e8cf3c22" providerId="ADAL" clId="{0B06A6DF-F031-4FC4-B35A-548A77AFA3C5}" dt="2023-07-28T12:46:36.203" v="9043" actId="14100"/>
          <ac:cxnSpMkLst>
            <pc:docMk/>
            <pc:sldMk cId="1242689576" sldId="2147479340"/>
            <ac:cxnSpMk id="26" creationId="{0C616483-787C-1761-1E62-5799F914D09A}"/>
          </ac:cxnSpMkLst>
        </pc:cxnChg>
        <pc:cxnChg chg="add mod">
          <ac:chgData name="Nicolas Delfosse" userId="d965f3d4-ea58-4afe-85b0-6f02e8cf3c22" providerId="ADAL" clId="{0B06A6DF-F031-4FC4-B35A-548A77AFA3C5}" dt="2023-07-28T12:46:42.371" v="9044" actId="1076"/>
          <ac:cxnSpMkLst>
            <pc:docMk/>
            <pc:sldMk cId="1242689576" sldId="2147479340"/>
            <ac:cxnSpMk id="29" creationId="{56641B46-4757-CAED-A0C5-762C4B1C938B}"/>
          </ac:cxnSpMkLst>
        </pc:cxnChg>
        <pc:cxnChg chg="add del mod">
          <ac:chgData name="Nicolas Delfosse" userId="d965f3d4-ea58-4afe-85b0-6f02e8cf3c22" providerId="ADAL" clId="{0B06A6DF-F031-4FC4-B35A-548A77AFA3C5}" dt="2023-07-28T12:42:46.218" v="8992"/>
          <ac:cxnSpMkLst>
            <pc:docMk/>
            <pc:sldMk cId="1242689576" sldId="2147479340"/>
            <ac:cxnSpMk id="33" creationId="{ECB566C5-6B4F-2529-8FFE-223EFCDC9464}"/>
          </ac:cxnSpMkLst>
        </pc:cxnChg>
        <pc:cxnChg chg="add del mod">
          <ac:chgData name="Nicolas Delfosse" userId="d965f3d4-ea58-4afe-85b0-6f02e8cf3c22" providerId="ADAL" clId="{0B06A6DF-F031-4FC4-B35A-548A77AFA3C5}" dt="2023-07-28T12:42:46.218" v="8992"/>
          <ac:cxnSpMkLst>
            <pc:docMk/>
            <pc:sldMk cId="1242689576" sldId="2147479340"/>
            <ac:cxnSpMk id="34" creationId="{7394207F-2B03-80B8-9FC3-FA2D44D2E328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35" creationId="{7A088EAC-AF56-B201-649D-E6BF9A1B208E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36" creationId="{F0813D58-70FF-97EE-6E4D-ED872300AD87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37" creationId="{79DC4BBB-BD77-E3C7-D528-25193DC8B799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38" creationId="{1B96D3FA-264E-DF23-C07B-47D85FB1AB5B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39" creationId="{59693C91-5A37-713C-8B11-19DD7F5B9242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40" creationId="{0710C172-5D3B-F8F5-C285-D8C3E202526F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43" creationId="{90E65636-3917-760A-0ED2-73F3B3C7029B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44" creationId="{2D94B3ED-9E66-2202-26B9-AF7471D3A6D4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45" creationId="{2C4D58E5-58FA-E97D-500C-93ABA144931E}"/>
          </ac:cxnSpMkLst>
        </pc:cxnChg>
        <pc:cxnChg chg="add mod">
          <ac:chgData name="Nicolas Delfosse" userId="d965f3d4-ea58-4afe-85b0-6f02e8cf3c22" providerId="ADAL" clId="{0B06A6DF-F031-4FC4-B35A-548A77AFA3C5}" dt="2023-07-28T12:44:58.266" v="9023" actId="1076"/>
          <ac:cxnSpMkLst>
            <pc:docMk/>
            <pc:sldMk cId="1242689576" sldId="2147479340"/>
            <ac:cxnSpMk id="46" creationId="{2C90192E-2441-E679-AFDB-292D1AB09B79}"/>
          </ac:cxnSpMkLst>
        </pc:cxnChg>
        <pc:cxnChg chg="add mod">
          <ac:chgData name="Nicolas Delfosse" userId="d965f3d4-ea58-4afe-85b0-6f02e8cf3c22" providerId="ADAL" clId="{0B06A6DF-F031-4FC4-B35A-548A77AFA3C5}" dt="2023-07-28T12:45:36.971" v="9030" actId="571"/>
          <ac:cxnSpMkLst>
            <pc:docMk/>
            <pc:sldMk cId="1242689576" sldId="2147479340"/>
            <ac:cxnSpMk id="61" creationId="{BE21C3A2-9C2B-4A3A-F75A-C714318D9CF0}"/>
          </ac:cxnSpMkLst>
        </pc:cxnChg>
      </pc:sldChg>
      <pc:sldChg chg="addSp delSp modSp new del mod modAnim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2398712230" sldId="2147479341"/>
        </pc:sldMkLst>
        <pc:spChg chg="mod">
          <ac:chgData name="Nicolas Delfosse" userId="d965f3d4-ea58-4afe-85b0-6f02e8cf3c22" providerId="ADAL" clId="{0B06A6DF-F031-4FC4-B35A-548A77AFA3C5}" dt="2023-07-28T12:51:13.301" v="9078" actId="20577"/>
          <ac:spMkLst>
            <pc:docMk/>
            <pc:sldMk cId="2398712230" sldId="2147479341"/>
            <ac:spMk id="2" creationId="{4A741297-E775-0DC8-281C-2B32BF726B88}"/>
          </ac:spMkLst>
        </pc:spChg>
        <pc:spChg chg="del mod">
          <ac:chgData name="Nicolas Delfosse" userId="d965f3d4-ea58-4afe-85b0-6f02e8cf3c22" providerId="ADAL" clId="{0B06A6DF-F031-4FC4-B35A-548A77AFA3C5}" dt="2023-07-28T12:52:56.811" v="9104" actId="478"/>
          <ac:spMkLst>
            <pc:docMk/>
            <pc:sldMk cId="2398712230" sldId="2147479341"/>
            <ac:spMk id="3" creationId="{94692011-C45F-8FC8-F70F-C3976D4DDEC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5" creationId="{D3690ABD-550E-7DAD-4417-B098685A4767}"/>
          </ac:spMkLst>
        </pc:spChg>
        <pc:spChg chg="mod">
          <ac:chgData name="Nicolas Delfosse" userId="d965f3d4-ea58-4afe-85b0-6f02e8cf3c22" providerId="ADAL" clId="{0B06A6DF-F031-4FC4-B35A-548A77AFA3C5}" dt="2023-07-28T12:55:41.083" v="9151" actId="1076"/>
          <ac:spMkLst>
            <pc:docMk/>
            <pc:sldMk cId="2398712230" sldId="2147479341"/>
            <ac:spMk id="6" creationId="{EDD10E55-2E79-8E01-E839-EC2F6A725B8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8" creationId="{C304C576-DFBE-CC92-1DCF-AF1310056935}"/>
          </ac:spMkLst>
        </pc:spChg>
        <pc:spChg chg="mod">
          <ac:chgData name="Nicolas Delfosse" userId="d965f3d4-ea58-4afe-85b0-6f02e8cf3c22" providerId="ADAL" clId="{0B06A6DF-F031-4FC4-B35A-548A77AFA3C5}" dt="2023-07-28T12:55:48.866" v="9153" actId="1076"/>
          <ac:spMkLst>
            <pc:docMk/>
            <pc:sldMk cId="2398712230" sldId="2147479341"/>
            <ac:spMk id="9" creationId="{13ECA29B-523D-6E46-3180-FC489815DE8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" creationId="{998F28D6-B211-E9BE-C339-BDD5ACEE39E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" creationId="{562D7A6E-C90C-73D5-9469-09C9C9A5839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5" creationId="{0ED02DF7-05C6-6D2C-7256-B5C0F83E713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7" creationId="{E504616A-1A38-D261-22D3-444E2BCFE740}"/>
          </ac:spMkLst>
        </pc:spChg>
        <pc:spChg chg="mod">
          <ac:chgData name="Nicolas Delfosse" userId="d965f3d4-ea58-4afe-85b0-6f02e8cf3c22" providerId="ADAL" clId="{0B06A6DF-F031-4FC4-B35A-548A77AFA3C5}" dt="2023-07-28T12:55:55.198" v="9155" actId="1076"/>
          <ac:spMkLst>
            <pc:docMk/>
            <pc:sldMk cId="2398712230" sldId="2147479341"/>
            <ac:spMk id="18" creationId="{4BEEFB05-E206-9AE9-A493-E9D053D3873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9" creationId="{BAE393A7-AF9A-F7E5-9A53-59DF2519033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21" creationId="{29492225-7278-06C8-160F-276E8F52687E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24" creationId="{F7EEB2CB-4471-59D9-4A0B-91D2AC048F16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26" creationId="{57975368-CA17-D392-3023-6B4FDEC7EF8F}"/>
          </ac:spMkLst>
        </pc:spChg>
        <pc:spChg chg="mod">
          <ac:chgData name="Nicolas Delfosse" userId="d965f3d4-ea58-4afe-85b0-6f02e8cf3c22" providerId="ADAL" clId="{0B06A6DF-F031-4FC4-B35A-548A77AFA3C5}" dt="2023-07-28T12:56:01.354" v="9157" actId="1076"/>
          <ac:spMkLst>
            <pc:docMk/>
            <pc:sldMk cId="2398712230" sldId="2147479341"/>
            <ac:spMk id="27" creationId="{2D39368D-5127-9580-EF30-59EBD745582E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28" creationId="{9336282F-9828-9267-77B0-4659EB6ACF70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30" creationId="{E27DD12F-113C-3C2F-A10D-6EDA5C43E4D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33" creationId="{7B3652F0-16AD-75D6-073A-9DF612A47C97}"/>
          </ac:spMkLst>
        </pc:spChg>
        <pc:spChg chg="mod">
          <ac:chgData name="Nicolas Delfosse" userId="d965f3d4-ea58-4afe-85b0-6f02e8cf3c22" providerId="ADAL" clId="{0B06A6DF-F031-4FC4-B35A-548A77AFA3C5}" dt="2023-07-28T12:56:29.077" v="9164" actId="1076"/>
          <ac:spMkLst>
            <pc:docMk/>
            <pc:sldMk cId="2398712230" sldId="2147479341"/>
            <ac:spMk id="34" creationId="{99F403AD-F96B-26FB-D6FC-6E9AD53FDDD0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36" creationId="{ED83B4B5-1381-A939-1F1A-86F7FA92F592}"/>
          </ac:spMkLst>
        </pc:spChg>
        <pc:spChg chg="mod">
          <ac:chgData name="Nicolas Delfosse" userId="d965f3d4-ea58-4afe-85b0-6f02e8cf3c22" providerId="ADAL" clId="{0B06A6DF-F031-4FC4-B35A-548A77AFA3C5}" dt="2023-07-28T12:56:34.851" v="9166" actId="1076"/>
          <ac:spMkLst>
            <pc:docMk/>
            <pc:sldMk cId="2398712230" sldId="2147479341"/>
            <ac:spMk id="37" creationId="{1EEF5435-CCC6-7EA3-8ABA-5C72CAD2D498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38" creationId="{30D9ECE5-A455-F8B2-8A51-C3F9B9ACD8A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40" creationId="{D725C8E8-B48D-70EE-9AC5-9EC203B61F06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43" creationId="{3D977221-7B76-962C-530E-44CFF1EB7F1E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45" creationId="{4DF6C12F-1307-EBEB-7AE9-C98506235CA8}"/>
          </ac:spMkLst>
        </pc:spChg>
        <pc:spChg chg="mod">
          <ac:chgData name="Nicolas Delfosse" userId="d965f3d4-ea58-4afe-85b0-6f02e8cf3c22" providerId="ADAL" clId="{0B06A6DF-F031-4FC4-B35A-548A77AFA3C5}" dt="2023-07-28T12:52:17.753" v="9097" actId="1076"/>
          <ac:spMkLst>
            <pc:docMk/>
            <pc:sldMk cId="2398712230" sldId="2147479341"/>
            <ac:spMk id="46" creationId="{783DFC7F-55C9-4857-F412-BB81575CF91C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47" creationId="{89D1F95D-A64F-A6FA-BAD6-898DBC1A769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49" creationId="{79884004-679B-57AC-4776-D4F7E6E4EC2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52" creationId="{052426B3-30D4-2009-B651-42D2E64A319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54" creationId="{AD5AAE7C-5AE5-EEE2-EBF3-DF92F128C69C}"/>
          </ac:spMkLst>
        </pc:spChg>
        <pc:spChg chg="mod">
          <ac:chgData name="Nicolas Delfosse" userId="d965f3d4-ea58-4afe-85b0-6f02e8cf3c22" providerId="ADAL" clId="{0B06A6DF-F031-4FC4-B35A-548A77AFA3C5}" dt="2023-07-28T12:56:41.961" v="9168" actId="1076"/>
          <ac:spMkLst>
            <pc:docMk/>
            <pc:sldMk cId="2398712230" sldId="2147479341"/>
            <ac:spMk id="55" creationId="{DCDAF75B-DE89-EF2E-8380-1FA60A6C991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56" creationId="{BF336573-831B-D4A5-D661-09568ABA6C9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58" creationId="{9C99E10D-DC4E-8AD6-6660-167861AF703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1" creationId="{5EDA3C4B-CFAC-893A-E91A-C2388C81E81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2" creationId="{9FB41B06-4A00-BE83-75CD-1E472CC0AEFE}"/>
          </ac:spMkLst>
        </pc:spChg>
        <pc:spChg chg="mod">
          <ac:chgData name="Nicolas Delfosse" userId="d965f3d4-ea58-4afe-85b0-6f02e8cf3c22" providerId="ADAL" clId="{0B06A6DF-F031-4FC4-B35A-548A77AFA3C5}" dt="2023-07-28T12:55:08.536" v="9143" actId="1076"/>
          <ac:spMkLst>
            <pc:docMk/>
            <pc:sldMk cId="2398712230" sldId="2147479341"/>
            <ac:spMk id="63" creationId="{2D70E9D4-F83B-662A-D990-040A13C144C2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4" creationId="{165C94B9-15AC-1729-5B68-93C4732DD58B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6" creationId="{99089AA8-5B8A-10F9-9A65-4D5B2B3B67C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8" creationId="{0E924808-1C83-61C0-7F2A-430EE266A3B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69" creationId="{72B7F0FB-33B0-81BC-3F86-83CCE0C809AB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71" creationId="{1DE73CE9-81BA-C063-4FF5-D543BD47557E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73" creationId="{72BC34A9-2569-3911-E876-6F5D8FB3EAA4}"/>
          </ac:spMkLst>
        </pc:spChg>
        <pc:spChg chg="mod">
          <ac:chgData name="Nicolas Delfosse" userId="d965f3d4-ea58-4afe-85b0-6f02e8cf3c22" providerId="ADAL" clId="{0B06A6DF-F031-4FC4-B35A-548A77AFA3C5}" dt="2023-07-28T12:55:18.579" v="9145" actId="1076"/>
          <ac:spMkLst>
            <pc:docMk/>
            <pc:sldMk cId="2398712230" sldId="2147479341"/>
            <ac:spMk id="74" creationId="{9A728942-A635-F0F8-C3FE-F6519D0D1F2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75" creationId="{5198DD7B-5BC1-3D32-DECB-BC6035EB3D8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77" creationId="{AEB1E7AD-B528-7ECC-E717-61DD7D06B01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79" creationId="{6920EBD8-C272-3A91-44DD-6C75F5A93760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81" creationId="{729BFF0F-C3C2-453D-16FF-537593174C58}"/>
          </ac:spMkLst>
        </pc:spChg>
        <pc:spChg chg="mod">
          <ac:chgData name="Nicolas Delfosse" userId="d965f3d4-ea58-4afe-85b0-6f02e8cf3c22" providerId="ADAL" clId="{0B06A6DF-F031-4FC4-B35A-548A77AFA3C5}" dt="2023-07-28T12:55:24.492" v="9147" actId="1076"/>
          <ac:spMkLst>
            <pc:docMk/>
            <pc:sldMk cId="2398712230" sldId="2147479341"/>
            <ac:spMk id="82" creationId="{3E9312E0-6DF3-B69C-BA61-F4B727867F7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83" creationId="{8EF18663-D6D2-EF56-2669-9BB64C974F26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85" creationId="{A316D8CE-E788-C99D-0E7F-19452CC47602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88" creationId="{F4BBC79E-4439-3BA1-F21F-B9AEC56F74BE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90" creationId="{0F00D9CE-A4DA-0C5C-CCA9-301741C61600}"/>
          </ac:spMkLst>
        </pc:spChg>
        <pc:spChg chg="mod">
          <ac:chgData name="Nicolas Delfosse" userId="d965f3d4-ea58-4afe-85b0-6f02e8cf3c22" providerId="ADAL" clId="{0B06A6DF-F031-4FC4-B35A-548A77AFA3C5}" dt="2023-07-28T12:55:29.779" v="9149" actId="1076"/>
          <ac:spMkLst>
            <pc:docMk/>
            <pc:sldMk cId="2398712230" sldId="2147479341"/>
            <ac:spMk id="91" creationId="{6F62EDE6-6057-B612-2F2F-A77AF1D8438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92" creationId="{7C6A9865-9BC3-3FE3-DDB1-C474966687E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94" creationId="{43E611C8-F21C-9D54-AB4B-8CC38AE7DB7C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97" creationId="{C905AA24-D3C9-8124-85FD-55350B7CB2F3}"/>
          </ac:spMkLst>
        </pc:spChg>
        <pc:spChg chg="mod">
          <ac:chgData name="Nicolas Delfosse" userId="d965f3d4-ea58-4afe-85b0-6f02e8cf3c22" providerId="ADAL" clId="{0B06A6DF-F031-4FC4-B35A-548A77AFA3C5}" dt="2023-07-28T12:58:12.443" v="9191" actId="1076"/>
          <ac:spMkLst>
            <pc:docMk/>
            <pc:sldMk cId="2398712230" sldId="2147479341"/>
            <ac:spMk id="98" creationId="{88FD8A2D-EC5C-C295-71A9-78AF92510D8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99" creationId="{49A5AF71-DAD6-A54B-70E0-3EB40465DC1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0" creationId="{587C32E8-3C85-FC23-1319-264F087D7107}"/>
          </ac:spMkLst>
        </pc:spChg>
        <pc:spChg chg="mod">
          <ac:chgData name="Nicolas Delfosse" userId="d965f3d4-ea58-4afe-85b0-6f02e8cf3c22" providerId="ADAL" clId="{0B06A6DF-F031-4FC4-B35A-548A77AFA3C5}" dt="2023-07-28T12:56:59.969" v="9174" actId="1076"/>
          <ac:spMkLst>
            <pc:docMk/>
            <pc:sldMk cId="2398712230" sldId="2147479341"/>
            <ac:spMk id="101" creationId="{B0668E0D-9696-B752-E5E2-6D985222DCC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3" creationId="{A830DC1F-D199-FA1E-8C4B-A577BAA9CC60}"/>
          </ac:spMkLst>
        </pc:spChg>
        <pc:spChg chg="mod">
          <ac:chgData name="Nicolas Delfosse" userId="d965f3d4-ea58-4afe-85b0-6f02e8cf3c22" providerId="ADAL" clId="{0B06A6DF-F031-4FC4-B35A-548A77AFA3C5}" dt="2023-07-28T12:57:12.112" v="9176" actId="1076"/>
          <ac:spMkLst>
            <pc:docMk/>
            <pc:sldMk cId="2398712230" sldId="2147479341"/>
            <ac:spMk id="104" creationId="{68BE9EA8-861E-C230-E506-191B6620A36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5" creationId="{59AD71F1-DDB9-7720-E259-F0137DA6D77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7" creationId="{36080BC7-FE0D-A7B3-0936-AE9F2C08D5D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09" creationId="{E97C53DF-496A-0632-E556-9A442A236500}"/>
          </ac:spMkLst>
        </pc:spChg>
        <pc:spChg chg="mod">
          <ac:chgData name="Nicolas Delfosse" userId="d965f3d4-ea58-4afe-85b0-6f02e8cf3c22" providerId="ADAL" clId="{0B06A6DF-F031-4FC4-B35A-548A77AFA3C5}" dt="2023-07-28T12:57:16.431" v="9178" actId="1076"/>
          <ac:spMkLst>
            <pc:docMk/>
            <pc:sldMk cId="2398712230" sldId="2147479341"/>
            <ac:spMk id="110" creationId="{FD849CF7-072D-2F61-C6DC-E9FDA5E517C3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11" creationId="{CFE5B526-DB8B-0FAE-3F00-63607EECE31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13" creationId="{424CBFDB-FB83-755A-5809-0DC584FE2635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16" creationId="{ED4E1FFE-23B0-F231-D32B-0E572176149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18" creationId="{8E8A618A-5862-004B-3A8D-C11333086A1E}"/>
          </ac:spMkLst>
        </pc:spChg>
        <pc:spChg chg="mod">
          <ac:chgData name="Nicolas Delfosse" userId="d965f3d4-ea58-4afe-85b0-6f02e8cf3c22" providerId="ADAL" clId="{0B06A6DF-F031-4FC4-B35A-548A77AFA3C5}" dt="2023-07-28T12:57:21.722" v="9180" actId="1076"/>
          <ac:spMkLst>
            <pc:docMk/>
            <pc:sldMk cId="2398712230" sldId="2147479341"/>
            <ac:spMk id="119" creationId="{D13A3C66-24DB-445F-586C-6FBC33F4F362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0" creationId="{E32C70CC-1B95-3DF0-B4C8-A63895357A50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2" creationId="{75B8FCF9-7169-B31B-BAA9-B24FF0B68B69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5" creationId="{A5D8579E-29D5-3F07-8A30-0F2A5114F59C}"/>
          </ac:spMkLst>
        </pc:spChg>
        <pc:spChg chg="mod">
          <ac:chgData name="Nicolas Delfosse" userId="d965f3d4-ea58-4afe-85b0-6f02e8cf3c22" providerId="ADAL" clId="{0B06A6DF-F031-4FC4-B35A-548A77AFA3C5}" dt="2023-07-28T12:57:53.573" v="9185" actId="1076"/>
          <ac:spMkLst>
            <pc:docMk/>
            <pc:sldMk cId="2398712230" sldId="2147479341"/>
            <ac:spMk id="126" creationId="{6B2DDDF2-2BA0-2701-85C9-719057F0FE22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7" creationId="{678EE34E-C56E-71EF-60E5-6E448A5228B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29" creationId="{6611DD60-299C-7269-B245-ABE1C5818B63}"/>
          </ac:spMkLst>
        </pc:spChg>
        <pc:spChg chg="mod">
          <ac:chgData name="Nicolas Delfosse" userId="d965f3d4-ea58-4afe-85b0-6f02e8cf3c22" providerId="ADAL" clId="{0B06A6DF-F031-4FC4-B35A-548A77AFA3C5}" dt="2023-07-28T12:57:59.560" v="9187" actId="1076"/>
          <ac:spMkLst>
            <pc:docMk/>
            <pc:sldMk cId="2398712230" sldId="2147479341"/>
            <ac:spMk id="130" creationId="{694CB6D3-2CBF-424B-D03F-81BBE755D4C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31" creationId="{9DF2844A-65EC-2591-AF80-6FB967FB1F60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33" creationId="{562241AE-262C-316B-B3CA-25DF6D22FC4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35" creationId="{D7922F54-AD62-A4E4-6011-68A5F42E6E8F}"/>
          </ac:spMkLst>
        </pc:spChg>
        <pc:spChg chg="mod">
          <ac:chgData name="Nicolas Delfosse" userId="d965f3d4-ea58-4afe-85b0-6f02e8cf3c22" providerId="ADAL" clId="{0B06A6DF-F031-4FC4-B35A-548A77AFA3C5}" dt="2023-07-28T12:58:05.239" v="9189" actId="1076"/>
          <ac:spMkLst>
            <pc:docMk/>
            <pc:sldMk cId="2398712230" sldId="2147479341"/>
            <ac:spMk id="136" creationId="{EE7A692F-EFBB-89EA-8C38-A63089B0DBB1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37" creationId="{9CC83E29-F7A8-B246-576A-66E1507FEE62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41" creationId="{6C778B5E-6178-8635-F24C-09ED08CE11FA}"/>
          </ac:spMkLst>
        </pc:spChg>
        <pc:spChg chg="mod">
          <ac:chgData name="Nicolas Delfosse" userId="d965f3d4-ea58-4afe-85b0-6f02e8cf3c22" providerId="ADAL" clId="{0B06A6DF-F031-4FC4-B35A-548A77AFA3C5}" dt="2023-07-28T12:56:08.886" v="9160" actId="1076"/>
          <ac:spMkLst>
            <pc:docMk/>
            <pc:sldMk cId="2398712230" sldId="2147479341"/>
            <ac:spMk id="142" creationId="{E22FD5FF-BB11-5110-D088-3EBC3F8DD1D8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44" creationId="{32B44BE7-27A7-32BC-DF5F-3266365A331A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49" creationId="{D7B3AED8-63E0-D7E2-BE47-1161E8CFE0D3}"/>
          </ac:spMkLst>
        </pc:spChg>
        <pc:spChg chg="mod">
          <ac:chgData name="Nicolas Delfosse" userId="d965f3d4-ea58-4afe-85b0-6f02e8cf3c22" providerId="ADAL" clId="{0B06A6DF-F031-4FC4-B35A-548A77AFA3C5}" dt="2023-07-28T12:56:47.370" v="9170" actId="1076"/>
          <ac:spMkLst>
            <pc:docMk/>
            <pc:sldMk cId="2398712230" sldId="2147479341"/>
            <ac:spMk id="150" creationId="{461BBAAF-4C30-593D-901F-80AD7CEDC5FD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52" creationId="{6FC1360F-7574-4F74-A8D0-200F744DBCA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57" creationId="{2C6D586B-416C-DADE-AC73-78EAFAE65508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61" creationId="{90F966D8-538E-5DA5-04BF-205F21358D1F}"/>
          </ac:spMkLst>
        </pc:spChg>
        <pc:spChg chg="mod">
          <ac:chgData name="Nicolas Delfosse" userId="d965f3d4-ea58-4afe-85b0-6f02e8cf3c22" providerId="ADAL" clId="{0B06A6DF-F031-4FC4-B35A-548A77AFA3C5}" dt="2023-07-28T12:57:44.082" v="9182" actId="1076"/>
          <ac:spMkLst>
            <pc:docMk/>
            <pc:sldMk cId="2398712230" sldId="2147479341"/>
            <ac:spMk id="162" creationId="{BAFEA24B-AEE8-9385-8DC2-6CD6395E2234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66" creationId="{52CB75AE-2771-D1B6-AB51-89FCFB96C8FB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70" creationId="{FB0FA79E-1A8E-6CC5-94AD-4DBCBBAEC979}"/>
          </ac:spMkLst>
        </pc:spChg>
        <pc:spChg chg="mod">
          <ac:chgData name="Nicolas Delfosse" userId="d965f3d4-ea58-4afe-85b0-6f02e8cf3c22" providerId="ADAL" clId="{0B06A6DF-F031-4FC4-B35A-548A77AFA3C5}" dt="2023-07-28T12:56:53.739" v="9172" actId="1076"/>
          <ac:spMkLst>
            <pc:docMk/>
            <pc:sldMk cId="2398712230" sldId="2147479341"/>
            <ac:spMk id="171" creationId="{F4D71A0A-C063-B041-70AE-1B072842740C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73" creationId="{0B93AE1F-37E5-7214-2D59-84BF04ABF11F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75" creationId="{E27748EE-F776-F36E-C27A-473042EF0439}"/>
          </ac:spMkLst>
        </pc:spChg>
        <pc:spChg chg="mod">
          <ac:chgData name="Nicolas Delfosse" userId="d965f3d4-ea58-4afe-85b0-6f02e8cf3c22" providerId="ADAL" clId="{0B06A6DF-F031-4FC4-B35A-548A77AFA3C5}" dt="2023-07-28T12:51:27.715" v="9079"/>
          <ac:spMkLst>
            <pc:docMk/>
            <pc:sldMk cId="2398712230" sldId="2147479341"/>
            <ac:spMk id="176" creationId="{F5952573-8C53-DB4D-B16C-64CCBCDA4D14}"/>
          </ac:spMkLst>
        </pc:spChg>
        <pc:spChg chg="mod">
          <ac:chgData name="Nicolas Delfosse" userId="d965f3d4-ea58-4afe-85b0-6f02e8cf3c22" providerId="ADAL" clId="{0B06A6DF-F031-4FC4-B35A-548A77AFA3C5}" dt="2023-07-28T12:56:19.852" v="9162" actId="1076"/>
          <ac:spMkLst>
            <pc:docMk/>
            <pc:sldMk cId="2398712230" sldId="2147479341"/>
            <ac:spMk id="178" creationId="{30CCC8EB-002D-5574-DB3D-E6F14A0A5F32}"/>
          </ac:spMkLst>
        </pc:spChg>
        <pc:spChg chg="mod">
          <ac:chgData name="Nicolas Delfosse" userId="d965f3d4-ea58-4afe-85b0-6f02e8cf3c22" providerId="ADAL" clId="{0B06A6DF-F031-4FC4-B35A-548A77AFA3C5}" dt="2023-07-28T12:53:39.213" v="9119" actId="20577"/>
          <ac:spMkLst>
            <pc:docMk/>
            <pc:sldMk cId="2398712230" sldId="2147479341"/>
            <ac:spMk id="181" creationId="{E8B9CB44-7D45-9583-A37F-0D996D7FD90F}"/>
          </ac:spMkLst>
        </pc:spChg>
        <pc:spChg chg="mod">
          <ac:chgData name="Nicolas Delfosse" userId="d965f3d4-ea58-4afe-85b0-6f02e8cf3c22" providerId="ADAL" clId="{0B06A6DF-F031-4FC4-B35A-548A77AFA3C5}" dt="2023-07-28T12:53:39.213" v="9119" actId="20577"/>
          <ac:spMkLst>
            <pc:docMk/>
            <pc:sldMk cId="2398712230" sldId="2147479341"/>
            <ac:spMk id="182" creationId="{1AE5BA6B-C5D2-D68B-BE6B-0EE433E41D24}"/>
          </ac:spMkLst>
        </pc:spChg>
        <pc:spChg chg="mod">
          <ac:chgData name="Nicolas Delfosse" userId="d965f3d4-ea58-4afe-85b0-6f02e8cf3c22" providerId="ADAL" clId="{0B06A6DF-F031-4FC4-B35A-548A77AFA3C5}" dt="2023-07-28T12:53:39.213" v="9119" actId="20577"/>
          <ac:spMkLst>
            <pc:docMk/>
            <pc:sldMk cId="2398712230" sldId="2147479341"/>
            <ac:spMk id="184" creationId="{E6145232-96D8-712A-E232-44D51EED0342}"/>
          </ac:spMkLst>
        </pc:spChg>
        <pc:spChg chg="mod">
          <ac:chgData name="Nicolas Delfosse" userId="d965f3d4-ea58-4afe-85b0-6f02e8cf3c22" providerId="ADAL" clId="{0B06A6DF-F031-4FC4-B35A-548A77AFA3C5}" dt="2023-07-28T12:53:46.764" v="9123" actId="20577"/>
          <ac:spMkLst>
            <pc:docMk/>
            <pc:sldMk cId="2398712230" sldId="2147479341"/>
            <ac:spMk id="187" creationId="{AA9AC45E-4D9E-6117-F734-4E0042A5096C}"/>
          </ac:spMkLst>
        </pc:spChg>
        <pc:spChg chg="mod">
          <ac:chgData name="Nicolas Delfosse" userId="d965f3d4-ea58-4afe-85b0-6f02e8cf3c22" providerId="ADAL" clId="{0B06A6DF-F031-4FC4-B35A-548A77AFA3C5}" dt="2023-07-28T12:53:46.764" v="9123" actId="20577"/>
          <ac:spMkLst>
            <pc:docMk/>
            <pc:sldMk cId="2398712230" sldId="2147479341"/>
            <ac:spMk id="188" creationId="{A0EE7E64-F4BE-FD62-FE22-6C47A88AD75D}"/>
          </ac:spMkLst>
        </pc:spChg>
        <pc:spChg chg="mod">
          <ac:chgData name="Nicolas Delfosse" userId="d965f3d4-ea58-4afe-85b0-6f02e8cf3c22" providerId="ADAL" clId="{0B06A6DF-F031-4FC4-B35A-548A77AFA3C5}" dt="2023-07-28T12:53:46.764" v="9123" actId="20577"/>
          <ac:spMkLst>
            <pc:docMk/>
            <pc:sldMk cId="2398712230" sldId="2147479341"/>
            <ac:spMk id="190" creationId="{2159A218-7D74-889A-CBB4-495710DA5BF8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192" creationId="{FCDCDC58-3B9F-B18C-87D5-EE3168F34F0C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193" creationId="{77FA9DD9-283F-2A92-CEBC-69E8D2D16D60}"/>
          </ac:spMkLst>
        </pc:spChg>
        <pc:spChg chg="mod">
          <ac:chgData name="Nicolas Delfosse" userId="d965f3d4-ea58-4afe-85b0-6f02e8cf3c22" providerId="ADAL" clId="{0B06A6DF-F031-4FC4-B35A-548A77AFA3C5}" dt="2023-07-28T12:54:35.275" v="9138" actId="1076"/>
          <ac:spMkLst>
            <pc:docMk/>
            <pc:sldMk cId="2398712230" sldId="2147479341"/>
            <ac:spMk id="194" creationId="{E69D694D-F8D6-05D6-02F6-ED7F908C0670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195" creationId="{33688AC3-2928-20C9-0C48-0B89DB2C3D75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197" creationId="{133590F9-E8FD-D0B2-692D-D0F3AA158C19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199" creationId="{802CABF6-EE35-19BE-BD75-EFA3B7F599BE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00" creationId="{408D587E-DD52-6D27-EC71-8AA954F65022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02" creationId="{AEB0978D-4B56-B2DE-0660-1D39DD0627E4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04" creationId="{56ECF962-4624-66A7-F10C-D57C58D048EC}"/>
          </ac:spMkLst>
        </pc:spChg>
        <pc:spChg chg="mod">
          <ac:chgData name="Nicolas Delfosse" userId="d965f3d4-ea58-4afe-85b0-6f02e8cf3c22" providerId="ADAL" clId="{0B06A6DF-F031-4FC4-B35A-548A77AFA3C5}" dt="2023-07-28T12:54:42.095" v="9140" actId="1076"/>
          <ac:spMkLst>
            <pc:docMk/>
            <pc:sldMk cId="2398712230" sldId="2147479341"/>
            <ac:spMk id="205" creationId="{49AC6D81-63E9-03D8-0F29-E8E7E0EB4D8E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06" creationId="{F8D1EF45-7006-7819-8490-51A21CDDC7C0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08" creationId="{7AC38DB2-C7F1-F153-8B87-E16F27F4C396}"/>
          </ac:spMkLst>
        </pc:spChg>
        <pc:spChg chg="mod">
          <ac:chgData name="Nicolas Delfosse" userId="d965f3d4-ea58-4afe-85b0-6f02e8cf3c22" providerId="ADAL" clId="{0B06A6DF-F031-4FC4-B35A-548A77AFA3C5}" dt="2023-07-28T12:53:53.135" v="9126" actId="1076"/>
          <ac:spMkLst>
            <pc:docMk/>
            <pc:sldMk cId="2398712230" sldId="2147479341"/>
            <ac:spMk id="209" creationId="{3F8A2CFF-08D9-0431-0F7C-1D00EB255CAB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0" creationId="{87C34E5F-E22F-E36D-2B77-36E5EE8E8906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2" creationId="{0BA121AD-095F-482B-D108-9B1C1434B19D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4" creationId="{39123879-9CB0-A68A-EA02-FD9139A50322}"/>
          </ac:spMkLst>
        </pc:spChg>
        <pc:spChg chg="mod">
          <ac:chgData name="Nicolas Delfosse" userId="d965f3d4-ea58-4afe-85b0-6f02e8cf3c22" providerId="ADAL" clId="{0B06A6DF-F031-4FC4-B35A-548A77AFA3C5}" dt="2023-07-28T12:54:03.474" v="9130" actId="1076"/>
          <ac:spMkLst>
            <pc:docMk/>
            <pc:sldMk cId="2398712230" sldId="2147479341"/>
            <ac:spMk id="215" creationId="{A606C6ED-9847-C87A-2CD7-9B685994413A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6" creationId="{C0C8C534-872D-211F-9BB6-62D6273F8D08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8" creationId="{A132D49F-62E6-A94B-7BC5-D18583584308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19" creationId="{1FB2ABDD-948F-477C-E9F3-1C23144D1B3D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20" creationId="{86CBA2A3-877E-C37E-E64F-B3B269E15497}"/>
          </ac:spMkLst>
        </pc:spChg>
        <pc:spChg chg="mod">
          <ac:chgData name="Nicolas Delfosse" userId="d965f3d4-ea58-4afe-85b0-6f02e8cf3c22" providerId="ADAL" clId="{0B06A6DF-F031-4FC4-B35A-548A77AFA3C5}" dt="2023-07-28T12:54:23.858" v="9133" actId="1076"/>
          <ac:spMkLst>
            <pc:docMk/>
            <pc:sldMk cId="2398712230" sldId="2147479341"/>
            <ac:spMk id="221" creationId="{FB51C25F-9A12-1B12-9A03-D4B41BCD1EC1}"/>
          </ac:spMkLst>
        </pc:spChg>
        <pc:spChg chg="mod">
          <ac:chgData name="Nicolas Delfosse" userId="d965f3d4-ea58-4afe-85b0-6f02e8cf3c22" providerId="ADAL" clId="{0B06A6DF-F031-4FC4-B35A-548A77AFA3C5}" dt="2023-07-28T12:52:37.265" v="9098"/>
          <ac:spMkLst>
            <pc:docMk/>
            <pc:sldMk cId="2398712230" sldId="2147479341"/>
            <ac:spMk id="222" creationId="{B16F6602-9521-B945-22FF-0F916342FCC1}"/>
          </ac:spMkLst>
        </pc:spChg>
        <pc:spChg chg="del mod">
          <ac:chgData name="Nicolas Delfosse" userId="d965f3d4-ea58-4afe-85b0-6f02e8cf3c22" providerId="ADAL" clId="{0B06A6DF-F031-4FC4-B35A-548A77AFA3C5}" dt="2023-07-28T12:53:23.380" v="9115" actId="478"/>
          <ac:spMkLst>
            <pc:docMk/>
            <pc:sldMk cId="2398712230" sldId="2147479341"/>
            <ac:spMk id="223" creationId="{CDA4BD22-16F2-9F66-2111-3CE5896ED8C1}"/>
          </ac:spMkLst>
        </pc:spChg>
        <pc:spChg chg="add del mod">
          <ac:chgData name="Nicolas Delfosse" userId="d965f3d4-ea58-4afe-85b0-6f02e8cf3c22" providerId="ADAL" clId="{0B06A6DF-F031-4FC4-B35A-548A77AFA3C5}" dt="2023-07-28T12:53:01.076" v="9106" actId="478"/>
          <ac:spMkLst>
            <pc:docMk/>
            <pc:sldMk cId="2398712230" sldId="2147479341"/>
            <ac:spMk id="226" creationId="{CBEB9DAA-233E-953E-9CB3-D4C1955DD5E5}"/>
          </ac:spMkLst>
        </pc:spChg>
        <pc:spChg chg="add mod">
          <ac:chgData name="Nicolas Delfosse" userId="d965f3d4-ea58-4afe-85b0-6f02e8cf3c22" providerId="ADAL" clId="{0B06A6DF-F031-4FC4-B35A-548A77AFA3C5}" dt="2023-07-28T13:02:20.148" v="9246" actId="207"/>
          <ac:spMkLst>
            <pc:docMk/>
            <pc:sldMk cId="2398712230" sldId="2147479341"/>
            <ac:spMk id="228" creationId="{51766421-F88A-152F-1BE8-167F8EB033EF}"/>
          </ac:spMkLst>
        </pc:spChg>
        <pc:spChg chg="add mod">
          <ac:chgData name="Nicolas Delfosse" userId="d965f3d4-ea58-4afe-85b0-6f02e8cf3c22" providerId="ADAL" clId="{0B06A6DF-F031-4FC4-B35A-548A77AFA3C5}" dt="2023-07-28T12:58:36.321" v="9193" actId="1076"/>
          <ac:spMkLst>
            <pc:docMk/>
            <pc:sldMk cId="2398712230" sldId="2147479341"/>
            <ac:spMk id="229" creationId="{2B54E9F7-C778-CA76-ED64-E17B681FC570}"/>
          </ac:spMkLst>
        </pc:spChg>
        <pc:spChg chg="add mod">
          <ac:chgData name="Nicolas Delfosse" userId="d965f3d4-ea58-4afe-85b0-6f02e8cf3c22" providerId="ADAL" clId="{0B06A6DF-F031-4FC4-B35A-548A77AFA3C5}" dt="2023-07-28T12:58:41.240" v="9195" actId="1076"/>
          <ac:spMkLst>
            <pc:docMk/>
            <pc:sldMk cId="2398712230" sldId="2147479341"/>
            <ac:spMk id="230" creationId="{CB00B031-C659-F173-5FA1-B1664F62D1F9}"/>
          </ac:spMkLst>
        </pc:spChg>
        <pc:spChg chg="add mod">
          <ac:chgData name="Nicolas Delfosse" userId="d965f3d4-ea58-4afe-85b0-6f02e8cf3c22" providerId="ADAL" clId="{0B06A6DF-F031-4FC4-B35A-548A77AFA3C5}" dt="2023-07-28T13:00:28.272" v="9233" actId="1076"/>
          <ac:spMkLst>
            <pc:docMk/>
            <pc:sldMk cId="2398712230" sldId="2147479341"/>
            <ac:spMk id="240" creationId="{C622FB9F-2BDF-8DB6-BD55-755D3D642A4B}"/>
          </ac:spMkLst>
        </pc:spChg>
        <pc:grpChg chg="add mod">
          <ac:chgData name="Nicolas Delfosse" userId="d965f3d4-ea58-4afe-85b0-6f02e8cf3c22" providerId="ADAL" clId="{0B06A6DF-F031-4FC4-B35A-548A77AFA3C5}" dt="2023-07-28T12:51:27.715" v="9079"/>
          <ac:grpSpMkLst>
            <pc:docMk/>
            <pc:sldMk cId="2398712230" sldId="2147479341"/>
            <ac:grpSpMk id="4" creationId="{401B3489-4FCA-93F1-DD95-842801F04012}"/>
          </ac:grpSpMkLst>
        </pc:grpChg>
        <pc:grpChg chg="add mod">
          <ac:chgData name="Nicolas Delfosse" userId="d965f3d4-ea58-4afe-85b0-6f02e8cf3c22" providerId="ADAL" clId="{0B06A6DF-F031-4FC4-B35A-548A77AFA3C5}" dt="2023-07-28T12:53:39.213" v="9119" actId="20577"/>
          <ac:grpSpMkLst>
            <pc:docMk/>
            <pc:sldMk cId="2398712230" sldId="2147479341"/>
            <ac:grpSpMk id="179" creationId="{BB39976A-8CF9-7E13-F462-3B11C271EDED}"/>
          </ac:grpSpMkLst>
        </pc:grpChg>
        <pc:grpChg chg="add mod">
          <ac:chgData name="Nicolas Delfosse" userId="d965f3d4-ea58-4afe-85b0-6f02e8cf3c22" providerId="ADAL" clId="{0B06A6DF-F031-4FC4-B35A-548A77AFA3C5}" dt="2023-07-28T12:53:46.764" v="9123" actId="20577"/>
          <ac:grpSpMkLst>
            <pc:docMk/>
            <pc:sldMk cId="2398712230" sldId="2147479341"/>
            <ac:grpSpMk id="185" creationId="{6C7B5EB2-9249-86CE-119B-5FF0D99FFAED}"/>
          </ac:grpSpMkLst>
        </pc:grpChg>
        <pc:grpChg chg="add mod">
          <ac:chgData name="Nicolas Delfosse" userId="d965f3d4-ea58-4afe-85b0-6f02e8cf3c22" providerId="ADAL" clId="{0B06A6DF-F031-4FC4-B35A-548A77AFA3C5}" dt="2023-07-28T12:52:37.265" v="9098"/>
          <ac:grpSpMkLst>
            <pc:docMk/>
            <pc:sldMk cId="2398712230" sldId="2147479341"/>
            <ac:grpSpMk id="191" creationId="{37093FF2-8AA0-493C-A36D-7137F3DC4B4D}"/>
          </ac:grpSpMkLst>
        </pc:grp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7" creationId="{1DFFDC03-4431-3485-80F3-555B9C34BEA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1" creationId="{B5D53807-D3B8-EB7F-4128-EDD68D4E7DA2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3" creationId="{C322BEFF-C49E-FFC5-9B81-9A9ECF77817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" creationId="{240A4254-3F14-A724-736F-6211677C7699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" creationId="{034E6510-E549-D149-A98D-F2CC57038BE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20" creationId="{EB1D6CC3-7252-AECF-08EB-C64C6D1A36B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22" creationId="{B7AA1E37-70EB-B6B1-2DE7-869EE0255F1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23" creationId="{78FA6070-AA66-CB3B-DAA8-80B982957C5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25" creationId="{57D08574-397B-3CC0-9378-F9808BEDE27B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29" creationId="{1C50DF0C-C60E-1176-A044-EB077DFA0AFD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31" creationId="{E0F18A5F-5210-8C4B-ADEE-096C45E0F83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32" creationId="{7BF488CC-453C-4EAF-62CD-A2A1CB2003FF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35" creationId="{1FB362AF-64CC-9A75-3880-250D357046F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39" creationId="{E5E82588-2AFA-04AF-3FE4-D81EA9E9817D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41" creationId="{6FF3FDF2-88FB-A49F-A368-AD5025A93F4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42" creationId="{F34D4B93-6705-652C-DBFA-D6BC4E0EB45F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44" creationId="{0E25D42E-4FD6-A98A-14F2-AE552AFB819F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48" creationId="{41B525C1-C798-A8B9-4081-5F5B12D4ABC8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50" creationId="{5294B2B0-4C05-5CCB-4B00-31C94CF02092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51" creationId="{FC294E10-C1D4-650B-05DB-BDE2E6DBE42B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53" creationId="{B8F9E387-8A7D-F455-82A1-0CF25A597F43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57" creationId="{2D5274D5-20B8-101A-23B1-FE0F9FF928E3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59" creationId="{3BD2C7D7-A9C9-6C28-34FE-58FE65661E2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60" creationId="{3085A878-6DE5-1F4C-5680-BCAFF5377059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65" creationId="{C5580817-A8C1-6EAD-2345-5C72A5DA3FD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67" creationId="{440B3330-C6D2-7943-5A27-720C0CBC4C1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70" creationId="{DE6C70C0-2466-CCF5-8BD4-566422539201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72" creationId="{5BB26687-4E0B-766E-F7BD-DCF2DFFF4633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76" creationId="{1EA01DC9-1ADE-CA6E-6D8E-DF5C5394603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78" creationId="{425FC006-CB6C-5DEC-BD3B-7F76B42B7373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80" creationId="{9AE419C5-CDB7-E63E-63C7-93757F86D84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84" creationId="{E79F0742-3398-FD28-722F-E6251EB07F4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86" creationId="{CCF05744-94C4-B5AF-25FF-AE83E54732A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87" creationId="{1D532E0C-DFDA-86E2-A6BF-BD69AFEFAC7A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89" creationId="{00A04BD1-D0C0-55F3-E428-DF18CCF78B8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93" creationId="{67E33674-22EA-CC27-1111-56FEEB71EC7D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95" creationId="{0DB64572-1656-09F8-0BBD-7464DF96000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96" creationId="{879679A8-9F83-3525-1809-F9E16765F9BB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02" creationId="{7F3F4E8F-FEE8-6CBE-67C6-85668C87840F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06" creationId="{3145B72B-F140-2239-A244-8A116B51FF7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08" creationId="{EC04F571-8BBB-E8C8-0C41-D6EF44ED393B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12" creationId="{372F4489-3CE2-EEDC-2B54-E7E3DEF9E3C0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14" creationId="{BF9A3283-E6C4-7320-1881-754B971E6E0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15" creationId="{C344D0BF-5FD8-BAEA-EE7D-9CB7FCFD9B9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17" creationId="{96CF40A6-8A95-0B08-9058-AE16B8E10E8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21" creationId="{B7CB81CA-858B-753A-BE75-CE4945611888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23" creationId="{5C0CE1AE-AD43-1418-E4AB-3332C4177CE8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24" creationId="{F0CDBB30-96EB-4EDB-446A-D776560F40B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28" creationId="{FA54E597-05D4-820F-18C3-067717644F1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32" creationId="{A9DF4608-4387-066D-A817-5F3E92792D0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34" creationId="{57E51380-984D-1B92-E764-DEBDA769046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38" creationId="{24A14AF4-879A-EF07-8E96-8321280AF0B6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39" creationId="{167F3611-C1B7-7483-F3FB-B28963E88980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0" creationId="{9ED49CC4-5A2A-1FE9-124C-E13CABD0070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3" creationId="{86990EBA-319B-59DA-BF4D-2B510DD3674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5" creationId="{D1EE3B97-8849-DD61-27BA-823010368A70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6" creationId="{4E78E693-14DF-717C-4F4E-890AB42C3240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7" creationId="{AB1A53AC-E2D1-870D-B1AE-3E23E46C4E1A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48" creationId="{33223103-68A2-BDB4-A97A-90A896A544E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1" creationId="{D7675CD8-E77C-F7D7-FA4A-7CBFF0C6036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3" creationId="{64E3282C-9186-1328-6B6F-5F0E68A7E23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4" creationId="{1E92769C-3FAA-2682-3FF7-4D307AD0828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5" creationId="{6DE9577F-ED89-BC83-0749-9E53ED2DFC92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6" creationId="{8BF1D5F0-D049-CCF0-306B-EDD6FE93476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8" creationId="{AF2C5435-4EA5-01C5-CECD-C1366E77A2DE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59" creationId="{62865CFE-DF2A-9651-4DEB-4C4C5E405A9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0" creationId="{BA15B2FC-EEE8-8D62-DF82-8FE9CA8DD232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3" creationId="{52760C11-9141-96AC-9505-C22436CD1707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4" creationId="{2900CD2A-E051-C5AD-B6C6-408E550546D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5" creationId="{6EBD6768-F6F4-D450-9927-41FAF9D1E415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7" creationId="{BB4BE017-9389-CD16-156E-E54F4D4B458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8" creationId="{82DE65AE-9477-8DB5-49C1-31705C1F19F2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69" creationId="{248B9918-E1A5-B901-D296-BBE0377DD5B4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72" creationId="{0A38D81F-F822-5379-853F-11B2654231E1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74" creationId="{B0E74814-9B90-8028-ADDF-DBC198D6BC1C}"/>
          </ac:cxnSpMkLst>
        </pc:cxnChg>
        <pc:cxnChg chg="mod">
          <ac:chgData name="Nicolas Delfosse" userId="d965f3d4-ea58-4afe-85b0-6f02e8cf3c22" providerId="ADAL" clId="{0B06A6DF-F031-4FC4-B35A-548A77AFA3C5}" dt="2023-07-28T12:51:27.715" v="9079"/>
          <ac:cxnSpMkLst>
            <pc:docMk/>
            <pc:sldMk cId="2398712230" sldId="2147479341"/>
            <ac:cxnSpMk id="177" creationId="{C9264A56-9657-3AFD-A2FA-39DFA8385C30}"/>
          </ac:cxnSpMkLst>
        </pc:cxnChg>
        <pc:cxnChg chg="mod">
          <ac:chgData name="Nicolas Delfosse" userId="d965f3d4-ea58-4afe-85b0-6f02e8cf3c22" providerId="ADAL" clId="{0B06A6DF-F031-4FC4-B35A-548A77AFA3C5}" dt="2023-07-28T12:53:39.213" v="9119" actId="20577"/>
          <ac:cxnSpMkLst>
            <pc:docMk/>
            <pc:sldMk cId="2398712230" sldId="2147479341"/>
            <ac:cxnSpMk id="180" creationId="{457A79CE-647C-73E0-3AEE-390A86E99948}"/>
          </ac:cxnSpMkLst>
        </pc:cxnChg>
        <pc:cxnChg chg="mod">
          <ac:chgData name="Nicolas Delfosse" userId="d965f3d4-ea58-4afe-85b0-6f02e8cf3c22" providerId="ADAL" clId="{0B06A6DF-F031-4FC4-B35A-548A77AFA3C5}" dt="2023-07-28T12:53:39.213" v="9119" actId="20577"/>
          <ac:cxnSpMkLst>
            <pc:docMk/>
            <pc:sldMk cId="2398712230" sldId="2147479341"/>
            <ac:cxnSpMk id="183" creationId="{61FDCB7F-6F27-D4A0-FE9D-3B8547EF562E}"/>
          </ac:cxnSpMkLst>
        </pc:cxnChg>
        <pc:cxnChg chg="mod">
          <ac:chgData name="Nicolas Delfosse" userId="d965f3d4-ea58-4afe-85b0-6f02e8cf3c22" providerId="ADAL" clId="{0B06A6DF-F031-4FC4-B35A-548A77AFA3C5}" dt="2023-07-28T12:53:46.764" v="9123" actId="20577"/>
          <ac:cxnSpMkLst>
            <pc:docMk/>
            <pc:sldMk cId="2398712230" sldId="2147479341"/>
            <ac:cxnSpMk id="186" creationId="{962BEFA8-5B4D-B6A4-1F29-F8F23E57229B}"/>
          </ac:cxnSpMkLst>
        </pc:cxnChg>
        <pc:cxnChg chg="mod">
          <ac:chgData name="Nicolas Delfosse" userId="d965f3d4-ea58-4afe-85b0-6f02e8cf3c22" providerId="ADAL" clId="{0B06A6DF-F031-4FC4-B35A-548A77AFA3C5}" dt="2023-07-28T12:53:46.764" v="9123" actId="20577"/>
          <ac:cxnSpMkLst>
            <pc:docMk/>
            <pc:sldMk cId="2398712230" sldId="2147479341"/>
            <ac:cxnSpMk id="189" creationId="{9D33DFDC-DCB6-E77B-DBA3-17C9B785E8B2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196" creationId="{A97E477E-D474-BF0E-7D1D-DB0EF6E29DDF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198" creationId="{D3256D05-0D42-F847-D9C2-6D88FDE69080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01" creationId="{76216110-9901-BF1A-509B-241C4783985C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03" creationId="{E57FCC9D-8FB7-D823-7662-DFF95491D077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07" creationId="{BD7F1631-EC7A-4ED2-29EC-FEF81D9F744E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11" creationId="{0001C15C-AD48-1913-B69A-BF10CCFF2F8F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13" creationId="{7BD778C9-2678-378B-2C06-33F8696FE530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17" creationId="{26B6E50E-79BC-1546-19A3-1B1A5256026C}"/>
          </ac:cxnSpMkLst>
        </pc:cxnChg>
        <pc:cxnChg chg="mod">
          <ac:chgData name="Nicolas Delfosse" userId="d965f3d4-ea58-4afe-85b0-6f02e8cf3c22" providerId="ADAL" clId="{0B06A6DF-F031-4FC4-B35A-548A77AFA3C5}" dt="2023-07-28T12:52:37.265" v="9098"/>
          <ac:cxnSpMkLst>
            <pc:docMk/>
            <pc:sldMk cId="2398712230" sldId="2147479341"/>
            <ac:cxnSpMk id="224" creationId="{036292B2-29D5-2C0C-EF32-9006DC4F1E0D}"/>
          </ac:cxnSpMkLst>
        </pc:cxnChg>
        <pc:cxnChg chg="add del mod">
          <ac:chgData name="Nicolas Delfosse" userId="d965f3d4-ea58-4afe-85b0-6f02e8cf3c22" providerId="ADAL" clId="{0B06A6DF-F031-4FC4-B35A-548A77AFA3C5}" dt="2023-07-28T12:59:33.777" v="9210" actId="478"/>
          <ac:cxnSpMkLst>
            <pc:docMk/>
            <pc:sldMk cId="2398712230" sldId="2147479341"/>
            <ac:cxnSpMk id="232" creationId="{797E32FD-4066-D045-D3D9-D4353EAAC760}"/>
          </ac:cxnSpMkLst>
        </pc:cxnChg>
        <pc:cxnChg chg="add del mod">
          <ac:chgData name="Nicolas Delfosse" userId="d965f3d4-ea58-4afe-85b0-6f02e8cf3c22" providerId="ADAL" clId="{0B06A6DF-F031-4FC4-B35A-548A77AFA3C5}" dt="2023-07-28T12:59:31.651" v="9209" actId="478"/>
          <ac:cxnSpMkLst>
            <pc:docMk/>
            <pc:sldMk cId="2398712230" sldId="2147479341"/>
            <ac:cxnSpMk id="235" creationId="{A128652F-F92C-55E3-813F-2E5C2DE17C01}"/>
          </ac:cxnSpMkLst>
        </pc:cxnChg>
        <pc:cxnChg chg="add del mod">
          <ac:chgData name="Nicolas Delfosse" userId="d965f3d4-ea58-4afe-85b0-6f02e8cf3c22" providerId="ADAL" clId="{0B06A6DF-F031-4FC4-B35A-548A77AFA3C5}" dt="2023-07-28T12:59:27.339" v="9208" actId="478"/>
          <ac:cxnSpMkLst>
            <pc:docMk/>
            <pc:sldMk cId="2398712230" sldId="2147479341"/>
            <ac:cxnSpMk id="239" creationId="{F28CB0A5-9F15-E98C-0BA5-236D45A5F193}"/>
          </ac:cxnSpMkLst>
        </pc:cxnChg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2725455942" sldId="2147479341"/>
        </pc:sldMkLst>
      </pc:sldChg>
      <pc:sldChg chg="modSp add mod modAnim">
        <pc:chgData name="Nicolas Delfosse" userId="d965f3d4-ea58-4afe-85b0-6f02e8cf3c22" providerId="ADAL" clId="{0B06A6DF-F031-4FC4-B35A-548A77AFA3C5}" dt="2023-07-29T18:33:07.326" v="18718" actId="20577"/>
        <pc:sldMkLst>
          <pc:docMk/>
          <pc:sldMk cId="515200382" sldId="2147479342"/>
        </pc:sldMkLst>
        <pc:spChg chg="mod">
          <ac:chgData name="Nicolas Delfosse" userId="d965f3d4-ea58-4afe-85b0-6f02e8cf3c22" providerId="ADAL" clId="{0B06A6DF-F031-4FC4-B35A-548A77AFA3C5}" dt="2023-07-29T18:33:07.326" v="18718" actId="20577"/>
          <ac:spMkLst>
            <pc:docMk/>
            <pc:sldMk cId="515200382" sldId="2147479342"/>
            <ac:spMk id="3" creationId="{4046B105-1371-9672-03E2-FECD153EE023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2482258229" sldId="2147479342"/>
        </pc:sldMkLst>
        <pc:spChg chg="mod">
          <ac:chgData name="Nicolas Delfosse" userId="d965f3d4-ea58-4afe-85b0-6f02e8cf3c22" providerId="ADAL" clId="{0B06A6DF-F031-4FC4-B35A-548A77AFA3C5}" dt="2023-07-28T14:23:18.773" v="11479" actId="20577"/>
          <ac:spMkLst>
            <pc:docMk/>
            <pc:sldMk cId="2482258229" sldId="2147479342"/>
            <ac:spMk id="2" creationId="{4C310F79-6767-51D3-F308-28BBE0D42DD8}"/>
          </ac:spMkLst>
        </pc:spChg>
        <pc:spChg chg="mod">
          <ac:chgData name="Nicolas Delfosse" userId="d965f3d4-ea58-4afe-85b0-6f02e8cf3c22" providerId="ADAL" clId="{0B06A6DF-F031-4FC4-B35A-548A77AFA3C5}" dt="2023-07-28T14:34:44.191" v="11662" actId="20577"/>
          <ac:spMkLst>
            <pc:docMk/>
            <pc:sldMk cId="2482258229" sldId="2147479342"/>
            <ac:spMk id="3" creationId="{4046B105-1371-9672-03E2-FECD153EE023}"/>
          </ac:spMkLst>
        </pc:spChg>
      </pc:sldChg>
      <pc:sldChg chg="new del">
        <pc:chgData name="Nicolas Delfosse" userId="d965f3d4-ea58-4afe-85b0-6f02e8cf3c22" providerId="ADAL" clId="{0B06A6DF-F031-4FC4-B35A-548A77AFA3C5}" dt="2023-07-28T16:06:23.763" v="16056" actId="47"/>
        <pc:sldMkLst>
          <pc:docMk/>
          <pc:sldMk cId="1425891920" sldId="2147479343"/>
        </pc:sldMkLst>
      </pc:sldChg>
      <pc:sldChg chg="modSp add del mod">
        <pc:chgData name="Nicolas Delfosse" userId="d965f3d4-ea58-4afe-85b0-6f02e8cf3c22" providerId="ADAL" clId="{0B06A6DF-F031-4FC4-B35A-548A77AFA3C5}" dt="2023-07-29T18:35:21.084" v="18762" actId="47"/>
        <pc:sldMkLst>
          <pc:docMk/>
          <pc:sldMk cId="50053693" sldId="2147479344"/>
        </pc:sldMkLst>
        <pc:spChg chg="mod">
          <ac:chgData name="Nicolas Delfosse" userId="d965f3d4-ea58-4afe-85b0-6f02e8cf3c22" providerId="ADAL" clId="{0B06A6DF-F031-4FC4-B35A-548A77AFA3C5}" dt="2023-07-28T16:16:45.628" v="16499" actId="20577"/>
          <ac:spMkLst>
            <pc:docMk/>
            <pc:sldMk cId="50053693" sldId="2147479344"/>
            <ac:spMk id="3" creationId="{A393354C-A5B6-582C-C1F1-4FC61E247F9F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5:55:27.936" v="15559" actId="2696"/>
        <pc:sldMkLst>
          <pc:docMk/>
          <pc:sldMk cId="2270984351" sldId="2147479344"/>
        </pc:sldMkLst>
        <pc:spChg chg="mod">
          <ac:chgData name="Nicolas Delfosse" userId="d965f3d4-ea58-4afe-85b0-6f02e8cf3c22" providerId="ADAL" clId="{0B06A6DF-F031-4FC4-B35A-548A77AFA3C5}" dt="2023-07-28T14:36:18.736" v="11734" actId="20577"/>
          <ac:spMkLst>
            <pc:docMk/>
            <pc:sldMk cId="2270984351" sldId="2147479344"/>
            <ac:spMk id="2" creationId="{AC4C1B80-84B2-2793-CD46-D3C9F6DD5C48}"/>
          </ac:spMkLst>
        </pc:spChg>
        <pc:spChg chg="mod">
          <ac:chgData name="Nicolas Delfosse" userId="d965f3d4-ea58-4afe-85b0-6f02e8cf3c22" providerId="ADAL" clId="{0B06A6DF-F031-4FC4-B35A-548A77AFA3C5}" dt="2023-07-28T14:44:10.368" v="12479" actId="20577"/>
          <ac:spMkLst>
            <pc:docMk/>
            <pc:sldMk cId="2270984351" sldId="2147479344"/>
            <ac:spMk id="3" creationId="{A393354C-A5B6-582C-C1F1-4FC61E247F9F}"/>
          </ac:spMkLst>
        </pc:spChg>
      </pc:sldChg>
      <pc:sldChg chg="modSp new add del mod ord">
        <pc:chgData name="Nicolas Delfosse" userId="d965f3d4-ea58-4afe-85b0-6f02e8cf3c22" providerId="ADAL" clId="{0B06A6DF-F031-4FC4-B35A-548A77AFA3C5}" dt="2023-07-28T14:35:03.462" v="11663" actId="47"/>
        <pc:sldMkLst>
          <pc:docMk/>
          <pc:sldMk cId="727985797" sldId="2147479345"/>
        </pc:sldMkLst>
        <pc:spChg chg="mod">
          <ac:chgData name="Nicolas Delfosse" userId="d965f3d4-ea58-4afe-85b0-6f02e8cf3c22" providerId="ADAL" clId="{0B06A6DF-F031-4FC4-B35A-548A77AFA3C5}" dt="2023-07-28T13:30:56.077" v="9915" actId="20577"/>
          <ac:spMkLst>
            <pc:docMk/>
            <pc:sldMk cId="727985797" sldId="2147479345"/>
            <ac:spMk id="2" creationId="{CE5F79F2-9ED1-3A04-0DE8-816B1A0C16C4}"/>
          </ac:spMkLst>
        </pc:spChg>
        <pc:spChg chg="mod">
          <ac:chgData name="Nicolas Delfosse" userId="d965f3d4-ea58-4afe-85b0-6f02e8cf3c22" providerId="ADAL" clId="{0B06A6DF-F031-4FC4-B35A-548A77AFA3C5}" dt="2023-07-28T13:41:46.884" v="10254"/>
          <ac:spMkLst>
            <pc:docMk/>
            <pc:sldMk cId="727985797" sldId="2147479345"/>
            <ac:spMk id="3" creationId="{1FD4C140-CE72-6F3A-7AFD-3D28C0684E49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1023765517" sldId="2147479346"/>
        </pc:sldMkLst>
        <pc:spChg chg="mod">
          <ac:chgData name="Nicolas Delfosse" userId="d965f3d4-ea58-4afe-85b0-6f02e8cf3c22" providerId="ADAL" clId="{0B06A6DF-F031-4FC4-B35A-548A77AFA3C5}" dt="2023-07-28T13:29:30.301" v="9901" actId="20577"/>
          <ac:spMkLst>
            <pc:docMk/>
            <pc:sldMk cId="1023765517" sldId="2147479346"/>
            <ac:spMk id="2" creationId="{16C82AB0-BF9A-E50A-4BE2-92EB0596A78F}"/>
          </ac:spMkLst>
        </pc:spChg>
      </pc:sldChg>
      <pc:sldChg chg="new del">
        <pc:chgData name="Nicolas Delfosse" userId="d965f3d4-ea58-4afe-85b0-6f02e8cf3c22" providerId="ADAL" clId="{0B06A6DF-F031-4FC4-B35A-548A77AFA3C5}" dt="2023-07-28T13:29:20.437" v="9880" actId="680"/>
        <pc:sldMkLst>
          <pc:docMk/>
          <pc:sldMk cId="1831617904" sldId="2147479346"/>
        </pc:sldMkLst>
      </pc:sldChg>
      <pc:sldChg chg="add">
        <pc:chgData name="Nicolas Delfosse" userId="d965f3d4-ea58-4afe-85b0-6f02e8cf3c22" providerId="ADAL" clId="{0B06A6DF-F031-4FC4-B35A-548A77AFA3C5}" dt="2023-07-28T15:46:46.123" v="15017"/>
        <pc:sldMkLst>
          <pc:docMk/>
          <pc:sldMk cId="2130333809" sldId="2147479346"/>
        </pc:sldMkLst>
      </pc:sldChg>
      <pc:sldChg chg="modSp add del mod">
        <pc:chgData name="Nicolas Delfosse" userId="d965f3d4-ea58-4afe-85b0-6f02e8cf3c22" providerId="ADAL" clId="{0B06A6DF-F031-4FC4-B35A-548A77AFA3C5}" dt="2023-07-28T13:41:42.116" v="10251"/>
        <pc:sldMkLst>
          <pc:docMk/>
          <pc:sldMk cId="1192338844" sldId="2147479347"/>
        </pc:sldMkLst>
        <pc:spChg chg="mod">
          <ac:chgData name="Nicolas Delfosse" userId="d965f3d4-ea58-4afe-85b0-6f02e8cf3c22" providerId="ADAL" clId="{0B06A6DF-F031-4FC4-B35A-548A77AFA3C5}" dt="2023-07-28T13:41:41.308" v="10250" actId="20577"/>
          <ac:spMkLst>
            <pc:docMk/>
            <pc:sldMk cId="1192338844" sldId="2147479347"/>
            <ac:spMk id="3" creationId="{1FD4C140-CE72-6F3A-7AFD-3D28C0684E49}"/>
          </ac:spMkLst>
        </pc:spChg>
      </pc:sldChg>
      <pc:sldChg chg="modSp add mod addAnim delAnim modAnim">
        <pc:chgData name="Nicolas Delfosse" userId="d965f3d4-ea58-4afe-85b0-6f02e8cf3c22" providerId="ADAL" clId="{0B06A6DF-F031-4FC4-B35A-548A77AFA3C5}" dt="2023-07-29T17:45:25.907" v="18393" actId="20577"/>
        <pc:sldMkLst>
          <pc:docMk/>
          <pc:sldMk cId="1471415981" sldId="2147479347"/>
        </pc:sldMkLst>
        <pc:spChg chg="mod">
          <ac:chgData name="Nicolas Delfosse" userId="d965f3d4-ea58-4afe-85b0-6f02e8cf3c22" providerId="ADAL" clId="{0B06A6DF-F031-4FC4-B35A-548A77AFA3C5}" dt="2023-07-29T17:45:25.907" v="18393" actId="20577"/>
          <ac:spMkLst>
            <pc:docMk/>
            <pc:sldMk cId="1471415981" sldId="2147479347"/>
            <ac:spMk id="3" creationId="{1FD4C140-CE72-6F3A-7AFD-3D28C0684E49}"/>
          </ac:spMkLst>
        </pc:spChg>
      </pc:sldChg>
      <pc:sldChg chg="new del">
        <pc:chgData name="Nicolas Delfosse" userId="d965f3d4-ea58-4afe-85b0-6f02e8cf3c22" providerId="ADAL" clId="{0B06A6DF-F031-4FC4-B35A-548A77AFA3C5}" dt="2023-07-28T13:30:50.976" v="9903" actId="47"/>
        <pc:sldMkLst>
          <pc:docMk/>
          <pc:sldMk cId="2096394411" sldId="2147479347"/>
        </pc:sldMkLst>
      </pc:sldChg>
      <pc:sldChg chg="modSp add del mo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3963709379" sldId="2147479347"/>
        </pc:sldMkLst>
        <pc:spChg chg="mod">
          <ac:chgData name="Nicolas Delfosse" userId="d965f3d4-ea58-4afe-85b0-6f02e8cf3c22" providerId="ADAL" clId="{0B06A6DF-F031-4FC4-B35A-548A77AFA3C5}" dt="2023-07-28T14:19:36.734" v="11378" actId="20577"/>
          <ac:spMkLst>
            <pc:docMk/>
            <pc:sldMk cId="3963709379" sldId="2147479347"/>
            <ac:spMk id="2" creationId="{CE5F79F2-9ED1-3A04-0DE8-816B1A0C16C4}"/>
          </ac:spMkLst>
        </pc:spChg>
        <pc:spChg chg="mod">
          <ac:chgData name="Nicolas Delfosse" userId="d965f3d4-ea58-4afe-85b0-6f02e8cf3c22" providerId="ADAL" clId="{0B06A6DF-F031-4FC4-B35A-548A77AFA3C5}" dt="2023-07-28T14:35:09.137" v="11665" actId="27636"/>
          <ac:spMkLst>
            <pc:docMk/>
            <pc:sldMk cId="3963709379" sldId="2147479347"/>
            <ac:spMk id="3" creationId="{1FD4C140-CE72-6F3A-7AFD-3D28C0684E49}"/>
          </ac:spMkLst>
        </pc:spChg>
      </pc:sldChg>
      <pc:sldChg chg="modSp add mod modAnim">
        <pc:chgData name="Nicolas Delfosse" userId="d965f3d4-ea58-4afe-85b0-6f02e8cf3c22" providerId="ADAL" clId="{0B06A6DF-F031-4FC4-B35A-548A77AFA3C5}" dt="2023-07-29T17:46:13.943" v="18421" actId="113"/>
        <pc:sldMkLst>
          <pc:docMk/>
          <pc:sldMk cId="1380253325" sldId="2147479348"/>
        </pc:sldMkLst>
        <pc:spChg chg="mod">
          <ac:chgData name="Nicolas Delfosse" userId="d965f3d4-ea58-4afe-85b0-6f02e8cf3c22" providerId="ADAL" clId="{0B06A6DF-F031-4FC4-B35A-548A77AFA3C5}" dt="2023-07-29T17:45:50.430" v="18394" actId="20577"/>
          <ac:spMkLst>
            <pc:docMk/>
            <pc:sldMk cId="1380253325" sldId="2147479348"/>
            <ac:spMk id="2" creationId="{35F974CC-0E3B-FF27-D88A-B53D47484D23}"/>
          </ac:spMkLst>
        </pc:spChg>
        <pc:spChg chg="mod">
          <ac:chgData name="Nicolas Delfosse" userId="d965f3d4-ea58-4afe-85b0-6f02e8cf3c22" providerId="ADAL" clId="{0B06A6DF-F031-4FC4-B35A-548A77AFA3C5}" dt="2023-07-29T17:46:13.943" v="18421" actId="113"/>
          <ac:spMkLst>
            <pc:docMk/>
            <pc:sldMk cId="1380253325" sldId="2147479348"/>
            <ac:spMk id="3" creationId="{529C90DA-FC8E-F670-AE43-028CF0741742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5:46:31.281" v="15016" actId="2696"/>
        <pc:sldMkLst>
          <pc:docMk/>
          <pc:sldMk cId="2515461648" sldId="2147479348"/>
        </pc:sldMkLst>
        <pc:spChg chg="mod">
          <ac:chgData name="Nicolas Delfosse" userId="d965f3d4-ea58-4afe-85b0-6f02e8cf3c22" providerId="ADAL" clId="{0B06A6DF-F031-4FC4-B35A-548A77AFA3C5}" dt="2023-07-28T14:19:46.134" v="11409" actId="20577"/>
          <ac:spMkLst>
            <pc:docMk/>
            <pc:sldMk cId="2515461648" sldId="2147479348"/>
            <ac:spMk id="2" creationId="{35F974CC-0E3B-FF27-D88A-B53D47484D23}"/>
          </ac:spMkLst>
        </pc:spChg>
        <pc:spChg chg="mod">
          <ac:chgData name="Nicolas Delfosse" userId="d965f3d4-ea58-4afe-85b0-6f02e8cf3c22" providerId="ADAL" clId="{0B06A6DF-F031-4FC4-B35A-548A77AFA3C5}" dt="2023-07-28T14:35:19.949" v="11679" actId="20577"/>
          <ac:spMkLst>
            <pc:docMk/>
            <pc:sldMk cId="2515461648" sldId="2147479348"/>
            <ac:spMk id="3" creationId="{529C90DA-FC8E-F670-AE43-028CF0741742}"/>
          </ac:spMkLst>
        </pc:spChg>
      </pc:sldChg>
      <pc:sldChg chg="new del">
        <pc:chgData name="Nicolas Delfosse" userId="d965f3d4-ea58-4afe-85b0-6f02e8cf3c22" providerId="ADAL" clId="{0B06A6DF-F031-4FC4-B35A-548A77AFA3C5}" dt="2023-07-28T13:46:17.115" v="10367" actId="47"/>
        <pc:sldMkLst>
          <pc:docMk/>
          <pc:sldMk cId="3528112249" sldId="2147479348"/>
        </pc:sldMkLst>
      </pc:sldChg>
      <pc:sldChg chg="addSp modSp new mod ord modAnim">
        <pc:chgData name="Nicolas Delfosse" userId="d965f3d4-ea58-4afe-85b0-6f02e8cf3c22" providerId="ADAL" clId="{0B06A6DF-F031-4FC4-B35A-548A77AFA3C5}" dt="2023-07-29T18:41:11.954" v="18825" actId="20578"/>
        <pc:sldMkLst>
          <pc:docMk/>
          <pc:sldMk cId="3498333760" sldId="2147479349"/>
        </pc:sldMkLst>
        <pc:spChg chg="mod">
          <ac:chgData name="Nicolas Delfosse" userId="d965f3d4-ea58-4afe-85b0-6f02e8cf3c22" providerId="ADAL" clId="{0B06A6DF-F031-4FC4-B35A-548A77AFA3C5}" dt="2023-07-28T15:49:06.463" v="15047" actId="20577"/>
          <ac:spMkLst>
            <pc:docMk/>
            <pc:sldMk cId="3498333760" sldId="2147479349"/>
            <ac:spMk id="2" creationId="{510D8C6C-5E0F-A76E-E15E-9AF6BFE2166C}"/>
          </ac:spMkLst>
        </pc:spChg>
        <pc:spChg chg="mod">
          <ac:chgData name="Nicolas Delfosse" userId="d965f3d4-ea58-4afe-85b0-6f02e8cf3c22" providerId="ADAL" clId="{0B06A6DF-F031-4FC4-B35A-548A77AFA3C5}" dt="2023-07-29T18:34:19.676" v="18737" actId="20577"/>
          <ac:spMkLst>
            <pc:docMk/>
            <pc:sldMk cId="3498333760" sldId="2147479349"/>
            <ac:spMk id="3" creationId="{C37A37C0-82E5-252D-F639-A08925650834}"/>
          </ac:spMkLst>
        </pc:spChg>
        <pc:picChg chg="add mod">
          <ac:chgData name="Nicolas Delfosse" userId="d965f3d4-ea58-4afe-85b0-6f02e8cf3c22" providerId="ADAL" clId="{0B06A6DF-F031-4FC4-B35A-548A77AFA3C5}" dt="2023-07-28T15:51:30.998" v="15262" actId="1076"/>
          <ac:picMkLst>
            <pc:docMk/>
            <pc:sldMk cId="3498333760" sldId="2147479349"/>
            <ac:picMk id="4" creationId="{77C2F0C2-F4EC-FD60-70F0-CAC21A6B8AF1}"/>
          </ac:picMkLst>
        </pc:picChg>
        <pc:picChg chg="add mod">
          <ac:chgData name="Nicolas Delfosse" userId="d965f3d4-ea58-4afe-85b0-6f02e8cf3c22" providerId="ADAL" clId="{0B06A6DF-F031-4FC4-B35A-548A77AFA3C5}" dt="2023-07-28T15:51:32.865" v="15263" actId="1076"/>
          <ac:picMkLst>
            <pc:docMk/>
            <pc:sldMk cId="3498333760" sldId="2147479349"/>
            <ac:picMk id="5" creationId="{9184D8D0-4F3B-61A4-F660-BCD9050B46B9}"/>
          </ac:picMkLst>
        </pc:picChg>
      </pc:sldChg>
      <pc:sldChg chg="addSp delSp modSp new mod ord delAnim modAnim">
        <pc:chgData name="Nicolas Delfosse" userId="d965f3d4-ea58-4afe-85b0-6f02e8cf3c22" providerId="ADAL" clId="{0B06A6DF-F031-4FC4-B35A-548A77AFA3C5}" dt="2023-07-28T19:33:40.803" v="18072" actId="20577"/>
        <pc:sldMkLst>
          <pc:docMk/>
          <pc:sldMk cId="1837749480" sldId="2147479350"/>
        </pc:sldMkLst>
        <pc:spChg chg="mod">
          <ac:chgData name="Nicolas Delfosse" userId="d965f3d4-ea58-4afe-85b0-6f02e8cf3c22" providerId="ADAL" clId="{0B06A6DF-F031-4FC4-B35A-548A77AFA3C5}" dt="2023-07-28T14:46:36.551" v="12693" actId="20577"/>
          <ac:spMkLst>
            <pc:docMk/>
            <pc:sldMk cId="1837749480" sldId="2147479350"/>
            <ac:spMk id="2" creationId="{4362775D-4A6C-EAA9-4AD0-977FE218B592}"/>
          </ac:spMkLst>
        </pc:spChg>
        <pc:spChg chg="mod">
          <ac:chgData name="Nicolas Delfosse" userId="d965f3d4-ea58-4afe-85b0-6f02e8cf3c22" providerId="ADAL" clId="{0B06A6DF-F031-4FC4-B35A-548A77AFA3C5}" dt="2023-07-28T19:33:40.803" v="18072" actId="20577"/>
          <ac:spMkLst>
            <pc:docMk/>
            <pc:sldMk cId="1837749480" sldId="2147479350"/>
            <ac:spMk id="3" creationId="{55B8E2BC-3FD2-A6C3-46CB-A4AE4B8F5060}"/>
          </ac:spMkLst>
        </pc:spChg>
        <pc:spChg chg="add del mod">
          <ac:chgData name="Nicolas Delfosse" userId="d965f3d4-ea58-4afe-85b0-6f02e8cf3c22" providerId="ADAL" clId="{0B06A6DF-F031-4FC4-B35A-548A77AFA3C5}" dt="2023-07-28T15:57:42.047" v="15875" actId="478"/>
          <ac:spMkLst>
            <pc:docMk/>
            <pc:sldMk cId="1837749480" sldId="2147479350"/>
            <ac:spMk id="5" creationId="{5F610966-53E0-44BC-0F82-B67AA05F40C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" creationId="{2D34FB7F-654B-51FD-0D28-9DA7D45C7B1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" creationId="{49EBC384-BD1C-A040-B082-66E13EF546B9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6" creationId="{0A9934CE-D03E-42BC-48E1-C17ADBCEE61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8" creationId="{12F0B7EE-437E-3D3C-E2D0-ACFA11D0C29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9" creationId="{4E47C6E3-0267-01D1-5E28-EC06C5BCD676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21" creationId="{8B961CFB-BA01-3BF6-049D-0F5E72F6E02D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22" creationId="{41624B89-835B-2CFF-BE8F-4CF015077B3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24" creationId="{7CD00F95-1714-81A7-3682-F014304A82F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26" creationId="{F0D893E4-3606-0BFD-7C6A-E21E6E08AE87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27" creationId="{F4F530D6-53F1-443B-AADB-71074899F87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36" creationId="{CCB25128-9070-EEB2-7116-9288A7BB828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37" creationId="{F9269B12-7471-B1E8-1D64-089ECDAA526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38" creationId="{7CA6366B-4AD6-7281-6F67-4494CC97EB81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39" creationId="{7D8EB5D8-3B35-ADD7-4BB5-B907849A3B04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40" creationId="{B9D63D00-BA65-B1E8-E53B-FCA7F77A2F24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41" creationId="{AF4CE4BC-9277-F3A6-D7E7-794F20C30B4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42" creationId="{9556CAD1-7537-134C-0BE4-6A7FFDC4340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43" creationId="{D7C3BB7B-9DA9-DC22-768D-9B8480C5FE2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50" creationId="{866182A4-6578-2B93-B371-C77577528401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0" creationId="{0A0BE896-0C9E-32D8-FFF6-3369013B043A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2" creationId="{7A376C92-8943-7A11-7D63-A157FE7C3E76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3" creationId="{672D42E8-FD5F-DCF2-911B-1B756E26E7E9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4" creationId="{14D9E714-16F4-C737-80BE-7AECF21665A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5" creationId="{1EB07373-39DF-310F-C31C-E4E90897D2ED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6" creationId="{E7D89770-3165-4DD2-C6FA-BE9D24B72A56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7" creationId="{3CF2DE85-7A69-024A-2854-F0933E34C8F1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8" creationId="{733C53A9-8E5F-0A87-181C-5111E5D796E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69" creationId="{883A8647-E7FF-D3B8-A5FE-1370CA290390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70" creationId="{A9200B1B-C4EE-4DCC-23ED-FA1EF8585870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71" creationId="{85203BA0-C12D-583B-B4F6-AB6E3238E174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72" creationId="{52FC3D11-E6E4-6B79-FED8-4ABE85DDF79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73" creationId="{7D611BD8-163C-90ED-6662-FEF4DAD22A2D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3" creationId="{0A3046E5-4C1E-52D3-F5D0-FE61936481F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4" creationId="{B3E31532-4191-34C8-0460-BADF54528D1E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5" creationId="{AAD1F07F-684E-E37A-9303-AF248EE9101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6" creationId="{FFCB4B55-7AD1-0EC0-5FD1-43C1E56591D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7" creationId="{DEDC5ED2-A449-EC9A-678D-F5C68C6409F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8" creationId="{5E58FE13-2111-401E-D308-E27AD0BE12D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89" creationId="{8167292E-0B98-B80E-BA81-CE9349BDE8B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0" creationId="{0D5BD665-8FAA-42EB-453C-EC6E9683130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1" creationId="{8D424506-E271-BB76-07C5-130DCA1C35A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2" creationId="{3907CCEB-C052-F18B-39AC-01A499A0760D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3" creationId="{F88B1FA6-1C47-7B1D-79A7-5E766D09CFB5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4" creationId="{35A08493-B21E-ADBF-540A-01A4B8E2AAC0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5" creationId="{BB38118D-0E6F-7E18-3203-56A9FEC0050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6" creationId="{5FD10548-CF13-43E4-FBBB-139F42BFA949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7" creationId="{B08D15AC-AACF-027F-F41E-5E5C180CA648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8" creationId="{D90BE6CB-1D77-208A-5934-9BF87F4620D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99" creationId="{A658F11D-9A34-0CC8-BBE6-556D2A0974E7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0" creationId="{D2F160FD-F46F-83B6-4775-28528D80E22A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1" creationId="{B4D95356-33A2-F8C6-1CC8-B91C6C97AAD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2" creationId="{FA941B25-DBCB-2B8C-22FC-5917041871F0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3" creationId="{6CE7B815-541A-50D0-7D11-87409E0EF1B0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4" creationId="{E368AAD9-BB24-544D-B04D-313F907A6967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5" creationId="{B88E8300-62CA-D12E-DFFD-CDA03B451C0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6" creationId="{E442420B-9B1A-2D0D-2863-DF9C3E1106E4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7" creationId="{D4855643-6126-D455-A629-3ACF960F47F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8" creationId="{E7D4835D-436A-E003-F5D4-DDFA60182444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09" creationId="{078371F8-3040-1821-9741-0E9743FC6E1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0" creationId="{A013AA92-CEA7-0181-4287-7DAAB3D4011E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1" creationId="{6C2ED9B0-F69C-7890-3340-52B8574BC5D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2" creationId="{B2994D18-0EF2-FB56-DDC6-A38B8CB0AAE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6" creationId="{43C96877-12BE-78EA-B68B-DB3BFCBD0E2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7" creationId="{0A8126C4-CB36-0F28-ACFD-17CD5AF752A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8" creationId="{E33F3066-EAA1-3EA8-1361-805F3080F8E5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19" creationId="{47962056-8687-D195-9AEA-D7F86C2507B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0" creationId="{FDF0AB86-F2CB-A29A-8B3B-1BD014C49E88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1" creationId="{2E85E626-9748-9D31-212D-8C825C0ACA45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4" creationId="{C5B86EC1-8B0A-DC72-1833-FABD8785EDC7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5" creationId="{F671A3E9-CAD2-0C52-0382-6F54323E1D22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6" creationId="{2C41ACC6-F8D7-A871-C793-F04EAAAE05D5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27" creationId="{FE1EEE1A-9594-51B0-2F7B-7947B270F05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30" creationId="{AD449479-521F-D5FA-7C3C-7D471608DB9F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42" creationId="{2F6048FA-26F8-1D84-4C5B-DB3BAC794CBC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44" creationId="{755077B6-B542-85FE-712C-D901D51A360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45" creationId="{99F96200-8DB4-A51E-B3E3-CBDFF32B0A8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47" creationId="{66BEE01D-5081-B55F-E8ED-F10B1A9FA88E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50" creationId="{151521A9-D9C0-F849-9D90-9F6BC34C4EE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51" creationId="{941C3436-F631-595C-F41F-3A0D47F36F5B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53" creationId="{DAD7B92B-0926-6B64-5D5B-9308044EC858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57" creationId="{343BD5EB-E39F-A717-06E7-925C7FFF96F9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59" creationId="{36C01996-DF74-9503-9F4C-29AA45520353}"/>
          </ac:spMkLst>
        </pc:spChg>
        <pc:spChg chg="mod">
          <ac:chgData name="Nicolas Delfosse" userId="d965f3d4-ea58-4afe-85b0-6f02e8cf3c22" providerId="ADAL" clId="{0B06A6DF-F031-4FC4-B35A-548A77AFA3C5}" dt="2023-07-28T15:57:59.874" v="15876"/>
          <ac:spMkLst>
            <pc:docMk/>
            <pc:sldMk cId="1837749480" sldId="2147479350"/>
            <ac:spMk id="161" creationId="{ABECB33F-906C-224F-64B8-7E82DB73D01A}"/>
          </ac:spMkLst>
        </pc:spChg>
        <pc:grpChg chg="add mod">
          <ac:chgData name="Nicolas Delfosse" userId="d965f3d4-ea58-4afe-85b0-6f02e8cf3c22" providerId="ADAL" clId="{0B06A6DF-F031-4FC4-B35A-548A77AFA3C5}" dt="2023-07-28T16:02:38.056" v="15991" actId="1076"/>
          <ac:grpSpMkLst>
            <pc:docMk/>
            <pc:sldMk cId="1837749480" sldId="2147479350"/>
            <ac:grpSpMk id="6" creationId="{30116153-17CD-638E-6C08-83CE7A6C4F97}"/>
          </ac:grpSpMkLst>
        </pc:grpChg>
        <pc:grpChg chg="add mod">
          <ac:chgData name="Nicolas Delfosse" userId="d965f3d4-ea58-4afe-85b0-6f02e8cf3c22" providerId="ADAL" clId="{0B06A6DF-F031-4FC4-B35A-548A77AFA3C5}" dt="2023-07-28T16:02:43.367" v="15994" actId="1076"/>
          <ac:grpSpMkLst>
            <pc:docMk/>
            <pc:sldMk cId="1837749480" sldId="2147479350"/>
            <ac:grpSpMk id="9" creationId="{9465F166-CEC6-CD3F-9611-66BA52524B3A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0" creationId="{9F5D6F2F-FC72-9DF7-3B99-2312CF32F10F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2" creationId="{7E2F1CE3-3FD6-CBF7-BB9D-4FCDBFD239BD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3" creationId="{DF1FC8CC-33DD-E190-757C-6D2A4D7B35E1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4" creationId="{F2743911-2B77-9317-6D9C-0E28FEF6A2C9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5" creationId="{65E6C42C-EF1B-BFB0-98F8-11A9E58417AA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25" creationId="{F0A6B2F5-995B-3221-C419-BBE95D7ED9FB}"/>
          </ac:grpSpMkLst>
        </pc:grpChg>
        <pc:grpChg chg="add mod">
          <ac:chgData name="Nicolas Delfosse" userId="d965f3d4-ea58-4afe-85b0-6f02e8cf3c22" providerId="ADAL" clId="{0B06A6DF-F031-4FC4-B35A-548A77AFA3C5}" dt="2023-07-28T16:02:34.988" v="15989" actId="14100"/>
          <ac:grpSpMkLst>
            <pc:docMk/>
            <pc:sldMk cId="1837749480" sldId="2147479350"/>
            <ac:grpSpMk id="48" creationId="{0C030F5B-4CA9-31D0-BF0C-263DF3A5FD77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49" creationId="{90CC11EB-D6B4-1559-339D-A86024899A57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1" creationId="{507561BB-DDA3-74FE-6629-8DF297F3561B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2" creationId="{744B4D0A-13E1-4BD5-7CC0-D1664BB7A90D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3" creationId="{554A4458-0923-FB67-6144-A6E69E816F32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4" creationId="{DC6FC5A3-5D52-AC4F-1D33-B98F15673E60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5" creationId="{C8793723-98F5-092A-82A3-B03B2F506B20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6" creationId="{091EA790-F7E4-7704-6DE7-D57D4B6DDBF2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7" creationId="{575F39AA-2ED7-1580-AB9C-53364E330037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8" creationId="{5B805A3C-5014-C80C-C14A-54EF2D77ED86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59" creationId="{D6104A4A-CEC8-FD6E-61BB-DB83106C94CF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61" creationId="{53DF1F68-9CC5-F96D-8E2A-F6881A3E5824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4" creationId="{D4608B98-7128-32E2-B42A-5072ED37283E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5" creationId="{0FC8DF12-B827-4FD3-9D93-6E806EC45766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6" creationId="{FF13F009-7349-1B6F-1E4C-9F2FE3A40572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7" creationId="{AE74779D-D8E0-307A-5933-E9FE60FC65B0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8" creationId="{25FF5365-6402-869B-152F-525AD7E8A33F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79" creationId="{63D7A997-8C14-BD29-5A3D-9FFD95936B8A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80" creationId="{0C839CF4-BB02-DF8C-8C1E-246A999FC69C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81" creationId="{22E6D487-0CE1-9669-F99A-EC723538F4F8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82" creationId="{B52DF49D-6F8E-65C7-1BD3-42302594E3AE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13" creationId="{1FC28118-BA6D-80AE-A96D-99FC8112BE8C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14" creationId="{0310A482-C391-9144-BDE4-213F61B0180E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15" creationId="{FAEBE056-D738-BE06-4765-0FC45572072A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22" creationId="{B1E9C368-6110-99CC-3858-C60B07FBAA29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23" creationId="{CD7204DB-AFAC-F005-6AA8-F0EC0680A894}"/>
          </ac:grpSpMkLst>
        </pc:grpChg>
        <pc:grpChg chg="add mod">
          <ac:chgData name="Nicolas Delfosse" userId="d965f3d4-ea58-4afe-85b0-6f02e8cf3c22" providerId="ADAL" clId="{0B06A6DF-F031-4FC4-B35A-548A77AFA3C5}" dt="2023-07-28T15:58:04.579" v="15877" actId="1076"/>
          <ac:grpSpMkLst>
            <pc:docMk/>
            <pc:sldMk cId="1837749480" sldId="2147479350"/>
            <ac:grpSpMk id="128" creationId="{8FE68F93-0FCE-D453-FB5A-193CD186EE7C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29" creationId="{EE1A5F7E-3F5C-6350-8C26-46EAB0763402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31" creationId="{0FE66029-CF57-BD16-6C90-A0A6C9DD19D1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55" creationId="{BB9D5AC8-CAB8-AB57-6D86-FFACCEA18D58}"/>
          </ac:grpSpMkLst>
        </pc:grpChg>
        <pc:grpChg chg="mod">
          <ac:chgData name="Nicolas Delfosse" userId="d965f3d4-ea58-4afe-85b0-6f02e8cf3c22" providerId="ADAL" clId="{0B06A6DF-F031-4FC4-B35A-548A77AFA3C5}" dt="2023-07-28T15:57:59.874" v="15876"/>
          <ac:grpSpMkLst>
            <pc:docMk/>
            <pc:sldMk cId="1837749480" sldId="2147479350"/>
            <ac:grpSpMk id="156" creationId="{AEB0EC4B-9B1C-7535-A919-60E6624F197A}"/>
          </ac:grpSpMkLst>
        </pc:grpChg>
        <pc:picChg chg="add del mod">
          <ac:chgData name="Nicolas Delfosse" userId="d965f3d4-ea58-4afe-85b0-6f02e8cf3c22" providerId="ADAL" clId="{0B06A6DF-F031-4FC4-B35A-548A77AFA3C5}" dt="2023-07-28T15:57:39.844" v="15874" actId="478"/>
          <ac:picMkLst>
            <pc:docMk/>
            <pc:sldMk cId="1837749480" sldId="2147479350"/>
            <ac:picMk id="4" creationId="{163EAB90-5BA7-79C1-3CB6-C75769FEB0CA}"/>
          </ac:picMkLst>
        </pc:picChg>
        <pc:picChg chg="mod">
          <ac:chgData name="Nicolas Delfosse" userId="d965f3d4-ea58-4afe-85b0-6f02e8cf3c22" providerId="ADAL" clId="{0B06A6DF-F031-4FC4-B35A-548A77AFA3C5}" dt="2023-07-28T15:57:59.874" v="15876"/>
          <ac:picMkLst>
            <pc:docMk/>
            <pc:sldMk cId="1837749480" sldId="2147479350"/>
            <ac:picMk id="7" creationId="{65322DE9-3A5C-58EF-B2B0-5522D82AE337}"/>
          </ac:picMkLst>
        </pc:pic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7" creationId="{CB57BE11-7549-EF53-2230-EF24BD11D3AC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20" creationId="{5B440D7F-A1BB-EA69-FB67-E333847E093E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23" creationId="{8B5367CE-C3D7-444E-8542-B5B858BACA99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28" creationId="{E680A5DE-747D-4CA6-F668-E2FD65A71E93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29" creationId="{B0066286-1834-F03C-77C8-3101897EE61B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0" creationId="{ED797A18-08C7-AF27-36EF-34B1B847D7C1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1" creationId="{894F5CD8-4ADD-3DAB-027C-0D01BA6D20A8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2" creationId="{0841DC16-6824-4BBA-C773-FE2296E52CE2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3" creationId="{66B4376E-E004-B8CF-B494-E3CE63D0A297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4" creationId="{888BBAAE-5077-FBA0-6808-9C8054221F62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35" creationId="{E8E02FA7-9896-47A1-081A-24F9EDC2C300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44" creationId="{DE7BE05F-39C3-6A23-1022-469E1FE2979F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45" creationId="{8025BAA1-4D5A-5C86-1317-37F699E1DA1C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46" creationId="{833FE415-EBB8-7D6E-C67E-1C321641BB99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47" creationId="{3F8814E6-F155-2F07-2AC1-847F8B25CCC1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2" creationId="{B8673FF9-75A0-FA32-F087-B7E26A0C8AB2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3" creationId="{26B3B04E-0EE6-8B91-6402-8A7CFCAD6CE7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4" creationId="{17924C8E-BDE5-EE33-08A3-15ABBD26E9BD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5" creationId="{394FFAFF-D15C-B53E-56BC-53E89E849977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6" creationId="{66B0294F-F4DE-6E76-C162-5E3EBAB7BCCD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7" creationId="{64FDB529-CE2E-7249-641A-4CACA982F565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8" creationId="{20124BFD-D32D-6B4F-EAA0-457C0359D207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39" creationId="{CCF8EE3A-A70E-AA8F-F82D-4191011EB98E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0" creationId="{5006ADE2-4B09-B0F3-0924-7E8A9A88D59B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1" creationId="{51471607-821A-27E9-A256-55691FBE9A62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3" creationId="{F154EF8A-FAA6-0CDE-33BB-9AE58C1A61AA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6" creationId="{39DDA755-8D8A-D896-3903-C962331C0CE7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8" creationId="{E489D359-EE9D-BE61-4E10-05FA524D931B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49" creationId="{AC66B183-1C93-5C35-16C3-D8AE25DB0DD0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52" creationId="{36D3FAD4-E8F3-0A4D-2A5D-7790942B787D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54" creationId="{4EEF3C14-4271-A161-0493-028B87612E65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58" creationId="{E0129C87-FDE8-C265-6184-E036781B276E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60" creationId="{B69AE71C-EB9D-41C3-917C-C5CCDB191414}"/>
          </ac:cxnSpMkLst>
        </pc:cxnChg>
        <pc:cxnChg chg="mod">
          <ac:chgData name="Nicolas Delfosse" userId="d965f3d4-ea58-4afe-85b0-6f02e8cf3c22" providerId="ADAL" clId="{0B06A6DF-F031-4FC4-B35A-548A77AFA3C5}" dt="2023-07-28T15:57:59.874" v="15876"/>
          <ac:cxnSpMkLst>
            <pc:docMk/>
            <pc:sldMk cId="1837749480" sldId="2147479350"/>
            <ac:cxnSpMk id="162" creationId="{9526692A-F5F8-F6CD-1486-5B1317EFE602}"/>
          </ac:cxnSpMkLst>
        </pc:cxnChg>
      </pc:sldChg>
      <pc:sldChg chg="modSp new del mod">
        <pc:chgData name="Nicolas Delfosse" userId="d965f3d4-ea58-4afe-85b0-6f02e8cf3c22" providerId="ADAL" clId="{0B06A6DF-F031-4FC4-B35A-548A77AFA3C5}" dt="2023-07-28T15:55:27.936" v="15559" actId="2696"/>
        <pc:sldMkLst>
          <pc:docMk/>
          <pc:sldMk cId="495725271" sldId="2147479351"/>
        </pc:sldMkLst>
        <pc:spChg chg="mod">
          <ac:chgData name="Nicolas Delfosse" userId="d965f3d4-ea58-4afe-85b0-6f02e8cf3c22" providerId="ADAL" clId="{0B06A6DF-F031-4FC4-B35A-548A77AFA3C5}" dt="2023-07-28T14:44:41.802" v="12534" actId="20577"/>
          <ac:spMkLst>
            <pc:docMk/>
            <pc:sldMk cId="495725271" sldId="2147479351"/>
            <ac:spMk id="2" creationId="{7CAC6B2D-B715-5726-DD09-EA2441E3EA59}"/>
          </ac:spMkLst>
        </pc:spChg>
      </pc:sldChg>
      <pc:sldChg chg="modSp add del mod">
        <pc:chgData name="Nicolas Delfosse" userId="d965f3d4-ea58-4afe-85b0-6f02e8cf3c22" providerId="ADAL" clId="{0B06A6DF-F031-4FC4-B35A-548A77AFA3C5}" dt="2023-07-29T18:35:21.084" v="18762" actId="47"/>
        <pc:sldMkLst>
          <pc:docMk/>
          <pc:sldMk cId="1992721399" sldId="2147479351"/>
        </pc:sldMkLst>
        <pc:spChg chg="mod">
          <ac:chgData name="Nicolas Delfosse" userId="d965f3d4-ea58-4afe-85b0-6f02e8cf3c22" providerId="ADAL" clId="{0B06A6DF-F031-4FC4-B35A-548A77AFA3C5}" dt="2023-07-28T19:08:09.117" v="17436" actId="20577"/>
          <ac:spMkLst>
            <pc:docMk/>
            <pc:sldMk cId="1992721399" sldId="2147479351"/>
            <ac:spMk id="2" creationId="{7CAC6B2D-B715-5726-DD09-EA2441E3EA59}"/>
          </ac:spMkLst>
        </pc:spChg>
      </pc:sldChg>
      <pc:sldChg chg="addSp modSp new mod ord modAnim">
        <pc:chgData name="Nicolas Delfosse" userId="d965f3d4-ea58-4afe-85b0-6f02e8cf3c22" providerId="ADAL" clId="{0B06A6DF-F031-4FC4-B35A-548A77AFA3C5}" dt="2023-07-28T19:34:04.721" v="18078"/>
        <pc:sldMkLst>
          <pc:docMk/>
          <pc:sldMk cId="1676770271" sldId="2147479352"/>
        </pc:sldMkLst>
        <pc:spChg chg="mod">
          <ac:chgData name="Nicolas Delfosse" userId="d965f3d4-ea58-4afe-85b0-6f02e8cf3c22" providerId="ADAL" clId="{0B06A6DF-F031-4FC4-B35A-548A77AFA3C5}" dt="2023-07-28T16:08:08.151" v="16170" actId="20577"/>
          <ac:spMkLst>
            <pc:docMk/>
            <pc:sldMk cId="1676770271" sldId="2147479352"/>
            <ac:spMk id="2" creationId="{C3A15A8E-1485-0AE2-8B82-B24D574AF09D}"/>
          </ac:spMkLst>
        </pc:spChg>
        <pc:spChg chg="mod">
          <ac:chgData name="Nicolas Delfosse" userId="d965f3d4-ea58-4afe-85b0-6f02e8cf3c22" providerId="ADAL" clId="{0B06A6DF-F031-4FC4-B35A-548A77AFA3C5}" dt="2023-07-28T15:16:42.477" v="13677" actId="20577"/>
          <ac:spMkLst>
            <pc:docMk/>
            <pc:sldMk cId="1676770271" sldId="2147479352"/>
            <ac:spMk id="3" creationId="{6CE2C9F3-655F-06E9-48E5-75A13BB8A718}"/>
          </ac:spMkLst>
        </pc:spChg>
        <pc:spChg chg="add mod">
          <ac:chgData name="Nicolas Delfosse" userId="d965f3d4-ea58-4afe-85b0-6f02e8cf3c22" providerId="ADAL" clId="{0B06A6DF-F031-4FC4-B35A-548A77AFA3C5}" dt="2023-07-28T15:16:59.611" v="13679" actId="14100"/>
          <ac:spMkLst>
            <pc:docMk/>
            <pc:sldMk cId="1676770271" sldId="2147479352"/>
            <ac:spMk id="4" creationId="{15BCDEB0-97B4-B802-5E29-2DECBA431602}"/>
          </ac:spMkLst>
        </pc:spChg>
        <pc:spChg chg="add mod">
          <ac:chgData name="Nicolas Delfosse" userId="d965f3d4-ea58-4afe-85b0-6f02e8cf3c22" providerId="ADAL" clId="{0B06A6DF-F031-4FC4-B35A-548A77AFA3C5}" dt="2023-07-28T15:10:27.241" v="13417" actId="1076"/>
          <ac:spMkLst>
            <pc:docMk/>
            <pc:sldMk cId="1676770271" sldId="2147479352"/>
            <ac:spMk id="7" creationId="{5A2344CD-4495-1333-8D5D-0B8E3D5A78D5}"/>
          </ac:spMkLst>
        </pc:spChg>
        <pc:picChg chg="add mod">
          <ac:chgData name="Nicolas Delfosse" userId="d965f3d4-ea58-4afe-85b0-6f02e8cf3c22" providerId="ADAL" clId="{0B06A6DF-F031-4FC4-B35A-548A77AFA3C5}" dt="2023-07-28T15:17:03.331" v="13681" actId="1076"/>
          <ac:picMkLst>
            <pc:docMk/>
            <pc:sldMk cId="1676770271" sldId="2147479352"/>
            <ac:picMk id="6" creationId="{B9D279CD-5CA9-F751-4255-7FECDEA960EF}"/>
          </ac:picMkLst>
        </pc:picChg>
      </pc:sldChg>
      <pc:sldChg chg="addSp modSp new del mod ord">
        <pc:chgData name="Nicolas Delfosse" userId="d965f3d4-ea58-4afe-85b0-6f02e8cf3c22" providerId="ADAL" clId="{0B06A6DF-F031-4FC4-B35A-548A77AFA3C5}" dt="2023-07-28T16:05:23.303" v="16051" actId="47"/>
        <pc:sldMkLst>
          <pc:docMk/>
          <pc:sldMk cId="2504126131" sldId="2147479353"/>
        </pc:sldMkLst>
        <pc:spChg chg="mod">
          <ac:chgData name="Nicolas Delfosse" userId="d965f3d4-ea58-4afe-85b0-6f02e8cf3c22" providerId="ADAL" clId="{0B06A6DF-F031-4FC4-B35A-548A77AFA3C5}" dt="2023-07-28T15:12:05.362" v="13440" actId="20577"/>
          <ac:spMkLst>
            <pc:docMk/>
            <pc:sldMk cId="2504126131" sldId="2147479353"/>
            <ac:spMk id="2" creationId="{8D51A6E3-65DF-44D3-D383-5D32B013240C}"/>
          </ac:spMkLst>
        </pc:spChg>
        <pc:spChg chg="mod">
          <ac:chgData name="Nicolas Delfosse" userId="d965f3d4-ea58-4afe-85b0-6f02e8cf3c22" providerId="ADAL" clId="{0B06A6DF-F031-4FC4-B35A-548A77AFA3C5}" dt="2023-07-28T15:13:17.420" v="13510" actId="21"/>
          <ac:spMkLst>
            <pc:docMk/>
            <pc:sldMk cId="2504126131" sldId="2147479353"/>
            <ac:spMk id="3" creationId="{850CFE3B-5FC8-EF03-133F-D3D9BB2D75B5}"/>
          </ac:spMkLst>
        </pc:spChg>
        <pc:spChg chg="add mod">
          <ac:chgData name="Nicolas Delfosse" userId="d965f3d4-ea58-4afe-85b0-6f02e8cf3c22" providerId="ADAL" clId="{0B06A6DF-F031-4FC4-B35A-548A77AFA3C5}" dt="2023-07-28T15:48:43.438" v="15022" actId="1035"/>
          <ac:spMkLst>
            <pc:docMk/>
            <pc:sldMk cId="2504126131" sldId="2147479353"/>
            <ac:spMk id="5" creationId="{137BC0D0-1715-51C5-8E32-EB540BB3A8B6}"/>
          </ac:spMkLst>
        </pc:spChg>
      </pc:sldChg>
      <pc:sldChg chg="addSp delSp modSp new mod ord modAnim">
        <pc:chgData name="Nicolas Delfosse" userId="d965f3d4-ea58-4afe-85b0-6f02e8cf3c22" providerId="ADAL" clId="{0B06A6DF-F031-4FC4-B35A-548A77AFA3C5}" dt="2023-07-29T18:34:56.999" v="18761" actId="20577"/>
        <pc:sldMkLst>
          <pc:docMk/>
          <pc:sldMk cId="399532947" sldId="2147479354"/>
        </pc:sldMkLst>
        <pc:spChg chg="mod">
          <ac:chgData name="Nicolas Delfosse" userId="d965f3d4-ea58-4afe-85b0-6f02e8cf3c22" providerId="ADAL" clId="{0B06A6DF-F031-4FC4-B35A-548A77AFA3C5}" dt="2023-07-28T16:08:19.183" v="16171" actId="313"/>
          <ac:spMkLst>
            <pc:docMk/>
            <pc:sldMk cId="399532947" sldId="2147479354"/>
            <ac:spMk id="2" creationId="{F5A62D75-A036-FC21-D330-43C759CAE32D}"/>
          </ac:spMkLst>
        </pc:spChg>
        <pc:spChg chg="mod">
          <ac:chgData name="Nicolas Delfosse" userId="d965f3d4-ea58-4afe-85b0-6f02e8cf3c22" providerId="ADAL" clId="{0B06A6DF-F031-4FC4-B35A-548A77AFA3C5}" dt="2023-07-29T18:34:56.999" v="18761" actId="20577"/>
          <ac:spMkLst>
            <pc:docMk/>
            <pc:sldMk cId="399532947" sldId="2147479354"/>
            <ac:spMk id="3" creationId="{E3EE3E16-1F2E-53D8-5EB2-D90D65FA2EE3}"/>
          </ac:spMkLst>
        </pc:spChg>
        <pc:picChg chg="add del mod ord modCrop">
          <ac:chgData name="Nicolas Delfosse" userId="d965f3d4-ea58-4afe-85b0-6f02e8cf3c22" providerId="ADAL" clId="{0B06A6DF-F031-4FC4-B35A-548A77AFA3C5}" dt="2023-07-28T15:02:21.714" v="13205" actId="478"/>
          <ac:picMkLst>
            <pc:docMk/>
            <pc:sldMk cId="399532947" sldId="2147479354"/>
            <ac:picMk id="5" creationId="{2578C965-E4CC-152C-B6A5-F021599FDBEA}"/>
          </ac:picMkLst>
        </pc:picChg>
      </pc:sldChg>
      <pc:sldChg chg="addSp delSp modSp new mod delAnim modAnim modShow">
        <pc:chgData name="Nicolas Delfosse" userId="d965f3d4-ea58-4afe-85b0-6f02e8cf3c22" providerId="ADAL" clId="{0B06A6DF-F031-4FC4-B35A-548A77AFA3C5}" dt="2023-07-29T18:37:51.488" v="18818" actId="14100"/>
        <pc:sldMkLst>
          <pc:docMk/>
          <pc:sldMk cId="2693721966" sldId="2147479355"/>
        </pc:sldMkLst>
        <pc:spChg chg="mod">
          <ac:chgData name="Nicolas Delfosse" userId="d965f3d4-ea58-4afe-85b0-6f02e8cf3c22" providerId="ADAL" clId="{0B06A6DF-F031-4FC4-B35A-548A77AFA3C5}" dt="2023-07-28T15:33:30.544" v="14318" actId="1076"/>
          <ac:spMkLst>
            <pc:docMk/>
            <pc:sldMk cId="2693721966" sldId="2147479355"/>
            <ac:spMk id="2" creationId="{53D24715-16E4-59EB-A394-CE5388120126}"/>
          </ac:spMkLst>
        </pc:spChg>
        <pc:spChg chg="del">
          <ac:chgData name="Nicolas Delfosse" userId="d965f3d4-ea58-4afe-85b0-6f02e8cf3c22" providerId="ADAL" clId="{0B06A6DF-F031-4FC4-B35A-548A77AFA3C5}" dt="2023-07-28T15:18:02.953" v="13708" actId="478"/>
          <ac:spMkLst>
            <pc:docMk/>
            <pc:sldMk cId="2693721966" sldId="2147479355"/>
            <ac:spMk id="3" creationId="{3D28E894-B2F8-6E23-3CC9-83AF1BE1E62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" creationId="{78EF58A0-3E6A-841B-E785-A266CB3199A3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" creationId="{5FAD5DF8-DFCD-FF5A-CA9B-FC421478BB8E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2" creationId="{1F4B89AB-70C8-2CB7-73E0-F125F4594D8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" creationId="{F927A991-3A1D-A11C-0341-550CAE34F3B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5" creationId="{9424AB47-2C7C-B783-CE30-24B32856F01E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7" creationId="{325F8062-F87C-B051-4539-09A8F54212F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9" creationId="{5CD5D72E-7588-F3B4-6425-87CF42354663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20" creationId="{99560C97-719C-6AC0-5F3B-A5A211C192C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29" creationId="{ABD3D533-8295-2562-15BB-5ACD048F28DC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0" creationId="{7B139D30-3F5B-17DE-458C-D5F9502E7244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1" creationId="{04854177-D3A5-428D-FD86-30D0FEA3FAD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2" creationId="{D57D89FB-7F21-8CB5-1857-DEBBD8509EC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3" creationId="{58F8C3BE-AC7A-DF00-D017-3293BD868935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4" creationId="{7FD6A675-3C4C-A5EE-D7BB-0EFA37C1A883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5" creationId="{A201C37F-6E76-E0F9-B745-0F43955955A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36" creationId="{3E6D66F0-6EE4-61E6-D352-5E65E45F9490}"/>
          </ac:spMkLst>
        </pc:spChg>
        <pc:spChg chg="add mod">
          <ac:chgData name="Nicolas Delfosse" userId="d965f3d4-ea58-4afe-85b0-6f02e8cf3c22" providerId="ADAL" clId="{0B06A6DF-F031-4FC4-B35A-548A77AFA3C5}" dt="2023-07-28T15:30:46.378" v="14193" actId="1076"/>
          <ac:spMkLst>
            <pc:docMk/>
            <pc:sldMk cId="2693721966" sldId="2147479355"/>
            <ac:spMk id="42" creationId="{311E6905-36A4-BAE3-D17C-41A4FBEFD3BD}"/>
          </ac:spMkLst>
        </pc:spChg>
        <pc:spChg chg="add mod ord">
          <ac:chgData name="Nicolas Delfosse" userId="d965f3d4-ea58-4afe-85b0-6f02e8cf3c22" providerId="ADAL" clId="{0B06A6DF-F031-4FC4-B35A-548A77AFA3C5}" dt="2023-07-28T15:31:33.434" v="14206" actId="1076"/>
          <ac:spMkLst>
            <pc:docMk/>
            <pc:sldMk cId="2693721966" sldId="2147479355"/>
            <ac:spMk id="43" creationId="{D92FF270-FD18-83A4-9729-E6D0B78E2428}"/>
          </ac:spMkLst>
        </pc:spChg>
        <pc:spChg chg="mod">
          <ac:chgData name="Nicolas Delfosse" userId="d965f3d4-ea58-4afe-85b0-6f02e8cf3c22" providerId="ADAL" clId="{0B06A6DF-F031-4FC4-B35A-548A77AFA3C5}" dt="2023-07-28T15:18:06.460" v="13709" actId="1076"/>
          <ac:spMkLst>
            <pc:docMk/>
            <pc:sldMk cId="2693721966" sldId="2147479355"/>
            <ac:spMk id="46" creationId="{F9C19376-BC8E-2594-A99A-75A22EBB7155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56" creationId="{F2EF0FB3-EAE5-D3F8-B440-F5D3D5E556EF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58" creationId="{54543988-41AE-E8C7-7772-5D2AA9AF7E94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59" creationId="{1D70775C-FE29-901D-C4E9-0860038B95A6}"/>
          </ac:spMkLst>
        </pc:spChg>
        <pc:spChg chg="mod">
          <ac:chgData name="Nicolas Delfosse" userId="d965f3d4-ea58-4afe-85b0-6f02e8cf3c22" providerId="ADAL" clId="{0B06A6DF-F031-4FC4-B35A-548A77AFA3C5}" dt="2023-07-28T15:18:08.370" v="13711" actId="1076"/>
          <ac:spMkLst>
            <pc:docMk/>
            <pc:sldMk cId="2693721966" sldId="2147479355"/>
            <ac:spMk id="60" creationId="{BB443A12-AE39-2AE1-1E2B-6E52F15795CC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1" creationId="{C37FAEBB-9365-CC64-11A5-0C8CE69EBCAD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2" creationId="{FA481923-3E52-EFD7-57DD-61C2E6B6AA1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3" creationId="{94A24BF9-7DAC-15CA-FAE6-AF63BB7D330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4" creationId="{E8AAFD6D-97CD-4DC5-014A-D74747DF0FDC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5" creationId="{3807AFBA-CF58-4945-D871-05258386379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6" creationId="{E0FC418A-43E4-E693-48C0-6BC6150D71BE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7" creationId="{2B981334-39F5-C6D7-6F3A-EEB696D3DA7D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8" creationId="{01B82948-090B-17E5-13B1-FC9AA78ECD8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69" creationId="{87860CA1-D295-7B0E-6A67-C0F3664A609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79" creationId="{2A73105E-DE4F-0011-6832-800708466BE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0" creationId="{B1FF5015-6070-E879-D613-0B1ACEAC457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1" creationId="{C6DFC63C-A616-7BE9-E697-1A3112A9BE6C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2" creationId="{B5D42C02-3D72-C892-5049-BDEE413551E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3" creationId="{3A723219-B940-D200-9934-C1BC23FBEBA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4" creationId="{09F26015-ECAE-0CBE-E939-D9161D7AF111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5" creationId="{A883516A-6CD8-4D44-1207-E0B2D6D5601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6" creationId="{801D7A8D-7679-884A-4AD7-9E598EABC5BC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7" creationId="{1867866F-86BB-5487-B72B-D0605E978BF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8" creationId="{08834597-51BE-C847-16FE-D35A9A70E31D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89" creationId="{0EC9FCDD-A118-19E3-3CCB-4B7B9C9FEF85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0" creationId="{C216DE07-BFBF-072B-3F9F-B792DEE309D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1" creationId="{EC260D73-663B-4D6D-6261-3F3DD321AD0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2" creationId="{44A4FB65-CD0B-F12C-BC94-11FFDECD578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3" creationId="{FBC79002-4711-36DB-8EF2-67F3327AAB59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4" creationId="{DFBB2CCE-0EA0-EBBC-EBBF-6751CBA03E4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5" creationId="{D7DAD134-3853-5577-84A3-33D5FA3F9BFF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6" creationId="{542FE4BA-D3D4-356E-0B8E-936A96BA92C8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7" creationId="{5986494D-CEA8-AE37-7C08-4A67BB659BF8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8" creationId="{6EADEB2D-DE55-E245-339B-521F874CC3A8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99" creationId="{016514A5-DA19-1DED-75D5-7624B1200985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0" creationId="{8DE2D158-17AF-EF4A-3D8E-4A99C2BFAAA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1" creationId="{9596A8E6-042B-87D8-8CDB-B790EA823E9E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2" creationId="{BE804A22-A16E-3E03-C347-A9E9715DB768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3" creationId="{E11004CF-BCB6-C105-87E3-03864327D0B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4" creationId="{5E75F609-AEBF-16FB-E3F7-DF8DC77EDC3F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5" creationId="{B5730C98-1431-DDFC-3C2F-A363D20FCF13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6" creationId="{B7CFDEE2-4FED-3B88-3BBA-76CD53C178F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7" creationId="{3D424D56-1ED0-2AC6-A61B-620BBE900192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08" creationId="{4FEF0979-6040-DFC2-8A86-F4833AE879A4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2" creationId="{1EB5D1DE-65C7-7D0F-0CED-69B4BA8AEDC9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3" creationId="{43F6A8D3-1315-71B8-A693-7BFA543CCBF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4" creationId="{57205135-7A33-33F9-5361-C172781AC0D5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5" creationId="{3A5A36F5-4242-78FA-FD25-9E89EEEF4E8D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6" creationId="{E0B45BCB-F260-CC6B-06FE-E2B1FCB30FE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17" creationId="{5D6A8AFA-025C-A514-E86C-119C4B5C25A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20" creationId="{56777E77-DFF1-CE46-BC03-7A7707399A16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21" creationId="{4AA986CD-4CF8-52FF-5DEB-66368DCD5B08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22" creationId="{375DB75B-E513-03A8-B0A1-D24BFDEDFE29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23" creationId="{D3EE9FB3-F23B-AC85-879D-41253A1F2610}"/>
          </ac:spMkLst>
        </pc:spChg>
        <pc:spChg chg="add del mod">
          <ac:chgData name="Nicolas Delfosse" userId="d965f3d4-ea58-4afe-85b0-6f02e8cf3c22" providerId="ADAL" clId="{0B06A6DF-F031-4FC4-B35A-548A77AFA3C5}" dt="2023-07-29T18:36:28.525" v="18799" actId="478"/>
          <ac:spMkLst>
            <pc:docMk/>
            <pc:sldMk cId="2693721966" sldId="2147479355"/>
            <ac:spMk id="124" creationId="{97226DD8-7B4E-6F9A-5676-DBF10FF6C099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38" creationId="{C9AEAA67-08C1-B4EE-6C78-62F2EC535BAA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0" creationId="{D103E240-5194-30A4-C734-3199271ACF9A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1" creationId="{DB252F28-7B95-2156-68AB-38D8C6B89B1E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3" creationId="{DE8DC741-F27D-7D6B-11F8-93B3B0B0050D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6" creationId="{FF6CEBFB-ABDF-AD72-9020-C26417C69ED9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7" creationId="{73CFA660-9FCF-4FE6-4104-17082E7E6483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49" creationId="{DF38E54D-2BE1-E5AD-7EFC-6B31D165535B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53" creationId="{4E1C5478-53FE-68CF-32F4-1C618127D9C0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55" creationId="{5BC36F53-95C9-91A7-1A84-CE1A3F09C4E7}"/>
          </ac:spMkLst>
        </pc:spChg>
        <pc:spChg chg="mod">
          <ac:chgData name="Nicolas Delfosse" userId="d965f3d4-ea58-4afe-85b0-6f02e8cf3c22" providerId="ADAL" clId="{0B06A6DF-F031-4FC4-B35A-548A77AFA3C5}" dt="2023-07-28T15:17:46.769" v="13704"/>
          <ac:spMkLst>
            <pc:docMk/>
            <pc:sldMk cId="2693721966" sldId="2147479355"/>
            <ac:spMk id="157" creationId="{83704791-78E1-2777-2770-171EA824384B}"/>
          </ac:spMkLst>
        </pc:spChg>
        <pc:spChg chg="add mod">
          <ac:chgData name="Nicolas Delfosse" userId="d965f3d4-ea58-4afe-85b0-6f02e8cf3c22" providerId="ADAL" clId="{0B06A6DF-F031-4FC4-B35A-548A77AFA3C5}" dt="2023-07-28T15:33:15.726" v="14316" actId="1076"/>
          <ac:spMkLst>
            <pc:docMk/>
            <pc:sldMk cId="2693721966" sldId="2147479355"/>
            <ac:spMk id="159" creationId="{341181D5-96BA-7B83-7015-8A9FB0C88AA7}"/>
          </ac:spMkLst>
        </pc:spChg>
        <pc:spChg chg="add mod">
          <ac:chgData name="Nicolas Delfosse" userId="d965f3d4-ea58-4afe-85b0-6f02e8cf3c22" providerId="ADAL" clId="{0B06A6DF-F031-4FC4-B35A-548A77AFA3C5}" dt="2023-07-29T18:36:22.898" v="18797" actId="21"/>
          <ac:spMkLst>
            <pc:docMk/>
            <pc:sldMk cId="2693721966" sldId="2147479355"/>
            <ac:spMk id="160" creationId="{66FFE8A3-1F6D-A87E-68E6-B1EF55C29C30}"/>
          </ac:spMkLst>
        </pc:spChg>
        <pc:spChg chg="add mod">
          <ac:chgData name="Nicolas Delfosse" userId="d965f3d4-ea58-4afe-85b0-6f02e8cf3c22" providerId="ADAL" clId="{0B06A6DF-F031-4FC4-B35A-548A77AFA3C5}" dt="2023-07-28T15:32:35.613" v="14306"/>
          <ac:spMkLst>
            <pc:docMk/>
            <pc:sldMk cId="2693721966" sldId="2147479355"/>
            <ac:spMk id="161" creationId="{5BAEDB5C-8F2A-B232-A9D7-B2A658CD3C20}"/>
          </ac:spMkLst>
        </pc:spChg>
        <pc:spChg chg="add mod">
          <ac:chgData name="Nicolas Delfosse" userId="d965f3d4-ea58-4afe-85b0-6f02e8cf3c22" providerId="ADAL" clId="{0B06A6DF-F031-4FC4-B35A-548A77AFA3C5}" dt="2023-07-28T15:33:03.010" v="14312" actId="14100"/>
          <ac:spMkLst>
            <pc:docMk/>
            <pc:sldMk cId="2693721966" sldId="2147479355"/>
            <ac:spMk id="162" creationId="{75324859-0536-60BD-6C48-ECA5777A1327}"/>
          </ac:spMkLst>
        </pc:spChg>
        <pc:spChg chg="add mod">
          <ac:chgData name="Nicolas Delfosse" userId="d965f3d4-ea58-4afe-85b0-6f02e8cf3c22" providerId="ADAL" clId="{0B06A6DF-F031-4FC4-B35A-548A77AFA3C5}" dt="2023-07-29T18:37:01.680" v="18816" actId="20577"/>
          <ac:spMkLst>
            <pc:docMk/>
            <pc:sldMk cId="2693721966" sldId="2147479355"/>
            <ac:spMk id="163" creationId="{0CC75FF0-32AC-A9DE-F4E2-BB27B735B170}"/>
          </ac:spMkLst>
        </pc:spChg>
        <pc:grpChg chg="add mod">
          <ac:chgData name="Nicolas Delfosse" userId="d965f3d4-ea58-4afe-85b0-6f02e8cf3c22" providerId="ADAL" clId="{0B06A6DF-F031-4FC4-B35A-548A77AFA3C5}" dt="2023-07-28T15:30:46.378" v="14193" actId="1076"/>
          <ac:grpSpMkLst>
            <pc:docMk/>
            <pc:sldMk cId="2693721966" sldId="2147479355"/>
            <ac:grpSpMk id="4" creationId="{3F8D400D-FB7F-F63C-D11A-5F92FEEC4A0D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" creationId="{5EAB3F87-8C10-4E8C-FF23-BBEEF6475E90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6" creationId="{A67F49F7-57DD-B73F-0E00-AE73E7114791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" creationId="{BE374906-E710-5084-9977-EA7D89363D07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8" creationId="{80B5BF5E-52C8-42FC-CF3C-BF0BB1E14552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8" creationId="{514C9836-3E8F-9203-E021-A814400EABC6}"/>
          </ac:grpSpMkLst>
        </pc:grpChg>
        <pc:grpChg chg="add mod">
          <ac:chgData name="Nicolas Delfosse" userId="d965f3d4-ea58-4afe-85b0-6f02e8cf3c22" providerId="ADAL" clId="{0B06A6DF-F031-4FC4-B35A-548A77AFA3C5}" dt="2023-07-28T15:30:37.386" v="14191" actId="1076"/>
          <ac:grpSpMkLst>
            <pc:docMk/>
            <pc:sldMk cId="2693721966" sldId="2147479355"/>
            <ac:grpSpMk id="44" creationId="{AAA8CAC6-4914-2863-E310-DEC31DF50B8B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45" creationId="{272CD0B8-2D79-4B20-E1C5-CE04D8FB777F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47" creationId="{E8E56C25-E1AD-0A05-E79A-40667EC5470E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48" creationId="{80EC4F94-3684-4FE6-CFF8-0FBFBC62A5E5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49" creationId="{2ACD34D1-34FD-F52B-1BFB-6F48744EBF04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0" creationId="{B4DEBC4F-0392-8160-3FBB-BC3AE26ED086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1" creationId="{E531AEC0-9B4B-547C-077D-BC85EB9C5D8A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2" creationId="{60F9D860-75F5-648D-CFD4-E021ED19B511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3" creationId="{F473049E-31B5-85D4-081F-8DED743D45D3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4" creationId="{B340EEFF-D162-E21A-9BC4-AE8E16147DF8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5" creationId="{C1B7E648-4057-1F05-FC0F-DA909BD530AD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57" creationId="{4995FC95-18CF-0836-5E15-D35E9CAE6F56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0" creationId="{D3EEC071-D95F-6B2B-15B3-8A41436DF42C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1" creationId="{D907C5B1-2A92-55C3-0ABA-93ADE1472E91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2" creationId="{A6006787-2181-3A91-BBA4-292187C1FED9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3" creationId="{F7F58D99-5DC7-4F68-8BAA-2A683BF9CFE2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4" creationId="{D743471F-A49C-BFAE-EBD6-A0311A1EEC7C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5" creationId="{F74A2FDC-5EDB-7DC8-DA0F-A522E008BAA0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6" creationId="{6A5766B6-E9BD-B01D-082B-0CBE67CE08A7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7" creationId="{3C02B1AD-1304-4AE4-CE65-1673C8D8F8B0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78" creationId="{E51B7D37-6B34-8A30-40A0-9121E9794C41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09" creationId="{E6ACD684-23EF-D524-F1B9-50704B90EE38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10" creationId="{7C09F038-D28E-884F-423F-A098390DB461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11" creationId="{9CE987D7-385A-FD8F-8ED4-71AA0718228B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18" creationId="{940CDC78-4A01-3E81-D32E-EBA61104B2C6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19" creationId="{BE51EB8C-7603-BF95-C305-C835A3FC50AD}"/>
          </ac:grpSpMkLst>
        </pc:grpChg>
        <pc:grpChg chg="add del mod">
          <ac:chgData name="Nicolas Delfosse" userId="d965f3d4-ea58-4afe-85b0-6f02e8cf3c22" providerId="ADAL" clId="{0B06A6DF-F031-4FC4-B35A-548A77AFA3C5}" dt="2023-07-28T15:18:27.165" v="13717" actId="478"/>
          <ac:grpSpMkLst>
            <pc:docMk/>
            <pc:sldMk cId="2693721966" sldId="2147479355"/>
            <ac:grpSpMk id="124" creationId="{6403C523-BD91-52B9-C27F-C31730BA10D6}"/>
          </ac:grpSpMkLst>
        </pc:grpChg>
        <pc:grpChg chg="mod topLvl">
          <ac:chgData name="Nicolas Delfosse" userId="d965f3d4-ea58-4afe-85b0-6f02e8cf3c22" providerId="ADAL" clId="{0B06A6DF-F031-4FC4-B35A-548A77AFA3C5}" dt="2023-07-28T15:33:15.726" v="14316" actId="1076"/>
          <ac:grpSpMkLst>
            <pc:docMk/>
            <pc:sldMk cId="2693721966" sldId="2147479355"/>
            <ac:grpSpMk id="126" creationId="{0DDF2D07-B4D0-B118-D68B-DDB651AFE94B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27" creationId="{0AD2F91A-E37F-341C-EFF0-6E50594FE286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51" creationId="{6492AC66-4612-E815-30CE-2B573B52D85C}"/>
          </ac:grpSpMkLst>
        </pc:grpChg>
        <pc:grpChg chg="mod">
          <ac:chgData name="Nicolas Delfosse" userId="d965f3d4-ea58-4afe-85b0-6f02e8cf3c22" providerId="ADAL" clId="{0B06A6DF-F031-4FC4-B35A-548A77AFA3C5}" dt="2023-07-28T15:17:46.769" v="13704"/>
          <ac:grpSpMkLst>
            <pc:docMk/>
            <pc:sldMk cId="2693721966" sldId="2147479355"/>
            <ac:grpSpMk id="152" creationId="{A704B812-6F03-8156-B274-B171F7B6106A}"/>
          </ac:grpSpMkLst>
        </pc:grpChg>
        <pc:grpChg chg="add">
          <ac:chgData name="Nicolas Delfosse" userId="d965f3d4-ea58-4afe-85b0-6f02e8cf3c22" providerId="ADAL" clId="{0B06A6DF-F031-4FC4-B35A-548A77AFA3C5}" dt="2023-07-28T15:39:27.879" v="14817" actId="164"/>
          <ac:grpSpMkLst>
            <pc:docMk/>
            <pc:sldMk cId="2693721966" sldId="2147479355"/>
            <ac:grpSpMk id="164" creationId="{EA7FB7A6-BD9F-0EA6-1BBD-C0E61D7B57DE}"/>
          </ac:grpSpMkLst>
        </pc:grpChg>
        <pc:grpChg chg="add">
          <ac:chgData name="Nicolas Delfosse" userId="d965f3d4-ea58-4afe-85b0-6f02e8cf3c22" providerId="ADAL" clId="{0B06A6DF-F031-4FC4-B35A-548A77AFA3C5}" dt="2023-07-28T15:39:31.263" v="14818" actId="164"/>
          <ac:grpSpMkLst>
            <pc:docMk/>
            <pc:sldMk cId="2693721966" sldId="2147479355"/>
            <ac:grpSpMk id="165" creationId="{1ACFDA57-F03D-44F9-C93D-9D9358A87660}"/>
          </ac:grpSpMkLst>
        </pc:grpChg>
        <pc:grpChg chg="add mod">
          <ac:chgData name="Nicolas Delfosse" userId="d965f3d4-ea58-4afe-85b0-6f02e8cf3c22" providerId="ADAL" clId="{0B06A6DF-F031-4FC4-B35A-548A77AFA3C5}" dt="2023-07-29T18:37:51.488" v="18818" actId="14100"/>
          <ac:grpSpMkLst>
            <pc:docMk/>
            <pc:sldMk cId="2693721966" sldId="2147479355"/>
            <ac:grpSpMk id="166" creationId="{84296000-69FD-EA82-3EE8-A67255F543C8}"/>
          </ac:grpSpMkLst>
        </pc:grpChg>
        <pc:picChg chg="add mod ord">
          <ac:chgData name="Nicolas Delfosse" userId="d965f3d4-ea58-4afe-85b0-6f02e8cf3c22" providerId="ADAL" clId="{0B06A6DF-F031-4FC4-B35A-548A77AFA3C5}" dt="2023-07-28T15:31:29.538" v="14205" actId="1076"/>
          <ac:picMkLst>
            <pc:docMk/>
            <pc:sldMk cId="2693721966" sldId="2147479355"/>
            <ac:picMk id="41" creationId="{A5A49831-ADFB-B24A-A661-FCBCB61F8171}"/>
          </ac:picMkLst>
        </pc:pic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0" creationId="{8EE10F10-BB1B-A4EC-1456-07FA51F635E8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" creationId="{9C2227E6-72F2-23CC-6411-FE224863A969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6" creationId="{57248386-33F1-4C89-4A88-36211F2CBF81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1" creationId="{397F0FAE-4C7F-9EB4-020E-76BE9E6D3F9D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2" creationId="{CA3BC99D-53F0-0FED-4923-54BDFB848192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3" creationId="{DF03B793-0C85-D0CD-7204-3F55347A3813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4" creationId="{90C3D5B9-AAC2-F33A-8543-03D4F8E0C65F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5" creationId="{F21C1B26-6F06-AC42-4887-E0903EFE75EB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6" creationId="{A5952030-D063-684A-2EF9-23164932DF9F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7" creationId="{DFFA0A5C-BADD-1BEB-193A-8CD97ADCC8BD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28" creationId="{26B9DCEB-0E2C-10AE-CC25-BDE7FDD36548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37" creationId="{0173733C-3DA4-B308-3660-287742E45B0C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38" creationId="{D2F30BC7-3F98-C5CD-AECB-E7C338021884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39" creationId="{755DD055-0B5B-08C9-DEC0-DF8137022089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40" creationId="{A4159405-0C99-1238-BA81-042F1CB8AB2D}"/>
          </ac:cxnSpMkLst>
        </pc:cxnChg>
        <pc:cxnChg chg="del mod topLvl">
          <ac:chgData name="Nicolas Delfosse" userId="d965f3d4-ea58-4afe-85b0-6f02e8cf3c22" providerId="ADAL" clId="{0B06A6DF-F031-4FC4-B35A-548A77AFA3C5}" dt="2023-07-28T15:18:27.165" v="13717" actId="478"/>
          <ac:cxnSpMkLst>
            <pc:docMk/>
            <pc:sldMk cId="2693721966" sldId="2147479355"/>
            <ac:cxnSpMk id="125" creationId="{2CE7CE9E-0FDB-2696-3FF5-814C93038FA3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28" creationId="{68862729-36BB-CD5A-0D6E-82DC04374154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29" creationId="{28BCDBC0-F860-0D5F-40A7-B7880D045AF8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0" creationId="{97954B2F-7F9D-5C97-8297-3917C714F01B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1" creationId="{BBECBCB7-3C20-A762-947A-A76FBF48C6FD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2" creationId="{642DFCB0-F333-4711-2409-821131B47093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3" creationId="{B19CA931-5551-4830-EE8B-E8922AA69D43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4" creationId="{3E184914-ECFA-BD21-F3AC-04009A048DB0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5" creationId="{E34FAF45-B13C-C30F-A447-DD16C6B2D997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6" creationId="{757DD0B3-D0E2-8C96-E4A9-5C5A57FECD70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7" creationId="{7E93EF33-90C9-5BCA-945E-F28ECED14DA9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39" creationId="{5E59859C-3297-CB92-8F30-FAF0188834DD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42" creationId="{ED307371-1C13-E804-7AFB-D9674313B095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44" creationId="{B5DBAFD4-2F0F-227F-8494-FF0E8F1BAD2B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45" creationId="{126137D3-3617-BFDA-1D96-9C0A21ED8612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48" creationId="{B5F591D1-4507-E3F8-5863-89A5D5F2A912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50" creationId="{63F98AA9-10C9-CE02-DB9E-6EAE469197AA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54" creationId="{A9BBB4C1-F27F-B905-CA55-841443D73AD7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56" creationId="{A3CB267B-F7EA-9148-41FF-8EBCB161039D}"/>
          </ac:cxnSpMkLst>
        </pc:cxnChg>
        <pc:cxnChg chg="mod">
          <ac:chgData name="Nicolas Delfosse" userId="d965f3d4-ea58-4afe-85b0-6f02e8cf3c22" providerId="ADAL" clId="{0B06A6DF-F031-4FC4-B35A-548A77AFA3C5}" dt="2023-07-28T15:17:46.769" v="13704"/>
          <ac:cxnSpMkLst>
            <pc:docMk/>
            <pc:sldMk cId="2693721966" sldId="2147479355"/>
            <ac:cxnSpMk id="158" creationId="{DA6A020F-A1FA-3F45-C1F0-6F092E928A96}"/>
          </ac:cxnSpMkLst>
        </pc:cxnChg>
      </pc:sldChg>
      <pc:sldChg chg="modSp new mod">
        <pc:chgData name="Nicolas Delfosse" userId="d965f3d4-ea58-4afe-85b0-6f02e8cf3c22" providerId="ADAL" clId="{0B06A6DF-F031-4FC4-B35A-548A77AFA3C5}" dt="2023-07-28T16:07:33.672" v="16147" actId="20577"/>
        <pc:sldMkLst>
          <pc:docMk/>
          <pc:sldMk cId="679809214" sldId="2147479356"/>
        </pc:sldMkLst>
        <pc:spChg chg="mod">
          <ac:chgData name="Nicolas Delfosse" userId="d965f3d4-ea58-4afe-85b0-6f02e8cf3c22" providerId="ADAL" clId="{0B06A6DF-F031-4FC4-B35A-548A77AFA3C5}" dt="2023-07-28T16:07:33.672" v="16147" actId="20577"/>
          <ac:spMkLst>
            <pc:docMk/>
            <pc:sldMk cId="679809214" sldId="2147479356"/>
            <ac:spMk id="2" creationId="{D1EE8EB1-AA70-DAE3-B7D1-C4129EECF6C0}"/>
          </ac:spMkLst>
        </pc:spChg>
      </pc:sldChg>
      <pc:sldChg chg="modSp new del mod">
        <pc:chgData name="Nicolas Delfosse" userId="d965f3d4-ea58-4afe-85b0-6f02e8cf3c22" providerId="ADAL" clId="{0B06A6DF-F031-4FC4-B35A-548A77AFA3C5}" dt="2023-07-28T16:06:50.334" v="16067" actId="47"/>
        <pc:sldMkLst>
          <pc:docMk/>
          <pc:sldMk cId="1811105901" sldId="2147479356"/>
        </pc:sldMkLst>
        <pc:spChg chg="mod">
          <ac:chgData name="Nicolas Delfosse" userId="d965f3d4-ea58-4afe-85b0-6f02e8cf3c22" providerId="ADAL" clId="{0B06A6DF-F031-4FC4-B35A-548A77AFA3C5}" dt="2023-07-28T16:06:46.959" v="16066" actId="20577"/>
          <ac:spMkLst>
            <pc:docMk/>
            <pc:sldMk cId="1811105901" sldId="2147479356"/>
            <ac:spMk id="2" creationId="{5A904165-02B0-8C2B-D45A-2178EE5AEE8B}"/>
          </ac:spMkLst>
        </pc:spChg>
      </pc:sldChg>
      <pc:sldChg chg="new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793480777" sldId="2147479357"/>
        </pc:sldMkLst>
      </pc:sldChg>
      <pc:sldChg chg="new del">
        <pc:chgData name="Nicolas Delfosse" userId="d965f3d4-ea58-4afe-85b0-6f02e8cf3c22" providerId="ADAL" clId="{0B06A6DF-F031-4FC4-B35A-548A77AFA3C5}" dt="2023-07-28T19:16:27.858" v="17594" actId="47"/>
        <pc:sldMkLst>
          <pc:docMk/>
          <pc:sldMk cId="2786785687" sldId="2147479358"/>
        </pc:sldMkLst>
      </pc:sldChg>
      <pc:sldChg chg="addSp delSp modSp new add del mod modAnim modShow">
        <pc:chgData name="Nicolas Delfosse" userId="d965f3d4-ea58-4afe-85b0-6f02e8cf3c22" providerId="ADAL" clId="{0B06A6DF-F031-4FC4-B35A-548A77AFA3C5}" dt="2023-07-28T19:17:26.043" v="17638" actId="47"/>
        <pc:sldMkLst>
          <pc:docMk/>
          <pc:sldMk cId="2899525269" sldId="2147479359"/>
        </pc:sldMkLst>
        <pc:spChg chg="mod">
          <ac:chgData name="Nicolas Delfosse" userId="d965f3d4-ea58-4afe-85b0-6f02e8cf3c22" providerId="ADAL" clId="{0B06A6DF-F031-4FC4-B35A-548A77AFA3C5}" dt="2023-07-28T16:09:52.862" v="16306" actId="20577"/>
          <ac:spMkLst>
            <pc:docMk/>
            <pc:sldMk cId="2899525269" sldId="2147479359"/>
            <ac:spMk id="2" creationId="{02700F98-E8FB-D7EF-3719-B96717272F23}"/>
          </ac:spMkLst>
        </pc:spChg>
        <pc:spChg chg="mod">
          <ac:chgData name="Nicolas Delfosse" userId="d965f3d4-ea58-4afe-85b0-6f02e8cf3c22" providerId="ADAL" clId="{0B06A6DF-F031-4FC4-B35A-548A77AFA3C5}" dt="2023-07-28T16:11:09.109" v="16453" actId="20577"/>
          <ac:spMkLst>
            <pc:docMk/>
            <pc:sldMk cId="2899525269" sldId="2147479359"/>
            <ac:spMk id="3" creationId="{93914A02-FEC5-3435-2F60-3C2498205707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" creationId="{B66474B4-5280-8FE9-76C1-184432C279D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" creationId="{9878D7C4-C6C4-30C3-655F-04D89B81567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" creationId="{F9019919-F724-BDEE-FB78-7A963F1D377C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6" creationId="{9891966A-6A14-9947-28C9-949FEB906F21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7" creationId="{1761B10D-5253-7343-47E8-A9F752768AC7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9" creationId="{22FDF451-9A43-5FF7-20D6-8798DED41D2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20" creationId="{80051625-059F-7244-87B4-3734B8E30CA9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22" creationId="{17A58CDD-F200-0DB3-1756-0A25823D6B16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24" creationId="{E7D06C04-8BFF-74DE-8D09-438F146CEB49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25" creationId="{183185D3-C4BD-ECB2-EFA0-C2E17A74019D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4" creationId="{D96AD81B-EA4E-591E-1368-1A68EA9DA7E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5" creationId="{66DADF2F-0B0E-877A-B48C-2F9AA3E4D0AE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6" creationId="{714A1CAA-4FEB-17BE-5D69-88D0F517666C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7" creationId="{F4733706-9E53-80E2-12E0-D4B5B735A2F7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8" creationId="{59A83AB6-0677-3BA7-91C0-3F78D1BD097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39" creationId="{4DBFE640-3409-1BD9-1776-5EAE583F7FBE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40" creationId="{9969C19B-0F5F-68A2-496D-667112337EF1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41" creationId="{1878F7CF-294D-841C-A8B8-AA07DADCA9F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48" creationId="{5EAC0C89-F693-2241-96AC-D934B2B4464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58" creationId="{F8D69597-A8CB-2036-B972-9C06B959527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0" creationId="{250CB56E-BEB9-1835-7012-2AA029AAFC2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1" creationId="{4C00CEDE-5BBC-7687-8B57-245AB9DBB64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2" creationId="{6832FE3E-84BF-7611-832F-16DE9F5D911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3" creationId="{293C6DDD-44B8-6C95-753E-535C72DF6D4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4" creationId="{782E0832-BF81-A143-E305-945D50F4334F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5" creationId="{F45E5AC9-D13F-05EE-BD00-211DDBCC5F8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6" creationId="{DACCB607-CFAA-6435-4017-766E7B12AB9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7" creationId="{852CCBFA-2DC2-9508-15D9-BB0E32A4F04D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8" creationId="{4604BC12-569E-A00E-C209-9E1DC58FC34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69" creationId="{6C3FAF60-2E6B-07A5-795A-797127718EE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70" creationId="{DF74DA31-E822-37B3-4198-FE9210A89F0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71" creationId="{9EEDCF26-FF43-9344-4F5A-DD8823403D3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1" creationId="{B2F4E8F4-2207-2AA9-A196-64DE31363B0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2" creationId="{79DE7541-A5EF-3797-15D9-3BE597853C0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3" creationId="{869A32B4-C861-92F4-BB1C-187E92AEE4B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4" creationId="{5631C276-8000-67AF-D5B8-651E6153C93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5" creationId="{7F33B28D-26C2-08FC-BA25-A90383DDA10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6" creationId="{95CBB749-42A5-05AF-89D0-9016BC36934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7" creationId="{833003B3-979D-7F86-952F-699183B82946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8" creationId="{36FA0AC1-1D83-16E0-0008-0B739556771F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89" creationId="{E807F188-C965-6075-ABFF-CE7FFF94EC59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0" creationId="{477BBB91-15A1-642D-77B2-F8F879FE99B5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1" creationId="{F80B1A12-4CAE-FDED-270B-61D251590F15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2" creationId="{875E1031-B619-57AC-14BD-793AA5EC3C6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3" creationId="{2DC1A7F2-75EC-7976-93A7-3EAA48358C2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4" creationId="{A085C733-318E-E95D-A9C1-E9FA12E850DD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5" creationId="{9A8F2C24-DBF8-15F0-B0E1-5550109B3AB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6" creationId="{45FB2D55-A3AF-D747-0A28-B1DE2B8E1282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7" creationId="{88273EDE-690F-5D89-75FE-F4F4273AED3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8" creationId="{2E2AE1F0-2387-D599-BF76-5C1389E09AB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99" creationId="{B86BA900-42A7-1DF1-CCEC-762CCFD2A8F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0" creationId="{12094D49-C0A0-4FDD-FAC0-8C64C11F694F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1" creationId="{47084550-F2BF-5478-7F31-D871B653BAD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2" creationId="{1BF37118-E397-1CAA-4878-19C6D86D5B4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3" creationId="{562982BE-6322-7D1B-6A09-0310625958ED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4" creationId="{AEA39797-5862-E3F8-CA3C-F476EC3C9FD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5" creationId="{977020AF-8404-727A-2286-E14ADAF31A6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6" creationId="{CABFCDD6-FA28-2A9A-18D5-9988B6D88417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7" creationId="{36032B72-4F32-6F16-9C57-6B2C4D7331AE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8" creationId="{4D9783AB-B712-143D-F203-AB3CC715D615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09" creationId="{A3A45DAC-0DC3-8313-A18A-8AEB922545B6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0" creationId="{12DE030F-3715-6492-C522-79280FDAC6C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4" creationId="{30C5A420-E41D-8C70-07A0-0F6EAE288AEF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5" creationId="{B32C10F2-65AF-1C4F-19AE-5801770F2D5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6" creationId="{55CBB5C7-1470-454D-79A5-AED27981FE3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7" creationId="{46DCDF43-E83B-B0D8-37D5-63A57E65502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8" creationId="{5D4A5531-70CD-60AB-2EAA-AB853A6CC58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19" creationId="{22E5873B-2BE3-5008-2E63-E0A09A0E2791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22" creationId="{992D9921-EC84-7AEC-ADF9-DBF8FE5BF7CC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23" creationId="{7AE16B6B-B28C-7B06-00D1-1F6EB7EBE16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24" creationId="{F7780F20-B55A-BFCF-E275-700CA18BF091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25" creationId="{A076AD96-AAA7-1157-E719-78BA7A0EFFB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28" creationId="{4A750040-9AF4-BAEE-A564-23638A6E6284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0" creationId="{C61BF1BF-C765-FE85-AEAD-584F7BB2C56B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2" creationId="{DA2E60EF-7269-A724-82C0-3AA875B4A16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3" creationId="{E6001B5C-5C11-8B9A-4F32-9FED2D2C7FBA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5" creationId="{88CA4706-2208-5B64-E42E-987669B1AE8C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8" creationId="{281F6CD2-547B-3BC3-542D-07B981094F20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49" creationId="{E9265F10-E1B2-27FE-2370-CAC8D5C04D83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51" creationId="{72908163-C05B-C623-5299-744CF5980395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55" creationId="{C03E331D-E1CB-8302-73EA-3943961D2EF8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57" creationId="{81C05B20-FD90-F1CF-4359-80B3EA9B524E}"/>
          </ac:spMkLst>
        </pc:spChg>
        <pc:spChg chg="mod">
          <ac:chgData name="Nicolas Delfosse" userId="d965f3d4-ea58-4afe-85b0-6f02e8cf3c22" providerId="ADAL" clId="{0B06A6DF-F031-4FC4-B35A-548A77AFA3C5}" dt="2023-07-28T16:10:26.720" v="16375"/>
          <ac:spMkLst>
            <pc:docMk/>
            <pc:sldMk cId="2899525269" sldId="2147479359"/>
            <ac:spMk id="159" creationId="{473B4ED7-00AD-9BA4-3DF6-2047C8E465B9}"/>
          </ac:spMkLst>
        </pc:spChg>
        <pc:grpChg chg="add del mod">
          <ac:chgData name="Nicolas Delfosse" userId="d965f3d4-ea58-4afe-85b0-6f02e8cf3c22" providerId="ADAL" clId="{0B06A6DF-F031-4FC4-B35A-548A77AFA3C5}" dt="2023-07-28T16:10:27.841" v="16376"/>
          <ac:grpSpMkLst>
            <pc:docMk/>
            <pc:sldMk cId="2899525269" sldId="2147479359"/>
            <ac:grpSpMk id="4" creationId="{E0D5B040-A593-3C31-E6CF-76932191E82C}"/>
          </ac:grpSpMkLst>
        </pc:grpChg>
        <pc:grpChg chg="add del mod">
          <ac:chgData name="Nicolas Delfosse" userId="d965f3d4-ea58-4afe-85b0-6f02e8cf3c22" providerId="ADAL" clId="{0B06A6DF-F031-4FC4-B35A-548A77AFA3C5}" dt="2023-07-28T16:10:27.841" v="16376"/>
          <ac:grpSpMkLst>
            <pc:docMk/>
            <pc:sldMk cId="2899525269" sldId="2147479359"/>
            <ac:grpSpMk id="7" creationId="{8A0BA55D-562A-F327-6E31-E5578D58A082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8" creationId="{96DAA65F-C73A-7428-C2EE-0C17F30E0CC8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0" creationId="{38610935-5FA0-0CA0-3ADC-C4392DCD8E3E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1" creationId="{C035A582-D826-1565-1102-B50022EF76FA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2" creationId="{9367B47B-0F8B-39F5-B917-101B058DFFA4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3" creationId="{8F98DF7B-9980-7038-7696-2CE4709BD9FF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23" creationId="{ABC74620-1E63-C82C-8C91-C113EFDE2806}"/>
          </ac:grpSpMkLst>
        </pc:grpChg>
        <pc:grpChg chg="add del mod">
          <ac:chgData name="Nicolas Delfosse" userId="d965f3d4-ea58-4afe-85b0-6f02e8cf3c22" providerId="ADAL" clId="{0B06A6DF-F031-4FC4-B35A-548A77AFA3C5}" dt="2023-07-28T16:10:27.841" v="16376"/>
          <ac:grpSpMkLst>
            <pc:docMk/>
            <pc:sldMk cId="2899525269" sldId="2147479359"/>
            <ac:grpSpMk id="46" creationId="{33FFE47C-25FC-B6B3-2A9D-6D580E0C728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47" creationId="{50098F78-ED0B-43E5-C208-E269438D85A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49" creationId="{47698FBD-30FE-8BE5-FA85-5FB46B2CF3AE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0" creationId="{F15502D2-1116-26F1-8C85-D748FA3A8F58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1" creationId="{1B139D80-4009-5FEF-D9D8-4CCD905D943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2" creationId="{947F04F6-C841-356E-9E2C-DA638F59D414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3" creationId="{1D918ADE-B4FF-BAAE-1F62-09AA3989E596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4" creationId="{5F389270-7263-9D70-54C7-DCB251155D0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5" creationId="{74E74D62-7215-73A6-D2F7-84291D480DAE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6" creationId="{3C46AD70-0A46-791E-FD79-F516B8AC0D61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7" creationId="{21259554-A8DE-B2CB-BAE1-58B9124CE80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59" creationId="{80044130-7E1A-D8C4-2BF6-352AAFA5429C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2" creationId="{590276E9-6220-DAD2-8D5A-B2136610AC41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3" creationId="{CDA22756-C9D6-F9D9-892B-68C99710B5BE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4" creationId="{3AE6CB89-2908-1A43-1D28-11F3F4BDDD61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5" creationId="{83A6587A-A96F-17A5-0C31-470FF8CB002F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6" creationId="{4B41CD05-B832-B706-FDD5-57E98ED3EC88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7" creationId="{F6B05068-2C03-4BDC-9012-5078AACCB922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8" creationId="{E47B6449-93C9-A629-B6FB-F8601C41CA32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79" creationId="{D8B9600B-6BDB-DA91-4AAC-88FE022AF23D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80" creationId="{DD2500F2-9C79-13D0-26D0-6DDC13EDAD5E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11" creationId="{640B64E9-F2AF-74C2-79E3-5D822FB5D291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12" creationId="{C8E71A6E-636A-22D3-0662-FFD5EA00B7CA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13" creationId="{93130A8B-62DD-8D32-10DA-F3D1FEF17546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20" creationId="{4C6BFA23-9A4F-2CF0-7ECE-ABD53EEE19CA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21" creationId="{5284C698-BD9F-CB29-CC74-A019E2A80534}"/>
          </ac:grpSpMkLst>
        </pc:grpChg>
        <pc:grpChg chg="add del mod">
          <ac:chgData name="Nicolas Delfosse" userId="d965f3d4-ea58-4afe-85b0-6f02e8cf3c22" providerId="ADAL" clId="{0B06A6DF-F031-4FC4-B35A-548A77AFA3C5}" dt="2023-07-28T16:10:27.841" v="16376"/>
          <ac:grpSpMkLst>
            <pc:docMk/>
            <pc:sldMk cId="2899525269" sldId="2147479359"/>
            <ac:grpSpMk id="126" creationId="{4ACD3895-1C60-99CA-7F3D-0C798BB4C229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27" creationId="{7854532C-A5A7-C9FA-85E8-3D4C712D0A50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29" creationId="{11E7069D-2A00-B807-47D2-2FC129A1B0A1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53" creationId="{EEA81837-30FB-BD82-8A81-7072FD2E1567}"/>
          </ac:grpSpMkLst>
        </pc:grpChg>
        <pc:grpChg chg="mod">
          <ac:chgData name="Nicolas Delfosse" userId="d965f3d4-ea58-4afe-85b0-6f02e8cf3c22" providerId="ADAL" clId="{0B06A6DF-F031-4FC4-B35A-548A77AFA3C5}" dt="2023-07-28T16:10:26.720" v="16375"/>
          <ac:grpSpMkLst>
            <pc:docMk/>
            <pc:sldMk cId="2899525269" sldId="2147479359"/>
            <ac:grpSpMk id="154" creationId="{9C536783-5905-8EBA-394C-4D3BB78B1833}"/>
          </ac:grpSpMkLst>
        </pc:grpChg>
        <pc:picChg chg="mod">
          <ac:chgData name="Nicolas Delfosse" userId="d965f3d4-ea58-4afe-85b0-6f02e8cf3c22" providerId="ADAL" clId="{0B06A6DF-F031-4FC4-B35A-548A77AFA3C5}" dt="2023-07-28T16:10:26.720" v="16375"/>
          <ac:picMkLst>
            <pc:docMk/>
            <pc:sldMk cId="2899525269" sldId="2147479359"/>
            <ac:picMk id="5" creationId="{C939ACEE-B607-B0FD-36A6-75BE67298A68}"/>
          </ac:picMkLst>
        </pc:pic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5" creationId="{DCD00117-B0F6-0287-307C-E83E18CBA905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8" creationId="{62925794-2D19-4EE0-C1E8-EFC1758BA67F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21" creationId="{BDD35B02-93CB-34FF-ECFB-7857C27982CB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26" creationId="{8C04AA70-BCF5-213D-8782-EE7FBEDFC7BA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27" creationId="{00271174-075C-94D4-318D-7B4908115092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28" creationId="{37B4965E-C00B-8BAB-46A5-89D0005374BA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29" creationId="{27520045-7C73-529A-7D4E-8FB8833D9C6B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30" creationId="{F62C34E0-481C-29A0-EE90-25187A985C9A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31" creationId="{3DD9027A-BA6D-5653-84C9-432DA59B67F4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32" creationId="{B84FF257-F2ED-C399-97EB-AF0EE4074056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33" creationId="{FD9C746E-B6FE-90BE-8877-C2BCAB8A1ECE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42" creationId="{4DA5CA08-A916-2CBC-6AF4-7F975B2D0CD8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43" creationId="{7B3C48A3-626C-09D6-E8C1-4F380CCF049D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44" creationId="{9E5BADBB-3732-9E03-DEAB-552FAF897534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45" creationId="{C024BBD7-04E8-EC1D-AF52-16BC40CE8568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0" creationId="{B02B4089-2277-44DA-6CB4-454F6334F350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1" creationId="{493191F9-DC49-7519-745C-3F4CB2F523F4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2" creationId="{D6CD284D-8D19-369D-A600-2FE35AF6ED6F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3" creationId="{9FD0C892-72D7-AED2-4628-2BBE740D7FED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4" creationId="{143CE650-084F-FE85-5C1E-56DC6887A893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5" creationId="{8FBABFD1-5C1B-4ADE-8D35-7411B51F6933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6" creationId="{A689B019-5BA7-4BDF-9EBC-7C486CF296A3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7" creationId="{40BA00A0-F54E-96F0-0C7F-5066DF505D80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8" creationId="{60F5AF27-F8BE-2593-E465-C4AC6A6652DE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39" creationId="{C19FC08B-B1E9-687A-8894-2AA35244552F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41" creationId="{DD921FEC-AC16-242A-F699-FA3D47DE7E15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44" creationId="{49CF404E-9F34-5D09-521F-9546F2A5B6D1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46" creationId="{B9918891-55BB-9224-FFC3-E406FF64F9EA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47" creationId="{936D235E-0FD1-34C0-AC94-9A76D6A8C140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50" creationId="{1C972DDD-16D4-9298-7118-8E7E682E0ADC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52" creationId="{79884E9C-F91A-1FDB-4028-5EA0E6397648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56" creationId="{88A879F1-E9A2-33E8-0102-2B3B52F1A27D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58" creationId="{BF92A4FC-C84E-D552-2B25-C087C517C248}"/>
          </ac:cxnSpMkLst>
        </pc:cxnChg>
        <pc:cxnChg chg="mod">
          <ac:chgData name="Nicolas Delfosse" userId="d965f3d4-ea58-4afe-85b0-6f02e8cf3c22" providerId="ADAL" clId="{0B06A6DF-F031-4FC4-B35A-548A77AFA3C5}" dt="2023-07-28T16:10:26.720" v="16375"/>
          <ac:cxnSpMkLst>
            <pc:docMk/>
            <pc:sldMk cId="2899525269" sldId="2147479359"/>
            <ac:cxnSpMk id="160" creationId="{EF0DE850-CDF0-F99A-32A3-5FA2095E68EE}"/>
          </ac:cxnSpMkLst>
        </pc:cxnChg>
      </pc:sldChg>
      <pc:sldChg chg="addSp delSp modSp new mod ord delAnim modAnim">
        <pc:chgData name="Nicolas Delfosse" userId="d965f3d4-ea58-4afe-85b0-6f02e8cf3c22" providerId="ADAL" clId="{0B06A6DF-F031-4FC4-B35A-548A77AFA3C5}" dt="2023-07-28T19:35:13.328" v="18093"/>
        <pc:sldMkLst>
          <pc:docMk/>
          <pc:sldMk cId="2767231569" sldId="2147479360"/>
        </pc:sldMkLst>
        <pc:spChg chg="mod">
          <ac:chgData name="Nicolas Delfosse" userId="d965f3d4-ea58-4afe-85b0-6f02e8cf3c22" providerId="ADAL" clId="{0B06A6DF-F031-4FC4-B35A-548A77AFA3C5}" dt="2023-07-28T18:38:49.582" v="16566" actId="20577"/>
          <ac:spMkLst>
            <pc:docMk/>
            <pc:sldMk cId="2767231569" sldId="2147479360"/>
            <ac:spMk id="2" creationId="{7B6A7F17-1BC4-F6EA-01E7-0B29DDE3EFCE}"/>
          </ac:spMkLst>
        </pc:spChg>
        <pc:spChg chg="mod">
          <ac:chgData name="Nicolas Delfosse" userId="d965f3d4-ea58-4afe-85b0-6f02e8cf3c22" providerId="ADAL" clId="{0B06A6DF-F031-4FC4-B35A-548A77AFA3C5}" dt="2023-07-28T19:14:38.648" v="17587" actId="20577"/>
          <ac:spMkLst>
            <pc:docMk/>
            <pc:sldMk cId="2767231569" sldId="2147479360"/>
            <ac:spMk id="3" creationId="{FE5D3304-7EDF-51D5-8165-93052D051386}"/>
          </ac:spMkLst>
        </pc:spChg>
        <pc:spChg chg="add mod">
          <ac:chgData name="Nicolas Delfosse" userId="d965f3d4-ea58-4afe-85b0-6f02e8cf3c22" providerId="ADAL" clId="{0B06A6DF-F031-4FC4-B35A-548A77AFA3C5}" dt="2023-07-28T19:03:02.866" v="17339" actId="1076"/>
          <ac:spMkLst>
            <pc:docMk/>
            <pc:sldMk cId="2767231569" sldId="2147479360"/>
            <ac:spMk id="10" creationId="{7AC2E2AB-24EA-FE80-2C39-FB0C00DCC053}"/>
          </ac:spMkLst>
        </pc:spChg>
        <pc:spChg chg="del mod">
          <ac:chgData name="Nicolas Delfosse" userId="d965f3d4-ea58-4afe-85b0-6f02e8cf3c22" providerId="ADAL" clId="{0B06A6DF-F031-4FC4-B35A-548A77AFA3C5}" dt="2023-07-28T18:58:11.866" v="17316" actId="478"/>
          <ac:spMkLst>
            <pc:docMk/>
            <pc:sldMk cId="2767231569" sldId="2147479360"/>
            <ac:spMk id="12" creationId="{2DC7B38E-09FE-8562-4F6B-14AD440307DA}"/>
          </ac:spMkLst>
        </pc:spChg>
        <pc:spChg chg="add mod">
          <ac:chgData name="Nicolas Delfosse" userId="d965f3d4-ea58-4afe-85b0-6f02e8cf3c22" providerId="ADAL" clId="{0B06A6DF-F031-4FC4-B35A-548A77AFA3C5}" dt="2023-07-28T19:03:29.240" v="17366" actId="20577"/>
          <ac:spMkLst>
            <pc:docMk/>
            <pc:sldMk cId="2767231569" sldId="2147479360"/>
            <ac:spMk id="12" creationId="{EB51DC09-D371-5902-1952-7A52D2E5D034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13" creationId="{39B31317-E9E6-7324-B0C1-FAFF11A8E1D0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0" creationId="{8D7F7F6B-1937-0A87-AD9B-3BA15696B904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2" creationId="{08F4CB3C-9249-3166-CC9B-3C749BB3B440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3" creationId="{53B78DC7-5D84-112F-3EB7-A5690C1EA64C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5" creationId="{E6B3AF99-7E5E-41F5-C82F-C46D8E84FB7F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6" creationId="{4C0FB740-35D4-0486-C86E-C7F5E7545807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8" creationId="{0073A7DC-0248-C6DA-13E8-4F17BC456F14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29" creationId="{5A067670-99D9-6437-B1B7-AC7EFC03FA86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31" creationId="{F2EB4C72-96DA-41D8-1E56-0185E96493B0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32" creationId="{612049E7-87E9-4C80-FE46-9FC885E2FDDE}"/>
          </ac:spMkLst>
        </pc:spChg>
        <pc:spChg chg="mod">
          <ac:chgData name="Nicolas Delfosse" userId="d965f3d4-ea58-4afe-85b0-6f02e8cf3c22" providerId="ADAL" clId="{0B06A6DF-F031-4FC4-B35A-548A77AFA3C5}" dt="2023-07-28T18:46:36.956" v="16619"/>
          <ac:spMkLst>
            <pc:docMk/>
            <pc:sldMk cId="2767231569" sldId="2147479360"/>
            <ac:spMk id="34" creationId="{05D13742-EC63-1CAD-6482-8DD4ADACB9EE}"/>
          </ac:spMkLst>
        </pc:spChg>
        <pc:spChg chg="add mod">
          <ac:chgData name="Nicolas Delfosse" userId="d965f3d4-ea58-4afe-85b0-6f02e8cf3c22" providerId="ADAL" clId="{0B06A6DF-F031-4FC4-B35A-548A77AFA3C5}" dt="2023-07-28T18:47:30.724" v="16669" actId="1076"/>
          <ac:spMkLst>
            <pc:docMk/>
            <pc:sldMk cId="2767231569" sldId="2147479360"/>
            <ac:spMk id="35" creationId="{CF3B4FCE-53D8-69BB-780A-1AC1A17E4EEC}"/>
          </ac:spMkLst>
        </pc:spChg>
        <pc:spChg chg="add mod">
          <ac:chgData name="Nicolas Delfosse" userId="d965f3d4-ea58-4afe-85b0-6f02e8cf3c22" providerId="ADAL" clId="{0B06A6DF-F031-4FC4-B35A-548A77AFA3C5}" dt="2023-07-28T18:47:30.724" v="16669" actId="1076"/>
          <ac:spMkLst>
            <pc:docMk/>
            <pc:sldMk cId="2767231569" sldId="2147479360"/>
            <ac:spMk id="36" creationId="{DABB0337-0224-24FF-4D31-F8DC5FEA5CA2}"/>
          </ac:spMkLst>
        </pc:spChg>
        <pc:spChg chg="add mod">
          <ac:chgData name="Nicolas Delfosse" userId="d965f3d4-ea58-4afe-85b0-6f02e8cf3c22" providerId="ADAL" clId="{0B06A6DF-F031-4FC4-B35A-548A77AFA3C5}" dt="2023-07-28T19:02:29.378" v="17328" actId="1076"/>
          <ac:spMkLst>
            <pc:docMk/>
            <pc:sldMk cId="2767231569" sldId="2147479360"/>
            <ac:spMk id="37" creationId="{47C19F16-6686-D7F8-EB37-C8EE16C76EC9}"/>
          </ac:spMkLst>
        </pc:spChg>
        <pc:spChg chg="add mod">
          <ac:chgData name="Nicolas Delfosse" userId="d965f3d4-ea58-4afe-85b0-6f02e8cf3c22" providerId="ADAL" clId="{0B06A6DF-F031-4FC4-B35A-548A77AFA3C5}" dt="2023-07-28T19:03:52.647" v="17373" actId="14100"/>
          <ac:spMkLst>
            <pc:docMk/>
            <pc:sldMk cId="2767231569" sldId="2147479360"/>
            <ac:spMk id="38" creationId="{6BF52F34-0EE6-FBD3-6BC0-5B142EF312AB}"/>
          </ac:spMkLst>
        </pc:spChg>
        <pc:spChg chg="add del mod">
          <ac:chgData name="Nicolas Delfosse" userId="d965f3d4-ea58-4afe-85b0-6f02e8cf3c22" providerId="ADAL" clId="{0B06A6DF-F031-4FC4-B35A-548A77AFA3C5}" dt="2023-07-28T18:55:38.469" v="17272" actId="478"/>
          <ac:spMkLst>
            <pc:docMk/>
            <pc:sldMk cId="2767231569" sldId="2147479360"/>
            <ac:spMk id="38" creationId="{7345CE7F-9042-048F-0F1E-FA79240CBF0C}"/>
          </ac:spMkLst>
        </pc:spChg>
        <pc:spChg chg="add mod">
          <ac:chgData name="Nicolas Delfosse" userId="d965f3d4-ea58-4afe-85b0-6f02e8cf3c22" providerId="ADAL" clId="{0B06A6DF-F031-4FC4-B35A-548A77AFA3C5}" dt="2023-07-28T19:02:29.378" v="17328" actId="1076"/>
          <ac:spMkLst>
            <pc:docMk/>
            <pc:sldMk cId="2767231569" sldId="2147479360"/>
            <ac:spMk id="39" creationId="{873EBC9E-462E-A599-A3B0-18F784CE1FA9}"/>
          </ac:spMkLst>
        </pc:spChg>
        <pc:spChg chg="add mod">
          <ac:chgData name="Nicolas Delfosse" userId="d965f3d4-ea58-4afe-85b0-6f02e8cf3c22" providerId="ADAL" clId="{0B06A6DF-F031-4FC4-B35A-548A77AFA3C5}" dt="2023-07-28T19:02:29.378" v="17328" actId="1076"/>
          <ac:spMkLst>
            <pc:docMk/>
            <pc:sldMk cId="2767231569" sldId="2147479360"/>
            <ac:spMk id="40" creationId="{C1118945-AD5E-B50C-97AB-6C9608161E5A}"/>
          </ac:spMkLst>
        </pc:spChg>
        <pc:spChg chg="add del mod">
          <ac:chgData name="Nicolas Delfosse" userId="d965f3d4-ea58-4afe-85b0-6f02e8cf3c22" providerId="ADAL" clId="{0B06A6DF-F031-4FC4-B35A-548A77AFA3C5}" dt="2023-07-28T19:02:29.378" v="17328" actId="1076"/>
          <ac:spMkLst>
            <pc:docMk/>
            <pc:sldMk cId="2767231569" sldId="2147479360"/>
            <ac:spMk id="41" creationId="{BBF2020B-DF73-6784-D8BA-CDB8B62A6B7D}"/>
          </ac:spMkLst>
        </pc:spChg>
        <pc:spChg chg="add mod">
          <ac:chgData name="Nicolas Delfosse" userId="d965f3d4-ea58-4afe-85b0-6f02e8cf3c22" providerId="ADAL" clId="{0B06A6DF-F031-4FC4-B35A-548A77AFA3C5}" dt="2023-07-28T19:02:29.378" v="17328" actId="1076"/>
          <ac:spMkLst>
            <pc:docMk/>
            <pc:sldMk cId="2767231569" sldId="2147479360"/>
            <ac:spMk id="42" creationId="{03196688-A193-0D27-F680-57E6E5504812}"/>
          </ac:spMkLst>
        </pc:spChg>
        <pc:spChg chg="add mod">
          <ac:chgData name="Nicolas Delfosse" userId="d965f3d4-ea58-4afe-85b0-6f02e8cf3c22" providerId="ADAL" clId="{0B06A6DF-F031-4FC4-B35A-548A77AFA3C5}" dt="2023-07-28T19:04:25.113" v="17395" actId="1076"/>
          <ac:spMkLst>
            <pc:docMk/>
            <pc:sldMk cId="2767231569" sldId="2147479360"/>
            <ac:spMk id="44" creationId="{92D44F7A-A42C-F312-4E1C-F134EE36D22C}"/>
          </ac:spMkLst>
        </pc:spChg>
        <pc:spChg chg="add del mod">
          <ac:chgData name="Nicolas Delfosse" userId="d965f3d4-ea58-4afe-85b0-6f02e8cf3c22" providerId="ADAL" clId="{0B06A6DF-F031-4FC4-B35A-548A77AFA3C5}" dt="2023-07-28T19:04:41.408" v="17399"/>
          <ac:spMkLst>
            <pc:docMk/>
            <pc:sldMk cId="2767231569" sldId="2147479360"/>
            <ac:spMk id="45" creationId="{0C31047D-D11A-B4C1-EE00-FDB75DF43591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45" creationId="{2D54073E-7609-39FE-7924-4AC2CD5FBD1D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46" creationId="{D33CB467-0006-C039-BE30-D87C68E30CA6}"/>
          </ac:spMkLst>
        </pc:spChg>
        <pc:spChg chg="add del mod">
          <ac:chgData name="Nicolas Delfosse" userId="d965f3d4-ea58-4afe-85b0-6f02e8cf3c22" providerId="ADAL" clId="{0B06A6DF-F031-4FC4-B35A-548A77AFA3C5}" dt="2023-07-28T19:04:41.408" v="17399"/>
          <ac:spMkLst>
            <pc:docMk/>
            <pc:sldMk cId="2767231569" sldId="2147479360"/>
            <ac:spMk id="47" creationId="{B80E08D9-8F77-9143-3BE4-49D541D839A6}"/>
          </ac:spMkLst>
        </pc:spChg>
        <pc:spChg chg="del mod topLvl">
          <ac:chgData name="Nicolas Delfosse" userId="d965f3d4-ea58-4afe-85b0-6f02e8cf3c22" providerId="ADAL" clId="{0B06A6DF-F031-4FC4-B35A-548A77AFA3C5}" dt="2023-07-28T19:05:32.454" v="17406" actId="478"/>
          <ac:spMkLst>
            <pc:docMk/>
            <pc:sldMk cId="2767231569" sldId="2147479360"/>
            <ac:spMk id="50" creationId="{A2BEFD10-BB2C-6B71-CBC3-9550D1D7842C}"/>
          </ac:spMkLst>
        </pc:spChg>
        <pc:spChg chg="del mod">
          <ac:chgData name="Nicolas Delfosse" userId="d965f3d4-ea58-4afe-85b0-6f02e8cf3c22" providerId="ADAL" clId="{0B06A6DF-F031-4FC4-B35A-548A77AFA3C5}" dt="2023-07-28T19:05:25.374" v="17403" actId="478"/>
          <ac:spMkLst>
            <pc:docMk/>
            <pc:sldMk cId="2767231569" sldId="2147479360"/>
            <ac:spMk id="51" creationId="{C62BF946-FEC5-5C51-8BE7-84A531037BA3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53" creationId="{57686166-6D88-9EAE-99B9-2997F778F436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55" creationId="{FF94D710-7658-732C-3280-3C1FE334BDE1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56" creationId="{7EF46CEE-5CF3-AB22-9155-C277DD7B0213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58" creationId="{87F54385-7142-B593-FEA0-F90889C1F31B}"/>
          </ac:spMkLst>
        </pc:spChg>
        <pc:spChg chg="mod">
          <ac:chgData name="Nicolas Delfosse" userId="d965f3d4-ea58-4afe-85b0-6f02e8cf3c22" providerId="ADAL" clId="{0B06A6DF-F031-4FC4-B35A-548A77AFA3C5}" dt="2023-07-28T19:05:43.933" v="17409" actId="1076"/>
          <ac:spMkLst>
            <pc:docMk/>
            <pc:sldMk cId="2767231569" sldId="2147479360"/>
            <ac:spMk id="58" creationId="{9E74D8AF-BD2B-FCF3-EE21-CD8CB7FD13F0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59" creationId="{2AAD728E-E41A-4835-3B86-38C722D64011}"/>
          </ac:spMkLst>
        </pc:spChg>
        <pc:spChg chg="mod">
          <ac:chgData name="Nicolas Delfosse" userId="d965f3d4-ea58-4afe-85b0-6f02e8cf3c22" providerId="ADAL" clId="{0B06A6DF-F031-4FC4-B35A-548A77AFA3C5}" dt="2023-07-28T19:05:12.993" v="17400"/>
          <ac:spMkLst>
            <pc:docMk/>
            <pc:sldMk cId="2767231569" sldId="2147479360"/>
            <ac:spMk id="60" creationId="{5A06D988-EDCC-7E97-5384-C5CD8EDF50F7}"/>
          </ac:spMkLst>
        </pc:spChg>
        <pc:spChg chg="mod">
          <ac:chgData name="Nicolas Delfosse" userId="d965f3d4-ea58-4afe-85b0-6f02e8cf3c22" providerId="ADAL" clId="{0B06A6DF-F031-4FC4-B35A-548A77AFA3C5}" dt="2023-07-28T19:08:23.754" v="17437" actId="1076"/>
          <ac:spMkLst>
            <pc:docMk/>
            <pc:sldMk cId="2767231569" sldId="2147479360"/>
            <ac:spMk id="61" creationId="{00A03113-A0F6-BBDA-8C7B-99F0E40E7377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1" creationId="{EF4E3265-3129-B9BA-B116-3253188FA4A2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2" creationId="{CF85BA77-0C3A-350A-5925-B06B57987E43}"/>
          </ac:spMkLst>
        </pc:spChg>
        <pc:spChg chg="mod">
          <ac:chgData name="Nicolas Delfosse" userId="d965f3d4-ea58-4afe-85b0-6f02e8cf3c22" providerId="ADAL" clId="{0B06A6DF-F031-4FC4-B35A-548A77AFA3C5}" dt="2023-07-28T19:05:12.993" v="17400"/>
          <ac:spMkLst>
            <pc:docMk/>
            <pc:sldMk cId="2767231569" sldId="2147479360"/>
            <ac:spMk id="63" creationId="{1389BD71-E846-FEF1-2F42-E72A7D84FDCB}"/>
          </ac:spMkLst>
        </pc:spChg>
        <pc:spChg chg="mod">
          <ac:chgData name="Nicolas Delfosse" userId="d965f3d4-ea58-4afe-85b0-6f02e8cf3c22" providerId="ADAL" clId="{0B06A6DF-F031-4FC4-B35A-548A77AFA3C5}" dt="2023-07-28T19:07:04.920" v="17424" actId="1076"/>
          <ac:spMkLst>
            <pc:docMk/>
            <pc:sldMk cId="2767231569" sldId="2147479360"/>
            <ac:spMk id="64" creationId="{1E69AEDF-4575-8F6A-2152-A589D256C809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4" creationId="{44530828-5916-6821-E80E-8447FC09B011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5" creationId="{3D1E2888-74F8-C32A-02DF-2C9A521A1A5F}"/>
          </ac:spMkLst>
        </pc:spChg>
        <pc:spChg chg="mod">
          <ac:chgData name="Nicolas Delfosse" userId="d965f3d4-ea58-4afe-85b0-6f02e8cf3c22" providerId="ADAL" clId="{0B06A6DF-F031-4FC4-B35A-548A77AFA3C5}" dt="2023-07-28T19:05:12.993" v="17400"/>
          <ac:spMkLst>
            <pc:docMk/>
            <pc:sldMk cId="2767231569" sldId="2147479360"/>
            <ac:spMk id="66" creationId="{3431B662-B274-D3D9-9B33-477AD7A0F6FC}"/>
          </ac:spMkLst>
        </pc:spChg>
        <pc:spChg chg="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7" creationId="{32C975DA-DE91-4C8E-D0A3-7E305A954972}"/>
          </ac:spMkLst>
        </pc:spChg>
        <pc:spChg chg="mod">
          <ac:chgData name="Nicolas Delfosse" userId="d965f3d4-ea58-4afe-85b0-6f02e8cf3c22" providerId="ADAL" clId="{0B06A6DF-F031-4FC4-B35A-548A77AFA3C5}" dt="2023-07-28T19:06:58.385" v="17423" actId="1076"/>
          <ac:spMkLst>
            <pc:docMk/>
            <pc:sldMk cId="2767231569" sldId="2147479360"/>
            <ac:spMk id="67" creationId="{6C9EF918-539C-869A-28E1-7AB16F211E04}"/>
          </ac:spMkLst>
        </pc:spChg>
        <pc:spChg chg="add 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8" creationId="{740E6157-D0CC-2AA3-150D-0563DF8A3DD3}"/>
          </ac:spMkLst>
        </pc:spChg>
        <pc:spChg chg="mod">
          <ac:chgData name="Nicolas Delfosse" userId="d965f3d4-ea58-4afe-85b0-6f02e8cf3c22" providerId="ADAL" clId="{0B06A6DF-F031-4FC4-B35A-548A77AFA3C5}" dt="2023-07-28T19:05:12.993" v="17400"/>
          <ac:spMkLst>
            <pc:docMk/>
            <pc:sldMk cId="2767231569" sldId="2147479360"/>
            <ac:spMk id="69" creationId="{3EDAB16C-843C-ABEB-5CCF-422E170734A3}"/>
          </ac:spMkLst>
        </pc:spChg>
        <pc:spChg chg="add mod">
          <ac:chgData name="Nicolas Delfosse" userId="d965f3d4-ea58-4afe-85b0-6f02e8cf3c22" providerId="ADAL" clId="{0B06A6DF-F031-4FC4-B35A-548A77AFA3C5}" dt="2023-07-28T18:51:34.073" v="16880" actId="571"/>
          <ac:spMkLst>
            <pc:docMk/>
            <pc:sldMk cId="2767231569" sldId="2147479360"/>
            <ac:spMk id="69" creationId="{5421165E-1100-317B-0459-46DA36A8B95E}"/>
          </ac:spMkLst>
        </pc:spChg>
        <pc:spChg chg="mod">
          <ac:chgData name="Nicolas Delfosse" userId="d965f3d4-ea58-4afe-85b0-6f02e8cf3c22" providerId="ADAL" clId="{0B06A6DF-F031-4FC4-B35A-548A77AFA3C5}" dt="2023-07-28T19:07:12.504" v="17425" actId="1076"/>
          <ac:spMkLst>
            <pc:docMk/>
            <pc:sldMk cId="2767231569" sldId="2147479360"/>
            <ac:spMk id="83" creationId="{2FC39B6B-D1B1-44D2-5FD0-A3D2E513641B}"/>
          </ac:spMkLst>
        </pc:spChg>
        <pc:spChg chg="mod">
          <ac:chgData name="Nicolas Delfosse" userId="d965f3d4-ea58-4afe-85b0-6f02e8cf3c22" providerId="ADAL" clId="{0B06A6DF-F031-4FC4-B35A-548A77AFA3C5}" dt="2023-07-28T19:05:12.993" v="17400"/>
          <ac:spMkLst>
            <pc:docMk/>
            <pc:sldMk cId="2767231569" sldId="2147479360"/>
            <ac:spMk id="85" creationId="{E1885E76-9C4F-51FA-CFF9-A77880CEE1B0}"/>
          </ac:spMkLst>
        </pc:spChg>
        <pc:spChg chg="mod">
          <ac:chgData name="Nicolas Delfosse" userId="d965f3d4-ea58-4afe-85b0-6f02e8cf3c22" providerId="ADAL" clId="{0B06A6DF-F031-4FC4-B35A-548A77AFA3C5}" dt="2023-07-28T19:05:53.194" v="17412"/>
          <ac:spMkLst>
            <pc:docMk/>
            <pc:sldMk cId="2767231569" sldId="2147479360"/>
            <ac:spMk id="87" creationId="{0A16E2C5-8B78-82F3-1EE3-A026608D84B2}"/>
          </ac:spMkLst>
        </pc:spChg>
        <pc:spChg chg="mod">
          <ac:chgData name="Nicolas Delfosse" userId="d965f3d4-ea58-4afe-85b0-6f02e8cf3c22" providerId="ADAL" clId="{0B06A6DF-F031-4FC4-B35A-548A77AFA3C5}" dt="2023-07-28T19:05:53.194" v="17412"/>
          <ac:spMkLst>
            <pc:docMk/>
            <pc:sldMk cId="2767231569" sldId="2147479360"/>
            <ac:spMk id="89" creationId="{01D2C130-1588-CD9D-F1B7-89553FC36FBD}"/>
          </ac:spMkLst>
        </pc:spChg>
        <pc:spChg chg="mod">
          <ac:chgData name="Nicolas Delfosse" userId="d965f3d4-ea58-4afe-85b0-6f02e8cf3c22" providerId="ADAL" clId="{0B06A6DF-F031-4FC4-B35A-548A77AFA3C5}" dt="2023-07-28T19:05:58.197" v="17414"/>
          <ac:spMkLst>
            <pc:docMk/>
            <pc:sldMk cId="2767231569" sldId="2147479360"/>
            <ac:spMk id="91" creationId="{2787F7DF-7E53-D1F9-A9F3-35B50B4B06E5}"/>
          </ac:spMkLst>
        </pc:spChg>
        <pc:spChg chg="mod">
          <ac:chgData name="Nicolas Delfosse" userId="d965f3d4-ea58-4afe-85b0-6f02e8cf3c22" providerId="ADAL" clId="{0B06A6DF-F031-4FC4-B35A-548A77AFA3C5}" dt="2023-07-28T19:05:58.197" v="17414"/>
          <ac:spMkLst>
            <pc:docMk/>
            <pc:sldMk cId="2767231569" sldId="2147479360"/>
            <ac:spMk id="93" creationId="{D3BAEE43-CF6F-11A7-3ABB-02B7103DBEB5}"/>
          </ac:spMkLst>
        </pc:spChg>
        <pc:spChg chg="mod">
          <ac:chgData name="Nicolas Delfosse" userId="d965f3d4-ea58-4afe-85b0-6f02e8cf3c22" providerId="ADAL" clId="{0B06A6DF-F031-4FC4-B35A-548A77AFA3C5}" dt="2023-07-28T19:06:02.136" v="17416"/>
          <ac:spMkLst>
            <pc:docMk/>
            <pc:sldMk cId="2767231569" sldId="2147479360"/>
            <ac:spMk id="95" creationId="{2F4E299D-D610-52A0-73EA-BBA6E9B601BC}"/>
          </ac:spMkLst>
        </pc:spChg>
        <pc:spChg chg="mod">
          <ac:chgData name="Nicolas Delfosse" userId="d965f3d4-ea58-4afe-85b0-6f02e8cf3c22" providerId="ADAL" clId="{0B06A6DF-F031-4FC4-B35A-548A77AFA3C5}" dt="2023-07-28T19:06:02.136" v="17416"/>
          <ac:spMkLst>
            <pc:docMk/>
            <pc:sldMk cId="2767231569" sldId="2147479360"/>
            <ac:spMk id="97" creationId="{6AA2DD67-8CA5-9941-33D0-C1D83082D1A0}"/>
          </ac:spMkLst>
        </pc:spChg>
        <pc:spChg chg="mod">
          <ac:chgData name="Nicolas Delfosse" userId="d965f3d4-ea58-4afe-85b0-6f02e8cf3c22" providerId="ADAL" clId="{0B06A6DF-F031-4FC4-B35A-548A77AFA3C5}" dt="2023-07-28T19:06:23.132" v="17420" actId="571"/>
          <ac:spMkLst>
            <pc:docMk/>
            <pc:sldMk cId="2767231569" sldId="2147479360"/>
            <ac:spMk id="99" creationId="{C0DA54D3-808D-0583-C869-56E04DD7AC15}"/>
          </ac:spMkLst>
        </pc:spChg>
        <pc:spChg chg="mod">
          <ac:chgData name="Nicolas Delfosse" userId="d965f3d4-ea58-4afe-85b0-6f02e8cf3c22" providerId="ADAL" clId="{0B06A6DF-F031-4FC4-B35A-548A77AFA3C5}" dt="2023-07-28T19:06:23.132" v="17420" actId="571"/>
          <ac:spMkLst>
            <pc:docMk/>
            <pc:sldMk cId="2767231569" sldId="2147479360"/>
            <ac:spMk id="101" creationId="{610D70E8-2EE5-B9F6-A6C5-4662970CDB15}"/>
          </ac:spMkLst>
        </pc:spChg>
        <pc:grpChg chg="add mod">
          <ac:chgData name="Nicolas Delfosse" userId="d965f3d4-ea58-4afe-85b0-6f02e8cf3c22" providerId="ADAL" clId="{0B06A6DF-F031-4FC4-B35A-548A77AFA3C5}" dt="2023-07-28T19:02:29.378" v="17328" actId="1076"/>
          <ac:grpSpMkLst>
            <pc:docMk/>
            <pc:sldMk cId="2767231569" sldId="2147479360"/>
            <ac:grpSpMk id="4" creationId="{8A520F80-C3AB-D2D6-A3A9-445F8F28ABFA}"/>
          </ac:grpSpMkLst>
        </pc:grpChg>
        <pc:grpChg chg="add del mod">
          <ac:chgData name="Nicolas Delfosse" userId="d965f3d4-ea58-4afe-85b0-6f02e8cf3c22" providerId="ADAL" clId="{0B06A6DF-F031-4FC4-B35A-548A77AFA3C5}" dt="2023-07-28T18:58:11.866" v="17316" actId="478"/>
          <ac:grpSpMkLst>
            <pc:docMk/>
            <pc:sldMk cId="2767231569" sldId="2147479360"/>
            <ac:grpSpMk id="10" creationId="{B7D75D6E-F35A-331F-7CCC-73EA725D2B6D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1" creationId="{A612EFCF-9AA4-8EFB-0C9E-7E3EF889ADCC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5" creationId="{2128F798-BCC7-2AB5-60A5-1DD856812EDB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6" creationId="{5FC8FEC8-B580-58C8-9661-9C521EFC0F4B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7" creationId="{66494D01-D16F-5311-4D9D-1C9EAD9A58C5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8" creationId="{B7D17380-450C-F87F-D433-A14AAC82D543}"/>
          </ac:grpSpMkLst>
        </pc:grpChg>
        <pc:grpChg chg="mod">
          <ac:chgData name="Nicolas Delfosse" userId="d965f3d4-ea58-4afe-85b0-6f02e8cf3c22" providerId="ADAL" clId="{0B06A6DF-F031-4FC4-B35A-548A77AFA3C5}" dt="2023-07-28T18:46:36.956" v="16619"/>
          <ac:grpSpMkLst>
            <pc:docMk/>
            <pc:sldMk cId="2767231569" sldId="2147479360"/>
            <ac:grpSpMk id="19" creationId="{A4257809-9B95-C3DA-5BA8-349BBFAE3F19}"/>
          </ac:grpSpMkLst>
        </pc:grpChg>
        <pc:grpChg chg="add 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43" creationId="{19A3C9E1-9740-9318-9AE7-A5DA9156E995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44" creationId="{8C1CC288-ABB8-E188-C992-F86BBA27CC63}"/>
          </ac:grpSpMkLst>
        </pc:grpChg>
        <pc:grpChg chg="add mod">
          <ac:chgData name="Nicolas Delfosse" userId="d965f3d4-ea58-4afe-85b0-6f02e8cf3c22" providerId="ADAL" clId="{0B06A6DF-F031-4FC4-B35A-548A77AFA3C5}" dt="2023-07-28T19:08:42.868" v="17439" actId="1076"/>
          <ac:grpSpMkLst>
            <pc:docMk/>
            <pc:sldMk cId="2767231569" sldId="2147479360"/>
            <ac:grpSpMk id="45" creationId="{38CD3F81-FB38-57DC-8598-C831EA5951AF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48" creationId="{23E6B783-1B05-6A00-0D2B-88524513CB73}"/>
          </ac:grpSpMkLst>
        </pc:grpChg>
        <pc:grpChg chg="add del mod">
          <ac:chgData name="Nicolas Delfosse" userId="d965f3d4-ea58-4afe-85b0-6f02e8cf3c22" providerId="ADAL" clId="{0B06A6DF-F031-4FC4-B35A-548A77AFA3C5}" dt="2023-07-28T19:05:32.454" v="17406" actId="478"/>
          <ac:grpSpMkLst>
            <pc:docMk/>
            <pc:sldMk cId="2767231569" sldId="2147479360"/>
            <ac:grpSpMk id="48" creationId="{B83E3AF4-99B2-DC90-8A16-C8FE11328CF2}"/>
          </ac:grpSpMkLst>
        </pc:grpChg>
        <pc:grpChg chg="del mod topLvl">
          <ac:chgData name="Nicolas Delfosse" userId="d965f3d4-ea58-4afe-85b0-6f02e8cf3c22" providerId="ADAL" clId="{0B06A6DF-F031-4FC4-B35A-548A77AFA3C5}" dt="2023-07-28T19:05:47.849" v="17410" actId="165"/>
          <ac:grpSpMkLst>
            <pc:docMk/>
            <pc:sldMk cId="2767231569" sldId="2147479360"/>
            <ac:grpSpMk id="49" creationId="{4234F1BC-EFB7-E438-0BCC-E5DFEF17DE59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49" creationId="{929CDAD4-2C68-4ED8-4663-A16EF52530D3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50" creationId="{F0423E1D-7545-6B53-7E7C-EE3539FAD408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51" creationId="{B92BC517-7099-981E-66F8-B454D81856DC}"/>
          </ac:grpSpMkLst>
        </pc:grpChg>
        <pc:grpChg chg="mod">
          <ac:chgData name="Nicolas Delfosse" userId="d965f3d4-ea58-4afe-85b0-6f02e8cf3c22" providerId="ADAL" clId="{0B06A6DF-F031-4FC4-B35A-548A77AFA3C5}" dt="2023-07-28T18:51:34.073" v="16880" actId="571"/>
          <ac:grpSpMkLst>
            <pc:docMk/>
            <pc:sldMk cId="2767231569" sldId="2147479360"/>
            <ac:grpSpMk id="52" creationId="{48D344F5-D881-4114-4136-B5965918807F}"/>
          </ac:grpSpMkLst>
        </pc:grpChg>
        <pc:grpChg chg="mod topLvl">
          <ac:chgData name="Nicolas Delfosse" userId="d965f3d4-ea58-4afe-85b0-6f02e8cf3c22" providerId="ADAL" clId="{0B06A6DF-F031-4FC4-B35A-548A77AFA3C5}" dt="2023-07-28T19:05:47.849" v="17410" actId="165"/>
          <ac:grpSpMkLst>
            <pc:docMk/>
            <pc:sldMk cId="2767231569" sldId="2147479360"/>
            <ac:grpSpMk id="53" creationId="{6FCCE90C-171F-A2FC-2416-7BEA375ACAAF}"/>
          </ac:grpSpMkLst>
        </pc:grpChg>
        <pc:grpChg chg="mod topLvl">
          <ac:chgData name="Nicolas Delfosse" userId="d965f3d4-ea58-4afe-85b0-6f02e8cf3c22" providerId="ADAL" clId="{0B06A6DF-F031-4FC4-B35A-548A77AFA3C5}" dt="2023-07-28T19:05:47.849" v="17410" actId="165"/>
          <ac:grpSpMkLst>
            <pc:docMk/>
            <pc:sldMk cId="2767231569" sldId="2147479360"/>
            <ac:grpSpMk id="54" creationId="{D20AF1E8-D186-AED0-DD49-415D7846FBB6}"/>
          </ac:grpSpMkLst>
        </pc:grpChg>
        <pc:grpChg chg="mod topLvl">
          <ac:chgData name="Nicolas Delfosse" userId="d965f3d4-ea58-4afe-85b0-6f02e8cf3c22" providerId="ADAL" clId="{0B06A6DF-F031-4FC4-B35A-548A77AFA3C5}" dt="2023-07-28T19:05:47.849" v="17410" actId="165"/>
          <ac:grpSpMkLst>
            <pc:docMk/>
            <pc:sldMk cId="2767231569" sldId="2147479360"/>
            <ac:grpSpMk id="55" creationId="{1FA6CDC9-1235-97CE-A578-4183976E290E}"/>
          </ac:grpSpMkLst>
        </pc:grpChg>
        <pc:grpChg chg="mod topLvl">
          <ac:chgData name="Nicolas Delfosse" userId="d965f3d4-ea58-4afe-85b0-6f02e8cf3c22" providerId="ADAL" clId="{0B06A6DF-F031-4FC4-B35A-548A77AFA3C5}" dt="2023-07-28T19:05:47.849" v="17410" actId="165"/>
          <ac:grpSpMkLst>
            <pc:docMk/>
            <pc:sldMk cId="2767231569" sldId="2147479360"/>
            <ac:grpSpMk id="56" creationId="{55097036-B27C-FA1D-8F36-F607908A757E}"/>
          </ac:grpSpMkLst>
        </pc:grpChg>
        <pc:grpChg chg="mod topLvl">
          <ac:chgData name="Nicolas Delfosse" userId="d965f3d4-ea58-4afe-85b0-6f02e8cf3c22" providerId="ADAL" clId="{0B06A6DF-F031-4FC4-B35A-548A77AFA3C5}" dt="2023-07-28T19:06:13.435" v="17418" actId="12788"/>
          <ac:grpSpMkLst>
            <pc:docMk/>
            <pc:sldMk cId="2767231569" sldId="2147479360"/>
            <ac:grpSpMk id="57" creationId="{0D267851-BE2B-D8BD-58CB-120DB53B247B}"/>
          </ac:grpSpMkLst>
        </pc:grpChg>
        <pc:grpChg chg="add mod">
          <ac:chgData name="Nicolas Delfosse" userId="d965f3d4-ea58-4afe-85b0-6f02e8cf3c22" providerId="ADAL" clId="{0B06A6DF-F031-4FC4-B35A-548A77AFA3C5}" dt="2023-07-28T19:02:29.378" v="17328" actId="1076"/>
          <ac:grpSpMkLst>
            <pc:docMk/>
            <pc:sldMk cId="2767231569" sldId="2147479360"/>
            <ac:grpSpMk id="70" creationId="{A4897524-5DE9-6CA3-CDE9-5819334AAB99}"/>
          </ac:grpSpMkLst>
        </pc:grpChg>
        <pc:grpChg chg="add mod">
          <ac:chgData name="Nicolas Delfosse" userId="d965f3d4-ea58-4afe-85b0-6f02e8cf3c22" providerId="ADAL" clId="{0B06A6DF-F031-4FC4-B35A-548A77AFA3C5}" dt="2023-07-28T19:03:41.435" v="17369" actId="1076"/>
          <ac:grpSpMkLst>
            <pc:docMk/>
            <pc:sldMk cId="2767231569" sldId="2147479360"/>
            <ac:grpSpMk id="71" creationId="{61BAA79C-B710-2FCD-BE5E-AE94DBD169C7}"/>
          </ac:grpSpMkLst>
        </pc:grpChg>
        <pc:grpChg chg="add mod">
          <ac:chgData name="Nicolas Delfosse" userId="d965f3d4-ea58-4afe-85b0-6f02e8cf3c22" providerId="ADAL" clId="{0B06A6DF-F031-4FC4-B35A-548A77AFA3C5}" dt="2023-07-28T19:02:33.093" v="17329" actId="1076"/>
          <ac:grpSpMkLst>
            <pc:docMk/>
            <pc:sldMk cId="2767231569" sldId="2147479360"/>
            <ac:grpSpMk id="77" creationId="{A3B213C7-9BA4-8A9E-9759-0BB9B4E452C0}"/>
          </ac:grpSpMkLst>
        </pc:grpChg>
        <pc:grpChg chg="add mod">
          <ac:chgData name="Nicolas Delfosse" userId="d965f3d4-ea58-4afe-85b0-6f02e8cf3c22" providerId="ADAL" clId="{0B06A6DF-F031-4FC4-B35A-548A77AFA3C5}" dt="2023-07-28T19:06:13.435" v="17418" actId="12788"/>
          <ac:grpSpMkLst>
            <pc:docMk/>
            <pc:sldMk cId="2767231569" sldId="2147479360"/>
            <ac:grpSpMk id="86" creationId="{7D6CAABC-01CD-0BCC-838C-7DD987915410}"/>
          </ac:grpSpMkLst>
        </pc:grpChg>
        <pc:grpChg chg="add mod">
          <ac:chgData name="Nicolas Delfosse" userId="d965f3d4-ea58-4afe-85b0-6f02e8cf3c22" providerId="ADAL" clId="{0B06A6DF-F031-4FC4-B35A-548A77AFA3C5}" dt="2023-07-28T19:06:13.435" v="17418" actId="12788"/>
          <ac:grpSpMkLst>
            <pc:docMk/>
            <pc:sldMk cId="2767231569" sldId="2147479360"/>
            <ac:grpSpMk id="90" creationId="{BB096CE6-8514-F70E-ABFD-755AC3B8B347}"/>
          </ac:grpSpMkLst>
        </pc:grpChg>
        <pc:grpChg chg="add mod">
          <ac:chgData name="Nicolas Delfosse" userId="d965f3d4-ea58-4afe-85b0-6f02e8cf3c22" providerId="ADAL" clId="{0B06A6DF-F031-4FC4-B35A-548A77AFA3C5}" dt="2023-07-28T19:06:13.435" v="17418" actId="12788"/>
          <ac:grpSpMkLst>
            <pc:docMk/>
            <pc:sldMk cId="2767231569" sldId="2147479360"/>
            <ac:grpSpMk id="94" creationId="{828B84D7-9CCC-9196-86ED-F0131B1B5B30}"/>
          </ac:grpSpMkLst>
        </pc:grpChg>
        <pc:grpChg chg="add mod">
          <ac:chgData name="Nicolas Delfosse" userId="d965f3d4-ea58-4afe-85b0-6f02e8cf3c22" providerId="ADAL" clId="{0B06A6DF-F031-4FC4-B35A-548A77AFA3C5}" dt="2023-07-28T19:06:23.132" v="17420" actId="571"/>
          <ac:grpSpMkLst>
            <pc:docMk/>
            <pc:sldMk cId="2767231569" sldId="2147479360"/>
            <ac:grpSpMk id="98" creationId="{6D8B2566-4756-DBAE-4937-8C2096DFF522}"/>
          </ac:grpSpMkLst>
        </pc:grp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5" creationId="{4D2C776F-539D-C3EF-5EF5-68BF70A1AF31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6" creationId="{B3B44ADC-5443-5BA3-3B39-ED9A2F80B70C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7" creationId="{6636D639-A1A0-1D96-B276-D997C91B390E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8" creationId="{E9BE94A1-4CDE-D8B2-DF69-B1D07BE7E504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9" creationId="{AC7E44A6-BF64-A716-95F8-155687471C07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14" creationId="{34F146B2-BFE1-F5EC-08BD-DD20533B435A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21" creationId="{AFE70036-1A10-BB36-D0A7-CA253D1B9300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24" creationId="{F8B01345-2439-EB30-63BE-72A5FCC2F9F1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27" creationId="{1475E494-40F5-65D4-C2D3-9B90F52C467D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30" creationId="{72EAAC12-6F70-7513-65FC-EDE6B5446021}"/>
          </ac:cxnSpMkLst>
        </pc:cxnChg>
        <pc:cxnChg chg="mod">
          <ac:chgData name="Nicolas Delfosse" userId="d965f3d4-ea58-4afe-85b0-6f02e8cf3c22" providerId="ADAL" clId="{0B06A6DF-F031-4FC4-B35A-548A77AFA3C5}" dt="2023-07-28T18:46:36.956" v="16619"/>
          <ac:cxnSpMkLst>
            <pc:docMk/>
            <pc:sldMk cId="2767231569" sldId="2147479360"/>
            <ac:cxnSpMk id="33" creationId="{AA30FCD0-1926-14AF-2458-4A734C9C86BD}"/>
          </ac:cxnSpMkLst>
        </pc:cxnChg>
        <pc:cxnChg chg="add del mod">
          <ac:chgData name="Nicolas Delfosse" userId="d965f3d4-ea58-4afe-85b0-6f02e8cf3c22" providerId="ADAL" clId="{0B06A6DF-F031-4FC4-B35A-548A77AFA3C5}" dt="2023-07-28T19:04:41.408" v="17399"/>
          <ac:cxnSpMkLst>
            <pc:docMk/>
            <pc:sldMk cId="2767231569" sldId="2147479360"/>
            <ac:cxnSpMk id="46" creationId="{36B77EE2-4D94-19BA-FB90-78BC7174DF05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47" creationId="{DF6BCA29-19A8-3537-DE01-803DAED9250D}"/>
          </ac:cxnSpMkLst>
        </pc:cxnChg>
        <pc:cxnChg chg="del mod">
          <ac:chgData name="Nicolas Delfosse" userId="d965f3d4-ea58-4afe-85b0-6f02e8cf3c22" providerId="ADAL" clId="{0B06A6DF-F031-4FC4-B35A-548A77AFA3C5}" dt="2023-07-28T19:05:23.329" v="17402" actId="478"/>
          <ac:cxnSpMkLst>
            <pc:docMk/>
            <pc:sldMk cId="2767231569" sldId="2147479360"/>
            <ac:cxnSpMk id="52" creationId="{462F0F3E-1D73-090C-DE28-46FC8E3D5F6A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54" creationId="{64AA648A-0803-6787-DA24-E88B01A73CF2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57" creationId="{EA872593-6935-E822-1E42-011A5E4E813F}"/>
          </ac:cxnSpMkLst>
        </pc:cxnChg>
        <pc:cxnChg chg="mod">
          <ac:chgData name="Nicolas Delfosse" userId="d965f3d4-ea58-4afe-85b0-6f02e8cf3c22" providerId="ADAL" clId="{0B06A6DF-F031-4FC4-B35A-548A77AFA3C5}" dt="2023-07-28T19:05:12.993" v="17400"/>
          <ac:cxnSpMkLst>
            <pc:docMk/>
            <pc:sldMk cId="2767231569" sldId="2147479360"/>
            <ac:cxnSpMk id="59" creationId="{ABCA8A7D-06AA-8823-DA7C-879AB8D30325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60" creationId="{E5A50AF0-3903-08D1-F120-441CAA3FED9A}"/>
          </ac:cxnSpMkLst>
        </pc:cxnChg>
        <pc:cxnChg chg="mod">
          <ac:chgData name="Nicolas Delfosse" userId="d965f3d4-ea58-4afe-85b0-6f02e8cf3c22" providerId="ADAL" clId="{0B06A6DF-F031-4FC4-B35A-548A77AFA3C5}" dt="2023-07-28T19:08:23.754" v="17437" actId="1076"/>
          <ac:cxnSpMkLst>
            <pc:docMk/>
            <pc:sldMk cId="2767231569" sldId="2147479360"/>
            <ac:cxnSpMk id="62" creationId="{F4B592BB-344F-FEC0-8C3F-AC29E59B8C2B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63" creationId="{65098D19-F814-C8A3-1467-A87C0F124DFC}"/>
          </ac:cxnSpMkLst>
        </pc:cxnChg>
        <pc:cxnChg chg="mod">
          <ac:chgData name="Nicolas Delfosse" userId="d965f3d4-ea58-4afe-85b0-6f02e8cf3c22" providerId="ADAL" clId="{0B06A6DF-F031-4FC4-B35A-548A77AFA3C5}" dt="2023-07-28T19:07:04.920" v="17424" actId="1076"/>
          <ac:cxnSpMkLst>
            <pc:docMk/>
            <pc:sldMk cId="2767231569" sldId="2147479360"/>
            <ac:cxnSpMk id="65" creationId="{8F6C5F09-9E01-CB8C-4073-66F8177D8890}"/>
          </ac:cxnSpMkLst>
        </pc:cxnChg>
        <pc:cxnChg chg="mod">
          <ac:chgData name="Nicolas Delfosse" userId="d965f3d4-ea58-4afe-85b0-6f02e8cf3c22" providerId="ADAL" clId="{0B06A6DF-F031-4FC4-B35A-548A77AFA3C5}" dt="2023-07-28T18:51:34.073" v="16880" actId="571"/>
          <ac:cxnSpMkLst>
            <pc:docMk/>
            <pc:sldMk cId="2767231569" sldId="2147479360"/>
            <ac:cxnSpMk id="66" creationId="{2EEB20C9-E23F-7758-8A24-B24B887915E2}"/>
          </ac:cxnSpMkLst>
        </pc:cxnChg>
        <pc:cxnChg chg="mod">
          <ac:chgData name="Nicolas Delfosse" userId="d965f3d4-ea58-4afe-85b0-6f02e8cf3c22" providerId="ADAL" clId="{0B06A6DF-F031-4FC4-B35A-548A77AFA3C5}" dt="2023-07-28T19:06:58.385" v="17423" actId="1076"/>
          <ac:cxnSpMkLst>
            <pc:docMk/>
            <pc:sldMk cId="2767231569" sldId="2147479360"/>
            <ac:cxnSpMk id="68" creationId="{72C5ED37-AF50-B3AE-00C6-8159000DFCA0}"/>
          </ac:cxnSpMkLst>
        </pc:cxnChg>
        <pc:cxnChg chg="del mod">
          <ac:chgData name="Nicolas Delfosse" userId="d965f3d4-ea58-4afe-85b0-6f02e8cf3c22" providerId="ADAL" clId="{0B06A6DF-F031-4FC4-B35A-548A77AFA3C5}" dt="2023-07-28T19:03:38.167" v="17367" actId="478"/>
          <ac:cxnSpMkLst>
            <pc:docMk/>
            <pc:sldMk cId="2767231569" sldId="2147479360"/>
            <ac:cxnSpMk id="72" creationId="{E04B17EB-1972-506E-5EB0-54A111749BD4}"/>
          </ac:cxnSpMkLst>
        </pc:cxnChg>
        <pc:cxnChg chg="mod">
          <ac:chgData name="Nicolas Delfosse" userId="d965f3d4-ea58-4afe-85b0-6f02e8cf3c22" providerId="ADAL" clId="{0B06A6DF-F031-4FC4-B35A-548A77AFA3C5}" dt="2023-07-28T18:58:42.408" v="17320"/>
          <ac:cxnSpMkLst>
            <pc:docMk/>
            <pc:sldMk cId="2767231569" sldId="2147479360"/>
            <ac:cxnSpMk id="73" creationId="{54CBC978-8E32-F6D1-1BA8-6AC81BEFCB06}"/>
          </ac:cxnSpMkLst>
        </pc:cxnChg>
        <pc:cxnChg chg="mod">
          <ac:chgData name="Nicolas Delfosse" userId="d965f3d4-ea58-4afe-85b0-6f02e8cf3c22" providerId="ADAL" clId="{0B06A6DF-F031-4FC4-B35A-548A77AFA3C5}" dt="2023-07-28T18:58:42.408" v="17320"/>
          <ac:cxnSpMkLst>
            <pc:docMk/>
            <pc:sldMk cId="2767231569" sldId="2147479360"/>
            <ac:cxnSpMk id="74" creationId="{63EEEA7C-035C-60EA-300D-B4FA589C6FDC}"/>
          </ac:cxnSpMkLst>
        </pc:cxnChg>
        <pc:cxnChg chg="mod">
          <ac:chgData name="Nicolas Delfosse" userId="d965f3d4-ea58-4afe-85b0-6f02e8cf3c22" providerId="ADAL" clId="{0B06A6DF-F031-4FC4-B35A-548A77AFA3C5}" dt="2023-07-28T18:58:42.408" v="17320"/>
          <ac:cxnSpMkLst>
            <pc:docMk/>
            <pc:sldMk cId="2767231569" sldId="2147479360"/>
            <ac:cxnSpMk id="75" creationId="{9790E11E-47F0-5A86-6155-C5C726DE7DF0}"/>
          </ac:cxnSpMkLst>
        </pc:cxnChg>
        <pc:cxnChg chg="mod">
          <ac:chgData name="Nicolas Delfosse" userId="d965f3d4-ea58-4afe-85b0-6f02e8cf3c22" providerId="ADAL" clId="{0B06A6DF-F031-4FC4-B35A-548A77AFA3C5}" dt="2023-07-28T18:58:42.408" v="17320"/>
          <ac:cxnSpMkLst>
            <pc:docMk/>
            <pc:sldMk cId="2767231569" sldId="2147479360"/>
            <ac:cxnSpMk id="76" creationId="{44FEBE84-0945-DDB3-DB62-3D3BFA41E6CD}"/>
          </ac:cxnSpMkLst>
        </pc:cxnChg>
        <pc:cxnChg chg="mod">
          <ac:chgData name="Nicolas Delfosse" userId="d965f3d4-ea58-4afe-85b0-6f02e8cf3c22" providerId="ADAL" clId="{0B06A6DF-F031-4FC4-B35A-548A77AFA3C5}" dt="2023-07-28T18:58:47.488" v="17322"/>
          <ac:cxnSpMkLst>
            <pc:docMk/>
            <pc:sldMk cId="2767231569" sldId="2147479360"/>
            <ac:cxnSpMk id="78" creationId="{581F2DA1-1647-C13B-9272-11512DD548F5}"/>
          </ac:cxnSpMkLst>
        </pc:cxnChg>
        <pc:cxnChg chg="mod">
          <ac:chgData name="Nicolas Delfosse" userId="d965f3d4-ea58-4afe-85b0-6f02e8cf3c22" providerId="ADAL" clId="{0B06A6DF-F031-4FC4-B35A-548A77AFA3C5}" dt="2023-07-28T18:58:47.488" v="17322"/>
          <ac:cxnSpMkLst>
            <pc:docMk/>
            <pc:sldMk cId="2767231569" sldId="2147479360"/>
            <ac:cxnSpMk id="79" creationId="{2D807679-E775-2A87-74B8-256383F92BD5}"/>
          </ac:cxnSpMkLst>
        </pc:cxnChg>
        <pc:cxnChg chg="mod">
          <ac:chgData name="Nicolas Delfosse" userId="d965f3d4-ea58-4afe-85b0-6f02e8cf3c22" providerId="ADAL" clId="{0B06A6DF-F031-4FC4-B35A-548A77AFA3C5}" dt="2023-07-28T18:58:47.488" v="17322"/>
          <ac:cxnSpMkLst>
            <pc:docMk/>
            <pc:sldMk cId="2767231569" sldId="2147479360"/>
            <ac:cxnSpMk id="80" creationId="{55D67CD5-1916-3BEB-F39D-1126B785B2D2}"/>
          </ac:cxnSpMkLst>
        </pc:cxnChg>
        <pc:cxnChg chg="mod">
          <ac:chgData name="Nicolas Delfosse" userId="d965f3d4-ea58-4afe-85b0-6f02e8cf3c22" providerId="ADAL" clId="{0B06A6DF-F031-4FC4-B35A-548A77AFA3C5}" dt="2023-07-28T18:58:47.488" v="17322"/>
          <ac:cxnSpMkLst>
            <pc:docMk/>
            <pc:sldMk cId="2767231569" sldId="2147479360"/>
            <ac:cxnSpMk id="81" creationId="{FBDEC694-1556-C116-88D7-F83C645D5C6A}"/>
          </ac:cxnSpMkLst>
        </pc:cxnChg>
        <pc:cxnChg chg="mod">
          <ac:chgData name="Nicolas Delfosse" userId="d965f3d4-ea58-4afe-85b0-6f02e8cf3c22" providerId="ADAL" clId="{0B06A6DF-F031-4FC4-B35A-548A77AFA3C5}" dt="2023-07-28T18:58:47.488" v="17322"/>
          <ac:cxnSpMkLst>
            <pc:docMk/>
            <pc:sldMk cId="2767231569" sldId="2147479360"/>
            <ac:cxnSpMk id="82" creationId="{0F9B6544-4C37-132A-1EDD-92D0E18337F5}"/>
          </ac:cxnSpMkLst>
        </pc:cxnChg>
        <pc:cxnChg chg="mod">
          <ac:chgData name="Nicolas Delfosse" userId="d965f3d4-ea58-4afe-85b0-6f02e8cf3c22" providerId="ADAL" clId="{0B06A6DF-F031-4FC4-B35A-548A77AFA3C5}" dt="2023-07-28T19:07:12.504" v="17425" actId="1076"/>
          <ac:cxnSpMkLst>
            <pc:docMk/>
            <pc:sldMk cId="2767231569" sldId="2147479360"/>
            <ac:cxnSpMk id="84" creationId="{EE5E5512-1398-2E75-08C3-BECA3181A25C}"/>
          </ac:cxnSpMkLst>
        </pc:cxnChg>
        <pc:cxnChg chg="mod">
          <ac:chgData name="Nicolas Delfosse" userId="d965f3d4-ea58-4afe-85b0-6f02e8cf3c22" providerId="ADAL" clId="{0B06A6DF-F031-4FC4-B35A-548A77AFA3C5}" dt="2023-07-28T19:05:53.194" v="17412"/>
          <ac:cxnSpMkLst>
            <pc:docMk/>
            <pc:sldMk cId="2767231569" sldId="2147479360"/>
            <ac:cxnSpMk id="88" creationId="{74711D1B-E865-7CE1-6945-9A683481177D}"/>
          </ac:cxnSpMkLst>
        </pc:cxnChg>
        <pc:cxnChg chg="mod">
          <ac:chgData name="Nicolas Delfosse" userId="d965f3d4-ea58-4afe-85b0-6f02e8cf3c22" providerId="ADAL" clId="{0B06A6DF-F031-4FC4-B35A-548A77AFA3C5}" dt="2023-07-28T19:05:58.197" v="17414"/>
          <ac:cxnSpMkLst>
            <pc:docMk/>
            <pc:sldMk cId="2767231569" sldId="2147479360"/>
            <ac:cxnSpMk id="92" creationId="{92F7D880-36DB-C16A-5C49-85D8A3596AA9}"/>
          </ac:cxnSpMkLst>
        </pc:cxnChg>
        <pc:cxnChg chg="mod">
          <ac:chgData name="Nicolas Delfosse" userId="d965f3d4-ea58-4afe-85b0-6f02e8cf3c22" providerId="ADAL" clId="{0B06A6DF-F031-4FC4-B35A-548A77AFA3C5}" dt="2023-07-28T19:06:02.136" v="17416"/>
          <ac:cxnSpMkLst>
            <pc:docMk/>
            <pc:sldMk cId="2767231569" sldId="2147479360"/>
            <ac:cxnSpMk id="96" creationId="{CEA068FC-3355-516B-CBD8-16E778806038}"/>
          </ac:cxnSpMkLst>
        </pc:cxnChg>
        <pc:cxnChg chg="mod">
          <ac:chgData name="Nicolas Delfosse" userId="d965f3d4-ea58-4afe-85b0-6f02e8cf3c22" providerId="ADAL" clId="{0B06A6DF-F031-4FC4-B35A-548A77AFA3C5}" dt="2023-07-28T19:06:23.132" v="17420" actId="571"/>
          <ac:cxnSpMkLst>
            <pc:docMk/>
            <pc:sldMk cId="2767231569" sldId="2147479360"/>
            <ac:cxnSpMk id="100" creationId="{BDD4F462-BDAA-F0E5-6786-779D28FCD96C}"/>
          </ac:cxnSpMkLst>
        </pc:cxnChg>
      </pc:sldChg>
      <pc:sldChg chg="new del">
        <pc:chgData name="Nicolas Delfosse" userId="d965f3d4-ea58-4afe-85b0-6f02e8cf3c22" providerId="ADAL" clId="{0B06A6DF-F031-4FC4-B35A-548A77AFA3C5}" dt="2023-07-28T18:42:26.613" v="16602" actId="47"/>
        <pc:sldMkLst>
          <pc:docMk/>
          <pc:sldMk cId="954364232" sldId="2147479361"/>
        </pc:sldMkLst>
      </pc:sldChg>
      <pc:sldChg chg="addSp modSp new del mod">
        <pc:chgData name="Nicolas Delfosse" userId="d965f3d4-ea58-4afe-85b0-6f02e8cf3c22" providerId="ADAL" clId="{0B06A6DF-F031-4FC4-B35A-548A77AFA3C5}" dt="2023-07-29T18:35:24.320" v="18763" actId="47"/>
        <pc:sldMkLst>
          <pc:docMk/>
          <pc:sldMk cId="1517395950" sldId="2147479362"/>
        </pc:sldMkLst>
        <pc:spChg chg="mod">
          <ac:chgData name="Nicolas Delfosse" userId="d965f3d4-ea58-4afe-85b0-6f02e8cf3c22" providerId="ADAL" clId="{0B06A6DF-F031-4FC4-B35A-548A77AFA3C5}" dt="2023-07-28T18:43:50.094" v="16615" actId="20577"/>
          <ac:spMkLst>
            <pc:docMk/>
            <pc:sldMk cId="1517395950" sldId="2147479362"/>
            <ac:spMk id="2" creationId="{0F96350D-F17B-4820-0622-AA409CEBABF2}"/>
          </ac:spMkLst>
        </pc:spChg>
        <pc:spChg chg="add mod">
          <ac:chgData name="Nicolas Delfosse" userId="d965f3d4-ea58-4afe-85b0-6f02e8cf3c22" providerId="ADAL" clId="{0B06A6DF-F031-4FC4-B35A-548A77AFA3C5}" dt="2023-07-28T18:41:42.658" v="16601"/>
          <ac:spMkLst>
            <pc:docMk/>
            <pc:sldMk cId="1517395950" sldId="2147479362"/>
            <ac:spMk id="4" creationId="{870998C4-62C8-5D90-C2B7-FBF6FF12665D}"/>
          </ac:spMkLst>
        </pc:spChg>
      </pc:sldChg>
      <pc:sldChg chg="modSp new mod">
        <pc:chgData name="Nicolas Delfosse" userId="d965f3d4-ea58-4afe-85b0-6f02e8cf3c22" providerId="ADAL" clId="{0B06A6DF-F031-4FC4-B35A-548A77AFA3C5}" dt="2023-07-29T17:41:10.037" v="18256" actId="20577"/>
        <pc:sldMkLst>
          <pc:docMk/>
          <pc:sldMk cId="772471975" sldId="2147479363"/>
        </pc:sldMkLst>
        <pc:spChg chg="mod">
          <ac:chgData name="Nicolas Delfosse" userId="d965f3d4-ea58-4afe-85b0-6f02e8cf3c22" providerId="ADAL" clId="{0B06A6DF-F031-4FC4-B35A-548A77AFA3C5}" dt="2023-07-28T19:20:08.819" v="17800" actId="20577"/>
          <ac:spMkLst>
            <pc:docMk/>
            <pc:sldMk cId="772471975" sldId="2147479363"/>
            <ac:spMk id="2" creationId="{237F2782-7159-2DF6-B16F-AAFD342B0F83}"/>
          </ac:spMkLst>
        </pc:spChg>
        <pc:spChg chg="mod">
          <ac:chgData name="Nicolas Delfosse" userId="d965f3d4-ea58-4afe-85b0-6f02e8cf3c22" providerId="ADAL" clId="{0B06A6DF-F031-4FC4-B35A-548A77AFA3C5}" dt="2023-07-29T17:41:10.037" v="18256" actId="20577"/>
          <ac:spMkLst>
            <pc:docMk/>
            <pc:sldMk cId="772471975" sldId="2147479363"/>
            <ac:spMk id="3" creationId="{9F135456-6192-9847-1CF4-78CC6869E983}"/>
          </ac:spMkLst>
        </pc:spChg>
      </pc:sldChg>
      <pc:sldChg chg="new del">
        <pc:chgData name="Nicolas Delfosse" userId="d965f3d4-ea58-4afe-85b0-6f02e8cf3c22" providerId="ADAL" clId="{0B06A6DF-F031-4FC4-B35A-548A77AFA3C5}" dt="2023-07-28T18:44:16.948" v="16617" actId="47"/>
        <pc:sldMkLst>
          <pc:docMk/>
          <pc:sldMk cId="2849225408" sldId="2147479363"/>
        </pc:sldMkLst>
      </pc:sldChg>
      <pc:sldChg chg="new del">
        <pc:chgData name="Nicolas Delfosse" userId="d965f3d4-ea58-4afe-85b0-6f02e8cf3c22" providerId="ADAL" clId="{0B06A6DF-F031-4FC4-B35A-548A77AFA3C5}" dt="2023-07-29T18:58:20.964" v="18839" actId="47"/>
        <pc:sldMkLst>
          <pc:docMk/>
          <pc:sldMk cId="312554319" sldId="2147479364"/>
        </pc:sldMkLst>
      </pc:sldChg>
      <pc:sldChg chg="new del">
        <pc:chgData name="Nicolas Delfosse" userId="d965f3d4-ea58-4afe-85b0-6f02e8cf3c22" providerId="ADAL" clId="{0B06A6DF-F031-4FC4-B35A-548A77AFA3C5}" dt="2023-07-29T18:42:05.342" v="18829" actId="47"/>
        <pc:sldMkLst>
          <pc:docMk/>
          <pc:sldMk cId="967526377" sldId="2147479364"/>
        </pc:sldMkLst>
      </pc:sldChg>
      <pc:sldChg chg="modSp new del mod">
        <pc:chgData name="Nicolas Delfosse" userId="d965f3d4-ea58-4afe-85b0-6f02e8cf3c22" providerId="ADAL" clId="{0B06A6DF-F031-4FC4-B35A-548A77AFA3C5}" dt="2023-07-28T19:34:23.816" v="18086" actId="47"/>
        <pc:sldMkLst>
          <pc:docMk/>
          <pc:sldMk cId="2038058511" sldId="2147479364"/>
        </pc:sldMkLst>
        <pc:spChg chg="mod">
          <ac:chgData name="Nicolas Delfosse" userId="d965f3d4-ea58-4afe-85b0-6f02e8cf3c22" providerId="ADAL" clId="{0B06A6DF-F031-4FC4-B35A-548A77AFA3C5}" dt="2023-07-28T19:34:21.330" v="18085" actId="20577"/>
          <ac:spMkLst>
            <pc:docMk/>
            <pc:sldMk cId="2038058511" sldId="2147479364"/>
            <ac:spMk id="2" creationId="{EE814DCA-D320-8CAE-1782-FFFE39B0C0FC}"/>
          </ac:spMkLst>
        </pc:spChg>
      </pc:sldChg>
      <pc:sldChg chg="new del">
        <pc:chgData name="Nicolas Delfosse" userId="d965f3d4-ea58-4afe-85b0-6f02e8cf3c22" providerId="ADAL" clId="{0B06A6DF-F031-4FC4-B35A-548A77AFA3C5}" dt="2023-07-29T18:41:50.682" v="18828" actId="47"/>
        <pc:sldMkLst>
          <pc:docMk/>
          <pc:sldMk cId="3088627070" sldId="2147479365"/>
        </pc:sldMkLst>
      </pc:sldChg>
      <pc:sldMasterChg chg="delSldLayout">
        <pc:chgData name="Nicolas Delfosse" userId="d965f3d4-ea58-4afe-85b0-6f02e8cf3c22" providerId="ADAL" clId="{0B06A6DF-F031-4FC4-B35A-548A77AFA3C5}" dt="2023-07-28T14:45:45.508" v="12630" actId="47"/>
        <pc:sldMasterMkLst>
          <pc:docMk/>
          <pc:sldMasterMk cId="3146644613" sldId="2147483648"/>
        </pc:sldMasterMkLst>
        <pc:sldLayoutChg chg="del">
          <pc:chgData name="Nicolas Delfosse" userId="d965f3d4-ea58-4afe-85b0-6f02e8cf3c22" providerId="ADAL" clId="{0B06A6DF-F031-4FC4-B35A-548A77AFA3C5}" dt="2023-07-28T14:45:45.508" v="12630" actId="47"/>
          <pc:sldLayoutMkLst>
            <pc:docMk/>
            <pc:sldMasterMk cId="3146644613" sldId="2147483648"/>
            <pc:sldLayoutMk cId="925560804" sldId="2147483660"/>
          </pc:sldLayoutMkLst>
        </pc:sldLayoutChg>
      </pc:sldMasterChg>
    </pc:docChg>
  </pc:docChgLst>
  <pc:docChgLst>
    <pc:chgData name="Nicolas Delfosse" userId="d965f3d4-ea58-4afe-85b0-6f02e8cf3c22" providerId="ADAL" clId="{CE63F89A-A73A-417B-9346-9F1030FEE3E3}"/>
    <pc:docChg chg="undo redo custSel addSld delSld modSld sldOrd">
      <pc:chgData name="Nicolas Delfosse" userId="d965f3d4-ea58-4afe-85b0-6f02e8cf3c22" providerId="ADAL" clId="{CE63F89A-A73A-417B-9346-9F1030FEE3E3}" dt="2023-07-25T19:46:48.738" v="12340" actId="207"/>
      <pc:docMkLst>
        <pc:docMk/>
      </pc:docMkLst>
      <pc:sldChg chg="modSp mod">
        <pc:chgData name="Nicolas Delfosse" userId="d965f3d4-ea58-4afe-85b0-6f02e8cf3c22" providerId="ADAL" clId="{CE63F89A-A73A-417B-9346-9F1030FEE3E3}" dt="2023-07-25T06:36:26.900" v="0" actId="20577"/>
        <pc:sldMkLst>
          <pc:docMk/>
          <pc:sldMk cId="479330090" sldId="256"/>
        </pc:sldMkLst>
        <pc:spChg chg="mod">
          <ac:chgData name="Nicolas Delfosse" userId="d965f3d4-ea58-4afe-85b0-6f02e8cf3c22" providerId="ADAL" clId="{CE63F89A-A73A-417B-9346-9F1030FEE3E3}" dt="2023-07-25T06:36:26.900" v="0" actId="20577"/>
          <ac:spMkLst>
            <pc:docMk/>
            <pc:sldMk cId="479330090" sldId="256"/>
            <ac:spMk id="2" creationId="{111BF0EE-E77A-0E50-B137-D05E8CEE518B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952244750" sldId="257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43105876" sldId="27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260567995" sldId="27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933507190" sldId="278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60627537" sldId="280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607115274" sldId="281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007765018" sldId="28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814185953" sldId="28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659240218" sldId="28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522712053" sldId="28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88966495" sldId="31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632867690" sldId="317"/>
        </pc:sldMkLst>
      </pc:sldChg>
      <pc:sldChg chg="ord">
        <pc:chgData name="Nicolas Delfosse" userId="d965f3d4-ea58-4afe-85b0-6f02e8cf3c22" providerId="ADAL" clId="{CE63F89A-A73A-417B-9346-9F1030FEE3E3}" dt="2023-07-25T16:53:57.324" v="10918"/>
        <pc:sldMkLst>
          <pc:docMk/>
          <pc:sldMk cId="3024326684" sldId="319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064643639" sldId="32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998850483" sldId="324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113743829" sldId="32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63449180" sldId="326"/>
        </pc:sldMkLst>
      </pc:sldChg>
      <pc:sldChg chg="modSp add del mod ord modAnim">
        <pc:chgData name="Nicolas Delfosse" userId="d965f3d4-ea58-4afe-85b0-6f02e8cf3c22" providerId="ADAL" clId="{CE63F89A-A73A-417B-9346-9F1030FEE3E3}" dt="2023-07-25T17:28:52.885" v="11969" actId="47"/>
        <pc:sldMkLst>
          <pc:docMk/>
          <pc:sldMk cId="570871396" sldId="327"/>
        </pc:sldMkLst>
        <pc:spChg chg="mod">
          <ac:chgData name="Nicolas Delfosse" userId="d965f3d4-ea58-4afe-85b0-6f02e8cf3c22" providerId="ADAL" clId="{CE63F89A-A73A-417B-9346-9F1030FEE3E3}" dt="2023-07-25T12:45:32.219" v="3698" actId="20577"/>
          <ac:spMkLst>
            <pc:docMk/>
            <pc:sldMk cId="570871396" sldId="327"/>
            <ac:spMk id="2" creationId="{5F0456B9-5B98-07FB-0918-3E97A5E34AC3}"/>
          </ac:spMkLst>
        </pc:spChg>
        <pc:spChg chg="mod">
          <ac:chgData name="Nicolas Delfosse" userId="d965f3d4-ea58-4afe-85b0-6f02e8cf3c22" providerId="ADAL" clId="{CE63F89A-A73A-417B-9346-9F1030FEE3E3}" dt="2023-07-25T13:52:36.763" v="6119" actId="20577"/>
          <ac:spMkLst>
            <pc:docMk/>
            <pc:sldMk cId="570871396" sldId="327"/>
            <ac:spMk id="3" creationId="{6876285F-06F1-D479-602B-A6036B179F4A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236544618" sldId="328"/>
        </pc:sldMkLst>
      </pc:sldChg>
      <pc:sldChg chg="modSp mod ord modAnim">
        <pc:chgData name="Nicolas Delfosse" userId="d965f3d4-ea58-4afe-85b0-6f02e8cf3c22" providerId="ADAL" clId="{CE63F89A-A73A-417B-9346-9F1030FEE3E3}" dt="2023-07-25T14:13:41.458" v="6836"/>
        <pc:sldMkLst>
          <pc:docMk/>
          <pc:sldMk cId="1162179010" sldId="329"/>
        </pc:sldMkLst>
        <pc:spChg chg="mod">
          <ac:chgData name="Nicolas Delfosse" userId="d965f3d4-ea58-4afe-85b0-6f02e8cf3c22" providerId="ADAL" clId="{CE63F89A-A73A-417B-9346-9F1030FEE3E3}" dt="2023-07-25T14:13:26.533" v="6835" actId="5793"/>
          <ac:spMkLst>
            <pc:docMk/>
            <pc:sldMk cId="1162179010" sldId="329"/>
            <ac:spMk id="3" creationId="{AB78E73C-F609-4467-FE6E-33D67EBD9148}"/>
          </ac:spMkLst>
        </pc:spChg>
      </pc:sldChg>
      <pc:sldChg chg="add del">
        <pc:chgData name="Nicolas Delfosse" userId="d965f3d4-ea58-4afe-85b0-6f02e8cf3c22" providerId="ADAL" clId="{CE63F89A-A73A-417B-9346-9F1030FEE3E3}" dt="2023-07-25T16:08:16.230" v="9244" actId="47"/>
        <pc:sldMkLst>
          <pc:docMk/>
          <pc:sldMk cId="3415365214" sldId="452"/>
        </pc:sldMkLst>
      </pc:sldChg>
      <pc:sldChg chg="modSp add mod modAnim">
        <pc:chgData name="Nicolas Delfosse" userId="d965f3d4-ea58-4afe-85b0-6f02e8cf3c22" providerId="ADAL" clId="{CE63F89A-A73A-417B-9346-9F1030FEE3E3}" dt="2023-07-25T17:40:11.972" v="12282"/>
        <pc:sldMkLst>
          <pc:docMk/>
          <pc:sldMk cId="511415457" sldId="1646"/>
        </pc:sldMkLst>
        <pc:spChg chg="mod">
          <ac:chgData name="Nicolas Delfosse" userId="d965f3d4-ea58-4afe-85b0-6f02e8cf3c22" providerId="ADAL" clId="{CE63F89A-A73A-417B-9346-9F1030FEE3E3}" dt="2023-07-25T17:40:06.392" v="12281" actId="20577"/>
          <ac:spMkLst>
            <pc:docMk/>
            <pc:sldMk cId="511415457" sldId="1646"/>
            <ac:spMk id="6" creationId="{40315B05-38D0-4476-B3B8-A39C65FCEBC3}"/>
          </ac:spMkLst>
        </pc:spChg>
        <pc:spChg chg="mod">
          <ac:chgData name="Nicolas Delfosse" userId="d965f3d4-ea58-4afe-85b0-6f02e8cf3c22" providerId="ADAL" clId="{CE63F89A-A73A-417B-9346-9F1030FEE3E3}" dt="2023-07-25T16:27:37.058" v="9863" actId="207"/>
          <ac:spMkLst>
            <pc:docMk/>
            <pc:sldMk cId="511415457" sldId="1646"/>
            <ac:spMk id="2313" creationId="{5F19E913-5DD5-40A4-AE19-51451FC4333D}"/>
          </ac:spMkLst>
        </pc:spChg>
      </pc:sldChg>
      <pc:sldChg chg="delSp modSp add mod">
        <pc:chgData name="Nicolas Delfosse" userId="d965f3d4-ea58-4afe-85b0-6f02e8cf3c22" providerId="ADAL" clId="{CE63F89A-A73A-417B-9346-9F1030FEE3E3}" dt="2023-07-25T17:38:42.780" v="12278" actId="478"/>
        <pc:sldMkLst>
          <pc:docMk/>
          <pc:sldMk cId="472807135" sldId="1654"/>
        </pc:sldMkLst>
        <pc:spChg chg="mod">
          <ac:chgData name="Nicolas Delfosse" userId="d965f3d4-ea58-4afe-85b0-6f02e8cf3c22" providerId="ADAL" clId="{CE63F89A-A73A-417B-9346-9F1030FEE3E3}" dt="2023-07-25T16:37:16.109" v="10142" actId="207"/>
          <ac:spMkLst>
            <pc:docMk/>
            <pc:sldMk cId="472807135" sldId="1654"/>
            <ac:spMk id="2" creationId="{3750A2F9-79F1-4AAC-915D-9AA0A810A1DE}"/>
          </ac:spMkLst>
        </pc:spChg>
        <pc:spChg chg="mod">
          <ac:chgData name="Nicolas Delfosse" userId="d965f3d4-ea58-4afe-85b0-6f02e8cf3c22" providerId="ADAL" clId="{CE63F89A-A73A-417B-9346-9F1030FEE3E3}" dt="2023-07-25T16:37:30.024" v="10146" actId="113"/>
          <ac:spMkLst>
            <pc:docMk/>
            <pc:sldMk cId="472807135" sldId="1654"/>
            <ac:spMk id="5" creationId="{746FB5DE-C683-476E-B0D2-8454C902251E}"/>
          </ac:spMkLst>
        </pc:spChg>
        <pc:spChg chg="del">
          <ac:chgData name="Nicolas Delfosse" userId="d965f3d4-ea58-4afe-85b0-6f02e8cf3c22" providerId="ADAL" clId="{CE63F89A-A73A-417B-9346-9F1030FEE3E3}" dt="2023-07-25T17:38:42.780" v="12278" actId="478"/>
          <ac:spMkLst>
            <pc:docMk/>
            <pc:sldMk cId="472807135" sldId="1654"/>
            <ac:spMk id="31" creationId="{E7AFBD54-D32E-4B83-884E-B2DDDA5BA8F8}"/>
          </ac:spMkLst>
        </pc:spChg>
      </pc:sldChg>
      <pc:sldChg chg="modSp add mod">
        <pc:chgData name="Nicolas Delfosse" userId="d965f3d4-ea58-4afe-85b0-6f02e8cf3c22" providerId="ADAL" clId="{CE63F89A-A73A-417B-9346-9F1030FEE3E3}" dt="2023-07-25T16:27:42.622" v="9864" actId="207"/>
        <pc:sldMkLst>
          <pc:docMk/>
          <pc:sldMk cId="2842001771" sldId="1655"/>
        </pc:sldMkLst>
        <pc:spChg chg="mod">
          <ac:chgData name="Nicolas Delfosse" userId="d965f3d4-ea58-4afe-85b0-6f02e8cf3c22" providerId="ADAL" clId="{CE63F89A-A73A-417B-9346-9F1030FEE3E3}" dt="2023-07-25T16:27:42.622" v="9864" actId="207"/>
          <ac:spMkLst>
            <pc:docMk/>
            <pc:sldMk cId="2842001771" sldId="1655"/>
            <ac:spMk id="2" creationId="{3750A2F9-79F1-4AAC-915D-9AA0A810A1D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951857883" sldId="1666"/>
        </pc:sldMkLst>
      </pc:sldChg>
      <pc:sldChg chg="delSp add mod modAnim">
        <pc:chgData name="Nicolas Delfosse" userId="d965f3d4-ea58-4afe-85b0-6f02e8cf3c22" providerId="ADAL" clId="{CE63F89A-A73A-417B-9346-9F1030FEE3E3}" dt="2023-07-25T17:41:03.557" v="12290"/>
        <pc:sldMkLst>
          <pc:docMk/>
          <pc:sldMk cId="2187139416" sldId="1678"/>
        </pc:sldMkLst>
        <pc:spChg chg="topLvl">
          <ac:chgData name="Nicolas Delfosse" userId="d965f3d4-ea58-4afe-85b0-6f02e8cf3c22" providerId="ADAL" clId="{CE63F89A-A73A-417B-9346-9F1030FEE3E3}" dt="2023-07-25T17:40:29.607" v="12283" actId="165"/>
          <ac:spMkLst>
            <pc:docMk/>
            <pc:sldMk cId="2187139416" sldId="1678"/>
            <ac:spMk id="5" creationId="{416A821C-DAE8-4238-81C9-B7D7D227E3DE}"/>
          </ac:spMkLst>
        </pc:spChg>
        <pc:spChg chg="topLvl">
          <ac:chgData name="Nicolas Delfosse" userId="d965f3d4-ea58-4afe-85b0-6f02e8cf3c22" providerId="ADAL" clId="{CE63F89A-A73A-417B-9346-9F1030FEE3E3}" dt="2023-07-25T17:40:29.607" v="12283" actId="165"/>
          <ac:spMkLst>
            <pc:docMk/>
            <pc:sldMk cId="2187139416" sldId="1678"/>
            <ac:spMk id="7" creationId="{193E763B-BBDB-487D-956E-6BF401D6F7F2}"/>
          </ac:spMkLst>
        </pc:spChg>
        <pc:grpChg chg="del">
          <ac:chgData name="Nicolas Delfosse" userId="d965f3d4-ea58-4afe-85b0-6f02e8cf3c22" providerId="ADAL" clId="{CE63F89A-A73A-417B-9346-9F1030FEE3E3}" dt="2023-07-25T17:40:29.607" v="12283" actId="165"/>
          <ac:grpSpMkLst>
            <pc:docMk/>
            <pc:sldMk cId="2187139416" sldId="1678"/>
            <ac:grpSpMk id="6" creationId="{98D5D715-D6CF-45FD-B97E-8CD49DA9FC9E}"/>
          </ac:grpSpMkLst>
        </pc:grpChg>
        <pc:grpChg chg="topLvl">
          <ac:chgData name="Nicolas Delfosse" userId="d965f3d4-ea58-4afe-85b0-6f02e8cf3c22" providerId="ADAL" clId="{CE63F89A-A73A-417B-9346-9F1030FEE3E3}" dt="2023-07-25T17:40:29.607" v="12283" actId="165"/>
          <ac:grpSpMkLst>
            <pc:docMk/>
            <pc:sldMk cId="2187139416" sldId="1678"/>
            <ac:grpSpMk id="1016" creationId="{9F2FD071-55F2-494F-9D72-F0803FC6CC2F}"/>
          </ac:grpSpMkLst>
        </pc:grpChg>
        <pc:picChg chg="topLvl">
          <ac:chgData name="Nicolas Delfosse" userId="d965f3d4-ea58-4afe-85b0-6f02e8cf3c22" providerId="ADAL" clId="{CE63F89A-A73A-417B-9346-9F1030FEE3E3}" dt="2023-07-25T17:40:29.607" v="12283" actId="165"/>
          <ac:picMkLst>
            <pc:docMk/>
            <pc:sldMk cId="2187139416" sldId="1678"/>
            <ac:picMk id="4" creationId="{FA1E2173-4B53-422E-9A06-10ED2B027B5D}"/>
          </ac:picMkLst>
        </pc:picChg>
        <pc:cxnChg chg="topLvl">
          <ac:chgData name="Nicolas Delfosse" userId="d965f3d4-ea58-4afe-85b0-6f02e8cf3c22" providerId="ADAL" clId="{CE63F89A-A73A-417B-9346-9F1030FEE3E3}" dt="2023-07-25T17:40:29.607" v="12283" actId="165"/>
          <ac:cxnSpMkLst>
            <pc:docMk/>
            <pc:sldMk cId="2187139416" sldId="1678"/>
            <ac:cxnSpMk id="9" creationId="{9E534F2E-576D-43B8-91D3-1D75EDF0E8B8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5T17:41:41.963" v="12298"/>
        <pc:sldMkLst>
          <pc:docMk/>
          <pc:sldMk cId="3553760194" sldId="1680"/>
        </pc:sldMkLst>
        <pc:spChg chg="mod">
          <ac:chgData name="Nicolas Delfosse" userId="d965f3d4-ea58-4afe-85b0-6f02e8cf3c22" providerId="ADAL" clId="{CE63F89A-A73A-417B-9346-9F1030FEE3E3}" dt="2023-07-25T16:35:07.736" v="10126" actId="113"/>
          <ac:spMkLst>
            <pc:docMk/>
            <pc:sldMk cId="3553760194" sldId="1680"/>
            <ac:spMk id="2" creationId="{0FE1CAA4-229F-4568-A110-58687F58AFEE}"/>
          </ac:spMkLst>
        </pc:spChg>
        <pc:spChg chg="add del mod">
          <ac:chgData name="Nicolas Delfosse" userId="d965f3d4-ea58-4afe-85b0-6f02e8cf3c22" providerId="ADAL" clId="{CE63F89A-A73A-417B-9346-9F1030FEE3E3}" dt="2023-07-25T16:29:59.933" v="9875" actId="14100"/>
          <ac:spMkLst>
            <pc:docMk/>
            <pc:sldMk cId="3553760194" sldId="1680"/>
            <ac:spMk id="1941" creationId="{52E81AD8-9B5C-48F0-B5D5-CEA58B2FBD32}"/>
          </ac:spMkLst>
        </pc:spChg>
        <pc:spChg chg="mod">
          <ac:chgData name="Nicolas Delfosse" userId="d965f3d4-ea58-4afe-85b0-6f02e8cf3c22" providerId="ADAL" clId="{CE63F89A-A73A-417B-9346-9F1030FEE3E3}" dt="2023-07-25T16:30:01.761" v="9876" actId="14100"/>
          <ac:spMkLst>
            <pc:docMk/>
            <pc:sldMk cId="3553760194" sldId="1680"/>
            <ac:spMk id="1942" creationId="{235D2EA5-6FEE-478C-A670-002516AA6DCB}"/>
          </ac:spMkLst>
        </pc:spChg>
        <pc:spChg chg="mod">
          <ac:chgData name="Nicolas Delfosse" userId="d965f3d4-ea58-4afe-85b0-6f02e8cf3c22" providerId="ADAL" clId="{CE63F89A-A73A-417B-9346-9F1030FEE3E3}" dt="2023-07-25T16:30:56.660" v="9916" actId="20577"/>
          <ac:spMkLst>
            <pc:docMk/>
            <pc:sldMk cId="3553760194" sldId="1680"/>
            <ac:spMk id="2313" creationId="{5F19E913-5DD5-40A4-AE19-51451FC4333D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083099395" sldId="1685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793202814" sldId="1686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271701776" sldId="1687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644010199" sldId="169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392519912" sldId="1693"/>
        </pc:sldMkLst>
      </pc:sldChg>
      <pc:sldChg chg="addSp delSp modSp add mod modAnim">
        <pc:chgData name="Nicolas Delfosse" userId="d965f3d4-ea58-4afe-85b0-6f02e8cf3c22" providerId="ADAL" clId="{CE63F89A-A73A-417B-9346-9F1030FEE3E3}" dt="2023-07-25T13:49:14.110" v="5792" actId="1076"/>
        <pc:sldMkLst>
          <pc:docMk/>
          <pc:sldMk cId="307702130" sldId="2142533006"/>
        </pc:sldMkLst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6" creationId="{14213596-691C-48F0-B269-29851A98DCD0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8" creationId="{FF976361-80DA-4164-90DE-94DDB12584D0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19" creationId="{BEC07BE1-1410-46C4-9A63-31A1FA4A369C}"/>
          </ac:spMkLst>
        </pc:spChg>
        <pc:spChg chg="add mod">
          <ac:chgData name="Nicolas Delfosse" userId="d965f3d4-ea58-4afe-85b0-6f02e8cf3c22" providerId="ADAL" clId="{CE63F89A-A73A-417B-9346-9F1030FEE3E3}" dt="2023-07-25T13:42:44.422" v="5646" actId="1076"/>
          <ac:spMkLst>
            <pc:docMk/>
            <pc:sldMk cId="307702130" sldId="2142533006"/>
            <ac:spMk id="23" creationId="{26D8A9ED-3D00-2F88-6CA5-99D1F607197D}"/>
          </ac:spMkLst>
        </pc:spChg>
        <pc:spChg chg="mod">
          <ac:chgData name="Nicolas Delfosse" userId="d965f3d4-ea58-4afe-85b0-6f02e8cf3c22" providerId="ADAL" clId="{CE63F89A-A73A-417B-9346-9F1030FEE3E3}" dt="2023-07-25T13:47:05.963" v="5762" actId="1076"/>
          <ac:spMkLst>
            <pc:docMk/>
            <pc:sldMk cId="307702130" sldId="2142533006"/>
            <ac:spMk id="31" creationId="{11827A3E-A450-4F2A-AFCB-07A3DE4DA380}"/>
          </ac:spMkLst>
        </pc:spChg>
        <pc:spChg chg="mod">
          <ac:chgData name="Nicolas Delfosse" userId="d965f3d4-ea58-4afe-85b0-6f02e8cf3c22" providerId="ADAL" clId="{CE63F89A-A73A-417B-9346-9F1030FEE3E3}" dt="2023-07-25T13:47:16.012" v="5767" actId="1076"/>
          <ac:spMkLst>
            <pc:docMk/>
            <pc:sldMk cId="307702130" sldId="2142533006"/>
            <ac:spMk id="32" creationId="{22D3A76B-9E57-49C1-B887-7C3CB8FECA68}"/>
          </ac:spMkLst>
        </pc:spChg>
        <pc:spChg chg="mod">
          <ac:chgData name="Nicolas Delfosse" userId="d965f3d4-ea58-4afe-85b0-6f02e8cf3c22" providerId="ADAL" clId="{CE63F89A-A73A-417B-9346-9F1030FEE3E3}" dt="2023-07-25T13:49:14.110" v="5792" actId="1076"/>
          <ac:spMkLst>
            <pc:docMk/>
            <pc:sldMk cId="307702130" sldId="2142533006"/>
            <ac:spMk id="34" creationId="{D393CD25-2709-47AF-A0CC-2923B0A60314}"/>
          </ac:spMkLst>
        </pc:spChg>
        <pc:spChg chg="add mod">
          <ac:chgData name="Nicolas Delfosse" userId="d965f3d4-ea58-4afe-85b0-6f02e8cf3c22" providerId="ADAL" clId="{CE63F89A-A73A-417B-9346-9F1030FEE3E3}" dt="2023-07-25T13:43:27.345" v="5693" actId="122"/>
          <ac:spMkLst>
            <pc:docMk/>
            <pc:sldMk cId="307702130" sldId="2142533006"/>
            <ac:spMk id="38" creationId="{FC2EAF0C-3F3C-889F-1F6C-E32909288418}"/>
          </ac:spMkLst>
        </pc:spChg>
        <pc:spChg chg="add del mod">
          <ac:chgData name="Nicolas Delfosse" userId="d965f3d4-ea58-4afe-85b0-6f02e8cf3c22" providerId="ADAL" clId="{CE63F89A-A73A-417B-9346-9F1030FEE3E3}" dt="2023-07-25T13:43:35.842" v="5695"/>
          <ac:spMkLst>
            <pc:docMk/>
            <pc:sldMk cId="307702130" sldId="2142533006"/>
            <ac:spMk id="40" creationId="{CA1DAD45-8877-DBD5-A1F4-6F1A5FA69F55}"/>
          </ac:spMkLst>
        </pc:spChg>
        <pc:spChg chg="add mod">
          <ac:chgData name="Nicolas Delfosse" userId="d965f3d4-ea58-4afe-85b0-6f02e8cf3c22" providerId="ADAL" clId="{CE63F89A-A73A-417B-9346-9F1030FEE3E3}" dt="2023-07-25T13:44:38.778" v="5738" actId="1076"/>
          <ac:spMkLst>
            <pc:docMk/>
            <pc:sldMk cId="307702130" sldId="2142533006"/>
            <ac:spMk id="43" creationId="{A06AE1C5-7C32-5B63-FCA4-6A1D2AE91CDA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54" creationId="{586D0F2D-EAD2-41F7-8DD4-ADF08B6DA1ED}"/>
          </ac:spMkLst>
        </pc:spChg>
        <pc:spChg chg="mod">
          <ac:chgData name="Nicolas Delfosse" userId="d965f3d4-ea58-4afe-85b0-6f02e8cf3c22" providerId="ADAL" clId="{CE63F89A-A73A-417B-9346-9F1030FEE3E3}" dt="2023-07-25T13:40:12.089" v="5567" actId="1076"/>
          <ac:spMkLst>
            <pc:docMk/>
            <pc:sldMk cId="307702130" sldId="2142533006"/>
            <ac:spMk id="2311" creationId="{954EC4BA-D9B7-4B48-AACA-7800448E26E1}"/>
          </ac:spMkLst>
        </pc:spChg>
        <pc:grpChg chg="mod">
          <ac:chgData name="Nicolas Delfosse" userId="d965f3d4-ea58-4afe-85b0-6f02e8cf3c22" providerId="ADAL" clId="{CE63F89A-A73A-417B-9346-9F1030FEE3E3}" dt="2023-07-25T13:40:12.089" v="5567" actId="1076"/>
          <ac:grpSpMkLst>
            <pc:docMk/>
            <pc:sldMk cId="307702130" sldId="2142533006"/>
            <ac:grpSpMk id="53" creationId="{FB9EA0F1-AC69-4780-A120-1A0A3A213A34}"/>
          </ac:grpSpMkLst>
        </pc:grpChg>
        <pc:grpChg chg="add">
          <ac:chgData name="Nicolas Delfosse" userId="d965f3d4-ea58-4afe-85b0-6f02e8cf3c22" providerId="ADAL" clId="{CE63F89A-A73A-417B-9346-9F1030FEE3E3}" dt="2023-07-25T13:44:58.074" v="5741" actId="164"/>
          <ac:grpSpMkLst>
            <pc:docMk/>
            <pc:sldMk cId="307702130" sldId="2142533006"/>
            <ac:grpSpMk id="2306" creationId="{B56DD299-9A37-8C1E-A4FE-59E0B8CFE2DD}"/>
          </ac:grpSpMkLst>
        </pc:grpChg>
        <pc:cxnChg chg="add mod">
          <ac:chgData name="Nicolas Delfosse" userId="d965f3d4-ea58-4afe-85b0-6f02e8cf3c22" providerId="ADAL" clId="{CE63F89A-A73A-417B-9346-9F1030FEE3E3}" dt="2023-07-25T13:42:46.658" v="5647" actId="13822"/>
          <ac:cxnSpMkLst>
            <pc:docMk/>
            <pc:sldMk cId="307702130" sldId="2142533006"/>
            <ac:cxnSpMk id="35" creationId="{9D8F5B04-D944-73AE-25D3-B1D398A24FA8}"/>
          </ac:cxnSpMkLst>
        </pc:cxnChg>
        <pc:cxnChg chg="add mod">
          <ac:chgData name="Nicolas Delfosse" userId="d965f3d4-ea58-4afe-85b0-6f02e8cf3c22" providerId="ADAL" clId="{CE63F89A-A73A-417B-9346-9F1030FEE3E3}" dt="2023-07-25T13:43:18.452" v="5680" actId="20577"/>
          <ac:cxnSpMkLst>
            <pc:docMk/>
            <pc:sldMk cId="307702130" sldId="2142533006"/>
            <ac:cxnSpMk id="39" creationId="{94839B04-7612-879C-A500-DFD434706CAB}"/>
          </ac:cxnSpMkLst>
        </pc:cxnChg>
        <pc:cxnChg chg="add del mod">
          <ac:chgData name="Nicolas Delfosse" userId="d965f3d4-ea58-4afe-85b0-6f02e8cf3c22" providerId="ADAL" clId="{CE63F89A-A73A-417B-9346-9F1030FEE3E3}" dt="2023-07-25T13:43:35.842" v="5695"/>
          <ac:cxnSpMkLst>
            <pc:docMk/>
            <pc:sldMk cId="307702130" sldId="2142533006"/>
            <ac:cxnSpMk id="42" creationId="{14325B76-154E-2C81-CE6B-8B80A0870CC7}"/>
          </ac:cxnSpMkLst>
        </pc:cxnChg>
        <pc:cxnChg chg="add mod">
          <ac:chgData name="Nicolas Delfosse" userId="d965f3d4-ea58-4afe-85b0-6f02e8cf3c22" providerId="ADAL" clId="{CE63F89A-A73A-417B-9346-9F1030FEE3E3}" dt="2023-07-25T13:44:44.883" v="5740" actId="14100"/>
          <ac:cxnSpMkLst>
            <pc:docMk/>
            <pc:sldMk cId="307702130" sldId="2142533006"/>
            <ac:cxnSpMk id="44" creationId="{DB2A9D59-BFBE-A617-D7CD-9DDC13A7E0B2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5T14:49:21.603" v="7883"/>
        <pc:sldMkLst>
          <pc:docMk/>
          <pc:sldMk cId="4208526843" sldId="2142533007"/>
        </pc:sldMkLst>
        <pc:spChg chg="mod">
          <ac:chgData name="Nicolas Delfosse" userId="d965f3d4-ea58-4afe-85b0-6f02e8cf3c22" providerId="ADAL" clId="{CE63F89A-A73A-417B-9346-9F1030FEE3E3}" dt="2023-07-25T14:10:41.155" v="6705" actId="20577"/>
          <ac:spMkLst>
            <pc:docMk/>
            <pc:sldMk cId="4208526843" sldId="2142533007"/>
            <ac:spMk id="2" creationId="{612C5B91-1285-4C96-B59D-D45BBF2D0E65}"/>
          </ac:spMkLst>
        </pc:spChg>
        <pc:spChg chg="add mod">
          <ac:chgData name="Nicolas Delfosse" userId="d965f3d4-ea58-4afe-85b0-6f02e8cf3c22" providerId="ADAL" clId="{CE63F89A-A73A-417B-9346-9F1030FEE3E3}" dt="2023-07-25T14:49:19.844" v="7882" actId="1076"/>
          <ac:spMkLst>
            <pc:docMk/>
            <pc:sldMk cId="4208526843" sldId="2142533007"/>
            <ac:spMk id="57" creationId="{9B8DAE8F-2FBA-ACE8-225D-596EE8314BEF}"/>
          </ac:spMkLst>
        </pc:spChg>
        <pc:spChg chg="del">
          <ac:chgData name="Nicolas Delfosse" userId="d965f3d4-ea58-4afe-85b0-6f02e8cf3c22" providerId="ADAL" clId="{CE63F89A-A73A-417B-9346-9F1030FEE3E3}" dt="2023-07-25T14:47:33.359" v="7712" actId="478"/>
          <ac:spMkLst>
            <pc:docMk/>
            <pc:sldMk cId="4208526843" sldId="2142533007"/>
            <ac:spMk id="790" creationId="{13012404-D5A4-437A-BB53-28B27A9D9114}"/>
          </ac:spMkLst>
        </pc:spChg>
        <pc:cxnChg chg="add del">
          <ac:chgData name="Nicolas Delfosse" userId="d965f3d4-ea58-4afe-85b0-6f02e8cf3c22" providerId="ADAL" clId="{CE63F89A-A73A-417B-9346-9F1030FEE3E3}" dt="2023-07-25T14:47:40.738" v="7714" actId="478"/>
          <ac:cxnSpMkLst>
            <pc:docMk/>
            <pc:sldMk cId="4208526843" sldId="2142533007"/>
            <ac:cxnSpMk id="56" creationId="{EB4DBEAC-04B5-E0BC-ED88-AC331B5E956E}"/>
          </ac:cxnSpMkLst>
        </pc:cxnChg>
      </pc:sldChg>
      <pc:sldChg chg="addSp delSp modSp add mod modAnim">
        <pc:chgData name="Nicolas Delfosse" userId="d965f3d4-ea58-4afe-85b0-6f02e8cf3c22" providerId="ADAL" clId="{CE63F89A-A73A-417B-9346-9F1030FEE3E3}" dt="2023-07-25T17:37:56.900" v="12277" actId="20577"/>
        <pc:sldMkLst>
          <pc:docMk/>
          <pc:sldMk cId="819282860" sldId="2142533020"/>
        </pc:sldMkLst>
        <pc:spChg chg="mod">
          <ac:chgData name="Nicolas Delfosse" userId="d965f3d4-ea58-4afe-85b0-6f02e8cf3c22" providerId="ADAL" clId="{CE63F89A-A73A-417B-9346-9F1030FEE3E3}" dt="2023-07-25T14:46:24.500" v="7711" actId="20577"/>
          <ac:spMkLst>
            <pc:docMk/>
            <pc:sldMk cId="819282860" sldId="2142533020"/>
            <ac:spMk id="2" creationId="{B47EB64E-2CED-50E5-9396-15F280E67293}"/>
          </ac:spMkLst>
        </pc:spChg>
        <pc:spChg chg="mod">
          <ac:chgData name="Nicolas Delfosse" userId="d965f3d4-ea58-4afe-85b0-6f02e8cf3c22" providerId="ADAL" clId="{CE63F89A-A73A-417B-9346-9F1030FEE3E3}" dt="2023-07-25T17:37:56.900" v="12277" actId="20577"/>
          <ac:spMkLst>
            <pc:docMk/>
            <pc:sldMk cId="819282860" sldId="2142533020"/>
            <ac:spMk id="3" creationId="{35F115DB-73F6-EA69-65F9-ADC5A5FBEC6A}"/>
          </ac:spMkLst>
        </pc:spChg>
        <pc:spChg chg="add mod">
          <ac:chgData name="Nicolas Delfosse" userId="d965f3d4-ea58-4afe-85b0-6f02e8cf3c22" providerId="ADAL" clId="{CE63F89A-A73A-417B-9346-9F1030FEE3E3}" dt="2023-07-25T16:49:55.494" v="10735" actId="1076"/>
          <ac:spMkLst>
            <pc:docMk/>
            <pc:sldMk cId="819282860" sldId="2142533020"/>
            <ac:spMk id="8" creationId="{C35C845C-3FB3-49DE-2F5E-1CD81F3BAF16}"/>
          </ac:spMkLst>
        </pc:spChg>
        <pc:spChg chg="del mod">
          <ac:chgData name="Nicolas Delfosse" userId="d965f3d4-ea58-4afe-85b0-6f02e8cf3c22" providerId="ADAL" clId="{CE63F89A-A73A-417B-9346-9F1030FEE3E3}" dt="2023-07-25T14:31:44.943" v="7118" actId="478"/>
          <ac:spMkLst>
            <pc:docMk/>
            <pc:sldMk cId="819282860" sldId="2142533020"/>
            <ac:spMk id="342" creationId="{33D6720E-F6D6-FEBC-F849-10FB801EDE3A}"/>
          </ac:spMkLst>
        </pc:spChg>
        <pc:grpChg chg="mod">
          <ac:chgData name="Nicolas Delfosse" userId="d965f3d4-ea58-4afe-85b0-6f02e8cf3c22" providerId="ADAL" clId="{CE63F89A-A73A-417B-9346-9F1030FEE3E3}" dt="2023-07-25T14:45:01.526" v="7671" actId="1076"/>
          <ac:grpSpMkLst>
            <pc:docMk/>
            <pc:sldMk cId="819282860" sldId="2142533020"/>
            <ac:grpSpMk id="4" creationId="{1E809D41-7C33-0E2E-3FBF-2F999EC4948A}"/>
          </ac:grpSpMkLst>
        </pc:grpChg>
        <pc:grpChg chg="del">
          <ac:chgData name="Nicolas Delfosse" userId="d965f3d4-ea58-4afe-85b0-6f02e8cf3c22" providerId="ADAL" clId="{CE63F89A-A73A-417B-9346-9F1030FEE3E3}" dt="2023-07-25T14:31:48.511" v="7119" actId="478"/>
          <ac:grpSpMkLst>
            <pc:docMk/>
            <pc:sldMk cId="819282860" sldId="2142533020"/>
            <ac:grpSpMk id="7" creationId="{D78C01E1-EC77-FCC0-059D-3F7555B457E4}"/>
          </ac:grpSpMkLst>
        </pc:grpChg>
      </pc:sldChg>
      <pc:sldChg chg="add del">
        <pc:chgData name="Nicolas Delfosse" userId="d965f3d4-ea58-4afe-85b0-6f02e8cf3c22" providerId="ADAL" clId="{CE63F89A-A73A-417B-9346-9F1030FEE3E3}" dt="2023-07-25T16:22:52.907" v="9702" actId="47"/>
        <pc:sldMkLst>
          <pc:docMk/>
          <pc:sldMk cId="2354203497" sldId="2147479217"/>
        </pc:sldMkLst>
      </pc:sldChg>
      <pc:sldChg chg="modSp add del mod">
        <pc:chgData name="Nicolas Delfosse" userId="d965f3d4-ea58-4afe-85b0-6f02e8cf3c22" providerId="ADAL" clId="{CE63F89A-A73A-417B-9346-9F1030FEE3E3}" dt="2023-07-25T16:11:31.533" v="9380" actId="47"/>
        <pc:sldMkLst>
          <pc:docMk/>
          <pc:sldMk cId="3764617577" sldId="2147479218"/>
        </pc:sldMkLst>
        <pc:spChg chg="mod">
          <ac:chgData name="Nicolas Delfosse" userId="d965f3d4-ea58-4afe-85b0-6f02e8cf3c22" providerId="ADAL" clId="{CE63F89A-A73A-417B-9346-9F1030FEE3E3}" dt="2023-07-25T15:11:30.058" v="8232" actId="27636"/>
          <ac:spMkLst>
            <pc:docMk/>
            <pc:sldMk cId="3764617577" sldId="2147479218"/>
            <ac:spMk id="8" creationId="{873B6B8C-FDD3-4CFB-81F4-D989DE42368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196003051" sldId="2147479218"/>
        </pc:sldMkLst>
      </pc:sldChg>
      <pc:sldChg chg="modSp add del mod">
        <pc:chgData name="Nicolas Delfosse" userId="d965f3d4-ea58-4afe-85b0-6f02e8cf3c22" providerId="ADAL" clId="{CE63F89A-A73A-417B-9346-9F1030FEE3E3}" dt="2023-07-25T15:56:02.302" v="8869" actId="47"/>
        <pc:sldMkLst>
          <pc:docMk/>
          <pc:sldMk cId="289304783" sldId="2147479219"/>
        </pc:sldMkLst>
        <pc:spChg chg="mod">
          <ac:chgData name="Nicolas Delfosse" userId="d965f3d4-ea58-4afe-85b0-6f02e8cf3c22" providerId="ADAL" clId="{CE63F89A-A73A-417B-9346-9F1030FEE3E3}" dt="2023-07-25T15:11:30.150" v="8233" actId="27636"/>
          <ac:spMkLst>
            <pc:docMk/>
            <pc:sldMk cId="289304783" sldId="2147479219"/>
            <ac:spMk id="8" creationId="{873B6B8C-FDD3-4CFB-81F4-D989DE42368E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653993662" sldId="2147479219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458747759" sldId="2147479220"/>
        </pc:sldMkLst>
      </pc:sldChg>
      <pc:sldChg chg="modSp add del mod">
        <pc:chgData name="Nicolas Delfosse" userId="d965f3d4-ea58-4afe-85b0-6f02e8cf3c22" providerId="ADAL" clId="{CE63F89A-A73A-417B-9346-9F1030FEE3E3}" dt="2023-07-25T15:56:04.105" v="8870" actId="47"/>
        <pc:sldMkLst>
          <pc:docMk/>
          <pc:sldMk cId="2231461075" sldId="2147479220"/>
        </pc:sldMkLst>
        <pc:spChg chg="mod">
          <ac:chgData name="Nicolas Delfosse" userId="d965f3d4-ea58-4afe-85b0-6f02e8cf3c22" providerId="ADAL" clId="{CE63F89A-A73A-417B-9346-9F1030FEE3E3}" dt="2023-07-25T15:11:30.166" v="8234" actId="27636"/>
          <ac:spMkLst>
            <pc:docMk/>
            <pc:sldMk cId="2231461075" sldId="2147479220"/>
            <ac:spMk id="8" creationId="{873B6B8C-FDD3-4CFB-81F4-D989DE42368E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11:34.098" v="9381" actId="47"/>
        <pc:sldMkLst>
          <pc:docMk/>
          <pc:sldMk cId="3287474244" sldId="2147479221"/>
        </pc:sldMkLst>
        <pc:spChg chg="mod">
          <ac:chgData name="Nicolas Delfosse" userId="d965f3d4-ea58-4afe-85b0-6f02e8cf3c22" providerId="ADAL" clId="{CE63F89A-A73A-417B-9346-9F1030FEE3E3}" dt="2023-07-25T15:11:30.181" v="8235" actId="27636"/>
          <ac:spMkLst>
            <pc:docMk/>
            <pc:sldMk cId="3287474244" sldId="2147479221"/>
            <ac:spMk id="8" creationId="{873B6B8C-FDD3-4CFB-81F4-D989DE42368E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15:57.342" v="9563" actId="47"/>
        <pc:sldMkLst>
          <pc:docMk/>
          <pc:sldMk cId="1779003885" sldId="2147479222"/>
        </pc:sldMkLst>
        <pc:spChg chg="mod">
          <ac:chgData name="Nicolas Delfosse" userId="d965f3d4-ea58-4afe-85b0-6f02e8cf3c22" providerId="ADAL" clId="{CE63F89A-A73A-417B-9346-9F1030FEE3E3}" dt="2023-07-25T15:11:30.181" v="8236" actId="27636"/>
          <ac:spMkLst>
            <pc:docMk/>
            <pc:sldMk cId="1779003885" sldId="2147479222"/>
            <ac:spMk id="8" creationId="{873B6B8C-FDD3-4CFB-81F4-D989DE42368E}"/>
          </ac:spMkLst>
        </pc:spChg>
      </pc:sldChg>
      <pc:sldChg chg="add del">
        <pc:chgData name="Nicolas Delfosse" userId="d965f3d4-ea58-4afe-85b0-6f02e8cf3c22" providerId="ADAL" clId="{CE63F89A-A73A-417B-9346-9F1030FEE3E3}" dt="2023-07-25T16:26:02.699" v="9807" actId="47"/>
        <pc:sldMkLst>
          <pc:docMk/>
          <pc:sldMk cId="3170853334" sldId="2147479223"/>
        </pc:sldMkLst>
      </pc:sldChg>
      <pc:sldChg chg="delSp modSp add del mod">
        <pc:chgData name="Nicolas Delfosse" userId="d965f3d4-ea58-4afe-85b0-6f02e8cf3c22" providerId="ADAL" clId="{CE63F89A-A73A-417B-9346-9F1030FEE3E3}" dt="2023-07-25T16:23:07.067" v="9706" actId="47"/>
        <pc:sldMkLst>
          <pc:docMk/>
          <pc:sldMk cId="261904560" sldId="2147479224"/>
        </pc:sldMkLst>
        <pc:spChg chg="del">
          <ac:chgData name="Nicolas Delfosse" userId="d965f3d4-ea58-4afe-85b0-6f02e8cf3c22" providerId="ADAL" clId="{CE63F89A-A73A-417B-9346-9F1030FEE3E3}" dt="2023-07-25T16:16:17.807" v="9564" actId="478"/>
          <ac:spMkLst>
            <pc:docMk/>
            <pc:sldMk cId="261904560" sldId="2147479224"/>
            <ac:spMk id="7" creationId="{40D71672-8112-871C-022B-6BA7B3134CE6}"/>
          </ac:spMkLst>
        </pc:spChg>
        <pc:spChg chg="mod">
          <ac:chgData name="Nicolas Delfosse" userId="d965f3d4-ea58-4afe-85b0-6f02e8cf3c22" providerId="ADAL" clId="{CE63F89A-A73A-417B-9346-9F1030FEE3E3}" dt="2023-07-25T15:11:30.197" v="8237" actId="27636"/>
          <ac:spMkLst>
            <pc:docMk/>
            <pc:sldMk cId="261904560" sldId="2147479224"/>
            <ac:spMk id="2313" creationId="{5F19E913-5DD5-40A4-AE19-51451FC4333D}"/>
          </ac:spMkLst>
        </pc:spChg>
        <pc:grpChg chg="mod">
          <ac:chgData name="Nicolas Delfosse" userId="d965f3d4-ea58-4afe-85b0-6f02e8cf3c22" providerId="ADAL" clId="{CE63F89A-A73A-417B-9346-9F1030FEE3E3}" dt="2023-07-25T16:18:07.046" v="9637" actId="1076"/>
          <ac:grpSpMkLst>
            <pc:docMk/>
            <pc:sldMk cId="261904560" sldId="2147479224"/>
            <ac:grpSpMk id="23" creationId="{5B898A99-FFEA-E448-2BD7-6535313E9A12}"/>
          </ac:grpSpMkLst>
        </pc:grpChg>
        <pc:picChg chg="mod">
          <ac:chgData name="Nicolas Delfosse" userId="d965f3d4-ea58-4afe-85b0-6f02e8cf3c22" providerId="ADAL" clId="{CE63F89A-A73A-417B-9346-9F1030FEE3E3}" dt="2023-07-25T16:18:07.046" v="9637" actId="1076"/>
          <ac:picMkLst>
            <pc:docMk/>
            <pc:sldMk cId="261904560" sldId="2147479224"/>
            <ac:picMk id="3" creationId="{33EC1E9C-5B32-4C00-AF62-4F7E8CB99F44}"/>
          </ac:picMkLst>
        </pc:picChg>
      </pc:sldChg>
      <pc:sldChg chg="addSp delSp modSp add mod ord">
        <pc:chgData name="Nicolas Delfosse" userId="d965f3d4-ea58-4afe-85b0-6f02e8cf3c22" providerId="ADAL" clId="{CE63F89A-A73A-417B-9346-9F1030FEE3E3}" dt="2023-07-25T16:24:05.894" v="9773" actId="20577"/>
        <pc:sldMkLst>
          <pc:docMk/>
          <pc:sldMk cId="3059645895" sldId="2147479225"/>
        </pc:sldMkLst>
        <pc:spChg chg="del mod">
          <ac:chgData name="Nicolas Delfosse" userId="d965f3d4-ea58-4afe-85b0-6f02e8cf3c22" providerId="ADAL" clId="{CE63F89A-A73A-417B-9346-9F1030FEE3E3}" dt="2023-07-25T16:23:19.318" v="9707" actId="478"/>
          <ac:spMkLst>
            <pc:docMk/>
            <pc:sldMk cId="3059645895" sldId="2147479225"/>
            <ac:spMk id="2" creationId="{A0B6811D-F482-4A79-ABCA-4D10E6E24C52}"/>
          </ac:spMkLst>
        </pc:spChg>
        <pc:spChg chg="del">
          <ac:chgData name="Nicolas Delfosse" userId="d965f3d4-ea58-4afe-85b0-6f02e8cf3c22" providerId="ADAL" clId="{CE63F89A-A73A-417B-9346-9F1030FEE3E3}" dt="2023-07-25T16:23:29.652" v="9712" actId="478"/>
          <ac:spMkLst>
            <pc:docMk/>
            <pc:sldMk cId="3059645895" sldId="2147479225"/>
            <ac:spMk id="3" creationId="{173807CA-A7B9-A7EE-E208-8385000DBD0B}"/>
          </ac:spMkLst>
        </pc:spChg>
        <pc:spChg chg="del">
          <ac:chgData name="Nicolas Delfosse" userId="d965f3d4-ea58-4afe-85b0-6f02e8cf3c22" providerId="ADAL" clId="{CE63F89A-A73A-417B-9346-9F1030FEE3E3}" dt="2023-07-25T16:23:31.980" v="9713" actId="478"/>
          <ac:spMkLst>
            <pc:docMk/>
            <pc:sldMk cId="3059645895" sldId="2147479225"/>
            <ac:spMk id="4" creationId="{6C31DB8F-3543-CD47-9A86-106DF3A56577}"/>
          </ac:spMkLst>
        </pc:spChg>
        <pc:spChg chg="del">
          <ac:chgData name="Nicolas Delfosse" userId="d965f3d4-ea58-4afe-85b0-6f02e8cf3c22" providerId="ADAL" clId="{CE63F89A-A73A-417B-9346-9F1030FEE3E3}" dt="2023-07-25T16:23:25.276" v="9710" actId="478"/>
          <ac:spMkLst>
            <pc:docMk/>
            <pc:sldMk cId="3059645895" sldId="2147479225"/>
            <ac:spMk id="30" creationId="{6801BF69-C1F3-34BA-225C-AA43D49EC4C1}"/>
          </ac:spMkLst>
        </pc:spChg>
        <pc:spChg chg="add del mod">
          <ac:chgData name="Nicolas Delfosse" userId="d965f3d4-ea58-4afe-85b0-6f02e8cf3c22" providerId="ADAL" clId="{CE63F89A-A73A-417B-9346-9F1030FEE3E3}" dt="2023-07-25T16:23:23.226" v="9709" actId="478"/>
          <ac:spMkLst>
            <pc:docMk/>
            <pc:sldMk cId="3059645895" sldId="2147479225"/>
            <ac:spMk id="33" creationId="{4AED3E03-E097-26DE-7031-68CFC2918AF6}"/>
          </ac:spMkLst>
        </pc:spChg>
        <pc:spChg chg="add del mod">
          <ac:chgData name="Nicolas Delfosse" userId="d965f3d4-ea58-4afe-85b0-6f02e8cf3c22" providerId="ADAL" clId="{CE63F89A-A73A-417B-9346-9F1030FEE3E3}" dt="2023-07-25T16:23:27.452" v="9711" actId="478"/>
          <ac:spMkLst>
            <pc:docMk/>
            <pc:sldMk cId="3059645895" sldId="2147479225"/>
            <ac:spMk id="35" creationId="{0A16C056-C0D1-497D-F66B-FE598F004886}"/>
          </ac:spMkLst>
        </pc:spChg>
        <pc:spChg chg="add mod">
          <ac:chgData name="Nicolas Delfosse" userId="d965f3d4-ea58-4afe-85b0-6f02e8cf3c22" providerId="ADAL" clId="{CE63F89A-A73A-417B-9346-9F1030FEE3E3}" dt="2023-07-25T16:24:05.894" v="9773" actId="20577"/>
          <ac:spMkLst>
            <pc:docMk/>
            <pc:sldMk cId="3059645895" sldId="2147479225"/>
            <ac:spMk id="36" creationId="{85AA0000-DC97-4247-09D1-432DE85C8912}"/>
          </ac:spMkLst>
        </pc:spChg>
      </pc:sldChg>
      <pc:sldChg chg="delSp modSp add mod ord modAnim">
        <pc:chgData name="Nicolas Delfosse" userId="d965f3d4-ea58-4afe-85b0-6f02e8cf3c22" providerId="ADAL" clId="{CE63F89A-A73A-417B-9346-9F1030FEE3E3}" dt="2023-07-25T16:34:12.228" v="10122" actId="20577"/>
        <pc:sldMkLst>
          <pc:docMk/>
          <pc:sldMk cId="606014990" sldId="2147479226"/>
        </pc:sldMkLst>
        <pc:spChg chg="del">
          <ac:chgData name="Nicolas Delfosse" userId="d965f3d4-ea58-4afe-85b0-6f02e8cf3c22" providerId="ADAL" clId="{CE63F89A-A73A-417B-9346-9F1030FEE3E3}" dt="2023-07-25T16:24:14.601" v="9774" actId="478"/>
          <ac:spMkLst>
            <pc:docMk/>
            <pc:sldMk cId="606014990" sldId="2147479226"/>
            <ac:spMk id="4" creationId="{56C233AD-5AC7-3BFC-5343-B83B1BA7A31A}"/>
          </ac:spMkLst>
        </pc:spChg>
        <pc:spChg chg="del">
          <ac:chgData name="Nicolas Delfosse" userId="d965f3d4-ea58-4afe-85b0-6f02e8cf3c22" providerId="ADAL" clId="{CE63F89A-A73A-417B-9346-9F1030FEE3E3}" dt="2023-07-25T16:24:16.549" v="9775" actId="478"/>
          <ac:spMkLst>
            <pc:docMk/>
            <pc:sldMk cId="606014990" sldId="2147479226"/>
            <ac:spMk id="5" creationId="{9C4A563D-A2F3-8404-1D08-455D7BFB4030}"/>
          </ac:spMkLst>
        </pc:spChg>
        <pc:spChg chg="mod">
          <ac:chgData name="Nicolas Delfosse" userId="d965f3d4-ea58-4afe-85b0-6f02e8cf3c22" providerId="ADAL" clId="{CE63F89A-A73A-417B-9346-9F1030FEE3E3}" dt="2023-07-25T16:34:12.228" v="10122" actId="20577"/>
          <ac:spMkLst>
            <pc:docMk/>
            <pc:sldMk cId="606014990" sldId="2147479226"/>
            <ac:spMk id="7" creationId="{5E2F2FCF-DEA6-22E3-331C-DF121508CC8A}"/>
          </ac:spMkLst>
        </pc:spChg>
        <pc:spChg chg="mod">
          <ac:chgData name="Nicolas Delfosse" userId="d965f3d4-ea58-4afe-85b0-6f02e8cf3c22" providerId="ADAL" clId="{CE63F89A-A73A-417B-9346-9F1030FEE3E3}" dt="2023-07-25T15:11:30.213" v="8239" actId="27636"/>
          <ac:spMkLst>
            <pc:docMk/>
            <pc:sldMk cId="606014990" sldId="2147479226"/>
            <ac:spMk id="8" creationId="{873B6B8C-FDD3-4CFB-81F4-D989DE42368E}"/>
          </ac:spMkLst>
        </pc:spChg>
        <pc:picChg chg="mod">
          <ac:chgData name="Nicolas Delfosse" userId="d965f3d4-ea58-4afe-85b0-6f02e8cf3c22" providerId="ADAL" clId="{CE63F89A-A73A-417B-9346-9F1030FEE3E3}" dt="2023-07-25T16:25:26.032" v="9797" actId="1076"/>
          <ac:picMkLst>
            <pc:docMk/>
            <pc:sldMk cId="606014990" sldId="2147479226"/>
            <ac:picMk id="3" creationId="{5F625030-699D-4338-8752-7B1EE1C3AAB1}"/>
          </ac:picMkLst>
        </pc:picChg>
      </pc:sldChg>
      <pc:sldChg chg="addSp delSp modSp add mod ord">
        <pc:chgData name="Nicolas Delfosse" userId="d965f3d4-ea58-4afe-85b0-6f02e8cf3c22" providerId="ADAL" clId="{CE63F89A-A73A-417B-9346-9F1030FEE3E3}" dt="2023-07-25T18:07:25.076" v="12314" actId="1076"/>
        <pc:sldMkLst>
          <pc:docMk/>
          <pc:sldMk cId="4233508884" sldId="2147479227"/>
        </pc:sldMkLst>
        <pc:spChg chg="del">
          <ac:chgData name="Nicolas Delfosse" userId="d965f3d4-ea58-4afe-85b0-6f02e8cf3c22" providerId="ADAL" clId="{CE63F89A-A73A-417B-9346-9F1030FEE3E3}" dt="2023-07-25T16:25:41.886" v="9803" actId="478"/>
          <ac:spMkLst>
            <pc:docMk/>
            <pc:sldMk cId="4233508884" sldId="2147479227"/>
            <ac:spMk id="5" creationId="{5A771A78-83F7-E329-6DA4-5E9EB9D5C60F}"/>
          </ac:spMkLst>
        </pc:spChg>
        <pc:spChg chg="mod">
          <ac:chgData name="Nicolas Delfosse" userId="d965f3d4-ea58-4afe-85b0-6f02e8cf3c22" providerId="ADAL" clId="{CE63F89A-A73A-417B-9346-9F1030FEE3E3}" dt="2023-07-25T16:25:55.043" v="9806" actId="207"/>
          <ac:spMkLst>
            <pc:docMk/>
            <pc:sldMk cId="4233508884" sldId="2147479227"/>
            <ac:spMk id="6" creationId="{B84A28CD-C1F9-4E57-998F-C1BDA5B085EF}"/>
          </ac:spMkLst>
        </pc:spChg>
        <pc:spChg chg="del">
          <ac:chgData name="Nicolas Delfosse" userId="d965f3d4-ea58-4afe-85b0-6f02e8cf3c22" providerId="ADAL" clId="{CE63F89A-A73A-417B-9346-9F1030FEE3E3}" dt="2023-07-25T16:25:44.009" v="9804" actId="478"/>
          <ac:spMkLst>
            <pc:docMk/>
            <pc:sldMk cId="4233508884" sldId="2147479227"/>
            <ac:spMk id="7" creationId="{540D8C63-93F3-BF39-0121-849DAA82337C}"/>
          </ac:spMkLst>
        </pc:spChg>
        <pc:spChg chg="add del mod">
          <ac:chgData name="Nicolas Delfosse" userId="d965f3d4-ea58-4afe-85b0-6f02e8cf3c22" providerId="ADAL" clId="{CE63F89A-A73A-417B-9346-9F1030FEE3E3}" dt="2023-07-25T18:07:23.531" v="12313" actId="478"/>
          <ac:spMkLst>
            <pc:docMk/>
            <pc:sldMk cId="4233508884" sldId="2147479227"/>
            <ac:spMk id="7" creationId="{BA0DC7F7-323C-0637-7305-D13D6A815022}"/>
          </ac:spMkLst>
        </pc:spChg>
        <pc:spChg chg="del">
          <ac:chgData name="Nicolas Delfosse" userId="d965f3d4-ea58-4afe-85b0-6f02e8cf3c22" providerId="ADAL" clId="{CE63F89A-A73A-417B-9346-9F1030FEE3E3}" dt="2023-07-25T18:07:21.322" v="12312" actId="478"/>
          <ac:spMkLst>
            <pc:docMk/>
            <pc:sldMk cId="4233508884" sldId="2147479227"/>
            <ac:spMk id="9" creationId="{73BA4635-44E8-EB41-A186-273F12804695}"/>
          </ac:spMkLst>
        </pc:spChg>
        <pc:spChg chg="mod">
          <ac:chgData name="Nicolas Delfosse" userId="d965f3d4-ea58-4afe-85b0-6f02e8cf3c22" providerId="ADAL" clId="{CE63F89A-A73A-417B-9346-9F1030FEE3E3}" dt="2023-07-25T15:11:30.228" v="8240" actId="27636"/>
          <ac:spMkLst>
            <pc:docMk/>
            <pc:sldMk cId="4233508884" sldId="2147479227"/>
            <ac:spMk id="2313" creationId="{5F19E913-5DD5-40A4-AE19-51451FC4333D}"/>
          </ac:spMkLst>
        </pc:spChg>
        <pc:picChg chg="mod">
          <ac:chgData name="Nicolas Delfosse" userId="d965f3d4-ea58-4afe-85b0-6f02e8cf3c22" providerId="ADAL" clId="{CE63F89A-A73A-417B-9346-9F1030FEE3E3}" dt="2023-07-25T18:07:25.076" v="12314" actId="1076"/>
          <ac:picMkLst>
            <pc:docMk/>
            <pc:sldMk cId="4233508884" sldId="2147479227"/>
            <ac:picMk id="2" creationId="{4C4547F0-AB17-46AA-8A2B-A1A750D92AFA}"/>
          </ac:picMkLst>
        </pc:picChg>
      </pc:sldChg>
      <pc:sldChg chg="addSp delSp modSp add del mod">
        <pc:chgData name="Nicolas Delfosse" userId="d965f3d4-ea58-4afe-85b0-6f02e8cf3c22" providerId="ADAL" clId="{CE63F89A-A73A-417B-9346-9F1030FEE3E3}" dt="2023-07-25T15:00:13.299" v="8149" actId="47"/>
        <pc:sldMkLst>
          <pc:docMk/>
          <pc:sldMk cId="4091978162" sldId="2147479231"/>
        </pc:sldMkLst>
        <pc:spChg chg="del">
          <ac:chgData name="Nicolas Delfosse" userId="d965f3d4-ea58-4afe-85b0-6f02e8cf3c22" providerId="ADAL" clId="{CE63F89A-A73A-417B-9346-9F1030FEE3E3}" dt="2023-07-25T14:54:03.877" v="7913" actId="478"/>
          <ac:spMkLst>
            <pc:docMk/>
            <pc:sldMk cId="4091978162" sldId="2147479231"/>
            <ac:spMk id="3" creationId="{C4967187-64DB-6D42-A18E-0D4ABD2FD4FA}"/>
          </ac:spMkLst>
        </pc:spChg>
        <pc:spChg chg="del mod">
          <ac:chgData name="Nicolas Delfosse" userId="d965f3d4-ea58-4afe-85b0-6f02e8cf3c22" providerId="ADAL" clId="{CE63F89A-A73A-417B-9346-9F1030FEE3E3}" dt="2023-07-25T14:54:10.467" v="7915" actId="478"/>
          <ac:spMkLst>
            <pc:docMk/>
            <pc:sldMk cId="4091978162" sldId="2147479231"/>
            <ac:spMk id="4" creationId="{364BD4F0-BCC4-69F8-A306-0BADBFCAEF00}"/>
          </ac:spMkLst>
        </pc:spChg>
        <pc:spChg chg="del">
          <ac:chgData name="Nicolas Delfosse" userId="d965f3d4-ea58-4afe-85b0-6f02e8cf3c22" providerId="ADAL" clId="{CE63F89A-A73A-417B-9346-9F1030FEE3E3}" dt="2023-07-25T14:54:18.373" v="7916" actId="478"/>
          <ac:spMkLst>
            <pc:docMk/>
            <pc:sldMk cId="4091978162" sldId="2147479231"/>
            <ac:spMk id="5" creationId="{9EEB06D5-5E48-3D14-CAE9-E58F24A051AF}"/>
          </ac:spMkLst>
        </pc:spChg>
        <pc:spChg chg="del mod">
          <ac:chgData name="Nicolas Delfosse" userId="d965f3d4-ea58-4afe-85b0-6f02e8cf3c22" providerId="ADAL" clId="{CE63F89A-A73A-417B-9346-9F1030FEE3E3}" dt="2023-07-25T14:54:00.991" v="7910" actId="478"/>
          <ac:spMkLst>
            <pc:docMk/>
            <pc:sldMk cId="4091978162" sldId="2147479231"/>
            <ac:spMk id="6" creationId="{FC4E0F8C-6137-DC44-40F0-66ED2F61C82A}"/>
          </ac:spMkLst>
        </pc:spChg>
        <pc:spChg chg="add del mod">
          <ac:chgData name="Nicolas Delfosse" userId="d965f3d4-ea58-4afe-85b0-6f02e8cf3c22" providerId="ADAL" clId="{CE63F89A-A73A-417B-9346-9F1030FEE3E3}" dt="2023-07-25T14:54:02.049" v="7912" actId="478"/>
          <ac:spMkLst>
            <pc:docMk/>
            <pc:sldMk cId="4091978162" sldId="2147479231"/>
            <ac:spMk id="139" creationId="{38558236-C517-CB95-5191-8A23E28AAAE3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756694750" sldId="2147479232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587546783" sldId="214747923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3504056900" sldId="2147479243"/>
        </pc:sldMkLst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2531068276" sldId="2147479244"/>
        </pc:sldMkLst>
      </pc:sldChg>
      <pc:sldChg chg="modSp del mod">
        <pc:chgData name="Nicolas Delfosse" userId="d965f3d4-ea58-4afe-85b0-6f02e8cf3c22" providerId="ADAL" clId="{CE63F89A-A73A-417B-9346-9F1030FEE3E3}" dt="2023-07-25T16:50:08.915" v="10736" actId="2696"/>
        <pc:sldMkLst>
          <pc:docMk/>
          <pc:sldMk cId="2113886170" sldId="2147479245"/>
        </pc:sldMkLst>
        <pc:spChg chg="mod">
          <ac:chgData name="Nicolas Delfosse" userId="d965f3d4-ea58-4afe-85b0-6f02e8cf3c22" providerId="ADAL" clId="{CE63F89A-A73A-417B-9346-9F1030FEE3E3}" dt="2023-07-25T14:17:40.899" v="6929" actId="1076"/>
          <ac:spMkLst>
            <pc:docMk/>
            <pc:sldMk cId="2113886170" sldId="2147479245"/>
            <ac:spMk id="52" creationId="{4067E28D-5D3D-51B1-EEA6-1415F34FA1BB}"/>
          </ac:spMkLst>
        </pc:spChg>
      </pc:sldChg>
      <pc:sldChg chg="add del">
        <pc:chgData name="Nicolas Delfosse" userId="d965f3d4-ea58-4afe-85b0-6f02e8cf3c22" providerId="ADAL" clId="{CE63F89A-A73A-417B-9346-9F1030FEE3E3}" dt="2023-07-25T18:12:13.029" v="12336" actId="47"/>
        <pc:sldMkLst>
          <pc:docMk/>
          <pc:sldMk cId="2474630277" sldId="2147479245"/>
        </pc:sldMkLst>
      </pc:sldChg>
      <pc:sldChg chg="add del">
        <pc:chgData name="Nicolas Delfosse" userId="d965f3d4-ea58-4afe-85b0-6f02e8cf3c22" providerId="ADAL" clId="{CE63F89A-A73A-417B-9346-9F1030FEE3E3}" dt="2023-07-25T18:12:13.029" v="12336" actId="47"/>
        <pc:sldMkLst>
          <pc:docMk/>
          <pc:sldMk cId="3578228603" sldId="2147479248"/>
        </pc:sldMkLst>
      </pc:sldChg>
      <pc:sldChg chg="modSp del modAnim">
        <pc:chgData name="Nicolas Delfosse" userId="d965f3d4-ea58-4afe-85b0-6f02e8cf3c22" providerId="ADAL" clId="{CE63F89A-A73A-417B-9346-9F1030FEE3E3}" dt="2023-07-25T16:50:08.915" v="10736" actId="2696"/>
        <pc:sldMkLst>
          <pc:docMk/>
          <pc:sldMk cId="3722499267" sldId="2147479248"/>
        </pc:sldMkLst>
        <pc:spChg chg="mod">
          <ac:chgData name="Nicolas Delfosse" userId="d965f3d4-ea58-4afe-85b0-6f02e8cf3c22" providerId="ADAL" clId="{CE63F89A-A73A-417B-9346-9F1030FEE3E3}" dt="2023-07-25T14:16:33.280" v="6927" actId="20577"/>
          <ac:spMkLst>
            <pc:docMk/>
            <pc:sldMk cId="3722499267" sldId="2147479248"/>
            <ac:spMk id="3" creationId="{02526627-AC39-7F89-633E-1CBAA683AD88}"/>
          </ac:spMkLst>
        </pc:spChg>
      </pc:sldChg>
      <pc:sldChg chg="modSp del mod ord">
        <pc:chgData name="Nicolas Delfosse" userId="d965f3d4-ea58-4afe-85b0-6f02e8cf3c22" providerId="ADAL" clId="{CE63F89A-A73A-417B-9346-9F1030FEE3E3}" dt="2023-07-25T14:47:51.957" v="7715" actId="2696"/>
        <pc:sldMkLst>
          <pc:docMk/>
          <pc:sldMk cId="2423162752" sldId="2147479249"/>
        </pc:sldMkLst>
        <pc:graphicFrameChg chg="modGraphic">
          <ac:chgData name="Nicolas Delfosse" userId="d965f3d4-ea58-4afe-85b0-6f02e8cf3c22" providerId="ADAL" clId="{CE63F89A-A73A-417B-9346-9F1030FEE3E3}" dt="2023-07-25T14:14:50.376" v="6860" actId="2161"/>
          <ac:graphicFrameMkLst>
            <pc:docMk/>
            <pc:sldMk cId="2423162752" sldId="2147479249"/>
            <ac:graphicFrameMk id="5" creationId="{03845637-52AE-2CD9-FBAD-811BB1303397}"/>
          </ac:graphicFrameMkLst>
        </pc:graphicFrameChg>
      </pc:sldChg>
      <pc:sldChg chg="add del">
        <pc:chgData name="Nicolas Delfosse" userId="d965f3d4-ea58-4afe-85b0-6f02e8cf3c22" providerId="ADAL" clId="{CE63F89A-A73A-417B-9346-9F1030FEE3E3}" dt="2023-07-25T17:35:45.887" v="12255"/>
        <pc:sldMkLst>
          <pc:docMk/>
          <pc:sldMk cId="2941305634" sldId="2147479249"/>
        </pc:sldMkLst>
      </pc:sldChg>
      <pc:sldChg chg="modSp mod modAnim">
        <pc:chgData name="Nicolas Delfosse" userId="d965f3d4-ea58-4afe-85b0-6f02e8cf3c22" providerId="ADAL" clId="{CE63F89A-A73A-417B-9346-9F1030FEE3E3}" dt="2023-07-25T19:46:48.738" v="12340" actId="207"/>
        <pc:sldMkLst>
          <pc:docMk/>
          <pc:sldMk cId="3701026808" sldId="2147479250"/>
        </pc:sldMkLst>
        <pc:spChg chg="mod">
          <ac:chgData name="Nicolas Delfosse" userId="d965f3d4-ea58-4afe-85b0-6f02e8cf3c22" providerId="ADAL" clId="{CE63F89A-A73A-417B-9346-9F1030FEE3E3}" dt="2023-07-25T19:46:48.738" v="12340" actId="207"/>
          <ac:spMkLst>
            <pc:docMk/>
            <pc:sldMk cId="3701026808" sldId="2147479250"/>
            <ac:spMk id="3" creationId="{03528E60-474E-6353-AAD2-589DF9C35FD2}"/>
          </ac:spMkLst>
        </pc:spChg>
      </pc:sldChg>
      <pc:sldChg chg="modSp mod">
        <pc:chgData name="Nicolas Delfosse" userId="d965f3d4-ea58-4afe-85b0-6f02e8cf3c22" providerId="ADAL" clId="{CE63F89A-A73A-417B-9346-9F1030FEE3E3}" dt="2023-07-25T16:53:11.384" v="10915" actId="20577"/>
        <pc:sldMkLst>
          <pc:docMk/>
          <pc:sldMk cId="22972316" sldId="2147479251"/>
        </pc:sldMkLst>
        <pc:spChg chg="mod">
          <ac:chgData name="Nicolas Delfosse" userId="d965f3d4-ea58-4afe-85b0-6f02e8cf3c22" providerId="ADAL" clId="{CE63F89A-A73A-417B-9346-9F1030FEE3E3}" dt="2023-07-25T06:36:33.279" v="2" actId="20577"/>
          <ac:spMkLst>
            <pc:docMk/>
            <pc:sldMk cId="22972316" sldId="2147479251"/>
            <ac:spMk id="2" creationId="{5D16839F-EE98-079A-C804-D6E90B82D5FB}"/>
          </ac:spMkLst>
        </pc:spChg>
        <pc:spChg chg="mod">
          <ac:chgData name="Nicolas Delfosse" userId="d965f3d4-ea58-4afe-85b0-6f02e8cf3c22" providerId="ADAL" clId="{CE63F89A-A73A-417B-9346-9F1030FEE3E3}" dt="2023-07-25T16:53:11.384" v="10915" actId="20577"/>
          <ac:spMkLst>
            <pc:docMk/>
            <pc:sldMk cId="22972316" sldId="2147479251"/>
            <ac:spMk id="3" creationId="{EF38492E-5788-B3EB-E40A-E1284E7AC471}"/>
          </ac:spMkLst>
        </pc:spChg>
      </pc:sldChg>
      <pc:sldChg chg="del">
        <pc:chgData name="Nicolas Delfosse" userId="d965f3d4-ea58-4afe-85b0-6f02e8cf3c22" providerId="ADAL" clId="{CE63F89A-A73A-417B-9346-9F1030FEE3E3}" dt="2023-07-25T06:37:22.543" v="65" actId="47"/>
        <pc:sldMkLst>
          <pc:docMk/>
          <pc:sldMk cId="1851134297" sldId="2147479252"/>
        </pc:sldMkLst>
      </pc:sldChg>
      <pc:sldChg chg="del">
        <pc:chgData name="Nicolas Delfosse" userId="d965f3d4-ea58-4afe-85b0-6f02e8cf3c22" providerId="ADAL" clId="{CE63F89A-A73A-417B-9346-9F1030FEE3E3}" dt="2023-07-25T17:29:15.049" v="11970" actId="2696"/>
        <pc:sldMkLst>
          <pc:docMk/>
          <pc:sldMk cId="721305961" sldId="2147479253"/>
        </pc:sldMkLst>
      </pc:sldChg>
      <pc:sldChg chg="add del">
        <pc:chgData name="Nicolas Delfosse" userId="d965f3d4-ea58-4afe-85b0-6f02e8cf3c22" providerId="ADAL" clId="{CE63F89A-A73A-417B-9346-9F1030FEE3E3}" dt="2023-07-25T18:12:13.029" v="12336" actId="47"/>
        <pc:sldMkLst>
          <pc:docMk/>
          <pc:sldMk cId="1492284461" sldId="2147479253"/>
        </pc:sldMkLst>
      </pc:sldChg>
      <pc:sldChg chg="modSp add mod">
        <pc:chgData name="Nicolas Delfosse" userId="d965f3d4-ea58-4afe-85b0-6f02e8cf3c22" providerId="ADAL" clId="{CE63F89A-A73A-417B-9346-9F1030FEE3E3}" dt="2023-07-25T06:37:39.306" v="98" actId="20577"/>
        <pc:sldMkLst>
          <pc:docMk/>
          <pc:sldMk cId="1378513593" sldId="2147479254"/>
        </pc:sldMkLst>
        <pc:spChg chg="mod">
          <ac:chgData name="Nicolas Delfosse" userId="d965f3d4-ea58-4afe-85b0-6f02e8cf3c22" providerId="ADAL" clId="{CE63F89A-A73A-417B-9346-9F1030FEE3E3}" dt="2023-07-25T06:37:39.306" v="98" actId="20577"/>
          <ac:spMkLst>
            <pc:docMk/>
            <pc:sldMk cId="1378513593" sldId="2147479254"/>
            <ac:spMk id="2" creationId="{5C161B44-4BFF-7947-DBAB-410C993D2C00}"/>
          </ac:spMkLst>
        </pc:spChg>
      </pc:sldChg>
      <pc:sldChg chg="del">
        <pc:chgData name="Nicolas Delfosse" userId="d965f3d4-ea58-4afe-85b0-6f02e8cf3c22" providerId="ADAL" clId="{CE63F89A-A73A-417B-9346-9F1030FEE3E3}" dt="2023-07-25T06:36:31.011" v="1" actId="47"/>
        <pc:sldMkLst>
          <pc:docMk/>
          <pc:sldMk cId="1818206734" sldId="2147479254"/>
        </pc:sldMkLst>
      </pc:sldChg>
      <pc:sldChg chg="new del">
        <pc:chgData name="Nicolas Delfosse" userId="d965f3d4-ea58-4afe-85b0-6f02e8cf3c22" providerId="ADAL" clId="{CE63F89A-A73A-417B-9346-9F1030FEE3E3}" dt="2023-07-25T06:37:51.929" v="102" actId="47"/>
        <pc:sldMkLst>
          <pc:docMk/>
          <pc:sldMk cId="2128250152" sldId="2147479255"/>
        </pc:sldMkLst>
      </pc:sldChg>
      <pc:sldChg chg="new del">
        <pc:chgData name="Nicolas Delfosse" userId="d965f3d4-ea58-4afe-85b0-6f02e8cf3c22" providerId="ADAL" clId="{CE63F89A-A73A-417B-9346-9F1030FEE3E3}" dt="2023-07-25T06:37:51.929" v="102" actId="47"/>
        <pc:sldMkLst>
          <pc:docMk/>
          <pc:sldMk cId="3131687832" sldId="2147479256"/>
        </pc:sldMkLst>
      </pc:sldChg>
      <pc:sldChg chg="delSp modSp new del mod">
        <pc:chgData name="Nicolas Delfosse" userId="d965f3d4-ea58-4afe-85b0-6f02e8cf3c22" providerId="ADAL" clId="{CE63F89A-A73A-417B-9346-9F1030FEE3E3}" dt="2023-07-25T16:57:28.434" v="10967" actId="47"/>
        <pc:sldMkLst>
          <pc:docMk/>
          <pc:sldMk cId="3465731573" sldId="2147479257"/>
        </pc:sldMkLst>
        <pc:spChg chg="del">
          <ac:chgData name="Nicolas Delfosse" userId="d965f3d4-ea58-4afe-85b0-6f02e8cf3c22" providerId="ADAL" clId="{CE63F89A-A73A-417B-9346-9F1030FEE3E3}" dt="2023-07-25T07:23:42.622" v="3016" actId="478"/>
          <ac:spMkLst>
            <pc:docMk/>
            <pc:sldMk cId="3465731573" sldId="2147479257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7:26:00.525" v="3065"/>
          <ac:spMkLst>
            <pc:docMk/>
            <pc:sldMk cId="3465731573" sldId="2147479257"/>
            <ac:spMk id="3" creationId="{A88F68E6-0448-6BC9-8279-E4079221AAD7}"/>
          </ac:spMkLst>
        </pc:spChg>
      </pc:sldChg>
      <pc:sldChg chg="modSp add del mod">
        <pc:chgData name="Nicolas Delfosse" userId="d965f3d4-ea58-4afe-85b0-6f02e8cf3c22" providerId="ADAL" clId="{CE63F89A-A73A-417B-9346-9F1030FEE3E3}" dt="2023-07-25T16:57:44.561" v="10968" actId="47"/>
        <pc:sldMkLst>
          <pc:docMk/>
          <pc:sldMk cId="3922046756" sldId="2147479258"/>
        </pc:sldMkLst>
        <pc:spChg chg="mod">
          <ac:chgData name="Nicolas Delfosse" userId="d965f3d4-ea58-4afe-85b0-6f02e8cf3c22" providerId="ADAL" clId="{CE63F89A-A73A-417B-9346-9F1030FEE3E3}" dt="2023-07-25T07:06:00.479" v="1828" actId="20577"/>
          <ac:spMkLst>
            <pc:docMk/>
            <pc:sldMk cId="3922046756" sldId="2147479258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7:34:09.090" v="3682" actId="20577"/>
          <ac:spMkLst>
            <pc:docMk/>
            <pc:sldMk cId="3922046756" sldId="2147479258"/>
            <ac:spMk id="3" creationId="{A88F68E6-0448-6BC9-8279-E4079221AAD7}"/>
          </ac:spMkLst>
        </pc:spChg>
      </pc:sldChg>
      <pc:sldChg chg="add del">
        <pc:chgData name="Nicolas Delfosse" userId="d965f3d4-ea58-4afe-85b0-6f02e8cf3c22" providerId="ADAL" clId="{CE63F89A-A73A-417B-9346-9F1030FEE3E3}" dt="2023-07-25T16:26:12.489" v="9810" actId="47"/>
        <pc:sldMkLst>
          <pc:docMk/>
          <pc:sldMk cId="3684621434" sldId="2147479259"/>
        </pc:sldMkLst>
      </pc:sldChg>
      <pc:sldChg chg="add del">
        <pc:chgData name="Nicolas Delfosse" userId="d965f3d4-ea58-4afe-85b0-6f02e8cf3c22" providerId="ADAL" clId="{CE63F89A-A73A-417B-9346-9F1030FEE3E3}" dt="2023-07-25T16:26:16.162" v="9812" actId="47"/>
        <pc:sldMkLst>
          <pc:docMk/>
          <pc:sldMk cId="4046844568" sldId="2147479260"/>
        </pc:sldMkLst>
      </pc:sldChg>
      <pc:sldChg chg="modSp add del mod">
        <pc:chgData name="Nicolas Delfosse" userId="d965f3d4-ea58-4afe-85b0-6f02e8cf3c22" providerId="ADAL" clId="{CE63F89A-A73A-417B-9346-9F1030FEE3E3}" dt="2023-07-25T16:26:15.281" v="9811" actId="47"/>
        <pc:sldMkLst>
          <pc:docMk/>
          <pc:sldMk cId="2085072072" sldId="2147479261"/>
        </pc:sldMkLst>
        <pc:spChg chg="mod">
          <ac:chgData name="Nicolas Delfosse" userId="d965f3d4-ea58-4afe-85b0-6f02e8cf3c22" providerId="ADAL" clId="{CE63F89A-A73A-417B-9346-9F1030FEE3E3}" dt="2023-07-25T06:41:01.063" v="329" actId="20577"/>
          <ac:spMkLst>
            <pc:docMk/>
            <pc:sldMk cId="2085072072" sldId="2147479261"/>
            <ac:spMk id="2" creationId="{C308ECF7-E93A-37EE-BD51-169DB2D24ADE}"/>
          </ac:spMkLst>
        </pc:spChg>
        <pc:spChg chg="mod">
          <ac:chgData name="Nicolas Delfosse" userId="d965f3d4-ea58-4afe-85b0-6f02e8cf3c22" providerId="ADAL" clId="{CE63F89A-A73A-417B-9346-9F1030FEE3E3}" dt="2023-07-25T06:41:38.253" v="438" actId="5793"/>
          <ac:spMkLst>
            <pc:docMk/>
            <pc:sldMk cId="2085072072" sldId="2147479261"/>
            <ac:spMk id="3" creationId="{A88F68E6-0448-6BC9-8279-E4079221AAD7}"/>
          </ac:spMkLst>
        </pc:spChg>
      </pc:sldChg>
      <pc:sldChg chg="addSp delSp modSp add del mod addAnim delAnim modAnim">
        <pc:chgData name="Nicolas Delfosse" userId="d965f3d4-ea58-4afe-85b0-6f02e8cf3c22" providerId="ADAL" clId="{CE63F89A-A73A-417B-9346-9F1030FEE3E3}" dt="2023-07-25T13:31:42.266" v="5166" actId="47"/>
        <pc:sldMkLst>
          <pc:docMk/>
          <pc:sldMk cId="1941852491" sldId="2147479262"/>
        </pc:sldMkLst>
        <pc:spChg chg="mod">
          <ac:chgData name="Nicolas Delfosse" userId="d965f3d4-ea58-4afe-85b0-6f02e8cf3c22" providerId="ADAL" clId="{CE63F89A-A73A-417B-9346-9F1030FEE3E3}" dt="2023-07-25T12:45:48.070" v="3718" actId="20577"/>
          <ac:spMkLst>
            <pc:docMk/>
            <pc:sldMk cId="1941852491" sldId="2147479262"/>
            <ac:spMk id="2" creationId="{5F0456B9-5B98-07FB-0918-3E97A5E34AC3}"/>
          </ac:spMkLst>
        </pc:spChg>
        <pc:spChg chg="mod">
          <ac:chgData name="Nicolas Delfosse" userId="d965f3d4-ea58-4afe-85b0-6f02e8cf3c22" providerId="ADAL" clId="{CE63F89A-A73A-417B-9346-9F1030FEE3E3}" dt="2023-07-25T13:16:07.209" v="4475" actId="20577"/>
          <ac:spMkLst>
            <pc:docMk/>
            <pc:sldMk cId="1941852491" sldId="2147479262"/>
            <ac:spMk id="3" creationId="{6876285F-06F1-D479-602B-A6036B179F4A}"/>
          </ac:spMkLst>
        </pc:spChg>
        <pc:spChg chg="del">
          <ac:chgData name="Nicolas Delfosse" userId="d965f3d4-ea58-4afe-85b0-6f02e8cf3c22" providerId="ADAL" clId="{CE63F89A-A73A-417B-9346-9F1030FEE3E3}" dt="2023-07-25T12:46:22.977" v="3725" actId="478"/>
          <ac:spMkLst>
            <pc:docMk/>
            <pc:sldMk cId="1941852491" sldId="2147479262"/>
            <ac:spMk id="4" creationId="{5DB4C340-FABE-BDA9-9DEC-F76D37C5901F}"/>
          </ac:spMkLst>
        </pc:spChg>
        <pc:spChg chg="del">
          <ac:chgData name="Nicolas Delfosse" userId="d965f3d4-ea58-4afe-85b0-6f02e8cf3c22" providerId="ADAL" clId="{CE63F89A-A73A-417B-9346-9F1030FEE3E3}" dt="2023-07-25T12:46:24.991" v="3726" actId="478"/>
          <ac:spMkLst>
            <pc:docMk/>
            <pc:sldMk cId="1941852491" sldId="2147479262"/>
            <ac:spMk id="52" creationId="{7B2BB6DA-215A-53B8-EEAD-CE683290EA86}"/>
          </ac:spMkLst>
        </pc:spChg>
        <pc:spChg chg="del">
          <ac:chgData name="Nicolas Delfosse" userId="d965f3d4-ea58-4afe-85b0-6f02e8cf3c22" providerId="ADAL" clId="{CE63F89A-A73A-417B-9346-9F1030FEE3E3}" dt="2023-07-25T12:46:20.911" v="3724" actId="478"/>
          <ac:spMkLst>
            <pc:docMk/>
            <pc:sldMk cId="1941852491" sldId="2147479262"/>
            <ac:spMk id="53" creationId="{FB3DE6DB-B7D9-4387-9C40-2A3F268EF2D2}"/>
          </ac:spMkLst>
        </pc:spChg>
        <pc:spChg chg="add del mod">
          <ac:chgData name="Nicolas Delfosse" userId="d965f3d4-ea58-4afe-85b0-6f02e8cf3c22" providerId="ADAL" clId="{CE63F89A-A73A-417B-9346-9F1030FEE3E3}" dt="2023-07-25T12:46:19.252" v="3723" actId="478"/>
          <ac:spMkLst>
            <pc:docMk/>
            <pc:sldMk cId="1941852491" sldId="2147479262"/>
            <ac:spMk id="75" creationId="{FCF7C705-EB6D-3E2B-369C-4B3A82A175D2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83" creationId="{C8E7158B-A3B3-9A2A-F304-2C9FCDB92CCD}"/>
          </ac:spMkLst>
        </pc:spChg>
        <pc:spChg chg="del mod">
          <ac:chgData name="Nicolas Delfosse" userId="d965f3d4-ea58-4afe-85b0-6f02e8cf3c22" providerId="ADAL" clId="{CE63F89A-A73A-417B-9346-9F1030FEE3E3}" dt="2023-07-25T12:46:48.013" v="3729" actId="478"/>
          <ac:spMkLst>
            <pc:docMk/>
            <pc:sldMk cId="1941852491" sldId="2147479262"/>
            <ac:spMk id="85" creationId="{D9885C89-A720-C06E-9A2C-BF5FC80BB609}"/>
          </ac:spMkLst>
        </pc:spChg>
        <pc:spChg chg="del mod">
          <ac:chgData name="Nicolas Delfosse" userId="d965f3d4-ea58-4afe-85b0-6f02e8cf3c22" providerId="ADAL" clId="{CE63F89A-A73A-417B-9346-9F1030FEE3E3}" dt="2023-07-25T12:46:56.693" v="3734" actId="478"/>
          <ac:spMkLst>
            <pc:docMk/>
            <pc:sldMk cId="1941852491" sldId="2147479262"/>
            <ac:spMk id="86" creationId="{AF2686EB-2054-F58C-9EF2-34C1E4041EAD}"/>
          </ac:spMkLst>
        </pc:spChg>
        <pc:spChg chg="del mod">
          <ac:chgData name="Nicolas Delfosse" userId="d965f3d4-ea58-4afe-85b0-6f02e8cf3c22" providerId="ADAL" clId="{CE63F89A-A73A-417B-9346-9F1030FEE3E3}" dt="2023-07-25T12:46:49.738" v="3730" actId="478"/>
          <ac:spMkLst>
            <pc:docMk/>
            <pc:sldMk cId="1941852491" sldId="2147479262"/>
            <ac:spMk id="87" creationId="{8490C61D-724C-2F85-F641-0914691A2F94}"/>
          </ac:spMkLst>
        </pc:spChg>
        <pc:spChg chg="del mod">
          <ac:chgData name="Nicolas Delfosse" userId="d965f3d4-ea58-4afe-85b0-6f02e8cf3c22" providerId="ADAL" clId="{CE63F89A-A73A-417B-9346-9F1030FEE3E3}" dt="2023-07-25T12:46:51.375" v="3731" actId="478"/>
          <ac:spMkLst>
            <pc:docMk/>
            <pc:sldMk cId="1941852491" sldId="2147479262"/>
            <ac:spMk id="88" creationId="{01E9FDDF-0F3A-816A-CE24-50252D89C706}"/>
          </ac:spMkLst>
        </pc:spChg>
        <pc:spChg chg="del mod">
          <ac:chgData name="Nicolas Delfosse" userId="d965f3d4-ea58-4afe-85b0-6f02e8cf3c22" providerId="ADAL" clId="{CE63F89A-A73A-417B-9346-9F1030FEE3E3}" dt="2023-07-25T12:46:55.324" v="3733" actId="478"/>
          <ac:spMkLst>
            <pc:docMk/>
            <pc:sldMk cId="1941852491" sldId="2147479262"/>
            <ac:spMk id="89" creationId="{E1DACED8-A251-60F9-3411-CCDADFB24D96}"/>
          </ac:spMkLst>
        </pc:spChg>
        <pc:spChg chg="del mod">
          <ac:chgData name="Nicolas Delfosse" userId="d965f3d4-ea58-4afe-85b0-6f02e8cf3c22" providerId="ADAL" clId="{CE63F89A-A73A-417B-9346-9F1030FEE3E3}" dt="2023-07-25T12:46:53.437" v="3732" actId="478"/>
          <ac:spMkLst>
            <pc:docMk/>
            <pc:sldMk cId="1941852491" sldId="2147479262"/>
            <ac:spMk id="90" creationId="{0BDD2725-4E36-F49C-667F-1B49DBF06488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1" creationId="{B9D1F189-9661-8806-CAAB-0DC64806682E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2" creationId="{82F19038-A190-FE91-2780-B40C605344B6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3" creationId="{02F21167-C2C2-738B-2081-62CB2AF8405A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4" creationId="{24A0057D-A091-50E5-488B-E5D437EB2863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5" creationId="{CC62EEE4-D54B-8607-50DC-E69293E966D0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6" creationId="{80912A50-0A05-3793-7F9A-F5482514DDA3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7" creationId="{D66BE8A7-3581-83B4-984C-7481C8CD325C}"/>
          </ac:spMkLst>
        </pc:spChg>
        <pc:spChg chg="mod">
          <ac:chgData name="Nicolas Delfosse" userId="d965f3d4-ea58-4afe-85b0-6f02e8cf3c22" providerId="ADAL" clId="{CE63F89A-A73A-417B-9346-9F1030FEE3E3}" dt="2023-07-25T12:46:38.094" v="3727"/>
          <ac:spMkLst>
            <pc:docMk/>
            <pc:sldMk cId="1941852491" sldId="2147479262"/>
            <ac:spMk id="98" creationId="{BDC9EBC0-F177-0410-4C2A-89F3CFB6BDB0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0" creationId="{522E2C45-CC67-1C5E-4EBB-8D5BE3437DE2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1" creationId="{8D83B31D-138B-37A5-A1EC-62062BFB439B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2" creationId="{AA18A28A-B152-AE7D-7717-06B41AA9AFC7}"/>
          </ac:spMkLst>
        </pc:spChg>
        <pc:spChg chg="del mod">
          <ac:chgData name="Nicolas Delfosse" userId="d965f3d4-ea58-4afe-85b0-6f02e8cf3c22" providerId="ADAL" clId="{CE63F89A-A73A-417B-9346-9F1030FEE3E3}" dt="2023-07-25T12:47:58.785" v="3748" actId="21"/>
          <ac:spMkLst>
            <pc:docMk/>
            <pc:sldMk cId="1941852491" sldId="2147479262"/>
            <ac:spMk id="103" creationId="{E11E5BD5-B030-5C83-5143-8639B0B4AE5B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08" creationId="{70045E50-A62D-DADD-AD5C-B5A7A2DD3544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09" creationId="{3A0C7711-5324-118D-73C5-B2E0E7A3B577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3" creationId="{C278605E-B889-350F-D8B5-7A89E8BFF207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4" creationId="{92888AAC-55BE-1E72-D440-645E4B748BD1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8" creationId="{F26705C8-7289-F478-DFBA-3AEFD32657AF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19" creationId="{5E3705E6-7087-70F4-D845-B7FADD438A3E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3" creationId="{3D3EC0B5-19E6-48A7-9A96-041364CEDBB2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6" creationId="{35E6B442-A24C-D4D0-1609-9B3D292192AD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29" creationId="{A530D32C-5F87-9D07-FEB6-10A8695F94BF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0" creationId="{F03C9AC2-5511-D39F-5A80-D15FBDE3EABE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4" creationId="{FB3D6973-62BA-95BF-AD4D-87FE04ED7A46}"/>
          </ac:spMkLst>
        </pc:spChg>
        <pc:spChg chg="mod">
          <ac:chgData name="Nicolas Delfosse" userId="d965f3d4-ea58-4afe-85b0-6f02e8cf3c22" providerId="ADAL" clId="{CE63F89A-A73A-417B-9346-9F1030FEE3E3}" dt="2023-07-25T12:47:18.017" v="3738"/>
          <ac:spMkLst>
            <pc:docMk/>
            <pc:sldMk cId="1941852491" sldId="2147479262"/>
            <ac:spMk id="137" creationId="{B57E9A5F-E19F-EF85-7BC0-B8AD3FA77CB3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4" creationId="{38EFAE2F-755C-AB6B-F5FC-E97E4A0222D6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5" creationId="{40E13330-D77B-1ED2-E0B3-2BC9D1115CB5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6" creationId="{C11E9711-F55D-7E85-EA31-ACE2E8429CDE}"/>
          </ac:spMkLst>
        </pc:spChg>
        <pc:spChg chg="add mod">
          <ac:chgData name="Nicolas Delfosse" userId="d965f3d4-ea58-4afe-85b0-6f02e8cf3c22" providerId="ADAL" clId="{CE63F89A-A73A-417B-9346-9F1030FEE3E3}" dt="2023-07-25T12:48:03.680" v="3750" actId="1076"/>
          <ac:spMkLst>
            <pc:docMk/>
            <pc:sldMk cId="1941852491" sldId="2147479262"/>
            <ac:spMk id="147" creationId="{61EF48EA-C25D-9849-45FA-B378A64EC11B}"/>
          </ac:spMkLst>
        </pc:spChg>
        <pc:spChg chg="del mod">
          <ac:chgData name="Nicolas Delfosse" userId="d965f3d4-ea58-4afe-85b0-6f02e8cf3c22" providerId="ADAL" clId="{CE63F89A-A73A-417B-9346-9F1030FEE3E3}" dt="2023-07-25T12:51:30.248" v="3774" actId="478"/>
          <ac:spMkLst>
            <pc:docMk/>
            <pc:sldMk cId="1941852491" sldId="2147479262"/>
            <ac:spMk id="154" creationId="{774EA618-971C-99A6-91C8-910DD28CB163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5" creationId="{BAC7D45A-D945-B9C9-FE9A-C728C055C579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6" creationId="{21F14CFD-A62C-6851-0F0E-8E1D3A266CE5}"/>
          </ac:spMkLst>
        </pc:spChg>
        <pc:spChg chg="mod">
          <ac:chgData name="Nicolas Delfosse" userId="d965f3d4-ea58-4afe-85b0-6f02e8cf3c22" providerId="ADAL" clId="{CE63F89A-A73A-417B-9346-9F1030FEE3E3}" dt="2023-07-25T12:48:23.428" v="3757"/>
          <ac:spMkLst>
            <pc:docMk/>
            <pc:sldMk cId="1941852491" sldId="2147479262"/>
            <ac:spMk id="157" creationId="{5E28B5B3-D737-ADA2-9FFA-2BD6D3C2F23E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3" creationId="{BDD1F98D-4E22-E8F3-C916-0A541FF18ACA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4" creationId="{5D0AC6E3-1EAC-45E7-460B-6598033A8770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5" creationId="{A8362555-F405-A160-7584-199C10F5DE17}"/>
          </ac:spMkLst>
        </pc:spChg>
        <pc:spChg chg="mod">
          <ac:chgData name="Nicolas Delfosse" userId="d965f3d4-ea58-4afe-85b0-6f02e8cf3c22" providerId="ADAL" clId="{CE63F89A-A73A-417B-9346-9F1030FEE3E3}" dt="2023-07-25T12:49:37.275" v="3761"/>
          <ac:spMkLst>
            <pc:docMk/>
            <pc:sldMk cId="1941852491" sldId="2147479262"/>
            <ac:spMk id="166" creationId="{38C2EA93-C8E1-81F7-7CBA-EA2B6B85B8BD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2" creationId="{5B915EAC-019D-F19B-D58F-0797DDA4B5B4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3" creationId="{D1F4C4BC-3785-A5CF-4A94-9910E9EEF409}"/>
          </ac:spMkLst>
        </pc:spChg>
        <pc:spChg chg="del mod">
          <ac:chgData name="Nicolas Delfosse" userId="d965f3d4-ea58-4afe-85b0-6f02e8cf3c22" providerId="ADAL" clId="{CE63F89A-A73A-417B-9346-9F1030FEE3E3}" dt="2023-07-25T12:56:27.328" v="4137" actId="478"/>
          <ac:spMkLst>
            <pc:docMk/>
            <pc:sldMk cId="1941852491" sldId="2147479262"/>
            <ac:spMk id="174" creationId="{2C00CE00-7299-3A42-27C1-EDF8BAD35791}"/>
          </ac:spMkLst>
        </pc:spChg>
        <pc:spChg chg="mod">
          <ac:chgData name="Nicolas Delfosse" userId="d965f3d4-ea58-4afe-85b0-6f02e8cf3c22" providerId="ADAL" clId="{CE63F89A-A73A-417B-9346-9F1030FEE3E3}" dt="2023-07-25T12:49:43.791" v="3763"/>
          <ac:spMkLst>
            <pc:docMk/>
            <pc:sldMk cId="1941852491" sldId="2147479262"/>
            <ac:spMk id="175" creationId="{25524EAF-815B-A8C4-78D6-91C98C0CFFF6}"/>
          </ac:spMkLst>
        </pc:spChg>
        <pc:spChg chg="del mod">
          <ac:chgData name="Nicolas Delfosse" userId="d965f3d4-ea58-4afe-85b0-6f02e8cf3c22" providerId="ADAL" clId="{CE63F89A-A73A-417B-9346-9F1030FEE3E3}" dt="2023-07-25T12:51:35.626" v="3776" actId="478"/>
          <ac:spMkLst>
            <pc:docMk/>
            <pc:sldMk cId="1941852491" sldId="2147479262"/>
            <ac:spMk id="181" creationId="{962B2749-D83F-9C3F-9362-B6FCF2974F54}"/>
          </ac:spMkLst>
        </pc:spChg>
        <pc:spChg chg="mod">
          <ac:chgData name="Nicolas Delfosse" userId="d965f3d4-ea58-4afe-85b0-6f02e8cf3c22" providerId="ADAL" clId="{CE63F89A-A73A-417B-9346-9F1030FEE3E3}" dt="2023-07-25T12:50:00.144" v="3766"/>
          <ac:spMkLst>
            <pc:docMk/>
            <pc:sldMk cId="1941852491" sldId="2147479262"/>
            <ac:spMk id="182" creationId="{FEE813E8-F5A3-4A5F-5FAF-CE670FFEE4DE}"/>
          </ac:spMkLst>
        </pc:spChg>
        <pc:spChg chg="del mod">
          <ac:chgData name="Nicolas Delfosse" userId="d965f3d4-ea58-4afe-85b0-6f02e8cf3c22" providerId="ADAL" clId="{CE63F89A-A73A-417B-9346-9F1030FEE3E3}" dt="2023-07-25T12:51:44.338" v="3779" actId="478"/>
          <ac:spMkLst>
            <pc:docMk/>
            <pc:sldMk cId="1941852491" sldId="2147479262"/>
            <ac:spMk id="183" creationId="{1B03AE3E-178D-EC40-B660-2A1DF09AD4F5}"/>
          </ac:spMkLst>
        </pc:spChg>
        <pc:spChg chg="mod">
          <ac:chgData name="Nicolas Delfosse" userId="d965f3d4-ea58-4afe-85b0-6f02e8cf3c22" providerId="ADAL" clId="{CE63F89A-A73A-417B-9346-9F1030FEE3E3}" dt="2023-07-25T12:50:00.144" v="3766"/>
          <ac:spMkLst>
            <pc:docMk/>
            <pc:sldMk cId="1941852491" sldId="2147479262"/>
            <ac:spMk id="184" creationId="{3CBA0883-3FF9-3EA4-BE6F-AB0692CFF273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0" creationId="{B3DC2CED-191C-0510-23EA-C34A1C732525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1" creationId="{5B497F80-0F73-AB59-BB2E-AD7300CA8944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2" creationId="{062D470D-2E32-6E8E-522D-A4389CBAF957}"/>
          </ac:spMkLst>
        </pc:spChg>
        <pc:spChg chg="mod">
          <ac:chgData name="Nicolas Delfosse" userId="d965f3d4-ea58-4afe-85b0-6f02e8cf3c22" providerId="ADAL" clId="{CE63F89A-A73A-417B-9346-9F1030FEE3E3}" dt="2023-07-25T12:50:08.874" v="3768"/>
          <ac:spMkLst>
            <pc:docMk/>
            <pc:sldMk cId="1941852491" sldId="2147479262"/>
            <ac:spMk id="193" creationId="{7E0BE7EE-A7FA-A526-2FF8-BC1C15BF7331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199" creationId="{7E92F81B-C36E-8087-E649-69C8AC314EC7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0" creationId="{A50A66B9-FF8E-B474-2468-4E5155FCBF4F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1" creationId="{23DFB120-7F85-BE6D-DEFB-FAFBB1DB0680}"/>
          </ac:spMkLst>
        </pc:spChg>
        <pc:spChg chg="del mod">
          <ac:chgData name="Nicolas Delfosse" userId="d965f3d4-ea58-4afe-85b0-6f02e8cf3c22" providerId="ADAL" clId="{CE63F89A-A73A-417B-9346-9F1030FEE3E3}" dt="2023-07-25T12:56:41.714" v="4143" actId="478"/>
          <ac:spMkLst>
            <pc:docMk/>
            <pc:sldMk cId="1941852491" sldId="2147479262"/>
            <ac:spMk id="202" creationId="{41DAA310-DD15-0C55-7D84-297C7BE8D954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8" creationId="{2EA801AD-BCCC-5EA3-761D-C7FA0AEB4698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09" creationId="{B0CEF869-BE24-A0B1-B2BE-A8AD46B040DC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10" creationId="{D2F1724B-7761-6B3A-EA01-C96F866DD614}"/>
          </ac:spMkLst>
        </pc:spChg>
        <pc:spChg chg="mod">
          <ac:chgData name="Nicolas Delfosse" userId="d965f3d4-ea58-4afe-85b0-6f02e8cf3c22" providerId="ADAL" clId="{CE63F89A-A73A-417B-9346-9F1030FEE3E3}" dt="2023-07-25T12:55:56.496" v="4131"/>
          <ac:spMkLst>
            <pc:docMk/>
            <pc:sldMk cId="1941852491" sldId="2147479262"/>
            <ac:spMk id="211" creationId="{C617C0F1-EE0E-C0E5-297F-A69693737566}"/>
          </ac:spMkLst>
        </pc:spChg>
        <pc:spChg chg="add mod">
          <ac:chgData name="Nicolas Delfosse" userId="d965f3d4-ea58-4afe-85b0-6f02e8cf3c22" providerId="ADAL" clId="{CE63F89A-A73A-417B-9346-9F1030FEE3E3}" dt="2023-07-25T12:57:00.165" v="4150" actId="571"/>
          <ac:spMkLst>
            <pc:docMk/>
            <pc:sldMk cId="1941852491" sldId="2147479262"/>
            <ac:spMk id="216" creationId="{ED6A1763-A145-8D79-4665-363DD500A97A}"/>
          </ac:spMkLst>
        </pc:spChg>
        <pc:spChg chg="del mod">
          <ac:chgData name="Nicolas Delfosse" userId="d965f3d4-ea58-4afe-85b0-6f02e8cf3c22" providerId="ADAL" clId="{CE63F89A-A73A-417B-9346-9F1030FEE3E3}" dt="2023-07-25T12:57:08.105" v="4153" actId="478"/>
          <ac:spMkLst>
            <pc:docMk/>
            <pc:sldMk cId="1941852491" sldId="2147479262"/>
            <ac:spMk id="218" creationId="{23225DEC-2A17-C8D4-298E-40A6CC780380}"/>
          </ac:spMkLst>
        </pc:spChg>
        <pc:grpChg chg="add del mod">
          <ac:chgData name="Nicolas Delfosse" userId="d965f3d4-ea58-4afe-85b0-6f02e8cf3c22" providerId="ADAL" clId="{CE63F89A-A73A-417B-9346-9F1030FEE3E3}" dt="2023-07-25T13:15:31.897" v="4393" actId="478"/>
          <ac:grpSpMkLst>
            <pc:docMk/>
            <pc:sldMk cId="1941852491" sldId="2147479262"/>
            <ac:grpSpMk id="5" creationId="{2AC6E27B-72D9-7FA1-FB74-49CAFE138A6F}"/>
          </ac:grpSpMkLst>
        </pc:grpChg>
        <pc:grpChg chg="add mod">
          <ac:chgData name="Nicolas Delfosse" userId="d965f3d4-ea58-4afe-85b0-6f02e8cf3c22" providerId="ADAL" clId="{CE63F89A-A73A-417B-9346-9F1030FEE3E3}" dt="2023-07-25T12:46:40.680" v="3728" actId="1076"/>
          <ac:grpSpMkLst>
            <pc:docMk/>
            <pc:sldMk cId="1941852491" sldId="2147479262"/>
            <ac:grpSpMk id="82" creationId="{FAE0346A-F68E-D1C1-3907-9D48F7AE694D}"/>
          </ac:grpSpMkLst>
        </pc:grpChg>
        <pc:grpChg chg="mod">
          <ac:chgData name="Nicolas Delfosse" userId="d965f3d4-ea58-4afe-85b0-6f02e8cf3c22" providerId="ADAL" clId="{CE63F89A-A73A-417B-9346-9F1030FEE3E3}" dt="2023-07-25T12:46:38.094" v="3727"/>
          <ac:grpSpMkLst>
            <pc:docMk/>
            <pc:sldMk cId="1941852491" sldId="2147479262"/>
            <ac:grpSpMk id="84" creationId="{8DC221D0-33CE-3780-C98D-59388627D015}"/>
          </ac:grpSpMkLst>
        </pc:grpChg>
        <pc:grpChg chg="add del mod">
          <ac:chgData name="Nicolas Delfosse" userId="d965f3d4-ea58-4afe-85b0-6f02e8cf3c22" providerId="ADAL" clId="{CE63F89A-A73A-417B-9346-9F1030FEE3E3}" dt="2023-07-25T12:48:08.792" v="3752" actId="478"/>
          <ac:grpSpMkLst>
            <pc:docMk/>
            <pc:sldMk cId="1941852491" sldId="2147479262"/>
            <ac:grpSpMk id="99" creationId="{7AF149F3-2505-E852-0C87-ACFEE5CF66FC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52" creationId="{D669DDB4-F87D-3F47-504C-9138CDDC4A44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53" creationId="{4F2445D4-4877-D503-ADFD-ED95E38F801B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62" creationId="{AC44A40D-67A4-C368-5642-590DDDCD7453}"/>
          </ac:grpSpMkLst>
        </pc:grpChg>
        <pc:grpChg chg="add mod">
          <ac:chgData name="Nicolas Delfosse" userId="d965f3d4-ea58-4afe-85b0-6f02e8cf3c22" providerId="ADAL" clId="{CE63F89A-A73A-417B-9346-9F1030FEE3E3}" dt="2023-07-25T12:50:22.093" v="3770" actId="1076"/>
          <ac:grpSpMkLst>
            <pc:docMk/>
            <pc:sldMk cId="1941852491" sldId="2147479262"/>
            <ac:grpSpMk id="171" creationId="{72FF53D4-8098-05A9-113A-DC4DF2CFB4F2}"/>
          </ac:grpSpMkLst>
        </pc:grpChg>
        <pc:grpChg chg="add del mod">
          <ac:chgData name="Nicolas Delfosse" userId="d965f3d4-ea58-4afe-85b0-6f02e8cf3c22" providerId="ADAL" clId="{CE63F89A-A73A-417B-9346-9F1030FEE3E3}" dt="2023-07-25T12:56:24.277" v="4135" actId="478"/>
          <ac:grpSpMkLst>
            <pc:docMk/>
            <pc:sldMk cId="1941852491" sldId="2147479262"/>
            <ac:grpSpMk id="180" creationId="{7D57B35C-555F-E3AC-D1A0-26355FAF0DBC}"/>
          </ac:grpSpMkLst>
        </pc:grpChg>
        <pc:grpChg chg="add del mod">
          <ac:chgData name="Nicolas Delfosse" userId="d965f3d4-ea58-4afe-85b0-6f02e8cf3c22" providerId="ADAL" clId="{CE63F89A-A73A-417B-9346-9F1030FEE3E3}" dt="2023-07-25T12:56:19.603" v="4133" actId="478"/>
          <ac:grpSpMkLst>
            <pc:docMk/>
            <pc:sldMk cId="1941852491" sldId="2147479262"/>
            <ac:grpSpMk id="189" creationId="{D616F44F-C13D-3296-6013-514694F34C09}"/>
          </ac:grpSpMkLst>
        </pc:grpChg>
        <pc:grpChg chg="add del mod">
          <ac:chgData name="Nicolas Delfosse" userId="d965f3d4-ea58-4afe-85b0-6f02e8cf3c22" providerId="ADAL" clId="{CE63F89A-A73A-417B-9346-9F1030FEE3E3}" dt="2023-07-25T12:56:36.246" v="4141" actId="478"/>
          <ac:grpSpMkLst>
            <pc:docMk/>
            <pc:sldMk cId="1941852491" sldId="2147479262"/>
            <ac:grpSpMk id="198" creationId="{FADBC7C8-88AE-AFE0-E6E6-6BAE1B771C62}"/>
          </ac:grpSpMkLst>
        </pc:grpChg>
        <pc:grpChg chg="add del mod">
          <ac:chgData name="Nicolas Delfosse" userId="d965f3d4-ea58-4afe-85b0-6f02e8cf3c22" providerId="ADAL" clId="{CE63F89A-A73A-417B-9346-9F1030FEE3E3}" dt="2023-07-25T12:56:52.901" v="4146" actId="478"/>
          <ac:grpSpMkLst>
            <pc:docMk/>
            <pc:sldMk cId="1941852491" sldId="2147479262"/>
            <ac:grpSpMk id="207" creationId="{0AEC98E0-D766-63E6-7314-3220CC4B16C7}"/>
          </ac:grpSpMkLst>
        </pc:grpChg>
        <pc:grpChg chg="add del mod">
          <ac:chgData name="Nicolas Delfosse" userId="d965f3d4-ea58-4afe-85b0-6f02e8cf3c22" providerId="ADAL" clId="{CE63F89A-A73A-417B-9346-9F1030FEE3E3}" dt="2023-07-25T12:57:11.469" v="4154" actId="478"/>
          <ac:grpSpMkLst>
            <pc:docMk/>
            <pc:sldMk cId="1941852491" sldId="2147479262"/>
            <ac:grpSpMk id="217" creationId="{21AA69EC-1966-8A03-00E8-ECC5BD0B9FE5}"/>
          </ac:grpSpMkLst>
        </pc:grpChg>
        <pc:cxnChg chg="del">
          <ac:chgData name="Nicolas Delfosse" userId="d965f3d4-ea58-4afe-85b0-6f02e8cf3c22" providerId="ADAL" clId="{CE63F89A-A73A-417B-9346-9F1030FEE3E3}" dt="2023-07-25T12:51:08.368" v="3771" actId="478"/>
          <ac:cxnSpMkLst>
            <pc:docMk/>
            <pc:sldMk cId="1941852491" sldId="2147479262"/>
            <ac:cxnSpMk id="9" creationId="{37876756-4BB1-0EBE-ED2C-8DC2AA2F35F5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4" creationId="{BBF8CFAE-1769-90E9-0D30-78C7D6D16EFE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5" creationId="{C36EC1FB-7DF0-CCC1-FBF9-FBFE181FE52E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6" creationId="{5BD951F5-6490-3DC5-CD8C-1D5A68ACF3E7}"/>
          </ac:cxnSpMkLst>
        </pc:cxnChg>
        <pc:cxnChg chg="del mod">
          <ac:chgData name="Nicolas Delfosse" userId="d965f3d4-ea58-4afe-85b0-6f02e8cf3c22" providerId="ADAL" clId="{CE63F89A-A73A-417B-9346-9F1030FEE3E3}" dt="2023-07-25T12:47:58.785" v="3748" actId="21"/>
          <ac:cxnSpMkLst>
            <pc:docMk/>
            <pc:sldMk cId="1941852491" sldId="2147479262"/>
            <ac:cxnSpMk id="107" creationId="{3BC8C669-42A7-4E95-B1CF-039ECF9EC177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0" creationId="{C370CFD0-53E7-003B-C3EF-7F4ADA5AEBF5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1" creationId="{045214E0-3DBA-54AE-9C89-7286CF84C20F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2" creationId="{C7BBA631-130F-6018-340B-0C7B4794F07D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5" creationId="{F83B1D92-27C2-803D-FEE2-1B84BC4893A7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6" creationId="{069E5B2B-D80D-1402-9250-FD0B8885C224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17" creationId="{1E229AC5-CA76-E453-313C-B70AC81A1600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0" creationId="{E04C92EB-E491-3606-59D8-30C6EFEF1A6F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1" creationId="{0DFD3F37-3269-D6A0-292F-2C040146BCFA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2" creationId="{CB5C1DD0-B241-7131-9AAD-6DC4D68126B3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4" creationId="{4A263970-951B-582A-A374-919C7F46E591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5" creationId="{D1874063-C132-9E58-FE91-DA2A04C902D6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7" creationId="{37BBE584-4261-304A-F6AA-08B6AAC7134C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28" creationId="{28920BF1-CB28-21E6-8F40-CFFDB4FF3DA9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1" creationId="{D86592FC-1A8F-4F0C-CE56-08BEDACB6E0C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2" creationId="{CBD9E76E-298F-C8AC-E55D-F6F51569E0B6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3" creationId="{8BB952E6-5E98-9CB4-96F2-D7F9FDDDA0D1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5" creationId="{39166701-A7FF-DEFF-344A-ACDD02626FCA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6" creationId="{72C666E5-C7F3-46B5-2E77-3756A61A971D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8" creationId="{3E1A0631-0097-716C-352A-3366CD8F1B4B}"/>
          </ac:cxnSpMkLst>
        </pc:cxnChg>
        <pc:cxnChg chg="mod">
          <ac:chgData name="Nicolas Delfosse" userId="d965f3d4-ea58-4afe-85b0-6f02e8cf3c22" providerId="ADAL" clId="{CE63F89A-A73A-417B-9346-9F1030FEE3E3}" dt="2023-07-25T12:48:08.792" v="3752" actId="478"/>
          <ac:cxnSpMkLst>
            <pc:docMk/>
            <pc:sldMk cId="1941852491" sldId="2147479262"/>
            <ac:cxnSpMk id="139" creationId="{15412214-83D4-C343-89F5-E4091F34C343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48" creationId="{3E9C5715-21A3-DB6C-4B73-8178F3B3BD9D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49" creationId="{CAF4A4E9-4187-0F61-352D-A305BA2B380B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50" creationId="{B9777AA5-566A-ADBF-BC3C-BCC34D565ED4}"/>
          </ac:cxnSpMkLst>
        </pc:cxnChg>
        <pc:cxnChg chg="add mod">
          <ac:chgData name="Nicolas Delfosse" userId="d965f3d4-ea58-4afe-85b0-6f02e8cf3c22" providerId="ADAL" clId="{CE63F89A-A73A-417B-9346-9F1030FEE3E3}" dt="2023-07-25T12:48:03.680" v="3750" actId="1076"/>
          <ac:cxnSpMkLst>
            <pc:docMk/>
            <pc:sldMk cId="1941852491" sldId="2147479262"/>
            <ac:cxnSpMk id="151" creationId="{E388462B-B488-75D0-74D0-5E5B03D71C52}"/>
          </ac:cxnSpMkLst>
        </pc:cxnChg>
        <pc:cxnChg chg="del mod">
          <ac:chgData name="Nicolas Delfosse" userId="d965f3d4-ea58-4afe-85b0-6f02e8cf3c22" providerId="ADAL" clId="{CE63F89A-A73A-417B-9346-9F1030FEE3E3}" dt="2023-07-25T12:51:26.762" v="3773" actId="478"/>
          <ac:cxnSpMkLst>
            <pc:docMk/>
            <pc:sldMk cId="1941852491" sldId="2147479262"/>
            <ac:cxnSpMk id="158" creationId="{788E8BF8-AB2D-1CEA-D109-872F0F822997}"/>
          </ac:cxnSpMkLst>
        </pc:cxnChg>
        <pc:cxnChg chg="mod">
          <ac:chgData name="Nicolas Delfosse" userId="d965f3d4-ea58-4afe-85b0-6f02e8cf3c22" providerId="ADAL" clId="{CE63F89A-A73A-417B-9346-9F1030FEE3E3}" dt="2023-07-25T12:48:23.428" v="3757"/>
          <ac:cxnSpMkLst>
            <pc:docMk/>
            <pc:sldMk cId="1941852491" sldId="2147479262"/>
            <ac:cxnSpMk id="159" creationId="{67A382D4-419C-A1CF-949A-BCBCFF8176D8}"/>
          </ac:cxnSpMkLst>
        </pc:cxnChg>
        <pc:cxnChg chg="mod">
          <ac:chgData name="Nicolas Delfosse" userId="d965f3d4-ea58-4afe-85b0-6f02e8cf3c22" providerId="ADAL" clId="{CE63F89A-A73A-417B-9346-9F1030FEE3E3}" dt="2023-07-25T12:48:23.428" v="3757"/>
          <ac:cxnSpMkLst>
            <pc:docMk/>
            <pc:sldMk cId="1941852491" sldId="2147479262"/>
            <ac:cxnSpMk id="160" creationId="{EF25674E-3041-2925-D3DC-239C880187CB}"/>
          </ac:cxnSpMkLst>
        </pc:cxnChg>
        <pc:cxnChg chg="del mod">
          <ac:chgData name="Nicolas Delfosse" userId="d965f3d4-ea58-4afe-85b0-6f02e8cf3c22" providerId="ADAL" clId="{CE63F89A-A73A-417B-9346-9F1030FEE3E3}" dt="2023-07-25T12:51:24.619" v="3772" actId="478"/>
          <ac:cxnSpMkLst>
            <pc:docMk/>
            <pc:sldMk cId="1941852491" sldId="2147479262"/>
            <ac:cxnSpMk id="161" creationId="{F513CE77-1434-A098-2F34-04D425799E79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7" creationId="{8A58DEBD-EAC7-6538-6DA9-0A7F3888CAEA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8" creationId="{B4D284F5-7E4A-E6C9-D929-AF80813C024D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69" creationId="{FEDF16FB-9DF9-2190-B6BA-5560DFAAC15E}"/>
          </ac:cxnSpMkLst>
        </pc:cxnChg>
        <pc:cxnChg chg="mod">
          <ac:chgData name="Nicolas Delfosse" userId="d965f3d4-ea58-4afe-85b0-6f02e8cf3c22" providerId="ADAL" clId="{CE63F89A-A73A-417B-9346-9F1030FEE3E3}" dt="2023-07-25T12:49:37.275" v="3761"/>
          <ac:cxnSpMkLst>
            <pc:docMk/>
            <pc:sldMk cId="1941852491" sldId="2147479262"/>
            <ac:cxnSpMk id="170" creationId="{80F772AA-02FA-3F4F-F52A-27A708E36E7E}"/>
          </ac:cxnSpMkLst>
        </pc:cxnChg>
        <pc:cxnChg chg="del mod">
          <ac:chgData name="Nicolas Delfosse" userId="d965f3d4-ea58-4afe-85b0-6f02e8cf3c22" providerId="ADAL" clId="{CE63F89A-A73A-417B-9346-9F1030FEE3E3}" dt="2023-07-25T12:56:22.381" v="4134" actId="478"/>
          <ac:cxnSpMkLst>
            <pc:docMk/>
            <pc:sldMk cId="1941852491" sldId="2147479262"/>
            <ac:cxnSpMk id="176" creationId="{C725AE38-8CFC-5CB0-359A-0DFC51AC8361}"/>
          </ac:cxnSpMkLst>
        </pc:cxnChg>
        <pc:cxnChg chg="mod">
          <ac:chgData name="Nicolas Delfosse" userId="d965f3d4-ea58-4afe-85b0-6f02e8cf3c22" providerId="ADAL" clId="{CE63F89A-A73A-417B-9346-9F1030FEE3E3}" dt="2023-07-25T12:49:43.791" v="3763"/>
          <ac:cxnSpMkLst>
            <pc:docMk/>
            <pc:sldMk cId="1941852491" sldId="2147479262"/>
            <ac:cxnSpMk id="177" creationId="{4742F88A-147C-9B3E-E28F-22EB6AC052DB}"/>
          </ac:cxnSpMkLst>
        </pc:cxnChg>
        <pc:cxnChg chg="del mod">
          <ac:chgData name="Nicolas Delfosse" userId="d965f3d4-ea58-4afe-85b0-6f02e8cf3c22" providerId="ADAL" clId="{CE63F89A-A73A-417B-9346-9F1030FEE3E3}" dt="2023-07-25T12:56:25.865" v="4136" actId="478"/>
          <ac:cxnSpMkLst>
            <pc:docMk/>
            <pc:sldMk cId="1941852491" sldId="2147479262"/>
            <ac:cxnSpMk id="178" creationId="{CF8CA0BA-4468-A9A4-81A7-230E231BA883}"/>
          </ac:cxnSpMkLst>
        </pc:cxnChg>
        <pc:cxnChg chg="mod">
          <ac:chgData name="Nicolas Delfosse" userId="d965f3d4-ea58-4afe-85b0-6f02e8cf3c22" providerId="ADAL" clId="{CE63F89A-A73A-417B-9346-9F1030FEE3E3}" dt="2023-07-25T12:49:43.791" v="3763"/>
          <ac:cxnSpMkLst>
            <pc:docMk/>
            <pc:sldMk cId="1941852491" sldId="2147479262"/>
            <ac:cxnSpMk id="179" creationId="{C753B210-3772-3501-73E3-AEED40A22E84}"/>
          </ac:cxnSpMkLst>
        </pc:cxnChg>
        <pc:cxnChg chg="del mod">
          <ac:chgData name="Nicolas Delfosse" userId="d965f3d4-ea58-4afe-85b0-6f02e8cf3c22" providerId="ADAL" clId="{CE63F89A-A73A-417B-9346-9F1030FEE3E3}" dt="2023-07-25T12:51:37.220" v="3777" actId="478"/>
          <ac:cxnSpMkLst>
            <pc:docMk/>
            <pc:sldMk cId="1941852491" sldId="2147479262"/>
            <ac:cxnSpMk id="185" creationId="{3F76D51B-AACB-F782-DCB7-C9F74533799C}"/>
          </ac:cxnSpMkLst>
        </pc:cxnChg>
        <pc:cxnChg chg="mod">
          <ac:chgData name="Nicolas Delfosse" userId="d965f3d4-ea58-4afe-85b0-6f02e8cf3c22" providerId="ADAL" clId="{CE63F89A-A73A-417B-9346-9F1030FEE3E3}" dt="2023-07-25T12:56:24.277" v="4135" actId="478"/>
          <ac:cxnSpMkLst>
            <pc:docMk/>
            <pc:sldMk cId="1941852491" sldId="2147479262"/>
            <ac:cxnSpMk id="186" creationId="{8F4C1312-E7D8-ECC1-CA3A-986C3A0D64FC}"/>
          </ac:cxnSpMkLst>
        </pc:cxnChg>
        <pc:cxnChg chg="del mod">
          <ac:chgData name="Nicolas Delfosse" userId="d965f3d4-ea58-4afe-85b0-6f02e8cf3c22" providerId="ADAL" clId="{CE63F89A-A73A-417B-9346-9F1030FEE3E3}" dt="2023-07-25T12:51:40.931" v="3778" actId="478"/>
          <ac:cxnSpMkLst>
            <pc:docMk/>
            <pc:sldMk cId="1941852491" sldId="2147479262"/>
            <ac:cxnSpMk id="187" creationId="{87EC3A83-7F55-C881-738F-616814863B2A}"/>
          </ac:cxnSpMkLst>
        </pc:cxnChg>
        <pc:cxnChg chg="del mod">
          <ac:chgData name="Nicolas Delfosse" userId="d965f3d4-ea58-4afe-85b0-6f02e8cf3c22" providerId="ADAL" clId="{CE63F89A-A73A-417B-9346-9F1030FEE3E3}" dt="2023-07-25T12:51:32.568" v="3775" actId="478"/>
          <ac:cxnSpMkLst>
            <pc:docMk/>
            <pc:sldMk cId="1941852491" sldId="2147479262"/>
            <ac:cxnSpMk id="188" creationId="{9D9982FB-EC9F-5708-C898-03102726636D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4" creationId="{2BCB9F4F-4F4C-46C3-AEA7-5B3C37C67CF0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5" creationId="{4DD2DB10-DF56-C7D0-45E3-370C0A5FBF79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6" creationId="{10955A5F-0F24-FFEE-0D63-B59C47FE68E0}"/>
          </ac:cxnSpMkLst>
        </pc:cxnChg>
        <pc:cxnChg chg="mod">
          <ac:chgData name="Nicolas Delfosse" userId="d965f3d4-ea58-4afe-85b0-6f02e8cf3c22" providerId="ADAL" clId="{CE63F89A-A73A-417B-9346-9F1030FEE3E3}" dt="2023-07-25T12:56:19.603" v="4133" actId="478"/>
          <ac:cxnSpMkLst>
            <pc:docMk/>
            <pc:sldMk cId="1941852491" sldId="2147479262"/>
            <ac:cxnSpMk id="197" creationId="{0D01DB3C-4DA6-74D4-56D5-5921B8B0572F}"/>
          </ac:cxnSpMkLst>
        </pc:cxnChg>
        <pc:cxnChg chg="mod">
          <ac:chgData name="Nicolas Delfosse" userId="d965f3d4-ea58-4afe-85b0-6f02e8cf3c22" providerId="ADAL" clId="{CE63F89A-A73A-417B-9346-9F1030FEE3E3}" dt="2023-07-25T12:56:36.246" v="4141" actId="478"/>
          <ac:cxnSpMkLst>
            <pc:docMk/>
            <pc:sldMk cId="1941852491" sldId="2147479262"/>
            <ac:cxnSpMk id="203" creationId="{7864184B-9FB4-96D4-2332-6DEEF157232C}"/>
          </ac:cxnSpMkLst>
        </pc:cxnChg>
        <pc:cxnChg chg="del mod">
          <ac:chgData name="Nicolas Delfosse" userId="d965f3d4-ea58-4afe-85b0-6f02e8cf3c22" providerId="ADAL" clId="{CE63F89A-A73A-417B-9346-9F1030FEE3E3}" dt="2023-07-25T12:56:43.177" v="4144" actId="478"/>
          <ac:cxnSpMkLst>
            <pc:docMk/>
            <pc:sldMk cId="1941852491" sldId="2147479262"/>
            <ac:cxnSpMk id="204" creationId="{64D0482B-644E-2BFA-61E5-D89F5C3A2E0D}"/>
          </ac:cxnSpMkLst>
        </pc:cxnChg>
        <pc:cxnChg chg="del mod">
          <ac:chgData name="Nicolas Delfosse" userId="d965f3d4-ea58-4afe-85b0-6f02e8cf3c22" providerId="ADAL" clId="{CE63F89A-A73A-417B-9346-9F1030FEE3E3}" dt="2023-07-25T12:56:38.414" v="4142" actId="478"/>
          <ac:cxnSpMkLst>
            <pc:docMk/>
            <pc:sldMk cId="1941852491" sldId="2147479262"/>
            <ac:cxnSpMk id="205" creationId="{A5D1D2C4-B52A-A3A9-F733-3562434FE2F0}"/>
          </ac:cxnSpMkLst>
        </pc:cxnChg>
        <pc:cxnChg chg="mod">
          <ac:chgData name="Nicolas Delfosse" userId="d965f3d4-ea58-4afe-85b0-6f02e8cf3c22" providerId="ADAL" clId="{CE63F89A-A73A-417B-9346-9F1030FEE3E3}" dt="2023-07-25T12:56:36.246" v="4141" actId="478"/>
          <ac:cxnSpMkLst>
            <pc:docMk/>
            <pc:sldMk cId="1941852491" sldId="2147479262"/>
            <ac:cxnSpMk id="206" creationId="{A63D557A-67AA-6030-D556-CFC7C0827EEB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2" creationId="{73B339BB-EEEA-1399-FD67-B15F4A128F44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3" creationId="{E767625E-AD62-A9DE-9AB6-FA1F294BD448}"/>
          </ac:cxnSpMkLst>
        </pc:cxnChg>
        <pc:cxnChg chg="mod">
          <ac:chgData name="Nicolas Delfosse" userId="d965f3d4-ea58-4afe-85b0-6f02e8cf3c22" providerId="ADAL" clId="{CE63F89A-A73A-417B-9346-9F1030FEE3E3}" dt="2023-07-25T12:56:52.901" v="4146" actId="478"/>
          <ac:cxnSpMkLst>
            <pc:docMk/>
            <pc:sldMk cId="1941852491" sldId="2147479262"/>
            <ac:cxnSpMk id="214" creationId="{7BD5B007-0C4E-C1F6-3364-758181A9CDBF}"/>
          </ac:cxnSpMkLst>
        </pc:cxnChg>
        <pc:cxnChg chg="del mod">
          <ac:chgData name="Nicolas Delfosse" userId="d965f3d4-ea58-4afe-85b0-6f02e8cf3c22" providerId="ADAL" clId="{CE63F89A-A73A-417B-9346-9F1030FEE3E3}" dt="2023-07-25T12:56:45.770" v="4145" actId="478"/>
          <ac:cxnSpMkLst>
            <pc:docMk/>
            <pc:sldMk cId="1941852491" sldId="2147479262"/>
            <ac:cxnSpMk id="215" creationId="{CD07C3BC-5EA4-5C01-CD45-5E5BF45E62EA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19" creationId="{EF46304F-33A5-CE6F-7780-D47717FEFF97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20" creationId="{E9179B7B-6B01-7B27-DA6B-09087964E201}"/>
          </ac:cxnSpMkLst>
        </pc:cxnChg>
        <pc:cxnChg chg="mod">
          <ac:chgData name="Nicolas Delfosse" userId="d965f3d4-ea58-4afe-85b0-6f02e8cf3c22" providerId="ADAL" clId="{CE63F89A-A73A-417B-9346-9F1030FEE3E3}" dt="2023-07-25T12:57:03.497" v="4151"/>
          <ac:cxnSpMkLst>
            <pc:docMk/>
            <pc:sldMk cId="1941852491" sldId="2147479262"/>
            <ac:cxnSpMk id="221" creationId="{C570160F-C33B-38D3-96F4-349A122BCD71}"/>
          </ac:cxnSpMkLst>
        </pc:cxnChg>
      </pc:sldChg>
      <pc:sldChg chg="addSp delSp modSp new mod ord">
        <pc:chgData name="Nicolas Delfosse" userId="d965f3d4-ea58-4afe-85b0-6f02e8cf3c22" providerId="ADAL" clId="{CE63F89A-A73A-417B-9346-9F1030FEE3E3}" dt="2023-07-25T17:30:18.260" v="12026" actId="20577"/>
        <pc:sldMkLst>
          <pc:docMk/>
          <pc:sldMk cId="845864838" sldId="2147479263"/>
        </pc:sldMkLst>
        <pc:spChg chg="mod">
          <ac:chgData name="Nicolas Delfosse" userId="d965f3d4-ea58-4afe-85b0-6f02e8cf3c22" providerId="ADAL" clId="{CE63F89A-A73A-417B-9346-9F1030FEE3E3}" dt="2023-07-25T17:30:18.260" v="12026" actId="20577"/>
          <ac:spMkLst>
            <pc:docMk/>
            <pc:sldMk cId="845864838" sldId="2147479263"/>
            <ac:spMk id="2" creationId="{E27BC758-40A2-F729-D686-7941B262331C}"/>
          </ac:spMkLst>
        </pc:spChg>
        <pc:spChg chg="del">
          <ac:chgData name="Nicolas Delfosse" userId="d965f3d4-ea58-4afe-85b0-6f02e8cf3c22" providerId="ADAL" clId="{CE63F89A-A73A-417B-9346-9F1030FEE3E3}" dt="2023-07-25T12:57:25.750" v="4155" actId="478"/>
          <ac:spMkLst>
            <pc:docMk/>
            <pc:sldMk cId="845864838" sldId="2147479263"/>
            <ac:spMk id="3" creationId="{0D2DD150-5F2E-63C4-83A9-C5DA194DEA1D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5" creationId="{B496F765-55BD-DB6C-7A83-5608EF58A860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6" creationId="{0DAAD464-FCDA-3686-3B5F-B14639CC7956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7" creationId="{C8C21044-B046-BD25-6792-33A74CA3EA3F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8" creationId="{9B523928-B54C-7DD7-1023-A71C11F915F5}"/>
          </ac:spMkLst>
        </pc:spChg>
        <pc:spChg chg="add del mod">
          <ac:chgData name="Nicolas Delfosse" userId="d965f3d4-ea58-4afe-85b0-6f02e8cf3c22" providerId="ADAL" clId="{CE63F89A-A73A-417B-9346-9F1030FEE3E3}" dt="2023-07-25T12:58:01.157" v="4168" actId="478"/>
          <ac:spMkLst>
            <pc:docMk/>
            <pc:sldMk cId="845864838" sldId="2147479263"/>
            <ac:spMk id="14" creationId="{BCECEF33-FB2B-7CEF-BCBE-9FB10D8C53A9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5" creationId="{D0BED81F-498A-2091-5B8A-C314E6AD434D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6" creationId="{3C79099F-354E-D968-B898-FFCF68754FB3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17" creationId="{86911796-5B18-932C-2644-06EA0A0EEFED}"/>
          </ac:spMkLst>
        </pc:spChg>
        <pc:spChg chg="del mod">
          <ac:chgData name="Nicolas Delfosse" userId="d965f3d4-ea58-4afe-85b0-6f02e8cf3c22" providerId="ADAL" clId="{CE63F89A-A73A-417B-9346-9F1030FEE3E3}" dt="2023-07-25T12:57:46.432" v="4161" actId="478"/>
          <ac:spMkLst>
            <pc:docMk/>
            <pc:sldMk cId="845864838" sldId="2147479263"/>
            <ac:spMk id="23" creationId="{D26C58A4-C0A8-D02E-EF3B-11F4CD303CA3}"/>
          </ac:spMkLst>
        </pc:spChg>
        <pc:spChg chg="del mod">
          <ac:chgData name="Nicolas Delfosse" userId="d965f3d4-ea58-4afe-85b0-6f02e8cf3c22" providerId="ADAL" clId="{CE63F89A-A73A-417B-9346-9F1030FEE3E3}" dt="2023-07-25T13:33:04.027" v="5208" actId="478"/>
          <ac:spMkLst>
            <pc:docMk/>
            <pc:sldMk cId="845864838" sldId="2147479263"/>
            <ac:spMk id="24" creationId="{6F70D250-FDF7-4061-038B-8B343AEA5653}"/>
          </ac:spMkLst>
        </pc:spChg>
        <pc:spChg chg="mod">
          <ac:chgData name="Nicolas Delfosse" userId="d965f3d4-ea58-4afe-85b0-6f02e8cf3c22" providerId="ADAL" clId="{CE63F89A-A73A-417B-9346-9F1030FEE3E3}" dt="2023-07-25T12:57:26.493" v="4156"/>
          <ac:spMkLst>
            <pc:docMk/>
            <pc:sldMk cId="845864838" sldId="2147479263"/>
            <ac:spMk id="25" creationId="{EA21A7A7-4D84-A7C4-2099-EB267381BADA}"/>
          </ac:spMkLst>
        </pc:spChg>
        <pc:spChg chg="add del mod">
          <ac:chgData name="Nicolas Delfosse" userId="d965f3d4-ea58-4afe-85b0-6f02e8cf3c22" providerId="ADAL" clId="{CE63F89A-A73A-417B-9346-9F1030FEE3E3}" dt="2023-07-25T13:33:05.833" v="5209" actId="478"/>
          <ac:spMkLst>
            <pc:docMk/>
            <pc:sldMk cId="845864838" sldId="2147479263"/>
            <ac:spMk id="28" creationId="{DDDD0B9E-24D3-1C20-E2C5-C41951E11CEF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1" creationId="{C11F816A-FAD4-EB5B-8912-49039443009A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2" creationId="{D463DA9A-3943-7295-94D9-204EEB2A39B9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3" creationId="{2DDDAF4B-7B86-85AC-4C88-17D5920CF6E2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34" creationId="{D5B7B063-8EA8-F714-45DB-50C110D0E087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0" creationId="{1743D0AB-8BE5-5E30-D9D3-101587A60C3B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1" creationId="{3215FFE0-7D49-A443-A577-CF92F0B28C79}"/>
          </ac:spMkLst>
        </pc:spChg>
        <pc:spChg chg="mod">
          <ac:chgData name="Nicolas Delfosse" userId="d965f3d4-ea58-4afe-85b0-6f02e8cf3c22" providerId="ADAL" clId="{CE63F89A-A73A-417B-9346-9F1030FEE3E3}" dt="2023-07-25T12:57:53.305" v="4163"/>
          <ac:spMkLst>
            <pc:docMk/>
            <pc:sldMk cId="845864838" sldId="2147479263"/>
            <ac:spMk id="42" creationId="{C51EC502-0923-BDBB-8EB7-4E1BA09F065D}"/>
          </ac:spMkLst>
        </pc:spChg>
        <pc:spChg chg="add del mod">
          <ac:chgData name="Nicolas Delfosse" userId="d965f3d4-ea58-4afe-85b0-6f02e8cf3c22" providerId="ADAL" clId="{CE63F89A-A73A-417B-9346-9F1030FEE3E3}" dt="2023-07-25T12:57:58.323" v="4166"/>
          <ac:spMkLst>
            <pc:docMk/>
            <pc:sldMk cId="845864838" sldId="2147479263"/>
            <ac:spMk id="46" creationId="{2436487B-FD30-53A3-DB4E-D1CCE9965230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3" creationId="{E9200739-FCFC-C586-F749-6E1A26252534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5" creationId="{6E871F77-0793-3D13-5F84-A28D3B83F31D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6" creationId="{24EBAE1B-FF23-DBFD-0586-08F15203B9D2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59" creationId="{22EAF595-446A-C13D-8DC9-A590A8D3F48C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0" creationId="{9F402BB2-62D3-D147-945D-347CA0DECFDE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1" creationId="{2C5C8E6F-9F43-F16C-D39B-1B263FDF6545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5" creationId="{E1EC8B48-E5B6-BC31-A89B-D38EC8530BC7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6" creationId="{C168386E-2D70-D6D2-7986-C8CA50E61424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7" creationId="{89FCA8A9-1303-9E1F-895B-D01C55E05FEE}"/>
          </ac:spMkLst>
        </pc:spChg>
        <pc:spChg chg="mod">
          <ac:chgData name="Nicolas Delfosse" userId="d965f3d4-ea58-4afe-85b0-6f02e8cf3c22" providerId="ADAL" clId="{CE63F89A-A73A-417B-9346-9F1030FEE3E3}" dt="2023-07-25T12:58:09.476" v="4170"/>
          <ac:spMkLst>
            <pc:docMk/>
            <pc:sldMk cId="845864838" sldId="2147479263"/>
            <ac:spMk id="68" creationId="{28C6C508-4D62-B59E-BD23-DF4252BF963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77" creationId="{F7373EFD-23C2-EE88-6414-2A815436B48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79" creationId="{CEC3930A-5E58-141F-FA71-3503E3C9E411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0" creationId="{CC9D0CA1-B171-9B7E-F461-CB7018AE4CD8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3" creationId="{BC2C8F8B-46FD-D2E7-BD62-A34310879696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4" creationId="{B88DD08F-E6DC-A112-3A9E-C87C4C11EA07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5" creationId="{282CD4A7-3C5A-7E2D-9B96-E311BC965D00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89" creationId="{1461C987-649C-D338-38DD-87234941A767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0" creationId="{126B69DF-324D-D048-1E42-8212DB240EDA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1" creationId="{E906B71D-66ED-2320-DE85-4104A8340BE5}"/>
          </ac:spMkLst>
        </pc:spChg>
        <pc:spChg chg="mod">
          <ac:chgData name="Nicolas Delfosse" userId="d965f3d4-ea58-4afe-85b0-6f02e8cf3c22" providerId="ADAL" clId="{CE63F89A-A73A-417B-9346-9F1030FEE3E3}" dt="2023-07-25T12:58:13.362" v="4172"/>
          <ac:spMkLst>
            <pc:docMk/>
            <pc:sldMk cId="845864838" sldId="2147479263"/>
            <ac:spMk id="92" creationId="{E052117C-CE63-94B2-4698-A746786CE51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1" creationId="{C3316E17-5AFF-432E-FC91-9021EB4A65D2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3" creationId="{67111AAA-C6BC-CE05-D231-17854F7612F9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4" creationId="{939BA341-E9B6-35F9-F1FB-53E62A360CC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7" creationId="{92AD905A-69DB-BA1A-A529-624F3B1A2B47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8" creationId="{2A2D11EC-BB04-BCC6-B0D3-1B1EFEA5AB9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09" creationId="{A05E6EA6-05C0-B37F-41CE-AF85DF5D24A0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3" creationId="{AA36333B-A017-B7A6-A5A8-C3082C83C966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4" creationId="{070A0F83-4835-5030-120E-073E741B07C3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5" creationId="{D389E56B-812B-867C-3E68-10B79842FA45}"/>
          </ac:spMkLst>
        </pc:spChg>
        <pc:spChg chg="mod">
          <ac:chgData name="Nicolas Delfosse" userId="d965f3d4-ea58-4afe-85b0-6f02e8cf3c22" providerId="ADAL" clId="{CE63F89A-A73A-417B-9346-9F1030FEE3E3}" dt="2023-07-25T12:58:20.111" v="4174"/>
          <ac:spMkLst>
            <pc:docMk/>
            <pc:sldMk cId="845864838" sldId="2147479263"/>
            <ac:spMk id="116" creationId="{53170591-1552-24A9-737A-84E50A37529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5" creationId="{547DB11A-6643-652C-33CB-71A2115EA24D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7" creationId="{D5C082B2-6970-0BF4-CB54-990BE7D8868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28" creationId="{77095E4E-E3F4-395F-BF09-A325910FA4F8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1" creationId="{79F94C7E-79B9-AF6C-7914-7C4FDD2F3FA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2" creationId="{70CEFD5B-A863-0AB6-750C-AF3CB4E612F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3" creationId="{D1CA45C6-3574-3900-55D5-BF74ECEBDF55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7" creationId="{81AD6716-252C-3597-333A-6B50AF583A13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8" creationId="{A9F65394-61B8-06B8-C436-7ECF5633B42C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39" creationId="{043A0208-E6D3-2190-6B9F-E9D27A2D748D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40" creationId="{8DE8B792-CC91-628E-62DB-BC6509AC0A9E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49" creationId="{A53B422F-41FF-77AF-DE75-04088DB27DA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1" creationId="{F23C2126-09F2-B563-1B1B-3B182EBDAD11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2" creationId="{8A9818AF-B98F-601F-78FE-11E4C753960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5" creationId="{FC9B74D7-E69A-08E6-918E-8BBD312E7CC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6" creationId="{0DFE6828-5FEE-6B07-B72F-99156ADE3517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57" creationId="{65CE218F-A835-637B-9BFC-D6CF357A17C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1" creationId="{DBE749C5-4B77-7607-8CCB-407AA3FDBCB0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2" creationId="{B878D728-84C4-53A3-BA31-EF0518EB674F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3" creationId="{11B5AF4C-94C4-781C-01E3-7119F5266B32}"/>
          </ac:spMkLst>
        </pc:spChg>
        <pc:spChg chg="mod">
          <ac:chgData name="Nicolas Delfosse" userId="d965f3d4-ea58-4afe-85b0-6f02e8cf3c22" providerId="ADAL" clId="{CE63F89A-A73A-417B-9346-9F1030FEE3E3}" dt="2023-07-25T12:58:32.081" v="4176"/>
          <ac:spMkLst>
            <pc:docMk/>
            <pc:sldMk cId="845864838" sldId="2147479263"/>
            <ac:spMk id="164" creationId="{D391E8D6-A796-2B85-5223-F544EA74774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78" creationId="{8F778D00-4F90-4E8D-3807-AE8B52602C4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0" creationId="{57778FA3-3097-39FB-B69D-5DFA346C05B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1" creationId="{A72D9D16-DEAC-7BC7-5C33-E53FDB13B2F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4" creationId="{0E94E4C1-C8E2-D724-7CE2-F6F9896C127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5" creationId="{DE0D2D24-7E7F-76BD-067C-8F2EDE21B84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86" creationId="{17E9FF84-5595-7732-A387-4D8E98D78CE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0" creationId="{E2274BB5-20B4-3A79-467A-9FA0F723FD4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1" creationId="{B1247050-979F-8E5C-8826-082CC9A11F4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2" creationId="{C46F070E-F5F7-0C8D-64EF-20F94DC80EA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3" creationId="{00D389FE-D6CF-8B28-0025-0400923DFF2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199" creationId="{8D2F273B-8F03-0266-CD08-2EFA82066215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1" creationId="{27C627D1-04A1-C79F-822B-F26B66984BB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2" creationId="{85B16345-72C9-4763-FEFB-8FD6D3653BE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5" creationId="{2FFAD823-DB9E-E65D-16D1-5C83E62642A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6" creationId="{4BE94B8D-889E-326D-4646-130B532F74F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07" creationId="{44AB71B0-83CB-EC51-F4B3-98AB6919DC3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1" creationId="{80AB93F0-2CD8-F1E0-1863-537884000A68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2" creationId="{DB1FC0B3-C63C-6A16-BE36-795F31DA56C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3" creationId="{25DC62BD-9E73-6301-3580-7114F0A01B2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14" creationId="{FE9DC967-DF4E-C4C2-6E31-DA83EE1CC91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1" creationId="{5444FC02-9076-CC60-0D6B-DA4E6130781B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3" creationId="{7EE1DA48-E791-8436-9273-B3C28CCD1D5C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4" creationId="{B933E30F-9B7E-7EAB-E38A-F9ADF653AC5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7" creationId="{F40F4B45-27D6-EAB2-CDF4-9D495CD0F0B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8" creationId="{48AB5CF8-F84C-D295-C06B-75946FAA57B6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29" creationId="{CDC2448C-4DB6-A468-6E13-9052043A3CA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3" creationId="{1E6A00B8-1A93-1CB2-4E44-35E02D8E5A3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4" creationId="{4A9CADB2-E02A-B9C4-96CC-76DCECF0CA55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5" creationId="{3461DEA0-B6CA-24B9-0745-51F284A2313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36" creationId="{3B28F4D8-6177-A8AA-E110-46F5C5293CFD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4" creationId="{81BE8B9D-6716-2D83-2844-E45D342C71D3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6" creationId="{94D1BEAE-B821-5BDF-88EA-E91E18F1F36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47" creationId="{150019AB-921A-E387-E169-873FDB6750DA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0" creationId="{7C483361-E55B-6C8B-6884-88E169A99042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1" creationId="{085A2E00-1897-C3DE-0A51-8B6ACC938264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2" creationId="{1C8A0FC8-D64C-F171-BAA0-248CDEE2044E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6" creationId="{2E003362-8D8C-24AC-7BE5-F2884D6B940F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7" creationId="{E0F7F4AE-DB73-29BB-921D-8E75E7CAE430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8" creationId="{C091EBEB-F14E-0505-7DB2-087C696EED29}"/>
          </ac:spMkLst>
        </pc:spChg>
        <pc:spChg chg="mod">
          <ac:chgData name="Nicolas Delfosse" userId="d965f3d4-ea58-4afe-85b0-6f02e8cf3c22" providerId="ADAL" clId="{CE63F89A-A73A-417B-9346-9F1030FEE3E3}" dt="2023-07-25T12:59:16.393" v="4184"/>
          <ac:spMkLst>
            <pc:docMk/>
            <pc:sldMk cId="845864838" sldId="2147479263"/>
            <ac:spMk id="259" creationId="{E48898B3-62EA-B830-56DD-0E9542A101EA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68" creationId="{E56ED246-01B3-369E-FCAF-D56079906F30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0" creationId="{314B9AB7-9887-8681-FA6F-724377C99946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1" creationId="{C1ABEFE3-5FCA-5B15-B4AC-B17B2DAC7EBA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4" creationId="{03AA8C66-B716-10FF-1A85-AA9E1FC0B11C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5" creationId="{662C6F44-11F7-3C49-1225-F347E3E31E10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76" creationId="{9CD13A8C-F3F3-4501-C0D2-CA4FB98D202E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0" creationId="{148BD223-6DE0-C655-11AC-B0AD9CC31722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1" creationId="{C254680C-9F60-425F-E5FA-C150E56CAF9D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2" creationId="{5D4CEE15-9C5E-D325-4BA8-40D0EB2639E6}"/>
          </ac:spMkLst>
        </pc:spChg>
        <pc:spChg chg="mod">
          <ac:chgData name="Nicolas Delfosse" userId="d965f3d4-ea58-4afe-85b0-6f02e8cf3c22" providerId="ADAL" clId="{CE63F89A-A73A-417B-9346-9F1030FEE3E3}" dt="2023-07-25T12:59:50.868" v="4190"/>
          <ac:spMkLst>
            <pc:docMk/>
            <pc:sldMk cId="845864838" sldId="2147479263"/>
            <ac:spMk id="283" creationId="{79D626C2-307C-7FCD-5598-E2E47B3B1CC9}"/>
          </ac:spMkLst>
        </pc:spChg>
        <pc:spChg chg="del mod">
          <ac:chgData name="Nicolas Delfosse" userId="d965f3d4-ea58-4afe-85b0-6f02e8cf3c22" providerId="ADAL" clId="{CE63F89A-A73A-417B-9346-9F1030FEE3E3}" dt="2023-07-25T13:33:10.108" v="5211" actId="478"/>
          <ac:spMkLst>
            <pc:docMk/>
            <pc:sldMk cId="845864838" sldId="2147479263"/>
            <ac:spMk id="292" creationId="{B8A1D9FD-1AE9-2CE2-8B75-EA6AC8284A29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4" creationId="{B2DB197E-A0D2-E583-8DF0-0F4C95F0A812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5" creationId="{7B90BE2B-9871-FBF7-0133-BE6A5F96C45C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8" creationId="{018E111B-68AC-C6C6-589D-4081B7109D3B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299" creationId="{7C2566C5-311D-3A8C-8AE6-33B909F58C03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0" creationId="{79553F62-9623-A25F-DB74-BA44F0F6EE0E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4" creationId="{05E5BF61-3D2A-0212-379B-0B83AB399948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5" creationId="{BFA6810E-96F3-E3C2-662A-43D09BC43819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6" creationId="{6250146B-BDD3-DD93-EA77-83444D8AFDB7}"/>
          </ac:spMkLst>
        </pc:spChg>
        <pc:spChg chg="mod">
          <ac:chgData name="Nicolas Delfosse" userId="d965f3d4-ea58-4afe-85b0-6f02e8cf3c22" providerId="ADAL" clId="{CE63F89A-A73A-417B-9346-9F1030FEE3E3}" dt="2023-07-25T12:59:54.284" v="4192"/>
          <ac:spMkLst>
            <pc:docMk/>
            <pc:sldMk cId="845864838" sldId="2147479263"/>
            <ac:spMk id="307" creationId="{CD887C44-354F-E799-1633-950F1216750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16" creationId="{C588CB3B-363A-3A23-2005-5C92E60E245B}"/>
          </ac:spMkLst>
        </pc:spChg>
        <pc:spChg chg="del mod">
          <ac:chgData name="Nicolas Delfosse" userId="d965f3d4-ea58-4afe-85b0-6f02e8cf3c22" providerId="ADAL" clId="{CE63F89A-A73A-417B-9346-9F1030FEE3E3}" dt="2023-07-25T13:33:07.850" v="5210" actId="478"/>
          <ac:spMkLst>
            <pc:docMk/>
            <pc:sldMk cId="845864838" sldId="2147479263"/>
            <ac:spMk id="318" creationId="{DBD137AA-70B8-93AD-9CA8-0952D3B71BCE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19" creationId="{31BCFB20-AB41-541A-E186-F96935240FD2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2" creationId="{F98C5E06-B443-7E0B-DFFE-ABB196B4B37B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3" creationId="{608832C2-DA35-796A-D26A-D4244DCDCF0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4" creationId="{277F9FDB-E1CA-D028-E2D6-760CD014FE9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8" creationId="{B27F5A66-2832-D4FE-E0B6-6C82FC55BC15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29" creationId="{C0B571F7-BB66-B6E9-EBC8-71DDD6F6A35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30" creationId="{676D7766-1230-0C23-D3F9-A8D0121588B1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31" creationId="{65A8D710-B1DF-B6F6-3D82-4BE91CC824F8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0" creationId="{0B410150-0DF3-984D-B8C6-F677207F5126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2" creationId="{1D89EA7E-2229-CF96-CF2D-883FAB1A30A3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3" creationId="{2FB41CC8-C8A8-B050-895A-7485CD1213B8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6" creationId="{B2C55146-20B6-6868-4016-2F57DCA7322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7" creationId="{83BDFAC4-0EAE-5F4D-85FD-2BE4964AE0DF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48" creationId="{6E1EEC76-3572-C1D6-B29A-0FCC9A726409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2" creationId="{8081024F-3F91-9939-7BAD-5C65F847AB51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3" creationId="{7051615B-EA17-20D8-1625-E284D97D88CA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4" creationId="{228810FF-631A-68C2-5B61-1BEB8023EE5D}"/>
          </ac:spMkLst>
        </pc:spChg>
        <pc:spChg chg="mod">
          <ac:chgData name="Nicolas Delfosse" userId="d965f3d4-ea58-4afe-85b0-6f02e8cf3c22" providerId="ADAL" clId="{CE63F89A-A73A-417B-9346-9F1030FEE3E3}" dt="2023-07-25T13:00:02.547" v="4194"/>
          <ac:spMkLst>
            <pc:docMk/>
            <pc:sldMk cId="845864838" sldId="2147479263"/>
            <ac:spMk id="355" creationId="{A289D9E5-F68F-1890-A0B1-C0D5241D5C1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69" creationId="{AAE13F31-3C1D-37A2-C9FD-D125DCDEE4E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0" creationId="{7D0C1F0A-AC46-8E63-B520-6DCC7AFC02D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1" creationId="{3BF9F054-AEC0-BC24-A541-406DB5C1DB3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4" creationId="{81206547-A633-B4E5-007C-4A779A6C57B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5" creationId="{3610D7F4-56C7-A2F9-027F-6CBE33E9605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76" creationId="{9056100E-BC61-45F2-9A2E-E0F79B5C41F0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0" creationId="{C25A2BD8-3FC0-0AA6-C8DA-D44DDB7F25B9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1" creationId="{A24A2FA3-2BB1-100B-414F-3896DDF491E3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2" creationId="{E073F2DE-5C01-0D3E-2767-8EBBB590F989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3" creationId="{81C85B38-645D-F080-E7E6-AB6772D8EE6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89" creationId="{1DA1546A-8D41-874E-2ED3-F1E746758785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1" creationId="{6B74B3C2-0A14-6AE9-8703-D20919724D5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2" creationId="{1D98E3E1-A231-D65F-F571-961C86D8DA74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5" creationId="{FC86F91F-6231-EC3C-7379-198C13548E2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6" creationId="{9CD444F5-C91A-E0A2-B53A-E319B92CC2F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397" creationId="{E1442DFB-18E3-AD81-E391-27438EEFD80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1" creationId="{40170E95-F127-328D-78B0-40C10A27961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2" creationId="{6B774F23-4EF3-3A57-30EE-CE4DE1DEDA72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3" creationId="{40DE9273-8658-461B-E395-959113423CF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04" creationId="{D2F3E488-C213-A254-51AA-2A242E73455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1" creationId="{94F5C428-922A-E104-3E9C-A6E2F2AB56DD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3" creationId="{245009C7-205C-1DF3-C878-C2476CAD807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4" creationId="{F5E62FFA-9D5F-AAAB-7801-4E03708052F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7" creationId="{937FEA0B-5C8F-C20B-87CE-00A52A68A806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8" creationId="{789A6564-7977-4F5E-E689-60F2C4E4AE5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19" creationId="{1DB0D4D4-8FD2-7D03-080F-23AD38443A55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3" creationId="{6F8EB94E-E889-D10B-8016-D6593813625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4" creationId="{A3903C6A-8E70-0154-ED79-79447A637007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5" creationId="{F32945A5-0CCF-CBC7-ED8B-4E92164B31FE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26" creationId="{FA9AFDAC-02BD-6A6B-B187-3B2D2946F4D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4" creationId="{05224E6B-B2A8-C286-E971-FD7FD15B0A61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6" creationId="{F0B771AD-6756-5A9D-4EB4-06031C943174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37" creationId="{6339E80F-298C-D22A-A3AB-DA22C0C063A3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0" creationId="{9B9942E0-F5FF-B655-9897-B36B7527A08A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1" creationId="{EE698533-C6BF-E871-1094-1E1E343701B0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2" creationId="{F747219E-2142-BEDC-03D5-6FFBC8FF8638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6" creationId="{89FD8245-AD0E-D7D8-E57B-D65991E9E65F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7" creationId="{4120F32F-D805-A8F9-7BF9-5CC27FB0EA5C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8" creationId="{5F872703-8054-4DBC-3508-DA66D9F508BB}"/>
          </ac:spMkLst>
        </pc:spChg>
        <pc:spChg chg="mod">
          <ac:chgData name="Nicolas Delfosse" userId="d965f3d4-ea58-4afe-85b0-6f02e8cf3c22" providerId="ADAL" clId="{CE63F89A-A73A-417B-9346-9F1030FEE3E3}" dt="2023-07-25T13:00:25.124" v="4201"/>
          <ac:spMkLst>
            <pc:docMk/>
            <pc:sldMk cId="845864838" sldId="2147479263"/>
            <ac:spMk id="449" creationId="{80B7BED7-130D-D261-D07D-9A799FA916C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2" creationId="{A1D61149-D1DC-C4AA-14B5-82DDEB06295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3" creationId="{9C07A0E1-F904-090D-489D-CAEA5746772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4" creationId="{F5A5A5BC-2E81-CFEF-DCDE-CEA07430EE7A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7" creationId="{69EFF035-540A-6E54-ACD9-EAD67E04F76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8" creationId="{FD5AC0F1-D7D8-E1BA-B325-57E58266E34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69" creationId="{2936EC27-B78F-029D-EA5E-FBF4C0D3CF6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3" creationId="{800266B9-9542-41B8-7F99-32F02CDC85C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4" creationId="{4BA12D7F-ECCE-406A-792A-7CD591A9607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5" creationId="{8F82A865-9B34-ECE1-684F-D3A9DDFF3CA6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76" creationId="{E4BB7734-0AD2-FDAC-1C90-6EBFD0322DA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2" creationId="{9155A169-9F93-EFA3-0FE1-FE3FD9FD5770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4" creationId="{B16E85AE-8D74-DD92-8A75-3BFBA77ED72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5" creationId="{6CE3B260-CB2F-886D-5D22-6B4F804EF60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8" creationId="{000119DF-CCBF-DA5E-E103-FBC04A00C41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89" creationId="{3686A788-D8A7-E0A3-105D-2C816ED28733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0" creationId="{659A8EEC-564F-F675-7F90-DE74C02CDACC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4" creationId="{81E40257-AA48-81E3-C9CD-646F968173E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5" creationId="{30AA147A-A258-D3CB-DFB0-6FE6510688A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6" creationId="{392439A5-10F2-B298-D6F8-A7C98C974B8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497" creationId="{3A868199-64A4-A054-C68A-CD7A8E7DD2F4}"/>
          </ac:spMkLst>
        </pc:spChg>
        <pc:spChg chg="del mod">
          <ac:chgData name="Nicolas Delfosse" userId="d965f3d4-ea58-4afe-85b0-6f02e8cf3c22" providerId="ADAL" clId="{CE63F89A-A73A-417B-9346-9F1030FEE3E3}" dt="2023-07-25T13:33:12.767" v="5212" actId="478"/>
          <ac:spMkLst>
            <pc:docMk/>
            <pc:sldMk cId="845864838" sldId="2147479263"/>
            <ac:spMk id="504" creationId="{914A33DF-4CFB-F303-F514-199BE48AD2AB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06" creationId="{470E09EC-886A-6BB4-DB63-F0114EADAED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07" creationId="{FF5C1906-4155-E1FD-065C-732557F9CCB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0" creationId="{800D5043-230E-DA41-F341-96419BA47A52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1" creationId="{AB7D26AC-6718-20DA-F940-5BF97B3B49F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2" creationId="{6F290C33-DABD-39CC-7AAD-9726D7162CE9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6" creationId="{D5111FBC-BB38-7189-8A53-DB5C0EC76E2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7" creationId="{49FB6C07-DFC9-62F7-EC2A-067062B45017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8" creationId="{9865E1C5-07FF-22C6-0B75-2409053D0BD5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19" creationId="{896DF080-8551-C169-9981-71AD42CBBB9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27" creationId="{78FFB590-9D27-3F52-D44A-F910A7697AB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29" creationId="{4FC8EA85-E8DC-C6D8-A049-4E0CA63D4E1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0" creationId="{E0516587-F868-4032-7C83-7D89246E2BA1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3" creationId="{1843BBF2-D8DE-EBBF-BDE0-2100E85F2922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4" creationId="{098F43B5-4583-7CA5-AC3F-5BCAEB4F7FA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5" creationId="{7F7648A7-2833-D06B-2A57-469622A1C62E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39" creationId="{15B8FC02-A326-C3BC-3211-0040D03F227D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0" creationId="{B6A795D2-1A12-5A66-A03C-EDEA2160B084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1" creationId="{D66B83EA-8B4D-F413-B2ED-3F437FBF9AA8}"/>
          </ac:spMkLst>
        </pc:spChg>
        <pc:spChg chg="mod">
          <ac:chgData name="Nicolas Delfosse" userId="d965f3d4-ea58-4afe-85b0-6f02e8cf3c22" providerId="ADAL" clId="{CE63F89A-A73A-417B-9346-9F1030FEE3E3}" dt="2023-07-25T13:00:33.523" v="4203"/>
          <ac:spMkLst>
            <pc:docMk/>
            <pc:sldMk cId="845864838" sldId="2147479263"/>
            <ac:spMk id="542" creationId="{2E46C5A4-0E33-F3B5-ACCB-9E4E4326EFC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5" creationId="{3D4C9228-DF34-26B6-C95C-E212FA86864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6" creationId="{D51DC1BE-562F-6BA5-8873-BFD32B7D537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57" creationId="{D3FA7416-BFD1-53B6-D094-E5BA4BC9EF1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0" creationId="{4B59F121-1968-A13F-51F1-A618CA21BA0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1" creationId="{C4E6A637-BECA-706A-501F-08558E6E1FA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2" creationId="{437D5D22-C8A8-6702-8220-0969D49FF66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6" creationId="{A2042365-19DC-CA51-15BE-FCA65D18BC8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7" creationId="{97E49A23-C4F1-2D94-0FEC-E5ACF2C4F2F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8" creationId="{C4FEDDF6-3153-9915-7110-3D3C7C14CD5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69" creationId="{1689A19B-E90D-EC57-528E-368112C74F9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5" creationId="{A4B5D364-5098-ED49-B962-3B383D58569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7" creationId="{7E7A3514-EE00-F67B-52B3-0924BD0CC19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78" creationId="{685DF112-C6A7-6A21-2474-B3F55EA6DCA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1" creationId="{1246A1FF-7F3C-64A7-9800-A9A5F9BEF4B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2" creationId="{6024A842-0E41-04E9-1DCF-2CB30E4A738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3" creationId="{1F5B2488-DD22-4053-8CBB-88878035A0B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7" creationId="{FFBD4E7B-FFBA-5648-FF0A-C21C00B2359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8" creationId="{2C5BD7EF-22EB-7A2B-862C-007E21D340A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89" creationId="{52291F6E-526E-E693-1BE2-72D658C5B87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0" creationId="{AEAB6F08-7CAF-EFD1-D9B6-FE7687EDF6B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7" creationId="{D51FD387-6968-572F-5B99-8297ABD2D69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599" creationId="{2597A72C-16C2-0F2A-9EA7-DF1109BF568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0" creationId="{1F9EB851-4F95-E6DA-9FBA-643214FA02F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3" creationId="{5F256CCA-AD4C-D0A7-D311-AA097CB14AA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4" creationId="{5A0F2939-1447-88B0-6910-33AE74A53D6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5" creationId="{920D12F5-34F7-3B5C-82BF-AB06B96EBCC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09" creationId="{5D33AD89-DADD-92AD-40E0-98F07C3EEE0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0" creationId="{C9C8C9CA-8698-CA01-6DC8-05E39A83393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1" creationId="{AC81853D-3FDA-117B-E877-3074C9D89BF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12" creationId="{00697F21-6733-AEFA-60FF-C0B5564C31A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0" creationId="{CB6C6CDE-FF57-2BCE-5225-4140CEBD486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2" creationId="{0A92614E-0C1C-4698-E0B8-4F0AE4A38C4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3" creationId="{051E71BC-EF29-1066-7EB5-A2F1974664C3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6" creationId="{F4570F5C-4DB8-30FB-226A-86CC260B51E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7" creationId="{815EA59A-A372-C2E3-DCA0-06B88E03A89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28" creationId="{0137530A-3A2D-9BA4-B31F-B20D9B564AC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2" creationId="{47C30624-79F2-FB62-7643-26D9DE7DAF6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3" creationId="{27E7E502-322D-1F0F-E875-D04B9705A8E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4" creationId="{E11B0BD9-8B6F-E40C-F0DE-0C094C1CECA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35" creationId="{DC50A355-6E73-743C-79B7-960F15D20C9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48" creationId="{5F84C8DA-C24B-E803-6667-F15DBEAFDECB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49" creationId="{CAA340C2-16E4-33EF-3794-7D18C8ED7D5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0" creationId="{7DF6F301-7A4F-C4A1-C229-4B46EA18BAC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3" creationId="{4A7770A6-D70F-B1C7-38C0-D3690825E1B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4" creationId="{14BF5DC9-A22C-1DA2-B36F-DA4AB6F65FA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5" creationId="{C75FE54A-CC0A-F389-E1BE-8F149A93C33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59" creationId="{9EFEA493-F2AF-4A81-58E6-2F9D2FAC0EC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0" creationId="{94991099-CD4F-000E-E828-7820915C33B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1" creationId="{AB5C0C17-A1E3-318A-C233-3A50236E034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2" creationId="{3EBA07E4-0AF4-1387-957F-DA05B699511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68" creationId="{E8B93F46-CAF1-D3E2-E35C-3872FB115640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0" creationId="{6DD80A7C-4B7A-0766-4131-CDB32E747C3F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1" creationId="{2C4BBFD6-FA1E-8D87-784C-12CDF3F3720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4" creationId="{829FF734-F0F0-74D0-12CF-04F277B527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5" creationId="{A3B88C08-39D9-0B9E-8C3A-4BB50C70A45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76" creationId="{069EEFC6-2FDD-62BA-7CCC-88D61F4B741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0" creationId="{027586C9-EAFA-A5DF-02D6-2F2726D9152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1" creationId="{757DEAEA-9703-0193-1016-01FAA848377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2" creationId="{87B74AA5-F50F-6651-16CF-D819E80943E5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83" creationId="{86F28D54-019E-2317-6F44-39A514B45131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0" creationId="{59375A29-00EC-B68C-DD99-DEB48563B32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2" creationId="{0A277583-DCA6-2EB7-24DE-A903DA2DB05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3" creationId="{7A4CBDF3-E504-1C27-4752-A74D0F606E3A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6" creationId="{2B7CDE88-B8D5-1DDE-F87D-CDA76DE1668C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7" creationId="{95CEA0A6-64B1-E615-C0D8-893A64562872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698" creationId="{46B4D604-AF0C-A641-FE84-98F33970C7E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2" creationId="{D9E111FC-C2DE-2272-D957-D7767AA1DFE4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3" creationId="{E1C851E1-CEE4-89AC-F230-20C00F45DF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4" creationId="{AEBBAFDC-4BF4-927B-8A92-E3AAC9A8301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05" creationId="{E1B84659-396B-8576-767F-5C9153DA104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3" creationId="{EEE45F20-E552-EBB8-5C11-9100E41A297D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5" creationId="{6F4E4C6E-F06D-D0B1-4C39-DC5619B68C8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6" creationId="{EF145E90-D388-A45B-7A33-FF6A377C9FA9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19" creationId="{71E22858-CD54-828F-C291-4B1867568BD8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0" creationId="{0CB07AD5-5CD4-672C-3F08-CC380EC92E0E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1" creationId="{5C4FF9A0-4DE6-2768-A1A7-EDC1478487D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5" creationId="{5AE571A3-CD8D-9A66-69CF-CD506FF15937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6" creationId="{59006814-EBA9-C26D-54F8-FD19E83BE4E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7" creationId="{830493EC-0DA6-5C3A-5704-F500377C4E76}"/>
          </ac:spMkLst>
        </pc:spChg>
        <pc:spChg chg="mod">
          <ac:chgData name="Nicolas Delfosse" userId="d965f3d4-ea58-4afe-85b0-6f02e8cf3c22" providerId="ADAL" clId="{CE63F89A-A73A-417B-9346-9F1030FEE3E3}" dt="2023-07-25T13:00:46.622" v="4205"/>
          <ac:spMkLst>
            <pc:docMk/>
            <pc:sldMk cId="845864838" sldId="2147479263"/>
            <ac:spMk id="728" creationId="{45EB53B7-9BD3-EF85-8CC0-87B3FEBDEFA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1" creationId="{31477E6A-B3FF-1ED8-1CF5-0E594285423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2" creationId="{08C84D11-5F22-1767-B6F7-9B9FC377838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3" creationId="{58567A59-B560-9AEA-03F8-1093B43CD57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6" creationId="{7F33F2D3-F586-C652-3D8D-544B98AEFB9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7" creationId="{7D67745C-A5CF-E801-2D72-FF6182466CB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48" creationId="{7D071CF7-7AED-C38B-D5C2-695FFEAA68E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2" creationId="{1DA4AF28-810B-CAC1-4338-319A6BE06E2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3" creationId="{EAD89F7A-904D-49D1-6D40-BAD548D13D6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4" creationId="{4635C014-DE99-6174-DD47-30E1DB4A545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55" creationId="{99A7147B-98E3-4AD6-B434-F55609D5041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1" creationId="{2D2BEB2F-F4AA-5AE8-C575-18D30E3D957D}"/>
          </ac:spMkLst>
        </pc:spChg>
        <pc:spChg chg="del mod">
          <ac:chgData name="Nicolas Delfosse" userId="d965f3d4-ea58-4afe-85b0-6f02e8cf3c22" providerId="ADAL" clId="{CE63F89A-A73A-417B-9346-9F1030FEE3E3}" dt="2023-07-25T13:33:15.960" v="5213" actId="478"/>
          <ac:spMkLst>
            <pc:docMk/>
            <pc:sldMk cId="845864838" sldId="2147479263"/>
            <ac:spMk id="763" creationId="{4BE9BF96-6C83-D5D4-DDA4-2B63F200EC5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4" creationId="{DF603EF7-AB5F-A107-B8AB-52F53008B76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7" creationId="{7B058BA4-AAF2-7D7A-49F9-3A3EBD75C661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8" creationId="{3A1C0C32-3062-C72D-4058-D2802475BDE0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69" creationId="{EFB1C771-997D-9753-A4CB-214B7AC5B4C2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3" creationId="{3F037777-E5C0-1B44-325E-D3DD7A30E1C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4" creationId="{60ED35AD-64EC-372B-77D9-C663A65A56F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5" creationId="{4B6EB8D3-DC75-F31E-90C3-163EADA7F61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76" creationId="{CE1A7AAA-A66E-53EC-E3ED-6260B221B29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3" creationId="{336AFA9D-57E8-2EB5-4095-561EF230BCD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5" creationId="{11965884-90B4-44B7-28D8-DBD618B2D32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6" creationId="{683102E7-656B-00E5-5777-F1D00CD0572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89" creationId="{706EB04E-2BAA-4990-A646-56660304948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0" creationId="{7531D0A3-6243-8C48-C50C-82542453216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1" creationId="{876A76E9-F64B-FA9C-2BCA-23AAD5B5742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5" creationId="{61EEF97C-1E2D-9057-09DB-3C6BAFF70F0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6" creationId="{5EBFD754-825E-FCF5-A54C-F9E8904BAB1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7" creationId="{B180361F-7D84-153C-5C87-492AE066264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798" creationId="{BD04B65E-2988-5239-CBFF-3C2FA170E42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6" creationId="{C36BF456-253D-7B5A-25CB-05228AB4294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8" creationId="{CF856BC7-7A56-9269-F4B2-D86B321E6E3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09" creationId="{0DE2F498-2BBE-D92F-18B6-A9CB35A6C91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2" creationId="{B6F28F96-8FB1-1ADF-F6AB-A5FD4D489CF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3" creationId="{4D09DB63-70A8-925C-51AE-6615559DA50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4" creationId="{89E4CA8E-E618-CF39-1841-AC33414AB3B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8" creationId="{3293323C-F345-57E4-DE0A-1D54A8FB33E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19" creationId="{54B98714-87A7-86D6-F788-FB9E36F6C3F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20" creationId="{477C5055-7E68-EEB2-5613-7F02D8541A21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21" creationId="{706E0A72-5BDA-9A9B-DBD6-78B9778E268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4" creationId="{86ACBA75-6F22-9C8C-B2F4-B0129E3F916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5" creationId="{B810D90C-EEEF-3817-4F34-A5C48355F93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6" creationId="{FBE6520E-D4D1-9134-B02C-8BA1C474D08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39" creationId="{843E7340-5B22-FFD5-DADE-C11A48D1F45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0" creationId="{D06D9C37-3E52-812F-C0F0-792824E304B2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1" creationId="{496D6910-D5E3-FFFC-BA4F-80B672D130A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5" creationId="{D5353768-2B9B-2784-FFE5-7DB985AE483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6" creationId="{FEDEE9CA-9342-1C50-4C9F-5B23719BB3A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7" creationId="{4281F058-5267-A340-BBA2-9FAF4D84030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48" creationId="{CCF879F3-B0D6-361D-7DC8-D09668D1FF0B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4" creationId="{2D2FD384-648F-ADDA-A615-0156BC60215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6" creationId="{DF176D11-2A3A-809E-1C07-1BC3C2F41A2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57" creationId="{F4AB9082-6073-57F0-8EC8-0E6AD2B3E8C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0" creationId="{F0250D0F-BABB-CF9C-3174-652817D49E3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1" creationId="{7825DD29-14AA-78B4-D257-1AC5B0261B0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2" creationId="{FB69B1E7-15D8-6187-9F7C-72173EBF276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6" creationId="{C2E87B32-C2AA-4295-4E23-EE45C9F5520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7" creationId="{5A495E07-1367-9B3D-EDB8-0F4BA3431D2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8" creationId="{30D64C23-FFD9-EFEB-C5F2-633596F9ABF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69" creationId="{A76F581B-80DD-0C64-B9EC-981EF3E64C7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6" creationId="{43919B07-7049-8700-14F9-15E6B02ADC7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8" creationId="{8DC50F08-4051-9781-C1F7-CA2842496D3E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79" creationId="{C729152D-42E0-D750-EB1E-5C4ED56147D5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2" creationId="{CA188795-DD5A-BFBE-F927-8FD040C9DE8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3" creationId="{926B2F93-0D18-2850-5BC6-54871A212C09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4" creationId="{1301960C-9DC7-0C49-3BB8-2A0AB6F8329F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8" creationId="{FD0AEBD2-EB25-05B3-5766-9D8CA2B9A556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89" creationId="{7D90E475-345B-EC8A-A718-3B935A9C1CD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0" creationId="{E7AF0673-4825-8E76-F5FB-585F6FA537D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1" creationId="{82695E27-9BCA-FBAC-4273-77B59000300A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899" creationId="{9AD2F48F-ABCB-38C2-80B6-E658EE7BE9CD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1" creationId="{2B8E4020-9B7F-2CCE-2EC5-D824769510AC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2" creationId="{5E4506E3-B517-0B9E-9992-7FE43862C7F8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5" creationId="{F800D58C-3A3E-CDCC-DB1F-AAECF9309B0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6" creationId="{12A40378-F214-CDD2-0976-F50015FF70F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07" creationId="{F974B350-0D5D-CB8D-EE67-E8A06D0C8F6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1" creationId="{F21911C2-53C4-8327-117B-1C57ABB761E4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2" creationId="{96C4AD5D-D2CA-EA1A-F788-6C3FAB2FE243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3" creationId="{E4CAF59B-1628-1CAF-1E34-C66448020CC7}"/>
          </ac:spMkLst>
        </pc:spChg>
        <pc:spChg chg="mod">
          <ac:chgData name="Nicolas Delfosse" userId="d965f3d4-ea58-4afe-85b0-6f02e8cf3c22" providerId="ADAL" clId="{CE63F89A-A73A-417B-9346-9F1030FEE3E3}" dt="2023-07-25T13:01:24.679" v="4208"/>
          <ac:spMkLst>
            <pc:docMk/>
            <pc:sldMk cId="845864838" sldId="2147479263"/>
            <ac:spMk id="914" creationId="{14C8F5FC-E1B8-829F-ED80-34F3CFCB4582}"/>
          </ac:spMkLst>
        </pc:spChg>
        <pc:spChg chg="add del mod ord">
          <ac:chgData name="Nicolas Delfosse" userId="d965f3d4-ea58-4afe-85b0-6f02e8cf3c22" providerId="ADAL" clId="{CE63F89A-A73A-417B-9346-9F1030FEE3E3}" dt="2023-07-25T13:06:39.728" v="4321" actId="478"/>
          <ac:spMkLst>
            <pc:docMk/>
            <pc:sldMk cId="845864838" sldId="2147479263"/>
            <ac:spMk id="919" creationId="{3DDA94A4-014F-AB2D-9942-8D8CED52CF3E}"/>
          </ac:spMkLst>
        </pc:spChg>
        <pc:spChg chg="add del mod">
          <ac:chgData name="Nicolas Delfosse" userId="d965f3d4-ea58-4afe-85b0-6f02e8cf3c22" providerId="ADAL" clId="{CE63F89A-A73A-417B-9346-9F1030FEE3E3}" dt="2023-07-25T13:17:45.897" v="4686" actId="478"/>
          <ac:spMkLst>
            <pc:docMk/>
            <pc:sldMk cId="845864838" sldId="2147479263"/>
            <ac:spMk id="920" creationId="{5580612B-6D13-8BFE-7CBC-83BE5B5E27B4}"/>
          </ac:spMkLst>
        </pc:spChg>
        <pc:spChg chg="add del mod">
          <ac:chgData name="Nicolas Delfosse" userId="d965f3d4-ea58-4afe-85b0-6f02e8cf3c22" providerId="ADAL" clId="{CE63F89A-A73A-417B-9346-9F1030FEE3E3}" dt="2023-07-25T13:04:41.818" v="4306" actId="478"/>
          <ac:spMkLst>
            <pc:docMk/>
            <pc:sldMk cId="845864838" sldId="2147479263"/>
            <ac:spMk id="921" creationId="{E2E257D3-AD70-C168-A41E-DA56B5A3B8CD}"/>
          </ac:spMkLst>
        </pc:spChg>
        <pc:spChg chg="add del mod">
          <ac:chgData name="Nicolas Delfosse" userId="d965f3d4-ea58-4afe-85b0-6f02e8cf3c22" providerId="ADAL" clId="{CE63F89A-A73A-417B-9346-9F1030FEE3E3}" dt="2023-07-25T13:17:44.965" v="4685" actId="478"/>
          <ac:spMkLst>
            <pc:docMk/>
            <pc:sldMk cId="845864838" sldId="2147479263"/>
            <ac:spMk id="922" creationId="{85655B25-61E9-A75E-3E98-B836770D884A}"/>
          </ac:spMkLst>
        </pc:spChg>
        <pc:spChg chg="add del mod">
          <ac:chgData name="Nicolas Delfosse" userId="d965f3d4-ea58-4afe-85b0-6f02e8cf3c22" providerId="ADAL" clId="{CE63F89A-A73A-417B-9346-9F1030FEE3E3}" dt="2023-07-25T13:17:47.033" v="4687" actId="478"/>
          <ac:spMkLst>
            <pc:docMk/>
            <pc:sldMk cId="845864838" sldId="2147479263"/>
            <ac:spMk id="923" creationId="{825423BA-EEAB-B104-F46F-3327765D1B20}"/>
          </ac:spMkLst>
        </pc:spChg>
        <pc:spChg chg="add del mod">
          <ac:chgData name="Nicolas Delfosse" userId="d965f3d4-ea58-4afe-85b0-6f02e8cf3c22" providerId="ADAL" clId="{CE63F89A-A73A-417B-9346-9F1030FEE3E3}" dt="2023-07-25T13:17:49.713" v="4690" actId="478"/>
          <ac:spMkLst>
            <pc:docMk/>
            <pc:sldMk cId="845864838" sldId="2147479263"/>
            <ac:spMk id="924" creationId="{B67315DE-53E3-5B14-C1CE-FDB6F7324771}"/>
          </ac:spMkLst>
        </pc:spChg>
        <pc:spChg chg="add del mod">
          <ac:chgData name="Nicolas Delfosse" userId="d965f3d4-ea58-4afe-85b0-6f02e8cf3c22" providerId="ADAL" clId="{CE63F89A-A73A-417B-9346-9F1030FEE3E3}" dt="2023-07-25T13:17:48.968" v="4689" actId="478"/>
          <ac:spMkLst>
            <pc:docMk/>
            <pc:sldMk cId="845864838" sldId="2147479263"/>
            <ac:spMk id="925" creationId="{65D06771-8314-7EB1-12B1-2C6F6C01DFBE}"/>
          </ac:spMkLst>
        </pc:spChg>
        <pc:spChg chg="add del mod">
          <ac:chgData name="Nicolas Delfosse" userId="d965f3d4-ea58-4afe-85b0-6f02e8cf3c22" providerId="ADAL" clId="{CE63F89A-A73A-417B-9346-9F1030FEE3E3}" dt="2023-07-25T13:17:48.070" v="4688" actId="478"/>
          <ac:spMkLst>
            <pc:docMk/>
            <pc:sldMk cId="845864838" sldId="2147479263"/>
            <ac:spMk id="926" creationId="{A330B2CA-2F69-E208-A0A0-62C8309624DB}"/>
          </ac:spMkLst>
        </pc:spChg>
        <pc:spChg chg="add del mod">
          <ac:chgData name="Nicolas Delfosse" userId="d965f3d4-ea58-4afe-85b0-6f02e8cf3c22" providerId="ADAL" clId="{CE63F89A-A73A-417B-9346-9F1030FEE3E3}" dt="2023-07-25T13:17:50.610" v="4691" actId="478"/>
          <ac:spMkLst>
            <pc:docMk/>
            <pc:sldMk cId="845864838" sldId="2147479263"/>
            <ac:spMk id="927" creationId="{19B9C2F7-BCB4-38C3-BCDF-E7D29E126B35}"/>
          </ac:spMkLst>
        </pc:spChg>
        <pc:spChg chg="add del mod">
          <ac:chgData name="Nicolas Delfosse" userId="d965f3d4-ea58-4afe-85b0-6f02e8cf3c22" providerId="ADAL" clId="{CE63F89A-A73A-417B-9346-9F1030FEE3E3}" dt="2023-07-25T13:17:51.411" v="4692" actId="478"/>
          <ac:spMkLst>
            <pc:docMk/>
            <pc:sldMk cId="845864838" sldId="2147479263"/>
            <ac:spMk id="928" creationId="{9DA294C8-7D4C-A4A9-F2EF-002848F88264}"/>
          </ac:spMkLst>
        </pc:spChg>
        <pc:spChg chg="add del mod">
          <ac:chgData name="Nicolas Delfosse" userId="d965f3d4-ea58-4afe-85b0-6f02e8cf3c22" providerId="ADAL" clId="{CE63F89A-A73A-417B-9346-9F1030FEE3E3}" dt="2023-07-25T13:17:52.182" v="4693" actId="478"/>
          <ac:spMkLst>
            <pc:docMk/>
            <pc:sldMk cId="845864838" sldId="2147479263"/>
            <ac:spMk id="929" creationId="{15F1E326-4726-9BAD-FED6-F06AA5347A39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0" creationId="{550DFAE3-E32F-E00C-6B40-33487708CBB7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1" creationId="{A8C9058D-5EBF-8683-CD0D-3D0BB0032B66}"/>
          </ac:spMkLst>
        </pc:spChg>
        <pc:spChg chg="add mod ord">
          <ac:chgData name="Nicolas Delfosse" userId="d965f3d4-ea58-4afe-85b0-6f02e8cf3c22" providerId="ADAL" clId="{CE63F89A-A73A-417B-9346-9F1030FEE3E3}" dt="2023-07-25T13:26:45.891" v="4951" actId="1076"/>
          <ac:spMkLst>
            <pc:docMk/>
            <pc:sldMk cId="845864838" sldId="2147479263"/>
            <ac:spMk id="932" creationId="{47587FCA-DDF6-EF7A-DC74-A7DFC653B417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3" creationId="{EAB5FDC3-535B-2632-FA8C-1E5A07530B37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4" creationId="{575A470B-BD5E-D2A7-2701-EF75D459BE75}"/>
          </ac:spMkLst>
        </pc:spChg>
        <pc:spChg chg="add del mod">
          <ac:chgData name="Nicolas Delfosse" userId="d965f3d4-ea58-4afe-85b0-6f02e8cf3c22" providerId="ADAL" clId="{CE63F89A-A73A-417B-9346-9F1030FEE3E3}" dt="2023-07-25T13:08:56.219" v="4331" actId="478"/>
          <ac:spMkLst>
            <pc:docMk/>
            <pc:sldMk cId="845864838" sldId="2147479263"/>
            <ac:spMk id="935" creationId="{5160B27E-4555-0F7B-FD6C-691846763C86}"/>
          </ac:spMkLst>
        </pc:spChg>
        <pc:spChg chg="add mod">
          <ac:chgData name="Nicolas Delfosse" userId="d965f3d4-ea58-4afe-85b0-6f02e8cf3c22" providerId="ADAL" clId="{CE63F89A-A73A-417B-9346-9F1030FEE3E3}" dt="2023-07-25T13:55:14.228" v="6169" actId="20577"/>
          <ac:spMkLst>
            <pc:docMk/>
            <pc:sldMk cId="845864838" sldId="2147479263"/>
            <ac:spMk id="936" creationId="{769FDC62-54EE-58E8-2C77-BF1BDF7D0C84}"/>
          </ac:spMkLst>
        </pc:spChg>
        <pc:spChg chg="add del mod">
          <ac:chgData name="Nicolas Delfosse" userId="d965f3d4-ea58-4afe-85b0-6f02e8cf3c22" providerId="ADAL" clId="{CE63F89A-A73A-417B-9346-9F1030FEE3E3}" dt="2023-07-25T13:17:41.537" v="4682" actId="478"/>
          <ac:spMkLst>
            <pc:docMk/>
            <pc:sldMk cId="845864838" sldId="2147479263"/>
            <ac:spMk id="937" creationId="{16C4FBAD-33F4-F074-9144-C33EB9AFC465}"/>
          </ac:spMkLst>
        </pc:spChg>
        <pc:spChg chg="add del mod">
          <ac:chgData name="Nicolas Delfosse" userId="d965f3d4-ea58-4afe-85b0-6f02e8cf3c22" providerId="ADAL" clId="{CE63F89A-A73A-417B-9346-9F1030FEE3E3}" dt="2023-07-25T13:17:43.077" v="4683" actId="478"/>
          <ac:spMkLst>
            <pc:docMk/>
            <pc:sldMk cId="845864838" sldId="2147479263"/>
            <ac:spMk id="938" creationId="{CE8FE936-A1EB-30A4-DAC7-BFD61713CE7D}"/>
          </ac:spMkLst>
        </pc:spChg>
        <pc:spChg chg="add del mod">
          <ac:chgData name="Nicolas Delfosse" userId="d965f3d4-ea58-4afe-85b0-6f02e8cf3c22" providerId="ADAL" clId="{CE63F89A-A73A-417B-9346-9F1030FEE3E3}" dt="2023-07-25T13:17:43.942" v="4684" actId="478"/>
          <ac:spMkLst>
            <pc:docMk/>
            <pc:sldMk cId="845864838" sldId="2147479263"/>
            <ac:spMk id="939" creationId="{5149A309-D284-6946-B9BB-5E9E84F88873}"/>
          </ac:spMkLst>
        </pc:s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4" creationId="{75A503B9-DE58-ADE3-912A-8E0A5B78CA38}"/>
          </ac:grpSpMkLst>
        </pc:gr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13" creationId="{26AE6E20-8843-416A-FCB7-0890FB4C00D6}"/>
          </ac:grpSpMkLst>
        </pc:grpChg>
        <pc:grpChg chg="add mod">
          <ac:chgData name="Nicolas Delfosse" userId="d965f3d4-ea58-4afe-85b0-6f02e8cf3c22" providerId="ADAL" clId="{CE63F89A-A73A-417B-9346-9F1030FEE3E3}" dt="2023-07-25T12:57:29.650" v="4157" actId="1076"/>
          <ac:grpSpMkLst>
            <pc:docMk/>
            <pc:sldMk cId="845864838" sldId="2147479263"/>
            <ac:grpSpMk id="22" creationId="{AAC1EEFB-A69B-BDAD-2F20-F3F1034010DD}"/>
          </ac:grpSpMkLst>
        </pc:grpChg>
        <pc:grpChg chg="add del mod">
          <ac:chgData name="Nicolas Delfosse" userId="d965f3d4-ea58-4afe-85b0-6f02e8cf3c22" providerId="ADAL" clId="{CE63F89A-A73A-417B-9346-9F1030FEE3E3}" dt="2023-07-25T12:57:58.323" v="4166"/>
          <ac:grpSpMkLst>
            <pc:docMk/>
            <pc:sldMk cId="845864838" sldId="2147479263"/>
            <ac:grpSpMk id="30" creationId="{ED3B195C-25EB-EB62-2C31-D82D3398927A}"/>
          </ac:grpSpMkLst>
        </pc:grpChg>
        <pc:grpChg chg="add del mod">
          <ac:chgData name="Nicolas Delfosse" userId="d965f3d4-ea58-4afe-85b0-6f02e8cf3c22" providerId="ADAL" clId="{CE63F89A-A73A-417B-9346-9F1030FEE3E3}" dt="2023-07-25T12:57:58.323" v="4166"/>
          <ac:grpSpMkLst>
            <pc:docMk/>
            <pc:sldMk cId="845864838" sldId="2147479263"/>
            <ac:grpSpMk id="39" creationId="{56B8AEAD-EC4B-237B-B388-333F43CAAA67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48" creationId="{09B0039E-910F-4C77-BAE3-EED6DD0EE0D7}"/>
          </ac:grpSpMkLst>
        </pc:grpChg>
        <pc:grpChg chg="add mod">
          <ac:chgData name="Nicolas Delfosse" userId="d965f3d4-ea58-4afe-85b0-6f02e8cf3c22" providerId="ADAL" clId="{CE63F89A-A73A-417B-9346-9F1030FEE3E3}" dt="2023-07-25T12:58:11.694" v="4171" actId="1076"/>
          <ac:grpSpMkLst>
            <pc:docMk/>
            <pc:sldMk cId="845864838" sldId="2147479263"/>
            <ac:grpSpMk id="49" creationId="{1B2E80DE-8679-659D-2D2D-BCF34814A450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0" creationId="{800250E9-78AE-6B96-450A-C9FF174EFC6B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1" creationId="{37230EDD-DAEE-3A6C-81D8-CF447D46750E}"/>
          </ac:grpSpMkLst>
        </pc:grpChg>
        <pc:grpChg chg="mod">
          <ac:chgData name="Nicolas Delfosse" userId="d965f3d4-ea58-4afe-85b0-6f02e8cf3c22" providerId="ADAL" clId="{CE63F89A-A73A-417B-9346-9F1030FEE3E3}" dt="2023-07-25T12:58:09.476" v="4170"/>
          <ac:grpSpMkLst>
            <pc:docMk/>
            <pc:sldMk cId="845864838" sldId="2147479263"/>
            <ac:grpSpMk id="52" creationId="{59179CE3-2198-41CE-B556-09178CDD9326}"/>
          </ac:grpSpMkLst>
        </pc:grpChg>
        <pc:grpChg chg="add mod">
          <ac:chgData name="Nicolas Delfosse" userId="d965f3d4-ea58-4afe-85b0-6f02e8cf3c22" providerId="ADAL" clId="{CE63F89A-A73A-417B-9346-9F1030FEE3E3}" dt="2023-07-25T12:58:18.992" v="4173" actId="1076"/>
          <ac:grpSpMkLst>
            <pc:docMk/>
            <pc:sldMk cId="845864838" sldId="2147479263"/>
            <ac:grpSpMk id="73" creationId="{923437FC-C4DC-BED8-EC9C-45FADD8D5EE4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4" creationId="{656074C2-19DF-5187-C211-403169A9A254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5" creationId="{2EB51B1D-3EC8-FFD4-D1F1-8C15EEFD2BB1}"/>
          </ac:grpSpMkLst>
        </pc:grpChg>
        <pc:grpChg chg="mod">
          <ac:chgData name="Nicolas Delfosse" userId="d965f3d4-ea58-4afe-85b0-6f02e8cf3c22" providerId="ADAL" clId="{CE63F89A-A73A-417B-9346-9F1030FEE3E3}" dt="2023-07-25T12:58:13.362" v="4172"/>
          <ac:grpSpMkLst>
            <pc:docMk/>
            <pc:sldMk cId="845864838" sldId="2147479263"/>
            <ac:grpSpMk id="76" creationId="{83FC99DA-F492-75E6-C3E6-D821B777CE9E}"/>
          </ac:grpSpMkLst>
        </pc:grpChg>
        <pc:grpChg chg="add del mod">
          <ac:chgData name="Nicolas Delfosse" userId="d965f3d4-ea58-4afe-85b0-6f02e8cf3c22" providerId="ADAL" clId="{CE63F89A-A73A-417B-9346-9F1030FEE3E3}" dt="2023-07-25T12:58:21.699" v="4175" actId="478"/>
          <ac:grpSpMkLst>
            <pc:docMk/>
            <pc:sldMk cId="845864838" sldId="2147479263"/>
            <ac:grpSpMk id="97" creationId="{74C3DF5E-D934-0494-3B70-5E29ACD5723B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98" creationId="{729E76B1-9E67-84A3-9FA7-013A2C33CC50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99" creationId="{D71E757E-9DD3-8768-5ADA-934AE8DB3875}"/>
          </ac:grpSpMkLst>
        </pc:grpChg>
        <pc:grpChg chg="mod">
          <ac:chgData name="Nicolas Delfosse" userId="d965f3d4-ea58-4afe-85b0-6f02e8cf3c22" providerId="ADAL" clId="{CE63F89A-A73A-417B-9346-9F1030FEE3E3}" dt="2023-07-25T12:58:20.111" v="4174"/>
          <ac:grpSpMkLst>
            <pc:docMk/>
            <pc:sldMk cId="845864838" sldId="2147479263"/>
            <ac:grpSpMk id="100" creationId="{ECBD14E4-57B1-8C36-BF92-F076A9B6145A}"/>
          </ac:grpSpMkLst>
        </pc:grpChg>
        <pc:grpChg chg="add mod">
          <ac:chgData name="Nicolas Delfosse" userId="d965f3d4-ea58-4afe-85b0-6f02e8cf3c22" providerId="ADAL" clId="{CE63F89A-A73A-417B-9346-9F1030FEE3E3}" dt="2023-07-25T12:58:43.434" v="4177" actId="1076"/>
          <ac:grpSpMkLst>
            <pc:docMk/>
            <pc:sldMk cId="845864838" sldId="2147479263"/>
            <ac:grpSpMk id="121" creationId="{DF35E6FC-E53C-A790-38E5-537E012B52B2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2" creationId="{CBA96C24-FCE8-906F-3209-77E2597FC6FE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3" creationId="{45CB9AEC-CDEF-C411-CC47-6597EDEFEB45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24" creationId="{B213FEBE-1A5A-0EF5-3120-7BAFE58B8C1D}"/>
          </ac:grpSpMkLst>
        </pc:grpChg>
        <pc:grpChg chg="add mod">
          <ac:chgData name="Nicolas Delfosse" userId="d965f3d4-ea58-4afe-85b0-6f02e8cf3c22" providerId="ADAL" clId="{CE63F89A-A73A-417B-9346-9F1030FEE3E3}" dt="2023-07-25T12:58:43.434" v="4177" actId="1076"/>
          <ac:grpSpMkLst>
            <pc:docMk/>
            <pc:sldMk cId="845864838" sldId="2147479263"/>
            <ac:grpSpMk id="145" creationId="{5DE1B315-F6F4-8943-525F-96F39D84E747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6" creationId="{CDDC9D77-A892-671E-12A4-722C2CA1F797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7" creationId="{2C5DC48C-F319-5DBE-64A1-2E197937A46B}"/>
          </ac:grpSpMkLst>
        </pc:grpChg>
        <pc:grpChg chg="mod">
          <ac:chgData name="Nicolas Delfosse" userId="d965f3d4-ea58-4afe-85b0-6f02e8cf3c22" providerId="ADAL" clId="{CE63F89A-A73A-417B-9346-9F1030FEE3E3}" dt="2023-07-25T12:58:32.081" v="4176"/>
          <ac:grpSpMkLst>
            <pc:docMk/>
            <pc:sldMk cId="845864838" sldId="2147479263"/>
            <ac:grpSpMk id="148" creationId="{7FFC8A07-3551-8C88-9BEA-7143A26A4DD3}"/>
          </ac:grpSpMkLst>
        </pc:grpChg>
        <pc:grpChg chg="add del mod">
          <ac:chgData name="Nicolas Delfosse" userId="d965f3d4-ea58-4afe-85b0-6f02e8cf3c22" providerId="ADAL" clId="{CE63F89A-A73A-417B-9346-9F1030FEE3E3}" dt="2023-07-25T12:59:48.648" v="4189" actId="478"/>
          <ac:grpSpMkLst>
            <pc:docMk/>
            <pc:sldMk cId="845864838" sldId="2147479263"/>
            <ac:grpSpMk id="169" creationId="{44419479-A298-D6D0-620A-A0D41BA09238}"/>
          </ac:grpSpMkLst>
        </pc:grpChg>
        <pc:grpChg chg="add del mod">
          <ac:chgData name="Nicolas Delfosse" userId="d965f3d4-ea58-4afe-85b0-6f02e8cf3c22" providerId="ADAL" clId="{CE63F89A-A73A-417B-9346-9F1030FEE3E3}" dt="2023-07-25T12:59:21.937" v="4186" actId="478"/>
          <ac:grpSpMkLst>
            <pc:docMk/>
            <pc:sldMk cId="845864838" sldId="2147479263"/>
            <ac:grpSpMk id="170" creationId="{6D96AB27-3507-499E-442B-AD42D424F1AA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1" creationId="{3B69D56A-CD63-F099-641A-66A94B7CB257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2" creationId="{DA63FFD4-7610-842C-16A4-78F129B182C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3" creationId="{68509797-9A49-EDA8-AAE2-9022BAAC51BE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4" creationId="{8D775314-7AC4-A0DC-8D7F-3B69BC8D5834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5" creationId="{32136EB4-AF83-07B1-0F98-E6E557EAAC9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6" creationId="{90BEAEF1-D890-9DD4-5529-595934A7F1E1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77" creationId="{B3486A3B-1AFC-5B47-0343-C1A067DBA876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6" creationId="{CBCF38A1-516E-BA11-7797-8D4657528FB8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7" creationId="{314DDCED-EA23-42FC-909C-6C336F6A27B5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198" creationId="{882D4C49-57CF-6DD7-5C40-0E2886EBB4F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18" creationId="{52339DDD-2E54-8A5E-F898-17A23E71A3EB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19" creationId="{E424EA9B-F59C-25C5-4350-8EC9DC183E4F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20" creationId="{3D23A1BF-21C3-8116-8843-9D5BCF8CDEB0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1" creationId="{CCAA7C53-6D59-A0AB-E328-2A159DEDEAC7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2" creationId="{F199B5CA-DD73-3E32-82DA-2751139E3D03}"/>
          </ac:grpSpMkLst>
        </pc:grpChg>
        <pc:grpChg chg="mod">
          <ac:chgData name="Nicolas Delfosse" userId="d965f3d4-ea58-4afe-85b0-6f02e8cf3c22" providerId="ADAL" clId="{CE63F89A-A73A-417B-9346-9F1030FEE3E3}" dt="2023-07-25T12:59:16.393" v="4184"/>
          <ac:grpSpMkLst>
            <pc:docMk/>
            <pc:sldMk cId="845864838" sldId="2147479263"/>
            <ac:grpSpMk id="243" creationId="{6885703E-11A9-8C1B-1F97-A359CD71053D}"/>
          </ac:grpSpMkLst>
        </pc:grpChg>
        <pc:grpChg chg="add mod">
          <ac:chgData name="Nicolas Delfosse" userId="d965f3d4-ea58-4afe-85b0-6f02e8cf3c22" providerId="ADAL" clId="{CE63F89A-A73A-417B-9346-9F1030FEE3E3}" dt="2023-07-25T12:59:53.437" v="4191" actId="1076"/>
          <ac:grpSpMkLst>
            <pc:docMk/>
            <pc:sldMk cId="845864838" sldId="2147479263"/>
            <ac:grpSpMk id="264" creationId="{F3276699-0F46-5FF3-8FEA-5A97B1F99E8C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5" creationId="{A084081A-714B-4340-5B62-A70290971853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6" creationId="{F5FCE89D-7406-B393-63BB-1CA98E25D01C}"/>
          </ac:grpSpMkLst>
        </pc:grpChg>
        <pc:grpChg chg="mod">
          <ac:chgData name="Nicolas Delfosse" userId="d965f3d4-ea58-4afe-85b0-6f02e8cf3c22" providerId="ADAL" clId="{CE63F89A-A73A-417B-9346-9F1030FEE3E3}" dt="2023-07-25T12:59:50.868" v="4190"/>
          <ac:grpSpMkLst>
            <pc:docMk/>
            <pc:sldMk cId="845864838" sldId="2147479263"/>
            <ac:grpSpMk id="267" creationId="{051AB980-EF51-5771-3C10-18C1BFF963C5}"/>
          </ac:grpSpMkLst>
        </pc:grpChg>
        <pc:grpChg chg="add mod">
          <ac:chgData name="Nicolas Delfosse" userId="d965f3d4-ea58-4afe-85b0-6f02e8cf3c22" providerId="ADAL" clId="{CE63F89A-A73A-417B-9346-9F1030FEE3E3}" dt="2023-07-25T12:59:59.378" v="4193" actId="1076"/>
          <ac:grpSpMkLst>
            <pc:docMk/>
            <pc:sldMk cId="845864838" sldId="2147479263"/>
            <ac:grpSpMk id="288" creationId="{E5EDD927-E762-D5EA-0607-99DB7C67E948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89" creationId="{CBD0D30C-06A5-FB6C-45F1-1BE6119552A5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90" creationId="{F1A467D6-6C69-C0FE-586E-1F066628D4B8}"/>
          </ac:grpSpMkLst>
        </pc:grpChg>
        <pc:grpChg chg="mod">
          <ac:chgData name="Nicolas Delfosse" userId="d965f3d4-ea58-4afe-85b0-6f02e8cf3c22" providerId="ADAL" clId="{CE63F89A-A73A-417B-9346-9F1030FEE3E3}" dt="2023-07-25T12:59:54.284" v="4192"/>
          <ac:grpSpMkLst>
            <pc:docMk/>
            <pc:sldMk cId="845864838" sldId="2147479263"/>
            <ac:grpSpMk id="291" creationId="{C5FAB4A4-6A23-20B3-2AE4-CBFE45DC61FF}"/>
          </ac:grpSpMkLst>
        </pc:grpChg>
        <pc:grpChg chg="add mod">
          <ac:chgData name="Nicolas Delfosse" userId="d965f3d4-ea58-4afe-85b0-6f02e8cf3c22" providerId="ADAL" clId="{CE63F89A-A73A-417B-9346-9F1030FEE3E3}" dt="2023-07-25T13:00:08.542" v="4195" actId="1076"/>
          <ac:grpSpMkLst>
            <pc:docMk/>
            <pc:sldMk cId="845864838" sldId="2147479263"/>
            <ac:grpSpMk id="312" creationId="{1C792AEE-0B6B-3588-31F1-C1738333E19A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3" creationId="{5C670CFA-6098-BD78-2FC9-76644874C872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4" creationId="{17B58821-8541-09D4-8E93-2D7E291DDABC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15" creationId="{092A25E1-AF83-156F-693D-1E211F7EA539}"/>
          </ac:grpSpMkLst>
        </pc:grpChg>
        <pc:grpChg chg="add mod">
          <ac:chgData name="Nicolas Delfosse" userId="d965f3d4-ea58-4afe-85b0-6f02e8cf3c22" providerId="ADAL" clId="{CE63F89A-A73A-417B-9346-9F1030FEE3E3}" dt="2023-07-25T13:00:08.542" v="4195" actId="1076"/>
          <ac:grpSpMkLst>
            <pc:docMk/>
            <pc:sldMk cId="845864838" sldId="2147479263"/>
            <ac:grpSpMk id="336" creationId="{D72347FD-DBFA-CE27-F11D-4F75432C29AC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7" creationId="{FF505878-AFFF-2757-392C-8FB176C4C586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8" creationId="{32779C69-B52F-557A-DDFD-8415ED46CFA3}"/>
          </ac:grpSpMkLst>
        </pc:grpChg>
        <pc:grpChg chg="mod">
          <ac:chgData name="Nicolas Delfosse" userId="d965f3d4-ea58-4afe-85b0-6f02e8cf3c22" providerId="ADAL" clId="{CE63F89A-A73A-417B-9346-9F1030FEE3E3}" dt="2023-07-25T13:00:02.547" v="4194"/>
          <ac:grpSpMkLst>
            <pc:docMk/>
            <pc:sldMk cId="845864838" sldId="2147479263"/>
            <ac:grpSpMk id="339" creationId="{F7CD3DF0-F885-A092-7F42-A27E26BCD492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360" creationId="{83E33583-8FE1-1E79-2B1E-446BBA02DB91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361" creationId="{06803471-131D-6D53-0F1F-7A15C53294EB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2" creationId="{C1127907-0D14-A195-7767-CF7B91DC0047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3" creationId="{EB3F1C7A-9629-E282-E43A-4D4838061256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4" creationId="{26106090-FBFC-A971-F398-5CE1F3F2ECB1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5" creationId="{F4B42A9A-AC61-940B-5225-74A87B97C25C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6" creationId="{FF7B06F2-D983-E4B9-596A-691067D52C50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7" creationId="{00913C3C-1312-9731-7F21-6914E076D91E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68" creationId="{026B2DA7-8752-81B7-24F8-7072C84665F3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6" creationId="{1334ACE0-B6EF-58D1-6237-7EBE36500EA0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7" creationId="{B120F85F-97EF-02BD-A2A4-9644C972E6BE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388" creationId="{3C18D285-C4EC-2E5C-D892-FB5D11FBFCB3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08" creationId="{0E8F37E4-E2E5-54BE-DC23-3BC253966421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09" creationId="{4702EAEF-E7CC-6E03-081C-619C1EE6B24F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10" creationId="{757111FA-F4FD-2081-8363-CC6BEB0EBE26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1" creationId="{EF01BCCE-02FD-A237-33DE-6DCD606C5C4A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2" creationId="{47C9710B-A9FD-E476-D0AF-1B575757783F}"/>
          </ac:grpSpMkLst>
        </pc:grpChg>
        <pc:grpChg chg="mod">
          <ac:chgData name="Nicolas Delfosse" userId="d965f3d4-ea58-4afe-85b0-6f02e8cf3c22" providerId="ADAL" clId="{CE63F89A-A73A-417B-9346-9F1030FEE3E3}" dt="2023-07-25T13:00:25.124" v="4201"/>
          <ac:grpSpMkLst>
            <pc:docMk/>
            <pc:sldMk cId="845864838" sldId="2147479263"/>
            <ac:grpSpMk id="433" creationId="{5E71CE19-83D2-530C-AD00-F0CF7ACD6408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454" creationId="{A1AF913D-312B-BBC7-5EC4-39E0D6A7A378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5" creationId="{076466F5-90DF-B20B-9347-84E67BBAB4C8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6" creationId="{0B3C3176-AF11-CBEB-84E2-72AA230224D2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7" creationId="{CB8D67F3-694E-E588-946F-D39736E5DB00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8" creationId="{23A55FD9-D71E-7335-BFA8-3CFD575F71D2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59" creationId="{0E8B288D-2510-207B-23AE-9AE18BB3CCFB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60" creationId="{7AE7BFB8-1DB8-41FD-DC1B-3652B3F3B38E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61" creationId="{FEA753E1-9BFA-D5B6-FF2F-1B2343AC1737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79" creationId="{D3AF389F-5EE8-7D89-90CE-881D7C97FA5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80" creationId="{BAA76108-1845-A360-1B19-2B5AE7FB8F0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481" creationId="{7DBE6B8B-E027-77C9-E1FE-1C2D10F7F4C1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1" creationId="{5B532778-9B52-9424-3F8F-19C048086823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2" creationId="{7952E73A-3CC3-3791-FB9B-A8799639C6FF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03" creationId="{1052247C-03D7-35D5-219B-A875B4369F2F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4" creationId="{72DC02E9-2A75-339C-1ED5-0B6D04A0FA84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5" creationId="{529D56C8-0D3C-FD4D-A4DA-6E9DB8624436}"/>
          </ac:grpSpMkLst>
        </pc:grpChg>
        <pc:grpChg chg="mod">
          <ac:chgData name="Nicolas Delfosse" userId="d965f3d4-ea58-4afe-85b0-6f02e8cf3c22" providerId="ADAL" clId="{CE63F89A-A73A-417B-9346-9F1030FEE3E3}" dt="2023-07-25T13:00:33.523" v="4203"/>
          <ac:grpSpMkLst>
            <pc:docMk/>
            <pc:sldMk cId="845864838" sldId="2147479263"/>
            <ac:grpSpMk id="526" creationId="{2EEDC0BE-8938-7544-8705-5313DCF7BB10}"/>
          </ac:grpSpMkLst>
        </pc:grpChg>
        <pc:grpChg chg="add del mod">
          <ac:chgData name="Nicolas Delfosse" userId="d965f3d4-ea58-4afe-85b0-6f02e8cf3c22" providerId="ADAL" clId="{CE63F89A-A73A-417B-9346-9F1030FEE3E3}" dt="2023-07-25T13:01:05.270" v="4207" actId="478"/>
          <ac:grpSpMkLst>
            <pc:docMk/>
            <pc:sldMk cId="845864838" sldId="2147479263"/>
            <ac:grpSpMk id="547" creationId="{B96CC1B6-D231-AABD-B6B3-C3A942536F96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48" creationId="{71CE02A7-02E9-F2C6-9200-DDD2AC70A30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49" creationId="{BDFB888A-E01A-8D9E-2E59-3D92B93EF1BC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0" creationId="{5B7A03C0-5467-CE15-A0B6-3401BEA303E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1" creationId="{925F4D2A-B2E1-5467-86EE-294D87DDCCD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2" creationId="{51D16189-DDC4-EB90-73C9-7F7AE008FB0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3" creationId="{A71EB92D-AEC1-9B9B-969B-33F8E4C2CD33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54" creationId="{D92736D2-64BB-CBF2-1592-CEEA69A05C19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2" creationId="{6A004E54-13A4-945A-824B-17813889C162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3" creationId="{BFA6A9F4-C367-307F-FA7C-25DFCEA637B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74" creationId="{D8E18E62-771F-111D-D8C8-330A36DEC7A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4" creationId="{3C31D2D4-E039-83DC-8B38-B0F4E19D6EE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5" creationId="{8205D7DA-2E39-4FC3-36D1-9840E0E0F448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596" creationId="{7A45D2C8-8EAF-7FA6-2F48-A51654EFE451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7" creationId="{C7369A05-8F45-D9C1-957D-9FAC8AA16C02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8" creationId="{245F69DE-7B99-9AE0-DD6A-03317728795D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19" creationId="{37B5A8FA-ECE3-EBAC-BABE-C22C5C7FA92A}"/>
          </ac:grpSpMkLst>
        </pc:grpChg>
        <pc:grpChg chg="add del mod">
          <ac:chgData name="Nicolas Delfosse" userId="d965f3d4-ea58-4afe-85b0-6f02e8cf3c22" providerId="ADAL" clId="{CE63F89A-A73A-417B-9346-9F1030FEE3E3}" dt="2023-07-25T13:01:05.270" v="4207" actId="478"/>
          <ac:grpSpMkLst>
            <pc:docMk/>
            <pc:sldMk cId="845864838" sldId="2147479263"/>
            <ac:grpSpMk id="640" creationId="{6AE0D28F-4CAA-2A2C-5F27-59A726A8D6D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1" creationId="{8050846D-4BED-8B09-7B2E-B1C51AC737DE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2" creationId="{18A1381C-F3DF-3AB6-319B-43F8C440D1A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3" creationId="{3C86C6A9-61D0-7B66-71C2-839B00347B70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4" creationId="{FB2F0710-9FC3-B6CF-4974-E96991A5D23E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5" creationId="{FF519A97-9195-10E4-2493-4200F449C903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6" creationId="{13AF34CA-CD83-0BDA-7625-6D3826A74BDA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47" creationId="{99289C27-2979-8B61-9B8E-01DCA37AC24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5" creationId="{28DFE73D-BB1C-DB60-A9ED-5D2D0EE0C324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6" creationId="{410197FD-FBC6-DE54-3825-94257C700D68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67" creationId="{A5408B3F-8885-2111-1316-8D92003F65F1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7" creationId="{B0C49790-3BB8-FE0D-B360-B73A36B43377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8" creationId="{D7CE2B29-7AC4-11B9-5158-7A41D6F2651F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689" creationId="{BA8C38FF-B8B3-5981-7790-B8037AF4FE49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0" creationId="{E103BDFF-9AE3-6552-B7B4-8BB861E2C566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1" creationId="{CD2946FB-91C1-E0DE-AF82-505F88475CBC}"/>
          </ac:grpSpMkLst>
        </pc:grpChg>
        <pc:grpChg chg="mod">
          <ac:chgData name="Nicolas Delfosse" userId="d965f3d4-ea58-4afe-85b0-6f02e8cf3c22" providerId="ADAL" clId="{CE63F89A-A73A-417B-9346-9F1030FEE3E3}" dt="2023-07-25T13:00:46.622" v="4205"/>
          <ac:grpSpMkLst>
            <pc:docMk/>
            <pc:sldMk cId="845864838" sldId="2147479263"/>
            <ac:grpSpMk id="712" creationId="{51961EB4-09D3-7B68-DF86-4C38A27AE5C2}"/>
          </ac:grpSpMkLst>
        </pc:grpChg>
        <pc:grpChg chg="add mod">
          <ac:chgData name="Nicolas Delfosse" userId="d965f3d4-ea58-4afe-85b0-6f02e8cf3c22" providerId="ADAL" clId="{CE63F89A-A73A-417B-9346-9F1030FEE3E3}" dt="2023-07-25T13:16:18.662" v="4476" actId="1076"/>
          <ac:grpSpMkLst>
            <pc:docMk/>
            <pc:sldMk cId="845864838" sldId="2147479263"/>
            <ac:grpSpMk id="733" creationId="{662E4275-9571-59EC-9EAE-DF17CDF8515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4" creationId="{AD155593-3DB5-740E-DF4B-558069DBFA2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5" creationId="{C7FFD5D3-F327-CEAE-F6BE-38FAB073AB47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6" creationId="{BC9CE44D-B2FA-7729-D5CF-52D6B043A531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7" creationId="{1CF7D984-742C-DAAE-C8E4-B47C51368179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8" creationId="{EF4A23B7-BF4E-1F55-BE58-8664B5703D61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39" creationId="{8D5041ED-2C21-B643-A09F-707E26CBCF15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40" creationId="{8278283D-EA43-5D35-5311-825EFCD27345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58" creationId="{7F2CDBB7-0B6E-A40D-89E2-055201D42082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59" creationId="{45DBA95F-BF80-EF4D-E9FB-AA89F9AD2229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60" creationId="{3DED6B4D-2E8D-F9E0-2701-7A9AE247AB9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0" creationId="{EB7084BA-D9B6-890F-E2E4-F5E1A2B396B8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1" creationId="{B725475D-1459-917F-4DDD-6D2FFEF7B3D2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782" creationId="{5C3556E4-00B4-C678-59A1-19730B6C570A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3" creationId="{767B9B27-9D08-AD8F-694C-21F6C02E0CD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4" creationId="{1CE8139E-F24A-A025-32B4-565EFF92249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05" creationId="{4EFE408F-AD08-E431-15E6-46FF9F5AA509}"/>
          </ac:grpSpMkLst>
        </pc:grpChg>
        <pc:grpChg chg="add mod">
          <ac:chgData name="Nicolas Delfosse" userId="d965f3d4-ea58-4afe-85b0-6f02e8cf3c22" providerId="ADAL" clId="{CE63F89A-A73A-417B-9346-9F1030FEE3E3}" dt="2023-07-25T13:26:45.891" v="4951" actId="1076"/>
          <ac:grpSpMkLst>
            <pc:docMk/>
            <pc:sldMk cId="845864838" sldId="2147479263"/>
            <ac:grpSpMk id="826" creationId="{A082CAC7-8775-3152-1A3E-A4A932B496B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7" creationId="{212133F2-85A1-0D76-5744-F3699556186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8" creationId="{704C3C51-1F44-9453-F67F-4C1C1CE3F62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29" creationId="{3BBE59F2-EED7-16BC-0D11-CB15F2E678F0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0" creationId="{B400608A-3B9A-00F0-AD82-94B68CC99837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1" creationId="{7A2EA83D-A094-C631-4FFC-11D9175C60E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2" creationId="{F41494FD-6FB7-0212-6297-FF435DE6771C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33" creationId="{46AF6503-08E1-75E8-9C66-88B74F130A3B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1" creationId="{2B0B9C90-C948-6B30-42D0-ABB491146B18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2" creationId="{357B9ABA-DE30-A1BC-A728-2D2D4E990A5E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53" creationId="{65DA458A-72B9-A3EA-B3FC-160AF3663EFD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3" creationId="{BBD7BA23-214E-35FA-2D16-48A4D3331564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4" creationId="{28D5CF03-64AA-5545-83BF-2EF875854F7E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75" creationId="{8B19DB78-7845-BBE2-DDE5-46E5BC234894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6" creationId="{92885306-7BEA-9E4D-7006-421642A0138A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7" creationId="{F68F1ADA-2CA8-44C0-953B-1A335C3BDB33}"/>
          </ac:grpSpMkLst>
        </pc:grpChg>
        <pc:grpChg chg="mod">
          <ac:chgData name="Nicolas Delfosse" userId="d965f3d4-ea58-4afe-85b0-6f02e8cf3c22" providerId="ADAL" clId="{CE63F89A-A73A-417B-9346-9F1030FEE3E3}" dt="2023-07-25T13:01:24.679" v="4208"/>
          <ac:grpSpMkLst>
            <pc:docMk/>
            <pc:sldMk cId="845864838" sldId="2147479263"/>
            <ac:grpSpMk id="898" creationId="{F9D693F6-C3AF-B5EF-49F7-06B80D17104B}"/>
          </ac:grpSpMkLst>
        </pc:grp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2:58:01.157" v="4168" actId="478"/>
          <ac:cxnSpMkLst>
            <pc:docMk/>
            <pc:sldMk cId="845864838" sldId="2147479263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2:57:26.493" v="4156"/>
          <ac:cxnSpMkLst>
            <pc:docMk/>
            <pc:sldMk cId="845864838" sldId="2147479263"/>
            <ac:cxnSpMk id="20" creationId="{45F90EBB-085E-060A-A93D-121678720AF1}"/>
          </ac:cxnSpMkLst>
        </pc:cxnChg>
        <pc:cxnChg chg="del mod">
          <ac:chgData name="Nicolas Delfosse" userId="d965f3d4-ea58-4afe-85b0-6f02e8cf3c22" providerId="ADAL" clId="{CE63F89A-A73A-417B-9346-9F1030FEE3E3}" dt="2023-07-25T12:57:43.210" v="4160" actId="478"/>
          <ac:cxnSpMkLst>
            <pc:docMk/>
            <pc:sldMk cId="845864838" sldId="2147479263"/>
            <ac:cxnSpMk id="21" creationId="{03ACD790-AD8B-0B3A-3BCE-C30F05B41FAB}"/>
          </ac:cxnSpMkLst>
        </pc:cxnChg>
        <pc:cxnChg chg="mod">
          <ac:chgData name="Nicolas Delfosse" userId="d965f3d4-ea58-4afe-85b0-6f02e8cf3c22" providerId="ADAL" clId="{CE63F89A-A73A-417B-9346-9F1030FEE3E3}" dt="2023-07-25T12:57:46.432" v="4161" actId="478"/>
          <ac:cxnSpMkLst>
            <pc:docMk/>
            <pc:sldMk cId="845864838" sldId="2147479263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33:04.027" v="5208" actId="478"/>
          <ac:cxnSpMkLst>
            <pc:docMk/>
            <pc:sldMk cId="845864838" sldId="2147479263"/>
            <ac:cxnSpMk id="27" creationId="{6705AFED-4177-E836-905B-C9851651532D}"/>
          </ac:cxnSpMkLst>
        </pc:cxnChg>
        <pc:cxnChg chg="add mod">
          <ac:chgData name="Nicolas Delfosse" userId="d965f3d4-ea58-4afe-85b0-6f02e8cf3c22" providerId="ADAL" clId="{CE63F89A-A73A-417B-9346-9F1030FEE3E3}" dt="2023-07-25T13:33:05.833" v="5209" actId="478"/>
          <ac:cxnSpMkLst>
            <pc:docMk/>
            <pc:sldMk cId="845864838" sldId="2147479263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5" creationId="{268228C9-DB3E-6479-E25A-86B5877157F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6" creationId="{0EC88B99-17E3-D9BA-6D0D-5A00C6DC2B1B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7" creationId="{96C64A6B-DD29-1A3A-CC37-DF8BC16C8D2A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38" creationId="{98AA99C3-C81A-2185-71EA-E1151484F60F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3" creationId="{DCDBFC5E-26B2-9FEB-36F0-BDB946391A58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4" creationId="{95AF8EBD-0CB0-C764-6699-1672F51EED22}"/>
          </ac:cxnSpMkLst>
        </pc:cxnChg>
        <pc:cxnChg chg="mod">
          <ac:chgData name="Nicolas Delfosse" userId="d965f3d4-ea58-4afe-85b0-6f02e8cf3c22" providerId="ADAL" clId="{CE63F89A-A73A-417B-9346-9F1030FEE3E3}" dt="2023-07-25T12:57:53.305" v="4163"/>
          <ac:cxnSpMkLst>
            <pc:docMk/>
            <pc:sldMk cId="845864838" sldId="2147479263"/>
            <ac:cxnSpMk id="45" creationId="{333DEFC9-46E7-0442-9E07-ACF342282371}"/>
          </ac:cxnSpMkLst>
        </pc:cxnChg>
        <pc:cxnChg chg="add del mod">
          <ac:chgData name="Nicolas Delfosse" userId="d965f3d4-ea58-4afe-85b0-6f02e8cf3c22" providerId="ADAL" clId="{CE63F89A-A73A-417B-9346-9F1030FEE3E3}" dt="2023-07-25T12:57:58.323" v="4166"/>
          <ac:cxnSpMkLst>
            <pc:docMk/>
            <pc:sldMk cId="845864838" sldId="2147479263"/>
            <ac:cxnSpMk id="47" creationId="{FB60B3B9-8A8B-8676-5DA3-ECB2A66DB9A7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4" creationId="{4CB816F2-DF47-BF8A-4283-199766138B13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7" creationId="{7641BA2C-94C5-CC48-3DB7-2657BB88198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58" creationId="{05262440-91CB-F827-FBAA-42EF2D4D0C7E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2" creationId="{BEE5F635-99B6-AC47-5B40-4F80281177F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3" creationId="{9804DA21-2BB8-F2DA-5A90-CDB1C9BDCBD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4" creationId="{0B49A7AA-28F9-A9EF-48F8-775AD14D7961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69" creationId="{4F233FB6-7766-6830-6CDF-DAD86C94CAFB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0" creationId="{7595E818-6A81-D00B-D509-47B075610FF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1" creationId="{0A960939-8E21-B951-0ACA-D2C70C872893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2" creationId="{F2530CA7-2B8C-EE14-00C6-91AE464AF0E7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78" creationId="{77FF28AB-9047-2C10-9FFE-DAA8928031B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1" creationId="{1BB82F2A-DB24-BF2B-36A4-66CD8E51FF38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2" creationId="{4558B05F-64B3-E85E-25AA-7AEF6AAB893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6" creationId="{4A0177F0-724D-AA1C-5637-65385916AA7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7" creationId="{0051FBB5-9A7E-CF35-FB97-B8C8AF21F801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88" creationId="{DC1E00B8-235A-35B5-2D19-6CD61492F2A8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3" creationId="{3DE67125-35F9-A32B-A2FF-CD095953C55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4" creationId="{D363DC03-7F52-DAEE-3E95-13E5544B26F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5" creationId="{9626ED53-4BEB-4CF4-5FFD-A7A87179A4A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96" creationId="{4B7082B6-7C33-5973-72DA-7579038B0F4F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2" creationId="{FC749C5D-7216-FD03-89FA-1661E6BFC85B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5" creationId="{676ADC90-6DD9-F2D7-1044-7A51219755C2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06" creationId="{094C5B86-0380-268B-4557-15A26C4445F7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0" creationId="{CBBB54F9-2159-478D-8918-6ECA0ECD12A0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1" creationId="{91C5A25F-47E0-F120-4AC5-613689F941AF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2" creationId="{795B176C-107D-A1BB-5054-1F39BC4AE672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7" creationId="{D6B902D1-C407-5C97-A17E-FEC872DCF32C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8" creationId="{7617490C-7270-56BD-4B61-8DB709A7E9B8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19" creationId="{BFBF2A39-C993-E1BC-A3AD-01A129A6224E}"/>
          </ac:cxnSpMkLst>
        </pc:cxnChg>
        <pc:cxnChg chg="mod">
          <ac:chgData name="Nicolas Delfosse" userId="d965f3d4-ea58-4afe-85b0-6f02e8cf3c22" providerId="ADAL" clId="{CE63F89A-A73A-417B-9346-9F1030FEE3E3}" dt="2023-07-25T12:58:21.699" v="4175" actId="478"/>
          <ac:cxnSpMkLst>
            <pc:docMk/>
            <pc:sldMk cId="845864838" sldId="2147479263"/>
            <ac:cxnSpMk id="120" creationId="{BAC8CF72-A36F-59CB-C433-B747EAE1089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26" creationId="{E90B9AD6-0B90-F9A9-6CE3-18386C988B0F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29" creationId="{AF3E1EB9-6290-75B8-9AD4-F401C6735AE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0" creationId="{A940CE5B-0824-04B1-FEF7-137AA21196A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4" creationId="{C6DE7951-70A4-52A1-4AA4-DBCE66E42D6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5" creationId="{01B4AFE5-BFA1-E23C-7357-8A250175034F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36" creationId="{B19AB6A6-59D3-FB47-1B39-074DD294FBAA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1" creationId="{9D3E7968-FCAC-7FA4-5E55-D3AE8C94E9C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2" creationId="{0389E9C3-E138-866A-9C75-D054F32404F0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43" creationId="{150BCF88-C567-18C0-FC18-4E22491EA2A6}"/>
          </ac:cxnSpMkLst>
        </pc:cxnChg>
        <pc:cxnChg chg="del mod">
          <ac:chgData name="Nicolas Delfosse" userId="d965f3d4-ea58-4afe-85b0-6f02e8cf3c22" providerId="ADAL" clId="{CE63F89A-A73A-417B-9346-9F1030FEE3E3}" dt="2023-07-25T12:58:49.223" v="4178" actId="478"/>
          <ac:cxnSpMkLst>
            <pc:docMk/>
            <pc:sldMk cId="845864838" sldId="2147479263"/>
            <ac:cxnSpMk id="144" creationId="{9669EEC8-9A05-6060-4818-C5BE0B2CCF5C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0" creationId="{1AAE9509-80C7-B7FF-6268-A1527887EAC6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3" creationId="{7EB82C48-F22F-0CC8-9864-266483740189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4" creationId="{709540DE-7F2A-8C86-02C9-1DF197CA8982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8" creationId="{63FAE290-6986-648D-C4D1-30324BD0AFDD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59" creationId="{DDF37A99-5DCF-64C6-822A-292C384F23F5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0" creationId="{FAEBD3D6-AC6B-8ADC-E181-CB5E27742935}"/>
          </ac:cxnSpMkLst>
        </pc:cxnChg>
        <pc:cxnChg chg="del mod">
          <ac:chgData name="Nicolas Delfosse" userId="d965f3d4-ea58-4afe-85b0-6f02e8cf3c22" providerId="ADAL" clId="{CE63F89A-A73A-417B-9346-9F1030FEE3E3}" dt="2023-07-25T12:58:54.081" v="4180" actId="478"/>
          <ac:cxnSpMkLst>
            <pc:docMk/>
            <pc:sldMk cId="845864838" sldId="2147479263"/>
            <ac:cxnSpMk id="165" creationId="{A0365D83-F8BA-9A5A-BE8E-417D97BE810B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6" creationId="{4BE6AC16-C2C1-9C65-4C6D-2EC130A0D4FE}"/>
          </ac:cxnSpMkLst>
        </pc:cxnChg>
        <pc:cxnChg chg="mod">
          <ac:chgData name="Nicolas Delfosse" userId="d965f3d4-ea58-4afe-85b0-6f02e8cf3c22" providerId="ADAL" clId="{CE63F89A-A73A-417B-9346-9F1030FEE3E3}" dt="2023-07-25T12:59:48.648" v="4189" actId="478"/>
          <ac:cxnSpMkLst>
            <pc:docMk/>
            <pc:sldMk cId="845864838" sldId="2147479263"/>
            <ac:cxnSpMk id="167" creationId="{FBC90D3C-CAB9-7679-BB06-CDA189736A09}"/>
          </ac:cxnSpMkLst>
        </pc:cxnChg>
        <pc:cxnChg chg="del mod">
          <ac:chgData name="Nicolas Delfosse" userId="d965f3d4-ea58-4afe-85b0-6f02e8cf3c22" providerId="ADAL" clId="{CE63F89A-A73A-417B-9346-9F1030FEE3E3}" dt="2023-07-25T12:58:51.502" v="4179" actId="478"/>
          <ac:cxnSpMkLst>
            <pc:docMk/>
            <pc:sldMk cId="845864838" sldId="2147479263"/>
            <ac:cxnSpMk id="168" creationId="{E88234A9-0CF8-39AD-A5CB-A8333CC228C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79" creationId="{6B7D417B-EC56-5FB7-5CF7-48488F6CA39D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2" creationId="{F0A7978F-A6CA-BB92-CF73-FF029EE671E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3" creationId="{39A8F774-A511-6CCB-1BF5-031F8A97BF8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7" creationId="{C111AF13-95F7-29C1-0DCD-D5DE38A6217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8" creationId="{F8E54ED7-5F66-E378-FDF6-82A52F4BA3FE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89" creationId="{0F1DE538-D54C-E54C-6EA3-D8CDB68F4B1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94" creationId="{26A4FBFA-542D-8A12-55B7-30512A7B08CA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195" creationId="{FDB65A1D-D87D-C271-14E7-DD3389C18FE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0" creationId="{27517E72-E65E-B90A-A0AD-A5D6AC83B39E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3" creationId="{FA6AF8D2-E950-8702-957E-C0C0BD7E6931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4" creationId="{9E7FCD1E-D5D7-E3C9-6FA2-02671B3A17C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8" creationId="{B19F0F93-7326-5D35-F9B9-26B8D74D0D1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09" creationId="{66611921-7539-C511-0224-2E185489A67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0" creationId="{F35C6CE7-7B1F-0FC1-7090-BCCE365586A9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5" creationId="{42297A0D-1DC2-64B6-2E0D-7DC3442B44B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6" creationId="{2EE55A9A-BF2D-BC31-5409-B3FA9E8C0E5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17" creationId="{B8F1D29C-B314-2BFF-9B99-9BE09739A56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2" creationId="{27B75DAE-0034-1C70-1624-4C55D77A222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5" creationId="{CCD9147E-1596-D336-936E-BA035A917B8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26" creationId="{0AA89E85-1CDB-FA2C-04C7-06DB42DA7830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0" creationId="{044FB4E5-0C10-1BDD-970D-8769D73DFD7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1" creationId="{A57A1184-EDCF-57EB-6D23-C426C772402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2" creationId="{F032202A-55F5-A697-80CC-31F64459A766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7" creationId="{887E4288-BF3D-788D-CB25-E5E36CB53E94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8" creationId="{6F138D6D-4BF6-EC8F-92BB-118862A764E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39" creationId="{4389C1CB-8436-E409-49BD-6B8BB692D84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0" creationId="{F4255F4B-0C8E-5126-49A7-0684626A7ED2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5" creationId="{47071D5C-33C6-FB56-0609-3A4C9BAB129C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8" creationId="{A9A62ED7-5C5E-CF15-87E1-3517E9F5ED8F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49" creationId="{1E3CDAB1-DEC6-AB2F-D336-2EEADFB64F34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3" creationId="{E02445DF-F057-0CD6-4287-B99688FF1CDB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4" creationId="{2F2518A6-B26C-8928-1468-EC43955B96D9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55" creationId="{73324201-96D9-553C-0AD5-6672B5689C05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0" creationId="{7854CB30-E9DD-E189-D697-B13D7CFBD941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1" creationId="{7AFA1D55-1A91-0189-F129-DCA482380297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2" creationId="{23AF600C-9BD1-8473-F451-19899214A2C3}"/>
          </ac:cxnSpMkLst>
        </pc:cxnChg>
        <pc:cxnChg chg="mod">
          <ac:chgData name="Nicolas Delfosse" userId="d965f3d4-ea58-4afe-85b0-6f02e8cf3c22" providerId="ADAL" clId="{CE63F89A-A73A-417B-9346-9F1030FEE3E3}" dt="2023-07-25T12:59:21.937" v="4186" actId="478"/>
          <ac:cxnSpMkLst>
            <pc:docMk/>
            <pc:sldMk cId="845864838" sldId="2147479263"/>
            <ac:cxnSpMk id="263" creationId="{AAA6E06B-E58D-CA5E-F52B-89AC19A211E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69" creationId="{9A176C92-4E28-DD2D-1B22-42F7917E76AF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2" creationId="{237EDCB6-D29A-9B28-E862-A9D74B87F340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3" creationId="{7DA63193-1514-0DF7-C65F-F803D4A038A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7" creationId="{C7B6DB43-D0FA-F971-8825-429ADBEA7722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8" creationId="{DA229355-BDAF-3DA7-29BC-65908321C7E9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79" creationId="{DCBDCA73-A9E5-DC44-16C4-2FBB7AD06348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4" creationId="{FAB86553-BC05-3357-B82D-8E3701B046A0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5" creationId="{C5C875B7-8264-B828-6A31-3350FB84CA66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6" creationId="{C0068273-79D4-81FE-26AD-D945B62A4D15}"/>
          </ac:cxnSpMkLst>
        </pc:cxnChg>
        <pc:cxnChg chg="mod">
          <ac:chgData name="Nicolas Delfosse" userId="d965f3d4-ea58-4afe-85b0-6f02e8cf3c22" providerId="ADAL" clId="{CE63F89A-A73A-417B-9346-9F1030FEE3E3}" dt="2023-07-25T12:59:50.868" v="4190"/>
          <ac:cxnSpMkLst>
            <pc:docMk/>
            <pc:sldMk cId="845864838" sldId="2147479263"/>
            <ac:cxnSpMk id="287" creationId="{7C78BB1F-54B2-39D7-E10C-C30A8DF7F12A}"/>
          </ac:cxnSpMkLst>
        </pc:cxnChg>
        <pc:cxnChg chg="mod">
          <ac:chgData name="Nicolas Delfosse" userId="d965f3d4-ea58-4afe-85b0-6f02e8cf3c22" providerId="ADAL" clId="{CE63F89A-A73A-417B-9346-9F1030FEE3E3}" dt="2023-07-25T13:33:10.108" v="5211" actId="478"/>
          <ac:cxnSpMkLst>
            <pc:docMk/>
            <pc:sldMk cId="845864838" sldId="2147479263"/>
            <ac:cxnSpMk id="293" creationId="{30FB6469-1806-1148-411E-1FB2FAFD6706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296" creationId="{47DF15C7-BB63-0740-6C81-8093E7332668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297" creationId="{45B32F2F-3BD4-D399-F5BC-A360A24D1BA8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1" creationId="{026C5483-B8C5-E6CB-564E-125AAAB3446B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2" creationId="{BDDCFF51-0D3D-260B-0B4E-7FA8EE8DF302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3" creationId="{1F97B1C5-2088-FDFC-DF33-D726E7D4F3B0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8" creationId="{B187706B-61C3-1EC9-233E-D38E598E2C2F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09" creationId="{A258D9D6-84F7-B0A0-A1E2-AC9548B560DC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10" creationId="{DBF69F9D-CD1C-35F0-8903-53E09D62617C}"/>
          </ac:cxnSpMkLst>
        </pc:cxnChg>
        <pc:cxnChg chg="mod">
          <ac:chgData name="Nicolas Delfosse" userId="d965f3d4-ea58-4afe-85b0-6f02e8cf3c22" providerId="ADAL" clId="{CE63F89A-A73A-417B-9346-9F1030FEE3E3}" dt="2023-07-25T12:59:54.284" v="4192"/>
          <ac:cxnSpMkLst>
            <pc:docMk/>
            <pc:sldMk cId="845864838" sldId="2147479263"/>
            <ac:cxnSpMk id="311" creationId="{3DE43DDF-8909-3EF4-F56B-7766F3AB18BE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17" creationId="{446B2CEC-870F-63DD-3C88-FEF5BF3B69E5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0" creationId="{C23AF9BC-5AD3-8E25-34A1-8B47388FFB28}"/>
          </ac:cxnSpMkLst>
        </pc:cxnChg>
        <pc:cxnChg chg="mod">
          <ac:chgData name="Nicolas Delfosse" userId="d965f3d4-ea58-4afe-85b0-6f02e8cf3c22" providerId="ADAL" clId="{CE63F89A-A73A-417B-9346-9F1030FEE3E3}" dt="2023-07-25T13:33:07.850" v="5210" actId="478"/>
          <ac:cxnSpMkLst>
            <pc:docMk/>
            <pc:sldMk cId="845864838" sldId="2147479263"/>
            <ac:cxnSpMk id="321" creationId="{19866986-EA69-F867-6CFF-60BF9ABB5595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5" creationId="{975D1F56-1B38-A794-56AA-D49EC7CBEEB8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6" creationId="{B98C7AB2-7C5B-3814-0DCC-AF9B26784924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27" creationId="{8ED447E7-D6BE-8670-327C-66768EEA76CA}"/>
          </ac:cxnSpMkLst>
        </pc:cxnChg>
        <pc:cxnChg chg="del mod">
          <ac:chgData name="Nicolas Delfosse" userId="d965f3d4-ea58-4afe-85b0-6f02e8cf3c22" providerId="ADAL" clId="{CE63F89A-A73A-417B-9346-9F1030FEE3E3}" dt="2023-07-25T13:00:16.187" v="4199" actId="478"/>
          <ac:cxnSpMkLst>
            <pc:docMk/>
            <pc:sldMk cId="845864838" sldId="2147479263"/>
            <ac:cxnSpMk id="332" creationId="{EC772668-EA36-5AE1-30FA-E8DAE8DEEBD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3" creationId="{8732CDC9-C5A0-F109-16CD-B1817F7674B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4" creationId="{6989BE13-5938-AD11-E1DA-3C2850309F86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35" creationId="{A1C8FE4E-A643-A940-9BE7-A5A399C1FB09}"/>
          </ac:cxnSpMkLst>
        </pc:cxnChg>
        <pc:cxnChg chg="del mod">
          <ac:chgData name="Nicolas Delfosse" userId="d965f3d4-ea58-4afe-85b0-6f02e8cf3c22" providerId="ADAL" clId="{CE63F89A-A73A-417B-9346-9F1030FEE3E3}" dt="2023-07-25T13:00:12.994" v="4197" actId="478"/>
          <ac:cxnSpMkLst>
            <pc:docMk/>
            <pc:sldMk cId="845864838" sldId="2147479263"/>
            <ac:cxnSpMk id="341" creationId="{247057E5-7A16-D2BA-DF77-532D055E3D43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4" creationId="{3ADC8E30-C876-2DC9-B97A-C20BE9EEED5E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5" creationId="{496EF988-8631-E5C0-60DF-739BECD7B679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49" creationId="{771874EB-431C-64F6-15D5-C424282D99AF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0" creationId="{2A3B53ED-17D1-4F54-C6A0-27A648466BE3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1" creationId="{815F341A-15DA-AD37-502E-C8A605BA38F6}"/>
          </ac:cxnSpMkLst>
        </pc:cxnChg>
        <pc:cxnChg chg="del mod">
          <ac:chgData name="Nicolas Delfosse" userId="d965f3d4-ea58-4afe-85b0-6f02e8cf3c22" providerId="ADAL" clId="{CE63F89A-A73A-417B-9346-9F1030FEE3E3}" dt="2023-07-25T13:00:11.470" v="4196" actId="478"/>
          <ac:cxnSpMkLst>
            <pc:docMk/>
            <pc:sldMk cId="845864838" sldId="2147479263"/>
            <ac:cxnSpMk id="356" creationId="{0D8A54EE-B5F4-0936-AF9F-2BA1774EDA7C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7" creationId="{F3506EE2-CE7D-BCEA-1FD8-64385389FC91}"/>
          </ac:cxnSpMkLst>
        </pc:cxnChg>
        <pc:cxnChg chg="mod">
          <ac:chgData name="Nicolas Delfosse" userId="d965f3d4-ea58-4afe-85b0-6f02e8cf3c22" providerId="ADAL" clId="{CE63F89A-A73A-417B-9346-9F1030FEE3E3}" dt="2023-07-25T13:00:02.547" v="4194"/>
          <ac:cxnSpMkLst>
            <pc:docMk/>
            <pc:sldMk cId="845864838" sldId="2147479263"/>
            <ac:cxnSpMk id="358" creationId="{BC9ECA86-D03D-6435-C128-C355E38B1000}"/>
          </ac:cxnSpMkLst>
        </pc:cxnChg>
        <pc:cxnChg chg="del mod">
          <ac:chgData name="Nicolas Delfosse" userId="d965f3d4-ea58-4afe-85b0-6f02e8cf3c22" providerId="ADAL" clId="{CE63F89A-A73A-417B-9346-9F1030FEE3E3}" dt="2023-07-25T13:00:14.504" v="4198" actId="478"/>
          <ac:cxnSpMkLst>
            <pc:docMk/>
            <pc:sldMk cId="845864838" sldId="2147479263"/>
            <ac:cxnSpMk id="359" creationId="{6F55CE3A-18F6-4A64-0FCC-3A8B55659DA0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00:25.124" v="4201"/>
          <ac:cxnSpMkLst>
            <pc:docMk/>
            <pc:sldMk cId="845864838" sldId="2147479263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78" creationId="{BB504D28-74AB-E288-FA99-384CFB326609}"/>
          </ac:cxnSpMkLst>
        </pc:cxnChg>
        <pc:cxnChg chg="del mod">
          <ac:chgData name="Nicolas Delfosse" userId="d965f3d4-ea58-4afe-85b0-6f02e8cf3c22" providerId="ADAL" clId="{CE63F89A-A73A-417B-9346-9F1030FEE3E3}" dt="2023-07-25T13:18:29.672" v="4698" actId="478"/>
          <ac:cxnSpMkLst>
            <pc:docMk/>
            <pc:sldMk cId="845864838" sldId="2147479263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33:12.767" v="5212" actId="478"/>
          <ac:cxnSpMkLst>
            <pc:docMk/>
            <pc:sldMk cId="845864838" sldId="2147479263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28" creationId="{5D094DD6-1E0A-8BA2-CE1B-B01DF4DC895C}"/>
          </ac:cxnSpMkLst>
        </pc:cxnChg>
        <pc:cxnChg chg="del mod">
          <ac:chgData name="Nicolas Delfosse" userId="d965f3d4-ea58-4afe-85b0-6f02e8cf3c22" providerId="ADAL" clId="{CE63F89A-A73A-417B-9346-9F1030FEE3E3}" dt="2023-07-25T13:18:24.843" v="4696" actId="478"/>
          <ac:cxnSpMkLst>
            <pc:docMk/>
            <pc:sldMk cId="845864838" sldId="2147479263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00:33.523" v="4203"/>
          <ac:cxnSpMkLst>
            <pc:docMk/>
            <pc:sldMk cId="845864838" sldId="2147479263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58" creationId="{67A416C3-5D6A-327F-BBB6-2970EA6BCB9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59" creationId="{DF6EB7EE-3B93-A7BF-B0CF-8B4AB0DADD4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3" creationId="{340483BA-AD61-2B09-D421-2024EE6B9B0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4" creationId="{20004A0B-2954-B63D-753A-5637F984CBF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65" creationId="{7B1BC66E-0D6C-72E1-2483-9C918CA861C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0" creationId="{A6D58A3F-B52F-B648-09C7-6D69C6F94B4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1" creationId="{74C4EC7D-CB49-BEF6-C9A6-6A53D3883EA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6" creationId="{98DBE0CE-790B-4EC5-242F-F61E4FB41BD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79" creationId="{E2907AAA-74DF-ABD7-A4B9-E438E1D28B8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0" creationId="{9ADE50B6-6D0E-704F-282D-68306C0CBE4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4" creationId="{4258DDA4-9313-D51D-D30C-52C053A37D9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5" creationId="{1BAA32AA-C31A-DE60-F6C4-52EA5E4A298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86" creationId="{AA0948CE-DCCE-3F21-4A5B-6D061BD04F8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1" creationId="{638778D4-7DA7-A671-7BA5-148BBA79A0C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2" creationId="{56599AEB-A57F-26E0-CC72-400B7B01D9F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3" creationId="{F571E712-AC94-E6BF-9229-55B6613CE25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598" creationId="{6762166B-C8D6-6CCE-FB85-FA42AE5BBC0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1" creationId="{E75E8612-8643-BC7E-72FB-EA40E3F1E0B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2" creationId="{A0BD3D32-3BE0-F9CB-7B7F-F8DEDE93A3A0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6" creationId="{C7C2850C-A027-C837-979B-FB761B916C6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7" creationId="{8FD91BC8-5CA6-9734-6BD3-57EB3220A22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08" creationId="{22EFE147-D241-529F-BC45-1C005A6BF1A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3" creationId="{87FEB042-91AB-C0C4-199A-B833EAD4BF6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4" creationId="{A1F5543A-588C-5196-DF51-FBACF7A22C8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5" creationId="{C4C31195-4CC1-30D6-3F78-BA967E5C248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16" creationId="{9D3CD82C-9436-793F-1398-AEE2D89A024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1" creationId="{C35C7854-6CC1-6F35-5E08-ABB87C22C52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4" creationId="{458B6E8B-797B-A2A0-CF5E-46829D8192C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5" creationId="{41C806F2-E684-0D52-756A-89352892A931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29" creationId="{3E42127C-B94E-49F4-5F11-42E6A367448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0" creationId="{607AAAFA-95FA-E9B6-F75B-42364686F01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1" creationId="{96D6DCE1-D443-2A56-2C34-8B5C139D50E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6" creationId="{70D5E670-458D-D5F3-2D9B-C8E9574368F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7" creationId="{EC70CF73-1861-5DA9-D9BE-638E1D1A548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8" creationId="{D9679C08-FEA3-F972-FB39-32E2AEF9F0C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39" creationId="{C8F28163-2EB8-0122-849A-F617A78517E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1" creationId="{CCCED736-E083-2C3D-33D6-842367A965A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2" creationId="{6187EB96-F654-750F-AD97-20D70C57B6D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6" creationId="{5851633A-4F00-4403-B045-DC300DE2E69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7" creationId="{DE186A5B-410F-500F-2869-07B6B18C58B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58" creationId="{178360D4-A7EB-0806-2886-F0D1B8FA7E0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3" creationId="{444615DC-097B-29F9-866A-FBFAE53FF21C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4" creationId="{578C24B5-EFBF-05EB-4827-2D91AC446ED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69" creationId="{A3168273-4FB8-579A-4C14-B9D58D1E3AA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2" creationId="{DE2C4F33-FFE8-D925-D2BE-198B322CD42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3" creationId="{B4238C1D-7B83-D550-53B8-3204BBF17AB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7" creationId="{30E866C2-407C-6FE6-82B4-CF96EE2D234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8" creationId="{5117AE06-2010-C307-B3F6-90595099C4A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79" creationId="{0A772FD0-F8D3-B8B2-74DB-D6B66FC72D7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4" creationId="{BE9282A0-08A4-B187-C8BC-122E45E49C74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5" creationId="{A7DAB0A0-AA3B-6090-3F5A-13FCD3D8426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86" creationId="{180A60B8-9A31-E989-C27A-410A59C15A2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1" creationId="{DE3A3872-8BF3-AA94-48E7-F7A732BBF61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4" creationId="{011FAEB9-AB9C-279C-6B50-82D3C8FFBF8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5" creationId="{3960B472-C25D-BD56-3AA1-785A1B50A668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699" creationId="{25B6FC47-84FE-03AF-6F54-97CB89BBEF43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0" creationId="{7201C4AB-5CA1-CE15-0375-3D155C821ED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1" creationId="{90B857BE-6A21-DF1B-F46F-246FC3B3A10E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6" creationId="{7110D2D6-52CE-28B4-6D86-76304AD9517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7" creationId="{F984447E-7961-0149-6D38-ABE3A5B7257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8" creationId="{F035F6AF-32C9-27B9-66A7-19E1CBA96FC9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09" creationId="{3B410876-ACFA-559F-12FE-AC36655C7F0D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4" creationId="{3387134F-32EA-E46F-9283-DB50C296F0D2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7" creationId="{E07B13F4-1E7C-D4B4-02C3-3FE8630B523F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18" creationId="{36E0E767-4138-CDE3-809E-D45D903FF42A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2" creationId="{27E51D47-348E-9278-2524-A9BF4CE3ECF5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3" creationId="{7D64B1F0-235B-DE45-C170-E1B430D6EFDB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4" creationId="{0E2F33FC-C522-B892-5BE2-F708655CAA9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29" creationId="{CBA83957-5CA7-F7F3-F5EC-2C0BA8DCC957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0" creationId="{55B705D7-BAE3-BD44-AFA3-BFDC7D47954D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1" creationId="{55DC140B-8424-1B36-BD0C-68D7D79F0DA6}"/>
          </ac:cxnSpMkLst>
        </pc:cxnChg>
        <pc:cxnChg chg="mod">
          <ac:chgData name="Nicolas Delfosse" userId="d965f3d4-ea58-4afe-85b0-6f02e8cf3c22" providerId="ADAL" clId="{CE63F89A-A73A-417B-9346-9F1030FEE3E3}" dt="2023-07-25T13:01:05.270" v="4207" actId="478"/>
          <ac:cxnSpMkLst>
            <pc:docMk/>
            <pc:sldMk cId="845864838" sldId="2147479263"/>
            <ac:cxnSpMk id="732" creationId="{0D089BCB-7765-14E6-21C4-FDF8A79A6FD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33:15.960" v="5213" actId="478"/>
          <ac:cxnSpMkLst>
            <pc:docMk/>
            <pc:sldMk cId="845864838" sldId="2147479263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79" creationId="{B85BF714-07F5-D4F4-9866-71538BBA9341}"/>
          </ac:cxnSpMkLst>
        </pc:cxnChg>
        <pc:cxnChg chg="del mod">
          <ac:chgData name="Nicolas Delfosse" userId="d965f3d4-ea58-4afe-85b0-6f02e8cf3c22" providerId="ADAL" clId="{CE63F89A-A73A-417B-9346-9F1030FEE3E3}" dt="2023-07-25T13:01:52.171" v="4219" actId="478"/>
          <ac:cxnSpMkLst>
            <pc:docMk/>
            <pc:sldMk cId="845864838" sldId="2147479263"/>
            <ac:cxnSpMk id="784" creationId="{48F6A24C-9D65-1101-2B7E-007FD9E24A65}"/>
          </ac:cxnSpMkLst>
        </pc:cxnChg>
        <pc:cxnChg chg="del mod">
          <ac:chgData name="Nicolas Delfosse" userId="d965f3d4-ea58-4afe-85b0-6f02e8cf3c22" providerId="ADAL" clId="{CE63F89A-A73A-417B-9346-9F1030FEE3E3}" dt="2023-07-25T13:01:39.842" v="4213" actId="478"/>
          <ac:cxnSpMkLst>
            <pc:docMk/>
            <pc:sldMk cId="845864838" sldId="2147479263"/>
            <ac:cxnSpMk id="787" creationId="{478AD795-7905-8FD3-AA05-6196731981FE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88" creationId="{0FD0958D-ED57-C7E3-44EA-62301248B555}"/>
          </ac:cxnSpMkLst>
        </pc:cxnChg>
        <pc:cxnChg chg="del mod">
          <ac:chgData name="Nicolas Delfosse" userId="d965f3d4-ea58-4afe-85b0-6f02e8cf3c22" providerId="ADAL" clId="{CE63F89A-A73A-417B-9346-9F1030FEE3E3}" dt="2023-07-25T13:18:26.496" v="4697" actId="478"/>
          <ac:cxnSpMkLst>
            <pc:docMk/>
            <pc:sldMk cId="845864838" sldId="2147479263"/>
            <ac:cxnSpMk id="792" creationId="{425472F4-D277-2D61-8204-31FB1C9B9F2E}"/>
          </ac:cxnSpMkLst>
        </pc:cxnChg>
        <pc:cxnChg chg="del mod">
          <ac:chgData name="Nicolas Delfosse" userId="d965f3d4-ea58-4afe-85b0-6f02e8cf3c22" providerId="ADAL" clId="{CE63F89A-A73A-417B-9346-9F1030FEE3E3}" dt="2023-07-25T13:02:12.904" v="4227" actId="478"/>
          <ac:cxnSpMkLst>
            <pc:docMk/>
            <pc:sldMk cId="845864838" sldId="2147479263"/>
            <ac:cxnSpMk id="793" creationId="{06D3E507-438E-9974-9DE0-97866E09AC3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794" creationId="{C6EBD68E-A32D-1735-B944-EACEF90BEDBD}"/>
          </ac:cxnSpMkLst>
        </pc:cxnChg>
        <pc:cxnChg chg="del mod">
          <ac:chgData name="Nicolas Delfosse" userId="d965f3d4-ea58-4afe-85b0-6f02e8cf3c22" providerId="ADAL" clId="{CE63F89A-A73A-417B-9346-9F1030FEE3E3}" dt="2023-07-25T13:18:21.458" v="4695" actId="478"/>
          <ac:cxnSpMkLst>
            <pc:docMk/>
            <pc:sldMk cId="845864838" sldId="2147479263"/>
            <ac:cxnSpMk id="799" creationId="{09A2018F-4130-62C1-57B7-2295998AA6B8}"/>
          </ac:cxnSpMkLst>
        </pc:cxnChg>
        <pc:cxnChg chg="del mod">
          <ac:chgData name="Nicolas Delfosse" userId="d965f3d4-ea58-4afe-85b0-6f02e8cf3c22" providerId="ADAL" clId="{CE63F89A-A73A-417B-9346-9F1030FEE3E3}" dt="2023-07-25T13:02:14.681" v="4228" actId="478"/>
          <ac:cxnSpMkLst>
            <pc:docMk/>
            <pc:sldMk cId="845864838" sldId="2147479263"/>
            <ac:cxnSpMk id="800" creationId="{06069C31-2B53-E3E7-6390-7E684BF1C65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01" creationId="{9376B174-FA5E-52A3-93C0-F0C47ADE695E}"/>
          </ac:cxnSpMkLst>
        </pc:cxnChg>
        <pc:cxnChg chg="del mod">
          <ac:chgData name="Nicolas Delfosse" userId="d965f3d4-ea58-4afe-85b0-6f02e8cf3c22" providerId="ADAL" clId="{CE63F89A-A73A-417B-9346-9F1030FEE3E3}" dt="2023-07-25T13:02:00.656" v="4222" actId="478"/>
          <ac:cxnSpMkLst>
            <pc:docMk/>
            <pc:sldMk cId="845864838" sldId="2147479263"/>
            <ac:cxnSpMk id="802" creationId="{9E1F158E-1C83-7310-97DF-800E184A442E}"/>
          </ac:cxnSpMkLst>
        </pc:cxnChg>
        <pc:cxnChg chg="del mod">
          <ac:chgData name="Nicolas Delfosse" userId="d965f3d4-ea58-4afe-85b0-6f02e8cf3c22" providerId="ADAL" clId="{CE63F89A-A73A-417B-9346-9F1030FEE3E3}" dt="2023-07-25T13:02:22.987" v="4233" actId="478"/>
          <ac:cxnSpMkLst>
            <pc:docMk/>
            <pc:sldMk cId="845864838" sldId="2147479263"/>
            <ac:cxnSpMk id="807" creationId="{6CFBF837-64CA-34CA-BF03-7845873AB2C6}"/>
          </ac:cxnSpMkLst>
        </pc:cxnChg>
        <pc:cxnChg chg="del mod">
          <ac:chgData name="Nicolas Delfosse" userId="d965f3d4-ea58-4afe-85b0-6f02e8cf3c22" providerId="ADAL" clId="{CE63F89A-A73A-417B-9346-9F1030FEE3E3}" dt="2023-07-25T13:02:16.262" v="4229" actId="478"/>
          <ac:cxnSpMkLst>
            <pc:docMk/>
            <pc:sldMk cId="845864838" sldId="2147479263"/>
            <ac:cxnSpMk id="810" creationId="{CFCBBB6C-6044-EA7D-7A72-E594B39600B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11" creationId="{E9BB8B6D-37F8-3DE7-3EBB-5B87BC3D8C51}"/>
          </ac:cxnSpMkLst>
        </pc:cxnChg>
        <pc:cxnChg chg="del mod">
          <ac:chgData name="Nicolas Delfosse" userId="d965f3d4-ea58-4afe-85b0-6f02e8cf3c22" providerId="ADAL" clId="{CE63F89A-A73A-417B-9346-9F1030FEE3E3}" dt="2023-07-25T13:02:21.350" v="4232" actId="478"/>
          <ac:cxnSpMkLst>
            <pc:docMk/>
            <pc:sldMk cId="845864838" sldId="2147479263"/>
            <ac:cxnSpMk id="815" creationId="{CDFDEC38-5D34-7763-071A-DAE60A50538A}"/>
          </ac:cxnSpMkLst>
        </pc:cxnChg>
        <pc:cxnChg chg="del mod">
          <ac:chgData name="Nicolas Delfosse" userId="d965f3d4-ea58-4afe-85b0-6f02e8cf3c22" providerId="ADAL" clId="{CE63F89A-A73A-417B-9346-9F1030FEE3E3}" dt="2023-07-25T13:02:19.620" v="4231" actId="478"/>
          <ac:cxnSpMkLst>
            <pc:docMk/>
            <pc:sldMk cId="845864838" sldId="2147479263"/>
            <ac:cxnSpMk id="816" creationId="{9DB8A0FA-BAC5-D0C4-7648-A10009BB5450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2" creationId="{E30B829B-1517-D2EA-4364-4F7F140CFD5B}"/>
          </ac:cxnSpMkLst>
        </pc:cxnChg>
        <pc:cxnChg chg="del mod">
          <ac:chgData name="Nicolas Delfosse" userId="d965f3d4-ea58-4afe-85b0-6f02e8cf3c22" providerId="ADAL" clId="{CE63F89A-A73A-417B-9346-9F1030FEE3E3}" dt="2023-07-25T13:02:18.094" v="4230" actId="478"/>
          <ac:cxnSpMkLst>
            <pc:docMk/>
            <pc:sldMk cId="845864838" sldId="2147479263"/>
            <ac:cxnSpMk id="823" creationId="{164A597A-7A88-BEF2-9209-E6814F082D4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50" creationId="{CD3577DA-EBBC-B19B-84B2-33F8383574E4}"/>
          </ac:cxnSpMkLst>
        </pc:cxnChg>
        <pc:cxnChg chg="del mod">
          <ac:chgData name="Nicolas Delfosse" userId="d965f3d4-ea58-4afe-85b0-6f02e8cf3c22" providerId="ADAL" clId="{CE63F89A-A73A-417B-9346-9F1030FEE3E3}" dt="2023-07-25T13:01:37.799" v="4212" actId="478"/>
          <ac:cxnSpMkLst>
            <pc:docMk/>
            <pc:sldMk cId="845864838" sldId="2147479263"/>
            <ac:cxnSpMk id="855" creationId="{E23C8C1C-01C3-5150-0D02-E67BD0C8644B}"/>
          </ac:cxnSpMkLst>
        </pc:cxnChg>
        <pc:cxnChg chg="del mod">
          <ac:chgData name="Nicolas Delfosse" userId="d965f3d4-ea58-4afe-85b0-6f02e8cf3c22" providerId="ADAL" clId="{CE63F89A-A73A-417B-9346-9F1030FEE3E3}" dt="2023-07-25T13:02:11.317" v="4226" actId="478"/>
          <ac:cxnSpMkLst>
            <pc:docMk/>
            <pc:sldMk cId="845864838" sldId="2147479263"/>
            <ac:cxnSpMk id="858" creationId="{5BCC4A5F-FBA9-EB60-D23D-70F17B30E8E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71" creationId="{E17D26D6-CCDF-7E2F-495D-0DA05E60D390}"/>
          </ac:cxnSpMkLst>
        </pc:cxnChg>
        <pc:cxnChg chg="del mod">
          <ac:chgData name="Nicolas Delfosse" userId="d965f3d4-ea58-4afe-85b0-6f02e8cf3c22" providerId="ADAL" clId="{CE63F89A-A73A-417B-9346-9F1030FEE3E3}" dt="2023-07-25T13:18:33.113" v="4699" actId="478"/>
          <ac:cxnSpMkLst>
            <pc:docMk/>
            <pc:sldMk cId="845864838" sldId="2147479263"/>
            <ac:cxnSpMk id="872" creationId="{C2EAAFF2-317B-72DF-08CC-5876847D572A}"/>
          </ac:cxnSpMkLst>
        </pc:cxnChg>
        <pc:cxnChg chg="del mod">
          <ac:chgData name="Nicolas Delfosse" userId="d965f3d4-ea58-4afe-85b0-6f02e8cf3c22" providerId="ADAL" clId="{CE63F89A-A73A-417B-9346-9F1030FEE3E3}" dt="2023-07-25T13:02:09.179" v="4225" actId="478"/>
          <ac:cxnSpMkLst>
            <pc:docMk/>
            <pc:sldMk cId="845864838" sldId="2147479263"/>
            <ac:cxnSpMk id="877" creationId="{70B7927C-0EDA-8F99-CBA9-58B7C7E9E285}"/>
          </ac:cxnSpMkLst>
        </pc:cxnChg>
        <pc:cxnChg chg="del mod">
          <ac:chgData name="Nicolas Delfosse" userId="d965f3d4-ea58-4afe-85b0-6f02e8cf3c22" providerId="ADAL" clId="{CE63F89A-A73A-417B-9346-9F1030FEE3E3}" dt="2023-07-25T13:02:04.712" v="4223" actId="478"/>
          <ac:cxnSpMkLst>
            <pc:docMk/>
            <pc:sldMk cId="845864838" sldId="2147479263"/>
            <ac:cxnSpMk id="880" creationId="{5A5D9F4C-1ED6-4E3E-23A9-9639907328B6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1" creationId="{978E00CE-345D-8446-02A4-5AE533E97007}"/>
          </ac:cxnSpMkLst>
        </pc:cxnChg>
        <pc:cxnChg chg="del mod">
          <ac:chgData name="Nicolas Delfosse" userId="d965f3d4-ea58-4afe-85b0-6f02e8cf3c22" providerId="ADAL" clId="{CE63F89A-A73A-417B-9346-9F1030FEE3E3}" dt="2023-07-25T13:02:07.621" v="4224" actId="478"/>
          <ac:cxnSpMkLst>
            <pc:docMk/>
            <pc:sldMk cId="845864838" sldId="2147479263"/>
            <ac:cxnSpMk id="885" creationId="{61B6D1A1-6A75-F5A7-FC21-239BBE64A025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92" creationId="{0F225E84-4622-547B-D354-852BDB3B4A39}"/>
          </ac:cxnSpMkLst>
        </pc:cxnChg>
        <pc:cxnChg chg="del mod">
          <ac:chgData name="Nicolas Delfosse" userId="d965f3d4-ea58-4afe-85b0-6f02e8cf3c22" providerId="ADAL" clId="{CE63F89A-A73A-417B-9346-9F1030FEE3E3}" dt="2023-07-25T13:01:46.903" v="4216" actId="478"/>
          <ac:cxnSpMkLst>
            <pc:docMk/>
            <pc:sldMk cId="845864838" sldId="2147479263"/>
            <ac:cxnSpMk id="893" creationId="{E683585E-B415-F150-ADDC-999C28C716AA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894" creationId="{420D133B-0D78-4085-24DD-F76604883BBB}"/>
          </ac:cxnSpMkLst>
        </pc:cxnChg>
        <pc:cxnChg chg="del mod">
          <ac:chgData name="Nicolas Delfosse" userId="d965f3d4-ea58-4afe-85b0-6f02e8cf3c22" providerId="ADAL" clId="{CE63F89A-A73A-417B-9346-9F1030FEE3E3}" dt="2023-07-25T13:01:49.137" v="4217" actId="478"/>
          <ac:cxnSpMkLst>
            <pc:docMk/>
            <pc:sldMk cId="845864838" sldId="2147479263"/>
            <ac:cxnSpMk id="895" creationId="{73F4AB6C-D1DA-123A-B3D9-618C52728D73}"/>
          </ac:cxnSpMkLst>
        </pc:cxnChg>
        <pc:cxnChg chg="del mod">
          <ac:chgData name="Nicolas Delfosse" userId="d965f3d4-ea58-4afe-85b0-6f02e8cf3c22" providerId="ADAL" clId="{CE63F89A-A73A-417B-9346-9F1030FEE3E3}" dt="2023-07-25T13:01:50.678" v="4218" actId="478"/>
          <ac:cxnSpMkLst>
            <pc:docMk/>
            <pc:sldMk cId="845864838" sldId="2147479263"/>
            <ac:cxnSpMk id="900" creationId="{8C75E0E2-8EFA-E345-F157-3D5672D7A330}"/>
          </ac:cxnSpMkLst>
        </pc:cxnChg>
        <pc:cxnChg chg="del mod">
          <ac:chgData name="Nicolas Delfosse" userId="d965f3d4-ea58-4afe-85b0-6f02e8cf3c22" providerId="ADAL" clId="{CE63F89A-A73A-417B-9346-9F1030FEE3E3}" dt="2023-07-25T13:01:34.082" v="4210" actId="478"/>
          <ac:cxnSpMkLst>
            <pc:docMk/>
            <pc:sldMk cId="845864838" sldId="2147479263"/>
            <ac:cxnSpMk id="903" creationId="{756C3F5C-009B-A181-FDC7-7A24E1C2DB11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904" creationId="{7CF720FC-7D66-D5CE-73A4-B43CBD016E8D}"/>
          </ac:cxnSpMkLst>
        </pc:cxnChg>
        <pc:cxnChg chg="del mod">
          <ac:chgData name="Nicolas Delfosse" userId="d965f3d4-ea58-4afe-85b0-6f02e8cf3c22" providerId="ADAL" clId="{CE63F89A-A73A-417B-9346-9F1030FEE3E3}" dt="2023-07-25T13:01:54.090" v="4220" actId="478"/>
          <ac:cxnSpMkLst>
            <pc:docMk/>
            <pc:sldMk cId="845864838" sldId="2147479263"/>
            <ac:cxnSpMk id="908" creationId="{9C91D45F-142C-4172-7DE6-0A16BC5EBA03}"/>
          </ac:cxnSpMkLst>
        </pc:cxnChg>
        <pc:cxnChg chg="del mod">
          <ac:chgData name="Nicolas Delfosse" userId="d965f3d4-ea58-4afe-85b0-6f02e8cf3c22" providerId="ADAL" clId="{CE63F89A-A73A-417B-9346-9F1030FEE3E3}" dt="2023-07-25T13:01:35.627" v="4211" actId="478"/>
          <ac:cxnSpMkLst>
            <pc:docMk/>
            <pc:sldMk cId="845864838" sldId="2147479263"/>
            <ac:cxnSpMk id="909" creationId="{062A11B5-2222-67EB-9A46-47A569DC68C7}"/>
          </ac:cxnSpMkLst>
        </pc:cxnChg>
        <pc:cxnChg chg="mod">
          <ac:chgData name="Nicolas Delfosse" userId="d965f3d4-ea58-4afe-85b0-6f02e8cf3c22" providerId="ADAL" clId="{CE63F89A-A73A-417B-9346-9F1030FEE3E3}" dt="2023-07-25T13:01:24.679" v="4208"/>
          <ac:cxnSpMkLst>
            <pc:docMk/>
            <pc:sldMk cId="845864838" sldId="2147479263"/>
            <ac:cxnSpMk id="910" creationId="{AFDFDED3-6BEC-082E-8671-56642A876234}"/>
          </ac:cxnSpMkLst>
        </pc:cxnChg>
        <pc:cxnChg chg="del mod">
          <ac:chgData name="Nicolas Delfosse" userId="d965f3d4-ea58-4afe-85b0-6f02e8cf3c22" providerId="ADAL" clId="{CE63F89A-A73A-417B-9346-9F1030FEE3E3}" dt="2023-07-25T13:02:24.996" v="4234" actId="478"/>
          <ac:cxnSpMkLst>
            <pc:docMk/>
            <pc:sldMk cId="845864838" sldId="2147479263"/>
            <ac:cxnSpMk id="915" creationId="{8ED8E81F-2994-C7D1-3BCA-F26F911FB653}"/>
          </ac:cxnSpMkLst>
        </pc:cxnChg>
        <pc:cxnChg chg="del mod">
          <ac:chgData name="Nicolas Delfosse" userId="d965f3d4-ea58-4afe-85b0-6f02e8cf3c22" providerId="ADAL" clId="{CE63F89A-A73A-417B-9346-9F1030FEE3E3}" dt="2023-07-25T13:01:41.492" v="4214" actId="478"/>
          <ac:cxnSpMkLst>
            <pc:docMk/>
            <pc:sldMk cId="845864838" sldId="2147479263"/>
            <ac:cxnSpMk id="916" creationId="{DE2EE543-B5FB-CDC9-71D0-05664299D8C3}"/>
          </ac:cxnSpMkLst>
        </pc:cxnChg>
        <pc:cxnChg chg="del mod">
          <ac:chgData name="Nicolas Delfosse" userId="d965f3d4-ea58-4afe-85b0-6f02e8cf3c22" providerId="ADAL" clId="{CE63F89A-A73A-417B-9346-9F1030FEE3E3}" dt="2023-07-25T13:01:44.701" v="4215" actId="478"/>
          <ac:cxnSpMkLst>
            <pc:docMk/>
            <pc:sldMk cId="845864838" sldId="2147479263"/>
            <ac:cxnSpMk id="917" creationId="{829575BC-4C8C-B9DE-7DF5-E5B39CBD2A90}"/>
          </ac:cxnSpMkLst>
        </pc:cxnChg>
        <pc:cxnChg chg="del mod">
          <ac:chgData name="Nicolas Delfosse" userId="d965f3d4-ea58-4afe-85b0-6f02e8cf3c22" providerId="ADAL" clId="{CE63F89A-A73A-417B-9346-9F1030FEE3E3}" dt="2023-07-25T13:01:59.066" v="4221" actId="478"/>
          <ac:cxnSpMkLst>
            <pc:docMk/>
            <pc:sldMk cId="845864838" sldId="2147479263"/>
            <ac:cxnSpMk id="918" creationId="{48B32076-4044-4A54-8590-9B1F9F49C9DF}"/>
          </ac:cxnSpMkLst>
        </pc:cxnChg>
      </pc:sldChg>
      <pc:sldChg chg="modSp new del mod ord">
        <pc:chgData name="Nicolas Delfosse" userId="d965f3d4-ea58-4afe-85b0-6f02e8cf3c22" providerId="ADAL" clId="{CE63F89A-A73A-417B-9346-9F1030FEE3E3}" dt="2023-07-25T16:53:18.672" v="10916" actId="47"/>
        <pc:sldMkLst>
          <pc:docMk/>
          <pc:sldMk cId="1316578217" sldId="2147479264"/>
        </pc:sldMkLst>
        <pc:spChg chg="mod">
          <ac:chgData name="Nicolas Delfosse" userId="d965f3d4-ea58-4afe-85b0-6f02e8cf3c22" providerId="ADAL" clId="{CE63F89A-A73A-417B-9346-9F1030FEE3E3}" dt="2023-07-25T14:04:55.391" v="6527" actId="20577"/>
          <ac:spMkLst>
            <pc:docMk/>
            <pc:sldMk cId="1316578217" sldId="2147479264"/>
            <ac:spMk id="2" creationId="{021CAE67-05D4-52E6-CFE9-2B120C13DA58}"/>
          </ac:spMkLst>
        </pc:spChg>
        <pc:spChg chg="mod">
          <ac:chgData name="Nicolas Delfosse" userId="d965f3d4-ea58-4afe-85b0-6f02e8cf3c22" providerId="ADAL" clId="{CE63F89A-A73A-417B-9346-9F1030FEE3E3}" dt="2023-07-25T12:54:50.601" v="4128" actId="20577"/>
          <ac:spMkLst>
            <pc:docMk/>
            <pc:sldMk cId="1316578217" sldId="2147479264"/>
            <ac:spMk id="3" creationId="{2053C512-60B8-FA6C-0C33-1EA01084D61D}"/>
          </ac:spMkLst>
        </pc:spChg>
      </pc:sldChg>
      <pc:sldChg chg="addSp delSp modSp add del mod delAnim modAnim">
        <pc:chgData name="Nicolas Delfosse" userId="d965f3d4-ea58-4afe-85b0-6f02e8cf3c22" providerId="ADAL" clId="{CE63F89A-A73A-417B-9346-9F1030FEE3E3}" dt="2023-07-25T13:23:54.116" v="4746" actId="47"/>
        <pc:sldMkLst>
          <pc:docMk/>
          <pc:sldMk cId="1963761936" sldId="2147479265"/>
        </pc:sldMkLst>
        <pc:spChg chg="mod">
          <ac:chgData name="Nicolas Delfosse" userId="d965f3d4-ea58-4afe-85b0-6f02e8cf3c22" providerId="ADAL" clId="{CE63F89A-A73A-417B-9346-9F1030FEE3E3}" dt="2023-07-25T13:23:52.796" v="4745" actId="21"/>
          <ac:spMkLst>
            <pc:docMk/>
            <pc:sldMk cId="1963761936" sldId="2147479265"/>
            <ac:spMk id="2" creationId="{E27BC758-40A2-F729-D686-7941B262331C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14" creationId="{94A468AF-7B44-374C-38AC-5C3DC8D307D4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21" creationId="{8B351BEB-799D-5608-0112-22CFE99F6261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23" creationId="{254154EF-31DD-73EA-80BB-2B8EEF3BE80D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0" creationId="{4D414870-4F39-D96D-8E7A-2B62B61839A0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1" creationId="{88983F2E-FD23-D65D-2DF2-B39DDAD253BC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2" creationId="{97DA2274-99FC-4D9E-25DB-92374FD7EB40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3" creationId="{7970DE18-B80E-A2CA-F0C2-57460F6DE687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4" creationId="{4DFDF1CD-C9A2-BC6C-D493-832C2ADF11BA}"/>
          </ac:spMkLst>
        </pc:spChg>
        <pc:spChg chg="add mod">
          <ac:chgData name="Nicolas Delfosse" userId="d965f3d4-ea58-4afe-85b0-6f02e8cf3c22" providerId="ADAL" clId="{CE63F89A-A73A-417B-9346-9F1030FEE3E3}" dt="2023-07-25T13:09:48.419" v="4341" actId="1076"/>
          <ac:spMkLst>
            <pc:docMk/>
            <pc:sldMk cId="1963761936" sldId="2147479265"/>
            <ac:spMk id="35" creationId="{92A844DD-BBE7-BD16-6976-0F4473982135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6" creationId="{4EE645BE-F8D0-A093-B73E-34A6DD026A5D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7" creationId="{F38C4A8D-B93E-8F19-A21C-57D169EEA4E5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38" creationId="{06418883-E05D-4D5B-BD4B-C5BA54AF71B7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39" creationId="{0E80EE99-8AEF-148A-6AF2-313A31B8AC6D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0" creationId="{85555618-0AEF-3DA5-6AA1-2BE3996F9D27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41" creationId="{1AA9350E-D44A-FCCC-995F-926CC8BC4C6B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2" creationId="{1EE3E577-0360-8A0F-97B3-95A2E60673C6}"/>
          </ac:spMkLst>
        </pc:spChg>
        <pc:spChg chg="add mod">
          <ac:chgData name="Nicolas Delfosse" userId="d965f3d4-ea58-4afe-85b0-6f02e8cf3c22" providerId="ADAL" clId="{CE63F89A-A73A-417B-9346-9F1030FEE3E3}" dt="2023-07-25T13:09:59.476" v="4343" actId="1076"/>
          <ac:spMkLst>
            <pc:docMk/>
            <pc:sldMk cId="1963761936" sldId="2147479265"/>
            <ac:spMk id="43" creationId="{1510B256-6946-2894-2B46-7D7EFE26D36E}"/>
          </ac:spMkLst>
        </pc:spChg>
        <pc:spChg chg="add del mod">
          <ac:chgData name="Nicolas Delfosse" userId="d965f3d4-ea58-4afe-85b0-6f02e8cf3c22" providerId="ADAL" clId="{CE63F89A-A73A-417B-9346-9F1030FEE3E3}" dt="2023-07-25T13:10:02.402" v="4344" actId="478"/>
          <ac:spMkLst>
            <pc:docMk/>
            <pc:sldMk cId="1963761936" sldId="2147479265"/>
            <ac:spMk id="44" creationId="{B615EDAE-72DB-AF93-A9C2-94CC30F02252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5" creationId="{C4DF59E3-8180-5F8E-C560-46ABDB9DA358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6" creationId="{21154FA4-91BD-986E-6CE6-EA899C30EC4D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7" creationId="{78C2BD33-EABA-C8F9-6110-B6FC24794EE4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49" creationId="{DBD8C428-ADF3-29FB-2F85-0142F22413D0}"/>
          </ac:spMkLst>
        </pc:spChg>
        <pc:spChg chg="add mod">
          <ac:chgData name="Nicolas Delfosse" userId="d965f3d4-ea58-4afe-85b0-6f02e8cf3c22" providerId="ADAL" clId="{CE63F89A-A73A-417B-9346-9F1030FEE3E3}" dt="2023-07-25T13:10:54.957" v="4346" actId="1076"/>
          <ac:spMkLst>
            <pc:docMk/>
            <pc:sldMk cId="1963761936" sldId="2147479265"/>
            <ac:spMk id="50" creationId="{0CB1198F-F8DA-9C42-010C-F445C9D7B19B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1" creationId="{BD454108-17CA-DBE7-7A01-2038400BA3C2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2" creationId="{BEEDAD57-6CEE-A4FF-BA1E-403CCB3535DA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3" creationId="{6E1F5122-B490-9FA3-4118-B5AAD5257204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4" creationId="{9BAB77D0-DFA4-B841-1651-B1BCBB4B8F1E}"/>
          </ac:spMkLst>
        </pc:spChg>
        <pc:spChg chg="add mod">
          <ac:chgData name="Nicolas Delfosse" userId="d965f3d4-ea58-4afe-85b0-6f02e8cf3c22" providerId="ADAL" clId="{CE63F89A-A73A-417B-9346-9F1030FEE3E3}" dt="2023-07-25T13:11:02.695" v="4348" actId="1076"/>
          <ac:spMkLst>
            <pc:docMk/>
            <pc:sldMk cId="1963761936" sldId="2147479265"/>
            <ac:spMk id="55" creationId="{486EF02F-E735-3A63-30A4-8E61FBB1910B}"/>
          </ac:spMkLst>
        </pc:spChg>
        <pc:spChg chg="mod">
          <ac:chgData name="Nicolas Delfosse" userId="d965f3d4-ea58-4afe-85b0-6f02e8cf3c22" providerId="ADAL" clId="{CE63F89A-A73A-417B-9346-9F1030FEE3E3}" dt="2023-07-25T13:14:34.972" v="4380" actId="1076"/>
          <ac:spMkLst>
            <pc:docMk/>
            <pc:sldMk cId="1963761936" sldId="2147479265"/>
            <ac:spMk id="57" creationId="{F40770A5-9EDB-7297-49F8-98F515F356CE}"/>
          </ac:spMkLst>
        </pc:spChg>
        <pc:spChg chg="mod">
          <ac:chgData name="Nicolas Delfosse" userId="d965f3d4-ea58-4afe-85b0-6f02e8cf3c22" providerId="ADAL" clId="{CE63F89A-A73A-417B-9346-9F1030FEE3E3}" dt="2023-07-25T13:22:52.606" v="4729" actId="1076"/>
          <ac:spMkLst>
            <pc:docMk/>
            <pc:sldMk cId="1963761936" sldId="2147479265"/>
            <ac:spMk id="58" creationId="{DA3C506E-6399-495C-40E3-DD4DA0E89036}"/>
          </ac:spMkLst>
        </pc:spChg>
        <pc:spChg chg="mod">
          <ac:chgData name="Nicolas Delfosse" userId="d965f3d4-ea58-4afe-85b0-6f02e8cf3c22" providerId="ADAL" clId="{CE63F89A-A73A-417B-9346-9F1030FEE3E3}" dt="2023-07-25T13:14:44.093" v="4382" actId="1076"/>
          <ac:spMkLst>
            <pc:docMk/>
            <pc:sldMk cId="1963761936" sldId="2147479265"/>
            <ac:spMk id="59" creationId="{F46B5738-AF53-4AFC-7D08-EB6440EDEEC6}"/>
          </ac:spMkLst>
        </pc:spChg>
        <pc:spChg chg="mod">
          <ac:chgData name="Nicolas Delfosse" userId="d965f3d4-ea58-4afe-85b0-6f02e8cf3c22" providerId="ADAL" clId="{CE63F89A-A73A-417B-9346-9F1030FEE3E3}" dt="2023-07-25T13:14:39.614" v="4381" actId="1076"/>
          <ac:spMkLst>
            <pc:docMk/>
            <pc:sldMk cId="1963761936" sldId="2147479265"/>
            <ac:spMk id="60" creationId="{6E6719A9-81D8-D209-4BDD-78E4D6EBBBB0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62" creationId="{F3F40C65-FDDD-50F0-8E0A-60EAB0A21719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63" creationId="{037ADA2F-520A-37F0-7899-F430AFE1BB93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900" creationId="{C5AF89C0-A9C9-BBF9-1F33-8EA95B4E2774}"/>
          </ac:spMkLst>
        </pc:spChg>
        <pc:spChg chg="mod">
          <ac:chgData name="Nicolas Delfosse" userId="d965f3d4-ea58-4afe-85b0-6f02e8cf3c22" providerId="ADAL" clId="{CE63F89A-A73A-417B-9346-9F1030FEE3E3}" dt="2023-07-25T13:12:38.709" v="4359"/>
          <ac:spMkLst>
            <pc:docMk/>
            <pc:sldMk cId="1963761936" sldId="2147479265"/>
            <ac:spMk id="903" creationId="{E0786000-59AB-1E0D-4535-29DFAB897D21}"/>
          </ac:spMkLst>
        </pc:spChg>
        <pc:spChg chg="add mod">
          <ac:chgData name="Nicolas Delfosse" userId="d965f3d4-ea58-4afe-85b0-6f02e8cf3c22" providerId="ADAL" clId="{CE63F89A-A73A-417B-9346-9F1030FEE3E3}" dt="2023-07-25T13:14:47.302" v="4383" actId="1076"/>
          <ac:spMkLst>
            <pc:docMk/>
            <pc:sldMk cId="1963761936" sldId="2147479265"/>
            <ac:spMk id="909" creationId="{02841958-8C54-2AFA-D744-BCBC8E72C93D}"/>
          </ac:spMkLst>
        </pc:spChg>
        <pc:spChg chg="add mod">
          <ac:chgData name="Nicolas Delfosse" userId="d965f3d4-ea58-4afe-85b0-6f02e8cf3c22" providerId="ADAL" clId="{CE63F89A-A73A-417B-9346-9F1030FEE3E3}" dt="2023-07-25T13:14:58.085" v="4388" actId="1076"/>
          <ac:spMkLst>
            <pc:docMk/>
            <pc:sldMk cId="1963761936" sldId="2147479265"/>
            <ac:spMk id="915" creationId="{2B5A91DE-9FB4-7BF1-6642-A84EFE2354B8}"/>
          </ac:spMkLst>
        </pc:spChg>
        <pc:spChg chg="add mod">
          <ac:chgData name="Nicolas Delfosse" userId="d965f3d4-ea58-4afe-85b0-6f02e8cf3c22" providerId="ADAL" clId="{CE63F89A-A73A-417B-9346-9F1030FEE3E3}" dt="2023-07-25T13:15:03.367" v="4389" actId="1076"/>
          <ac:spMkLst>
            <pc:docMk/>
            <pc:sldMk cId="1963761936" sldId="2147479265"/>
            <ac:spMk id="916" creationId="{069EB779-C499-EF8A-8042-33B03EBB7372}"/>
          </ac:spMkLst>
        </pc:spChg>
        <pc:spChg chg="add mod">
          <ac:chgData name="Nicolas Delfosse" userId="d965f3d4-ea58-4afe-85b0-6f02e8cf3c22" providerId="ADAL" clId="{CE63F89A-A73A-417B-9346-9F1030FEE3E3}" dt="2023-07-25T13:15:07.983" v="4390" actId="1076"/>
          <ac:spMkLst>
            <pc:docMk/>
            <pc:sldMk cId="1963761936" sldId="2147479265"/>
            <ac:spMk id="917" creationId="{0F819CC4-4732-2FA2-551C-0B54750B7FBA}"/>
          </ac:spMkLst>
        </pc:spChg>
        <pc:spChg chg="add mod">
          <ac:chgData name="Nicolas Delfosse" userId="d965f3d4-ea58-4afe-85b0-6f02e8cf3c22" providerId="ADAL" clId="{CE63F89A-A73A-417B-9346-9F1030FEE3E3}" dt="2023-07-25T13:20:48.708" v="4711" actId="571"/>
          <ac:spMkLst>
            <pc:docMk/>
            <pc:sldMk cId="1963761936" sldId="2147479265"/>
            <ac:spMk id="919" creationId="{79690861-2D05-735F-725B-CE2148D356BD}"/>
          </ac:spMkLst>
        </pc:spChg>
        <pc:spChg chg="add del mod">
          <ac:chgData name="Nicolas Delfosse" userId="d965f3d4-ea58-4afe-85b0-6f02e8cf3c22" providerId="ADAL" clId="{CE63F89A-A73A-417B-9346-9F1030FEE3E3}" dt="2023-07-25T13:14:51.264" v="4385" actId="1076"/>
          <ac:spMkLst>
            <pc:docMk/>
            <pc:sldMk cId="1963761936" sldId="2147479265"/>
            <ac:spMk id="931" creationId="{A8C9058D-5EBF-8683-CD0D-3D0BB0032B66}"/>
          </ac:spMkLst>
        </pc:spChg>
        <pc:spChg chg="add del mod">
          <ac:chgData name="Nicolas Delfosse" userId="d965f3d4-ea58-4afe-85b0-6f02e8cf3c22" providerId="ADAL" clId="{CE63F89A-A73A-417B-9346-9F1030FEE3E3}" dt="2023-07-25T13:22:24.173" v="4725" actId="478"/>
          <ac:spMkLst>
            <pc:docMk/>
            <pc:sldMk cId="1963761936" sldId="2147479265"/>
            <ac:spMk id="932" creationId="{47587FCA-DDF6-EF7A-DC74-A7DFC653B417}"/>
          </ac:spMkLst>
        </pc:spChg>
        <pc:grpChg chg="add del mod">
          <ac:chgData name="Nicolas Delfosse" userId="d965f3d4-ea58-4afe-85b0-6f02e8cf3c22" providerId="ADAL" clId="{CE63F89A-A73A-417B-9346-9F1030FEE3E3}" dt="2023-07-25T13:23:07.129" v="4733" actId="21"/>
          <ac:grpSpMkLst>
            <pc:docMk/>
            <pc:sldMk cId="1963761936" sldId="2147479265"/>
            <ac:grpSpMk id="3" creationId="{5D16CA1A-1C63-D803-9DB5-33DE4611C286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56" creationId="{9FC88EA0-0ED7-8BD0-389F-FC12341A4715}"/>
          </ac:grpSpMkLst>
        </pc:grpChg>
        <pc:grpChg chg="add del mod">
          <ac:chgData name="Nicolas Delfosse" userId="d965f3d4-ea58-4afe-85b0-6f02e8cf3c22" providerId="ADAL" clId="{CE63F89A-A73A-417B-9346-9F1030FEE3E3}" dt="2023-07-25T13:12:40.986" v="4360" actId="478"/>
          <ac:grpSpMkLst>
            <pc:docMk/>
            <pc:sldMk cId="1963761936" sldId="2147479265"/>
            <ac:grpSpMk id="61" creationId="{EDF99614-E3CD-DB7E-2449-6B47208F9469}"/>
          </ac:grpSpMkLst>
        </pc:grpChg>
        <pc:grpChg chg="add del mod">
          <ac:chgData name="Nicolas Delfosse" userId="d965f3d4-ea58-4afe-85b0-6f02e8cf3c22" providerId="ADAL" clId="{CE63F89A-A73A-417B-9346-9F1030FEE3E3}" dt="2023-07-25T13:14:54.988" v="4387" actId="1076"/>
          <ac:grpSpMkLst>
            <pc:docMk/>
            <pc:sldMk cId="1963761936" sldId="2147479265"/>
            <ac:grpSpMk id="360" creationId="{83E33583-8FE1-1E79-2B1E-446BBA02DB91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361" creationId="{06803471-131D-6D53-0F1F-7A15C53294EB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454" creationId="{A1AF913D-312B-BBC7-5EC4-39E0D6A7A378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733" creationId="{662E4275-9571-59EC-9EAE-DF17CDF8515D}"/>
          </ac:grpSpMkLst>
        </pc:grpChg>
        <pc:grpChg chg="add del mod">
          <ac:chgData name="Nicolas Delfosse" userId="d965f3d4-ea58-4afe-85b0-6f02e8cf3c22" providerId="ADAL" clId="{CE63F89A-A73A-417B-9346-9F1030FEE3E3}" dt="2023-07-25T13:22:24.173" v="4725" actId="478"/>
          <ac:grpSpMkLst>
            <pc:docMk/>
            <pc:sldMk cId="1963761936" sldId="2147479265"/>
            <ac:grpSpMk id="826" creationId="{A082CAC7-8775-3152-1A3E-A4A932B496BC}"/>
          </ac:grpSpMkLst>
        </pc:grpChg>
        <pc:grpChg chg="add del mod">
          <ac:chgData name="Nicolas Delfosse" userId="d965f3d4-ea58-4afe-85b0-6f02e8cf3c22" providerId="ADAL" clId="{CE63F89A-A73A-417B-9346-9F1030FEE3E3}" dt="2023-07-25T13:23:07.129" v="4733" actId="21"/>
          <ac:grpSpMkLst>
            <pc:docMk/>
            <pc:sldMk cId="1963761936" sldId="2147479265"/>
            <ac:grpSpMk id="918" creationId="{8501C4BF-1558-9FAC-1C93-F12DA9B06608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21" creationId="{195CEDCE-B601-73D5-25E4-1A831BA4D33A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33" creationId="{6A6DDDB6-0EB3-A5B1-BC93-8A9F7858C5B0}"/>
          </ac:grpSpMkLst>
        </pc:grpChg>
        <pc:grpChg chg="add del mod">
          <ac:chgData name="Nicolas Delfosse" userId="d965f3d4-ea58-4afe-85b0-6f02e8cf3c22" providerId="ADAL" clId="{CE63F89A-A73A-417B-9346-9F1030FEE3E3}" dt="2023-07-25T13:23:40.824" v="4742" actId="21"/>
          <ac:grpSpMkLst>
            <pc:docMk/>
            <pc:sldMk cId="1963761936" sldId="2147479265"/>
            <ac:grpSpMk id="934" creationId="{E7967186-68FE-CD86-94BB-6E88080203A4}"/>
          </ac:grpSpMkLst>
        </pc:grp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0" creationId="{45F90EBB-085E-060A-A93D-121678720AF1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7" creationId="{6705AFED-4177-E836-905B-C9851651532D}"/>
          </ac:cxnSpMkLst>
        </pc:cxnChg>
        <pc:cxnChg chg="mod">
          <ac:chgData name="Nicolas Delfosse" userId="d965f3d4-ea58-4afe-85b0-6f02e8cf3c22" providerId="ADAL" clId="{CE63F89A-A73A-417B-9346-9F1030FEE3E3}" dt="2023-07-25T13:23:07.129" v="4733" actId="21"/>
          <ac:cxnSpMkLst>
            <pc:docMk/>
            <pc:sldMk cId="1963761936" sldId="2147479265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69" creationId="{9A176C92-4E28-DD2D-1B22-42F7917E76A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2" creationId="{237EDCB6-D29A-9B28-E862-A9D74B87F34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3" creationId="{7DA63193-1514-0DF7-C65F-F803D4A038A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7" creationId="{C7B6DB43-D0FA-F971-8825-429ADBEA772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8" creationId="{DA229355-BDAF-3DA7-29BC-65908321C7E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79" creationId="{DCBDCA73-A9E5-DC44-16C4-2FBB7AD0634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4" creationId="{FAB86553-BC05-3357-B82D-8E3701B046A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5" creationId="{C5C875B7-8264-B828-6A31-3350FB84CA6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6" creationId="{C0068273-79D4-81FE-26AD-D945B62A4D1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87" creationId="{7C78BB1F-54B2-39D7-E10C-C30A8DF7F12A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3" creationId="{30FB6469-1806-1148-411E-1FB2FAFD670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6" creationId="{47DF15C7-BB63-0740-6C81-8093E733266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297" creationId="{45B32F2F-3BD4-D399-F5BC-A360A24D1BA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1" creationId="{026C5483-B8C5-E6CB-564E-125AAAB3446B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2" creationId="{BDDCFF51-0D3D-260B-0B4E-7FA8EE8DF302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3" creationId="{1F97B1C5-2088-FDFC-DF33-D726E7D4F3B0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8" creationId="{B187706B-61C3-1EC9-233E-D38E598E2C2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09" creationId="{A258D9D6-84F7-B0A0-A1E2-AC9548B560DC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10" creationId="{DBF69F9D-CD1C-35F0-8903-53E09D62617C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11" creationId="{3DE43DDF-8909-3EF4-F56B-7766F3AB18BE}"/>
          </ac:cxnSpMkLst>
        </pc:cxnChg>
        <pc:cxnChg chg="del mod">
          <ac:chgData name="Nicolas Delfosse" userId="d965f3d4-ea58-4afe-85b0-6f02e8cf3c22" providerId="ADAL" clId="{CE63F89A-A73A-417B-9346-9F1030FEE3E3}" dt="2023-07-25T13:22:01.701" v="4721" actId="478"/>
          <ac:cxnSpMkLst>
            <pc:docMk/>
            <pc:sldMk cId="1963761936" sldId="2147479265"/>
            <ac:cxnSpMk id="317" creationId="{446B2CEC-870F-63DD-3C88-FEF5BF3B69E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0" creationId="{C23AF9BC-5AD3-8E25-34A1-8B47388FFB2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1" creationId="{19866986-EA69-F867-6CFF-60BF9ABB5595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5" creationId="{975D1F56-1B38-A794-56AA-D49EC7CBEEB8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6" creationId="{B98C7AB2-7C5B-3814-0DCC-AF9B26784924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27" creationId="{8ED447E7-D6BE-8670-327C-66768EEA76CA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3" creationId="{8732CDC9-C5A0-F109-16CD-B1817F7674B1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4" creationId="{6989BE13-5938-AD11-E1DA-3C2850309F8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35" creationId="{A1C8FE4E-A643-A940-9BE7-A5A399C1FB0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44" creationId="{3ADC8E30-C876-2DC9-B97A-C20BE9EEED5E}"/>
          </ac:cxnSpMkLst>
        </pc:cxnChg>
        <pc:cxnChg chg="del mod">
          <ac:chgData name="Nicolas Delfosse" userId="d965f3d4-ea58-4afe-85b0-6f02e8cf3c22" providerId="ADAL" clId="{CE63F89A-A73A-417B-9346-9F1030FEE3E3}" dt="2023-07-25T13:21:58.273" v="4720" actId="478"/>
          <ac:cxnSpMkLst>
            <pc:docMk/>
            <pc:sldMk cId="1963761936" sldId="2147479265"/>
            <ac:cxnSpMk id="345" creationId="{496EF988-8631-E5C0-60DF-739BECD7B679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49" creationId="{771874EB-431C-64F6-15D5-C424282D99AF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0" creationId="{2A3B53ED-17D1-4F54-C6A0-27A648466BE3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1" creationId="{815F341A-15DA-AD37-502E-C8A605BA38F6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7" creationId="{F3506EE2-CE7D-BCEA-1FD8-64385389FC91}"/>
          </ac:cxnSpMkLst>
        </pc:cxnChg>
        <pc:cxnChg chg="mod">
          <ac:chgData name="Nicolas Delfosse" userId="d965f3d4-ea58-4afe-85b0-6f02e8cf3c22" providerId="ADAL" clId="{CE63F89A-A73A-417B-9346-9F1030FEE3E3}" dt="2023-07-25T13:23:40.824" v="4742" actId="21"/>
          <ac:cxnSpMkLst>
            <pc:docMk/>
            <pc:sldMk cId="1963761936" sldId="2147479265"/>
            <ac:cxnSpMk id="358" creationId="{BC9ECA86-D03D-6435-C128-C355E38B100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78" creationId="{BB504D28-74AB-E288-FA99-384CFB32660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28" creationId="{5D094DD6-1E0A-8BA2-CE1B-B01DF4DC895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79" creationId="{B85BF714-07F5-D4F4-9866-71538BBA934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88" creationId="{0FD0958D-ED57-C7E3-44EA-62301248B55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2" creationId="{425472F4-D277-2D61-8204-31FB1C9B9F2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4" creationId="{C6EBD68E-A32D-1735-B944-EACEF90BEDB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799" creationId="{09A2018F-4130-62C1-57B7-2295998AA6B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01" creationId="{9376B174-FA5E-52A3-93C0-F0C47ADE695E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11" creationId="{E9BB8B6D-37F8-3DE7-3EBB-5B87BC3D8C5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2" creationId="{E30B829B-1517-D2EA-4364-4F7F140CFD5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50" creationId="{CD3577DA-EBBC-B19B-84B2-33F8383574E4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1" creationId="{E17D26D6-CCDF-7E2F-495D-0DA05E60D390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72" creationId="{C2EAAFF2-317B-72DF-08CC-5876847D572A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1" creationId="{978E00CE-345D-8446-02A4-5AE533E97007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92" creationId="{0F225E84-4622-547B-D354-852BDB3B4A39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894" creationId="{420D133B-0D78-4085-24DD-F76604883BBB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904" creationId="{7CF720FC-7D66-D5CE-73A4-B43CBD016E8D}"/>
          </ac:cxnSpMkLst>
        </pc:cxnChg>
        <pc:cxnChg chg="mod">
          <ac:chgData name="Nicolas Delfosse" userId="d965f3d4-ea58-4afe-85b0-6f02e8cf3c22" providerId="ADAL" clId="{CE63F89A-A73A-417B-9346-9F1030FEE3E3}" dt="2023-07-25T13:22:24.173" v="4725" actId="478"/>
          <ac:cxnSpMkLst>
            <pc:docMk/>
            <pc:sldMk cId="1963761936" sldId="2147479265"/>
            <ac:cxnSpMk id="910" creationId="{AFDFDED3-6BEC-082E-8671-56642A876234}"/>
          </ac:cxnSpMkLst>
        </pc:cxnChg>
      </pc:sldChg>
      <pc:sldChg chg="delSp modSp add del mod">
        <pc:chgData name="Nicolas Delfosse" userId="d965f3d4-ea58-4afe-85b0-6f02e8cf3c22" providerId="ADAL" clId="{CE63F89A-A73A-417B-9346-9F1030FEE3E3}" dt="2023-07-25T14:00:40.429" v="6448" actId="47"/>
        <pc:sldMkLst>
          <pc:docMk/>
          <pc:sldMk cId="897557737" sldId="2147479266"/>
        </pc:sldMkLst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14" creationId="{94A468AF-7B44-374C-38AC-5C3DC8D307D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21" creationId="{8B351BEB-799D-5608-0112-22CFE99F6261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23" creationId="{254154EF-31DD-73EA-80BB-2B8EEF3BE80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0" creationId="{4D414870-4F39-D96D-8E7A-2B62B61839A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1" creationId="{88983F2E-FD23-D65D-2DF2-B39DDAD253BC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2" creationId="{97DA2274-99FC-4D9E-25DB-92374FD7EB4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3" creationId="{7970DE18-B80E-A2CA-F0C2-57460F6DE687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4" creationId="{4DFDF1CD-C9A2-BC6C-D493-832C2ADF11BA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5" creationId="{92A844DD-BBE7-BD16-6976-0F4473982135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6" creationId="{4EE645BE-F8D0-A093-B73E-34A6DD026A5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7" creationId="{F38C4A8D-B93E-8F19-A21C-57D169EEA4E5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39" creationId="{0E80EE99-8AEF-148A-6AF2-313A31B8AC6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0" creationId="{85555618-0AEF-3DA5-6AA1-2BE3996F9D27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2" creationId="{1EE3E577-0360-8A0F-97B3-95A2E60673C6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3" creationId="{1510B256-6946-2894-2B46-7D7EFE26D36E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5" creationId="{C4DF59E3-8180-5F8E-C560-46ABDB9DA358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6" creationId="{21154FA4-91BD-986E-6CE6-EA899C30EC4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7" creationId="{78C2BD33-EABA-C8F9-6110-B6FC24794EE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49" creationId="{DBD8C428-ADF3-29FB-2F85-0142F22413D0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0" creationId="{0CB1198F-F8DA-9C42-010C-F445C9D7B19B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1" creationId="{BD454108-17CA-DBE7-7A01-2038400BA3C2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2" creationId="{BEEDAD57-6CEE-A4FF-BA1E-403CCB3535DA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3" creationId="{6E1F5122-B490-9FA3-4118-B5AAD5257204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4" creationId="{9BAB77D0-DFA4-B841-1651-B1BCBB4B8F1E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55" creationId="{486EF02F-E735-3A63-30A4-8E61FBB1910B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09" creationId="{02841958-8C54-2AFA-D744-BCBC8E72C93D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5" creationId="{2B5A91DE-9FB4-7BF1-6642-A84EFE2354B8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6" creationId="{069EB779-C499-EF8A-8042-33B03EBB7372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17" creationId="{0F819CC4-4732-2FA2-551C-0B54750B7FBA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0" creationId="{5580612B-6D13-8BFE-7CBC-83BE5B5E27B4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2" creationId="{85655B25-61E9-A75E-3E98-B836770D884A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3" creationId="{825423BA-EEAB-B104-F46F-3327765D1B20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4" creationId="{B67315DE-53E3-5B14-C1CE-FDB6F7324771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5" creationId="{65D06771-8314-7EB1-12B1-2C6F6C01DFBE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6" creationId="{A330B2CA-2F69-E208-A0A0-62C8309624DB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7" creationId="{19B9C2F7-BCB4-38C3-BCDF-E7D29E126B35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8" creationId="{9DA294C8-7D4C-A4A9-F2EF-002848F88264}"/>
          </ac:spMkLst>
        </pc:spChg>
        <pc:spChg chg="del">
          <ac:chgData name="Nicolas Delfosse" userId="d965f3d4-ea58-4afe-85b0-6f02e8cf3c22" providerId="ADAL" clId="{CE63F89A-A73A-417B-9346-9F1030FEE3E3}" dt="2023-07-25T13:18:58.587" v="4703" actId="478"/>
          <ac:spMkLst>
            <pc:docMk/>
            <pc:sldMk cId="897557737" sldId="2147479266"/>
            <ac:spMk id="929" creationId="{15F1E326-4726-9BAD-FED6-F06AA5347A39}"/>
          </ac:spMkLst>
        </pc:spChg>
        <pc:spChg chg="mod">
          <ac:chgData name="Nicolas Delfosse" userId="d965f3d4-ea58-4afe-85b0-6f02e8cf3c22" providerId="ADAL" clId="{CE63F89A-A73A-417B-9346-9F1030FEE3E3}" dt="2023-07-25T13:19:04.054" v="4704" actId="1076"/>
          <ac:spMkLst>
            <pc:docMk/>
            <pc:sldMk cId="897557737" sldId="2147479266"/>
            <ac:spMk id="931" creationId="{A8C9058D-5EBF-8683-CD0D-3D0BB0032B66}"/>
          </ac:spMkLst>
        </pc:spChg>
        <pc:spChg chg="del">
          <ac:chgData name="Nicolas Delfosse" userId="d965f3d4-ea58-4afe-85b0-6f02e8cf3c22" providerId="ADAL" clId="{CE63F89A-A73A-417B-9346-9F1030FEE3E3}" dt="2023-07-25T13:18:47.939" v="4701" actId="478"/>
          <ac:spMkLst>
            <pc:docMk/>
            <pc:sldMk cId="897557737" sldId="2147479266"/>
            <ac:spMk id="932" creationId="{47587FCA-DDF6-EF7A-DC74-A7DFC653B417}"/>
          </ac:spMkLst>
        </pc:spChg>
        <pc:grpChg chg="del">
          <ac:chgData name="Nicolas Delfosse" userId="d965f3d4-ea58-4afe-85b0-6f02e8cf3c22" providerId="ADAL" clId="{CE63F89A-A73A-417B-9346-9F1030FEE3E3}" dt="2023-07-25T13:18:58.587" v="4703" actId="478"/>
          <ac:grpSpMkLst>
            <pc:docMk/>
            <pc:sldMk cId="897557737" sldId="2147479266"/>
            <ac:grpSpMk id="3" creationId="{5D16CA1A-1C63-D803-9DB5-33DE4611C286}"/>
          </ac:grpSpMkLst>
        </pc:grpChg>
        <pc:grpChg chg="mod">
          <ac:chgData name="Nicolas Delfosse" userId="d965f3d4-ea58-4afe-85b0-6f02e8cf3c22" providerId="ADAL" clId="{CE63F89A-A73A-417B-9346-9F1030FEE3E3}" dt="2023-07-25T13:19:04.054" v="4704" actId="1076"/>
          <ac:grpSpMkLst>
            <pc:docMk/>
            <pc:sldMk cId="897557737" sldId="2147479266"/>
            <ac:grpSpMk id="56" creationId="{9FC88EA0-0ED7-8BD0-389F-FC12341A4715}"/>
          </ac:grpSpMkLst>
        </pc:grpChg>
        <pc:grpChg chg="mod">
          <ac:chgData name="Nicolas Delfosse" userId="d965f3d4-ea58-4afe-85b0-6f02e8cf3c22" providerId="ADAL" clId="{CE63F89A-A73A-417B-9346-9F1030FEE3E3}" dt="2023-07-25T13:19:04.054" v="4704" actId="1076"/>
          <ac:grpSpMkLst>
            <pc:docMk/>
            <pc:sldMk cId="897557737" sldId="2147479266"/>
            <ac:grpSpMk id="360" creationId="{83E33583-8FE1-1E79-2B1E-446BBA02DB91}"/>
          </ac:grpSpMkLst>
        </pc:grpChg>
        <pc:grpChg chg="del">
          <ac:chgData name="Nicolas Delfosse" userId="d965f3d4-ea58-4afe-85b0-6f02e8cf3c22" providerId="ADAL" clId="{CE63F89A-A73A-417B-9346-9F1030FEE3E3}" dt="2023-07-25T13:18:47.939" v="4701" actId="478"/>
          <ac:grpSpMkLst>
            <pc:docMk/>
            <pc:sldMk cId="897557737" sldId="2147479266"/>
            <ac:grpSpMk id="361" creationId="{06803471-131D-6D53-0F1F-7A15C53294EB}"/>
          </ac:grpSpMkLst>
        </pc:grpChg>
        <pc:grpChg chg="del">
          <ac:chgData name="Nicolas Delfosse" userId="d965f3d4-ea58-4afe-85b0-6f02e8cf3c22" providerId="ADAL" clId="{CE63F89A-A73A-417B-9346-9F1030FEE3E3}" dt="2023-07-25T13:18:47.939" v="4701" actId="478"/>
          <ac:grpSpMkLst>
            <pc:docMk/>
            <pc:sldMk cId="897557737" sldId="2147479266"/>
            <ac:grpSpMk id="454" creationId="{A1AF913D-312B-BBC7-5EC4-39E0D6A7A378}"/>
          </ac:grpSpMkLst>
        </pc:grpChg>
        <pc:grpChg chg="del">
          <ac:chgData name="Nicolas Delfosse" userId="d965f3d4-ea58-4afe-85b0-6f02e8cf3c22" providerId="ADAL" clId="{CE63F89A-A73A-417B-9346-9F1030FEE3E3}" dt="2023-07-25T13:18:50.994" v="4702" actId="478"/>
          <ac:grpSpMkLst>
            <pc:docMk/>
            <pc:sldMk cId="897557737" sldId="2147479266"/>
            <ac:grpSpMk id="733" creationId="{662E4275-9571-59EC-9EAE-DF17CDF8515D}"/>
          </ac:grpSpMkLst>
        </pc:grpChg>
        <pc:grpChg chg="del">
          <ac:chgData name="Nicolas Delfosse" userId="d965f3d4-ea58-4afe-85b0-6f02e8cf3c22" providerId="ADAL" clId="{CE63F89A-A73A-417B-9346-9F1030FEE3E3}" dt="2023-07-25T13:18:50.994" v="4702" actId="478"/>
          <ac:grpSpMkLst>
            <pc:docMk/>
            <pc:sldMk cId="897557737" sldId="2147479266"/>
            <ac:grpSpMk id="826" creationId="{A082CAC7-8775-3152-1A3E-A4A932B496BC}"/>
          </ac:grpSpMkLst>
        </pc:grp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9" creationId="{5386331E-D477-2697-D1C7-734ADA379584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0" creationId="{3F94E936-DCE2-4D59-424B-60B9A7B3D0B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1" creationId="{28B3C856-CC0E-473E-C91F-BFF38B4F8D18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2" creationId="{1501D7D1-E09F-CD92-9C14-03990BA6D2E0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8" creationId="{DCA002D0-363E-DCBD-A407-BFCCDEED70F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19" creationId="{03A7653B-24B7-1329-7BAD-8760DBD4CC58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0" creationId="{45F90EBB-085E-060A-A93D-121678720AF1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6" creationId="{891AB9EB-CCD9-D051-C5C8-5E37FA83B78F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7" creationId="{6705AFED-4177-E836-905B-C9851651532D}"/>
          </ac:cxnSpMkLst>
        </pc:cxnChg>
        <pc:cxnChg chg="mod">
          <ac:chgData name="Nicolas Delfosse" userId="d965f3d4-ea58-4afe-85b0-6f02e8cf3c22" providerId="ADAL" clId="{CE63F89A-A73A-417B-9346-9F1030FEE3E3}" dt="2023-07-25T13:18:58.587" v="4703" actId="478"/>
          <ac:cxnSpMkLst>
            <pc:docMk/>
            <pc:sldMk cId="897557737" sldId="2147479266"/>
            <ac:cxnSpMk id="29" creationId="{1E92FD20-2DD7-64F1-EA35-039024DC3CD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2" creationId="{FB044B3B-3779-9594-3C18-18ED2A2CB85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3" creationId="{BD4102A5-F402-609B-2F99-D9693267F5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7" creationId="{5F773A3A-7A7E-4577-914B-C0E9D7E6D0F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8" creationId="{405FE8D8-CD52-30EF-263F-04A3A2977CF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79" creationId="{B8C7213B-9C78-1EE7-1BE3-D9CFF76B77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84" creationId="{1AB24B88-685C-B6B5-E81A-35496BE9EE8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85" creationId="{6BF9700A-F5CC-FE6B-75C4-EE5477E0C95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0" creationId="{D2F238FA-D049-5274-5E23-8103C6AA9A0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3" creationId="{1D79EF09-2D76-54EB-D5BE-C8044F02570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4" creationId="{BE05A38B-C263-2189-E3F9-4EDB6F24353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8" creationId="{3EA31549-6136-7542-E4F5-E4B6D8B9EA9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399" creationId="{494EE3E2-B257-BA16-F562-7AC5429AE40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0" creationId="{F6F28E13-C051-7EA2-558E-E0973969F28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5" creationId="{95D704BB-B058-DFD2-6759-CD36402F8CA3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6" creationId="{C30E8F3A-CA0A-68C6-850A-F00D2F19121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07" creationId="{6935A0E0-B451-4D18-6343-41EA3692D424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5" creationId="{628AB76F-D5E2-60B5-21CD-CED189699D8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16" creationId="{8F470C1A-D535-6F54-7EC6-DDB271296D7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0" creationId="{06BDB458-7936-DDC8-C8AC-4269E925CC7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1" creationId="{BA03D1A1-DC2E-A1E7-4159-624AD534C7C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2" creationId="{4DA898ED-E5C7-8F98-CFCF-FB7957A7E9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8" creationId="{4752963A-C5CF-83FD-578E-84BD5039306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29" creationId="{F44E4F0F-BCD8-D1A2-FCF2-B086A237862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8" creationId="{6AC47E3C-7D58-9D07-A05A-7AD4B0EE33E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39" creationId="{60304C0C-1096-2126-B270-07FAF123A68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3" creationId="{7BE35597-B1C3-4A0C-BB55-8D6D8425D55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4" creationId="{94772FCD-FF7C-7D72-507A-A6167F44981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45" creationId="{57C7DEB5-32BB-97E2-F667-C30D0F54D22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1" creationId="{53F7B337-ACEA-E2F6-63CA-AC619F813D53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2" creationId="{500934E8-6B5E-FB7A-984A-389ED1411F6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65" creationId="{8F5F6AD5-45B3-680E-4525-136DD2F92AE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66" creationId="{A648DA8D-5E2A-F231-8A17-680FB1B1A4F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0" creationId="{F7303863-26E2-1D0E-8644-646E6FA851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1" creationId="{AC9E487B-AF41-ABE0-3957-4285AE84423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2" creationId="{FCF0A931-11DD-0B99-C81D-A0411E55D12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7" creationId="{793E38C7-0AC3-7924-05D2-844B35F9C4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78" creationId="{BB504D28-74AB-E288-FA99-384CFB326609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3" creationId="{99539CD0-6D51-4366-0463-ECA098C1DBD5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6" creationId="{70CCC56A-FB4E-E148-8527-BA6D9C5D8BE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87" creationId="{F5962C22-5B0D-D244-4E59-58DAE066659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1" creationId="{DDD0A7D1-F028-4877-725F-ABD35935DB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2" creationId="{96EAC665-CE3D-7775-E99B-268F7724340E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3" creationId="{6FCACA5C-2FCE-84C9-49EE-3A867C82B637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8" creationId="{47EFB46E-3E8A-9213-A3A9-68DB1D7E0BE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499" creationId="{FACD520F-E270-7EF6-B823-35D1193A503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0" creationId="{980C21C9-A93D-9A62-9680-15C2D830DA8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5" creationId="{C6C7FBDC-310E-B981-E337-8C6699CDF618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8" creationId="{34B81CE9-6A30-08C4-62C0-40E3CE13C9B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09" creationId="{48421A72-69F4-977B-991D-17F7429D04B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3" creationId="{E942C1EA-BCF7-4C62-27D1-2DB28C1CDD4B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4" creationId="{451C3325-268F-5858-35F6-E5737398B55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15" creationId="{56767EA6-FC4B-A3BB-4CA7-8DBB2346264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1" creationId="{6E8ED6B7-B96D-403E-CA4E-87A2305D01F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2" creationId="{564C349F-D432-2F6F-8873-F2FCB26D6BE7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28" creationId="{5D094DD6-1E0A-8BA2-CE1B-B01DF4DC895C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1" creationId="{479EDF9D-A47A-E621-6811-99895E52D78A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2" creationId="{7B4F1C7A-4722-B7D5-9ACB-76F78EECDF6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6" creationId="{94F901DC-0CA5-2DD9-F47B-CE3052F3B0E6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7" creationId="{7D1CF5D8-92DC-2EF1-A388-9E9B330BC8D1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38" creationId="{B3CF8A69-CAD2-BE39-80AD-DAF00DB8BB3F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4" creationId="{84C68606-6DB9-CE90-9604-18FA768DB6F8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5" creationId="{CE4A14EF-ED21-4566-E9F8-03DF88613712}"/>
          </ac:cxnSpMkLst>
        </pc:cxnChg>
        <pc:cxnChg chg="mod">
          <ac:chgData name="Nicolas Delfosse" userId="d965f3d4-ea58-4afe-85b0-6f02e8cf3c22" providerId="ADAL" clId="{CE63F89A-A73A-417B-9346-9F1030FEE3E3}" dt="2023-07-25T13:18:47.939" v="4701" actId="478"/>
          <ac:cxnSpMkLst>
            <pc:docMk/>
            <pc:sldMk cId="897557737" sldId="2147479266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49" creationId="{C3CF1413-EDD2-1351-792F-B332D5F379D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6" creationId="{2B3CE599-78C7-EE10-B380-1CB535507F9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57" creationId="{6DE8FCE5-DCD4-6E08-B5FB-E820C1B99BA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2" creationId="{7573ED90-6629-36FE-BA04-950B1C5C374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66" creationId="{D45E6004-BC4E-6520-3CCB-C133403623F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0" creationId="{86DA657C-4122-17E1-DEF6-5FD89242264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7" creationId="{81765232-2D55-107B-AB23-33A39A76FF9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8" creationId="{B4813AE2-550A-3B52-98F7-19B3D5DEB1D0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79" creationId="{B85BF714-07F5-D4F4-9866-71538BBA934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88" creationId="{0FD0958D-ED57-C7E3-44EA-62301248B555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2" creationId="{425472F4-D277-2D61-8204-31FB1C9B9F2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4" creationId="{C6EBD68E-A32D-1735-B944-EACEF90BEDB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799" creationId="{09A2018F-4130-62C1-57B7-2295998AA6B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01" creationId="{9376B174-FA5E-52A3-93C0-F0C47ADE695E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11" creationId="{E9BB8B6D-37F8-3DE7-3EBB-5B87BC3D8C5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17" creationId="{21AEE55D-5E39-8329-AFA3-BF54BCA022E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2" creationId="{E30B829B-1517-D2EA-4364-4F7F140CFD5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4" creationId="{BC1F9439-E50D-20E2-928E-E4A0A97A43B9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25" creationId="{8BAB9EFB-36F5-4F46-4013-31BE353BCD45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2" creationId="{39CBC634-57EE-377F-C074-CD41AFBC73D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50" creationId="{CD3577DA-EBBC-B19B-84B2-33F8383574E4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3" creationId="{3B3080C9-7B73-3704-C634-B9F06C98D81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0" creationId="{AA3ECF87-B3FE-7C3B-49E3-5EF0B09E4316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1" creationId="{E17D26D6-CCDF-7E2F-495D-0DA05E60D390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72" creationId="{C2EAAFF2-317B-72DF-08CC-5876847D572A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1" creationId="{978E00CE-345D-8446-02A4-5AE533E97007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6" creationId="{C5F5A1A8-8A35-491F-1A52-CCD21642F84F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87" creationId="{A2A58D88-2E70-EAAC-4AF5-C91907285BA1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92" creationId="{0F225E84-4622-547B-D354-852BDB3B4A39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894" creationId="{420D133B-0D78-4085-24DD-F76604883BBB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904" creationId="{7CF720FC-7D66-D5CE-73A4-B43CBD016E8D}"/>
          </ac:cxnSpMkLst>
        </pc:cxnChg>
        <pc:cxnChg chg="mod">
          <ac:chgData name="Nicolas Delfosse" userId="d965f3d4-ea58-4afe-85b0-6f02e8cf3c22" providerId="ADAL" clId="{CE63F89A-A73A-417B-9346-9F1030FEE3E3}" dt="2023-07-25T13:18:50.994" v="4702" actId="478"/>
          <ac:cxnSpMkLst>
            <pc:docMk/>
            <pc:sldMk cId="897557737" sldId="2147479266"/>
            <ac:cxnSpMk id="910" creationId="{AFDFDED3-6BEC-082E-8671-56642A876234}"/>
          </ac:cxnSpMkLst>
        </pc:cxnChg>
      </pc:sldChg>
      <pc:sldChg chg="add del">
        <pc:chgData name="Nicolas Delfosse" userId="d965f3d4-ea58-4afe-85b0-6f02e8cf3c22" providerId="ADAL" clId="{CE63F89A-A73A-417B-9346-9F1030FEE3E3}" dt="2023-07-25T13:09:35.778" v="4339"/>
        <pc:sldMkLst>
          <pc:docMk/>
          <pc:sldMk cId="971892732" sldId="2147479266"/>
        </pc:sldMkLst>
      </pc:sldChg>
      <pc:sldChg chg="add del">
        <pc:chgData name="Nicolas Delfosse" userId="d965f3d4-ea58-4afe-85b0-6f02e8cf3c22" providerId="ADAL" clId="{CE63F89A-A73A-417B-9346-9F1030FEE3E3}" dt="2023-07-25T14:00:40.429" v="6448" actId="47"/>
        <pc:sldMkLst>
          <pc:docMk/>
          <pc:sldMk cId="1653603953" sldId="2147479267"/>
        </pc:sldMkLst>
      </pc:sldChg>
      <pc:sldChg chg="add del">
        <pc:chgData name="Nicolas Delfosse" userId="d965f3d4-ea58-4afe-85b0-6f02e8cf3c22" providerId="ADAL" clId="{CE63F89A-A73A-417B-9346-9F1030FEE3E3}" dt="2023-07-25T14:00:40.429" v="6448" actId="47"/>
        <pc:sldMkLst>
          <pc:docMk/>
          <pc:sldMk cId="394824040" sldId="2147479268"/>
        </pc:sldMkLst>
      </pc:sldChg>
      <pc:sldChg chg="addSp delSp modSp new del mod">
        <pc:chgData name="Nicolas Delfosse" userId="d965f3d4-ea58-4afe-85b0-6f02e8cf3c22" providerId="ADAL" clId="{CE63F89A-A73A-417B-9346-9F1030FEE3E3}" dt="2023-07-25T13:58:28.632" v="6445" actId="2696"/>
        <pc:sldMkLst>
          <pc:docMk/>
          <pc:sldMk cId="3760555974" sldId="2147479269"/>
        </pc:sldMkLst>
        <pc:spChg chg="mod">
          <ac:chgData name="Nicolas Delfosse" userId="d965f3d4-ea58-4afe-85b0-6f02e8cf3c22" providerId="ADAL" clId="{CE63F89A-A73A-417B-9346-9F1030FEE3E3}" dt="2023-07-25T13:57:54.890" v="6438" actId="20577"/>
          <ac:spMkLst>
            <pc:docMk/>
            <pc:sldMk cId="3760555974" sldId="2147479269"/>
            <ac:spMk id="2" creationId="{1FCC2AF2-8231-0D4E-78BB-A872332B7A5E}"/>
          </ac:spMkLst>
        </pc:spChg>
        <pc:spChg chg="mod">
          <ac:chgData name="Nicolas Delfosse" userId="d965f3d4-ea58-4afe-85b0-6f02e8cf3c22" providerId="ADAL" clId="{CE63F89A-A73A-417B-9346-9F1030FEE3E3}" dt="2023-07-25T13:58:23.560" v="6444" actId="20577"/>
          <ac:spMkLst>
            <pc:docMk/>
            <pc:sldMk cId="3760555974" sldId="2147479269"/>
            <ac:spMk id="3" creationId="{D71FC4A1-CF12-A9D7-6614-E9EE38FE5E9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5" creationId="{FB64F1B8-3AFF-4EE4-C8D0-0CFB62077BEA}"/>
          </ac:spMkLst>
        </pc:spChg>
        <pc:spChg chg="del mod">
          <ac:chgData name="Nicolas Delfosse" userId="d965f3d4-ea58-4afe-85b0-6f02e8cf3c22" providerId="ADAL" clId="{CE63F89A-A73A-417B-9346-9F1030FEE3E3}" dt="2023-07-25T13:33:25.903" v="5215" actId="478"/>
          <ac:spMkLst>
            <pc:docMk/>
            <pc:sldMk cId="3760555974" sldId="2147479269"/>
            <ac:spMk id="10" creationId="{62BA900A-655E-500B-F6B3-93300DB2FA18}"/>
          </ac:spMkLst>
        </pc:spChg>
        <pc:spChg chg="del mod">
          <ac:chgData name="Nicolas Delfosse" userId="d965f3d4-ea58-4afe-85b0-6f02e8cf3c22" providerId="ADAL" clId="{CE63F89A-A73A-417B-9346-9F1030FEE3E3}" dt="2023-07-25T13:33:23.491" v="5214" actId="478"/>
          <ac:spMkLst>
            <pc:docMk/>
            <pc:sldMk cId="3760555974" sldId="2147479269"/>
            <ac:spMk id="12" creationId="{ED02CB69-AC3C-B5F0-389C-5DBC9FC4A6B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3" creationId="{83BA12E7-43D3-1A7A-429F-93DF3BDFDFB1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6" creationId="{162C2593-4DB5-0870-3B10-FF37E3E584D8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7" creationId="{175EDE53-5C92-5015-FF74-DF2B6E9F24E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18" creationId="{8FC39133-3EC0-B917-95E3-7CC3E83E786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2" creationId="{0E9DED6D-F997-FF61-BD0E-247E035E714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3" creationId="{35B9453C-89A5-A0D7-96A9-9FFC26767A5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4" creationId="{3BC8A4C8-36B6-0392-EBBE-8B4C425F05F0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25" creationId="{DB243B5F-6315-FE6E-1C46-DCBABA5E7ECF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1" creationId="{A2F17803-7F20-5AC4-1774-D1FCC2150F34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2" creationId="{ED3914D5-F45C-EC8C-14F7-5C84551FCC42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3" creationId="{59E08904-D499-B3FB-9B5B-49F15CE7C22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4" creationId="{3428A0AB-B4FA-BE57-0F25-A7AEBE6F5059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5" creationId="{B7C7D330-25BE-EB42-44BC-C841CEC74705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6" creationId="{FFB1C364-9D4B-A698-BBF5-4EC0574925F5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7" creationId="{3B1700F5-E3DC-741C-62E7-EA319E081F47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8" creationId="{6263585D-CDBE-1331-04C3-375AB78D3FD1}"/>
          </ac:spMkLst>
        </pc:spChg>
        <pc:spChg chg="mod">
          <ac:chgData name="Nicolas Delfosse" userId="d965f3d4-ea58-4afe-85b0-6f02e8cf3c22" providerId="ADAL" clId="{CE63F89A-A73A-417B-9346-9F1030FEE3E3}" dt="2023-07-25T13:23:14.110" v="4736"/>
          <ac:spMkLst>
            <pc:docMk/>
            <pc:sldMk cId="3760555974" sldId="2147479269"/>
            <ac:spMk id="39" creationId="{67FA0FD8-91ED-C160-90D8-72D4347483C2}"/>
          </ac:spMkLst>
        </pc:spChg>
        <pc:grpChg chg="add mod">
          <ac:chgData name="Nicolas Delfosse" userId="d965f3d4-ea58-4afe-85b0-6f02e8cf3c22" providerId="ADAL" clId="{CE63F89A-A73A-417B-9346-9F1030FEE3E3}" dt="2023-07-25T13:23:23.309" v="4739" actId="1076"/>
          <ac:grpSpMkLst>
            <pc:docMk/>
            <pc:sldMk cId="3760555974" sldId="2147479269"/>
            <ac:grpSpMk id="4" creationId="{9866A55C-E95B-5060-A91D-8A9D12F1B5C5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6" creationId="{92F7357F-6F43-9C41-8F44-C3F8D9A97EC1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7" creationId="{CBBE68CE-D3AA-98BF-7057-E7614EFBD69F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8" creationId="{28194CB0-3CC3-F369-695B-FFB98C3F225B}"/>
          </ac:grpSpMkLst>
        </pc:grpChg>
        <pc:grpChg chg="mod">
          <ac:chgData name="Nicolas Delfosse" userId="d965f3d4-ea58-4afe-85b0-6f02e8cf3c22" providerId="ADAL" clId="{CE63F89A-A73A-417B-9346-9F1030FEE3E3}" dt="2023-07-25T13:23:14.110" v="4736"/>
          <ac:grpSpMkLst>
            <pc:docMk/>
            <pc:sldMk cId="3760555974" sldId="2147479269"/>
            <ac:grpSpMk id="9" creationId="{ACC645BD-54B4-7E2E-0D46-3FD8B18362E1}"/>
          </ac:grpSpMkLst>
        </pc:grpChg>
        <pc:grpChg chg="add mod">
          <ac:chgData name="Nicolas Delfosse" userId="d965f3d4-ea58-4afe-85b0-6f02e8cf3c22" providerId="ADAL" clId="{CE63F89A-A73A-417B-9346-9F1030FEE3E3}" dt="2023-07-25T13:23:23.309" v="4739" actId="1076"/>
          <ac:grpSpMkLst>
            <pc:docMk/>
            <pc:sldMk cId="3760555974" sldId="2147479269"/>
            <ac:grpSpMk id="30" creationId="{33493B71-60F2-4D36-727F-B5F5DC206AF5}"/>
          </ac:grpSpMkLst>
        </pc:grpChg>
        <pc:cxnChg chg="mod">
          <ac:chgData name="Nicolas Delfosse" userId="d965f3d4-ea58-4afe-85b0-6f02e8cf3c22" providerId="ADAL" clId="{CE63F89A-A73A-417B-9346-9F1030FEE3E3}" dt="2023-07-25T13:33:25.903" v="5215" actId="478"/>
          <ac:cxnSpMkLst>
            <pc:docMk/>
            <pc:sldMk cId="3760555974" sldId="2147479269"/>
            <ac:cxnSpMk id="11" creationId="{B834E855-2699-DFBC-4CD1-71F91AE668DC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14" creationId="{082A0A40-E214-C121-CD20-07ACE777E030}"/>
          </ac:cxnSpMkLst>
        </pc:cxnChg>
        <pc:cxnChg chg="mod">
          <ac:chgData name="Nicolas Delfosse" userId="d965f3d4-ea58-4afe-85b0-6f02e8cf3c22" providerId="ADAL" clId="{CE63F89A-A73A-417B-9346-9F1030FEE3E3}" dt="2023-07-25T13:33:23.491" v="5214" actId="478"/>
          <ac:cxnSpMkLst>
            <pc:docMk/>
            <pc:sldMk cId="3760555974" sldId="2147479269"/>
            <ac:cxnSpMk id="15" creationId="{039E73E0-4833-1FFF-44CF-ACDBB63DE8A0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19" creationId="{068EBE16-50F0-4615-D544-586697442DC9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0" creationId="{6B5324AC-AAF3-570A-11CD-A6678DA07C9F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1" creationId="{9EDC2422-C841-85B4-C1E6-CD5D4319ED3F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6" creationId="{184AE39B-8670-DB26-4D51-32470A6F68A8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7" creationId="{FA2259D6-3BBD-4891-6BF3-C6EC92ADC200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8" creationId="{75A85043-9939-C050-ADAA-3272A9E0D686}"/>
          </ac:cxnSpMkLst>
        </pc:cxnChg>
        <pc:cxnChg chg="mod">
          <ac:chgData name="Nicolas Delfosse" userId="d965f3d4-ea58-4afe-85b0-6f02e8cf3c22" providerId="ADAL" clId="{CE63F89A-A73A-417B-9346-9F1030FEE3E3}" dt="2023-07-25T13:23:14.110" v="4736"/>
          <ac:cxnSpMkLst>
            <pc:docMk/>
            <pc:sldMk cId="3760555974" sldId="2147479269"/>
            <ac:cxnSpMk id="29" creationId="{ED843054-CD2E-C34D-E72C-06016083DA63}"/>
          </ac:cxnSpMkLst>
        </pc:cxnChg>
      </pc:sldChg>
      <pc:sldChg chg="addSp delSp modSp new mod ord modTransition modAnim">
        <pc:chgData name="Nicolas Delfosse" userId="d965f3d4-ea58-4afe-85b0-6f02e8cf3c22" providerId="ADAL" clId="{CE63F89A-A73A-417B-9346-9F1030FEE3E3}" dt="2023-07-25T17:30:38.852" v="12043" actId="20577"/>
        <pc:sldMkLst>
          <pc:docMk/>
          <pc:sldMk cId="3253671682" sldId="2147479270"/>
        </pc:sldMkLst>
        <pc:spChg chg="mod">
          <ac:chgData name="Nicolas Delfosse" userId="d965f3d4-ea58-4afe-85b0-6f02e8cf3c22" providerId="ADAL" clId="{CE63F89A-A73A-417B-9346-9F1030FEE3E3}" dt="2023-07-25T17:30:38.852" v="12043" actId="20577"/>
          <ac:spMkLst>
            <pc:docMk/>
            <pc:sldMk cId="3253671682" sldId="2147479270"/>
            <ac:spMk id="2" creationId="{F737C534-9DA8-EDC4-0425-D94619DC802D}"/>
          </ac:spMkLst>
        </pc:spChg>
        <pc:spChg chg="mod">
          <ac:chgData name="Nicolas Delfosse" userId="d965f3d4-ea58-4afe-85b0-6f02e8cf3c22" providerId="ADAL" clId="{CE63F89A-A73A-417B-9346-9F1030FEE3E3}" dt="2023-07-25T14:10:13.817" v="6684" actId="20577"/>
          <ac:spMkLst>
            <pc:docMk/>
            <pc:sldMk cId="3253671682" sldId="2147479270"/>
            <ac:spMk id="3" creationId="{1395B004-BF7B-A744-5AF2-F524495180B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" creationId="{B0825638-8310-3E4C-0610-F5F995AE39D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4" creationId="{3CE2B7FA-51E2-4E66-4853-E47DD767C3B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5" creationId="{0E000383-0611-A863-732E-067065F668A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6" creationId="{97F9DF51-3C98-F554-BA61-2374460DE15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8" creationId="{CC55FB16-9C7F-9F56-4750-E823C8EEC9D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9" creationId="{4A4BE69F-F5BA-1EFD-1DE9-EF4E72A40BE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0" creationId="{020A5F7B-D30B-B48B-A2D1-EE435005CAC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4" creationId="{A70206DA-EE06-3485-B555-311E1B5E1CA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5" creationId="{94E12627-AE3E-71DE-A77B-4FF4FC4C546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6" creationId="{C672FDE4-79A4-8396-594E-47E8275CF831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27" creationId="{7EFFC260-E4CA-793D-0DA0-20F676A51D8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3" creationId="{C635D776-76B7-D788-7E02-32A731236237}"/>
          </ac:spMkLst>
        </pc:spChg>
        <pc:spChg chg="del mod">
          <ac:chgData name="Nicolas Delfosse" userId="d965f3d4-ea58-4afe-85b0-6f02e8cf3c22" providerId="ADAL" clId="{CE63F89A-A73A-417B-9346-9F1030FEE3E3}" dt="2023-07-25T13:32:58.824" v="5207" actId="478"/>
          <ac:spMkLst>
            <pc:docMk/>
            <pc:sldMk cId="3253671682" sldId="2147479270"/>
            <ac:spMk id="34" creationId="{0674DFEE-34CF-34B4-4EE1-06795AD00A8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5" creationId="{1FD41118-CA38-BB97-B9E7-F12F701CCA1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8" creationId="{C67C5342-D38F-2FB5-0447-57FD8FD2A22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39" creationId="{A5C51B8E-A070-DD71-49A7-44E170FF9E1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0" creationId="{31970CFC-C4FA-A347-B4E7-D892452D865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4" creationId="{3746C9A0-587F-95F1-3B16-2ACB64F1714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5" creationId="{DD3FC49F-373B-EA30-1224-77A6A04D752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6" creationId="{51381265-0E42-7D03-B3AC-6D8BB41D3BF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47" creationId="{75F08E12-6FD0-35CF-4CC6-579539991A4D}"/>
          </ac:spMkLst>
        </pc:spChg>
        <pc:spChg chg="del mod">
          <ac:chgData name="Nicolas Delfosse" userId="d965f3d4-ea58-4afe-85b0-6f02e8cf3c22" providerId="ADAL" clId="{CE63F89A-A73A-417B-9346-9F1030FEE3E3}" dt="2023-07-25T13:32:56.392" v="5206" actId="478"/>
          <ac:spMkLst>
            <pc:docMk/>
            <pc:sldMk cId="3253671682" sldId="2147479270"/>
            <ac:spMk id="54" creationId="{1A62C694-EE21-3607-5E90-A413E3F89D5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6" creationId="{55637285-E408-1EB0-DA42-4C3CCEC7913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57" creationId="{A599196E-1A7D-8B90-4048-DF7E284D9BE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0" creationId="{9EA3CCD2-9EDC-AD38-72A2-E9585D7CE79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1" creationId="{69C6FE60-321E-0112-6193-0027B11731B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2" creationId="{6B65E610-0360-6DFE-DB6F-A16A7E48F23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6" creationId="{5F05CAC9-3250-9801-7439-5EECB708BBB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7" creationId="{D2E15FE9-2ABD-B9B6-69F1-B53E927632E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8" creationId="{55A6539E-9272-67D8-AD9B-F024190A202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69" creationId="{E5AF7F3E-05E7-1395-EF8B-543A4975399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77" creationId="{0D06A9A2-A1F2-DF10-24FF-749208AE0437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79" creationId="{FC2C5C08-2518-E801-D577-1AA08530A98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0" creationId="{C35F5F92-70AA-92A5-7624-525E2CD9754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3" creationId="{0FD81800-83B0-E3BE-851F-C800C3E964F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4" creationId="{9A8FC4C0-A217-E214-F8E4-6E9E75BF05C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5" creationId="{E23A294E-29B3-BF2F-AE1E-6D382214C28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89" creationId="{1254FF6B-7E16-C1C9-D852-99A8FAA02D0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0" creationId="{F149D967-9A13-BF5A-8A4F-77BFC8EC879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1" creationId="{1096D69A-CD16-84F1-A974-3A9E76CB6BF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2" creationId="{D4D2026B-B15C-8D9B-F974-2CB7B49D5B3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8" creationId="{8E886BBB-C993-7A66-4D93-A9C9B7389E5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99" creationId="{91CBE4A2-4F18-6F69-FB52-7CCD30DA1E9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0" creationId="{0888B707-B0DA-2B55-6F42-1B24C9746723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1" creationId="{68D63012-230B-7B93-099E-16976469276D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2" creationId="{DB1D3F96-190B-116F-EDF6-6D4156D4705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3" creationId="{F2494470-80DC-53B9-07D1-DF8D99E1F78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4" creationId="{4303AEDF-B458-EB2F-A125-4F56D9A4644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5" creationId="{E9E7C4EF-3EA7-28D5-5BF6-8A10575BB84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6" creationId="{1E585DAF-B7FC-76C4-BEF9-865CC7D7918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7" creationId="{E4C328CF-400E-7802-7BFC-1B23B584E5E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8" creationId="{B846A8FF-0675-B136-91F4-5C2083F7CEC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09" creationId="{4C76B6AE-3537-7479-958D-95AB441C748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0" creationId="{4ECDEBF7-E934-4817-D606-45FA6280BBD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1" creationId="{041B4686-A1D3-C6D3-279B-E952A5EE541E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2" creationId="{9C315A9C-99E8-7373-462B-4DE4499D4125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3" creationId="{006FB838-F7F7-6D36-24CC-47873B5EF3EA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4" creationId="{E7896AC6-60C9-E852-9A72-3E3F8976C70B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5" creationId="{5D863123-D44D-DEE0-1326-5DBB4430CDF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6" creationId="{8E87B482-919C-48DC-5106-BD7A98AD77B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7" creationId="{61E450A8-2CA3-A04D-B542-EA3AE773856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8" creationId="{02A08DA7-B8BB-EC79-40F3-B6F932F7BB7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19" creationId="{E4275163-EA3B-62B9-90CF-A3A234CFB83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0" creationId="{8234C5D3-36AE-E5FC-847C-8B83CB623F19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1" creationId="{7CF9DCBB-6690-F888-D7D2-FE5B2A68C832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2" creationId="{14B35F9F-ECAF-73D3-900A-1D2D8BF7359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4" creationId="{815B9C1A-EDAF-8BA2-61AD-8C66EEC73F84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5" creationId="{DDF57D6A-EA78-85A6-8687-B3AC2FD1A9E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6" creationId="{990CE7C4-15B1-89CF-4A7F-D7CC27298458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7" creationId="{7AC4A5AD-838C-5B8D-DF38-A260E12B5130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29" creationId="{0137E651-6BA5-BD2B-76D3-124756D9152C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0" creationId="{D67214EB-F272-2592-02D1-6261CBD81216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1" creationId="{BD2E7101-4276-46DB-E19B-E754BDC39DEF}"/>
          </ac:spMkLst>
        </pc:spChg>
        <pc:spChg chg="mod">
          <ac:chgData name="Nicolas Delfosse" userId="d965f3d4-ea58-4afe-85b0-6f02e8cf3c22" providerId="ADAL" clId="{CE63F89A-A73A-417B-9346-9F1030FEE3E3}" dt="2023-07-25T13:23:42.820" v="4743"/>
          <ac:spMkLst>
            <pc:docMk/>
            <pc:sldMk cId="3253671682" sldId="2147479270"/>
            <ac:spMk id="132" creationId="{16E32969-C74A-51CB-7E2D-059A9B5F11DE}"/>
          </ac:spMkLst>
        </pc:s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4" creationId="{9E96AE78-EDC4-F04F-7FD1-1A4F5E824F20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6" creationId="{E65A9E51-A3A2-2FA5-7AAA-3F31BA273D30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" creationId="{5EB67353-0F06-166A-4788-5AE296AD182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8" creationId="{EE101996-1355-9C25-0B40-63860EAD8E6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9" creationId="{346C53A7-C594-6A47-AD1F-612774FF8C3D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0" creationId="{A73083BE-5735-EE42-F278-F6EABE0CD2F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1" creationId="{8B61245E-590D-D59E-D42A-699E9482290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2" creationId="{B688F9F5-B334-8D72-8D16-58300476C61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13" creationId="{DD82EB53-7183-26B8-8BAB-46199E97E607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0" creationId="{B2B6920E-8B09-28E0-0073-B02BAAAF57D8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1" creationId="{E693671B-CB03-E014-9304-C201EB06F756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32" creationId="{FB146267-0942-EE98-3576-967B3BF8F383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1" creationId="{C6E89444-8859-7645-BFCE-0B0F18C2F25F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2" creationId="{A283DD4C-C4C8-CE9A-81FA-D9DE1C4F634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53" creationId="{9C0EDBDB-7D58-F704-3619-7A4182EF96DE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4" creationId="{2DFAE195-7FB1-7F0E-7704-96A9A84DA81D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5" creationId="{7443C1C5-7F3E-AF3E-11B2-691987545F31}"/>
          </ac:grpSpMkLst>
        </pc:grpChg>
        <pc:grpChg chg="mod">
          <ac:chgData name="Nicolas Delfosse" userId="d965f3d4-ea58-4afe-85b0-6f02e8cf3c22" providerId="ADAL" clId="{CE63F89A-A73A-417B-9346-9F1030FEE3E3}" dt="2023-07-25T13:23:42.820" v="4743"/>
          <ac:grpSpMkLst>
            <pc:docMk/>
            <pc:sldMk cId="3253671682" sldId="2147479270"/>
            <ac:grpSpMk id="76" creationId="{A3CB2791-8A06-9BF9-3D6B-3C06EABB7B78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97" creationId="{2596DB64-1B80-6635-D462-F11B6D971D0D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123" creationId="{2C62B366-DF23-B07D-1070-C4CCE4CF427C}"/>
          </ac:grpSpMkLst>
        </pc:grpChg>
        <pc:grpChg chg="add mod">
          <ac:chgData name="Nicolas Delfosse" userId="d965f3d4-ea58-4afe-85b0-6f02e8cf3c22" providerId="ADAL" clId="{CE63F89A-A73A-417B-9346-9F1030FEE3E3}" dt="2023-07-25T13:23:45.420" v="4744" actId="1076"/>
          <ac:grpSpMkLst>
            <pc:docMk/>
            <pc:sldMk cId="3253671682" sldId="2147479270"/>
            <ac:grpSpMk id="128" creationId="{52C4FF70-8656-1D99-C3B1-95C8F80E74F9}"/>
          </ac:grpSpMkLst>
        </pc:grp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17" creationId="{584E6647-E794-4F48-2709-6E30F1960DFF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21" creationId="{00BD5E1F-6391-7B13-3ECB-4C834CE38796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22" creationId="{FD0692CF-EFB6-661A-6BA5-6F20F72161A4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23" creationId="{EB997AD5-75AB-41B3-5166-F9BAFBB4DEE4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28" creationId="{55516B95-8CC4-DBD4-EDE7-235B94C3C5BA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29" creationId="{483D4C8F-7988-72C5-4295-8D7E2D4FF3D2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36" creationId="{895B96CC-1B71-E621-7508-81D024FD041D}"/>
          </ac:cxnSpMkLst>
        </pc:cxnChg>
        <pc:cxnChg chg="mod">
          <ac:chgData name="Nicolas Delfosse" userId="d965f3d4-ea58-4afe-85b0-6f02e8cf3c22" providerId="ADAL" clId="{CE63F89A-A73A-417B-9346-9F1030FEE3E3}" dt="2023-07-25T13:32:58.824" v="5207" actId="478"/>
          <ac:cxnSpMkLst>
            <pc:docMk/>
            <pc:sldMk cId="3253671682" sldId="2147479270"/>
            <ac:cxnSpMk id="37" creationId="{A60FAD0C-D095-06F2-D95D-9EAB404A3FD6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41" creationId="{7A6D7E0B-0133-5A7D-1B4C-B253E8587D77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42" creationId="{C7922A10-6AE2-03D8-AA93-D084557128BD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43" creationId="{5DF24792-0C56-0339-B767-15EFE8E458A7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48" creationId="{3B6FD4AA-8435-925E-F392-1B4ACBD1F23A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49" creationId="{50B9A185-63D4-6389-D4D3-90CE5B0DAA3F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50" creationId="{6B6304CE-DE2B-6527-BC36-66F854619F2D}"/>
          </ac:cxnSpMkLst>
        </pc:cxnChg>
        <pc:cxnChg chg="mod">
          <ac:chgData name="Nicolas Delfosse" userId="d965f3d4-ea58-4afe-85b0-6f02e8cf3c22" providerId="ADAL" clId="{CE63F89A-A73A-417B-9346-9F1030FEE3E3}" dt="2023-07-25T13:32:56.392" v="5206" actId="478"/>
          <ac:cxnSpMkLst>
            <pc:docMk/>
            <pc:sldMk cId="3253671682" sldId="2147479270"/>
            <ac:cxnSpMk id="55" creationId="{32E3EC9C-75B9-D31A-492F-3372D97D6DAE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58" creationId="{24CBE0C7-DF7C-A262-98A5-B37FE16E0D31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59" creationId="{EB606A7C-57C3-9D29-3E10-E524F04D54D6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63" creationId="{4C9B7261-D96E-28D6-2995-92A65F9196F1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64" creationId="{441A1393-946C-DE04-2D10-7770A390F36E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65" creationId="{85C36D06-CFF2-305A-F274-DAA7B41D9C90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70" creationId="{94C80414-508E-F5D5-FD83-C92FEAE8F444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71" creationId="{983AD8D8-3369-801E-1414-D4F34BCE0ECD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72" creationId="{078E7C5A-334F-A00E-7573-16BA2349854B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73" creationId="{C7FE9D74-A827-DA9F-348F-3CD0A711EF15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78" creationId="{0E458695-F418-80C6-9E47-61BD56AA692C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81" creationId="{6B3BD248-4F17-2C4C-DA3B-187700A85112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82" creationId="{DA72C457-90F2-287E-3782-DB790A0D718E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86" creationId="{375C7D12-C6FD-21A0-0AEA-65051875794A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87" creationId="{D1D021D2-106A-FCDA-07FE-DBBFFD94FCDB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88" creationId="{9123D6EF-7450-3B93-545A-623E5C0D9289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93" creationId="{29942105-0266-E169-F7B4-1910FBB95356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94" creationId="{F7D90404-7D83-2CCF-52A5-65EDEA4EE5AB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95" creationId="{78571481-566D-49F9-B266-5DBF715D9F93}"/>
          </ac:cxnSpMkLst>
        </pc:cxnChg>
        <pc:cxnChg chg="mod">
          <ac:chgData name="Nicolas Delfosse" userId="d965f3d4-ea58-4afe-85b0-6f02e8cf3c22" providerId="ADAL" clId="{CE63F89A-A73A-417B-9346-9F1030FEE3E3}" dt="2023-07-25T13:23:42.820" v="4743"/>
          <ac:cxnSpMkLst>
            <pc:docMk/>
            <pc:sldMk cId="3253671682" sldId="2147479270"/>
            <ac:cxnSpMk id="96" creationId="{3E935BEA-4130-FDDF-2FA6-D2EC0F1498AA}"/>
          </ac:cxnSpMkLst>
        </pc:cxnChg>
      </pc:sldChg>
      <pc:sldChg chg="modSp new del mod">
        <pc:chgData name="Nicolas Delfosse" userId="d965f3d4-ea58-4afe-85b0-6f02e8cf3c22" providerId="ADAL" clId="{CE63F89A-A73A-417B-9346-9F1030FEE3E3}" dt="2023-07-25T14:12:44.434" v="6792" actId="47"/>
        <pc:sldMkLst>
          <pc:docMk/>
          <pc:sldMk cId="3658414292" sldId="2147479271"/>
        </pc:sldMkLst>
        <pc:spChg chg="mod">
          <ac:chgData name="Nicolas Delfosse" userId="d965f3d4-ea58-4afe-85b0-6f02e8cf3c22" providerId="ADAL" clId="{CE63F89A-A73A-417B-9346-9F1030FEE3E3}" dt="2023-07-25T13:36:20.459" v="5400" actId="20577"/>
          <ac:spMkLst>
            <pc:docMk/>
            <pc:sldMk cId="3658414292" sldId="2147479271"/>
            <ac:spMk id="2" creationId="{BF878E37-8D5A-AAA3-DFA7-8B7A02046AA3}"/>
          </ac:spMkLst>
        </pc:spChg>
        <pc:spChg chg="mod">
          <ac:chgData name="Nicolas Delfosse" userId="d965f3d4-ea58-4afe-85b0-6f02e8cf3c22" providerId="ADAL" clId="{CE63F89A-A73A-417B-9346-9F1030FEE3E3}" dt="2023-07-25T13:37:08.810" v="5563" actId="20577"/>
          <ac:spMkLst>
            <pc:docMk/>
            <pc:sldMk cId="3658414292" sldId="2147479271"/>
            <ac:spMk id="3" creationId="{997F60BC-C68F-0CFE-E924-7CD27B992168}"/>
          </ac:spMkLst>
        </pc:spChg>
      </pc:sldChg>
      <pc:sldChg chg="addSp delSp modSp new del mod">
        <pc:chgData name="Nicolas Delfosse" userId="d965f3d4-ea58-4afe-85b0-6f02e8cf3c22" providerId="ADAL" clId="{CE63F89A-A73A-417B-9346-9F1030FEE3E3}" dt="2023-07-25T14:06:55.589" v="6567" actId="47"/>
        <pc:sldMkLst>
          <pc:docMk/>
          <pc:sldMk cId="1046408855" sldId="2147479272"/>
        </pc:sldMkLst>
        <pc:spChg chg="mod">
          <ac:chgData name="Nicolas Delfosse" userId="d965f3d4-ea58-4afe-85b0-6f02e8cf3c22" providerId="ADAL" clId="{CE63F89A-A73A-417B-9346-9F1030FEE3E3}" dt="2023-07-25T14:05:58.261" v="6533" actId="20577"/>
          <ac:spMkLst>
            <pc:docMk/>
            <pc:sldMk cId="1046408855" sldId="2147479272"/>
            <ac:spMk id="2" creationId="{C50B551C-6862-E218-0C9F-9694B77B4525}"/>
          </ac:spMkLst>
        </pc:spChg>
        <pc:spChg chg="del">
          <ac:chgData name="Nicolas Delfosse" userId="d965f3d4-ea58-4afe-85b0-6f02e8cf3c22" providerId="ADAL" clId="{CE63F89A-A73A-417B-9346-9F1030FEE3E3}" dt="2023-07-25T14:06:01.137" v="6534" actId="478"/>
          <ac:spMkLst>
            <pc:docMk/>
            <pc:sldMk cId="1046408855" sldId="2147479272"/>
            <ac:spMk id="3" creationId="{B3ACBA1B-4F44-DEB3-1C8F-AB32B5D2BFC5}"/>
          </ac:spMkLst>
        </pc:spChg>
        <pc:spChg chg="add del mod">
          <ac:chgData name="Nicolas Delfosse" userId="d965f3d4-ea58-4afe-85b0-6f02e8cf3c22" providerId="ADAL" clId="{CE63F89A-A73A-417B-9346-9F1030FEE3E3}" dt="2023-07-25T14:06:47.556" v="6566" actId="478"/>
          <ac:spMkLst>
            <pc:docMk/>
            <pc:sldMk cId="1046408855" sldId="2147479272"/>
            <ac:spMk id="4" creationId="{F6FCCD7C-CCB7-DFA3-5928-F90C3D3C9E67}"/>
          </ac:spMkLst>
        </pc:spChg>
      </pc:sldChg>
      <pc:sldChg chg="modSp new mod ord">
        <pc:chgData name="Nicolas Delfosse" userId="d965f3d4-ea58-4afe-85b0-6f02e8cf3c22" providerId="ADAL" clId="{CE63F89A-A73A-417B-9346-9F1030FEE3E3}" dt="2023-07-25T17:30:45.704" v="12051" actId="20577"/>
        <pc:sldMkLst>
          <pc:docMk/>
          <pc:sldMk cId="1586146435" sldId="2147479272"/>
        </pc:sldMkLst>
        <pc:spChg chg="mod">
          <ac:chgData name="Nicolas Delfosse" userId="d965f3d4-ea58-4afe-85b0-6f02e8cf3c22" providerId="ADAL" clId="{CE63F89A-A73A-417B-9346-9F1030FEE3E3}" dt="2023-07-25T17:30:45.704" v="12051" actId="20577"/>
          <ac:spMkLst>
            <pc:docMk/>
            <pc:sldMk cId="1586146435" sldId="2147479272"/>
            <ac:spMk id="2" creationId="{53998196-46EF-C47A-D311-3DCBC3D8BB9E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3:41:28.914" v="5604" actId="47"/>
        <pc:sldMkLst>
          <pc:docMk/>
          <pc:sldMk cId="1688957553" sldId="2147479272"/>
        </pc:sldMkLst>
        <pc:spChg chg="mod">
          <ac:chgData name="Nicolas Delfosse" userId="d965f3d4-ea58-4afe-85b0-6f02e8cf3c22" providerId="ADAL" clId="{CE63F89A-A73A-417B-9346-9F1030FEE3E3}" dt="2023-07-25T13:41:20.023" v="5603" actId="20577"/>
          <ac:spMkLst>
            <pc:docMk/>
            <pc:sldMk cId="1688957553" sldId="2147479272"/>
            <ac:spMk id="2" creationId="{A744790F-9708-0ED4-63D3-61ED338E320C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4:09:19.461" v="6627" actId="47"/>
        <pc:sldMkLst>
          <pc:docMk/>
          <pc:sldMk cId="4049580757" sldId="2147479272"/>
        </pc:sldMkLst>
        <pc:spChg chg="mod">
          <ac:chgData name="Nicolas Delfosse" userId="d965f3d4-ea58-4afe-85b0-6f02e8cf3c22" providerId="ADAL" clId="{CE63F89A-A73A-417B-9346-9F1030FEE3E3}" dt="2023-07-25T14:08:37.669" v="6626" actId="20577"/>
          <ac:spMkLst>
            <pc:docMk/>
            <pc:sldMk cId="4049580757" sldId="2147479272"/>
            <ac:spMk id="2" creationId="{3E21C9FA-9391-5C97-C3C3-4BB450BA37D8}"/>
          </ac:spMkLst>
        </pc:spChg>
      </pc:sldChg>
      <pc:sldChg chg="new del">
        <pc:chgData name="Nicolas Delfosse" userId="d965f3d4-ea58-4afe-85b0-6f02e8cf3c22" providerId="ADAL" clId="{CE63F89A-A73A-417B-9346-9F1030FEE3E3}" dt="2023-07-25T14:53:44.455" v="7908" actId="680"/>
        <pc:sldMkLst>
          <pc:docMk/>
          <pc:sldMk cId="1750474853" sldId="2147479273"/>
        </pc:sldMkLst>
      </pc:sldChg>
      <pc:sldChg chg="modSp new del mod">
        <pc:chgData name="Nicolas Delfosse" userId="d965f3d4-ea58-4afe-85b0-6f02e8cf3c22" providerId="ADAL" clId="{CE63F89A-A73A-417B-9346-9F1030FEE3E3}" dt="2023-07-25T14:28:02.841" v="7050" actId="47"/>
        <pc:sldMkLst>
          <pc:docMk/>
          <pc:sldMk cId="2131407042" sldId="2147479273"/>
        </pc:sldMkLst>
        <pc:spChg chg="mod">
          <ac:chgData name="Nicolas Delfosse" userId="d965f3d4-ea58-4afe-85b0-6f02e8cf3c22" providerId="ADAL" clId="{CE63F89A-A73A-417B-9346-9F1030FEE3E3}" dt="2023-07-25T14:28:00.472" v="7049" actId="20577"/>
          <ac:spMkLst>
            <pc:docMk/>
            <pc:sldMk cId="2131407042" sldId="2147479273"/>
            <ac:spMk id="2" creationId="{22CFA0DC-6019-4073-EAED-6A1B7151F1C9}"/>
          </ac:spMkLst>
        </pc:spChg>
      </pc:sldChg>
      <pc:sldChg chg="addSp delSp modSp new mod modAnim">
        <pc:chgData name="Nicolas Delfosse" userId="d965f3d4-ea58-4afe-85b0-6f02e8cf3c22" providerId="ADAL" clId="{CE63F89A-A73A-417B-9346-9F1030FEE3E3}" dt="2023-07-25T17:37:13.407" v="12269"/>
        <pc:sldMkLst>
          <pc:docMk/>
          <pc:sldMk cId="2540553863" sldId="2147479273"/>
        </pc:sldMkLst>
        <pc:spChg chg="mod">
          <ac:chgData name="Nicolas Delfosse" userId="d965f3d4-ea58-4afe-85b0-6f02e8cf3c22" providerId="ADAL" clId="{CE63F89A-A73A-417B-9346-9F1030FEE3E3}" dt="2023-07-25T14:58:50.095" v="8148" actId="20577"/>
          <ac:spMkLst>
            <pc:docMk/>
            <pc:sldMk cId="2540553863" sldId="2147479273"/>
            <ac:spMk id="2" creationId="{FA2DFD33-4BEA-D007-A762-DD6D4D879EEB}"/>
          </ac:spMkLst>
        </pc:spChg>
        <pc:spChg chg="del">
          <ac:chgData name="Nicolas Delfosse" userId="d965f3d4-ea58-4afe-85b0-6f02e8cf3c22" providerId="ADAL" clId="{CE63F89A-A73A-417B-9346-9F1030FEE3E3}" dt="2023-07-25T14:54:24.893" v="7917" actId="478"/>
          <ac:spMkLst>
            <pc:docMk/>
            <pc:sldMk cId="2540553863" sldId="2147479273"/>
            <ac:spMk id="3" creationId="{2BE60306-ACCD-A264-5F78-90814752D6AB}"/>
          </ac:spMkLst>
        </pc:spChg>
        <pc:spChg chg="add mod">
          <ac:chgData name="Nicolas Delfosse" userId="d965f3d4-ea58-4afe-85b0-6f02e8cf3c22" providerId="ADAL" clId="{CE63F89A-A73A-417B-9346-9F1030FEE3E3}" dt="2023-07-25T17:36:47.318" v="12268" actId="1076"/>
          <ac:spMkLst>
            <pc:docMk/>
            <pc:sldMk cId="2540553863" sldId="2147479273"/>
            <ac:spMk id="3" creationId="{D24DBD42-02C1-3BAC-F6E1-FD9576B557F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" creationId="{1835DFA4-2E53-9760-BE36-DE99D537A1B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" creationId="{4901FF94-6CDF-AE1A-BFA2-10758B91E49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" creationId="{6D2BFBA2-CFDC-3A35-5BCB-FF0B57DC1FB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" creationId="{B8B47D1E-92A2-F131-9B54-DFDB5862BA0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" creationId="{10B2EE63-3F9D-3B4A-7881-31BABAEDFC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" creationId="{461B6320-5C77-8E68-2D35-2C5730AE500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" creationId="{A408D8BE-5C26-A915-0587-62B0B377918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" creationId="{E9028492-35A6-1170-7505-7D4E32D595B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" creationId="{90FDC696-BE75-B358-5D28-6B39A3CAC1E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2" creationId="{4F8FB063-F3FD-0910-57B4-CD50AB161EB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3" creationId="{058A21F5-E359-C9F1-B403-EF1371A3E37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8" creationId="{9069166E-AA4C-22CC-45DE-298FFD03E6B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9" creationId="{65BD8342-18E6-BDBD-55D5-3E3E3E93858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0" creationId="{69EAA268-42F8-B1E7-C80C-D0632A28FCB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5" creationId="{3DA2D390-1DBC-275F-2FFC-8A7FCCCE4D0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6" creationId="{D9BD4C44-B309-F45D-7F8C-E9F3D819561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37" creationId="{7CAC97B7-8941-8F55-5EE2-BB74032A44F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2" creationId="{EDA96C75-E51D-85D6-5740-D5C2E27358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3" creationId="{358921C7-4DE7-35AF-011E-008B62EDB33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8" creationId="{D1794329-DE09-CAA1-2C33-C2043ACBFD2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49" creationId="{7319861F-4030-AEFA-7309-07C3503D0D6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4" creationId="{F488092D-5075-9C83-7B73-B8186817E0C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55" creationId="{BF6EFEAA-D94C-76E5-086A-16A88F5AAEA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0" creationId="{FD6B499F-B4A3-C9A9-2E39-0B50B24011C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1" creationId="{D25E5E23-422A-E421-BB20-D50CDAAD3EA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2" creationId="{B2EB70A4-12F3-33F2-459D-E11DFE980EC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7" creationId="{216123DE-740E-B457-BA66-590E596003E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68" creationId="{51E0A3BE-9962-385E-CD82-B9FB0FD5A73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3" creationId="{AF7A0C3C-8900-809A-C5AF-FCBBBD2179C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4" creationId="{AFAE6320-0682-379B-AC0B-2F3E457B1D9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79" creationId="{C0A32B8B-B341-4916-2398-A557417C06E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0" creationId="{DE1B6045-F229-752D-DB2B-EBFA8E10499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5" creationId="{1D514142-1FFA-B1D5-B533-7D300753C98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6" creationId="{91D3BBFF-3B01-003D-5E3C-FD0B92274E9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87" creationId="{EF445AF1-81B5-6A69-D4AD-8B417D89655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2" creationId="{0B8DDA97-CCB6-58F2-79E0-135131B6648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3" creationId="{EA6D2E87-AA06-EED5-87B3-8CD386EC748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8" creationId="{4AE51651-9B73-7C06-2153-1DD418AE4BD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99" creationId="{F7F3EAA0-7550-8D26-E40A-6017B3B2D42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04" creationId="{49651D1E-FD4D-F31F-93C5-10F126F7F58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05" creationId="{20BBCA2A-338D-734D-147E-1D1A557EC00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0" creationId="{31E6438F-76E9-B88D-9D3A-A087511A610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3" creationId="{8BD068AC-5DC2-1A0E-A52C-5000F88883B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6" creationId="{20B3AB62-3E79-B8D2-73F4-3C8B2E6D48C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19" creationId="{5CDD74BF-D95D-B544-5078-8D7D33215F2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2" creationId="{609760F6-05C7-7297-558F-FBDAA248C4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5" creationId="{4074C83A-5FA3-6B75-9797-34564A05F64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28" creationId="{F6919233-3531-96B1-6F3F-2710AB5A017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31" creationId="{1799E736-524C-7E18-3DAC-296F7CE5D61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4" creationId="{6A1971F7-0330-1770-A17F-C192DD10142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6" creationId="{D28D313A-D80D-B200-A430-BDA34F861F2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7" creationId="{65F275F2-0B27-BF02-972B-9E4E89519E9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8" creationId="{B2366C10-7E73-30C3-D618-8E7A39B4B46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49" creationId="{42462986-7E88-AFB6-4A7D-E1003155384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0" creationId="{ABE5CE44-E5A9-6C3A-774B-80ECBB17976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1" creationId="{95CEA37C-33CF-FE26-4A07-35A04D1E2454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2" creationId="{A0F5DC2D-80A3-8A9F-7C3D-F7B1C7AC114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3" creationId="{D0CB6DB3-5E33-C6CC-022E-60FD6D726D1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4" creationId="{AF835D1D-80C5-EE0A-16A0-41E46996825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5" creationId="{88080248-83D8-E682-534C-E320434008D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6" creationId="{3FE0EEA8-CB22-B6AD-FA1F-00C7C21BFCAF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57" creationId="{DEBC5AB9-323B-E5A7-0934-2CC7D59764C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7" creationId="{5AA20DBA-151A-ABA6-374F-7EC5F50C417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8" creationId="{4CC80551-D508-7B7D-62ED-BC625D955F9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69" creationId="{D524958B-E6AC-8D71-2BE7-786001EBA09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0" creationId="{A2B8E995-6BD0-C280-DC84-EFDEE6ADAD6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1" creationId="{CD071358-6DF5-0C1E-424B-D65547D5B6F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2" creationId="{51E44D95-9650-A106-6FBF-357A458B42E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3" creationId="{F4D3B70D-3A37-C431-8A32-37EB19FD4607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4" creationId="{0C244B98-E54B-EBE7-BCBF-7839AFBC496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5" creationId="{7AD0C42B-8F76-2039-24FF-21482201535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6" creationId="{29AB4F4B-8276-67CC-B35A-F33D1725A61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7" creationId="{C30C8C0C-E022-AC44-A5D7-BFF88DF661D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8" creationId="{AFCA9CB6-CC30-B2EA-A2E6-0764CA708D3C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79" creationId="{8D384E94-7EEA-7816-3EBA-1DD06C221D4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0" creationId="{A22C676F-BCF9-8BAE-B022-237C6C6D9FC5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1" creationId="{E6C55043-A83B-A973-2A8D-77489FEF22A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2" creationId="{EBFA3DD5-0347-B350-4A1D-DCAC458387A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3" creationId="{4DA8AAEB-93E9-26AC-493D-6A0CD07AB2B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4" creationId="{2B6B37EC-B55E-EA05-75B3-ECA6D7CEC9D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5" creationId="{E19966BF-B626-0700-C170-5E25FD202C1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6" creationId="{032013F0-2C04-7C30-46D0-B41F89F72A82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7" creationId="{0163E448-2707-AAF2-E00D-DCCA28AFE98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8" creationId="{6D3FA2BF-7B72-0AAD-A674-0B6C971295B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89" creationId="{3570109D-2A2F-4F46-CDD4-DE8BF47727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0" creationId="{0A618C3F-5BB7-B762-4453-23EC476FF261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1" creationId="{FFE8AB71-E4D6-546D-E905-1F91AD0EF26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2" creationId="{6CE234CC-6F5E-8F2B-3F5F-47488A9F2D2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3" creationId="{4591B8E8-88CF-82EC-F250-120F5461554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4" creationId="{BDFCD054-2D4B-A400-23A4-A61112952C0A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5" creationId="{ADC0BE46-653B-2266-FDBB-57E75CFC2EA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196" creationId="{CA4DD742-556C-2D47-7D90-98C79C96C34B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0" creationId="{D2868B8A-0F26-3925-8B55-641925E3DE9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1" creationId="{DD24E76D-C038-BF88-FC77-C9B1CEF3D576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2" creationId="{D3406D48-B7DF-FEC7-C94D-5DACDF7A0B2E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3" creationId="{08D58D87-329F-AE7D-88A6-6FC487F9C40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4" creationId="{9F196B20-1F83-8F6B-2D4F-5540618F8AFD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5" creationId="{61B39FD1-DA1B-A2ED-0FD8-F60F72910058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8" creationId="{DCF3487E-D8E5-0530-5C9F-3FC0DF95DC83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09" creationId="{209E1515-FCDD-832F-44B3-F5F9E97B2590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0" creationId="{9AA6CD58-BD1E-963D-E7A4-A9F98D9AF5F9}"/>
          </ac:spMkLst>
        </pc:spChg>
        <pc:spChg chg="mod">
          <ac:chgData name="Nicolas Delfosse" userId="d965f3d4-ea58-4afe-85b0-6f02e8cf3c22" providerId="ADAL" clId="{CE63F89A-A73A-417B-9346-9F1030FEE3E3}" dt="2023-07-25T14:54:25.524" v="7918"/>
          <ac:spMkLst>
            <pc:docMk/>
            <pc:sldMk cId="2540553863" sldId="2147479273"/>
            <ac:spMk id="211" creationId="{E0CECA32-435F-90B2-1C9D-8390388D3113}"/>
          </ac:spMkLst>
        </pc:spChg>
        <pc:grpChg chg="add mod">
          <ac:chgData name="Nicolas Delfosse" userId="d965f3d4-ea58-4afe-85b0-6f02e8cf3c22" providerId="ADAL" clId="{CE63F89A-A73A-417B-9346-9F1030FEE3E3}" dt="2023-07-25T14:55:21.353" v="7926" actId="1076"/>
          <ac:grpSpMkLst>
            <pc:docMk/>
            <pc:sldMk cId="2540553863" sldId="2147479273"/>
            <ac:grpSpMk id="4" creationId="{2B990961-5CBF-E7AB-37C0-D50822DD07F5}"/>
          </ac:grpSpMkLst>
        </pc:grpChg>
        <pc:grpChg chg="add mod">
          <ac:chgData name="Nicolas Delfosse" userId="d965f3d4-ea58-4afe-85b0-6f02e8cf3c22" providerId="ADAL" clId="{CE63F89A-A73A-417B-9346-9F1030FEE3E3}" dt="2023-07-25T14:55:16.784" v="7925" actId="1076"/>
          <ac:grpSpMkLst>
            <pc:docMk/>
            <pc:sldMk cId="2540553863" sldId="2147479273"/>
            <ac:grpSpMk id="134" creationId="{67E04F39-60E2-26A4-2B80-85EE51C8033F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5" creationId="{031AE8A2-0EEF-D66B-9C6E-8CC86025187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6" creationId="{1E44165E-FDB8-8562-7397-28495D216814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7" creationId="{11B79146-371A-A9F3-FF01-F174D155058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8" creationId="{09EC2016-72FC-EBD5-5F67-24D1EE605663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39" creationId="{976AC211-E173-FB19-A04B-0E8C96FCB2B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0" creationId="{EDA652A6-F40B-6278-5EFB-A3E9B3459D8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1" creationId="{2E801521-A655-1120-B01B-1AB530AB052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2" creationId="{EA9FC43F-4AE1-BF75-F380-CD5CE18DEE0C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3" creationId="{DD5FE243-7F0D-2807-BCC3-DBAB88C92F1B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45" creationId="{ABC0898C-95EA-4E81-FE6E-E7F06C1CD3EE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58" creationId="{FC45DAFD-4F8B-5698-8D29-2A8CD61DA5D0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59" creationId="{9E4717A5-6196-5C65-53EB-9EA9F7DD064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0" creationId="{4E8F70B9-0F67-9E98-4C26-8F23619B263F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1" creationId="{654FBB8E-6B0A-1AB0-4BBA-ED71793793D3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2" creationId="{DF424E1A-C455-C6B2-6DB6-44CBD4D8DB19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3" creationId="{A1460D2B-15F2-A0A8-1052-58BBBBC02A1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4" creationId="{704E3EB6-D3B1-0853-794D-9DF726287F35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5" creationId="{253FC269-9A19-56DB-D615-27F6EE1ECA2D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66" creationId="{6C63DCE4-831D-1F58-8EE3-4495BDA12FD7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7" creationId="{AF245F7D-1C60-7D6C-F6FE-DD341133FB67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8" creationId="{4C146C23-3EDF-B9AC-DF2C-34F4F829248A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199" creationId="{BCF97115-EA9A-B832-A4C5-368B93F70B39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206" creationId="{01A4F06F-E156-8C85-4151-F3A4FA22C56B}"/>
          </ac:grpSpMkLst>
        </pc:grpChg>
        <pc:grpChg chg="mod">
          <ac:chgData name="Nicolas Delfosse" userId="d965f3d4-ea58-4afe-85b0-6f02e8cf3c22" providerId="ADAL" clId="{CE63F89A-A73A-417B-9346-9F1030FEE3E3}" dt="2023-07-25T14:54:25.524" v="7918"/>
          <ac:grpSpMkLst>
            <pc:docMk/>
            <pc:sldMk cId="2540553863" sldId="2147479273"/>
            <ac:grpSpMk id="207" creationId="{AE9C17F4-E5EC-5E28-A808-1EC1E5104D4F}"/>
          </ac:grpSpMkLst>
        </pc:grpChg>
        <pc:graphicFrameChg chg="add mod modGraphic">
          <ac:chgData name="Nicolas Delfosse" userId="d965f3d4-ea58-4afe-85b0-6f02e8cf3c22" providerId="ADAL" clId="{CE63F89A-A73A-417B-9346-9F1030FEE3E3}" dt="2023-07-25T15:01:47.914" v="8230" actId="1076"/>
          <ac:graphicFrameMkLst>
            <pc:docMk/>
            <pc:sldMk cId="2540553863" sldId="2147479273"/>
            <ac:graphicFrameMk id="212" creationId="{19D2D0F3-9CA5-D1B6-D1AB-6D61E965DCE0}"/>
          </ac:graphicFrameMkLst>
        </pc:graphicFrame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" creationId="{6534D3C5-3714-BB1C-70D9-804F06437D4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" creationId="{0152AAD6-2E94-790D-B0D2-A84CA48C3E7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" creationId="{C6257F47-E5DE-678E-A91A-1F70650C506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" creationId="{A9DF7C2A-30DF-FA58-04E4-443F1D49039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7" creationId="{F5045FF2-1212-58DE-7635-D7412A6DD65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8" creationId="{38EC2B7A-CA14-C352-9670-8B27EAA5439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9" creationId="{C9DDE060-A9FC-8A25-747C-39C23B9EC17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0" creationId="{ECFE0E52-3FC8-45BD-FBAE-0169089EB60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4" creationId="{91B19CC1-DC0D-D417-592A-926854DA664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5" creationId="{EF998A17-D80A-6A33-DE18-F8C31E76635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6" creationId="{7286808B-CC3F-E137-896E-9DF6B071549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27" creationId="{C9B3D90A-8B9F-E153-B406-47326D9B3CA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1" creationId="{732851F9-23DA-7594-6E70-F1255EB66B4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2" creationId="{0DD04133-5734-F609-FD57-64565E8DB03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3" creationId="{1FDEF184-ED71-DDF4-4F87-D004F084FA4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4" creationId="{1F8E5762-DBCA-A28B-BE8C-F0B27D253DF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8" creationId="{3C5D2299-B3BC-B592-B0D7-E6F758FECE3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39" creationId="{4386C1DE-2145-DE6F-23D7-7A4904E7A58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0" creationId="{5996E0EE-4841-A5B7-7E73-89018204B3B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1" creationId="{58245DCD-0646-84DA-D0AA-F4A93349CEA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4" creationId="{219476B6-0528-FCC6-E867-A59ACF9FE8E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5" creationId="{93320C70-4ECC-415F-F3A4-BB7647781D7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6" creationId="{B9A47380-6B54-4664-B7A9-3E1BB9EDA1E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47" creationId="{726A314D-0A83-80E1-D311-11E5A02302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0" creationId="{522F0EFE-4E88-2318-3B22-1E334E02E91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1" creationId="{53603150-291A-94F0-4E1F-A1174516D070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2" creationId="{57A5F1E2-B13B-D161-5B09-48E0C6CFE2C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3" creationId="{ECA48C38-D2C3-C913-BB80-CF27E347526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6" creationId="{0495E26B-2407-BB78-DC39-21B44FBFFB6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7" creationId="{62D87355-5D0B-2684-94B5-44398F7BEA1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8" creationId="{567FBA73-0C93-68F7-5D0B-E7C4860A13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59" creationId="{530C496C-7ACE-DA94-2495-05AA065FB99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3" creationId="{D273FB2B-015B-A5F6-D3CB-2A329A3F0E5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4" creationId="{75AE2E91-6245-8BA1-FBC3-E6ED3B0CA9C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5" creationId="{5CAEFDFE-716D-1DA4-B46B-E47A90E7BC7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6" creationId="{FBF2F092-39E0-DC5D-8BEF-C4E853F4C1E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69" creationId="{AB962FA9-DC48-86A0-CE3F-CA291EB20354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0" creationId="{7A6F33F1-BF08-4AE4-7243-5B4E909C7B7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1" creationId="{D1E3C868-3DA8-EF16-DFA1-DB9DA41B920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2" creationId="{6B894193-A1B4-CE5B-83FA-09C7B60DD51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5" creationId="{E7603F81-F387-1B51-AB7E-8E09CC9A3EA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6" creationId="{B3B661AD-B466-0BB0-1B98-F474A881964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7" creationId="{2E65F7E5-1D41-5B9E-33C6-53C59902A59F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78" creationId="{6F0D7265-C2A4-7BCE-9698-3A02FB1B4266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1" creationId="{0AD25239-117C-DAC5-D3F5-A100F15CEFA4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2" creationId="{EE007E52-47F2-AF4B-A8FD-EB97D2FB626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3" creationId="{44AADF36-1222-255B-2430-2B8CBAB6681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4" creationId="{39DBE5D9-010C-7D89-1F13-95245C02B1A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8" creationId="{7DA5B44F-5045-583A-2767-93371A27C63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89" creationId="{68EF2C02-0B5E-32F3-1456-03AD0F8C1FE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0" creationId="{B28D605A-808B-65E1-EE38-84E74422969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1" creationId="{71F6D17E-3DB3-1496-1B87-B1B849957F81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4" creationId="{7C699563-E287-EC42-99F4-7D15D62079A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5" creationId="{A322B513-AC62-6404-A748-1359E424E67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6" creationId="{CFAB4370-7403-9182-3B36-1ACC048E5AA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97" creationId="{EEA57F88-3DFF-F091-E45B-3D47EB0311B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0" creationId="{3D0AB1B0-3C4C-03C3-68DF-BBE4347EB8C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1" creationId="{E83217F4-F2FC-35A2-4D49-F3BBC2AEFD4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2" creationId="{695258D7-A3B5-C64B-6E45-4CCA88076C9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3" creationId="{C0517DB7-5D85-0474-3B83-AD7FA0E99E59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6" creationId="{A1DB5EE8-965F-A670-0F4D-F3C8B63F882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7" creationId="{8B8B45B6-BE76-C30E-CA23-74E3AD42AAC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8" creationId="{015251E6-7BE2-C6A0-B404-34877DE96B7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09" creationId="{1198FF72-E495-239C-C691-7F0D576CC74C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1" creationId="{6F2BE1A3-E07D-7A44-EEE4-5EC5C5B3228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2" creationId="{0256A62A-260A-792B-6783-C959A527E59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4" creationId="{419D6C92-9790-9B26-BDAA-5750656E9B7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5" creationId="{545619B5-88E8-4FD2-EE3B-6388CA848098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7" creationId="{223B8E9F-EA14-2410-E57B-8480E0F5F62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18" creationId="{F08F4A74-156A-D1F7-8CFE-6D4CD145214A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0" creationId="{E1B66807-947B-18DA-AEA7-8FB34736452E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1" creationId="{0B7C2CC4-E629-7C37-A752-4B80DC041F67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3" creationId="{A537AD52-5A56-5CB8-B9B3-4DD2F5C3218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4" creationId="{59CEC66F-DCBE-0BBC-AE62-84474B9A105B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6" creationId="{EF8C123C-84DF-3787-F34F-D70AA78CF8C5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7" creationId="{9BE66973-AEB9-479C-6992-50E5B31512D2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29" creationId="{3834984F-C3D0-E5B7-BCE4-AE8E217C061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0" creationId="{45B9295D-B78B-C2CA-3217-7B3FF26EB41D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2" creationId="{1490254B-D0FF-4217-178C-95F92BFFF043}"/>
          </ac:cxnSpMkLst>
        </pc:cxnChg>
        <pc:cxnChg chg="mod">
          <ac:chgData name="Nicolas Delfosse" userId="d965f3d4-ea58-4afe-85b0-6f02e8cf3c22" providerId="ADAL" clId="{CE63F89A-A73A-417B-9346-9F1030FEE3E3}" dt="2023-07-25T14:54:25.524" v="7918"/>
          <ac:cxnSpMkLst>
            <pc:docMk/>
            <pc:sldMk cId="2540553863" sldId="2147479273"/>
            <ac:cxnSpMk id="133" creationId="{70F67DC6-1BF9-E1F6-3C10-C8DE4142CBC2}"/>
          </ac:cxnSpMkLst>
        </pc:cxnChg>
      </pc:sldChg>
      <pc:sldChg chg="new del">
        <pc:chgData name="Nicolas Delfosse" userId="d965f3d4-ea58-4afe-85b0-6f02e8cf3c22" providerId="ADAL" clId="{CE63F89A-A73A-417B-9346-9F1030FEE3E3}" dt="2023-07-25T15:11:37.217" v="8244" actId="680"/>
        <pc:sldMkLst>
          <pc:docMk/>
          <pc:sldMk cId="1823088067" sldId="2147479274"/>
        </pc:sldMkLst>
      </pc:sldChg>
      <pc:sldChg chg="addSp delSp modSp new mod modAnim">
        <pc:chgData name="Nicolas Delfosse" userId="d965f3d4-ea58-4afe-85b0-6f02e8cf3c22" providerId="ADAL" clId="{CE63F89A-A73A-417B-9346-9F1030FEE3E3}" dt="2023-07-25T15:43:23.161" v="8866" actId="20577"/>
        <pc:sldMkLst>
          <pc:docMk/>
          <pc:sldMk cId="3809178137" sldId="2147479274"/>
        </pc:sldMkLst>
        <pc:spChg chg="mod">
          <ac:chgData name="Nicolas Delfosse" userId="d965f3d4-ea58-4afe-85b0-6f02e8cf3c22" providerId="ADAL" clId="{CE63F89A-A73A-417B-9346-9F1030FEE3E3}" dt="2023-07-25T15:43:23.161" v="8866" actId="20577"/>
          <ac:spMkLst>
            <pc:docMk/>
            <pc:sldMk cId="3809178137" sldId="2147479274"/>
            <ac:spMk id="2" creationId="{5784F1E5-24F9-83AC-2E9C-550C0B7DE214}"/>
          </ac:spMkLst>
        </pc:spChg>
        <pc:spChg chg="del">
          <ac:chgData name="Nicolas Delfosse" userId="d965f3d4-ea58-4afe-85b0-6f02e8cf3c22" providerId="ADAL" clId="{CE63F89A-A73A-417B-9346-9F1030FEE3E3}" dt="2023-07-25T15:34:30.236" v="8336" actId="478"/>
          <ac:spMkLst>
            <pc:docMk/>
            <pc:sldMk cId="3809178137" sldId="2147479274"/>
            <ac:spMk id="3" creationId="{B2A15303-52CE-D563-2579-C9648FD39569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5" creationId="{DA01BAE3-71DD-3EC1-6006-3A00CAC1ADE2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0" creationId="{48821C0F-3F3E-D622-BA36-FDBAA4243E55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1" creationId="{D1428F47-252B-0B4B-5324-C23FC3BC86FC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2" creationId="{27CB8D22-11EA-9FF7-03A1-18D0A14907BB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3" creationId="{016F2E8B-06DA-2150-FD51-69C46F8CCA7A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5" creationId="{F5369044-9F6D-B490-6EF0-7700C7E98F3D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16" creationId="{E03C4F2C-144F-B5AD-0F1D-164E88B59DD1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24" creationId="{A39F726A-7D4B-C0A3-4BB6-4D5910354EE6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26" creationId="{5E513781-28FD-DA88-68CC-DC5C213F87A4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27" creationId="{4A8EA3A3-ACC0-FAF5-63DD-C0E64D621A4E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1" creationId="{6728AE84-AD3A-ED98-1AAD-BC410DC06CF4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2" creationId="{79625928-4847-6E6A-832E-5BA64020DEB2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6" creationId="{E15213FE-E85C-1B06-6D8E-84F85D32A78E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37" creationId="{98C499D3-8D50-1F27-4501-FBA57A3C842F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41" creationId="{64EF5B81-BDCD-BF91-3927-A89D792A75E9}"/>
          </ac:spMkLst>
        </pc:spChg>
        <pc:spChg chg="mod">
          <ac:chgData name="Nicolas Delfosse" userId="d965f3d4-ea58-4afe-85b0-6f02e8cf3c22" providerId="ADAL" clId="{CE63F89A-A73A-417B-9346-9F1030FEE3E3}" dt="2023-07-25T15:34:31.086" v="8337"/>
          <ac:spMkLst>
            <pc:docMk/>
            <pc:sldMk cId="3809178137" sldId="2147479274"/>
            <ac:spMk id="43" creationId="{B7F0484A-6C76-CB1A-BF3E-C617C99A436E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4" creationId="{4523DE43-AF40-1410-81A3-AF645C6FFA57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5" creationId="{F6694CF8-F07D-AF3A-7234-A99D5D2DBB25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6" creationId="{B2FAF758-A603-13CC-AE48-463D45A0A60A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7" creationId="{6D56A640-0822-00E5-A5A1-5FE3BE728426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48" creationId="{F672CFCC-D662-612E-9BB5-C85C6F2F3AFC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53" creationId="{99DFA2C7-7F19-8EEB-C610-A1FAA6209A23}"/>
          </ac:spMkLst>
        </pc:spChg>
        <pc:spChg chg="add mod">
          <ac:chgData name="Nicolas Delfosse" userId="d965f3d4-ea58-4afe-85b0-6f02e8cf3c22" providerId="ADAL" clId="{CE63F89A-A73A-417B-9346-9F1030FEE3E3}" dt="2023-07-25T15:34:35.467" v="8338" actId="1076"/>
          <ac:spMkLst>
            <pc:docMk/>
            <pc:sldMk cId="3809178137" sldId="2147479274"/>
            <ac:spMk id="54" creationId="{0F1EE817-CF27-1E5A-F4C0-27202108FCD8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55" creationId="{B93D91AC-6ED6-6725-DDF4-8C83E6C40CEF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58" creationId="{A227D9CE-E9CB-A220-D7B1-BF8706C4ABD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59" creationId="{DA0AB186-6B6F-9FC1-4073-FEF42DC18B9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68" creationId="{239734F8-C922-BBF8-0589-37782C04E71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69" creationId="{9ACDB083-1BD5-5E2A-2A17-45F1A60C880E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0" creationId="{A93CFAB7-02DF-9414-5866-7DF8168B2D7B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1" creationId="{1B20F6A8-46D9-0C73-8968-74B24EE5C29A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2" creationId="{A83D5598-8238-F29C-8CA2-05D70B0D0FB5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3" creationId="{C4C18D14-2B35-B23F-574C-4320D162ED9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4" creationId="{E641AC68-1145-7746-56FF-774F7268EA21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75" creationId="{786D2927-FBF5-AF67-0715-D8686E0AE0F5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0" creationId="{06F7EE7E-FA8B-5E46-D110-EF74C7D543EB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1" creationId="{3EADE5CA-66D9-BC29-756A-D5F15E68C5EF}"/>
          </ac:spMkLst>
        </pc:spChg>
        <pc:spChg chg="add del mod">
          <ac:chgData name="Nicolas Delfosse" userId="d965f3d4-ea58-4afe-85b0-6f02e8cf3c22" providerId="ADAL" clId="{CE63F89A-A73A-417B-9346-9F1030FEE3E3}" dt="2023-07-25T15:42:32.503" v="8780"/>
          <ac:spMkLst>
            <pc:docMk/>
            <pc:sldMk cId="3809178137" sldId="2147479274"/>
            <ac:spMk id="82" creationId="{78FA95B9-9E92-A76E-FE39-76B5E89ABE4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0" creationId="{08E3C6EE-F8B4-ECAF-59AE-6E9B1A1771B8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2" creationId="{6FA47953-8E3F-C100-EEA2-B2682EBE2BB2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4" creationId="{A4FAD4E5-040F-2CF9-5EF1-58AAD1FB1B39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6" creationId="{EB78A78D-E81F-C197-24F7-545CEC41A265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08" creationId="{A2965C44-2855-546A-2597-92E9887317F4}"/>
          </ac:spMkLst>
        </pc:spChg>
        <pc:spChg chg="mod">
          <ac:chgData name="Nicolas Delfosse" userId="d965f3d4-ea58-4afe-85b0-6f02e8cf3c22" providerId="ADAL" clId="{CE63F89A-A73A-417B-9346-9F1030FEE3E3}" dt="2023-07-25T15:42:30.816" v="8779"/>
          <ac:spMkLst>
            <pc:docMk/>
            <pc:sldMk cId="3809178137" sldId="2147479274"/>
            <ac:spMk id="110" creationId="{EECB2F71-3C6C-7237-16DA-E63AE17F63A1}"/>
          </ac:spMkLst>
        </pc:s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4" creationId="{5873AE98-E347-F9A1-4769-C10175D8DB48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14" creationId="{331EE214-C88A-D15A-E05D-4F0ACA710912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25" creationId="{D6151A8E-3905-215B-EA36-5AB9ED5B693A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30" creationId="{4D453AC1-7E72-2296-68D2-9EB61554E846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35" creationId="{8EDCF714-1D6A-0BF3-87DE-5553105D47A9}"/>
          </ac:grpSpMkLst>
        </pc:grpChg>
        <pc:grpChg chg="add mod">
          <ac:chgData name="Nicolas Delfosse" userId="d965f3d4-ea58-4afe-85b0-6f02e8cf3c22" providerId="ADAL" clId="{CE63F89A-A73A-417B-9346-9F1030FEE3E3}" dt="2023-07-25T15:34:35.467" v="8338" actId="1076"/>
          <ac:grpSpMkLst>
            <pc:docMk/>
            <pc:sldMk cId="3809178137" sldId="2147479274"/>
            <ac:grpSpMk id="40" creationId="{102CF834-28E0-7556-D080-4C502B06B1EE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56" creationId="{BE61A3DB-A477-DB3B-D638-4B2DE72A8DF3}"/>
          </ac:grpSpMkLst>
        </pc:grpChg>
        <pc:grpChg chg="mod">
          <ac:chgData name="Nicolas Delfosse" userId="d965f3d4-ea58-4afe-85b0-6f02e8cf3c22" providerId="ADAL" clId="{CE63F89A-A73A-417B-9346-9F1030FEE3E3}" dt="2023-07-25T15:42:30.816" v="8779"/>
          <ac:grpSpMkLst>
            <pc:docMk/>
            <pc:sldMk cId="3809178137" sldId="2147479274"/>
            <ac:grpSpMk id="57" creationId="{FE5DFEFE-DA17-68EB-FC39-F575428C80D5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83" creationId="{0488D8EB-F6FF-77D1-9104-CB745F966689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87" creationId="{4E997145-858A-4D66-E56B-71B304C0DE13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1" creationId="{92F9CA5E-566E-E225-3475-39AD1971C87C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5" creationId="{FCB4B84F-1881-7FFB-1EB5-F00F1A97E4F5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99" creationId="{321DC56B-723A-BD4B-27CC-5BCE84978A02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103" creationId="{A6848C85-89FF-93C3-1654-AA1771109D3B}"/>
          </ac:grpSpMkLst>
        </pc:grpChg>
        <pc:grpChg chg="add del mod">
          <ac:chgData name="Nicolas Delfosse" userId="d965f3d4-ea58-4afe-85b0-6f02e8cf3c22" providerId="ADAL" clId="{CE63F89A-A73A-417B-9346-9F1030FEE3E3}" dt="2023-07-25T15:42:32.503" v="8780"/>
          <ac:grpSpMkLst>
            <pc:docMk/>
            <pc:sldMk cId="3809178137" sldId="2147479274"/>
            <ac:grpSpMk id="107" creationId="{EAB89A06-9F4C-32F8-AEA7-71EF58D9F899}"/>
          </ac:grpSpMkLst>
        </pc:grp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6" creationId="{AF983666-D055-4F29-C65A-9D438385E804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7" creationId="{29FB8823-6691-606B-9C78-A0C28B2EEE02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8" creationId="{A09309B9-ADA2-CBA6-01AF-83BCEEB81A50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9" creationId="{43135C9A-55D5-09C4-F7A6-61B5942C9F9C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17" creationId="{932A1762-7316-0692-0DEA-62E9A4608018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18" creationId="{5D6100DD-CD20-3AD9-2C48-A140813F5099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19" creationId="{FA1B04DD-9BE1-6C5E-8722-783FB8840F5B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0" creationId="{F9E8D57D-CC65-7910-4459-64F84C02653D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1" creationId="{63C32868-09F3-4B04-2886-7487AFE43432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2" creationId="{811D293C-9E72-A223-1471-24024625771F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23" creationId="{9044AEDB-D51D-2F36-6EA8-4F2070AB3BEF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28" creationId="{C599EB80-FAE2-9F07-0894-B2C40AD9D0A7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29" creationId="{2E15475E-1762-4224-F0AC-8C319BA4D075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3" creationId="{F8DDD09D-093E-60E5-DC64-0DFA2AE21C9A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4" creationId="{C0234D33-D24F-4894-0C0A-50C2C8EA9E1D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8" creationId="{5CB3F4A4-E175-B234-AF9A-0ECF0B8AEF44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39" creationId="{0E2F13C5-EB7E-2DF5-277B-72DE19DE6F9F}"/>
          </ac:cxnSpMkLst>
        </pc:cxnChg>
        <pc:cxnChg chg="mod">
          <ac:chgData name="Nicolas Delfosse" userId="d965f3d4-ea58-4afe-85b0-6f02e8cf3c22" providerId="ADAL" clId="{CE63F89A-A73A-417B-9346-9F1030FEE3E3}" dt="2023-07-25T15:34:31.086" v="8337"/>
          <ac:cxnSpMkLst>
            <pc:docMk/>
            <pc:sldMk cId="3809178137" sldId="2147479274"/>
            <ac:cxnSpMk id="42" creationId="{463F479E-34D9-7B54-4C41-795E773BABB3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49" creationId="{5C9D6E34-0D25-0B42-82FE-8791D009C09F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0" creationId="{60932587-1737-2888-2B92-F3B50A82F93E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1" creationId="{955458A7-FACB-5DF1-F86D-16918B45DCC2}"/>
          </ac:cxnSpMkLst>
        </pc:cxnChg>
        <pc:cxnChg chg="add mod">
          <ac:chgData name="Nicolas Delfosse" userId="d965f3d4-ea58-4afe-85b0-6f02e8cf3c22" providerId="ADAL" clId="{CE63F89A-A73A-417B-9346-9F1030FEE3E3}" dt="2023-07-25T15:34:35.467" v="8338" actId="1076"/>
          <ac:cxnSpMkLst>
            <pc:docMk/>
            <pc:sldMk cId="3809178137" sldId="2147479274"/>
            <ac:cxnSpMk id="52" creationId="{B0282D78-421F-D71E-9F6C-09B2BE9913C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0" creationId="{3FD99BD2-90B0-E09E-F48F-142A2CA95B2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1" creationId="{513795DA-9475-021A-E874-4A77D4A7EDE7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2" creationId="{CC4637A1-033B-7F76-5782-9915CAC33A8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3" creationId="{5CA2DB27-FB45-D2BE-B69E-698EE166C490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4" creationId="{5492B8F1-49A6-7A3B-A079-202DB6764DE1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5" creationId="{476A9A62-BDEA-64FA-251B-95CFF7290F2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6" creationId="{542A6F69-448C-307A-C187-2A6843E8717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67" creationId="{A504C560-6DF1-7D7F-1A10-41E0204D5D1E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6" creationId="{82FBB9CD-99E2-D791-84F1-9C45DD8A6964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7" creationId="{19684815-B754-2CA4-E8BC-251046BE1369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8" creationId="{32382E83-3A38-1F98-42B3-409F67526DC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79" creationId="{8360DE25-4E92-8BBF-81E3-024999E9B5AE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4" creationId="{8C0A6287-03A3-12DC-89C9-0CAC41F6528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5" creationId="{B2BFF00E-A219-7434-E2F3-D3A9D1FE6B6D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6" creationId="{64D5B704-421D-4058-65A1-3AF45F1735B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8" creationId="{7214A90F-16F0-0A5A-9C62-5A4BEBB4D80F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89" creationId="{5F7A4C5A-FB9C-D2D0-0268-189A45214A3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0" creationId="{4C7629FE-9A8B-0996-46B7-39F047F2D92A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2" creationId="{A0425861-BBEE-5A32-50A7-A714DB41B725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3" creationId="{AB063B4A-AF8B-7631-0EF7-514FB84DDCDC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4" creationId="{0E9F3C56-8694-B08D-D1A9-D464A6FF4772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6" creationId="{A14D43B7-0792-409A-C5BE-00D8E64AA0A7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7" creationId="{6B8AFB26-7183-CB66-0307-9F9106475392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98" creationId="{4CC99E7A-01BF-A953-4DE5-4E5463896288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1" creationId="{CC52B830-9F63-CAEB-F639-6D634FF682AB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5" creationId="{92C9912B-832A-2CD8-B900-1EA1F3D86420}"/>
          </ac:cxnSpMkLst>
        </pc:cxnChg>
        <pc:cxnChg chg="mod">
          <ac:chgData name="Nicolas Delfosse" userId="d965f3d4-ea58-4afe-85b0-6f02e8cf3c22" providerId="ADAL" clId="{CE63F89A-A73A-417B-9346-9F1030FEE3E3}" dt="2023-07-25T15:42:30.816" v="8779"/>
          <ac:cxnSpMkLst>
            <pc:docMk/>
            <pc:sldMk cId="3809178137" sldId="2147479274"/>
            <ac:cxnSpMk id="109" creationId="{876D7943-F9E9-1A4B-9303-2B00B156D2A0}"/>
          </ac:cxnSpMkLst>
        </pc:cxnChg>
      </pc:sldChg>
      <pc:sldChg chg="addSp delSp modSp new mod ord modAnim">
        <pc:chgData name="Nicolas Delfosse" userId="d965f3d4-ea58-4afe-85b0-6f02e8cf3c22" providerId="ADAL" clId="{CE63F89A-A73A-417B-9346-9F1030FEE3E3}" dt="2023-07-25T16:48:03.362" v="10649"/>
        <pc:sldMkLst>
          <pc:docMk/>
          <pc:sldMk cId="1421594997" sldId="2147479275"/>
        </pc:sldMkLst>
        <pc:spChg chg="mod">
          <ac:chgData name="Nicolas Delfosse" userId="d965f3d4-ea58-4afe-85b0-6f02e8cf3c22" providerId="ADAL" clId="{CE63F89A-A73A-417B-9346-9F1030FEE3E3}" dt="2023-07-25T16:40:25.966" v="10358" actId="20577"/>
          <ac:spMkLst>
            <pc:docMk/>
            <pc:sldMk cId="1421594997" sldId="2147479275"/>
            <ac:spMk id="2" creationId="{5E335264-095A-74ED-DFE3-6A2F26508413}"/>
          </ac:spMkLst>
        </pc:spChg>
        <pc:spChg chg="mod">
          <ac:chgData name="Nicolas Delfosse" userId="d965f3d4-ea58-4afe-85b0-6f02e8cf3c22" providerId="ADAL" clId="{CE63F89A-A73A-417B-9346-9F1030FEE3E3}" dt="2023-07-25T16:44:06.328" v="10621"/>
          <ac:spMkLst>
            <pc:docMk/>
            <pc:sldMk cId="1421594997" sldId="2147479275"/>
            <ac:spMk id="3" creationId="{09235DAB-3C33-7D02-08DE-39B0B93C10A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1" creationId="{BDE3C614-3BC4-024D-C220-A844BAA4E04A}"/>
          </ac:spMkLst>
        </pc:spChg>
        <pc:spChg chg="del mod">
          <ac:chgData name="Nicolas Delfosse" userId="d965f3d4-ea58-4afe-85b0-6f02e8cf3c22" providerId="ADAL" clId="{CE63F89A-A73A-417B-9346-9F1030FEE3E3}" dt="2023-07-25T16:38:29.326" v="10149" actId="478"/>
          <ac:spMkLst>
            <pc:docMk/>
            <pc:sldMk cId="1421594997" sldId="2147479275"/>
            <ac:spMk id="16" creationId="{E9F0D3B9-C979-3F1F-BA6E-7F7B88894D7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7" creationId="{191D6902-72A9-021D-EDD6-64BA69BDB25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19" creationId="{E7583975-271B-D370-3D2C-67A1A5BB6008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0" creationId="{ACABE1D6-5149-526B-C5D1-ADA07071CA9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1" creationId="{179278D5-E059-AF24-32BD-0F9AE5B33CB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4" creationId="{AB03410B-2AD1-8B56-7C98-BF145BDAC9D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5" creationId="{02FED8F0-47AE-FE06-77EF-5F10B2C387AA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8" creationId="{E92AADD6-476E-EFDC-D66A-356E0530761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29" creationId="{A17E1524-7B6F-8E79-EE03-B37688133BC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2" creationId="{C85DF2DF-4847-B7ED-2A1E-B66B8B2852A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3" creationId="{8CE290F9-1039-90B1-D995-F81FF4E20F6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7" creationId="{C0CE16EF-3EAF-1144-AB1A-18087C507462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8" creationId="{D482279D-DF14-6CDE-D775-BAA285CB6403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39" creationId="{0231853B-BB67-134F-EF4A-E0B6D7BF21B0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0" creationId="{B5151CBD-2E39-3FFA-C3B3-C91892E6CFDD}"/>
          </ac:spMkLst>
        </pc:spChg>
        <pc:spChg chg="add del mod">
          <ac:chgData name="Nicolas Delfosse" userId="d965f3d4-ea58-4afe-85b0-6f02e8cf3c22" providerId="ADAL" clId="{CE63F89A-A73A-417B-9346-9F1030FEE3E3}" dt="2023-07-25T16:43:55.058" v="10617" actId="478"/>
          <ac:spMkLst>
            <pc:docMk/>
            <pc:sldMk cId="1421594997" sldId="2147479275"/>
            <ac:spMk id="41" creationId="{536C320C-0901-7B0C-0691-24B1229150C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3" creationId="{031038B6-0834-7CDD-FCFF-D525E2E3E00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8" creationId="{1F9D4638-27CA-2518-6D14-75615DF6D00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49" creationId="{C7302191-605C-F92D-2F2D-97569DDEF38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0" creationId="{049D6015-E924-EBB4-1B17-245BEBBA99C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1" creationId="{FC5EDF5C-FFE6-23ED-A93A-58D88675C3B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2" creationId="{678587D5-554E-A1CD-B879-7673B0F10C6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3" creationId="{EF7B6179-B007-46F1-71DB-B409315907F1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4" creationId="{62318C5F-08A8-27A4-0BA5-8750B21FE5AD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5" creationId="{148F1774-D315-88A6-8145-B482A4FA803A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6" creationId="{E07B22BA-54E0-4F97-CAE9-A3633E85A64C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7" creationId="{71E8569A-2828-BC88-F294-D07BAF6E8A20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8" creationId="{7797D051-A301-1694-A549-8C9A6BD191EE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59" creationId="{CB271553-FA77-BFDB-C5BA-42F6A9FF819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0" creationId="{3FA7477F-7E53-879E-5942-EBA79EB723AF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1" creationId="{8518484F-0534-F86E-BBD1-461391241E16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2" creationId="{423FD250-FA69-A2A4-7692-ABFCB46EF8A4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3" creationId="{D7A40C69-B87F-4B3B-1FA2-A09415F922F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4" creationId="{800D4945-53D4-AEE0-14FC-D6623276D39B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5" creationId="{3A8A386A-5D73-27E7-DFFD-6759D230E13F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6" creationId="{8ECAB53C-66DE-110E-3121-BCD2AB2109E7}"/>
          </ac:spMkLst>
        </pc:spChg>
        <pc:spChg chg="mod">
          <ac:chgData name="Nicolas Delfosse" userId="d965f3d4-ea58-4afe-85b0-6f02e8cf3c22" providerId="ADAL" clId="{CE63F89A-A73A-417B-9346-9F1030FEE3E3}" dt="2023-07-25T16:38:25.699" v="10148"/>
          <ac:spMkLst>
            <pc:docMk/>
            <pc:sldMk cId="1421594997" sldId="2147479275"/>
            <ac:spMk id="67" creationId="{8EE4F121-F0DC-A7EB-6C80-C36AB478C71A}"/>
          </ac:spMkLst>
        </pc:spChg>
        <pc:grpChg chg="add mod">
          <ac:chgData name="Nicolas Delfosse" userId="d965f3d4-ea58-4afe-85b0-6f02e8cf3c22" providerId="ADAL" clId="{CE63F89A-A73A-417B-9346-9F1030FEE3E3}" dt="2023-07-25T16:43:57.401" v="10618" actId="1076"/>
          <ac:grpSpMkLst>
            <pc:docMk/>
            <pc:sldMk cId="1421594997" sldId="2147479275"/>
            <ac:grpSpMk id="4" creationId="{719BE0B4-CB14-7148-893B-DC8527E9531D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5" creationId="{73DEB639-EDF6-C0BF-A9D3-91CA5EFFF3E9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2" creationId="{BAF235AF-450A-FCA4-10C9-1A20E5A6E3D5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3" creationId="{C2B7964C-9E1F-BD06-0A67-5C7CEBC3D766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4" creationId="{568B878E-FA6E-365A-B193-9BD1574175E4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15" creationId="{689396D7-5941-8514-BDCA-1B6767E818CE}"/>
          </ac:grpSpMkLst>
        </pc:grpChg>
        <pc:grpChg chg="add del mod">
          <ac:chgData name="Nicolas Delfosse" userId="d965f3d4-ea58-4afe-85b0-6f02e8cf3c22" providerId="ADAL" clId="{CE63F89A-A73A-417B-9346-9F1030FEE3E3}" dt="2023-07-25T16:43:55.058" v="10617" actId="478"/>
          <ac:grpSpMkLst>
            <pc:docMk/>
            <pc:sldMk cId="1421594997" sldId="2147479275"/>
            <ac:grpSpMk id="36" creationId="{39F27ADD-4805-6875-BEC7-046723AC9317}"/>
          </ac:grpSpMkLst>
        </pc:grpChg>
        <pc:grpChg chg="add del mod">
          <ac:chgData name="Nicolas Delfosse" userId="d965f3d4-ea58-4afe-85b0-6f02e8cf3c22" providerId="ADAL" clId="{CE63F89A-A73A-417B-9346-9F1030FEE3E3}" dt="2023-07-25T16:43:55.058" v="10617" actId="478"/>
          <ac:grpSpMkLst>
            <pc:docMk/>
            <pc:sldMk cId="1421594997" sldId="2147479275"/>
            <ac:grpSpMk id="42" creationId="{CF98C338-6C96-44B4-D159-1A61B51E04DE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4" creationId="{5E4B62FB-5563-56F7-657E-9858CEA8D859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5" creationId="{F4AFC8A4-46FF-3BB8-D418-4980F4120D0D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6" creationId="{158A4D47-DE76-3175-740F-2D026E677EC0}"/>
          </ac:grpSpMkLst>
        </pc:grpChg>
        <pc:grpChg chg="mod">
          <ac:chgData name="Nicolas Delfosse" userId="d965f3d4-ea58-4afe-85b0-6f02e8cf3c22" providerId="ADAL" clId="{CE63F89A-A73A-417B-9346-9F1030FEE3E3}" dt="2023-07-25T16:38:25.699" v="10148"/>
          <ac:grpSpMkLst>
            <pc:docMk/>
            <pc:sldMk cId="1421594997" sldId="2147479275"/>
            <ac:grpSpMk id="47" creationId="{F8D25B04-6750-ED8E-70F2-19497B84160A}"/>
          </ac:grpSpMkLst>
        </pc:grp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6" creationId="{B4BFE0A2-4114-E2E8-D744-2A254FA2DC75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7" creationId="{E6E43382-1981-C430-D107-4EF912119616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8" creationId="{EE164425-0215-023B-CE4E-78876BE6F6E9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9" creationId="{B0AADEF0-20AB-4D34-EE84-B1A3AE1832EB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10" creationId="{CA11A0E5-1548-7D51-98F1-AC5004167365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18" creationId="{75B2DB33-2B3F-F3CD-F838-01A34164B24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2" creationId="{431BBD54-8A26-909D-23BF-C8F2208416D9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3" creationId="{1F4D9458-8BDD-C94C-AFF4-6FEBD9067A33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6" creationId="{11CC9BBC-F146-AF92-BA21-9B846022191F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27" creationId="{FADCDD46-9E93-8171-1A87-C5875FED53A2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0" creationId="{332F38A4-BF4F-263D-7D12-9A54CBA0991B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1" creationId="{2B8623EE-E3D1-F7D1-4C22-FD86C955FCE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4" creationId="{27A7135A-C99C-7F5B-E8B3-0BABAC6FE914}"/>
          </ac:cxnSpMkLst>
        </pc:cxnChg>
        <pc:cxnChg chg="mod">
          <ac:chgData name="Nicolas Delfosse" userId="d965f3d4-ea58-4afe-85b0-6f02e8cf3c22" providerId="ADAL" clId="{CE63F89A-A73A-417B-9346-9F1030FEE3E3}" dt="2023-07-25T16:38:25.699" v="10148"/>
          <ac:cxnSpMkLst>
            <pc:docMk/>
            <pc:sldMk cId="1421594997" sldId="2147479275"/>
            <ac:cxnSpMk id="35" creationId="{505305D4-8656-771B-F6B5-D272285B999D}"/>
          </ac:cxnSpMkLst>
        </pc:cxnChg>
      </pc:sldChg>
      <pc:sldChg chg="new del">
        <pc:chgData name="Nicolas Delfosse" userId="d965f3d4-ea58-4afe-85b0-6f02e8cf3c22" providerId="ADAL" clId="{CE63F89A-A73A-417B-9346-9F1030FEE3E3}" dt="2023-07-25T15:11:37.041" v="8243" actId="680"/>
        <pc:sldMkLst>
          <pc:docMk/>
          <pc:sldMk cId="3114833204" sldId="2147479275"/>
        </pc:sldMkLst>
      </pc:sldChg>
      <pc:sldChg chg="new del ord">
        <pc:chgData name="Nicolas Delfosse" userId="d965f3d4-ea58-4afe-85b0-6f02e8cf3c22" providerId="ADAL" clId="{CE63F89A-A73A-417B-9346-9F1030FEE3E3}" dt="2023-07-25T16:06:25.644" v="9241" actId="47"/>
        <pc:sldMkLst>
          <pc:docMk/>
          <pc:sldMk cId="3683842501" sldId="2147479276"/>
        </pc:sldMkLst>
      </pc:sldChg>
      <pc:sldChg chg="modSp new del mod ord">
        <pc:chgData name="Nicolas Delfosse" userId="d965f3d4-ea58-4afe-85b0-6f02e8cf3c22" providerId="ADAL" clId="{CE63F89A-A73A-417B-9346-9F1030FEE3E3}" dt="2023-07-25T16:37:20.926" v="10143" actId="47"/>
        <pc:sldMkLst>
          <pc:docMk/>
          <pc:sldMk cId="55710122" sldId="2147479277"/>
        </pc:sldMkLst>
        <pc:spChg chg="mod">
          <ac:chgData name="Nicolas Delfosse" userId="d965f3d4-ea58-4afe-85b0-6f02e8cf3c22" providerId="ADAL" clId="{CE63F89A-A73A-417B-9346-9F1030FEE3E3}" dt="2023-07-25T15:23:30.481" v="8335" actId="20577"/>
          <ac:spMkLst>
            <pc:docMk/>
            <pc:sldMk cId="55710122" sldId="2147479277"/>
            <ac:spMk id="2" creationId="{34FA7803-24A4-8D45-AFFA-E66C573BE871}"/>
          </ac:spMkLst>
        </pc:spChg>
      </pc:sldChg>
      <pc:sldChg chg="new del">
        <pc:chgData name="Nicolas Delfosse" userId="d965f3d4-ea58-4afe-85b0-6f02e8cf3c22" providerId="ADAL" clId="{CE63F89A-A73A-417B-9346-9F1030FEE3E3}" dt="2023-07-25T15:12:32.888" v="8297" actId="47"/>
        <pc:sldMkLst>
          <pc:docMk/>
          <pc:sldMk cId="229065892" sldId="2147479277"/>
        </pc:sldMkLst>
      </pc:sldChg>
      <pc:sldChg chg="addSp delSp modSp add mod ord addAnim delAnim modAnim">
        <pc:chgData name="Nicolas Delfosse" userId="d965f3d4-ea58-4afe-85b0-6f02e8cf3c22" providerId="ADAL" clId="{CE63F89A-A73A-417B-9346-9F1030FEE3E3}" dt="2023-07-25T17:23:31.678" v="11923"/>
        <pc:sldMkLst>
          <pc:docMk/>
          <pc:sldMk cId="2649649085" sldId="2147479278"/>
        </pc:sldMkLst>
        <pc:spChg chg="mod">
          <ac:chgData name="Nicolas Delfosse" userId="d965f3d4-ea58-4afe-85b0-6f02e8cf3c22" providerId="ADAL" clId="{CE63F89A-A73A-417B-9346-9F1030FEE3E3}" dt="2023-07-25T17:14:44.421" v="11647" actId="20577"/>
          <ac:spMkLst>
            <pc:docMk/>
            <pc:sldMk cId="2649649085" sldId="2147479278"/>
            <ac:spMk id="2" creationId="{34FA7803-24A4-8D45-AFFA-E66C573BE871}"/>
          </ac:spMkLst>
        </pc:spChg>
        <pc:spChg chg="del mod">
          <ac:chgData name="Nicolas Delfosse" userId="d965f3d4-ea58-4afe-85b0-6f02e8cf3c22" providerId="ADAL" clId="{CE63F89A-A73A-417B-9346-9F1030FEE3E3}" dt="2023-07-25T17:13:00.509" v="11536" actId="478"/>
          <ac:spMkLst>
            <pc:docMk/>
            <pc:sldMk cId="2649649085" sldId="2147479278"/>
            <ac:spMk id="3" creationId="{F0113F7C-E49F-9DA5-DBA1-8C345AFFEDB4}"/>
          </ac:spMkLst>
        </pc:spChg>
        <pc:spChg chg="del mod">
          <ac:chgData name="Nicolas Delfosse" userId="d965f3d4-ea58-4afe-85b0-6f02e8cf3c22" providerId="ADAL" clId="{CE63F89A-A73A-417B-9346-9F1030FEE3E3}" dt="2023-07-25T17:07:24.027" v="11416" actId="478"/>
          <ac:spMkLst>
            <pc:docMk/>
            <pc:sldMk cId="2649649085" sldId="2147479278"/>
            <ac:spMk id="5" creationId="{7F3B05ED-2A23-9206-A917-C0E8E3AFBFFF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7" creationId="{EE88C1FF-0A31-70B1-8DE9-B54A31B50793}"/>
          </ac:spMkLst>
        </pc:spChg>
        <pc:spChg chg="del mod">
          <ac:chgData name="Nicolas Delfosse" userId="d965f3d4-ea58-4afe-85b0-6f02e8cf3c22" providerId="ADAL" clId="{CE63F89A-A73A-417B-9346-9F1030FEE3E3}" dt="2023-07-25T17:07:06.707" v="11410" actId="478"/>
          <ac:spMkLst>
            <pc:docMk/>
            <pc:sldMk cId="2649649085" sldId="2147479278"/>
            <ac:spMk id="9" creationId="{19FB59E4-EB73-3A4C-1E15-043466543970}"/>
          </ac:spMkLst>
        </pc:spChg>
        <pc:spChg chg="mod">
          <ac:chgData name="Nicolas Delfosse" userId="d965f3d4-ea58-4afe-85b0-6f02e8cf3c22" providerId="ADAL" clId="{CE63F89A-A73A-417B-9346-9F1030FEE3E3}" dt="2023-07-25T17:06:49.560" v="11409" actId="20577"/>
          <ac:spMkLst>
            <pc:docMk/>
            <pc:sldMk cId="2649649085" sldId="2147479278"/>
            <ac:spMk id="10" creationId="{A4AA4DCF-9E40-6A68-77E1-F3F8B0D43412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2" creationId="{399AEF01-F158-0A94-BC28-B81E7B33FCB7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4" creationId="{8CF3A34E-1D91-FCFA-E9D4-A7066EBFB4B6}"/>
          </ac:spMkLst>
        </pc:spChg>
        <pc:spChg chg="mod">
          <ac:chgData name="Nicolas Delfosse" userId="d965f3d4-ea58-4afe-85b0-6f02e8cf3c22" providerId="ADAL" clId="{CE63F89A-A73A-417B-9346-9F1030FEE3E3}" dt="2023-07-25T17:06:19.430" v="11405"/>
          <ac:spMkLst>
            <pc:docMk/>
            <pc:sldMk cId="2649649085" sldId="2147479278"/>
            <ac:spMk id="15" creationId="{0E8822CE-B85D-DDF1-CA17-C1E99212B65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19" creationId="{A1485EDF-98D1-C29A-CB95-33EC99E24A60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20" creationId="{C5D3037C-DBD9-B7A5-CB76-C8DA740D92A9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29" creationId="{AEB751D7-53F2-F067-4C26-A15BE0FEEA2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0" creationId="{E98BC59F-B96F-39B4-C4E2-F083ADD55A8E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1" creationId="{91CF5A8A-B0E7-92E4-E315-2A139ACD112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2" creationId="{3B76AE8A-1590-03BE-8687-11B367B7A7A8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3" creationId="{A44422B2-7C3B-D33A-9BB1-0C9908F672D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4" creationId="{E891B329-8570-93E1-49ED-109793F23BB0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5" creationId="{54ECFE92-4B57-71A8-1A00-DF2D68FE961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36" creationId="{84F8A5E1-86C4-6B53-410D-4F62D6399E43}"/>
          </ac:spMkLst>
        </pc:spChg>
        <pc:spChg chg="add del mod">
          <ac:chgData name="Nicolas Delfosse" userId="d965f3d4-ea58-4afe-85b0-6f02e8cf3c22" providerId="ADAL" clId="{CE63F89A-A73A-417B-9346-9F1030FEE3E3}" dt="2023-07-25T17:08:21.026" v="11426" actId="478"/>
          <ac:spMkLst>
            <pc:docMk/>
            <pc:sldMk cId="2649649085" sldId="2147479278"/>
            <ac:spMk id="41" creationId="{838D612A-71A6-318C-031A-0157125C5641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2" creationId="{57747D9D-E793-A6B2-CA96-5980FCFDC8E1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3" creationId="{6AF8853C-92C5-247B-ED57-EB3C3D491BD7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44" creationId="{4AE43601-82C6-B05C-35F0-DCA03E2A4346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47" creationId="{940DBFFD-5906-857E-1030-3BD9B82AD45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48" creationId="{995D0CBD-7206-EE6C-A724-E2DD3EC38F1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7" creationId="{7C2997FE-6A67-E05E-4FF1-A1C4927CD20A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8" creationId="{432C2BA6-14C9-F3A8-5633-E8A678F2AD5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59" creationId="{6E25C52D-96A2-D160-9BFF-84DB39FA24E3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0" creationId="{94FADE40-F210-9012-DE2A-14F185B8EC51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1" creationId="{EC7C5CA7-DAB3-5825-791B-1A4F13023F87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2" creationId="{9F3967A4-B4EE-A941-663C-7A3CB4AD4F44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3" creationId="{4FD20CAF-F314-FD11-FDC2-79D05B90D4EE}"/>
          </ac:spMkLst>
        </pc:spChg>
        <pc:spChg chg="mod">
          <ac:chgData name="Nicolas Delfosse" userId="d965f3d4-ea58-4afe-85b0-6f02e8cf3c22" providerId="ADAL" clId="{CE63F89A-A73A-417B-9346-9F1030FEE3E3}" dt="2023-07-25T17:07:54.045" v="11418"/>
          <ac:spMkLst>
            <pc:docMk/>
            <pc:sldMk cId="2649649085" sldId="2147479278"/>
            <ac:spMk id="64" creationId="{A8FC94C1-7A35-2733-2903-62D96833A09A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69" creationId="{F1E25AA2-3358-EF6A-0513-CF79AFF6FB08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0" creationId="{DADFB53A-759E-A3E3-22DD-BEE023BC4B13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1" creationId="{20DA78E7-6091-1813-DAFD-36294EA39CCA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2" creationId="{CCC2C2F3-6329-FA49-947B-CDD42A9AC2B3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3" creationId="{5A4E383D-D6C9-226B-B38B-DB0973006429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4" creationId="{C4D05F81-DAE8-6C64-9289-8D1135FAFFB2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5" creationId="{4C576EB6-0F2A-EDA3-9AE3-64DF14F32F65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6" creationId="{0B0225B9-AFC5-9CBA-3985-1DE52A7AA525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7" creationId="{19815940-44CE-9691-676A-B10D35FFF5AD}"/>
          </ac:spMkLst>
        </pc:spChg>
        <pc:spChg chg="add mod">
          <ac:chgData name="Nicolas Delfosse" userId="d965f3d4-ea58-4afe-85b0-6f02e8cf3c22" providerId="ADAL" clId="{CE63F89A-A73A-417B-9346-9F1030FEE3E3}" dt="2023-07-25T17:07:57.648" v="11419" actId="1076"/>
          <ac:spMkLst>
            <pc:docMk/>
            <pc:sldMk cId="2649649085" sldId="2147479278"/>
            <ac:spMk id="78" creationId="{72E96B46-764E-8AEC-0623-0103B9A44AA1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79" creationId="{A96C9A17-6A1F-D457-894A-A0041E715D77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0" creationId="{FE3BDA85-2BE5-DFC1-741F-662E0BC0D276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1" creationId="{EFF85A02-1094-F132-BB08-03BE372F0292}"/>
          </ac:spMkLst>
        </pc:spChg>
        <pc:spChg chg="add mod">
          <ac:chgData name="Nicolas Delfosse" userId="d965f3d4-ea58-4afe-85b0-6f02e8cf3c22" providerId="ADAL" clId="{CE63F89A-A73A-417B-9346-9F1030FEE3E3}" dt="2023-07-25T17:08:25.916" v="11429" actId="113"/>
          <ac:spMkLst>
            <pc:docMk/>
            <pc:sldMk cId="2649649085" sldId="2147479278"/>
            <ac:spMk id="82" creationId="{8FB990C8-6483-230E-1317-B50FA569858A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3" creationId="{3260F3F3-BF40-33BD-6FDD-A98DAC02F3C2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4" creationId="{87F73968-E3DE-7D7C-BEF4-5C191C393DEA}"/>
          </ac:spMkLst>
        </pc:spChg>
        <pc:spChg chg="add mod">
          <ac:chgData name="Nicolas Delfosse" userId="d965f3d4-ea58-4afe-85b0-6f02e8cf3c22" providerId="ADAL" clId="{CE63F89A-A73A-417B-9346-9F1030FEE3E3}" dt="2023-07-25T17:08:16.245" v="11425" actId="1076"/>
          <ac:spMkLst>
            <pc:docMk/>
            <pc:sldMk cId="2649649085" sldId="2147479278"/>
            <ac:spMk id="85" creationId="{FE01E675-7F68-2E08-1BCA-E1479C99B94C}"/>
          </ac:spMkLst>
        </pc:spChg>
        <pc:spChg chg="add mod">
          <ac:chgData name="Nicolas Delfosse" userId="d965f3d4-ea58-4afe-85b0-6f02e8cf3c22" providerId="ADAL" clId="{CE63F89A-A73A-417B-9346-9F1030FEE3E3}" dt="2023-07-25T17:10:21.940" v="11456" actId="1076"/>
          <ac:spMkLst>
            <pc:docMk/>
            <pc:sldMk cId="2649649085" sldId="2147479278"/>
            <ac:spMk id="88" creationId="{0D223B69-C427-1843-9160-4E82BCB59E9A}"/>
          </ac:spMkLst>
        </pc:spChg>
        <pc:spChg chg="add mod">
          <ac:chgData name="Nicolas Delfosse" userId="d965f3d4-ea58-4afe-85b0-6f02e8cf3c22" providerId="ADAL" clId="{CE63F89A-A73A-417B-9346-9F1030FEE3E3}" dt="2023-07-25T17:09:11.831" v="11447" actId="1076"/>
          <ac:spMkLst>
            <pc:docMk/>
            <pc:sldMk cId="2649649085" sldId="2147479278"/>
            <ac:spMk id="89" creationId="{F1FA5075-5EF4-626E-DDF7-AD890160E154}"/>
          </ac:spMkLst>
        </pc:spChg>
        <pc:spChg chg="add mod">
          <ac:chgData name="Nicolas Delfosse" userId="d965f3d4-ea58-4afe-85b0-6f02e8cf3c22" providerId="ADAL" clId="{CE63F89A-A73A-417B-9346-9F1030FEE3E3}" dt="2023-07-25T17:10:13.926" v="11453" actId="1076"/>
          <ac:spMkLst>
            <pc:docMk/>
            <pc:sldMk cId="2649649085" sldId="2147479278"/>
            <ac:spMk id="90" creationId="{D2A1EA81-D63A-129C-8052-D1FA281D92CF}"/>
          </ac:spMkLst>
        </pc:spChg>
        <pc:spChg chg="add mod">
          <ac:chgData name="Nicolas Delfosse" userId="d965f3d4-ea58-4afe-85b0-6f02e8cf3c22" providerId="ADAL" clId="{CE63F89A-A73A-417B-9346-9F1030FEE3E3}" dt="2023-07-25T17:10:45.342" v="11471" actId="1076"/>
          <ac:spMkLst>
            <pc:docMk/>
            <pc:sldMk cId="2649649085" sldId="2147479278"/>
            <ac:spMk id="91" creationId="{075124E1-3F58-D1AB-381E-A561031A725B}"/>
          </ac:spMkLst>
        </pc:spChg>
        <pc:spChg chg="add del mod">
          <ac:chgData name="Nicolas Delfosse" userId="d965f3d4-ea58-4afe-85b0-6f02e8cf3c22" providerId="ADAL" clId="{CE63F89A-A73A-417B-9346-9F1030FEE3E3}" dt="2023-07-25T17:14:14.780" v="11593" actId="478"/>
          <ac:spMkLst>
            <pc:docMk/>
            <pc:sldMk cId="2649649085" sldId="2147479278"/>
            <ac:spMk id="98" creationId="{F268560B-50CB-A40B-C727-13B323DEA981}"/>
          </ac:spMkLst>
        </pc:spChg>
        <pc:spChg chg="add del mod">
          <ac:chgData name="Nicolas Delfosse" userId="d965f3d4-ea58-4afe-85b0-6f02e8cf3c22" providerId="ADAL" clId="{CE63F89A-A73A-417B-9346-9F1030FEE3E3}" dt="2023-07-25T17:13:02.734" v="11537" actId="478"/>
          <ac:spMkLst>
            <pc:docMk/>
            <pc:sldMk cId="2649649085" sldId="2147479278"/>
            <ac:spMk id="100" creationId="{A3ECC6C6-D6DA-1E0F-66B4-16528711E806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1" creationId="{93853421-C0FB-42C3-776A-8B30119165A1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2" creationId="{CAD04928-6B75-6C31-DE2F-CD8F155C6160}"/>
          </ac:spMkLst>
        </pc:spChg>
        <pc:spChg chg="mod">
          <ac:chgData name="Nicolas Delfosse" userId="d965f3d4-ea58-4afe-85b0-6f02e8cf3c22" providerId="ADAL" clId="{CE63F89A-A73A-417B-9346-9F1030FEE3E3}" dt="2023-07-25T17:13:20.576" v="11552"/>
          <ac:spMkLst>
            <pc:docMk/>
            <pc:sldMk cId="2649649085" sldId="2147479278"/>
            <ac:spMk id="104" creationId="{686C31D5-9355-C7B2-73DF-C6A440540690}"/>
          </ac:spMkLst>
        </pc:spChg>
        <pc:spChg chg="mod">
          <ac:chgData name="Nicolas Delfosse" userId="d965f3d4-ea58-4afe-85b0-6f02e8cf3c22" providerId="ADAL" clId="{CE63F89A-A73A-417B-9346-9F1030FEE3E3}" dt="2023-07-25T17:13:20.576" v="11552"/>
          <ac:spMkLst>
            <pc:docMk/>
            <pc:sldMk cId="2649649085" sldId="2147479278"/>
            <ac:spMk id="105" creationId="{77F6A577-E1B0-A5A3-F0AE-E8C589910840}"/>
          </ac:spMkLst>
        </pc:spChg>
        <pc:spChg chg="add mod ord">
          <ac:chgData name="Nicolas Delfosse" userId="d965f3d4-ea58-4afe-85b0-6f02e8cf3c22" providerId="ADAL" clId="{CE63F89A-A73A-417B-9346-9F1030FEE3E3}" dt="2023-07-25T17:23:22.173" v="11920" actId="1076"/>
          <ac:spMkLst>
            <pc:docMk/>
            <pc:sldMk cId="2649649085" sldId="2147479278"/>
            <ac:spMk id="106" creationId="{B604EF1A-235E-84B5-87B4-0C2B823F9118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7" creationId="{AF57BFFB-6FE2-3F2F-809F-119E2EEC9D50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8" creationId="{D9502CC5-A554-2C8A-D703-6F8E00C304BB}"/>
          </ac:spMkLst>
        </pc:spChg>
        <pc:spChg chg="add del mod">
          <ac:chgData name="Nicolas Delfosse" userId="d965f3d4-ea58-4afe-85b0-6f02e8cf3c22" providerId="ADAL" clId="{CE63F89A-A73A-417B-9346-9F1030FEE3E3}" dt="2023-07-25T17:18:31.113" v="11735" actId="478"/>
          <ac:spMkLst>
            <pc:docMk/>
            <pc:sldMk cId="2649649085" sldId="2147479278"/>
            <ac:spMk id="109" creationId="{B8B3DA1C-7F86-8811-2A27-CA1643DED46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12" creationId="{3724562E-6B8D-C0A4-46B8-1D3BBD5DE950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13" creationId="{381522A0-4C33-5181-EDA0-63970DD8FFD6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2" creationId="{525EB831-B1AC-9B99-0E92-37DB1539FB9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3" creationId="{2BBFAC66-67D2-6423-9AC1-45FD5B8BB655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4" creationId="{FB574960-DC4C-DE23-A4A1-025DA4CA8563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5" creationId="{BE3638B3-45B0-4D1C-4122-9762C57B383B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6" creationId="{3DDADA96-C9DD-7900-20A7-7E3BBA3895DE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7" creationId="{66C61547-FBD7-7D09-581D-29AED6E804A3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8" creationId="{11C5EACE-EEC2-3ECA-93A2-5A7AB25A809F}"/>
          </ac:spMkLst>
        </pc:spChg>
        <pc:spChg chg="mod">
          <ac:chgData name="Nicolas Delfosse" userId="d965f3d4-ea58-4afe-85b0-6f02e8cf3c22" providerId="ADAL" clId="{CE63F89A-A73A-417B-9346-9F1030FEE3E3}" dt="2023-07-25T17:17:23.452" v="11720"/>
          <ac:spMkLst>
            <pc:docMk/>
            <pc:sldMk cId="2649649085" sldId="2147479278"/>
            <ac:spMk id="129" creationId="{68380BF3-3AA2-33D0-C2AE-DA5FE3887688}"/>
          </ac:spMkLst>
        </pc:spChg>
        <pc:grpChg chg="add del mod">
          <ac:chgData name="Nicolas Delfosse" userId="d965f3d4-ea58-4afe-85b0-6f02e8cf3c22" providerId="ADAL" clId="{CE63F89A-A73A-417B-9346-9F1030FEE3E3}" dt="2023-07-25T17:07:25.952" v="11417" actId="478"/>
          <ac:grpSpMkLst>
            <pc:docMk/>
            <pc:sldMk cId="2649649085" sldId="2147479278"/>
            <ac:grpSpMk id="4" creationId="{7BF07961-C082-00BB-FED0-9E69A0D0B6AC}"/>
          </ac:grpSpMkLst>
        </pc:grpChg>
        <pc:grpChg chg="add del mod">
          <ac:chgData name="Nicolas Delfosse" userId="d965f3d4-ea58-4afe-85b0-6f02e8cf3c22" providerId="ADAL" clId="{CE63F89A-A73A-417B-9346-9F1030FEE3E3}" dt="2023-07-25T17:07:07.570" v="11411" actId="478"/>
          <ac:grpSpMkLst>
            <pc:docMk/>
            <pc:sldMk cId="2649649085" sldId="2147479278"/>
            <ac:grpSpMk id="8" creationId="{26D498AA-E800-7E9D-2734-259BE7AEDC11}"/>
          </ac:grpSpMkLst>
        </pc:grpChg>
        <pc:grpChg chg="add del mod">
          <ac:chgData name="Nicolas Delfosse" userId="d965f3d4-ea58-4afe-85b0-6f02e8cf3c22" providerId="ADAL" clId="{CE63F89A-A73A-417B-9346-9F1030FEE3E3}" dt="2023-07-25T17:07:22.790" v="11415" actId="478"/>
          <ac:grpSpMkLst>
            <pc:docMk/>
            <pc:sldMk cId="2649649085" sldId="2147479278"/>
            <ac:grpSpMk id="13" creationId="{42DEFD76-A6A4-B98C-4A18-1785A446CAB0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17" creationId="{03D1499C-6FDF-8FA4-5988-5567659FAE37}"/>
          </ac:grpSpMkLst>
        </pc:grpChg>
        <pc:grpChg chg="mod">
          <ac:chgData name="Nicolas Delfosse" userId="d965f3d4-ea58-4afe-85b0-6f02e8cf3c22" providerId="ADAL" clId="{CE63F89A-A73A-417B-9346-9F1030FEE3E3}" dt="2023-07-25T17:07:54.045" v="11418"/>
          <ac:grpSpMkLst>
            <pc:docMk/>
            <pc:sldMk cId="2649649085" sldId="2147479278"/>
            <ac:grpSpMk id="18" creationId="{C284AA10-3455-2B44-1592-DBDB918864B1}"/>
          </ac:grpSpMkLst>
        </pc:grpChg>
        <pc:grpChg chg="add del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45" creationId="{BEA3013E-E94B-3D42-05E6-F4DE111FA38C}"/>
          </ac:grpSpMkLst>
        </pc:grpChg>
        <pc:grpChg chg="mod">
          <ac:chgData name="Nicolas Delfosse" userId="d965f3d4-ea58-4afe-85b0-6f02e8cf3c22" providerId="ADAL" clId="{CE63F89A-A73A-417B-9346-9F1030FEE3E3}" dt="2023-07-25T17:07:54.045" v="11418"/>
          <ac:grpSpMkLst>
            <pc:docMk/>
            <pc:sldMk cId="2649649085" sldId="2147479278"/>
            <ac:grpSpMk id="46" creationId="{0C04BA55-00EC-B09D-05A2-7F11A08CB02C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2" creationId="{166D9BDC-F483-B389-B031-6BBDB1E76C1B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3" creationId="{1127BB17-C0A8-1B65-8CE4-A40B18808C81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4" creationId="{230CE269-C158-3816-0C18-4CD3820AB51A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5" creationId="{5B3D415C-DFD3-3A16-80BC-F0DA6B22D750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6" creationId="{3870DF40-D446-C82A-2736-CFC15AAC45F9}"/>
          </ac:grpSpMkLst>
        </pc:grpChg>
        <pc:grpChg chg="add mod">
          <ac:chgData name="Nicolas Delfosse" userId="d965f3d4-ea58-4afe-85b0-6f02e8cf3c22" providerId="ADAL" clId="{CE63F89A-A73A-417B-9346-9F1030FEE3E3}" dt="2023-07-25T17:18:37.565" v="11736" actId="1076"/>
          <ac:grpSpMkLst>
            <pc:docMk/>
            <pc:sldMk cId="2649649085" sldId="2147479278"/>
            <ac:grpSpMk id="97" creationId="{D63FDDBA-F10C-8A92-DDB9-67BA859E4313}"/>
          </ac:grpSpMkLst>
        </pc:grpChg>
        <pc:grpChg chg="add del mod">
          <ac:chgData name="Nicolas Delfosse" userId="d965f3d4-ea58-4afe-85b0-6f02e8cf3c22" providerId="ADAL" clId="{CE63F89A-A73A-417B-9346-9F1030FEE3E3}" dt="2023-07-25T17:18:31.113" v="11735" actId="478"/>
          <ac:grpSpMkLst>
            <pc:docMk/>
            <pc:sldMk cId="2649649085" sldId="2147479278"/>
            <ac:grpSpMk id="103" creationId="{B74717C7-E8DE-B242-BEF3-223874CAD36C}"/>
          </ac:grpSpMkLst>
        </pc:grpChg>
        <pc:grpChg chg="add del mod">
          <ac:chgData name="Nicolas Delfosse" userId="d965f3d4-ea58-4afe-85b0-6f02e8cf3c22" providerId="ADAL" clId="{CE63F89A-A73A-417B-9346-9F1030FEE3E3}" dt="2023-07-25T17:18:31.113" v="11735" actId="478"/>
          <ac:grpSpMkLst>
            <pc:docMk/>
            <pc:sldMk cId="2649649085" sldId="2147479278"/>
            <ac:grpSpMk id="110" creationId="{88474849-81FB-DB61-69B3-12F86458E728}"/>
          </ac:grpSpMkLst>
        </pc:grpChg>
        <pc:grpChg chg="mod">
          <ac:chgData name="Nicolas Delfosse" userId="d965f3d4-ea58-4afe-85b0-6f02e8cf3c22" providerId="ADAL" clId="{CE63F89A-A73A-417B-9346-9F1030FEE3E3}" dt="2023-07-25T17:17:23.452" v="11720"/>
          <ac:grpSpMkLst>
            <pc:docMk/>
            <pc:sldMk cId="2649649085" sldId="2147479278"/>
            <ac:grpSpMk id="111" creationId="{FC4BBEB2-ED86-0644-87D0-0FE6FF398402}"/>
          </ac:grpSpMkLst>
        </pc:grpChg>
        <pc:cxnChg chg="mod">
          <ac:chgData name="Nicolas Delfosse" userId="d965f3d4-ea58-4afe-85b0-6f02e8cf3c22" providerId="ADAL" clId="{CE63F89A-A73A-417B-9346-9F1030FEE3E3}" dt="2023-07-25T17:07:24.027" v="11416" actId="478"/>
          <ac:cxnSpMkLst>
            <pc:docMk/>
            <pc:sldMk cId="2649649085" sldId="2147479278"/>
            <ac:cxnSpMk id="6" creationId="{84AD31D3-5A3E-7D24-9825-E1D554649264}"/>
          </ac:cxnSpMkLst>
        </pc:cxnChg>
        <pc:cxnChg chg="mod">
          <ac:chgData name="Nicolas Delfosse" userId="d965f3d4-ea58-4afe-85b0-6f02e8cf3c22" providerId="ADAL" clId="{CE63F89A-A73A-417B-9346-9F1030FEE3E3}" dt="2023-07-25T17:07:07.570" v="11411" actId="478"/>
          <ac:cxnSpMkLst>
            <pc:docMk/>
            <pc:sldMk cId="2649649085" sldId="2147479278"/>
            <ac:cxnSpMk id="11" creationId="{CA206024-DF31-4F0E-B1C0-915745976D55}"/>
          </ac:cxnSpMkLst>
        </pc:cxnChg>
        <pc:cxnChg chg="mod">
          <ac:chgData name="Nicolas Delfosse" userId="d965f3d4-ea58-4afe-85b0-6f02e8cf3c22" providerId="ADAL" clId="{CE63F89A-A73A-417B-9346-9F1030FEE3E3}" dt="2023-07-25T17:07:22.790" v="11415" actId="478"/>
          <ac:cxnSpMkLst>
            <pc:docMk/>
            <pc:sldMk cId="2649649085" sldId="2147479278"/>
            <ac:cxnSpMk id="16" creationId="{88DC8686-AD02-8441-082A-E2BB4E56DE5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1" creationId="{C64014EE-9D8D-A9E5-45D1-A6E5596D4A0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2" creationId="{CA3EDB88-6AA2-070A-003B-E379FB32C1D4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3" creationId="{F1198844-3506-284C-7710-A5C0EB6F0C9F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4" creationId="{DAE6ABDF-947A-45A2-2D54-75A77A7195C7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5" creationId="{6A377A37-E326-A2A7-1D83-7B8FE0F4939F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6" creationId="{2DF3D510-3F21-8FF2-414C-3512BDCA64B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7" creationId="{71334FCB-09D2-2319-0816-CC1387C68D11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28" creationId="{03CF6768-435C-49A4-6F90-7AF3F9DAE50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7" creationId="{C7A49CE7-DAD1-0B64-CF65-1CBF25F191A3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8" creationId="{28D816E3-4873-1AEA-136D-6F921EEB47A0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39" creationId="{371C9DF3-647A-FC8B-B60F-9151CD943D72}"/>
          </ac:cxnSpMkLst>
        </pc:cxnChg>
        <pc:cxnChg chg="mod">
          <ac:chgData name="Nicolas Delfosse" userId="d965f3d4-ea58-4afe-85b0-6f02e8cf3c22" providerId="ADAL" clId="{CE63F89A-A73A-417B-9346-9F1030FEE3E3}" dt="2023-07-25T17:07:54.045" v="11418"/>
          <ac:cxnSpMkLst>
            <pc:docMk/>
            <pc:sldMk cId="2649649085" sldId="2147479278"/>
            <ac:cxnSpMk id="40" creationId="{110EEC14-B165-05BC-D46C-0127BBF64A3C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49" creationId="{9F000DE2-47A8-2343-BD96-69ED2F1C37B1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0" creationId="{4CFF76A0-E7DD-B06C-F3BC-4C39F2ED1EA5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1" creationId="{D54ECCFD-A9F8-5DE6-33EC-AF96B77A5B8A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2" creationId="{CEE81C50-C529-B333-9F6A-71930C376C70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3" creationId="{F18AFBB2-ED7E-EF71-F6FE-57190F152657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4" creationId="{5354BD54-3210-FB0C-6E5F-8810AB36717A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5" creationId="{02AC0946-800D-2375-CF16-BECC6A28CCF7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56" creationId="{1299AA28-CF4D-FF36-3C4E-216AD41C57F1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5" creationId="{D9E8870B-16B7-C822-F649-258AEEDBD96C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6" creationId="{EA3CD767-FA26-B735-3FFD-4CA42BCDEAC9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7" creationId="{4BBFC405-19DE-6AFA-0FDC-ED42BF34C405}"/>
          </ac:cxnSpMkLst>
        </pc:cxnChg>
        <pc:cxnChg chg="mod">
          <ac:chgData name="Nicolas Delfosse" userId="d965f3d4-ea58-4afe-85b0-6f02e8cf3c22" providerId="ADAL" clId="{CE63F89A-A73A-417B-9346-9F1030FEE3E3}" dt="2023-07-25T17:10:58.653" v="11473" actId="478"/>
          <ac:cxnSpMkLst>
            <pc:docMk/>
            <pc:sldMk cId="2649649085" sldId="2147479278"/>
            <ac:cxnSpMk id="68" creationId="{A78BA4FA-0A03-8BD0-90B8-E669D195736D}"/>
          </ac:cxnSpMkLst>
        </pc:cxnChg>
        <pc:cxnChg chg="add del">
          <ac:chgData name="Nicolas Delfosse" userId="d965f3d4-ea58-4afe-85b0-6f02e8cf3c22" providerId="ADAL" clId="{CE63F89A-A73A-417B-9346-9F1030FEE3E3}" dt="2023-07-25T17:08:47.033" v="11431" actId="478"/>
          <ac:cxnSpMkLst>
            <pc:docMk/>
            <pc:sldMk cId="2649649085" sldId="2147479278"/>
            <ac:cxnSpMk id="87" creationId="{2ED8037D-2186-A272-8E79-623CB92CB628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4" creationId="{E7EF1550-5A5E-2A02-E59F-CC09D13A371A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5" creationId="{6DC64275-B0BA-DB91-85D3-1DF4665C6852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6" creationId="{3B0614F8-B0F3-E556-6D60-5D883FA309E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7" creationId="{CB9CAD09-2C3B-43B8-B029-924C04737474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8" creationId="{9477A069-EBB9-2733-AFAF-0434F5CA19BA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19" creationId="{334885D7-3980-A2D8-141B-315F6E46D88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20" creationId="{1AF87858-5E86-C457-E615-0AF0DBA4D5A3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21" creationId="{08E9B3A7-5A32-E9C7-B057-8495A6011517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0" creationId="{1477B249-6DAD-ECBA-DAF3-47EC5AD466DE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1" creationId="{6357A968-21E9-B707-B7BD-BAD8F39DE656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2" creationId="{55FB8FAB-05DF-FECD-C4C9-8199DBDEA6CF}"/>
          </ac:cxnSpMkLst>
        </pc:cxnChg>
        <pc:cxnChg chg="mod">
          <ac:chgData name="Nicolas Delfosse" userId="d965f3d4-ea58-4afe-85b0-6f02e8cf3c22" providerId="ADAL" clId="{CE63F89A-A73A-417B-9346-9F1030FEE3E3}" dt="2023-07-25T17:18:31.113" v="11735" actId="478"/>
          <ac:cxnSpMkLst>
            <pc:docMk/>
            <pc:sldMk cId="2649649085" sldId="2147479278"/>
            <ac:cxnSpMk id="133" creationId="{2C180068-5E0C-146E-5C3F-B89FB05438FB}"/>
          </ac:cxnSpMkLst>
        </pc:cxnChg>
      </pc:sldChg>
      <pc:sldChg chg="new del">
        <pc:chgData name="Nicolas Delfosse" userId="d965f3d4-ea58-4afe-85b0-6f02e8cf3c22" providerId="ADAL" clId="{CE63F89A-A73A-417B-9346-9F1030FEE3E3}" dt="2023-07-25T15:38:24.684" v="8375" actId="47"/>
        <pc:sldMkLst>
          <pc:docMk/>
          <pc:sldMk cId="2757132846" sldId="2147479278"/>
        </pc:sldMkLst>
      </pc:sldChg>
      <pc:sldChg chg="modSp add mod">
        <pc:chgData name="Nicolas Delfosse" userId="d965f3d4-ea58-4afe-85b0-6f02e8cf3c22" providerId="ADAL" clId="{CE63F89A-A73A-417B-9346-9F1030FEE3E3}" dt="2023-07-25T15:41:20.292" v="8770" actId="20577"/>
        <pc:sldMkLst>
          <pc:docMk/>
          <pc:sldMk cId="3940153667" sldId="2147479279"/>
        </pc:sldMkLst>
        <pc:spChg chg="mod">
          <ac:chgData name="Nicolas Delfosse" userId="d965f3d4-ea58-4afe-85b0-6f02e8cf3c22" providerId="ADAL" clId="{CE63F89A-A73A-417B-9346-9F1030FEE3E3}" dt="2023-07-25T15:41:20.292" v="8770" actId="20577"/>
          <ac:spMkLst>
            <pc:docMk/>
            <pc:sldMk cId="3940153667" sldId="2147479279"/>
            <ac:spMk id="2" creationId="{5C161B44-4BFF-7947-DBAB-410C993D2C00}"/>
          </ac:spMkLst>
        </pc:spChg>
      </pc:sldChg>
      <pc:sldChg chg="modSp add mod">
        <pc:chgData name="Nicolas Delfosse" userId="d965f3d4-ea58-4afe-85b0-6f02e8cf3c22" providerId="ADAL" clId="{CE63F89A-A73A-417B-9346-9F1030FEE3E3}" dt="2023-07-25T16:29:37.233" v="9872" actId="20577"/>
        <pc:sldMkLst>
          <pc:docMk/>
          <pc:sldMk cId="4124813669" sldId="2147479280"/>
        </pc:sldMkLst>
        <pc:spChg chg="mod">
          <ac:chgData name="Nicolas Delfosse" userId="d965f3d4-ea58-4afe-85b0-6f02e8cf3c22" providerId="ADAL" clId="{CE63F89A-A73A-417B-9346-9F1030FEE3E3}" dt="2023-07-25T16:29:37.233" v="9872" actId="20577"/>
          <ac:spMkLst>
            <pc:docMk/>
            <pc:sldMk cId="4124813669" sldId="2147479280"/>
            <ac:spMk id="2" creationId="{5C161B44-4BFF-7947-DBAB-410C993D2C00}"/>
          </ac:spMkLst>
        </pc:spChg>
      </pc:sldChg>
      <pc:sldChg chg="addSp modSp add mod modAnim">
        <pc:chgData name="Nicolas Delfosse" userId="d965f3d4-ea58-4afe-85b0-6f02e8cf3c22" providerId="ADAL" clId="{CE63F89A-A73A-417B-9346-9F1030FEE3E3}" dt="2023-07-25T17:42:01.544" v="12303"/>
        <pc:sldMkLst>
          <pc:docMk/>
          <pc:sldMk cId="2548825912" sldId="2147479281"/>
        </pc:sldMkLst>
        <pc:spChg chg="mod">
          <ac:chgData name="Nicolas Delfosse" userId="d965f3d4-ea58-4afe-85b0-6f02e8cf3c22" providerId="ADAL" clId="{CE63F89A-A73A-417B-9346-9F1030FEE3E3}" dt="2023-07-25T15:56:37.058" v="8918" actId="20577"/>
          <ac:spMkLst>
            <pc:docMk/>
            <pc:sldMk cId="2548825912" sldId="2147479281"/>
            <ac:spMk id="2" creationId="{8BAE2ADD-1985-3AC2-D837-4300A0531359}"/>
          </ac:spMkLst>
        </pc:spChg>
        <pc:spChg chg="mod">
          <ac:chgData name="Nicolas Delfosse" userId="d965f3d4-ea58-4afe-85b0-6f02e8cf3c22" providerId="ADAL" clId="{CE63F89A-A73A-417B-9346-9F1030FEE3E3}" dt="2023-07-25T16:32:41.955" v="10044" actId="20577"/>
          <ac:spMkLst>
            <pc:docMk/>
            <pc:sldMk cId="2548825912" sldId="2147479281"/>
            <ac:spMk id="3" creationId="{2AFDB454-CAF9-A302-1932-E1973B123B40}"/>
          </ac:spMkLst>
        </pc:spChg>
        <pc:graphicFrameChg chg="add mod modGraphic">
          <ac:chgData name="Nicolas Delfosse" userId="d965f3d4-ea58-4afe-85b0-6f02e8cf3c22" providerId="ADAL" clId="{CE63F89A-A73A-417B-9346-9F1030FEE3E3}" dt="2023-07-25T16:04:10.683" v="9230" actId="1076"/>
          <ac:graphicFrameMkLst>
            <pc:docMk/>
            <pc:sldMk cId="2548825912" sldId="2147479281"/>
            <ac:graphicFrameMk id="4" creationId="{A8D005F7-A1B1-C0CA-69F3-865D11E3585B}"/>
          </ac:graphicFrameMkLst>
        </pc:graphicFrameChg>
      </pc:sldChg>
      <pc:sldChg chg="addSp delSp modSp new mod ord modAnim">
        <pc:chgData name="Nicolas Delfosse" userId="d965f3d4-ea58-4afe-85b0-6f02e8cf3c22" providerId="ADAL" clId="{CE63F89A-A73A-417B-9346-9F1030FEE3E3}" dt="2023-07-25T16:44:32.448" v="10623"/>
        <pc:sldMkLst>
          <pc:docMk/>
          <pc:sldMk cId="98586462" sldId="2147479282"/>
        </pc:sldMkLst>
        <pc:spChg chg="mod">
          <ac:chgData name="Nicolas Delfosse" userId="d965f3d4-ea58-4afe-85b0-6f02e8cf3c22" providerId="ADAL" clId="{CE63F89A-A73A-417B-9346-9F1030FEE3E3}" dt="2023-07-25T15:43:16.103" v="8859" actId="20577"/>
          <ac:spMkLst>
            <pc:docMk/>
            <pc:sldMk cId="98586462" sldId="2147479282"/>
            <ac:spMk id="2" creationId="{A8A8B64F-9E05-E960-0171-0941DE7FE585}"/>
          </ac:spMkLst>
        </pc:spChg>
        <pc:spChg chg="del">
          <ac:chgData name="Nicolas Delfosse" userId="d965f3d4-ea58-4afe-85b0-6f02e8cf3c22" providerId="ADAL" clId="{CE63F89A-A73A-417B-9346-9F1030FEE3E3}" dt="2023-07-25T15:42:50.969" v="8783" actId="478"/>
          <ac:spMkLst>
            <pc:docMk/>
            <pc:sldMk cId="98586462" sldId="2147479282"/>
            <ac:spMk id="3" creationId="{B7B9FC92-CFCF-8748-4F03-FA0FD5290F4B}"/>
          </ac:spMkLst>
        </pc:spChg>
        <pc:spChg chg="add mod">
          <ac:chgData name="Nicolas Delfosse" userId="d965f3d4-ea58-4afe-85b0-6f02e8cf3c22" providerId="ADAL" clId="{CE63F89A-A73A-417B-9346-9F1030FEE3E3}" dt="2023-07-25T16:35:46.072" v="10130" actId="14100"/>
          <ac:spMkLst>
            <pc:docMk/>
            <pc:sldMk cId="98586462" sldId="2147479282"/>
            <ac:spMk id="4" creationId="{12DC1A60-FA8F-95CB-FD19-1449C63F0972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7" creationId="{5DE9C46C-6061-9505-5343-C43058764EA8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8" creationId="{693EEBAB-15E1-390B-79F5-1846AB2071E8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7" creationId="{15E43B15-A742-B5D6-D68F-1E2892EA53F4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8" creationId="{0B845F21-2304-47DD-71C3-2CA4D0DB120B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19" creationId="{268B093C-B958-6CCE-AFE3-FCF7993CE2F0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0" creationId="{9457EA52-DCE1-AE7D-3523-86438B473F75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1" creationId="{7EF8F9D9-F75C-1E8A-B7E2-6328E1EA83F3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2" creationId="{48344AA2-D6A5-C42F-D02C-5159A220A137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3" creationId="{4BA99FB2-49C5-5678-F5E6-099C197C7180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24" creationId="{133B1A66-7706-60FD-4548-81AF92DF39C4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29" creationId="{FBE45499-FC1A-68E0-D7DD-BD7C996D2BFE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30" creationId="{2F1B6055-4269-F979-4F74-D76FAABFFFBE}"/>
          </ac:spMkLst>
        </pc:spChg>
        <pc:spChg chg="add mod">
          <ac:chgData name="Nicolas Delfosse" userId="d965f3d4-ea58-4afe-85b0-6f02e8cf3c22" providerId="ADAL" clId="{CE63F89A-A73A-417B-9346-9F1030FEE3E3}" dt="2023-07-25T16:36:11.540" v="10137" actId="404"/>
          <ac:spMkLst>
            <pc:docMk/>
            <pc:sldMk cId="98586462" sldId="2147479282"/>
            <ac:spMk id="31" creationId="{304605A2-6759-FA07-E8A9-52703B9E8DBF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49" creationId="{384C9569-E7B9-EEF6-F55B-F56450704D37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1" creationId="{6D6D2572-A778-56D7-98F6-206216DC55E2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3" creationId="{37D797FF-3E74-407E-8DE5-A5D23006730F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5" creationId="{C8D6B050-14DD-4698-7FBC-4AD04AB61639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7" creationId="{3D324820-4DA6-1CAB-4953-A323DDADF13A}"/>
          </ac:spMkLst>
        </pc:spChg>
        <pc:spChg chg="mod">
          <ac:chgData name="Nicolas Delfosse" userId="d965f3d4-ea58-4afe-85b0-6f02e8cf3c22" providerId="ADAL" clId="{CE63F89A-A73A-417B-9346-9F1030FEE3E3}" dt="2023-07-25T15:42:43.754" v="8782"/>
          <ac:spMkLst>
            <pc:docMk/>
            <pc:sldMk cId="98586462" sldId="2147479282"/>
            <ac:spMk id="59" creationId="{F1B0CC12-1916-2554-26ED-926AFB02DDF1}"/>
          </ac:spMkLst>
        </pc:s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" creationId="{581DADDA-A618-BA9C-335C-35E318233528}"/>
          </ac:grpSpMkLst>
        </pc:grpChg>
        <pc:grpChg chg="mod">
          <ac:chgData name="Nicolas Delfosse" userId="d965f3d4-ea58-4afe-85b0-6f02e8cf3c22" providerId="ADAL" clId="{CE63F89A-A73A-417B-9346-9F1030FEE3E3}" dt="2023-07-25T15:42:43.754" v="8782"/>
          <ac:grpSpMkLst>
            <pc:docMk/>
            <pc:sldMk cId="98586462" sldId="2147479282"/>
            <ac:grpSpMk id="6" creationId="{8BC25E04-9B79-81F8-1CB7-3DD343A42181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32" creationId="{B2587AF6-8D10-11FC-59AA-C61472F884C2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36" creationId="{23227F6E-AAAE-2A46-253A-44BD5597FE94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0" creationId="{DF50EF4E-FCFD-6A77-A54C-825342E8727B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4" creationId="{E3738D4A-60E9-8F92-E228-3B6742382B9F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48" creationId="{C4D5CC51-54F2-778C-9367-A3A950ED5165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2" creationId="{AA62429F-9196-A15D-D0E1-4EF06E98EA7A}"/>
          </ac:grpSpMkLst>
        </pc:grpChg>
        <pc:grpChg chg="add mod">
          <ac:chgData name="Nicolas Delfosse" userId="d965f3d4-ea58-4afe-85b0-6f02e8cf3c22" providerId="ADAL" clId="{CE63F89A-A73A-417B-9346-9F1030FEE3E3}" dt="2023-07-25T16:35:51.152" v="10132" actId="1076"/>
          <ac:grpSpMkLst>
            <pc:docMk/>
            <pc:sldMk cId="98586462" sldId="2147479282"/>
            <ac:grpSpMk id="56" creationId="{FDA5762C-41EF-ABE8-F859-1035C2D7B0E0}"/>
          </ac:grpSpMkLst>
        </pc:grp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9" creationId="{33B51FB2-E366-CC75-77A1-2FC9E0CBC2C7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0" creationId="{86A65E3E-4B84-C0E2-2DDC-B690AB31BDBA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1" creationId="{709DF629-2943-FA81-2980-B3E07A92FC9F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2" creationId="{C5BC4D06-D240-AAFA-6A7F-F6A8E56187D5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3" creationId="{6982F25B-4B6A-7FF7-2F2F-8DAFE7B04B1C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4" creationId="{2483A4B5-C860-5B74-13AA-614BBECBED3E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5" creationId="{C341AA3A-C880-DAF2-FAAD-959665A0AA21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16" creationId="{5458B9AF-BE21-553F-CA8C-BFD0A599439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5" creationId="{709FC29C-231B-CF3E-1F37-0EB8CDBB6CDC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6" creationId="{8AD1B339-C0E7-4244-5F76-1504971BDE1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7" creationId="{0CC70ACA-E1BD-F892-F86E-82A0A9760809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28" creationId="{4D0F165F-8512-081D-7959-7699043C74B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3" creationId="{6D69425B-FE2C-35AC-2B6B-4D763D7DEA83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4" creationId="{688E2578-8213-6993-9235-DC17CC02E5DB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35" creationId="{A735AF55-8F7B-EC72-2DF1-44BAD1F6F252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7" creationId="{C3C90167-2E3D-C1EE-3367-205134AD2132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8" creationId="{8C31320F-AC02-7335-7463-9640BCBB8698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39" creationId="{071674A2-62D2-63ED-CBB6-17901B820B21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1" creationId="{32C4A3E0-EC8F-9500-347C-BFD6F1F979BC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2" creationId="{08962575-2F93-CD29-408B-73049C4E250F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3" creationId="{281EEDBD-4949-7CC9-9826-B4C0F589766E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5" creationId="{07078E22-D8B1-30E1-FCDC-BC37CA6F2D86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6" creationId="{F00FC0C6-3155-8248-63AA-3A1EE75B403A}"/>
          </ac:cxnSpMkLst>
        </pc:cxnChg>
        <pc:cxnChg chg="mod">
          <ac:chgData name="Nicolas Delfosse" userId="d965f3d4-ea58-4afe-85b0-6f02e8cf3c22" providerId="ADAL" clId="{CE63F89A-A73A-417B-9346-9F1030FEE3E3}" dt="2023-07-25T16:35:51.152" v="10132" actId="1076"/>
          <ac:cxnSpMkLst>
            <pc:docMk/>
            <pc:sldMk cId="98586462" sldId="2147479282"/>
            <ac:cxnSpMk id="47" creationId="{320040F8-78E8-38C3-EAB3-BB28B0C2F452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0" creationId="{6F60C8C3-FA3D-B7DB-EA8A-E6880BDC68F8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4" creationId="{05FF65B3-46B5-9911-FF0A-8128FAB889D0}"/>
          </ac:cxnSpMkLst>
        </pc:cxnChg>
        <pc:cxnChg chg="mod">
          <ac:chgData name="Nicolas Delfosse" userId="d965f3d4-ea58-4afe-85b0-6f02e8cf3c22" providerId="ADAL" clId="{CE63F89A-A73A-417B-9346-9F1030FEE3E3}" dt="2023-07-25T15:42:43.754" v="8782"/>
          <ac:cxnSpMkLst>
            <pc:docMk/>
            <pc:sldMk cId="98586462" sldId="2147479282"/>
            <ac:cxnSpMk id="58" creationId="{33795E19-CA26-EABA-56ED-9812244DF5FF}"/>
          </ac:cxnSpMkLst>
        </pc:cxnChg>
      </pc:sldChg>
      <pc:sldChg chg="addSp delSp modSp new mod modAnim">
        <pc:chgData name="Nicolas Delfosse" userId="d965f3d4-ea58-4afe-85b0-6f02e8cf3c22" providerId="ADAL" clId="{CE63F89A-A73A-417B-9346-9F1030FEE3E3}" dt="2023-07-25T16:11:44.779" v="9404" actId="5793"/>
        <pc:sldMkLst>
          <pc:docMk/>
          <pc:sldMk cId="2559879587" sldId="2147479283"/>
        </pc:sldMkLst>
        <pc:spChg chg="mod">
          <ac:chgData name="Nicolas Delfosse" userId="d965f3d4-ea58-4afe-85b0-6f02e8cf3c22" providerId="ADAL" clId="{CE63F89A-A73A-417B-9346-9F1030FEE3E3}" dt="2023-07-25T16:11:42.704" v="9403" actId="20577"/>
          <ac:spMkLst>
            <pc:docMk/>
            <pc:sldMk cId="2559879587" sldId="2147479283"/>
            <ac:spMk id="2" creationId="{B55D2C97-2CC5-554B-CD4B-47DDFB118565}"/>
          </ac:spMkLst>
        </pc:spChg>
        <pc:spChg chg="del">
          <ac:chgData name="Nicolas Delfosse" userId="d965f3d4-ea58-4afe-85b0-6f02e8cf3c22" providerId="ADAL" clId="{CE63F89A-A73A-417B-9346-9F1030FEE3E3}" dt="2023-07-25T16:04:43.076" v="9237" actId="478"/>
          <ac:spMkLst>
            <pc:docMk/>
            <pc:sldMk cId="2559879587" sldId="2147479283"/>
            <ac:spMk id="3" creationId="{BAA27407-6521-AE7E-93DA-C705C950DFCE}"/>
          </ac:spMkLst>
        </pc:spChg>
        <pc:spChg chg="add mod">
          <ac:chgData name="Nicolas Delfosse" userId="d965f3d4-ea58-4afe-85b0-6f02e8cf3c22" providerId="ADAL" clId="{CE63F89A-A73A-417B-9346-9F1030FEE3E3}" dt="2023-07-25T16:11:44.779" v="9404" actId="5793"/>
          <ac:spMkLst>
            <pc:docMk/>
            <pc:sldMk cId="2559879587" sldId="2147479283"/>
            <ac:spMk id="4" creationId="{939E1DB7-BE83-1FB5-24DB-8534DCE3F41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" creationId="{D5C856D5-47F3-B944-5B15-DFA36FAC40F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" creationId="{7D41B4F7-C792-AC7F-07CE-D3F786AC898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" creationId="{5DC5F3EB-6E0F-7233-178C-32FBFE986EB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" creationId="{14893C77-484E-728A-E73C-D205B847C8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" creationId="{A1E7B4A1-5DE5-157B-F6E3-29D8E3DFE0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" creationId="{6A68506F-36E8-3BBB-A54F-EDB4D872EDA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" creationId="{C5B5D006-3575-AF3A-EECE-1A580421920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" creationId="{3E29191A-7348-F0ED-259F-C3A7609BC65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" creationId="{7FF78001-E1F9-E059-7E1D-E518054B49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" creationId="{3E9DA9B4-6979-08E1-897B-C414B69894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" creationId="{6F24EDAC-7ABF-6BF0-5D94-C188C2220A4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" creationId="{209B646E-1F45-98D3-EC03-87B78C42A91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9" creationId="{AE170999-3B5A-D4E0-D179-5EA14B51B76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0" creationId="{E3AFC507-2476-631A-17A9-185792778F8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1" creationId="{CFF666E5-FD34-A5C5-4E82-632A88AABB2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2" creationId="{4FD62A2D-C219-48CA-4D50-84B5C5DDBD0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3" creationId="{3DDCC3E7-AE9A-CADA-F4E3-53C8A01E570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4" creationId="{C7DD3FE4-7F92-DDF4-979B-E3FEC471ABE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" creationId="{5B772844-E438-C02A-F8AA-7998B084BD5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" creationId="{A54BA89F-00D2-EAAC-69C6-632CA56657A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" creationId="{095EACEA-3D11-8B89-5DDC-97DA8C97430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" creationId="{B5302561-14FF-2DF0-8FAC-AABA673F4C5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0" creationId="{F550D1C1-7EEE-CE4D-FBE9-95757F230A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1" creationId="{92676B83-542B-82BB-BFFC-7D7AB671516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2" creationId="{A5A0991E-0797-578A-9461-90BB67BD12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3" creationId="{E179C8C2-C85D-4381-55E5-A986A6D5BEB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4" creationId="{9885CD28-F2C5-4655-2F15-C6633E70E33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6" creationId="{B8D87CFF-9462-F5A0-FF34-918CF2BC5BD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7" creationId="{9443CE0D-25B5-80D6-DAAF-A0ABCB6D6F4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8" creationId="{F23AC8EA-1106-3A9D-77EA-8991CF94BC5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39" creationId="{485B2100-2C9F-D80E-2988-8D2F9B9335E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0" creationId="{EADD5990-6031-7774-08D0-BF0C8905D42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1" creationId="{A16BCC77-A7F9-B21E-A0F1-D905C7E135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2" creationId="{367A722A-02A5-FD2E-1BEB-85BB756BC4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3" creationId="{754660FD-75A0-17CD-CB3B-BAB5F6724BD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4" creationId="{780B2F85-EE54-2E7A-FA76-E30C663BDE6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6" creationId="{D0D143B3-253B-A2E4-72B8-C3218835278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7" creationId="{813E02A8-B57B-9E68-2071-94438D807BE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8" creationId="{502E8D67-13A1-95B6-FEF6-F4E7F89AF2C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49" creationId="{59292059-7829-E361-BB64-ECDF4D7E5D9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0" creationId="{DC9B8BC5-4662-0F00-2FE5-4EA92E7B24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1" creationId="{189F9477-1BEB-C1E7-7AB6-7187915832C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2" creationId="{B85F0D81-AF0B-4595-C95B-558299F5C03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3" creationId="{71A0CC47-D4E4-013F-614B-4A90DF1F9B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4" creationId="{0E3D9B9D-6EEC-19FC-142F-8ED0BE4B641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6" creationId="{21859BA8-B336-37A6-AFDD-FFB97153F4E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7" creationId="{B8C9D88D-B59B-CCA2-0D17-C71358A54E3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8" creationId="{DD460B80-34D6-4A7C-07A0-0FF1092E0B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59" creationId="{5697F38A-E20D-828C-3222-7A192257093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0" creationId="{4499FC53-E032-3003-5AE2-02C2D58B8F1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1" creationId="{5FB2F2EE-E8CE-3D78-A80D-8C38CD65890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2" creationId="{7A9AFAED-4CCA-1ECF-8C4D-9618BECBD5D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3" creationId="{FEA933CB-9AB2-C9BD-98E9-C8D60A5D0C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4" creationId="{15954A24-A6AC-009F-0A1C-64BB2CB20FF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6" creationId="{A920F8A8-81FE-9F43-43A6-B12916E955B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7" creationId="{967041AC-8BC0-41B9-608B-44A0FDD5BD5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8" creationId="{ACAAFF38-072C-674A-0E88-5F39160A102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69" creationId="{4A934B0C-DFFA-83AF-6A66-1E016E9DB1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0" creationId="{D27ECC3D-EF27-A775-2456-B06BBDE4E7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1" creationId="{80400B3E-DA30-76BD-E4DA-5431449DC50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2" creationId="{72388C13-68BE-2695-D6A2-EDAEB20E1AD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3" creationId="{3CB8B1D7-29EB-628C-BD2B-37698DC811C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4" creationId="{B70A0019-DAF1-7B23-C8EE-BDCDA147A6D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6" creationId="{B1AB96DE-6CC9-CBA5-21A8-AE98C00305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7" creationId="{23CDFE76-372D-8938-5762-F4EAB6A988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8" creationId="{8666D491-B83F-78BA-6C2D-C3B14F32870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79" creationId="{45066647-2B04-06CC-DF6D-5AA4271D89E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0" creationId="{B30A4433-56F5-6079-F9F5-74D021187C0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1" creationId="{CFB004CB-AA51-F03D-6259-A03B7049B4B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2" creationId="{AF768D0D-945A-3E44-D8F1-4494A695C94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3" creationId="{2F61A868-0A8E-AC83-5AE4-9752D339D82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4" creationId="{BD8C60D2-BFA1-1E98-DB53-EFD030DD391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6" creationId="{38FC9542-383E-E633-FAEE-C71F0913D52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7" creationId="{ADD6AFA6-2ABA-4A43-6C2F-3B883442A44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8" creationId="{3603D852-0E97-E6EB-9E80-0445E6F038D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89" creationId="{2C6D659A-225A-1D25-9F05-5D702FDD43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0" creationId="{F2C4F323-C97E-B84D-B4F3-404E90330C1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1" creationId="{03997CC5-DBBA-910B-6637-7053B248005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2" creationId="{4A7213E0-2631-32B4-DAD2-0E6C3AB48BD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3" creationId="{D9879FC4-FAE6-6CE7-9761-6DDA73A8639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4" creationId="{BAD71F44-E65D-6733-FCCD-F29AC73B6AE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6" creationId="{856519F6-B101-D553-2087-67B2244B692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7" creationId="{E6F57474-60E6-13AA-D956-3DDF399EE4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8" creationId="{D48E7D47-82D1-D087-69A6-1F5C05717A8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99" creationId="{E1981ED7-8F3D-E4DA-E023-09FA38AF81D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0" creationId="{2E538CB5-3DE8-E25B-B7D6-BAC86EAD8F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1" creationId="{318B2686-5FF2-9A23-FBD3-0554CC498D4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2" creationId="{B967D04C-A16B-6EEA-6C80-D988CDF429B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3" creationId="{84AEE21C-1EA8-A52D-B1E8-BD0CAF10BC8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4" creationId="{1CDE9AE6-94A5-38F2-AFD1-934677FC219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6" creationId="{B8A6466D-A925-42C7-E2BD-5386A3C3E2D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7" creationId="{C438727D-D209-ADA0-D2A0-F9A06C4925A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8" creationId="{18158B22-D4A5-9F96-5C9E-6ED4279C293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09" creationId="{1CEB2343-5457-72C0-7FB5-9C5DA5A9F51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0" creationId="{E70FEDE4-300F-7C8B-E8FE-FFD1FDFCE50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1" creationId="{C30E647E-ED13-6A09-D691-0822361BBD9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2" creationId="{29B1D11F-5D37-7B7E-6DE7-5EDA973C2DB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3" creationId="{AD93350F-4D5B-8962-0190-0C850B9FF65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4" creationId="{60F8CF73-EC03-B777-6FCB-0AA718DA6A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6" creationId="{3C5FED64-24D3-A86E-CCED-85F000E911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7" creationId="{51C2BCD1-8C42-0C8B-FE90-EE8E8838E5F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8" creationId="{80F15FF6-02DC-827B-BCA8-CD5656D9CEB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19" creationId="{8302B7D9-6DFC-A046-406C-AD7533C233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0" creationId="{06A7AEA0-E067-9D3F-3BA7-BE5D793158A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1" creationId="{FE761C74-64F6-6005-7E6D-24536658C7B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2" creationId="{0EA33080-4A70-6E5D-4009-94795208E8F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3" creationId="{A811FC85-7A2E-C603-BAD4-224C43D5559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4" creationId="{2B550D75-C2D0-8506-3AEC-33761C68AD4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6" creationId="{0445DA6D-062C-448C-9AB1-0B8B72053C7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7" creationId="{6F142477-47F7-8C6A-0F3B-CC79DBDF21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8" creationId="{475DB24C-13B6-57B8-041A-E6F9211FCCD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29" creationId="{4C18A8CD-507B-348E-A3D3-55A8A42E075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0" creationId="{8830E4D5-FF56-109C-8D52-2D9D793685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1" creationId="{5F1F1E79-E5B2-3CF8-56F6-B4AFA8D1620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2" creationId="{7E3E3BA0-E5D6-4074-3117-B975F1A8FAF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3" creationId="{8D33C130-31AE-4FF0-4472-3149EB033AC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4" creationId="{A7491C03-CAB8-2C73-04C8-A138A36C91B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7" creationId="{7E140429-2219-17D0-95B4-D54B83C19AE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38" creationId="{619F215A-06AC-98EA-E494-045A0221F88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7" creationId="{62170F83-5802-D59B-78D7-99902BE29C55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8" creationId="{4E602CCB-5725-E706-19E6-AACF5026BD6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49" creationId="{6EB3C44A-2E16-1EDA-3F87-47E73DF2B1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0" creationId="{E9EB31D9-7A5F-578B-C2A2-9A84DB8085B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1" creationId="{205BE0A6-B9CB-1C2C-0C03-9275DAC2F3B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2" creationId="{632B5BD3-7A1E-3EEC-470A-B2687F0F4D9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3" creationId="{416F16E6-A37C-325D-AFB5-14B5B99223C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54" creationId="{3F615D0C-A353-0A56-776D-C4F7D53E1E23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4" creationId="{A0CA31AB-6C35-B1B5-6887-17E4612A15D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5" creationId="{0910F563-848C-5904-1D32-5D122479413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6" creationId="{4CEB404A-9E81-0B7F-895F-D051F590112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7" creationId="{BDF04348-652C-B952-9FCD-491B71EDEB7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8" creationId="{3BBEB18E-2DE4-36F0-B573-6C6A0A0AA02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69" creationId="{209992A8-DCEE-1769-4AF2-8D08FECDB9F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0" creationId="{AE5254AE-1C0E-C81F-D37E-DCF1F602AD1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2" creationId="{578191E9-5F53-1016-53F8-7A13AC57D16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3" creationId="{F296ABDB-80DA-BAAB-4258-ECCE501C5BC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4" creationId="{3B6FF7F8-2862-1AB5-F58B-7DBE2762BF3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6" creationId="{C06134DF-F13F-811E-68A6-116BEF4535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7" creationId="{C0BB62E5-BD50-ECB9-4D3B-F1DF09C4880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8" creationId="{2A34FE9E-4A75-4E64-6FEC-DAA4DAB639F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79" creationId="{9016ABF4-0ABE-B751-84A0-681A2ED2A95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0" creationId="{AE7BEA74-6CE3-4E48-F38D-6071042D553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1" creationId="{2AC3E1E0-C1F1-B070-4629-A8A35CBB162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3" creationId="{B30BB0C4-8DB7-BF6C-740A-95B1E057BE9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4" creationId="{7C66FD84-376B-01BF-98FF-27E8CF12449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5" creationId="{956BC491-B43F-5917-F2EB-F4E14CE5D84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186" creationId="{90E31E2B-E844-55C6-2312-145AC8F5D686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187" creationId="{280534B7-7D25-75AD-8103-82678EF20129}"/>
          </ac:spMkLst>
        </pc:spChg>
        <pc:spChg chg="add mod">
          <ac:chgData name="Nicolas Delfosse" userId="d965f3d4-ea58-4afe-85b0-6f02e8cf3c22" providerId="ADAL" clId="{CE63F89A-A73A-417B-9346-9F1030FEE3E3}" dt="2023-07-25T16:10:22.470" v="9379" actId="1076"/>
          <ac:spMkLst>
            <pc:docMk/>
            <pc:sldMk cId="2559879587" sldId="2147479283"/>
            <ac:spMk id="188" creationId="{666DB102-9B6A-BAE4-87B6-6AC8C98F7EE7}"/>
          </ac:spMkLst>
        </pc:spChg>
        <pc:spChg chg="add mod">
          <ac:chgData name="Nicolas Delfosse" userId="d965f3d4-ea58-4afe-85b0-6f02e8cf3c22" providerId="ADAL" clId="{CE63F89A-A73A-417B-9346-9F1030FEE3E3}" dt="2023-07-25T16:09:07.116" v="9286" actId="20577"/>
          <ac:spMkLst>
            <pc:docMk/>
            <pc:sldMk cId="2559879587" sldId="2147479283"/>
            <ac:spMk id="189" creationId="{A923556E-2981-1FBB-3FCE-90A590B79FEC}"/>
          </ac:spMkLst>
        </pc:spChg>
        <pc:spChg chg="add mod">
          <ac:chgData name="Nicolas Delfosse" userId="d965f3d4-ea58-4afe-85b0-6f02e8cf3c22" providerId="ADAL" clId="{CE63F89A-A73A-417B-9346-9F1030FEE3E3}" dt="2023-07-25T16:09:25.147" v="9311" actId="20577"/>
          <ac:spMkLst>
            <pc:docMk/>
            <pc:sldMk cId="2559879587" sldId="2147479283"/>
            <ac:spMk id="190" creationId="{2025F518-9FE5-6431-20E9-C14842C74DFB}"/>
          </ac:spMkLst>
        </pc:spChg>
        <pc:spChg chg="add mod">
          <ac:chgData name="Nicolas Delfosse" userId="d965f3d4-ea58-4afe-85b0-6f02e8cf3c22" providerId="ADAL" clId="{CE63F89A-A73A-417B-9346-9F1030FEE3E3}" dt="2023-07-25T16:09:44.369" v="9334" actId="20577"/>
          <ac:spMkLst>
            <pc:docMk/>
            <pc:sldMk cId="2559879587" sldId="2147479283"/>
            <ac:spMk id="191" creationId="{FA811395-B2CD-3A98-C8DD-87A781350D19}"/>
          </ac:spMkLst>
        </pc:spChg>
        <pc:spChg chg="add mod">
          <ac:chgData name="Nicolas Delfosse" userId="d965f3d4-ea58-4afe-85b0-6f02e8cf3c22" providerId="ADAL" clId="{CE63F89A-A73A-417B-9346-9F1030FEE3E3}" dt="2023-07-25T16:10:02.847" v="9357" actId="20577"/>
          <ac:spMkLst>
            <pc:docMk/>
            <pc:sldMk cId="2559879587" sldId="2147479283"/>
            <ac:spMk id="192" creationId="{DC13EBA5-F6E7-2F72-4858-B228951B04F4}"/>
          </ac:spMkLst>
        </pc:spChg>
        <pc:spChg chg="add mod">
          <ac:chgData name="Nicolas Delfosse" userId="d965f3d4-ea58-4afe-85b0-6f02e8cf3c22" providerId="ADAL" clId="{CE63F89A-A73A-417B-9346-9F1030FEE3E3}" dt="2023-07-25T16:10:19.260" v="9378" actId="20577"/>
          <ac:spMkLst>
            <pc:docMk/>
            <pc:sldMk cId="2559879587" sldId="2147479283"/>
            <ac:spMk id="193" creationId="{B1E5083D-F40A-18A3-B3E3-FF4BF6C3E9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0" creationId="{E9235DEF-9E76-2B91-B5C1-B8693D4D72C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1" creationId="{DA53F823-2EAA-0822-151B-11B8111C0F2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2" creationId="{013A97CF-D22D-74B5-E32B-3E70CEB64E75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3" creationId="{7BDE8D8F-D2BE-4ADF-E3E6-32B3ACE4AFCB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4" creationId="{3D77C0A8-DECD-F3CE-B270-DD9B2B04FB84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5" creationId="{CB75C4A9-FE80-CE98-9771-814CCCDDF133}"/>
          </ac:spMkLst>
        </pc:spChg>
        <pc:spChg chg="add mod">
          <ac:chgData name="Nicolas Delfosse" userId="d965f3d4-ea58-4afe-85b0-6f02e8cf3c22" providerId="ADAL" clId="{CE63F89A-A73A-417B-9346-9F1030FEE3E3}" dt="2023-07-25T16:04:47.315" v="9239" actId="1076"/>
          <ac:spMkLst>
            <pc:docMk/>
            <pc:sldMk cId="2559879587" sldId="2147479283"/>
            <ac:spMk id="256" creationId="{661D8A13-A4C4-0DF4-BE35-50F68FAC190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8" creationId="{50B6677E-7790-44B6-6AB2-6712511A756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59" creationId="{80B57F2E-1618-32A9-AE1D-8D10DE1653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0" creationId="{ED505FCB-EFFD-50F3-786A-EB883F296179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1" creationId="{55EE302E-AE22-C998-5D9B-A00BBE261D66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4" creationId="{A36474A5-8038-D26F-3EFE-381E52E4247B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5" creationId="{67F7AFE2-5707-F957-68CB-938FDA21F5A7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6" creationId="{5D81D3F8-D5A9-77FD-922F-F734C5B762F8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67" creationId="{EEEF5CDC-7849-773F-A5B5-6665893B051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0" creationId="{AB068BFA-2271-692D-0F41-5204BAE8B87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1" creationId="{0A83483D-E217-AC6B-423B-596007B6715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2" creationId="{B3FC4381-1696-AA4A-C8C6-C4109584D9A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3" creationId="{030E4788-01BD-6913-3CC4-2F3F133077A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8" creationId="{609E86A1-BA33-55A3-0156-16EFA647E49F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79" creationId="{939A3238-9438-51D9-4B0F-637858147AF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0" creationId="{E04485B5-894C-3D67-B0D3-08010E454054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1" creationId="{27746A09-307C-CA98-5A75-E00D942A36C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4" creationId="{E59F1DD4-157C-BE3B-7E56-46C25A29F5D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5" creationId="{1DB7968B-F254-0B8D-3F3F-E983A4D2090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6" creationId="{086E8D1E-5645-CD8E-7C62-035177D4DEE2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7" creationId="{929A256C-EA14-3666-8C65-27014F55279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8" creationId="{66BA6D52-7F61-E248-2523-DB538124AE4C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89" creationId="{06182FEA-89C4-3220-5182-DD6024230F7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0" creationId="{DA4B6A29-9AE4-B0D8-B0C7-4648193B0FBD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1" creationId="{D1CDA05D-D68C-A659-5896-6AEAF1121C31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4" creationId="{E12541E5-8AAB-36B7-4AF6-55447141428E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5" creationId="{83E26D0E-1394-427C-C6A8-7C0F13010440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6" creationId="{57E1DFF2-63A8-5946-97B6-BB018A033B7A}"/>
          </ac:spMkLst>
        </pc:spChg>
        <pc:spChg chg="mod">
          <ac:chgData name="Nicolas Delfosse" userId="d965f3d4-ea58-4afe-85b0-6f02e8cf3c22" providerId="ADAL" clId="{CE63F89A-A73A-417B-9346-9F1030FEE3E3}" dt="2023-07-25T16:04:43.991" v="9238"/>
          <ac:spMkLst>
            <pc:docMk/>
            <pc:sldMk cId="2559879587" sldId="2147479283"/>
            <ac:spMk id="297" creationId="{A41D80FA-078D-A2FA-9EFF-86D1CF33E6F8}"/>
          </ac:spMkLst>
        </pc:s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5" creationId="{1E0239AB-F9CE-A970-99D6-246A14B51BA8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5" creationId="{D88E02C1-0E20-AD8B-D5F1-A8B50221B2BA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5" creationId="{D1B8248A-F379-A260-31D2-8A3AACC3116D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35" creationId="{182F5BA1-C935-9E5E-6B6C-FC291F3D096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45" creationId="{7CD193D1-09FF-3577-68CC-B7B54627EAF6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55" creationId="{85B4BBE8-868A-9AB0-AE13-2CC3F98EB6FE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65" creationId="{E90DA64B-64BD-0EEE-8D85-032B034763DC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75" creationId="{1B20BFBC-5C57-46FD-1E0A-4796131F7432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85" creationId="{858B0330-833A-0496-E97B-4D2099AB461B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95" creationId="{A4BE54D5-CD8E-DE01-9DAB-F4EC1E96BA4D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05" creationId="{94D3F5CC-A4C2-1202-F582-42AE78B94DF8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15" creationId="{D7851503-7D58-A1D1-CC07-67DFB43F25F3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25" creationId="{59485FA8-03B1-A470-63B1-440600284FA4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35" creationId="{65BF14FD-1E79-1837-1CD8-7609800812D1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36" creationId="{F71AF279-D797-E784-381A-D708A92014E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59" creationId="{5B49FD1F-9E70-A75D-CD7E-3C4F0A5D0C55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63" creationId="{7F66FF49-4852-578F-C443-9D8E8D9788FE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71" creationId="{DC23ED86-BFBD-22D4-7619-4D3A08C36275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75" creationId="{075B3492-5AE9-D23B-F2AE-A9041FC23FB7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182" creationId="{6F8F2F96-3840-2E5C-BF69-F976EABB03F7}"/>
          </ac:grpSpMkLst>
        </pc:grpChg>
        <pc:grpChg chg="add mod">
          <ac:chgData name="Nicolas Delfosse" userId="d965f3d4-ea58-4afe-85b0-6f02e8cf3c22" providerId="ADAL" clId="{CE63F89A-A73A-417B-9346-9F1030FEE3E3}" dt="2023-07-25T16:09:47.303" v="9336" actId="1076"/>
          <ac:grpSpMkLst>
            <pc:docMk/>
            <pc:sldMk cId="2559879587" sldId="2147479283"/>
            <ac:grpSpMk id="194" creationId="{8720D598-F56E-AF45-AAFC-92A53EAB16DE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5" creationId="{332D98E5-B0C0-E657-4A32-CA6148F34EF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6" creationId="{6377906E-E660-4E04-13DE-8F836CB44CEC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7" creationId="{F9FE7B98-37DE-424D-4BEE-D301EAB50B61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8" creationId="{4C7FB8EF-6A7B-573E-9FEE-BA8E6785548F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199" creationId="{DE4B5100-8956-EF75-F766-EC380E5305EB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0" creationId="{71523C27-2C42-B5C8-9BBA-08DDD9F2FFA5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1" creationId="{52853A54-6541-E1BB-6F35-C8CF9A302690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2" creationId="{20363803-3BF5-4219-D41F-9A9739500E85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3" creationId="{3539F40F-9C5A-1AE7-0759-47F341CB63A9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4" creationId="{B323F679-3AB3-9E49-BAA5-1BDDCDADEEC4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5" creationId="{9FB9903C-06E9-2EE9-D34D-A4CD756F7369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6" creationId="{898895E3-C6B8-31A7-D5D8-511F6E7F190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7" creationId="{539DAFC2-D315-0F98-1E06-2906CB0C9E86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8" creationId="{4A27A328-4084-A998-BB60-9AF5CFB72C90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09" creationId="{6F28FD25-1BC6-63CA-125C-4883496AA1DD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0" creationId="{B57A2BB8-27CB-02F2-1595-BC6E8A4439D4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1" creationId="{925ADB3F-40CC-F603-D1F3-C0E9F93366D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12" creationId="{969F2F9A-8CF1-003C-5759-5A1B970A7D33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49" creationId="{9D59AA69-C0BA-1D4A-9285-988E3DFD400F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57" creationId="{CF814B84-8A0C-4166-E1D6-81A99C637B01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63" creationId="{01D64545-3371-FDAA-9546-423C2718F62A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68" creationId="{F21D0E73-0B38-8818-87AC-7A33BA7958F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69" creationId="{9C72A426-AAA4-5850-65A5-D329FC01D11A}"/>
          </ac:grpSpMkLst>
        </pc:grpChg>
        <pc:grpChg chg="add mod">
          <ac:chgData name="Nicolas Delfosse" userId="d965f3d4-ea58-4afe-85b0-6f02e8cf3c22" providerId="ADAL" clId="{CE63F89A-A73A-417B-9346-9F1030FEE3E3}" dt="2023-07-25T16:04:47.315" v="9239" actId="1076"/>
          <ac:grpSpMkLst>
            <pc:docMk/>
            <pc:sldMk cId="2559879587" sldId="2147479283"/>
            <ac:grpSpMk id="275" creationId="{F86CE2E1-8AFF-F865-1640-5B795BD8851F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76" creationId="{3D95636A-623D-28BE-950A-8341D1905116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77" creationId="{1F9B0DEA-6F4B-B516-25CD-87D577377FAD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82" creationId="{C96B741F-9AE0-1E3C-CBA3-743B751A90C3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83" creationId="{AB1E23AC-FFA0-3E73-9384-8EF59FC5A907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92" creationId="{285312B8-73F8-7F11-C6AF-F6F7D6E324FA}"/>
          </ac:grpSpMkLst>
        </pc:grpChg>
        <pc:grpChg chg="mod">
          <ac:chgData name="Nicolas Delfosse" userId="d965f3d4-ea58-4afe-85b0-6f02e8cf3c22" providerId="ADAL" clId="{CE63F89A-A73A-417B-9346-9F1030FEE3E3}" dt="2023-07-25T16:04:43.991" v="9238"/>
          <ac:grpSpMkLst>
            <pc:docMk/>
            <pc:sldMk cId="2559879587" sldId="2147479283"/>
            <ac:grpSpMk id="293" creationId="{6EBAB187-144B-060F-C4DB-DB57CB0E19E1}"/>
          </ac:grpSpMkLst>
        </pc:grp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39" creationId="{7B4213CE-FCFA-545C-BCBF-5407FD153A1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0" creationId="{D8B397DB-F32A-F0A9-7717-8D7759C14B3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1" creationId="{7DA83CEB-7060-BA29-4B4E-907B48778191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2" creationId="{57685EE6-CEE0-BE18-8E81-D90B8829EDA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3" creationId="{67962F64-9EC7-6469-8570-82483FC1C2F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4" creationId="{549CCFD4-0F17-F81C-1E6B-AC4B240090D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5" creationId="{F7E20557-24A1-1FDB-A6B7-3CB7AE1449C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46" creationId="{48A8BFF3-959C-71C0-F78D-15214F46425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5" creationId="{8B531E23-431D-CAC9-8463-8B8D7EF0B38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6" creationId="{94AC066C-11DF-DA92-001A-9694116338F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7" creationId="{893EEFF2-36F1-2D9C-A2EA-FC9887B34C4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158" creationId="{1C59ABCC-AE97-9E83-E61C-B9B7F1BA9486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0" creationId="{B2EADB9E-DAF5-B6EC-99F1-C9F23D852651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1" creationId="{6A018F40-DBC5-1900-624F-33E433CE944D}"/>
          </ac:cxnSpMkLst>
        </pc:cxnChg>
        <pc:cxnChg chg="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162" creationId="{8D808CCA-D4CC-BF1F-9B8F-DA318AD876C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3" creationId="{6CCC909F-1BF6-6C13-7F14-1342812A21C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4" creationId="{DC6A050A-E664-414E-D109-FC012150395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5" creationId="{E0D6C0FA-8F37-F24E-D522-FFDEE5BEFA3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6" creationId="{CF2E7D42-B84B-FF7A-04C6-0DD0811A035E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7" creationId="{15677C94-38B2-4785-540B-E2E3396EC33D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8" creationId="{BC71E77B-B7FC-B6DC-550C-CE66CFF82949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19" creationId="{588CC608-3D0A-FC17-D387-3328E516006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0" creationId="{9CD8F26E-809C-0B7B-6E93-5D00913141E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1" creationId="{A7003B47-06A8-24EF-DBCD-E307F5A2031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2" creationId="{89F43039-3B2C-C6F1-093D-5A8089F6709F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3" creationId="{D5F4B2D6-DEEA-F4E5-652D-98F580ADD0AA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4" creationId="{A2062B99-1CA9-4DF4-CD02-A76A068CDCD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5" creationId="{E9BD7D42-6289-8A48-2136-34118A2785FD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6" creationId="{20FC2E29-6B2F-BF92-3434-402AAAAE282B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7" creationId="{29AAAC27-CD97-17F0-3FDF-7B961A57EA9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8" creationId="{8D425CAD-79B1-245A-8A8F-2CA4B30D894E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29" creationId="{4286647A-C085-D117-AFBF-A25C755E321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0" creationId="{3CF02B77-E30C-087A-8673-98528C83ACE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1" creationId="{F0C5D168-7B09-716A-E679-4CDD8166C4A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2" creationId="{00B0F574-46DB-30A8-D4D3-21087CBF6D6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3" creationId="{5B9B27D0-43A0-3538-ACA5-D880995F2F74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4" creationId="{A9381EBE-9C33-24F7-94BA-75932B179A04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5" creationId="{4E8A3348-51B5-D096-E70B-260687A9F0FC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6" creationId="{50285038-5E59-6A01-5408-6523E7985CB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7" creationId="{B7997EB0-0512-C9AB-CF63-255FA054607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8" creationId="{377397E2-F826-F575-0113-3557AE0DB1A3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39" creationId="{A376358B-EE11-AC65-4556-7F6DA2439ED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0" creationId="{C90C40CC-465C-5F76-847D-103BF7BD0FF8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1" creationId="{25BE3F22-4644-D9A8-D2C7-98126E4C23E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2" creationId="{C6B5D55C-7C36-3378-C5A5-BDE5EECEDC56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3" creationId="{AEEA3353-5D08-E895-E763-653CBE42DB5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4" creationId="{FE02CE17-3E84-51CA-3722-C9AC138F7D72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5" creationId="{8EC6C69F-66FE-41E2-D45B-837F50C26807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6" creationId="{8876160E-14BF-676D-6ED4-CFAF44BAECC9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7" creationId="{96026BAE-7F21-5C98-64D6-DDA833FE0DD0}"/>
          </ac:cxnSpMkLst>
        </pc:cxnChg>
        <pc:cxnChg chg="mod">
          <ac:chgData name="Nicolas Delfosse" userId="d965f3d4-ea58-4afe-85b0-6f02e8cf3c22" providerId="ADAL" clId="{CE63F89A-A73A-417B-9346-9F1030FEE3E3}" dt="2023-07-25T16:04:43.991" v="9238"/>
          <ac:cxnSpMkLst>
            <pc:docMk/>
            <pc:sldMk cId="2559879587" sldId="2147479283"/>
            <ac:cxnSpMk id="248" creationId="{4B6179BF-30C6-2A41-6B9F-BCD8AE511F56}"/>
          </ac:cxnSpMkLst>
        </pc:cxnChg>
        <pc:cxnChg chg="add 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262" creationId="{46705020-7518-DA04-0ECB-EFD610F86EFF}"/>
          </ac:cxnSpMkLst>
        </pc:cxnChg>
        <pc:cxnChg chg="add mod">
          <ac:chgData name="Nicolas Delfosse" userId="d965f3d4-ea58-4afe-85b0-6f02e8cf3c22" providerId="ADAL" clId="{CE63F89A-A73A-417B-9346-9F1030FEE3E3}" dt="2023-07-25T16:04:47.315" v="9239" actId="1076"/>
          <ac:cxnSpMkLst>
            <pc:docMk/>
            <pc:sldMk cId="2559879587" sldId="2147479283"/>
            <ac:cxnSpMk id="274" creationId="{F2ACC5C3-ABBE-764B-F2FE-56169220CE6D}"/>
          </ac:cxnSpMkLst>
        </pc:cxnChg>
      </pc:sldChg>
      <pc:sldChg chg="addSp delSp modSp new mod modAnim">
        <pc:chgData name="Nicolas Delfosse" userId="d965f3d4-ea58-4afe-85b0-6f02e8cf3c22" providerId="ADAL" clId="{CE63F89A-A73A-417B-9346-9F1030FEE3E3}" dt="2023-07-25T17:43:45.828" v="12310"/>
        <pc:sldMkLst>
          <pc:docMk/>
          <pc:sldMk cId="982135755" sldId="2147479284"/>
        </pc:sldMkLst>
        <pc:spChg chg="mod">
          <ac:chgData name="Nicolas Delfosse" userId="d965f3d4-ea58-4afe-85b0-6f02e8cf3c22" providerId="ADAL" clId="{CE63F89A-A73A-417B-9346-9F1030FEE3E3}" dt="2023-07-25T16:15:17.617" v="9550" actId="20577"/>
          <ac:spMkLst>
            <pc:docMk/>
            <pc:sldMk cId="982135755" sldId="2147479284"/>
            <ac:spMk id="2" creationId="{9075AA1F-8749-4642-FFA0-C79C0ABF9F1F}"/>
          </ac:spMkLst>
        </pc:spChg>
        <pc:spChg chg="del">
          <ac:chgData name="Nicolas Delfosse" userId="d965f3d4-ea58-4afe-85b0-6f02e8cf3c22" providerId="ADAL" clId="{CE63F89A-A73A-417B-9346-9F1030FEE3E3}" dt="2023-07-25T16:12:12.570" v="9405" actId="478"/>
          <ac:spMkLst>
            <pc:docMk/>
            <pc:sldMk cId="982135755" sldId="2147479284"/>
            <ac:spMk id="3" creationId="{5F457B79-69A0-A541-FBD5-0F9346F1E976}"/>
          </ac:spMkLst>
        </pc:spChg>
        <pc:spChg chg="add mod">
          <ac:chgData name="Nicolas Delfosse" userId="d965f3d4-ea58-4afe-85b0-6f02e8cf3c22" providerId="ADAL" clId="{CE63F89A-A73A-417B-9346-9F1030FEE3E3}" dt="2023-07-25T16:32:58.999" v="10045" actId="255"/>
          <ac:spMkLst>
            <pc:docMk/>
            <pc:sldMk cId="982135755" sldId="2147479284"/>
            <ac:spMk id="4" creationId="{2CD3831A-3249-767E-AB14-1BE4018C32CB}"/>
          </ac:spMkLst>
        </pc:spChg>
        <pc:spChg chg="mod">
          <ac:chgData name="Nicolas Delfosse" userId="d965f3d4-ea58-4afe-85b0-6f02e8cf3c22" providerId="ADAL" clId="{CE63F89A-A73A-417B-9346-9F1030FEE3E3}" dt="2023-07-25T16:12:12.886" v="9406"/>
          <ac:spMkLst>
            <pc:docMk/>
            <pc:sldMk cId="982135755" sldId="2147479284"/>
            <ac:spMk id="8" creationId="{79B78089-0AF1-636E-1231-84DF0057F977}"/>
          </ac:spMkLst>
        </pc:spChg>
        <pc:spChg chg="add mod">
          <ac:chgData name="Nicolas Delfosse" userId="d965f3d4-ea58-4afe-85b0-6f02e8cf3c22" providerId="ADAL" clId="{CE63F89A-A73A-417B-9346-9F1030FEE3E3}" dt="2023-07-25T16:15:22.441" v="9551" actId="1076"/>
          <ac:spMkLst>
            <pc:docMk/>
            <pc:sldMk cId="982135755" sldId="2147479284"/>
            <ac:spMk id="9" creationId="{CA77F1B9-A757-9927-8363-77B75FFE3D63}"/>
          </ac:spMkLst>
        </pc:spChg>
        <pc:spChg chg="add mod">
          <ac:chgData name="Nicolas Delfosse" userId="d965f3d4-ea58-4afe-85b0-6f02e8cf3c22" providerId="ADAL" clId="{CE63F89A-A73A-417B-9346-9F1030FEE3E3}" dt="2023-07-25T16:15:22.441" v="9551" actId="1076"/>
          <ac:spMkLst>
            <pc:docMk/>
            <pc:sldMk cId="982135755" sldId="2147479284"/>
            <ac:spMk id="10" creationId="{8F1F2E37-3296-9089-5C23-F8438F9B1F48}"/>
          </ac:spMkLst>
        </pc:spChg>
        <pc:grpChg chg="add mod">
          <ac:chgData name="Nicolas Delfosse" userId="d965f3d4-ea58-4afe-85b0-6f02e8cf3c22" providerId="ADAL" clId="{CE63F89A-A73A-417B-9346-9F1030FEE3E3}" dt="2023-07-25T16:15:30.421" v="9552" actId="1076"/>
          <ac:grpSpMkLst>
            <pc:docMk/>
            <pc:sldMk cId="982135755" sldId="2147479284"/>
            <ac:grpSpMk id="6" creationId="{F013C52C-D6B3-5DE2-4CC8-77446FFAE182}"/>
          </ac:grpSpMkLst>
        </pc:grpChg>
        <pc:picChg chg="add mod">
          <ac:chgData name="Nicolas Delfosse" userId="d965f3d4-ea58-4afe-85b0-6f02e8cf3c22" providerId="ADAL" clId="{CE63F89A-A73A-417B-9346-9F1030FEE3E3}" dt="2023-07-25T16:15:22.441" v="9551" actId="1076"/>
          <ac:picMkLst>
            <pc:docMk/>
            <pc:sldMk cId="982135755" sldId="2147479284"/>
            <ac:picMk id="5" creationId="{7461FB5E-F063-5DA2-0CA0-8300F916F824}"/>
          </ac:picMkLst>
        </pc:picChg>
        <pc:cxnChg chg="mod">
          <ac:chgData name="Nicolas Delfosse" userId="d965f3d4-ea58-4afe-85b0-6f02e8cf3c22" providerId="ADAL" clId="{CE63F89A-A73A-417B-9346-9F1030FEE3E3}" dt="2023-07-25T16:12:12.886" v="9406"/>
          <ac:cxnSpMkLst>
            <pc:docMk/>
            <pc:sldMk cId="982135755" sldId="2147479284"/>
            <ac:cxnSpMk id="7" creationId="{4950F95D-B1D4-BAFD-DC11-3066BC1824AA}"/>
          </ac:cxnSpMkLst>
        </pc:cxnChg>
      </pc:sldChg>
      <pc:sldChg chg="new del">
        <pc:chgData name="Nicolas Delfosse" userId="d965f3d4-ea58-4afe-85b0-6f02e8cf3c22" providerId="ADAL" clId="{CE63F89A-A73A-417B-9346-9F1030FEE3E3}" dt="2023-07-25T16:27:12.851" v="9861" actId="47"/>
        <pc:sldMkLst>
          <pc:docMk/>
          <pc:sldMk cId="2542227015" sldId="2147479285"/>
        </pc:sldMkLst>
      </pc:sldChg>
      <pc:sldChg chg="addSp delSp modSp new mod delAnim modAnim">
        <pc:chgData name="Nicolas Delfosse" userId="d965f3d4-ea58-4afe-85b0-6f02e8cf3c22" providerId="ADAL" clId="{CE63F89A-A73A-417B-9346-9F1030FEE3E3}" dt="2023-07-25T16:22:39.945" v="9701"/>
        <pc:sldMkLst>
          <pc:docMk/>
          <pc:sldMk cId="2876111337" sldId="2147479286"/>
        </pc:sldMkLst>
        <pc:spChg chg="mod">
          <ac:chgData name="Nicolas Delfosse" userId="d965f3d4-ea58-4afe-85b0-6f02e8cf3c22" providerId="ADAL" clId="{CE63F89A-A73A-417B-9346-9F1030FEE3E3}" dt="2023-07-25T16:17:48.328" v="9634" actId="20577"/>
          <ac:spMkLst>
            <pc:docMk/>
            <pc:sldMk cId="2876111337" sldId="2147479286"/>
            <ac:spMk id="2" creationId="{90D4444B-1FC1-3D07-5223-7427E6ADDFEE}"/>
          </ac:spMkLst>
        </pc:spChg>
        <pc:spChg chg="del">
          <ac:chgData name="Nicolas Delfosse" userId="d965f3d4-ea58-4afe-85b0-6f02e8cf3c22" providerId="ADAL" clId="{CE63F89A-A73A-417B-9346-9F1030FEE3E3}" dt="2023-07-25T16:16:30.008" v="9565" actId="478"/>
          <ac:spMkLst>
            <pc:docMk/>
            <pc:sldMk cId="2876111337" sldId="2147479286"/>
            <ac:spMk id="3" creationId="{AEEB7A55-75F8-27A5-AD59-166D8D33E3B1}"/>
          </ac:spMkLst>
        </pc:spChg>
        <pc:spChg chg="add mod">
          <ac:chgData name="Nicolas Delfosse" userId="d965f3d4-ea58-4afe-85b0-6f02e8cf3c22" providerId="ADAL" clId="{CE63F89A-A73A-417B-9346-9F1030FEE3E3}" dt="2023-07-25T16:17:29.179" v="9590" actId="5793"/>
          <ac:spMkLst>
            <pc:docMk/>
            <pc:sldMk cId="2876111337" sldId="2147479286"/>
            <ac:spMk id="5" creationId="{E4D79A51-4376-1888-5AE7-403B8DA75251}"/>
          </ac:spMkLst>
        </pc:spChg>
        <pc:spChg chg="add mod">
          <ac:chgData name="Nicolas Delfosse" userId="d965f3d4-ea58-4afe-85b0-6f02e8cf3c22" providerId="ADAL" clId="{CE63F89A-A73A-417B-9346-9F1030FEE3E3}" dt="2023-07-25T16:21:22.250" v="9675" actId="1076"/>
          <ac:spMkLst>
            <pc:docMk/>
            <pc:sldMk cId="2876111337" sldId="2147479286"/>
            <ac:spMk id="6" creationId="{FF1E3653-9F3D-1D5A-2C4C-4AFEE4C39C6D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7" creationId="{52021191-87D6-F771-58CA-FBB33D7D59C8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8" creationId="{58BAC18A-CAE5-9A19-B78C-391F99B663D1}"/>
          </ac:spMkLst>
        </pc:spChg>
        <pc:spChg chg="mod">
          <ac:chgData name="Nicolas Delfosse" userId="d965f3d4-ea58-4afe-85b0-6f02e8cf3c22" providerId="ADAL" clId="{CE63F89A-A73A-417B-9346-9F1030FEE3E3}" dt="2023-07-25T16:16:30.386" v="9566"/>
          <ac:spMkLst>
            <pc:docMk/>
            <pc:sldMk cId="2876111337" sldId="2147479286"/>
            <ac:spMk id="11" creationId="{41D7BC05-0F30-A622-D0C3-8341382A486C}"/>
          </ac:spMkLst>
        </pc:spChg>
        <pc:spChg chg="mod">
          <ac:chgData name="Nicolas Delfosse" userId="d965f3d4-ea58-4afe-85b0-6f02e8cf3c22" providerId="ADAL" clId="{CE63F89A-A73A-417B-9346-9F1030FEE3E3}" dt="2023-07-25T16:16:30.386" v="9566"/>
          <ac:spMkLst>
            <pc:docMk/>
            <pc:sldMk cId="2876111337" sldId="2147479286"/>
            <ac:spMk id="15" creationId="{3383091F-8A1F-F8B1-6E2F-F8B8F1C81F0E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17" creationId="{2A75A813-8853-8BF5-6F9B-3CA8C43EA341}"/>
          </ac:spMkLst>
        </pc:spChg>
        <pc:spChg chg="add del mod">
          <ac:chgData name="Nicolas Delfosse" userId="d965f3d4-ea58-4afe-85b0-6f02e8cf3c22" providerId="ADAL" clId="{CE63F89A-A73A-417B-9346-9F1030FEE3E3}" dt="2023-07-25T16:18:22.301" v="9641" actId="478"/>
          <ac:spMkLst>
            <pc:docMk/>
            <pc:sldMk cId="2876111337" sldId="2147479286"/>
            <ac:spMk id="18" creationId="{753AADC0-F518-4178-F342-643D43CA6C4B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25" creationId="{BEA3E303-87EB-F157-F42D-39CC886C0A1A}"/>
          </ac:spMkLst>
        </pc:spChg>
        <pc:spChg chg="add del mod">
          <ac:chgData name="Nicolas Delfosse" userId="d965f3d4-ea58-4afe-85b0-6f02e8cf3c22" providerId="ADAL" clId="{CE63F89A-A73A-417B-9346-9F1030FEE3E3}" dt="2023-07-25T16:21:57.445" v="9688" actId="478"/>
          <ac:spMkLst>
            <pc:docMk/>
            <pc:sldMk cId="2876111337" sldId="2147479286"/>
            <ac:spMk id="27" creationId="{DCFE3CA5-374C-60C5-7BE5-A9CBE717206D}"/>
          </ac:spMkLst>
        </pc:spChg>
        <pc:spChg chg="add del mod">
          <ac:chgData name="Nicolas Delfosse" userId="d965f3d4-ea58-4afe-85b0-6f02e8cf3c22" providerId="ADAL" clId="{CE63F89A-A73A-417B-9346-9F1030FEE3E3}" dt="2023-07-25T16:21:59.450" v="9689" actId="478"/>
          <ac:spMkLst>
            <pc:docMk/>
            <pc:sldMk cId="2876111337" sldId="2147479286"/>
            <ac:spMk id="28" creationId="{F06BD4FA-AEA7-F6BE-67BD-48F191D83895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31" creationId="{05948142-51F7-E91D-48DC-6CEB157059AD}"/>
          </ac:spMkLst>
        </pc:spChg>
        <pc:spChg chg="mod">
          <ac:chgData name="Nicolas Delfosse" userId="d965f3d4-ea58-4afe-85b0-6f02e8cf3c22" providerId="ADAL" clId="{CE63F89A-A73A-417B-9346-9F1030FEE3E3}" dt="2023-07-25T16:18:23.515" v="9642"/>
          <ac:spMkLst>
            <pc:docMk/>
            <pc:sldMk cId="2876111337" sldId="2147479286"/>
            <ac:spMk id="35" creationId="{B5D30EBE-FC8A-086D-5A2D-B670F445124F}"/>
          </ac:spMkLst>
        </pc:spChg>
        <pc:spChg chg="add del mod">
          <ac:chgData name="Nicolas Delfosse" userId="d965f3d4-ea58-4afe-85b0-6f02e8cf3c22" providerId="ADAL" clId="{CE63F89A-A73A-417B-9346-9F1030FEE3E3}" dt="2023-07-25T16:22:02.928" v="9690" actId="478"/>
          <ac:spMkLst>
            <pc:docMk/>
            <pc:sldMk cId="2876111337" sldId="2147479286"/>
            <ac:spMk id="37" creationId="{14E1D9A8-DD63-B906-E237-A932B8F73894}"/>
          </ac:spMkLst>
        </pc:spChg>
        <pc:spChg chg="add del mod">
          <ac:chgData name="Nicolas Delfosse" userId="d965f3d4-ea58-4afe-85b0-6f02e8cf3c22" providerId="ADAL" clId="{CE63F89A-A73A-417B-9346-9F1030FEE3E3}" dt="2023-07-25T16:22:07.011" v="9693" actId="478"/>
          <ac:spMkLst>
            <pc:docMk/>
            <pc:sldMk cId="2876111337" sldId="2147479286"/>
            <ac:spMk id="38" creationId="{E860E790-5A9D-3376-42A9-06A2202B5642}"/>
          </ac:spMkLst>
        </pc:spChg>
        <pc:grpChg chg="add del mod">
          <ac:chgData name="Nicolas Delfosse" userId="d965f3d4-ea58-4afe-85b0-6f02e8cf3c22" providerId="ADAL" clId="{CE63F89A-A73A-417B-9346-9F1030FEE3E3}" dt="2023-07-25T16:18:20.415" v="9640" actId="478"/>
          <ac:grpSpMkLst>
            <pc:docMk/>
            <pc:sldMk cId="2876111337" sldId="2147479286"/>
            <ac:grpSpMk id="9" creationId="{3F8FAEF6-9AB0-C178-BFE7-DB8ED13E2370}"/>
          </ac:grpSpMkLst>
        </pc:grpChg>
        <pc:grpChg chg="add del mod">
          <ac:chgData name="Nicolas Delfosse" userId="d965f3d4-ea58-4afe-85b0-6f02e8cf3c22" providerId="ADAL" clId="{CE63F89A-A73A-417B-9346-9F1030FEE3E3}" dt="2023-07-25T16:18:19.776" v="9639" actId="478"/>
          <ac:grpSpMkLst>
            <pc:docMk/>
            <pc:sldMk cId="2876111337" sldId="2147479286"/>
            <ac:grpSpMk id="13" creationId="{E248CFFD-F2E0-A571-B883-A4ACD393305D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23" creationId="{3D7AE61D-CDC0-4080-6796-BD8C8E348E9F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29" creationId="{5A80C05E-11E3-5481-51EB-260DF89D1385}"/>
          </ac:grpSpMkLst>
        </pc:grpChg>
        <pc:grpChg chg="add mod">
          <ac:chgData name="Nicolas Delfosse" userId="d965f3d4-ea58-4afe-85b0-6f02e8cf3c22" providerId="ADAL" clId="{CE63F89A-A73A-417B-9346-9F1030FEE3E3}" dt="2023-07-25T16:18:23.515" v="9642"/>
          <ac:grpSpMkLst>
            <pc:docMk/>
            <pc:sldMk cId="2876111337" sldId="2147479286"/>
            <ac:grpSpMk id="33" creationId="{723552DB-EE86-C28F-F90D-452D3180966B}"/>
          </ac:grpSpMkLst>
        </pc:grpChg>
        <pc:picChg chg="add del mod">
          <ac:chgData name="Nicolas Delfosse" userId="d965f3d4-ea58-4afe-85b0-6f02e8cf3c22" providerId="ADAL" clId="{CE63F89A-A73A-417B-9346-9F1030FEE3E3}" dt="2023-07-25T16:18:18.675" v="9638" actId="478"/>
          <ac:picMkLst>
            <pc:docMk/>
            <pc:sldMk cId="2876111337" sldId="2147479286"/>
            <ac:picMk id="4" creationId="{22C52E3F-80BA-8EBA-C106-17BA5789BA59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19" creationId="{C5ECE8AE-DD23-3F85-0BD0-13759BF5C100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0" creationId="{77138184-7BBB-4335-EBBC-F179F0EC052A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1" creationId="{30466AF5-A348-1D06-08FA-2C017DA8AB47}"/>
          </ac:picMkLst>
        </pc:picChg>
        <pc:picChg chg="add del mod">
          <ac:chgData name="Nicolas Delfosse" userId="d965f3d4-ea58-4afe-85b0-6f02e8cf3c22" providerId="ADAL" clId="{CE63F89A-A73A-417B-9346-9F1030FEE3E3}" dt="2023-07-25T16:18:22.301" v="9641" actId="478"/>
          <ac:picMkLst>
            <pc:docMk/>
            <pc:sldMk cId="2876111337" sldId="2147479286"/>
            <ac:picMk id="22" creationId="{D69F281B-5A5C-B69D-9443-9576FBDA4939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39" creationId="{2872D399-22C0-EE08-6CBC-15E677608319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40" creationId="{4E6968BA-04CE-F7FA-BDDF-4FEC7B924296}"/>
          </ac:picMkLst>
        </pc:picChg>
        <pc:picChg chg="add mod">
          <ac:chgData name="Nicolas Delfosse" userId="d965f3d4-ea58-4afe-85b0-6f02e8cf3c22" providerId="ADAL" clId="{CE63F89A-A73A-417B-9346-9F1030FEE3E3}" dt="2023-07-25T16:18:23.515" v="9642"/>
          <ac:picMkLst>
            <pc:docMk/>
            <pc:sldMk cId="2876111337" sldId="2147479286"/>
            <ac:picMk id="41" creationId="{1F4F2F29-128A-1169-6C83-4405092F28C9}"/>
          </ac:picMkLst>
        </pc:picChg>
        <pc:picChg chg="add mod">
          <ac:chgData name="Nicolas Delfosse" userId="d965f3d4-ea58-4afe-85b0-6f02e8cf3c22" providerId="ADAL" clId="{CE63F89A-A73A-417B-9346-9F1030FEE3E3}" dt="2023-07-25T16:22:05.420" v="9692" actId="1076"/>
          <ac:picMkLst>
            <pc:docMk/>
            <pc:sldMk cId="2876111337" sldId="2147479286"/>
            <ac:picMk id="42" creationId="{2C4E8AD4-169E-FBD5-2A2C-5F533680AD4F}"/>
          </ac:picMkLst>
        </pc:picChg>
        <pc:picChg chg="add mod ord">
          <ac:chgData name="Nicolas Delfosse" userId="d965f3d4-ea58-4afe-85b0-6f02e8cf3c22" providerId="ADAL" clId="{CE63F89A-A73A-417B-9346-9F1030FEE3E3}" dt="2023-07-25T16:18:34.556" v="9644" actId="167"/>
          <ac:picMkLst>
            <pc:docMk/>
            <pc:sldMk cId="2876111337" sldId="2147479286"/>
            <ac:picMk id="43" creationId="{B2C220C5-85C1-2C85-680F-4D6B149CE579}"/>
          </ac:picMkLst>
        </pc:picChg>
        <pc:cxnChg chg="mod">
          <ac:chgData name="Nicolas Delfosse" userId="d965f3d4-ea58-4afe-85b0-6f02e8cf3c22" providerId="ADAL" clId="{CE63F89A-A73A-417B-9346-9F1030FEE3E3}" dt="2023-07-25T16:18:20.415" v="9640" actId="478"/>
          <ac:cxnSpMkLst>
            <pc:docMk/>
            <pc:sldMk cId="2876111337" sldId="2147479286"/>
            <ac:cxnSpMk id="10" creationId="{F274B678-4012-66A6-5FCE-673201475D64}"/>
          </ac:cxnSpMkLst>
        </pc:cxnChg>
        <pc:cxnChg chg="mod">
          <ac:chgData name="Nicolas Delfosse" userId="d965f3d4-ea58-4afe-85b0-6f02e8cf3c22" providerId="ADAL" clId="{CE63F89A-A73A-417B-9346-9F1030FEE3E3}" dt="2023-07-25T16:18:20.415" v="9640" actId="478"/>
          <ac:cxnSpMkLst>
            <pc:docMk/>
            <pc:sldMk cId="2876111337" sldId="2147479286"/>
            <ac:cxnSpMk id="12" creationId="{5792F4BF-D3F7-1FAB-83D9-E4EF87B816AC}"/>
          </ac:cxnSpMkLst>
        </pc:cxnChg>
        <pc:cxnChg chg="mod">
          <ac:chgData name="Nicolas Delfosse" userId="d965f3d4-ea58-4afe-85b0-6f02e8cf3c22" providerId="ADAL" clId="{CE63F89A-A73A-417B-9346-9F1030FEE3E3}" dt="2023-07-25T16:18:19.776" v="9639" actId="478"/>
          <ac:cxnSpMkLst>
            <pc:docMk/>
            <pc:sldMk cId="2876111337" sldId="2147479286"/>
            <ac:cxnSpMk id="14" creationId="{5B482F50-72A8-4F15-C2C4-EFB32F42A824}"/>
          </ac:cxnSpMkLst>
        </pc:cxnChg>
        <pc:cxnChg chg="mod">
          <ac:chgData name="Nicolas Delfosse" userId="d965f3d4-ea58-4afe-85b0-6f02e8cf3c22" providerId="ADAL" clId="{CE63F89A-A73A-417B-9346-9F1030FEE3E3}" dt="2023-07-25T16:18:19.776" v="9639" actId="478"/>
          <ac:cxnSpMkLst>
            <pc:docMk/>
            <pc:sldMk cId="2876111337" sldId="2147479286"/>
            <ac:cxnSpMk id="16" creationId="{DB5AED7D-5D6B-6939-48A3-6BD7E826E11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24" creationId="{72AD3ABF-D5B5-57A0-B0AD-2FC053160A3E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26" creationId="{C8DE48CE-A45A-1404-3D86-27525C1C4E8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0" creationId="{F8B8B42D-A321-31A2-8E7C-485E1E82B1F9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2" creationId="{55380BB3-F04D-8F39-5154-710A8F1E70F8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4" creationId="{A185246C-F4C3-7A38-968D-5D97515E38E7}"/>
          </ac:cxnSpMkLst>
        </pc:cxnChg>
        <pc:cxnChg chg="mod">
          <ac:chgData name="Nicolas Delfosse" userId="d965f3d4-ea58-4afe-85b0-6f02e8cf3c22" providerId="ADAL" clId="{CE63F89A-A73A-417B-9346-9F1030FEE3E3}" dt="2023-07-25T16:18:23.515" v="9642"/>
          <ac:cxnSpMkLst>
            <pc:docMk/>
            <pc:sldMk cId="2876111337" sldId="2147479286"/>
            <ac:cxnSpMk id="36" creationId="{5D2CFEB3-09A9-0820-5407-41CB8DC1785B}"/>
          </ac:cxnSpMkLst>
        </pc:cxnChg>
      </pc:sldChg>
      <pc:sldChg chg="new del">
        <pc:chgData name="Nicolas Delfosse" userId="d965f3d4-ea58-4afe-85b0-6f02e8cf3c22" providerId="ADAL" clId="{CE63F89A-A73A-417B-9346-9F1030FEE3E3}" dt="2023-07-25T16:27:48.602" v="9865" actId="47"/>
        <pc:sldMkLst>
          <pc:docMk/>
          <pc:sldMk cId="2154679482" sldId="2147479287"/>
        </pc:sldMkLst>
      </pc:sldChg>
      <pc:sldChg chg="new del">
        <pc:chgData name="Nicolas Delfosse" userId="d965f3d4-ea58-4afe-85b0-6f02e8cf3c22" providerId="ADAL" clId="{CE63F89A-A73A-417B-9346-9F1030FEE3E3}" dt="2023-07-25T16:26:02.699" v="9807" actId="47"/>
        <pc:sldMkLst>
          <pc:docMk/>
          <pc:sldMk cId="1220456232" sldId="2147479288"/>
        </pc:sldMkLst>
      </pc:sldChg>
      <pc:sldChg chg="modSp new del mod">
        <pc:chgData name="Nicolas Delfosse" userId="d965f3d4-ea58-4afe-85b0-6f02e8cf3c22" providerId="ADAL" clId="{CE63F89A-A73A-417B-9346-9F1030FEE3E3}" dt="2023-07-25T16:28:37.204" v="9868" actId="47"/>
        <pc:sldMkLst>
          <pc:docMk/>
          <pc:sldMk cId="3261739914" sldId="2147479288"/>
        </pc:sldMkLst>
        <pc:spChg chg="mod">
          <ac:chgData name="Nicolas Delfosse" userId="d965f3d4-ea58-4afe-85b0-6f02e8cf3c22" providerId="ADAL" clId="{CE63F89A-A73A-417B-9346-9F1030FEE3E3}" dt="2023-07-25T16:26:45.241" v="9842" actId="27636"/>
          <ac:spMkLst>
            <pc:docMk/>
            <pc:sldMk cId="3261739914" sldId="2147479288"/>
            <ac:spMk id="4" creationId="{0758AF39-1282-BD0B-F891-7619C1318069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6:28:37.204" v="9868" actId="47"/>
        <pc:sldMkLst>
          <pc:docMk/>
          <pc:sldMk cId="1089877999" sldId="2147479289"/>
        </pc:sldMkLst>
        <pc:spChg chg="mod">
          <ac:chgData name="Nicolas Delfosse" userId="d965f3d4-ea58-4afe-85b0-6f02e8cf3c22" providerId="ADAL" clId="{CE63F89A-A73A-417B-9346-9F1030FEE3E3}" dt="2023-07-25T16:26:45.241" v="9843" actId="27636"/>
          <ac:spMkLst>
            <pc:docMk/>
            <pc:sldMk cId="1089877999" sldId="2147479289"/>
            <ac:spMk id="4" creationId="{FA98B918-69F9-79E0-4F25-90F53BC51338}"/>
          </ac:spMkLst>
        </pc:spChg>
      </pc:sldChg>
      <pc:sldChg chg="modSp add mod">
        <pc:chgData name="Nicolas Delfosse" userId="d965f3d4-ea58-4afe-85b0-6f02e8cf3c22" providerId="ADAL" clId="{CE63F89A-A73A-417B-9346-9F1030FEE3E3}" dt="2023-07-25T16:56:57.716" v="10965" actId="20577"/>
        <pc:sldMkLst>
          <pc:docMk/>
          <pc:sldMk cId="1497497714" sldId="2147479290"/>
        </pc:sldMkLst>
        <pc:spChg chg="mod">
          <ac:chgData name="Nicolas Delfosse" userId="d965f3d4-ea58-4afe-85b0-6f02e8cf3c22" providerId="ADAL" clId="{CE63F89A-A73A-417B-9346-9F1030FEE3E3}" dt="2023-07-25T16:56:57.716" v="10965" actId="20577"/>
          <ac:spMkLst>
            <pc:docMk/>
            <pc:sldMk cId="1497497714" sldId="2147479290"/>
            <ac:spMk id="2" creationId="{5C161B44-4BFF-7947-DBAB-410C993D2C00}"/>
          </ac:spMkLst>
        </pc:spChg>
      </pc:sldChg>
      <pc:sldChg chg="modSp new del mod">
        <pc:chgData name="Nicolas Delfosse" userId="d965f3d4-ea58-4afe-85b0-6f02e8cf3c22" providerId="ADAL" clId="{CE63F89A-A73A-417B-9346-9F1030FEE3E3}" dt="2023-07-25T16:47:07.077" v="10626" actId="47"/>
        <pc:sldMkLst>
          <pc:docMk/>
          <pc:sldMk cId="555788789" sldId="2147479291"/>
        </pc:sldMkLst>
        <pc:spChg chg="mod">
          <ac:chgData name="Nicolas Delfosse" userId="d965f3d4-ea58-4afe-85b0-6f02e8cf3c22" providerId="ADAL" clId="{CE63F89A-A73A-417B-9346-9F1030FEE3E3}" dt="2023-07-25T16:29:33.450" v="9871" actId="27636"/>
          <ac:spMkLst>
            <pc:docMk/>
            <pc:sldMk cId="555788789" sldId="2147479291"/>
            <ac:spMk id="4" creationId="{C0BF8CCF-E4D7-1AE5-8A72-753E93485EE8}"/>
          </ac:spMkLst>
        </pc:spChg>
      </pc:sldChg>
      <pc:sldChg chg="modSp add mod">
        <pc:chgData name="Nicolas Delfosse" userId="d965f3d4-ea58-4afe-85b0-6f02e8cf3c22" providerId="ADAL" clId="{CE63F89A-A73A-417B-9346-9F1030FEE3E3}" dt="2023-07-25T16:33:28.344" v="10063" actId="20577"/>
        <pc:sldMkLst>
          <pc:docMk/>
          <pc:sldMk cId="1832491727" sldId="2147479292"/>
        </pc:sldMkLst>
        <pc:spChg chg="mod">
          <ac:chgData name="Nicolas Delfosse" userId="d965f3d4-ea58-4afe-85b0-6f02e8cf3c22" providerId="ADAL" clId="{CE63F89A-A73A-417B-9346-9F1030FEE3E3}" dt="2023-07-25T16:33:28.344" v="10063" actId="20577"/>
          <ac:spMkLst>
            <pc:docMk/>
            <pc:sldMk cId="1832491727" sldId="2147479292"/>
            <ac:spMk id="2" creationId="{5C161B44-4BFF-7947-DBAB-410C993D2C00}"/>
          </ac:spMkLst>
        </pc:spChg>
      </pc:sldChg>
      <pc:sldChg chg="modSp new del mod ord">
        <pc:chgData name="Nicolas Delfosse" userId="d965f3d4-ea58-4afe-85b0-6f02e8cf3c22" providerId="ADAL" clId="{CE63F89A-A73A-417B-9346-9F1030FEE3E3}" dt="2023-07-25T16:57:48.929" v="10969" actId="47"/>
        <pc:sldMkLst>
          <pc:docMk/>
          <pc:sldMk cId="2345829158" sldId="2147479293"/>
        </pc:sldMkLst>
        <pc:spChg chg="mod">
          <ac:chgData name="Nicolas Delfosse" userId="d965f3d4-ea58-4afe-85b0-6f02e8cf3c22" providerId="ADAL" clId="{CE63F89A-A73A-417B-9346-9F1030FEE3E3}" dt="2023-07-25T16:47:24.336" v="10648" actId="20577"/>
          <ac:spMkLst>
            <pc:docMk/>
            <pc:sldMk cId="2345829158" sldId="2147479293"/>
            <ac:spMk id="2" creationId="{C3015D4D-EEC0-28B3-9C4B-3B8E56DEDD8A}"/>
          </ac:spMkLst>
        </pc:spChg>
      </pc:sldChg>
      <pc:sldChg chg="new del">
        <pc:chgData name="Nicolas Delfosse" userId="d965f3d4-ea58-4afe-85b0-6f02e8cf3c22" providerId="ADAL" clId="{CE63F89A-A73A-417B-9346-9F1030FEE3E3}" dt="2023-07-25T16:47:04.830" v="10625" actId="47"/>
        <pc:sldMkLst>
          <pc:docMk/>
          <pc:sldMk cId="2619054131" sldId="2147479293"/>
        </pc:sldMkLst>
      </pc:sldChg>
      <pc:sldChg chg="modSp new del mod">
        <pc:chgData name="Nicolas Delfosse" userId="d965f3d4-ea58-4afe-85b0-6f02e8cf3c22" providerId="ADAL" clId="{CE63F89A-A73A-417B-9346-9F1030FEE3E3}" dt="2023-07-25T18:12:13.029" v="12336" actId="47"/>
        <pc:sldMkLst>
          <pc:docMk/>
          <pc:sldMk cId="1715265191" sldId="2147479294"/>
        </pc:sldMkLst>
        <pc:spChg chg="mod">
          <ac:chgData name="Nicolas Delfosse" userId="d965f3d4-ea58-4afe-85b0-6f02e8cf3c22" providerId="ADAL" clId="{CE63F89A-A73A-417B-9346-9F1030FEE3E3}" dt="2023-07-25T16:57:18.382" v="10966" actId="20577"/>
          <ac:spMkLst>
            <pc:docMk/>
            <pc:sldMk cId="1715265191" sldId="2147479294"/>
            <ac:spMk id="2" creationId="{58315774-9E2D-577F-492F-5A4E59C69488}"/>
          </ac:spMkLst>
        </pc:spChg>
      </pc:sldChg>
      <pc:sldChg chg="addSp delSp modSp new mod ord delAnim modAnim">
        <pc:chgData name="Nicolas Delfosse" userId="d965f3d4-ea58-4afe-85b0-6f02e8cf3c22" providerId="ADAL" clId="{CE63F89A-A73A-417B-9346-9F1030FEE3E3}" dt="2023-07-25T18:09:54.601" v="12335"/>
        <pc:sldMkLst>
          <pc:docMk/>
          <pc:sldMk cId="1847134901" sldId="2147479295"/>
        </pc:sldMkLst>
        <pc:spChg chg="mod">
          <ac:chgData name="Nicolas Delfosse" userId="d965f3d4-ea58-4afe-85b0-6f02e8cf3c22" providerId="ADAL" clId="{CE63F89A-A73A-417B-9346-9F1030FEE3E3}" dt="2023-07-25T17:01:40.525" v="11316" actId="20577"/>
          <ac:spMkLst>
            <pc:docMk/>
            <pc:sldMk cId="1847134901" sldId="2147479295"/>
            <ac:spMk id="2" creationId="{836F7F6B-BA56-14A5-EB3F-902C95EC18BB}"/>
          </ac:spMkLst>
        </pc:spChg>
        <pc:spChg chg="del mod">
          <ac:chgData name="Nicolas Delfosse" userId="d965f3d4-ea58-4afe-85b0-6f02e8cf3c22" providerId="ADAL" clId="{CE63F89A-A73A-417B-9346-9F1030FEE3E3}" dt="2023-07-25T16:58:45.086" v="11010" actId="478"/>
          <ac:spMkLst>
            <pc:docMk/>
            <pc:sldMk cId="1847134901" sldId="2147479295"/>
            <ac:spMk id="3" creationId="{145ED1AF-2442-2002-E274-F5AE21210AFC}"/>
          </ac:spMkLst>
        </pc:spChg>
        <pc:spChg chg="add del mod">
          <ac:chgData name="Nicolas Delfosse" userId="d965f3d4-ea58-4afe-85b0-6f02e8cf3c22" providerId="ADAL" clId="{CE63F89A-A73A-417B-9346-9F1030FEE3E3}" dt="2023-07-25T18:09:03.426" v="12327" actId="478"/>
          <ac:spMkLst>
            <pc:docMk/>
            <pc:sldMk cId="1847134901" sldId="2147479295"/>
            <ac:spMk id="3" creationId="{8D541C3E-4848-19C4-27B0-0B75F3A752EE}"/>
          </ac:spMkLst>
        </pc:spChg>
        <pc:spChg chg="add mod">
          <ac:chgData name="Nicolas Delfosse" userId="d965f3d4-ea58-4afe-85b0-6f02e8cf3c22" providerId="ADAL" clId="{CE63F89A-A73A-417B-9346-9F1030FEE3E3}" dt="2023-07-25T17:02:09.901" v="11343" actId="20577"/>
          <ac:spMkLst>
            <pc:docMk/>
            <pc:sldMk cId="1847134901" sldId="2147479295"/>
            <ac:spMk id="4" creationId="{DFF92B80-D07B-39F0-9833-BDCD8DAA0D1D}"/>
          </ac:spMkLst>
        </pc:spChg>
        <pc:spChg chg="add mod">
          <ac:chgData name="Nicolas Delfosse" userId="d965f3d4-ea58-4afe-85b0-6f02e8cf3c22" providerId="ADAL" clId="{CE63F89A-A73A-417B-9346-9F1030FEE3E3}" dt="2023-07-25T17:02:28.093" v="11346" actId="1076"/>
          <ac:spMkLst>
            <pc:docMk/>
            <pc:sldMk cId="1847134901" sldId="2147479295"/>
            <ac:spMk id="5" creationId="{5EC18120-0659-4789-02D4-BF8F2E7313E1}"/>
          </ac:spMkLst>
        </pc:spChg>
        <pc:spChg chg="add mod">
          <ac:chgData name="Nicolas Delfosse" userId="d965f3d4-ea58-4afe-85b0-6f02e8cf3c22" providerId="ADAL" clId="{CE63F89A-A73A-417B-9346-9F1030FEE3E3}" dt="2023-07-25T17:01:45.980" v="11317" actId="1076"/>
          <ac:spMkLst>
            <pc:docMk/>
            <pc:sldMk cId="1847134901" sldId="2147479295"/>
            <ac:spMk id="6" creationId="{B3BEEF69-D215-EC48-1A90-19321BCA036A}"/>
          </ac:spMkLst>
        </pc:spChg>
        <pc:spChg chg="add mod">
          <ac:chgData name="Nicolas Delfosse" userId="d965f3d4-ea58-4afe-85b0-6f02e8cf3c22" providerId="ADAL" clId="{CE63F89A-A73A-417B-9346-9F1030FEE3E3}" dt="2023-07-25T17:02:39.286" v="11351" actId="1076"/>
          <ac:spMkLst>
            <pc:docMk/>
            <pc:sldMk cId="1847134901" sldId="2147479295"/>
            <ac:spMk id="7" creationId="{A2142AF5-7109-4A47-CF6D-0340DB2C5A38}"/>
          </ac:spMkLst>
        </pc:spChg>
        <pc:spChg chg="add mod">
          <ac:chgData name="Nicolas Delfosse" userId="d965f3d4-ea58-4afe-85b0-6f02e8cf3c22" providerId="ADAL" clId="{CE63F89A-A73A-417B-9346-9F1030FEE3E3}" dt="2023-07-25T17:02:33.576" v="11348" actId="1076"/>
          <ac:spMkLst>
            <pc:docMk/>
            <pc:sldMk cId="1847134901" sldId="2147479295"/>
            <ac:spMk id="8" creationId="{A33F9BB6-CF10-E8D7-EB61-A508EAC18DAD}"/>
          </ac:spMkLst>
        </pc:spChg>
        <pc:spChg chg="add mod">
          <ac:chgData name="Nicolas Delfosse" userId="d965f3d4-ea58-4afe-85b0-6f02e8cf3c22" providerId="ADAL" clId="{CE63F89A-A73A-417B-9346-9F1030FEE3E3}" dt="2023-07-25T18:08:50.323" v="12316" actId="1076"/>
          <ac:spMkLst>
            <pc:docMk/>
            <pc:sldMk cId="1847134901" sldId="2147479295"/>
            <ac:spMk id="9" creationId="{5CD2A5D0-89D6-0959-EB7B-DBEB93682C75}"/>
          </ac:spMkLst>
        </pc:spChg>
        <pc:spChg chg="add del mod">
          <ac:chgData name="Nicolas Delfosse" userId="d965f3d4-ea58-4afe-85b0-6f02e8cf3c22" providerId="ADAL" clId="{CE63F89A-A73A-417B-9346-9F1030FEE3E3}" dt="2023-07-25T17:02:20.370" v="11344" actId="478"/>
          <ac:spMkLst>
            <pc:docMk/>
            <pc:sldMk cId="1847134901" sldId="2147479295"/>
            <ac:spMk id="10" creationId="{9E9EB08D-4BCC-5D6E-F2A9-7D037B713EF9}"/>
          </ac:spMkLst>
        </pc:spChg>
        <pc:spChg chg="add mod">
          <ac:chgData name="Nicolas Delfosse" userId="d965f3d4-ea58-4afe-85b0-6f02e8cf3c22" providerId="ADAL" clId="{CE63F89A-A73A-417B-9346-9F1030FEE3E3}" dt="2023-07-25T17:02:05.607" v="11342" actId="20577"/>
          <ac:spMkLst>
            <pc:docMk/>
            <pc:sldMk cId="1847134901" sldId="2147479295"/>
            <ac:spMk id="11" creationId="{C1104B36-735E-BBAC-DDEB-0178C64F4C1C}"/>
          </ac:spMkLst>
        </pc:spChg>
        <pc:spChg chg="add mod">
          <ac:chgData name="Nicolas Delfosse" userId="d965f3d4-ea58-4afe-85b0-6f02e8cf3c22" providerId="ADAL" clId="{CE63F89A-A73A-417B-9346-9F1030FEE3E3}" dt="2023-07-25T17:02:52.634" v="11355" actId="1076"/>
          <ac:spMkLst>
            <pc:docMk/>
            <pc:sldMk cId="1847134901" sldId="2147479295"/>
            <ac:spMk id="12" creationId="{1DFB5BD3-932E-88CA-8654-9D22B5AD5CE3}"/>
          </ac:spMkLst>
        </pc:spChg>
        <pc:spChg chg="add mod">
          <ac:chgData name="Nicolas Delfosse" userId="d965f3d4-ea58-4afe-85b0-6f02e8cf3c22" providerId="ADAL" clId="{CE63F89A-A73A-417B-9346-9F1030FEE3E3}" dt="2023-07-25T17:03:25.952" v="11375" actId="1076"/>
          <ac:spMkLst>
            <pc:docMk/>
            <pc:sldMk cId="1847134901" sldId="2147479295"/>
            <ac:spMk id="13" creationId="{D98B1F86-EA5E-08BB-A78C-197879B47AC0}"/>
          </ac:spMkLst>
        </pc:spChg>
        <pc:spChg chg="add mod">
          <ac:chgData name="Nicolas Delfosse" userId="d965f3d4-ea58-4afe-85b0-6f02e8cf3c22" providerId="ADAL" clId="{CE63F89A-A73A-417B-9346-9F1030FEE3E3}" dt="2023-07-25T17:03:18.373" v="11374" actId="20577"/>
          <ac:spMkLst>
            <pc:docMk/>
            <pc:sldMk cId="1847134901" sldId="2147479295"/>
            <ac:spMk id="14" creationId="{56DEDB3D-1DC1-2DAE-67F2-CACFA32A757C}"/>
          </ac:spMkLst>
        </pc:spChg>
        <pc:spChg chg="add del mod">
          <ac:chgData name="Nicolas Delfosse" userId="d965f3d4-ea58-4afe-85b0-6f02e8cf3c22" providerId="ADAL" clId="{CE63F89A-A73A-417B-9346-9F1030FEE3E3}" dt="2023-07-25T17:03:58.909" v="11402" actId="478"/>
          <ac:spMkLst>
            <pc:docMk/>
            <pc:sldMk cId="1847134901" sldId="2147479295"/>
            <ac:spMk id="15" creationId="{0EF25643-3012-E2C6-7A2C-5BBD7FB74328}"/>
          </ac:spMkLst>
        </pc:spChg>
        <pc:spChg chg="add del mod">
          <ac:chgData name="Nicolas Delfosse" userId="d965f3d4-ea58-4afe-85b0-6f02e8cf3c22" providerId="ADAL" clId="{CE63F89A-A73A-417B-9346-9F1030FEE3E3}" dt="2023-07-25T17:03:57.837" v="11401" actId="478"/>
          <ac:spMkLst>
            <pc:docMk/>
            <pc:sldMk cId="1847134901" sldId="2147479295"/>
            <ac:spMk id="16" creationId="{A22B7EFB-9444-6385-DF61-74C49541CCD8}"/>
          </ac:spMkLst>
        </pc:spChg>
      </pc:sldChg>
      <pc:sldChg chg="add del">
        <pc:chgData name="Nicolas Delfosse" userId="d965f3d4-ea58-4afe-85b0-6f02e8cf3c22" providerId="ADAL" clId="{CE63F89A-A73A-417B-9346-9F1030FEE3E3}" dt="2023-07-25T17:23:53.357" v="11924" actId="47"/>
        <pc:sldMkLst>
          <pc:docMk/>
          <pc:sldMk cId="3573883063" sldId="2147479296"/>
        </pc:sldMkLst>
      </pc:sldChg>
      <pc:sldChg chg="addSp delSp modSp add mod delAnim modAnim">
        <pc:chgData name="Nicolas Delfosse" userId="d965f3d4-ea58-4afe-85b0-6f02e8cf3c22" providerId="ADAL" clId="{CE63F89A-A73A-417B-9346-9F1030FEE3E3}" dt="2023-07-25T17:26:16.483" v="11968" actId="20577"/>
        <pc:sldMkLst>
          <pc:docMk/>
          <pc:sldMk cId="247426522" sldId="2147479297"/>
        </pc:sldMkLst>
        <pc:spChg chg="mod">
          <ac:chgData name="Nicolas Delfosse" userId="d965f3d4-ea58-4afe-85b0-6f02e8cf3c22" providerId="ADAL" clId="{CE63F89A-A73A-417B-9346-9F1030FEE3E3}" dt="2023-07-25T17:25:12.686" v="11934" actId="1076"/>
          <ac:spMkLst>
            <pc:docMk/>
            <pc:sldMk cId="247426522" sldId="2147479297"/>
            <ac:spMk id="2" creationId="{34FA7803-24A4-8D45-AFFA-E66C573BE871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5" creationId="{78F813D4-191B-EB7C-18E9-0DF8117F373C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6" creationId="{382D49F7-8E73-B38B-79D0-A11A361B3D0F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5" creationId="{2929A0D7-B124-07F0-210D-006E1A7EC235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6" creationId="{C356ADA4-FC78-6B5C-606D-E75A3E36DC1A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41" creationId="{372BC363-378E-A68F-DA6D-3A819161DDC3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86" creationId="{AC78522E-4197-A65B-05AD-49CFFDB8F164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87" creationId="{062ED7AB-E1FB-250A-82F4-3178470593C6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98" creationId="{4A23EB9F-4D45-F945-1219-CBD93C04BAFB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99" creationId="{AF15DB58-B43D-1F7F-B8DD-3B6F335C1059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1" creationId="{93853421-C0FB-42C3-776A-8B30119165A1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2" creationId="{CAD04928-6B75-6C31-DE2F-CD8F155C6160}"/>
          </ac:spMkLst>
        </pc:spChg>
        <pc:spChg chg="del">
          <ac:chgData name="Nicolas Delfosse" userId="d965f3d4-ea58-4afe-85b0-6f02e8cf3c22" providerId="ADAL" clId="{CE63F89A-A73A-417B-9346-9F1030FEE3E3}" dt="2023-07-25T17:18:41.931" v="11737" actId="478"/>
          <ac:spMkLst>
            <pc:docMk/>
            <pc:sldMk cId="247426522" sldId="2147479297"/>
            <ac:spMk id="106" creationId="{B604EF1A-235E-84B5-87B4-0C2B823F9118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7" creationId="{AF57BFFB-6FE2-3F2F-809F-119E2EEC9D50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8" creationId="{D9502CC5-A554-2C8A-D703-6F8E00C304BB}"/>
          </ac:spMkLst>
        </pc:spChg>
        <pc:spChg chg="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09" creationId="{B8B3DA1C-7F86-8811-2A27-CA1643DED46B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39" creationId="{18935B55-D049-528C-6BD4-074A4CB5C6E7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40" creationId="{253EC0F6-67D6-C925-F1FE-C3FE4B3FB2B9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49" creationId="{E4430522-71FE-AD07-7627-5E8799FD845C}"/>
          </ac:spMkLst>
        </pc:spChg>
        <pc:spChg chg="mod">
          <ac:chgData name="Nicolas Delfosse" userId="d965f3d4-ea58-4afe-85b0-6f02e8cf3c22" providerId="ADAL" clId="{CE63F89A-A73A-417B-9346-9F1030FEE3E3}" dt="2023-07-25T17:19:40.263" v="11744"/>
          <ac:spMkLst>
            <pc:docMk/>
            <pc:sldMk cId="247426522" sldId="2147479297"/>
            <ac:spMk id="150" creationId="{AA568855-7625-8401-ACD1-9F08514ECFF8}"/>
          </ac:spMkLst>
        </pc:spChg>
        <pc:spChg chg="add del mod">
          <ac:chgData name="Nicolas Delfosse" userId="d965f3d4-ea58-4afe-85b0-6f02e8cf3c22" providerId="ADAL" clId="{CE63F89A-A73A-417B-9346-9F1030FEE3E3}" dt="2023-07-25T17:20:07.309" v="11755" actId="478"/>
          <ac:spMkLst>
            <pc:docMk/>
            <pc:sldMk cId="247426522" sldId="2147479297"/>
            <ac:spMk id="155" creationId="{C93229F8-CD4B-CC23-22A1-92F7B94B966E}"/>
          </ac:spMkLst>
        </pc:spChg>
        <pc:spChg chg="add del mod">
          <ac:chgData name="Nicolas Delfosse" userId="d965f3d4-ea58-4afe-85b0-6f02e8cf3c22" providerId="ADAL" clId="{CE63F89A-A73A-417B-9346-9F1030FEE3E3}" dt="2023-07-25T17:20:09.573" v="11756" actId="478"/>
          <ac:spMkLst>
            <pc:docMk/>
            <pc:sldMk cId="247426522" sldId="2147479297"/>
            <ac:spMk id="156" creationId="{A3FC034E-9974-D58D-41AF-4D0521CB3AB9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7" creationId="{3BA3C3E1-904A-D7C7-993C-9F7493EB9AE4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8" creationId="{EA243A81-CA01-177C-128C-282FCD690CA0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59" creationId="{3CF177B3-B45E-4FE2-4493-4B77A4EC712C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0" creationId="{F402EB4A-0015-7FBF-2E65-47B9BA7B14B7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1" creationId="{43B2226E-9AB7-6EBF-A690-DC051AB6DB9C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162" creationId="{0389AA18-8775-E4D7-1386-B8C51F5D9A0F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66" creationId="{ABADB632-7942-36CC-BD84-841B82A1EBB8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67" creationId="{676A81A0-C5F5-908A-0634-29FE5E58A721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6" creationId="{6436F352-120B-1602-1851-896B2736ABD0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7" creationId="{6934159E-3C6D-0E9F-C783-2778E8209EA7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8" creationId="{16EC4F94-E32E-D7C3-190C-958B6BE8B972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79" creationId="{EF84348C-FC50-6D3E-E05C-6915B5CBE93E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0" creationId="{54D03717-C0F0-08F4-302F-0362A366EB45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1" creationId="{7FE40A1C-19D6-22CD-D91C-12161FF03235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2" creationId="{A8C851D5-5A34-8353-385F-5A120F69B51C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89" creationId="{941FA0E4-98EC-FDD7-42D5-280F67E1FE0D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90" creationId="{DD499AAD-7302-7E99-1848-3AACDA52BBC7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199" creationId="{7F0F6AC4-96D1-33F6-A042-3CD7467CD18F}"/>
          </ac:spMkLst>
        </pc:spChg>
        <pc:spChg chg="mod">
          <ac:chgData name="Nicolas Delfosse" userId="d965f3d4-ea58-4afe-85b0-6f02e8cf3c22" providerId="ADAL" clId="{CE63F89A-A73A-417B-9346-9F1030FEE3E3}" dt="2023-07-25T17:20:20.068" v="11758"/>
          <ac:spMkLst>
            <pc:docMk/>
            <pc:sldMk cId="247426522" sldId="2147479297"/>
            <ac:spMk id="200" creationId="{6368AF09-3A48-A895-F93B-1E941EA10FC4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5" creationId="{8092C0D4-0C99-C703-7501-9881BD7062D5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6" creationId="{54AC6370-E85A-A3A1-3A52-585D8317E576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7" creationId="{BE4D9528-C3FE-9430-8CC1-FE9485F10B99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8" creationId="{65582FD0-C570-6B72-F7F8-1536D455A823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09" creationId="{BA4C4CA0-8F6B-EC05-1170-3D785E80F720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0" creationId="{9D9ED3DC-9EFF-2D65-AA6E-583C44AF43F9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1" creationId="{5CCE37A7-5117-4805-7594-21DE9EF3128C}"/>
          </ac:spMkLst>
        </pc:spChg>
        <pc:spChg chg="add del mod">
          <ac:chgData name="Nicolas Delfosse" userId="d965f3d4-ea58-4afe-85b0-6f02e8cf3c22" providerId="ADAL" clId="{CE63F89A-A73A-417B-9346-9F1030FEE3E3}" dt="2023-07-25T17:20:21.523" v="11759"/>
          <ac:spMkLst>
            <pc:docMk/>
            <pc:sldMk cId="247426522" sldId="2147479297"/>
            <ac:spMk id="212" creationId="{C54B1FB8-895F-11C2-7D12-823A7134255A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214" creationId="{10F09247-AE1A-563A-22CA-00776C3E6DD6}"/>
          </ac:spMkLst>
        </pc:spChg>
        <pc:spChg chg="add mod">
          <ac:chgData name="Nicolas Delfosse" userId="d965f3d4-ea58-4afe-85b0-6f02e8cf3c22" providerId="ADAL" clId="{CE63F89A-A73A-417B-9346-9F1030FEE3E3}" dt="2023-07-25T17:21:07.668" v="11774" actId="1076"/>
          <ac:spMkLst>
            <pc:docMk/>
            <pc:sldMk cId="247426522" sldId="2147479297"/>
            <ac:spMk id="215" creationId="{619C8786-30D3-3FA2-68F7-4A850C4416C5}"/>
          </ac:spMkLst>
        </pc:spChg>
        <pc:spChg chg="add mod">
          <ac:chgData name="Nicolas Delfosse" userId="d965f3d4-ea58-4afe-85b0-6f02e8cf3c22" providerId="ADAL" clId="{CE63F89A-A73A-417B-9346-9F1030FEE3E3}" dt="2023-07-25T17:26:16.483" v="11968" actId="20577"/>
          <ac:spMkLst>
            <pc:docMk/>
            <pc:sldMk cId="247426522" sldId="2147479297"/>
            <ac:spMk id="216" creationId="{47383D7A-A7B6-DA8B-F0EA-CB1048CF467D}"/>
          </ac:spMkLst>
        </pc:spChg>
        <pc:grpChg chg="add 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3" creationId="{F066F680-A17B-3CC6-0174-39ABE4FAEF6E}"/>
          </ac:grpSpMkLst>
        </pc:grpChg>
        <pc:grpChg chg="mod">
          <ac:chgData name="Nicolas Delfosse" userId="d965f3d4-ea58-4afe-85b0-6f02e8cf3c22" providerId="ADAL" clId="{CE63F89A-A73A-417B-9346-9F1030FEE3E3}" dt="2023-07-25T17:19:40.263" v="11744"/>
          <ac:grpSpMkLst>
            <pc:docMk/>
            <pc:sldMk cId="247426522" sldId="2147479297"/>
            <ac:grpSpMk id="4" creationId="{BB5D96F4-94D6-E478-1B89-AC5A3CB0B596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17" creationId="{03D1499C-6FDF-8FA4-5988-5567659FAE37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45" creationId="{BEA3013E-E94B-3D42-05E6-F4DE111FA38C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2" creationId="{166D9BDC-F483-B389-B031-6BBDB1E76C1B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3" creationId="{1127BB17-C0A8-1B65-8CE4-A40B18808C81}"/>
          </ac:grpSpMkLst>
        </pc:grpChg>
        <pc:grpChg chg="del">
          <ac:chgData name="Nicolas Delfosse" userId="d965f3d4-ea58-4afe-85b0-6f02e8cf3c22" providerId="ADAL" clId="{CE63F89A-A73A-417B-9346-9F1030FEE3E3}" dt="2023-07-25T17:18:44.146" v="11738" actId="478"/>
          <ac:grpSpMkLst>
            <pc:docMk/>
            <pc:sldMk cId="247426522" sldId="2147479297"/>
            <ac:grpSpMk id="94" creationId="{230CE269-C158-3816-0C18-4CD3820AB51A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5" creationId="{5B3D415C-DFD3-3A16-80BC-F0DA6B22D750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6" creationId="{3870DF40-D446-C82A-2736-CFC15AAC45F9}"/>
          </ac:grpSpMkLst>
        </pc:grpChg>
        <pc:grpChg chg="del">
          <ac:chgData name="Nicolas Delfosse" userId="d965f3d4-ea58-4afe-85b0-6f02e8cf3c22" providerId="ADAL" clId="{CE63F89A-A73A-417B-9346-9F1030FEE3E3}" dt="2023-07-25T17:18:41.931" v="11737" actId="478"/>
          <ac:grpSpMkLst>
            <pc:docMk/>
            <pc:sldMk cId="247426522" sldId="2147479297"/>
            <ac:grpSpMk id="97" creationId="{D63FDDBA-F10C-8A92-DDB9-67BA859E4313}"/>
          </ac:grpSpMkLst>
        </pc:grpChg>
        <pc:grpChg chg="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103" creationId="{B74717C7-E8DE-B242-BEF3-223874CAD36C}"/>
          </ac:grpSpMkLst>
        </pc:grpChg>
        <pc:grpChg chg="del mod">
          <ac:chgData name="Nicolas Delfosse" userId="d965f3d4-ea58-4afe-85b0-6f02e8cf3c22" providerId="ADAL" clId="{CE63F89A-A73A-417B-9346-9F1030FEE3E3}" dt="2023-07-25T17:18:52.950" v="11740" actId="478"/>
          <ac:grpSpMkLst>
            <pc:docMk/>
            <pc:sldMk cId="247426522" sldId="2147479297"/>
            <ac:grpSpMk id="110" creationId="{88474849-81FB-DB61-69B3-12F86458E728}"/>
          </ac:grpSpMkLst>
        </pc:grpChg>
        <pc:grpChg chg="add mod">
          <ac:chgData name="Nicolas Delfosse" userId="d965f3d4-ea58-4afe-85b0-6f02e8cf3c22" providerId="ADAL" clId="{CE63F89A-A73A-417B-9346-9F1030FEE3E3}" dt="2023-07-25T17:21:07.668" v="11774" actId="1076"/>
          <ac:grpSpMkLst>
            <pc:docMk/>
            <pc:sldMk cId="247426522" sldId="2147479297"/>
            <ac:grpSpMk id="137" creationId="{F9EFA464-324A-657D-D1FB-7D58522CB1E9}"/>
          </ac:grpSpMkLst>
        </pc:grpChg>
        <pc:grpChg chg="mod">
          <ac:chgData name="Nicolas Delfosse" userId="d965f3d4-ea58-4afe-85b0-6f02e8cf3c22" providerId="ADAL" clId="{CE63F89A-A73A-417B-9346-9F1030FEE3E3}" dt="2023-07-25T17:19:40.263" v="11744"/>
          <ac:grpSpMkLst>
            <pc:docMk/>
            <pc:sldMk cId="247426522" sldId="2147479297"/>
            <ac:grpSpMk id="138" creationId="{EE6B3F44-7733-AA03-7AAD-BA7322C21673}"/>
          </ac:grpSpMkLst>
        </pc:grpChg>
        <pc:grpChg chg="add del mod">
          <ac:chgData name="Nicolas Delfosse" userId="d965f3d4-ea58-4afe-85b0-6f02e8cf3c22" providerId="ADAL" clId="{CE63F89A-A73A-417B-9346-9F1030FEE3E3}" dt="2023-07-25T17:20:21.523" v="11759"/>
          <ac:grpSpMkLst>
            <pc:docMk/>
            <pc:sldMk cId="247426522" sldId="2147479297"/>
            <ac:grpSpMk id="164" creationId="{9BD252CF-98AC-95EE-D6DC-2593674975C5}"/>
          </ac:grpSpMkLst>
        </pc:grpChg>
        <pc:grpChg chg="mod">
          <ac:chgData name="Nicolas Delfosse" userId="d965f3d4-ea58-4afe-85b0-6f02e8cf3c22" providerId="ADAL" clId="{CE63F89A-A73A-417B-9346-9F1030FEE3E3}" dt="2023-07-25T17:20:20.068" v="11758"/>
          <ac:grpSpMkLst>
            <pc:docMk/>
            <pc:sldMk cId="247426522" sldId="2147479297"/>
            <ac:grpSpMk id="165" creationId="{84CF0410-7B4A-E577-804D-8C2F038F0B04}"/>
          </ac:grpSpMkLst>
        </pc:grpChg>
        <pc:grpChg chg="add del mod">
          <ac:chgData name="Nicolas Delfosse" userId="d965f3d4-ea58-4afe-85b0-6f02e8cf3c22" providerId="ADAL" clId="{CE63F89A-A73A-417B-9346-9F1030FEE3E3}" dt="2023-07-25T17:20:21.523" v="11759"/>
          <ac:grpSpMkLst>
            <pc:docMk/>
            <pc:sldMk cId="247426522" sldId="2147479297"/>
            <ac:grpSpMk id="187" creationId="{B42ADA64-B1F6-2EEB-8A3C-C37A181781A1}"/>
          </ac:grpSpMkLst>
        </pc:grpChg>
        <pc:grpChg chg="mod">
          <ac:chgData name="Nicolas Delfosse" userId="d965f3d4-ea58-4afe-85b0-6f02e8cf3c22" providerId="ADAL" clId="{CE63F89A-A73A-417B-9346-9F1030FEE3E3}" dt="2023-07-25T17:20:20.068" v="11758"/>
          <ac:grpSpMkLst>
            <pc:docMk/>
            <pc:sldMk cId="247426522" sldId="2147479297"/>
            <ac:grpSpMk id="188" creationId="{2635EB95-9912-7C31-1346-B8E9B85F43B6}"/>
          </ac:grpSpMkLst>
        </pc:grp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7" creationId="{19DA9D04-9EBB-F013-48D8-C1F024BE137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8" creationId="{9121A5C8-586B-8823-5292-DCCE3460CC05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9" creationId="{181A3902-B61A-0353-C040-B774DE71812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0" creationId="{6BDB0824-64C8-8F93-B03E-495052A98793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1" creationId="{436B7D13-35A0-6644-A1B9-5466C0BBEE1F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2" creationId="{250422D2-EC76-1C19-3BD4-435ECAA65150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" creationId="{D0878684-26D3-8EE4-1889-1ACEEC2D8441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" creationId="{8A8581A2-666E-DB7A-4B10-2F587FF9E28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1" creationId="{C64014EE-9D8D-A9E5-45D1-A6E5596D4A03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2" creationId="{CA3EDB88-6AA2-070A-003B-E379FB32C1D4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3" creationId="{F1198844-3506-284C-7710-A5C0EB6F0C9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4" creationId="{DAE6ABDF-947A-45A2-2D54-75A77A7195C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5" creationId="{6A377A37-E326-A2A7-1D83-7B8FE0F4939F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6" creationId="{2DF3D510-3F21-8FF2-414C-3512BDCA64B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7" creationId="{71334FCB-09D2-2319-0816-CC1387C68D1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28" creationId="{03CF6768-435C-49A4-6F90-7AF3F9DAE50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7" creationId="{C7A49CE7-DAD1-0B64-CF65-1CBF25F191A3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8" creationId="{28D816E3-4873-1AEA-136D-6F921EEB47A0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39" creationId="{371C9DF3-647A-FC8B-B60F-9151CD943D72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40" creationId="{110EEC14-B165-05BC-D46C-0127BBF64A3C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49" creationId="{9F000DE2-47A8-2343-BD96-69ED2F1C37B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0" creationId="{4CFF76A0-E7DD-B06C-F3BC-4C39F2ED1EA5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1" creationId="{D54ECCFD-A9F8-5DE6-33EC-AF96B77A5B8A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2" creationId="{CEE81C50-C529-B333-9F6A-71930C376C70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3" creationId="{F18AFBB2-ED7E-EF71-F6FE-57190F15265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4" creationId="{5354BD54-3210-FB0C-6E5F-8810AB36717A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5" creationId="{02AC0946-800D-2375-CF16-BECC6A28CCF7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56" creationId="{1299AA28-CF4D-FF36-3C4E-216AD41C57F1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5" creationId="{D9E8870B-16B7-C822-F649-258AEEDBD96C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6" creationId="{EA3CD767-FA26-B735-3FFD-4CA42BCDEAC9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7" creationId="{4BBFC405-19DE-6AFA-0FDC-ED42BF34C405}"/>
          </ac:cxnSpMkLst>
        </pc:cxnChg>
        <pc:cxnChg chg="mod">
          <ac:chgData name="Nicolas Delfosse" userId="d965f3d4-ea58-4afe-85b0-6f02e8cf3c22" providerId="ADAL" clId="{CE63F89A-A73A-417B-9346-9F1030FEE3E3}" dt="2023-07-25T17:18:41.931" v="11737" actId="478"/>
          <ac:cxnSpMkLst>
            <pc:docMk/>
            <pc:sldMk cId="247426522" sldId="2147479297"/>
            <ac:cxnSpMk id="68" creationId="{A78BA4FA-0A03-8BD0-90B8-E669D195736D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00" creationId="{9D863641-DC93-43E1-081E-CB4EC353C284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4" creationId="{E7EF1550-5A5E-2A02-E59F-CC09D13A371A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5" creationId="{6DC64275-B0BA-DB91-85D3-1DF4665C6852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6" creationId="{3B0614F8-B0F3-E556-6D60-5D883FA309E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7" creationId="{CB9CAD09-2C3B-43B8-B029-924C04737474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8" creationId="{9477A069-EBB9-2733-AFAF-0434F5CA19BA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19" creationId="{334885D7-3980-A2D8-141B-315F6E46D88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20" creationId="{1AF87858-5E86-C457-E615-0AF0DBA4D5A3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21" creationId="{08E9B3A7-5A32-E9C7-B057-8495A6011517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0" creationId="{1477B249-6DAD-ECBA-DAF3-47EC5AD466DE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1" creationId="{6357A968-21E9-B707-B7BD-BAD8F39DE656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2" creationId="{55FB8FAB-05DF-FECD-C4C9-8199DBDEA6CF}"/>
          </ac:cxnSpMkLst>
        </pc:cxnChg>
        <pc:cxnChg chg="mod">
          <ac:chgData name="Nicolas Delfosse" userId="d965f3d4-ea58-4afe-85b0-6f02e8cf3c22" providerId="ADAL" clId="{CE63F89A-A73A-417B-9346-9F1030FEE3E3}" dt="2023-07-25T17:18:52.950" v="11740" actId="478"/>
          <ac:cxnSpMkLst>
            <pc:docMk/>
            <pc:sldMk cId="247426522" sldId="2147479297"/>
            <ac:cxnSpMk id="133" creationId="{2C180068-5E0C-146E-5C3F-B89FB05438FB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4" creationId="{89DC9552-2C7B-6BB5-1D2D-43C08848F751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5" creationId="{FA394A00-E781-948F-0E97-1CC67590ECDA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36" creationId="{D43683F2-DD36-426F-DE32-64B79BF1E0BD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1" creationId="{AB7AE66F-15C1-ABBF-05BC-2A1F0C6E6D20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2" creationId="{B96B1363-5FBD-2993-0991-A2D105D9E95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3" creationId="{FEDBF4C0-6030-A0EC-858D-2D3CB2858409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4" creationId="{708EB3EE-C64C-A8C7-3AB7-61444880EDBF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5" creationId="{568B9914-AF14-F57E-3B67-D870EB7BB592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6" creationId="{6AF42458-8816-B6E1-4D0C-A32315F0A20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7" creationId="{974B9CB3-4738-869D-D4C8-49430F18BBEC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48" creationId="{0D83C4F9-7B79-2706-D7B0-0D1FEAAA7D7E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1" creationId="{671C34AC-A4A3-2A2C-4877-AE2C69B9B886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2" creationId="{DA12CF33-2024-A3ED-7110-AE327B6BF155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3" creationId="{0B90E99F-781A-DAE4-4EC3-5A9F8B2C157B}"/>
          </ac:cxnSpMkLst>
        </pc:cxnChg>
        <pc:cxnChg chg="mod">
          <ac:chgData name="Nicolas Delfosse" userId="d965f3d4-ea58-4afe-85b0-6f02e8cf3c22" providerId="ADAL" clId="{CE63F89A-A73A-417B-9346-9F1030FEE3E3}" dt="2023-07-25T17:19:40.263" v="11744"/>
          <ac:cxnSpMkLst>
            <pc:docMk/>
            <pc:sldMk cId="247426522" sldId="2147479297"/>
            <ac:cxnSpMk id="154" creationId="{8C47EE6A-41F3-CEC0-A509-46691DB1E75B}"/>
          </ac:cxnSpMkLst>
        </pc:cxnChg>
        <pc:cxnChg chg="add del mod">
          <ac:chgData name="Nicolas Delfosse" userId="d965f3d4-ea58-4afe-85b0-6f02e8cf3c22" providerId="ADAL" clId="{CE63F89A-A73A-417B-9346-9F1030FEE3E3}" dt="2023-07-25T17:20:12.302" v="11757" actId="478"/>
          <ac:cxnSpMkLst>
            <pc:docMk/>
            <pc:sldMk cId="247426522" sldId="2147479297"/>
            <ac:cxnSpMk id="163" creationId="{248CA8DD-63F8-DCF1-AAEE-30E1A65078AB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68" creationId="{8E53FB1D-AFA0-3262-CAC8-8C35CE52D521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69" creationId="{535017CE-A6F2-5C65-AF9C-480EC93D7D82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0" creationId="{988F154B-6B94-E3F2-EE54-072EA838632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1" creationId="{6D085B8E-0951-46D8-B371-E2FB5806C0E9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2" creationId="{C62A0CD1-C99A-F3A4-1021-9449174016A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3" creationId="{CD538664-5CFA-9740-2CA6-43552909832C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4" creationId="{15E90278-CEE7-2A2D-CA13-5FA920187D4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75" creationId="{4145ECEA-C9BA-B675-9465-04356CF1FF79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3" creationId="{DE5D671D-85F9-86EC-550D-82BA6F9627F1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4" creationId="{EC1F5E2A-1180-6CD0-82B6-E1BEB7949BC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5" creationId="{5B03F28D-4980-7E21-5B6E-B1E86DB9CEEB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86" creationId="{80CAAF14-9899-A142-2C90-A6713C73FDE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1" creationId="{F19D3FB5-E861-B145-E3B9-6BB4C16868D3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2" creationId="{97CAA653-E09D-CF2C-2965-A8F759FEF62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3" creationId="{C033E1ED-E248-EEE3-B238-3DB1C1863D1F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4" creationId="{2785E67C-7A18-F7F2-075B-5408249661DF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5" creationId="{CD11B750-720F-70A5-3A1C-5F073BE35E9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6" creationId="{C23489E5-2D63-043B-DF55-CC37E7A1CAC7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7" creationId="{9B86BAC7-B23B-890B-23BB-4484EE0681BA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198" creationId="{A0C6787E-0BA2-5E4B-D0EB-DEE0CE5B6D00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1" creationId="{80C1D19C-7FC5-5ADD-445E-FD09C96D9EDD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2" creationId="{C693E9D9-F7F5-1DEF-3DBA-21E2708C6DE4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3" creationId="{02FB658F-731F-84BD-6CB0-F2DF48BF5AAE}"/>
          </ac:cxnSpMkLst>
        </pc:cxnChg>
        <pc:cxnChg chg="mod">
          <ac:chgData name="Nicolas Delfosse" userId="d965f3d4-ea58-4afe-85b0-6f02e8cf3c22" providerId="ADAL" clId="{CE63F89A-A73A-417B-9346-9F1030FEE3E3}" dt="2023-07-25T17:20:20.068" v="11758"/>
          <ac:cxnSpMkLst>
            <pc:docMk/>
            <pc:sldMk cId="247426522" sldId="2147479297"/>
            <ac:cxnSpMk id="204" creationId="{427B0822-52D9-7550-7F59-971E8F3EECC4}"/>
          </ac:cxnSpMkLst>
        </pc:cxnChg>
        <pc:cxnChg chg="add del mod">
          <ac:chgData name="Nicolas Delfosse" userId="d965f3d4-ea58-4afe-85b0-6f02e8cf3c22" providerId="ADAL" clId="{CE63F89A-A73A-417B-9346-9F1030FEE3E3}" dt="2023-07-25T17:20:21.523" v="11759"/>
          <ac:cxnSpMkLst>
            <pc:docMk/>
            <pc:sldMk cId="247426522" sldId="2147479297"/>
            <ac:cxnSpMk id="213" creationId="{CA04E9E6-155D-A066-4FCC-CFE254409649}"/>
          </ac:cxnSpMkLst>
        </pc:cxnChg>
      </pc:sldChg>
      <pc:sldChg chg="addSp delSp modSp new del modAnim">
        <pc:chgData name="Nicolas Delfosse" userId="d965f3d4-ea58-4afe-85b0-6f02e8cf3c22" providerId="ADAL" clId="{CE63F89A-A73A-417B-9346-9F1030FEE3E3}" dt="2023-07-25T17:18:23.837" v="11731" actId="680"/>
        <pc:sldMkLst>
          <pc:docMk/>
          <pc:sldMk cId="1687890160" sldId="2147479297"/>
        </pc:sldMkLst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6" creationId="{A524C81E-A8E2-26B1-C505-EB6E9A95AFB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7" creationId="{29AD2C60-76D1-867B-09C6-1F56839A72CF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6" creationId="{F18778ED-2D92-8CEB-5901-AC3911DE71D7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7" creationId="{B2C9B201-E114-C209-739A-11FFD57E09D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8" creationId="{84F01886-9DD3-780A-61AE-F53239A7F014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19" creationId="{B1744945-CA1B-4A76-410E-590D4124DB1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0" creationId="{0B9ABDBC-D5EE-3F7F-A73A-AEB02E053B2B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1" creationId="{F49911CF-9D44-C5F0-0608-C09BB7BFCF06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2" creationId="{06889FB5-C610-6AC1-36C4-816261E09DF0}"/>
          </ac:spMkLst>
        </pc:spChg>
        <pc:spChg chg="mod">
          <ac:chgData name="Nicolas Delfosse" userId="d965f3d4-ea58-4afe-85b0-6f02e8cf3c22" providerId="ADAL" clId="{CE63F89A-A73A-417B-9346-9F1030FEE3E3}" dt="2023-07-25T17:18:18.815" v="11729"/>
          <ac:spMkLst>
            <pc:docMk/>
            <pc:sldMk cId="1687890160" sldId="2147479297"/>
            <ac:spMk id="23" creationId="{2E983D86-3206-ABD1-020F-C898DF489562}"/>
          </ac:spMkLst>
        </pc:spChg>
        <pc:grpChg chg="add del mod">
          <ac:chgData name="Nicolas Delfosse" userId="d965f3d4-ea58-4afe-85b0-6f02e8cf3c22" providerId="ADAL" clId="{CE63F89A-A73A-417B-9346-9F1030FEE3E3}" dt="2023-07-25T17:18:19.779" v="11730"/>
          <ac:grpSpMkLst>
            <pc:docMk/>
            <pc:sldMk cId="1687890160" sldId="2147479297"/>
            <ac:grpSpMk id="4" creationId="{6FC53531-9886-52B6-5EE1-A581A80C1D47}"/>
          </ac:grpSpMkLst>
        </pc:grpChg>
        <pc:grpChg chg="mod">
          <ac:chgData name="Nicolas Delfosse" userId="d965f3d4-ea58-4afe-85b0-6f02e8cf3c22" providerId="ADAL" clId="{CE63F89A-A73A-417B-9346-9F1030FEE3E3}" dt="2023-07-25T17:18:18.815" v="11729"/>
          <ac:grpSpMkLst>
            <pc:docMk/>
            <pc:sldMk cId="1687890160" sldId="2147479297"/>
            <ac:grpSpMk id="5" creationId="{1B5FF61D-414A-E566-0B40-5C70E99FF925}"/>
          </ac:grpSpMkLst>
        </pc:grp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8" creationId="{CCBD02D4-09A0-C3A5-6781-7DCB7C925780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9" creationId="{921CC320-8002-A8E4-D3AB-8C83FC3BBF7B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0" creationId="{7DBEDA93-996A-1292-91E7-399019E4207B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1" creationId="{FFD590CC-E8A9-CE7B-9D03-5CD8DF80D9BF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2" creationId="{AE5B9FB4-FC6B-801B-4B8C-DCA2B3235217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3" creationId="{4B734A83-BFF2-049C-D076-5CF1B9CE6C68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4" creationId="{6C4C1E5D-DA2A-6C49-07BC-83BF401FE40F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15" creationId="{73C0C589-FEE7-2589-0682-4840FF789829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4" creationId="{CA3D13D8-9776-5F09-948C-8147C5DDFED1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5" creationId="{ADC9C347-4DEF-3DE8-29D0-A89BF94D2D42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6" creationId="{E893BDFE-FB0B-F651-AEA1-C0C7CBB21E81}"/>
          </ac:cxnSpMkLst>
        </pc:cxnChg>
        <pc:cxnChg chg="mod">
          <ac:chgData name="Nicolas Delfosse" userId="d965f3d4-ea58-4afe-85b0-6f02e8cf3c22" providerId="ADAL" clId="{CE63F89A-A73A-417B-9346-9F1030FEE3E3}" dt="2023-07-25T17:18:18.815" v="11729"/>
          <ac:cxnSpMkLst>
            <pc:docMk/>
            <pc:sldMk cId="1687890160" sldId="2147479297"/>
            <ac:cxnSpMk id="27" creationId="{2157FF4D-AD09-42BC-7313-AFF4809344F2}"/>
          </ac:cxnSpMkLst>
        </pc:cxnChg>
      </pc:sldChg>
      <pc:sldChg chg="add del">
        <pc:chgData name="Nicolas Delfosse" userId="d965f3d4-ea58-4afe-85b0-6f02e8cf3c22" providerId="ADAL" clId="{CE63F89A-A73A-417B-9346-9F1030FEE3E3}" dt="2023-07-25T17:35:38.287" v="12253"/>
        <pc:sldMkLst>
          <pc:docMk/>
          <pc:sldMk cId="1133912937" sldId="2147479298"/>
        </pc:sldMkLst>
      </pc:sldChg>
      <pc:sldMasterChg chg="delSldLayout">
        <pc:chgData name="Nicolas Delfosse" userId="d965f3d4-ea58-4afe-85b0-6f02e8cf3c22" providerId="ADAL" clId="{CE63F89A-A73A-417B-9346-9F1030FEE3E3}" dt="2023-07-25T16:26:02.699" v="9807" actId="47"/>
        <pc:sldMasterMkLst>
          <pc:docMk/>
          <pc:sldMasterMk cId="3146644613" sldId="2147483648"/>
        </pc:sldMasterMkLst>
        <pc:sldLayoutChg chg="del">
          <pc:chgData name="Nicolas Delfosse" userId="d965f3d4-ea58-4afe-85b0-6f02e8cf3c22" providerId="ADAL" clId="{CE63F89A-A73A-417B-9346-9F1030FEE3E3}" dt="2023-07-25T16:26:02.699" v="9807" actId="47"/>
          <pc:sldLayoutMkLst>
            <pc:docMk/>
            <pc:sldMasterMk cId="3146644613" sldId="2147483648"/>
            <pc:sldLayoutMk cId="1538484646" sldId="2147483660"/>
          </pc:sldLayoutMkLst>
        </pc:sldLayoutChg>
        <pc:sldLayoutChg chg="del">
          <pc:chgData name="Nicolas Delfosse" userId="d965f3d4-ea58-4afe-85b0-6f02e8cf3c22" providerId="ADAL" clId="{CE63F89A-A73A-417B-9346-9F1030FEE3E3}" dt="2023-07-25T15:00:13.299" v="8149" actId="47"/>
          <pc:sldLayoutMkLst>
            <pc:docMk/>
            <pc:sldMasterMk cId="3146644613" sldId="2147483648"/>
            <pc:sldLayoutMk cId="1831270515" sldId="2147483660"/>
          </pc:sldLayoutMkLst>
        </pc:sldLayoutChg>
        <pc:sldLayoutChg chg="del">
          <pc:chgData name="Nicolas Delfosse" userId="d965f3d4-ea58-4afe-85b0-6f02e8cf3c22" providerId="ADAL" clId="{CE63F89A-A73A-417B-9346-9F1030FEE3E3}" dt="2023-07-25T16:08:16.230" v="9244" actId="47"/>
          <pc:sldLayoutMkLst>
            <pc:docMk/>
            <pc:sldMasterMk cId="3146644613" sldId="2147483648"/>
            <pc:sldLayoutMk cId="195120738" sldId="2147483662"/>
          </pc:sldLayoutMkLst>
        </pc:sldLayoutChg>
      </pc:sldMasterChg>
    </pc:docChg>
  </pc:docChgLst>
  <pc:docChgLst>
    <pc:chgData name="Nicolas Delfosse" userId="d965f3d4-ea58-4afe-85b0-6f02e8cf3c22" providerId="ADAL" clId="{CF0EB9FA-FD7F-4DC6-978E-7AD65A2B887D}"/>
    <pc:docChg chg="undo redo custSel addSld delSld modSld">
      <pc:chgData name="Nicolas Delfosse" userId="d965f3d4-ea58-4afe-85b0-6f02e8cf3c22" providerId="ADAL" clId="{CF0EB9FA-FD7F-4DC6-978E-7AD65A2B887D}" dt="2023-07-27T09:15:22.908" v="4221" actId="207"/>
      <pc:docMkLst>
        <pc:docMk/>
      </pc:docMkLst>
      <pc:sldChg chg="modSp mod">
        <pc:chgData name="Nicolas Delfosse" userId="d965f3d4-ea58-4afe-85b0-6f02e8cf3c22" providerId="ADAL" clId="{CF0EB9FA-FD7F-4DC6-978E-7AD65A2B887D}" dt="2023-07-27T06:33:56.020" v="164" actId="20577"/>
        <pc:sldMkLst>
          <pc:docMk/>
          <pc:sldMk cId="479330090" sldId="256"/>
        </pc:sldMkLst>
        <pc:spChg chg="mod">
          <ac:chgData name="Nicolas Delfosse" userId="d965f3d4-ea58-4afe-85b0-6f02e8cf3c22" providerId="ADAL" clId="{CF0EB9FA-FD7F-4DC6-978E-7AD65A2B887D}" dt="2023-07-27T06:33:46.018" v="147" actId="20577"/>
          <ac:spMkLst>
            <pc:docMk/>
            <pc:sldMk cId="479330090" sldId="256"/>
            <ac:spMk id="2" creationId="{111BF0EE-E77A-0E50-B137-D05E8CEE518B}"/>
          </ac:spMkLst>
        </pc:spChg>
        <pc:spChg chg="mod">
          <ac:chgData name="Nicolas Delfosse" userId="d965f3d4-ea58-4afe-85b0-6f02e8cf3c22" providerId="ADAL" clId="{CF0EB9FA-FD7F-4DC6-978E-7AD65A2B887D}" dt="2023-07-27T06:33:56.020" v="164" actId="20577"/>
          <ac:spMkLst>
            <pc:docMk/>
            <pc:sldMk cId="479330090" sldId="256"/>
            <ac:spMk id="3" creationId="{D7EEE667-B901-969C-BF87-237CFFDE8DB8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024326684" sldId="319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1162179010" sldId="329"/>
        </pc:sldMkLst>
      </pc:sldChg>
      <pc:sldChg chg="delSp modSp add mod">
        <pc:chgData name="Nicolas Delfosse" userId="d965f3d4-ea58-4afe-85b0-6f02e8cf3c22" providerId="ADAL" clId="{CF0EB9FA-FD7F-4DC6-978E-7AD65A2B887D}" dt="2023-07-27T07:49:53.442" v="1776" actId="478"/>
        <pc:sldMkLst>
          <pc:docMk/>
          <pc:sldMk cId="294466335" sldId="1631"/>
        </pc:sldMkLst>
        <pc:spChg chg="mod">
          <ac:chgData name="Nicolas Delfosse" userId="d965f3d4-ea58-4afe-85b0-6f02e8cf3c22" providerId="ADAL" clId="{CF0EB9FA-FD7F-4DC6-978E-7AD65A2B887D}" dt="2023-07-27T07:49:39.681" v="1775" actId="20577"/>
          <ac:spMkLst>
            <pc:docMk/>
            <pc:sldMk cId="294466335" sldId="1631"/>
            <ac:spMk id="134" creationId="{70570A45-EC6B-C185-8D0F-4E5256B0A750}"/>
          </ac:spMkLst>
        </pc:spChg>
        <pc:spChg chg="del">
          <ac:chgData name="Nicolas Delfosse" userId="d965f3d4-ea58-4afe-85b0-6f02e8cf3c22" providerId="ADAL" clId="{CF0EB9FA-FD7F-4DC6-978E-7AD65A2B887D}" dt="2023-07-27T07:49:53.442" v="1776" actId="478"/>
          <ac:spMkLst>
            <pc:docMk/>
            <pc:sldMk cId="294466335" sldId="1631"/>
            <ac:spMk id="138" creationId="{305D98FD-C172-9712-BD44-4031D5FC9FF6}"/>
          </ac:spMkLst>
        </pc:spChg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3760369329" sldId="1634"/>
        </pc:sldMkLst>
      </pc:sldChg>
      <pc:sldChg chg="add del">
        <pc:chgData name="Nicolas Delfosse" userId="d965f3d4-ea58-4afe-85b0-6f02e8cf3c22" providerId="ADAL" clId="{CF0EB9FA-FD7F-4DC6-978E-7AD65A2B887D}" dt="2023-07-27T07:40:05.953" v="1648" actId="47"/>
        <pc:sldMkLst>
          <pc:docMk/>
          <pc:sldMk cId="4075515154" sldId="1641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511415457" sldId="1646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472807135" sldId="1654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842001771" sldId="1655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187139416" sldId="1678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553760194" sldId="1680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3868813321" sldId="1737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3523303471" sldId="1738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2203736411" sldId="1739"/>
        </pc:sldMkLst>
      </pc:sldChg>
      <pc:sldChg chg="modSp add mod">
        <pc:chgData name="Nicolas Delfosse" userId="d965f3d4-ea58-4afe-85b0-6f02e8cf3c22" providerId="ADAL" clId="{CF0EB9FA-FD7F-4DC6-978E-7AD65A2B887D}" dt="2023-07-27T08:29:53.636" v="2561" actId="21"/>
        <pc:sldMkLst>
          <pc:docMk/>
          <pc:sldMk cId="2489711467" sldId="1742"/>
        </pc:sldMkLst>
        <pc:spChg chg="mod">
          <ac:chgData name="Nicolas Delfosse" userId="d965f3d4-ea58-4afe-85b0-6f02e8cf3c22" providerId="ADAL" clId="{CF0EB9FA-FD7F-4DC6-978E-7AD65A2B887D}" dt="2023-07-27T08:28:46.721" v="2486" actId="20577"/>
          <ac:spMkLst>
            <pc:docMk/>
            <pc:sldMk cId="2489711467" sldId="1742"/>
            <ac:spMk id="11" creationId="{32A409D4-B8B8-6D89-0155-09BE4603DCF0}"/>
          </ac:spMkLst>
        </pc:spChg>
        <pc:spChg chg="mod">
          <ac:chgData name="Nicolas Delfosse" userId="d965f3d4-ea58-4afe-85b0-6f02e8cf3c22" providerId="ADAL" clId="{CF0EB9FA-FD7F-4DC6-978E-7AD65A2B887D}" dt="2023-07-27T08:29:53.636" v="2561" actId="21"/>
          <ac:spMkLst>
            <pc:docMk/>
            <pc:sldMk cId="2489711467" sldId="1742"/>
            <ac:spMk id="12" creationId="{A6A72C6D-CFCE-738F-BBE7-45743C3A13CD}"/>
          </ac:spMkLst>
        </pc:spChg>
      </pc:sldChg>
      <pc:sldChg chg="modSp add mod">
        <pc:chgData name="Nicolas Delfosse" userId="d965f3d4-ea58-4afe-85b0-6f02e8cf3c22" providerId="ADAL" clId="{CF0EB9FA-FD7F-4DC6-978E-7AD65A2B887D}" dt="2023-07-27T08:33:16.270" v="2829" actId="27636"/>
        <pc:sldMkLst>
          <pc:docMk/>
          <pc:sldMk cId="2747085040" sldId="1743"/>
        </pc:sldMkLst>
        <pc:spChg chg="mod">
          <ac:chgData name="Nicolas Delfosse" userId="d965f3d4-ea58-4afe-85b0-6f02e8cf3c22" providerId="ADAL" clId="{CF0EB9FA-FD7F-4DC6-978E-7AD65A2B887D}" dt="2023-07-27T08:33:16.270" v="2829" actId="27636"/>
          <ac:spMkLst>
            <pc:docMk/>
            <pc:sldMk cId="2747085040" sldId="1743"/>
            <ac:spMk id="3" creationId="{6A2737FE-271D-4352-B882-DF20265C9380}"/>
          </ac:spMkLst>
        </pc:spChg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4040831599" sldId="1745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37877366" sldId="1746"/>
        </pc:sldMkLst>
      </pc:sldChg>
      <pc:sldChg chg="modSp add del mod">
        <pc:chgData name="Nicolas Delfosse" userId="d965f3d4-ea58-4afe-85b0-6f02e8cf3c22" providerId="ADAL" clId="{CF0EB9FA-FD7F-4DC6-978E-7AD65A2B887D}" dt="2023-07-27T07:39:51.090" v="1646" actId="47"/>
        <pc:sldMkLst>
          <pc:docMk/>
          <pc:sldMk cId="322793610" sldId="1747"/>
        </pc:sldMkLst>
        <pc:spChg chg="mod">
          <ac:chgData name="Nicolas Delfosse" userId="d965f3d4-ea58-4afe-85b0-6f02e8cf3c22" providerId="ADAL" clId="{CF0EB9FA-FD7F-4DC6-978E-7AD65A2B887D}" dt="2023-07-27T06:39:35.096" v="205" actId="27636"/>
          <ac:spMkLst>
            <pc:docMk/>
            <pc:sldMk cId="322793610" sldId="1747"/>
            <ac:spMk id="3" creationId="{71B11EA9-69A9-A264-AB35-33FB5589D756}"/>
          </ac:spMkLst>
        </pc:spChg>
      </pc:sldChg>
      <pc:sldChg chg="modSp add mod">
        <pc:chgData name="Nicolas Delfosse" userId="d965f3d4-ea58-4afe-85b0-6f02e8cf3c22" providerId="ADAL" clId="{CF0EB9FA-FD7F-4DC6-978E-7AD65A2B887D}" dt="2023-07-27T07:52:51.616" v="1798" actId="20577"/>
        <pc:sldMkLst>
          <pc:docMk/>
          <pc:sldMk cId="169480191" sldId="1749"/>
        </pc:sldMkLst>
        <pc:spChg chg="mod">
          <ac:chgData name="Nicolas Delfosse" userId="d965f3d4-ea58-4afe-85b0-6f02e8cf3c22" providerId="ADAL" clId="{CF0EB9FA-FD7F-4DC6-978E-7AD65A2B887D}" dt="2023-07-27T07:52:51.616" v="1798" actId="20577"/>
          <ac:spMkLst>
            <pc:docMk/>
            <pc:sldMk cId="169480191" sldId="1749"/>
            <ac:spMk id="44" creationId="{1359545F-E1AD-9A5E-479E-C6BF1A6FEC33}"/>
          </ac:spMkLst>
        </pc:spChg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3873612428" sldId="1750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2432052344" sldId="1751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668824705" sldId="1752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848752674" sldId="1753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630945284" sldId="2142532992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4159081349" sldId="2142532993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631195693" sldId="2142532995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1565100251" sldId="2142532996"/>
        </pc:sldMkLst>
      </pc:sldChg>
      <pc:sldChg chg="add del">
        <pc:chgData name="Nicolas Delfosse" userId="d965f3d4-ea58-4afe-85b0-6f02e8cf3c22" providerId="ADAL" clId="{CF0EB9FA-FD7F-4DC6-978E-7AD65A2B887D}" dt="2023-07-27T07:41:02.224" v="1690" actId="47"/>
        <pc:sldMkLst>
          <pc:docMk/>
          <pc:sldMk cId="1584319168" sldId="2142532998"/>
        </pc:sldMkLst>
      </pc:sldChg>
      <pc:sldChg chg="add del">
        <pc:chgData name="Nicolas Delfosse" userId="d965f3d4-ea58-4afe-85b0-6f02e8cf3c22" providerId="ADAL" clId="{CF0EB9FA-FD7F-4DC6-978E-7AD65A2B887D}" dt="2023-07-27T07:40:05.953" v="1648" actId="47"/>
        <pc:sldMkLst>
          <pc:docMk/>
          <pc:sldMk cId="4031479829" sldId="2142532999"/>
        </pc:sldMkLst>
      </pc:sldChg>
      <pc:sldChg chg="add del">
        <pc:chgData name="Nicolas Delfosse" userId="d965f3d4-ea58-4afe-85b0-6f02e8cf3c22" providerId="ADAL" clId="{CF0EB9FA-FD7F-4DC6-978E-7AD65A2B887D}" dt="2023-07-27T07:40:05.953" v="1648" actId="47"/>
        <pc:sldMkLst>
          <pc:docMk/>
          <pc:sldMk cId="604415291" sldId="2142533000"/>
        </pc:sldMkLst>
      </pc:sldChg>
      <pc:sldChg chg="add del">
        <pc:chgData name="Nicolas Delfosse" userId="d965f3d4-ea58-4afe-85b0-6f02e8cf3c22" providerId="ADAL" clId="{CF0EB9FA-FD7F-4DC6-978E-7AD65A2B887D}" dt="2023-07-27T07:39:51.090" v="1646" actId="47"/>
        <pc:sldMkLst>
          <pc:docMk/>
          <pc:sldMk cId="3087151971" sldId="2142533001"/>
        </pc:sldMkLst>
      </pc:sldChg>
      <pc:sldChg chg="modSp add del mod">
        <pc:chgData name="Nicolas Delfosse" userId="d965f3d4-ea58-4afe-85b0-6f02e8cf3c22" providerId="ADAL" clId="{CF0EB9FA-FD7F-4DC6-978E-7AD65A2B887D}" dt="2023-07-27T07:39:52.694" v="1647" actId="47"/>
        <pc:sldMkLst>
          <pc:docMk/>
          <pc:sldMk cId="3837704506" sldId="2142533003"/>
        </pc:sldMkLst>
        <pc:spChg chg="mod">
          <ac:chgData name="Nicolas Delfosse" userId="d965f3d4-ea58-4afe-85b0-6f02e8cf3c22" providerId="ADAL" clId="{CF0EB9FA-FD7F-4DC6-978E-7AD65A2B887D}" dt="2023-07-27T06:39:35.179" v="206" actId="27636"/>
          <ac:spMkLst>
            <pc:docMk/>
            <pc:sldMk cId="3837704506" sldId="2142533003"/>
            <ac:spMk id="3" creationId="{F34F7B5C-D537-06F7-0237-FDB79719872C}"/>
          </ac:spMkLst>
        </pc:spChg>
      </pc:sldChg>
      <pc:sldChg chg="add del">
        <pc:chgData name="Nicolas Delfosse" userId="d965f3d4-ea58-4afe-85b0-6f02e8cf3c22" providerId="ADAL" clId="{CF0EB9FA-FD7F-4DC6-978E-7AD65A2B887D}" dt="2023-07-27T07:40:05.953" v="1648" actId="47"/>
        <pc:sldMkLst>
          <pc:docMk/>
          <pc:sldMk cId="2203743724" sldId="2142533005"/>
        </pc:sldMkLst>
      </pc:sldChg>
      <pc:sldChg chg="add del">
        <pc:chgData name="Nicolas Delfosse" userId="d965f3d4-ea58-4afe-85b0-6f02e8cf3c22" providerId="ADAL" clId="{CF0EB9FA-FD7F-4DC6-978E-7AD65A2B887D}" dt="2023-07-27T07:40:05.953" v="1648" actId="47"/>
        <pc:sldMkLst>
          <pc:docMk/>
          <pc:sldMk cId="307702130" sldId="2142533006"/>
        </pc:sldMkLst>
      </pc:sldChg>
      <pc:sldChg chg="add del">
        <pc:chgData name="Nicolas Delfosse" userId="d965f3d4-ea58-4afe-85b0-6f02e8cf3c22" providerId="ADAL" clId="{CF0EB9FA-FD7F-4DC6-978E-7AD65A2B887D}" dt="2023-07-27T07:40:19.872" v="1649" actId="47"/>
        <pc:sldMkLst>
          <pc:docMk/>
          <pc:sldMk cId="4208526843" sldId="2142533007"/>
        </pc:sldMkLst>
      </pc:sldChg>
      <pc:sldChg chg="modSp add del mod">
        <pc:chgData name="Nicolas Delfosse" userId="d965f3d4-ea58-4afe-85b0-6f02e8cf3c22" providerId="ADAL" clId="{CF0EB9FA-FD7F-4DC6-978E-7AD65A2B887D}" dt="2023-07-27T09:11:43.822" v="3864" actId="2696"/>
        <pc:sldMkLst>
          <pc:docMk/>
          <pc:sldMk cId="3182400307" sldId="2142533012"/>
        </pc:sldMkLst>
        <pc:spChg chg="mod">
          <ac:chgData name="Nicolas Delfosse" userId="d965f3d4-ea58-4afe-85b0-6f02e8cf3c22" providerId="ADAL" clId="{CF0EB9FA-FD7F-4DC6-978E-7AD65A2B887D}" dt="2023-07-27T06:39:35.430" v="207" actId="27636"/>
          <ac:spMkLst>
            <pc:docMk/>
            <pc:sldMk cId="3182400307" sldId="2142533012"/>
            <ac:spMk id="3" creationId="{4F96704F-9F89-9B22-451C-387D675B4E15}"/>
          </ac:spMkLst>
        </pc:spChg>
      </pc:sldChg>
      <pc:sldChg chg="add">
        <pc:chgData name="Nicolas Delfosse" userId="d965f3d4-ea58-4afe-85b0-6f02e8cf3c22" providerId="ADAL" clId="{CF0EB9FA-FD7F-4DC6-978E-7AD65A2B887D}" dt="2023-07-27T09:11:55.517" v="3866"/>
        <pc:sldMkLst>
          <pc:docMk/>
          <pc:sldMk cId="3523174620" sldId="2142533012"/>
        </pc:sldMkLst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3112357531" sldId="2142533013"/>
        </pc:sldMkLst>
      </pc:sldChg>
      <pc:sldChg chg="add del">
        <pc:chgData name="Nicolas Delfosse" userId="d965f3d4-ea58-4afe-85b0-6f02e8cf3c22" providerId="ADAL" clId="{CF0EB9FA-FD7F-4DC6-978E-7AD65A2B887D}" dt="2023-07-27T07:40:19.872" v="1649" actId="47"/>
        <pc:sldMkLst>
          <pc:docMk/>
          <pc:sldMk cId="4067866875" sldId="2142533015"/>
        </pc:sldMkLst>
      </pc:sldChg>
      <pc:sldChg chg="modSp add mod">
        <pc:chgData name="Nicolas Delfosse" userId="d965f3d4-ea58-4afe-85b0-6f02e8cf3c22" providerId="ADAL" clId="{CF0EB9FA-FD7F-4DC6-978E-7AD65A2B887D}" dt="2023-07-27T06:39:35.524" v="208" actId="27636"/>
        <pc:sldMkLst>
          <pc:docMk/>
          <pc:sldMk cId="1333468403" sldId="2142533016"/>
        </pc:sldMkLst>
        <pc:spChg chg="mod">
          <ac:chgData name="Nicolas Delfosse" userId="d965f3d4-ea58-4afe-85b0-6f02e8cf3c22" providerId="ADAL" clId="{CF0EB9FA-FD7F-4DC6-978E-7AD65A2B887D}" dt="2023-07-27T06:39:35.524" v="208" actId="27636"/>
          <ac:spMkLst>
            <pc:docMk/>
            <pc:sldMk cId="1333468403" sldId="2142533016"/>
            <ac:spMk id="3" creationId="{4F96704F-9F89-9B22-451C-387D675B4E15}"/>
          </ac:spMkLst>
        </pc:spChg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3217421206" sldId="2142533018"/>
        </pc:sldMkLst>
      </pc:sldChg>
      <pc:sldChg chg="add">
        <pc:chgData name="Nicolas Delfosse" userId="d965f3d4-ea58-4afe-85b0-6f02e8cf3c22" providerId="ADAL" clId="{CF0EB9FA-FD7F-4DC6-978E-7AD65A2B887D}" dt="2023-07-27T06:39:34.739" v="204"/>
        <pc:sldMkLst>
          <pc:docMk/>
          <pc:sldMk cId="4038806584" sldId="2142533019"/>
        </pc:sldMkLst>
      </pc:sldChg>
      <pc:sldChg chg="add del">
        <pc:chgData name="Nicolas Delfosse" userId="d965f3d4-ea58-4afe-85b0-6f02e8cf3c22" providerId="ADAL" clId="{CF0EB9FA-FD7F-4DC6-978E-7AD65A2B887D}" dt="2023-07-27T07:41:02.224" v="1690" actId="47"/>
        <pc:sldMkLst>
          <pc:docMk/>
          <pc:sldMk cId="819282860" sldId="2142533020"/>
        </pc:sldMkLst>
      </pc:sldChg>
      <pc:sldChg chg="add del">
        <pc:chgData name="Nicolas Delfosse" userId="d965f3d4-ea58-4afe-85b0-6f02e8cf3c22" providerId="ADAL" clId="{CF0EB9FA-FD7F-4DC6-978E-7AD65A2B887D}" dt="2023-07-27T07:41:02.224" v="1690" actId="47"/>
        <pc:sldMkLst>
          <pc:docMk/>
          <pc:sldMk cId="4065376711" sldId="2142533021"/>
        </pc:sldMkLst>
      </pc:sldChg>
      <pc:sldChg chg="add del">
        <pc:chgData name="Nicolas Delfosse" userId="d965f3d4-ea58-4afe-85b0-6f02e8cf3c22" providerId="ADAL" clId="{CF0EB9FA-FD7F-4DC6-978E-7AD65A2B887D}" dt="2023-07-27T07:42:15.943" v="1697" actId="47"/>
        <pc:sldMkLst>
          <pc:docMk/>
          <pc:sldMk cId="217958619" sldId="2142533022"/>
        </pc:sldMkLst>
      </pc:sldChg>
      <pc:sldChg chg="modSp add mod modAnim">
        <pc:chgData name="Nicolas Delfosse" userId="d965f3d4-ea58-4afe-85b0-6f02e8cf3c22" providerId="ADAL" clId="{CF0EB9FA-FD7F-4DC6-978E-7AD65A2B887D}" dt="2023-07-27T08:19:31.903" v="1939" actId="20577"/>
        <pc:sldMkLst>
          <pc:docMk/>
          <pc:sldMk cId="1287733486" sldId="2142533023"/>
        </pc:sldMkLst>
        <pc:spChg chg="mod">
          <ac:chgData name="Nicolas Delfosse" userId="d965f3d4-ea58-4afe-85b0-6f02e8cf3c22" providerId="ADAL" clId="{CF0EB9FA-FD7F-4DC6-978E-7AD65A2B887D}" dt="2023-07-27T08:19:28.572" v="1938" actId="20577"/>
          <ac:spMkLst>
            <pc:docMk/>
            <pc:sldMk cId="1287733486" sldId="2142533023"/>
            <ac:spMk id="75" creationId="{66FD2106-CB7D-0180-471E-22D05B275A0A}"/>
          </ac:spMkLst>
        </pc:spChg>
        <pc:spChg chg="mod">
          <ac:chgData name="Nicolas Delfosse" userId="d965f3d4-ea58-4afe-85b0-6f02e8cf3c22" providerId="ADAL" clId="{CF0EB9FA-FD7F-4DC6-978E-7AD65A2B887D}" dt="2023-07-27T08:19:24.024" v="1937" actId="14100"/>
          <ac:spMkLst>
            <pc:docMk/>
            <pc:sldMk cId="1287733486" sldId="2142533023"/>
            <ac:spMk id="77" creationId="{07DA3432-62BE-D4CA-F555-B321DB626CD7}"/>
          </ac:spMkLst>
        </pc:spChg>
      </pc:sldChg>
      <pc:sldChg chg="add del">
        <pc:chgData name="Nicolas Delfosse" userId="d965f3d4-ea58-4afe-85b0-6f02e8cf3c22" providerId="ADAL" clId="{CF0EB9FA-FD7F-4DC6-978E-7AD65A2B887D}" dt="2023-07-27T07:43:12.237" v="1731" actId="47"/>
        <pc:sldMkLst>
          <pc:docMk/>
          <pc:sldMk cId="2670142103" sldId="2142533023"/>
        </pc:sldMkLst>
      </pc:sldChg>
      <pc:sldChg chg="add del">
        <pc:chgData name="Nicolas Delfosse" userId="d965f3d4-ea58-4afe-85b0-6f02e8cf3c22" providerId="ADAL" clId="{CF0EB9FA-FD7F-4DC6-978E-7AD65A2B887D}" dt="2023-07-27T07:41:02.224" v="1690" actId="47"/>
        <pc:sldMkLst>
          <pc:docMk/>
          <pc:sldMk cId="1314565636" sldId="2142533026"/>
        </pc:sldMkLst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1989161662" sldId="2142533027"/>
        </pc:sldMkLst>
      </pc:sldChg>
      <pc:sldChg chg="add del">
        <pc:chgData name="Nicolas Delfosse" userId="d965f3d4-ea58-4afe-85b0-6f02e8cf3c22" providerId="ADAL" clId="{CF0EB9FA-FD7F-4DC6-978E-7AD65A2B887D}" dt="2023-07-27T07:41:59.505" v="1694" actId="47"/>
        <pc:sldMkLst>
          <pc:docMk/>
          <pc:sldMk cId="2612682565" sldId="2142533030"/>
        </pc:sldMkLst>
      </pc:sldChg>
      <pc:sldChg chg="add del">
        <pc:chgData name="Nicolas Delfosse" userId="d965f3d4-ea58-4afe-85b0-6f02e8cf3c22" providerId="ADAL" clId="{CF0EB9FA-FD7F-4DC6-978E-7AD65A2B887D}" dt="2023-07-27T07:41:59.505" v="1694" actId="47"/>
        <pc:sldMkLst>
          <pc:docMk/>
          <pc:sldMk cId="1812717620" sldId="2142533033"/>
        </pc:sldMkLst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3812222981" sldId="2142533036"/>
        </pc:sldMkLst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2826017289" sldId="2142533037"/>
        </pc:sldMkLst>
      </pc:sldChg>
      <pc:sldChg chg="add">
        <pc:chgData name="Nicolas Delfosse" userId="d965f3d4-ea58-4afe-85b0-6f02e8cf3c22" providerId="ADAL" clId="{CF0EB9FA-FD7F-4DC6-978E-7AD65A2B887D}" dt="2023-07-27T06:40:55.425" v="210"/>
        <pc:sldMkLst>
          <pc:docMk/>
          <pc:sldMk cId="3108297830" sldId="2142533038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4136152393" sldId="2142533039"/>
        </pc:sldMkLst>
      </pc:sldChg>
      <pc:sldChg chg="add">
        <pc:chgData name="Nicolas Delfosse" userId="d965f3d4-ea58-4afe-85b0-6f02e8cf3c22" providerId="ADAL" clId="{CF0EB9FA-FD7F-4DC6-978E-7AD65A2B887D}" dt="2023-07-27T07:48:01.359" v="1769"/>
        <pc:sldMkLst>
          <pc:docMk/>
          <pc:sldMk cId="2996335482" sldId="2142533040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2915174495" sldId="2142533041"/>
        </pc:sldMkLst>
      </pc:sldChg>
      <pc:sldChg chg="add del">
        <pc:chgData name="Nicolas Delfosse" userId="d965f3d4-ea58-4afe-85b0-6f02e8cf3c22" providerId="ADAL" clId="{CF0EB9FA-FD7F-4DC6-978E-7AD65A2B887D}" dt="2023-07-27T08:06:39.433" v="1805" actId="47"/>
        <pc:sldMkLst>
          <pc:docMk/>
          <pc:sldMk cId="1312984408" sldId="2142533042"/>
        </pc:sldMkLst>
      </pc:sldChg>
      <pc:sldChg chg="add del">
        <pc:chgData name="Nicolas Delfosse" userId="d965f3d4-ea58-4afe-85b0-6f02e8cf3c22" providerId="ADAL" clId="{CF0EB9FA-FD7F-4DC6-978E-7AD65A2B887D}" dt="2023-07-27T08:06:10.753" v="1802" actId="47"/>
        <pc:sldMkLst>
          <pc:docMk/>
          <pc:sldMk cId="2661879354" sldId="2142533043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2234509621" sldId="2142533046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2225550782" sldId="2142533047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971944082" sldId="2142533049"/>
        </pc:sldMkLst>
      </pc:sldChg>
      <pc:sldChg chg="add">
        <pc:chgData name="Nicolas Delfosse" userId="d965f3d4-ea58-4afe-85b0-6f02e8cf3c22" providerId="ADAL" clId="{CF0EB9FA-FD7F-4DC6-978E-7AD65A2B887D}" dt="2023-07-27T07:48:01.359" v="1769"/>
        <pc:sldMkLst>
          <pc:docMk/>
          <pc:sldMk cId="3921689166" sldId="2142533050"/>
        </pc:sldMkLst>
      </pc:sldChg>
      <pc:sldChg chg="modSp add del mod">
        <pc:chgData name="Nicolas Delfosse" userId="d965f3d4-ea58-4afe-85b0-6f02e8cf3c22" providerId="ADAL" clId="{CF0EB9FA-FD7F-4DC6-978E-7AD65A2B887D}" dt="2023-07-27T08:05:51.726" v="1800" actId="47"/>
        <pc:sldMkLst>
          <pc:docMk/>
          <pc:sldMk cId="1882664976" sldId="2142533052"/>
        </pc:sldMkLst>
        <pc:spChg chg="mod">
          <ac:chgData name="Nicolas Delfosse" userId="d965f3d4-ea58-4afe-85b0-6f02e8cf3c22" providerId="ADAL" clId="{CF0EB9FA-FD7F-4DC6-978E-7AD65A2B887D}" dt="2023-07-27T07:48:01.517" v="1770" actId="27636"/>
          <ac:spMkLst>
            <pc:docMk/>
            <pc:sldMk cId="1882664976" sldId="2142533052"/>
            <ac:spMk id="3" creationId="{591B9BC4-457F-9265-4348-3BA5C8B0608A}"/>
          </ac:spMkLst>
        </pc:spChg>
      </pc:sldChg>
      <pc:sldChg chg="add del">
        <pc:chgData name="Nicolas Delfosse" userId="d965f3d4-ea58-4afe-85b0-6f02e8cf3c22" providerId="ADAL" clId="{CF0EB9FA-FD7F-4DC6-978E-7AD65A2B887D}" dt="2023-07-27T07:48:54.902" v="1771" actId="47"/>
        <pc:sldMkLst>
          <pc:docMk/>
          <pc:sldMk cId="773972353" sldId="2142533053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3013494187" sldId="2142533054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2617077170" sldId="2142533055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3103681029" sldId="2142533056"/>
        </pc:sldMkLst>
      </pc:sldChg>
      <pc:sldChg chg="add">
        <pc:chgData name="Nicolas Delfosse" userId="d965f3d4-ea58-4afe-85b0-6f02e8cf3c22" providerId="ADAL" clId="{CF0EB9FA-FD7F-4DC6-978E-7AD65A2B887D}" dt="2023-07-27T07:48:01.359" v="1769"/>
        <pc:sldMkLst>
          <pc:docMk/>
          <pc:sldMk cId="188218382" sldId="2142533057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402672935" sldId="2142533058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56361137" sldId="2142533059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1129829879" sldId="2142533060"/>
        </pc:sldMkLst>
      </pc:sldChg>
      <pc:sldChg chg="add del">
        <pc:chgData name="Nicolas Delfosse" userId="d965f3d4-ea58-4afe-85b0-6f02e8cf3c22" providerId="ADAL" clId="{CF0EB9FA-FD7F-4DC6-978E-7AD65A2B887D}" dt="2023-07-27T08:06:07.829" v="1801" actId="47"/>
        <pc:sldMkLst>
          <pc:docMk/>
          <pc:sldMk cId="2297499872" sldId="2142533066"/>
        </pc:sldMkLst>
      </pc:sldChg>
      <pc:sldChg chg="add">
        <pc:chgData name="Nicolas Delfosse" userId="d965f3d4-ea58-4afe-85b0-6f02e8cf3c22" providerId="ADAL" clId="{CF0EB9FA-FD7F-4DC6-978E-7AD65A2B887D}" dt="2023-07-27T07:48:01.359" v="1769"/>
        <pc:sldMkLst>
          <pc:docMk/>
          <pc:sldMk cId="2087918063" sldId="2142533067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059645895" sldId="2147479225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606014990" sldId="2147479226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4233508884" sldId="2147479227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701026808" sldId="2147479250"/>
        </pc:sldMkLst>
      </pc:sldChg>
      <pc:sldChg chg="addSp delSp modSp mod">
        <pc:chgData name="Nicolas Delfosse" userId="d965f3d4-ea58-4afe-85b0-6f02e8cf3c22" providerId="ADAL" clId="{CF0EB9FA-FD7F-4DC6-978E-7AD65A2B887D}" dt="2023-07-27T07:32:40.133" v="1186" actId="20577"/>
        <pc:sldMkLst>
          <pc:docMk/>
          <pc:sldMk cId="22972316" sldId="2147479251"/>
        </pc:sldMkLst>
        <pc:spChg chg="mod">
          <ac:chgData name="Nicolas Delfosse" userId="d965f3d4-ea58-4afe-85b0-6f02e8cf3c22" providerId="ADAL" clId="{CF0EB9FA-FD7F-4DC6-978E-7AD65A2B887D}" dt="2023-07-27T06:34:03.672" v="166" actId="20577"/>
          <ac:spMkLst>
            <pc:docMk/>
            <pc:sldMk cId="22972316" sldId="2147479251"/>
            <ac:spMk id="2" creationId="{5D16839F-EE98-079A-C804-D6E90B82D5FB}"/>
          </ac:spMkLst>
        </pc:spChg>
        <pc:spChg chg="mod">
          <ac:chgData name="Nicolas Delfosse" userId="d965f3d4-ea58-4afe-85b0-6f02e8cf3c22" providerId="ADAL" clId="{CF0EB9FA-FD7F-4DC6-978E-7AD65A2B887D}" dt="2023-07-27T07:32:40.133" v="1186" actId="20577"/>
          <ac:spMkLst>
            <pc:docMk/>
            <pc:sldMk cId="22972316" sldId="2147479251"/>
            <ac:spMk id="3" creationId="{EF38492E-5788-B3EB-E40A-E1284E7AC471}"/>
          </ac:spMkLst>
        </pc:spChg>
        <pc:spChg chg="add del mod">
          <ac:chgData name="Nicolas Delfosse" userId="d965f3d4-ea58-4afe-85b0-6f02e8cf3c22" providerId="ADAL" clId="{CF0EB9FA-FD7F-4DC6-978E-7AD65A2B887D}" dt="2023-07-27T07:24:33.351" v="839" actId="767"/>
          <ac:spMkLst>
            <pc:docMk/>
            <pc:sldMk cId="22972316" sldId="2147479251"/>
            <ac:spMk id="4" creationId="{692DD599-9C19-D697-20A8-D9D5359F6702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1378513593" sldId="2147479254"/>
        </pc:sldMkLst>
      </pc:sldChg>
      <pc:sldChg chg="addSp delSp modSp del mod">
        <pc:chgData name="Nicolas Delfosse" userId="d965f3d4-ea58-4afe-85b0-6f02e8cf3c22" providerId="ADAL" clId="{CF0EB9FA-FD7F-4DC6-978E-7AD65A2B887D}" dt="2023-07-27T06:34:40.094" v="198" actId="47"/>
        <pc:sldMkLst>
          <pc:docMk/>
          <pc:sldMk cId="845864838" sldId="2147479263"/>
        </pc:sldMkLst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14" creationId="{DB60F76D-C543-1A93-5F5C-B3984B1FDEB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21" creationId="{0227A7B5-6417-48C5-8510-14FA4E8E17CE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23" creationId="{F2407F4A-E18F-AB31-285A-6F7B7BA93DDF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24" creationId="{9BFC5585-8812-9EF8-A77E-96AC0EC8C23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28" creationId="{DB988317-9AAB-3867-03F4-8A44067B203A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0" creationId="{B71D2EB2-0814-1AFB-FEAD-27125334E9E3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1" creationId="{D977A55C-134A-34CA-0448-BB68A41A6887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2" creationId="{CA04A62A-2F79-ABCE-1B21-F15931035108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3" creationId="{9DB5003D-F8B0-50F2-E0B2-B91B7158ED71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4" creationId="{F0D4928A-8E45-8EEE-CEE1-B9CAFF15497C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5" creationId="{9EBF4CA6-5505-48C8-860A-1C60B0A0825A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6" creationId="{7B02C664-EE48-DB62-2634-3B31EF5708CF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7" creationId="{3C4406DF-2523-D399-E1F9-50DA577F8D1C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8" creationId="{90356C77-8C76-9F38-6306-12AFC5B8ECD0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39" creationId="{187E5C64-9B4C-D36F-2941-5DF27B92040B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0" creationId="{6A6976AB-7DC0-F3F6-B328-08253D81A74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1" creationId="{F2877CE2-02B8-6BEE-49E3-9D26536D0F0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2" creationId="{230D2B2E-5CA1-8443-9E4D-6CF354E5D084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3" creationId="{AA7421B8-39C9-A659-D263-5194D5F94B90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4" creationId="{EC2C59E2-01DA-8C7E-EEA7-3D632CF607E4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3" creationId="{E7CC90B0-03C2-0D3E-ADB9-EDBD4CF4D9D6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4" creationId="{CF08B928-17E1-EB34-224D-53D82BDC0AB8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5" creationId="{CA3A9FB4-F857-1B63-10E8-F0618B284A63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6" creationId="{15731470-4BA1-AD5B-3AA3-CB565AAB4036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7" creationId="{16A6B556-03AD-750D-2232-7D36ECDE7CE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60" creationId="{E8423A27-21D0-51A8-C793-D4C4025451FB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61" creationId="{2DEF52F1-19BC-297A-4ABB-418638E03E1F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62" creationId="{560CF89D-2010-93A0-992B-EC5A1F5D8C05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63" creationId="{B63CA874-39F9-DE4D-77F0-2E52D6BF69E8}"/>
          </ac:spMkLst>
        </pc:spChg>
        <pc:spChg chg="del">
          <ac:chgData name="Nicolas Delfosse" userId="d965f3d4-ea58-4afe-85b0-6f02e8cf3c22" providerId="ADAL" clId="{CF0EB9FA-FD7F-4DC6-978E-7AD65A2B887D}" dt="2023-07-26T17:17:18.313" v="6" actId="478"/>
          <ac:spMkLst>
            <pc:docMk/>
            <pc:sldMk cId="845864838" sldId="2147479263"/>
            <ac:spMk id="268" creationId="{E56ED246-01B3-369E-FCAF-D56079906F30}"/>
          </ac:spMkLst>
        </pc:spChg>
        <pc:spChg chg="del">
          <ac:chgData name="Nicolas Delfosse" userId="d965f3d4-ea58-4afe-85b0-6f02e8cf3c22" providerId="ADAL" clId="{CF0EB9FA-FD7F-4DC6-978E-7AD65A2B887D}" dt="2023-07-26T17:17:06.542" v="2" actId="478"/>
          <ac:spMkLst>
            <pc:docMk/>
            <pc:sldMk cId="845864838" sldId="2147479263"/>
            <ac:spMk id="280" creationId="{148BD223-6DE0-C655-11AC-B0AD9CC31722}"/>
          </ac:spMkLst>
        </pc:spChg>
        <pc:spChg chg="add del">
          <ac:chgData name="Nicolas Delfosse" userId="d965f3d4-ea58-4afe-85b0-6f02e8cf3c22" providerId="ADAL" clId="{CF0EB9FA-FD7F-4DC6-978E-7AD65A2B887D}" dt="2023-07-26T17:17:16.129" v="5" actId="478"/>
          <ac:spMkLst>
            <pc:docMk/>
            <pc:sldMk cId="845864838" sldId="2147479263"/>
            <ac:spMk id="304" creationId="{05E5BF61-3D2A-0212-379B-0B83AB399948}"/>
          </ac:spMkLst>
        </pc:spChg>
        <pc:spChg chg="del">
          <ac:chgData name="Nicolas Delfosse" userId="d965f3d4-ea58-4afe-85b0-6f02e8cf3c22" providerId="ADAL" clId="{CF0EB9FA-FD7F-4DC6-978E-7AD65A2B887D}" dt="2023-07-26T17:17:23.016" v="8" actId="478"/>
          <ac:spMkLst>
            <pc:docMk/>
            <pc:sldMk cId="845864838" sldId="2147479263"/>
            <ac:spMk id="319" creationId="{31BCFB20-AB41-541A-E186-F96935240FD2}"/>
          </ac:spMkLst>
        </pc:spChg>
        <pc:spChg chg="del">
          <ac:chgData name="Nicolas Delfosse" userId="d965f3d4-ea58-4afe-85b0-6f02e8cf3c22" providerId="ADAL" clId="{CF0EB9FA-FD7F-4DC6-978E-7AD65A2B887D}" dt="2023-07-26T17:17:25.560" v="9" actId="478"/>
          <ac:spMkLst>
            <pc:docMk/>
            <pc:sldMk cId="845864838" sldId="2147479263"/>
            <ac:spMk id="324" creationId="{277F9FDB-E1CA-D028-E2D6-760CD014FE9A}"/>
          </ac:spMkLst>
        </pc:spChg>
        <pc:spChg chg="del">
          <ac:chgData name="Nicolas Delfosse" userId="d965f3d4-ea58-4afe-85b0-6f02e8cf3c22" providerId="ADAL" clId="{CF0EB9FA-FD7F-4DC6-978E-7AD65A2B887D}" dt="2023-07-26T17:17:20.880" v="7" actId="478"/>
          <ac:spMkLst>
            <pc:docMk/>
            <pc:sldMk cId="845864838" sldId="2147479263"/>
            <ac:spMk id="342" creationId="{1D89EA7E-2229-CF96-CF2D-883FAB1A30A3}"/>
          </ac:spMkLst>
        </pc:spChg>
        <pc:spChg chg="del">
          <ac:chgData name="Nicolas Delfosse" userId="d965f3d4-ea58-4afe-85b0-6f02e8cf3c22" providerId="ADAL" clId="{CF0EB9FA-FD7F-4DC6-978E-7AD65A2B887D}" dt="2023-07-26T17:17:27.487" v="10" actId="478"/>
          <ac:spMkLst>
            <pc:docMk/>
            <pc:sldMk cId="845864838" sldId="2147479263"/>
            <ac:spMk id="343" creationId="{2FB41CC8-C8A8-B050-895A-7485CD1213B8}"/>
          </ac:spMkLst>
        </pc:spChg>
        <pc:spChg chg="del">
          <ac:chgData name="Nicolas Delfosse" userId="d965f3d4-ea58-4afe-85b0-6f02e8cf3c22" providerId="ADAL" clId="{CF0EB9FA-FD7F-4DC6-978E-7AD65A2B887D}" dt="2023-07-26T17:17:29.108" v="11" actId="478"/>
          <ac:spMkLst>
            <pc:docMk/>
            <pc:sldMk cId="845864838" sldId="2147479263"/>
            <ac:spMk id="348" creationId="{6E1EEC76-3572-C1D6-B29A-0FCC9A726409}"/>
          </ac:spMkLst>
        </pc:spChg>
        <pc:spChg chg="del">
          <ac:chgData name="Nicolas Delfosse" userId="d965f3d4-ea58-4afe-85b0-6f02e8cf3c22" providerId="ADAL" clId="{CF0EB9FA-FD7F-4DC6-978E-7AD65A2B887D}" dt="2023-07-26T17:23:09.944" v="125" actId="478"/>
          <ac:spMkLst>
            <pc:docMk/>
            <pc:sldMk cId="845864838" sldId="2147479263"/>
            <ac:spMk id="411" creationId="{94F5C428-922A-E104-3E9C-A6E2F2AB56DD}"/>
          </ac:spMkLst>
        </pc:spChg>
        <pc:spChg chg="del">
          <ac:chgData name="Nicolas Delfosse" userId="d965f3d4-ea58-4afe-85b0-6f02e8cf3c22" providerId="ADAL" clId="{CF0EB9FA-FD7F-4DC6-978E-7AD65A2B887D}" dt="2023-07-26T17:23:03.200" v="121" actId="478"/>
          <ac:spMkLst>
            <pc:docMk/>
            <pc:sldMk cId="845864838" sldId="2147479263"/>
            <ac:spMk id="423" creationId="{6F8EB94E-E889-D10B-8016-D6593813625A}"/>
          </ac:spMkLst>
        </pc:spChg>
        <pc:spChg chg="del">
          <ac:chgData name="Nicolas Delfosse" userId="d965f3d4-ea58-4afe-85b0-6f02e8cf3c22" providerId="ADAL" clId="{CF0EB9FA-FD7F-4DC6-978E-7AD65A2B887D}" dt="2023-07-26T17:23:04.845" v="122" actId="478"/>
          <ac:spMkLst>
            <pc:docMk/>
            <pc:sldMk cId="845864838" sldId="2147479263"/>
            <ac:spMk id="434" creationId="{05224E6B-B2A8-C286-E971-FD7FD15B0A61}"/>
          </ac:spMkLst>
        </pc:spChg>
        <pc:spChg chg="del">
          <ac:chgData name="Nicolas Delfosse" userId="d965f3d4-ea58-4afe-85b0-6f02e8cf3c22" providerId="ADAL" clId="{CF0EB9FA-FD7F-4DC6-978E-7AD65A2B887D}" dt="2023-07-26T17:22:59.427" v="119" actId="478"/>
          <ac:spMkLst>
            <pc:docMk/>
            <pc:sldMk cId="845864838" sldId="2147479263"/>
            <ac:spMk id="446" creationId="{89FD8245-AD0E-D7D8-E57B-D65991E9E65F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483" creationId="{F572D7E8-A88C-5408-2B1F-25717EB5BD90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504" creationId="{336FC2D9-C5EC-4A76-AAB8-6FA95ABC19FE}"/>
          </ac:spMkLst>
        </pc:spChg>
        <pc:spChg chg="del">
          <ac:chgData name="Nicolas Delfosse" userId="d965f3d4-ea58-4afe-85b0-6f02e8cf3c22" providerId="ADAL" clId="{CF0EB9FA-FD7F-4DC6-978E-7AD65A2B887D}" dt="2023-07-26T17:23:06.784" v="123" actId="478"/>
          <ac:spMkLst>
            <pc:docMk/>
            <pc:sldMk cId="845864838" sldId="2147479263"/>
            <ac:spMk id="516" creationId="{D5111FBC-BB38-7189-8A53-DB5C0EC76E2D}"/>
          </ac:spMkLst>
        </pc:spChg>
        <pc:spChg chg="del">
          <ac:chgData name="Nicolas Delfosse" userId="d965f3d4-ea58-4afe-85b0-6f02e8cf3c22" providerId="ADAL" clId="{CF0EB9FA-FD7F-4DC6-978E-7AD65A2B887D}" dt="2023-07-26T17:23:08.378" v="124" actId="478"/>
          <ac:spMkLst>
            <pc:docMk/>
            <pc:sldMk cId="845864838" sldId="2147479263"/>
            <ac:spMk id="527" creationId="{78FFB590-9D27-3F52-D44A-F910A7697ABD}"/>
          </ac:spMkLst>
        </pc:spChg>
        <pc:spChg chg="del">
          <ac:chgData name="Nicolas Delfosse" userId="d965f3d4-ea58-4afe-85b0-6f02e8cf3c22" providerId="ADAL" clId="{CF0EB9FA-FD7F-4DC6-978E-7AD65A2B887D}" dt="2023-07-26T17:23:01.660" v="120" actId="478"/>
          <ac:spMkLst>
            <pc:docMk/>
            <pc:sldMk cId="845864838" sldId="2147479263"/>
            <ac:spMk id="539" creationId="{15B8FC02-A326-C3BC-3211-0040D03F227D}"/>
          </ac:spMkLst>
        </pc:spChg>
        <pc:spChg chg="del">
          <ac:chgData name="Nicolas Delfosse" userId="d965f3d4-ea58-4afe-85b0-6f02e8cf3c22" providerId="ADAL" clId="{CF0EB9FA-FD7F-4DC6-978E-7AD65A2B887D}" dt="2023-07-26T17:23:33.971" v="136" actId="478"/>
          <ac:spMkLst>
            <pc:docMk/>
            <pc:sldMk cId="845864838" sldId="2147479263"/>
            <ac:spMk id="742" creationId="{08C84D11-5F22-1767-B6F7-9B9FC3778380}"/>
          </ac:spMkLst>
        </pc:spChg>
        <pc:spChg chg="del">
          <ac:chgData name="Nicolas Delfosse" userId="d965f3d4-ea58-4afe-85b0-6f02e8cf3c22" providerId="ADAL" clId="{CF0EB9FA-FD7F-4DC6-978E-7AD65A2B887D}" dt="2023-07-26T17:23:28.004" v="133" actId="478"/>
          <ac:spMkLst>
            <pc:docMk/>
            <pc:sldMk cId="845864838" sldId="2147479263"/>
            <ac:spMk id="743" creationId="{58567A59-B560-9AEA-03F8-1093B43CD570}"/>
          </ac:spMkLst>
        </pc:spChg>
        <pc:spChg chg="del">
          <ac:chgData name="Nicolas Delfosse" userId="d965f3d4-ea58-4afe-85b0-6f02e8cf3c22" providerId="ADAL" clId="{CF0EB9FA-FD7F-4DC6-978E-7AD65A2B887D}" dt="2023-07-26T17:23:30.234" v="134" actId="478"/>
          <ac:spMkLst>
            <pc:docMk/>
            <pc:sldMk cId="845864838" sldId="2147479263"/>
            <ac:spMk id="748" creationId="{7D071CF7-7AED-C38B-D5C2-695FFEAA68E6}"/>
          </ac:spMkLst>
        </pc:spChg>
        <pc:spChg chg="del">
          <ac:chgData name="Nicolas Delfosse" userId="d965f3d4-ea58-4afe-85b0-6f02e8cf3c22" providerId="ADAL" clId="{CF0EB9FA-FD7F-4DC6-978E-7AD65A2B887D}" dt="2023-07-26T17:23:35.770" v="137" actId="478"/>
          <ac:spMkLst>
            <pc:docMk/>
            <pc:sldMk cId="845864838" sldId="2147479263"/>
            <ac:spMk id="764" creationId="{DF603EF7-AB5F-A107-B8AB-52F53008B766}"/>
          </ac:spMkLst>
        </pc:spChg>
        <pc:spChg chg="del">
          <ac:chgData name="Nicolas Delfosse" userId="d965f3d4-ea58-4afe-85b0-6f02e8cf3c22" providerId="ADAL" clId="{CF0EB9FA-FD7F-4DC6-978E-7AD65A2B887D}" dt="2023-07-26T17:23:37.734" v="138" actId="478"/>
          <ac:spMkLst>
            <pc:docMk/>
            <pc:sldMk cId="845864838" sldId="2147479263"/>
            <ac:spMk id="769" creationId="{EFB1C771-997D-9753-A4CB-214B7AC5B4C2}"/>
          </ac:spMkLst>
        </pc:spChg>
        <pc:spChg chg="del">
          <ac:chgData name="Nicolas Delfosse" userId="d965f3d4-ea58-4afe-85b0-6f02e8cf3c22" providerId="ADAL" clId="{CF0EB9FA-FD7F-4DC6-978E-7AD65A2B887D}" dt="2023-07-26T17:23:20.606" v="130" actId="478"/>
          <ac:spMkLst>
            <pc:docMk/>
            <pc:sldMk cId="845864838" sldId="2147479263"/>
            <ac:spMk id="835" creationId="{B810D90C-EEEF-3817-4F34-A5C48355F93F}"/>
          </ac:spMkLst>
        </pc:spChg>
        <pc:spChg chg="del">
          <ac:chgData name="Nicolas Delfosse" userId="d965f3d4-ea58-4afe-85b0-6f02e8cf3c22" providerId="ADAL" clId="{CF0EB9FA-FD7F-4DC6-978E-7AD65A2B887D}" dt="2023-07-26T17:23:13.340" v="126" actId="478"/>
          <ac:spMkLst>
            <pc:docMk/>
            <pc:sldMk cId="845864838" sldId="2147479263"/>
            <ac:spMk id="836" creationId="{FBE6520E-D4D1-9134-B02C-8BA1C474D084}"/>
          </ac:spMkLst>
        </pc:spChg>
        <pc:spChg chg="del">
          <ac:chgData name="Nicolas Delfosse" userId="d965f3d4-ea58-4afe-85b0-6f02e8cf3c22" providerId="ADAL" clId="{CF0EB9FA-FD7F-4DC6-978E-7AD65A2B887D}" dt="2023-07-26T17:23:15.567" v="127" actId="478"/>
          <ac:spMkLst>
            <pc:docMk/>
            <pc:sldMk cId="845864838" sldId="2147479263"/>
            <ac:spMk id="841" creationId="{496D6910-D5E3-FFFC-BA4F-80B672D130AE}"/>
          </ac:spMkLst>
        </pc:spChg>
        <pc:spChg chg="del">
          <ac:chgData name="Nicolas Delfosse" userId="d965f3d4-ea58-4afe-85b0-6f02e8cf3c22" providerId="ADAL" clId="{CF0EB9FA-FD7F-4DC6-978E-7AD65A2B887D}" dt="2023-07-26T17:23:49.051" v="143" actId="478"/>
          <ac:spMkLst>
            <pc:docMk/>
            <pc:sldMk cId="845864838" sldId="2147479263"/>
            <ac:spMk id="845" creationId="{D5353768-2B9B-2784-FFE5-7DB985AE483A}"/>
          </ac:spMkLst>
        </pc:spChg>
        <pc:spChg chg="del">
          <ac:chgData name="Nicolas Delfosse" userId="d965f3d4-ea58-4afe-85b0-6f02e8cf3c22" providerId="ADAL" clId="{CF0EB9FA-FD7F-4DC6-978E-7AD65A2B887D}" dt="2023-07-26T17:23:40.080" v="139" actId="478"/>
          <ac:spMkLst>
            <pc:docMk/>
            <pc:sldMk cId="845864838" sldId="2147479263"/>
            <ac:spMk id="846" creationId="{FEDEE9CA-9342-1C50-4C9F-5B23719BB3AC}"/>
          </ac:spMkLst>
        </pc:spChg>
        <pc:spChg chg="del">
          <ac:chgData name="Nicolas Delfosse" userId="d965f3d4-ea58-4afe-85b0-6f02e8cf3c22" providerId="ADAL" clId="{CF0EB9FA-FD7F-4DC6-978E-7AD65A2B887D}" dt="2023-07-26T17:23:51.050" v="144" actId="478"/>
          <ac:spMkLst>
            <pc:docMk/>
            <pc:sldMk cId="845864838" sldId="2147479263"/>
            <ac:spMk id="854" creationId="{2D2FD384-648F-ADDA-A615-0156BC60215E}"/>
          </ac:spMkLst>
        </pc:spChg>
        <pc:spChg chg="del">
          <ac:chgData name="Nicolas Delfosse" userId="d965f3d4-ea58-4afe-85b0-6f02e8cf3c22" providerId="ADAL" clId="{CF0EB9FA-FD7F-4DC6-978E-7AD65A2B887D}" dt="2023-07-26T17:23:32.163" v="135" actId="478"/>
          <ac:spMkLst>
            <pc:docMk/>
            <pc:sldMk cId="845864838" sldId="2147479263"/>
            <ac:spMk id="856" creationId="{DF176D11-2A3A-809E-1C07-1BC3C2F41A2E}"/>
          </ac:spMkLst>
        </pc:spChg>
        <pc:spChg chg="del">
          <ac:chgData name="Nicolas Delfosse" userId="d965f3d4-ea58-4afe-85b0-6f02e8cf3c22" providerId="ADAL" clId="{CF0EB9FA-FD7F-4DC6-978E-7AD65A2B887D}" dt="2023-07-26T17:23:22.370" v="131" actId="478"/>
          <ac:spMkLst>
            <pc:docMk/>
            <pc:sldMk cId="845864838" sldId="2147479263"/>
            <ac:spMk id="857" creationId="{F4AB9082-6073-57F0-8EC8-0E6AD2B3E8CF}"/>
          </ac:spMkLst>
        </pc:spChg>
        <pc:spChg chg="del">
          <ac:chgData name="Nicolas Delfosse" userId="d965f3d4-ea58-4afe-85b0-6f02e8cf3c22" providerId="ADAL" clId="{CF0EB9FA-FD7F-4DC6-978E-7AD65A2B887D}" dt="2023-07-26T17:23:24.642" v="132" actId="478"/>
          <ac:spMkLst>
            <pc:docMk/>
            <pc:sldMk cId="845864838" sldId="2147479263"/>
            <ac:spMk id="862" creationId="{FB69B1E7-15D8-6187-9F7C-72173EBF2769}"/>
          </ac:spMkLst>
        </pc:spChg>
        <pc:spChg chg="del">
          <ac:chgData name="Nicolas Delfosse" userId="d965f3d4-ea58-4afe-85b0-6f02e8cf3c22" providerId="ADAL" clId="{CF0EB9FA-FD7F-4DC6-978E-7AD65A2B887D}" dt="2023-07-26T17:23:55.932" v="146" actId="478"/>
          <ac:spMkLst>
            <pc:docMk/>
            <pc:sldMk cId="845864838" sldId="2147479263"/>
            <ac:spMk id="866" creationId="{C2E87B32-C2AA-4295-4E23-EE45C9F5520A}"/>
          </ac:spMkLst>
        </pc:spChg>
        <pc:spChg chg="del">
          <ac:chgData name="Nicolas Delfosse" userId="d965f3d4-ea58-4afe-85b0-6f02e8cf3c22" providerId="ADAL" clId="{CF0EB9FA-FD7F-4DC6-978E-7AD65A2B887D}" dt="2023-07-26T17:23:41.827" v="140" actId="478"/>
          <ac:spMkLst>
            <pc:docMk/>
            <pc:sldMk cId="845864838" sldId="2147479263"/>
            <ac:spMk id="868" creationId="{30D64C23-FFD9-EFEB-C5F2-633596F9ABF7}"/>
          </ac:spMkLst>
        </pc:spChg>
        <pc:spChg chg="del">
          <ac:chgData name="Nicolas Delfosse" userId="d965f3d4-ea58-4afe-85b0-6f02e8cf3c22" providerId="ADAL" clId="{CF0EB9FA-FD7F-4DC6-978E-7AD65A2B887D}" dt="2023-07-26T17:23:54.214" v="145" actId="478"/>
          <ac:spMkLst>
            <pc:docMk/>
            <pc:sldMk cId="845864838" sldId="2147479263"/>
            <ac:spMk id="878" creationId="{8DC50F08-4051-9781-C1F7-CA2842496D3E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00" creationId="{15601A36-404F-D8DA-BC54-AE7E289322A5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03" creationId="{2A37208D-6D47-E0A0-5881-54C07243A747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08" creationId="{C9801009-B9E6-426F-31D6-10DD67AE5323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09" creationId="{5CAD17BE-918C-5AA0-55F8-18D6078872B9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16" creationId="{41FEF0CD-DCDD-6042-18C9-6EDFB92E09BF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17" creationId="{BAC51234-8CC5-C690-42A7-048D518C7811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18" creationId="{8328A8AB-AE3E-E466-A3CA-E2B91DFBA001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19" creationId="{5E270AAB-3B02-F60D-7D28-BCA11E0C63E3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20" creationId="{35EBEC10-44C6-D068-7F70-9D9A4E7F460C}"/>
          </ac:spMkLst>
        </pc:spChg>
        <pc:spChg chg="mod">
          <ac:chgData name="Nicolas Delfosse" userId="d965f3d4-ea58-4afe-85b0-6f02e8cf3c22" providerId="ADAL" clId="{CF0EB9FA-FD7F-4DC6-978E-7AD65A2B887D}" dt="2023-07-26T17:16:14.653" v="0"/>
          <ac:spMkLst>
            <pc:docMk/>
            <pc:sldMk cId="845864838" sldId="2147479263"/>
            <ac:spMk id="921" creationId="{8EFD4DCC-F3FE-3BDA-85D9-83BA289F907B}"/>
          </ac:spMkLst>
        </pc:spChg>
        <pc:spChg chg="add del">
          <ac:chgData name="Nicolas Delfosse" userId="d965f3d4-ea58-4afe-85b0-6f02e8cf3c22" providerId="ADAL" clId="{CF0EB9FA-FD7F-4DC6-978E-7AD65A2B887D}" dt="2023-07-26T17:18:49.073" v="14" actId="478"/>
          <ac:spMkLst>
            <pc:docMk/>
            <pc:sldMk cId="845864838" sldId="2147479263"/>
            <ac:spMk id="922" creationId="{8CEFCC21-1E65-AC9C-FD34-C4B56576DCB7}"/>
          </ac:spMkLst>
        </pc:spChg>
        <pc:spChg chg="add mod ord">
          <ac:chgData name="Nicolas Delfosse" userId="d965f3d4-ea58-4afe-85b0-6f02e8cf3c22" providerId="ADAL" clId="{CF0EB9FA-FD7F-4DC6-978E-7AD65A2B887D}" dt="2023-07-26T17:19:45.827" v="18" actId="167"/>
          <ac:spMkLst>
            <pc:docMk/>
            <pc:sldMk cId="845864838" sldId="2147479263"/>
            <ac:spMk id="923" creationId="{95E773FD-8A4C-9C75-67AC-70309CFEAA8E}"/>
          </ac:spMkLst>
        </pc:spChg>
        <pc:spChg chg="add mod ord">
          <ac:chgData name="Nicolas Delfosse" userId="d965f3d4-ea58-4afe-85b0-6f02e8cf3c22" providerId="ADAL" clId="{CF0EB9FA-FD7F-4DC6-978E-7AD65A2B887D}" dt="2023-07-26T17:21:11.629" v="31" actId="1076"/>
          <ac:spMkLst>
            <pc:docMk/>
            <pc:sldMk cId="845864838" sldId="2147479263"/>
            <ac:spMk id="924" creationId="{8DFF810D-F908-595D-94FC-B5559DB28E36}"/>
          </ac:spMkLst>
        </pc:spChg>
        <pc:spChg chg="add mod ord">
          <ac:chgData name="Nicolas Delfosse" userId="d965f3d4-ea58-4afe-85b0-6f02e8cf3c22" providerId="ADAL" clId="{CF0EB9FA-FD7F-4DC6-978E-7AD65A2B887D}" dt="2023-07-26T17:22:04.793" v="38" actId="167"/>
          <ac:spMkLst>
            <pc:docMk/>
            <pc:sldMk cId="845864838" sldId="2147479263"/>
            <ac:spMk id="925" creationId="{8DAF1419-0EFA-9394-A588-D654C4A04454}"/>
          </ac:spMkLst>
        </pc:spChg>
        <pc:spChg chg="del">
          <ac:chgData name="Nicolas Delfosse" userId="d965f3d4-ea58-4afe-85b0-6f02e8cf3c22" providerId="ADAL" clId="{CF0EB9FA-FD7F-4DC6-978E-7AD65A2B887D}" dt="2023-07-26T17:20:39.778" v="24" actId="478"/>
          <ac:spMkLst>
            <pc:docMk/>
            <pc:sldMk cId="845864838" sldId="2147479263"/>
            <ac:spMk id="930" creationId="{550DFAE3-E32F-E00C-6B40-33487708CBB7}"/>
          </ac:spMkLst>
        </pc:spChg>
        <pc:spChg chg="del">
          <ac:chgData name="Nicolas Delfosse" userId="d965f3d4-ea58-4afe-85b0-6f02e8cf3c22" providerId="ADAL" clId="{CF0EB9FA-FD7F-4DC6-978E-7AD65A2B887D}" dt="2023-07-26T17:17:54.165" v="12" actId="478"/>
          <ac:spMkLst>
            <pc:docMk/>
            <pc:sldMk cId="845864838" sldId="2147479263"/>
            <ac:spMk id="931" creationId="{A8C9058D-5EBF-8683-CD0D-3D0BB0032B66}"/>
          </ac:spMkLst>
        </pc:spChg>
        <pc:spChg chg="del">
          <ac:chgData name="Nicolas Delfosse" userId="d965f3d4-ea58-4afe-85b0-6f02e8cf3c22" providerId="ADAL" clId="{CF0EB9FA-FD7F-4DC6-978E-7AD65A2B887D}" dt="2023-07-26T17:21:15.117" v="32" actId="478"/>
          <ac:spMkLst>
            <pc:docMk/>
            <pc:sldMk cId="845864838" sldId="2147479263"/>
            <ac:spMk id="932" creationId="{47587FCA-DDF6-EF7A-DC74-A7DFC653B417}"/>
          </ac:spMkLst>
        </pc:spChg>
        <pc:spChg chg="mod">
          <ac:chgData name="Nicolas Delfosse" userId="d965f3d4-ea58-4afe-85b0-6f02e8cf3c22" providerId="ADAL" clId="{CF0EB9FA-FD7F-4DC6-978E-7AD65A2B887D}" dt="2023-07-26T17:22:52.486" v="118" actId="20577"/>
          <ac:spMkLst>
            <pc:docMk/>
            <pc:sldMk cId="845864838" sldId="2147479263"/>
            <ac:spMk id="936" creationId="{769FDC62-54EE-58E8-2C77-BF1BDF7D0C84}"/>
          </ac:spMkLst>
        </pc:spChg>
        <pc:grpChg chg="add del mod">
          <ac:chgData name="Nicolas Delfosse" userId="d965f3d4-ea58-4afe-85b0-6f02e8cf3c22" providerId="ADAL" clId="{CF0EB9FA-FD7F-4DC6-978E-7AD65A2B887D}" dt="2023-07-26T17:20:34.101" v="23" actId="478"/>
          <ac:grpSpMkLst>
            <pc:docMk/>
            <pc:sldMk cId="845864838" sldId="2147479263"/>
            <ac:grpSpMk id="3" creationId="{1D9CB15B-95AF-7BA2-7062-31A97722FB4F}"/>
          </ac:grpSpMkLst>
        </pc:grpChg>
        <pc:grpChg chg="del">
          <ac:chgData name="Nicolas Delfosse" userId="d965f3d4-ea58-4afe-85b0-6f02e8cf3c22" providerId="ADAL" clId="{CF0EB9FA-FD7F-4DC6-978E-7AD65A2B887D}" dt="2023-07-26T17:20:07.516" v="22" actId="478"/>
          <ac:grpSpMkLst>
            <pc:docMk/>
            <pc:sldMk cId="845864838" sldId="2147479263"/>
            <ac:grpSpMk id="339" creationId="{F7CD3DF0-F885-A092-7F42-A27E26BCD492}"/>
          </ac:grpSpMkLst>
        </pc:grpChg>
        <pc:grpChg chg="add del">
          <ac:chgData name="Nicolas Delfosse" userId="d965f3d4-ea58-4afe-85b0-6f02e8cf3c22" providerId="ADAL" clId="{CF0EB9FA-FD7F-4DC6-978E-7AD65A2B887D}" dt="2023-07-26T17:21:21.043" v="34" actId="478"/>
          <ac:grpSpMkLst>
            <pc:docMk/>
            <pc:sldMk cId="845864838" sldId="2147479263"/>
            <ac:grpSpMk id="360" creationId="{83E33583-8FE1-1E79-2B1E-446BBA02DB91}"/>
          </ac:grpSpMkLst>
        </pc:grpChg>
        <pc:grpChg chg="mod">
          <ac:chgData name="Nicolas Delfosse" userId="d965f3d4-ea58-4afe-85b0-6f02e8cf3c22" providerId="ADAL" clId="{CF0EB9FA-FD7F-4DC6-978E-7AD65A2B887D}" dt="2023-07-26T17:23:18.289" v="129" actId="1076"/>
          <ac:grpSpMkLst>
            <pc:docMk/>
            <pc:sldMk cId="845864838" sldId="2147479263"/>
            <ac:grpSpMk id="826" creationId="{A082CAC7-8775-3152-1A3E-A4A932B496BC}"/>
          </ac:grpSpMkLst>
        </pc:grpChg>
        <pc:grpChg chg="del">
          <ac:chgData name="Nicolas Delfosse" userId="d965f3d4-ea58-4afe-85b0-6f02e8cf3c22" providerId="ADAL" clId="{CF0EB9FA-FD7F-4DC6-978E-7AD65A2B887D}" dt="2023-07-26T17:23:32.163" v="135" actId="478"/>
          <ac:grpSpMkLst>
            <pc:docMk/>
            <pc:sldMk cId="845864838" sldId="2147479263"/>
            <ac:grpSpMk id="853" creationId="{65DA458A-72B9-A3EA-B3FC-160AF3663EFD}"/>
          </ac:grpSpMkLst>
        </pc:grpChg>
        <pc:grpChg chg="del">
          <ac:chgData name="Nicolas Delfosse" userId="d965f3d4-ea58-4afe-85b0-6f02e8cf3c22" providerId="ADAL" clId="{CF0EB9FA-FD7F-4DC6-978E-7AD65A2B887D}" dt="2023-07-26T17:23:54.214" v="145" actId="478"/>
          <ac:grpSpMkLst>
            <pc:docMk/>
            <pc:sldMk cId="845864838" sldId="2147479263"/>
            <ac:grpSpMk id="875" creationId="{8B19DB78-7845-BBE2-DDE5-46E5BC234894}"/>
          </ac:grpSpMkLst>
        </pc:grp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45" creationId="{293BBF9E-BF3A-C1AD-DD59-1B0105BE4D74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46" creationId="{53F57810-0002-1BB8-93DB-107192C6F841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47" creationId="{0E01067C-18B5-BB3C-4473-FDC22FB4C2D6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49" creationId="{66B07796-EC12-CB8F-EC65-7D20B9D28814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50" creationId="{821505EB-030A-0399-54CB-4D6699F74310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51" creationId="{27558642-149E-9EAB-64D7-054A3F4A7DCE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52" creationId="{61520F68-1F19-15C0-F8D2-82CEACC1DAF4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58" creationId="{4312855F-F8AA-9395-9B85-D829AAFC2F72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59" creationId="{E7FDF35B-FBE0-7DB5-32C7-B2A7F1409314}"/>
          </ac:cxnSpMkLst>
        </pc:cxnChg>
        <pc:cxnChg chg="mod">
          <ac:chgData name="Nicolas Delfosse" userId="d965f3d4-ea58-4afe-85b0-6f02e8cf3c22" providerId="ADAL" clId="{CF0EB9FA-FD7F-4DC6-978E-7AD65A2B887D}" dt="2023-07-26T17:17:18.313" v="6" actId="478"/>
          <ac:cxnSpMkLst>
            <pc:docMk/>
            <pc:sldMk cId="845864838" sldId="2147479263"/>
            <ac:cxnSpMk id="269" creationId="{9A176C92-4E28-DD2D-1B22-42F7917E76AF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72" creationId="{237EDCB6-D29A-9B28-E862-A9D74B87F340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73" creationId="{7DA63193-1514-0DF7-C65F-F803D4A038A8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77" creationId="{C7B6DB43-D0FA-F971-8825-429ADBEA7722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78" creationId="{DA229355-BDAF-3DA7-29BC-65908321C7E9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79" creationId="{DCBDCA73-A9E5-DC44-16C4-2FBB7AD06348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84" creationId="{FAB86553-BC05-3357-B82D-8E3701B046A0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85" creationId="{C5C875B7-8264-B828-6A31-3350FB84CA66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86" creationId="{C0068273-79D4-81FE-26AD-D945B62A4D15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287" creationId="{7C78BB1F-54B2-39D7-E10C-C30A8DF7F12A}"/>
          </ac:cxnSpMkLst>
        </pc:cxnChg>
        <pc:cxnChg chg="del mod">
          <ac:chgData name="Nicolas Delfosse" userId="d965f3d4-ea58-4afe-85b0-6f02e8cf3c22" providerId="ADAL" clId="{CF0EB9FA-FD7F-4DC6-978E-7AD65A2B887D}" dt="2023-07-26T17:20:03.656" v="21" actId="478"/>
          <ac:cxnSpMkLst>
            <pc:docMk/>
            <pc:sldMk cId="845864838" sldId="2147479263"/>
            <ac:cxnSpMk id="296" creationId="{47DF15C7-BB63-0740-6C81-8093E7332668}"/>
          </ac:cxnSpMkLst>
        </pc:cxnChg>
        <pc:cxnChg chg="del mod">
          <ac:chgData name="Nicolas Delfosse" userId="d965f3d4-ea58-4afe-85b0-6f02e8cf3c22" providerId="ADAL" clId="{CF0EB9FA-FD7F-4DC6-978E-7AD65A2B887D}" dt="2023-07-26T17:19:59.574" v="20" actId="478"/>
          <ac:cxnSpMkLst>
            <pc:docMk/>
            <pc:sldMk cId="845864838" sldId="2147479263"/>
            <ac:cxnSpMk id="297" creationId="{45B32F2F-3BD4-D399-F5BC-A360A24D1BA8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01" creationId="{026C5483-B8C5-E6CB-564E-125AAAB3446B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02" creationId="{BDDCFF51-0D3D-260B-0B4E-7FA8EE8DF302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03" creationId="{1F97B1C5-2088-FDFC-DF33-D726E7D4F3B0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08" creationId="{B187706B-61C3-1EC9-233E-D38E598E2C2F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09" creationId="{A258D9D6-84F7-B0A0-A1E2-AC9548B560DC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10" creationId="{DBF69F9D-CD1C-35F0-8903-53E09D62617C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11" creationId="{3DE43DDF-8909-3EF4-F56B-7766F3AB18BE}"/>
          </ac:cxnSpMkLst>
        </pc:cxnChg>
        <pc:cxnChg chg="del mod">
          <ac:chgData name="Nicolas Delfosse" userId="d965f3d4-ea58-4afe-85b0-6f02e8cf3c22" providerId="ADAL" clId="{CF0EB9FA-FD7F-4DC6-978E-7AD65A2B887D}" dt="2023-07-26T17:19:54.399" v="19" actId="478"/>
          <ac:cxnSpMkLst>
            <pc:docMk/>
            <pc:sldMk cId="845864838" sldId="2147479263"/>
            <ac:cxnSpMk id="317" creationId="{446B2CEC-870F-63DD-3C88-FEF5BF3B69E5}"/>
          </ac:cxnSpMkLst>
        </pc:cxnChg>
        <pc:cxnChg chg="mod">
          <ac:chgData name="Nicolas Delfosse" userId="d965f3d4-ea58-4afe-85b0-6f02e8cf3c22" providerId="ADAL" clId="{CF0EB9FA-FD7F-4DC6-978E-7AD65A2B887D}" dt="2023-07-26T17:17:23.016" v="8" actId="478"/>
          <ac:cxnSpMkLst>
            <pc:docMk/>
            <pc:sldMk cId="845864838" sldId="2147479263"/>
            <ac:cxnSpMk id="320" creationId="{C23AF9BC-5AD3-8E25-34A1-8B47388FFB28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25" creationId="{975D1F56-1B38-A794-56AA-D49EC7CBEEB8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26" creationId="{B98C7AB2-7C5B-3814-0DCC-AF9B26784924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27" creationId="{8ED447E7-D6BE-8670-327C-66768EEA76CA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33" creationId="{8732CDC9-C5A0-F109-16CD-B1817F7674B1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34" creationId="{6989BE13-5938-AD11-E1DA-3C2850309F86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35" creationId="{A1C8FE4E-A643-A940-9BE7-A5A399C1FB09}"/>
          </ac:cxnSpMkLst>
        </pc:cxnChg>
        <pc:cxnChg chg="mod">
          <ac:chgData name="Nicolas Delfosse" userId="d965f3d4-ea58-4afe-85b0-6f02e8cf3c22" providerId="ADAL" clId="{CF0EB9FA-FD7F-4DC6-978E-7AD65A2B887D}" dt="2023-07-26T17:17:27.487" v="10" actId="478"/>
          <ac:cxnSpMkLst>
            <pc:docMk/>
            <pc:sldMk cId="845864838" sldId="2147479263"/>
            <ac:cxnSpMk id="344" creationId="{3ADC8E30-C876-2DC9-B97A-C20BE9EEED5E}"/>
          </ac:cxnSpMkLst>
        </pc:cxnChg>
        <pc:cxnChg chg="del mod">
          <ac:chgData name="Nicolas Delfosse" userId="d965f3d4-ea58-4afe-85b0-6f02e8cf3c22" providerId="ADAL" clId="{CF0EB9FA-FD7F-4DC6-978E-7AD65A2B887D}" dt="2023-07-26T17:20:07.516" v="22" actId="478"/>
          <ac:cxnSpMkLst>
            <pc:docMk/>
            <pc:sldMk cId="845864838" sldId="2147479263"/>
            <ac:cxnSpMk id="345" creationId="{496EF988-8631-E5C0-60DF-739BECD7B679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49" creationId="{771874EB-431C-64F6-15D5-C424282D99AF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50" creationId="{2A3B53ED-17D1-4F54-C6A0-27A648466BE3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51" creationId="{815F341A-15DA-AD37-502E-C8A605BA38F6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57" creationId="{F3506EE2-CE7D-BCEA-1FD8-64385389FC91}"/>
          </ac:cxnSpMkLst>
        </pc:cxnChg>
        <pc:cxnChg chg="mod">
          <ac:chgData name="Nicolas Delfosse" userId="d965f3d4-ea58-4afe-85b0-6f02e8cf3c22" providerId="ADAL" clId="{CF0EB9FA-FD7F-4DC6-978E-7AD65A2B887D}" dt="2023-07-26T17:21:21.043" v="34" actId="478"/>
          <ac:cxnSpMkLst>
            <pc:docMk/>
            <pc:sldMk cId="845864838" sldId="2147479263"/>
            <ac:cxnSpMk id="358" creationId="{BC9ECA86-D03D-6435-C128-C355E38B1000}"/>
          </ac:cxnSpMkLst>
        </pc:cxnChg>
        <pc:cxnChg chg="mod">
          <ac:chgData name="Nicolas Delfosse" userId="d965f3d4-ea58-4afe-85b0-6f02e8cf3c22" providerId="ADAL" clId="{CF0EB9FA-FD7F-4DC6-978E-7AD65A2B887D}" dt="2023-07-26T17:23:09.944" v="125" actId="478"/>
          <ac:cxnSpMkLst>
            <pc:docMk/>
            <pc:sldMk cId="845864838" sldId="2147479263"/>
            <ac:cxnSpMk id="412" creationId="{9EC9AA29-A951-1E20-66D6-8C26F993847C}"/>
          </ac:cxnSpMkLst>
        </pc:cxnChg>
        <pc:cxnChg chg="mod">
          <ac:chgData name="Nicolas Delfosse" userId="d965f3d4-ea58-4afe-85b0-6f02e8cf3c22" providerId="ADAL" clId="{CF0EB9FA-FD7F-4DC6-978E-7AD65A2B887D}" dt="2023-07-26T17:23:03.200" v="121" actId="478"/>
          <ac:cxnSpMkLst>
            <pc:docMk/>
            <pc:sldMk cId="845864838" sldId="2147479263"/>
            <ac:cxnSpMk id="427" creationId="{EEE6A964-3B22-C7BC-85E2-20974CCF1C0B}"/>
          </ac:cxnSpMkLst>
        </pc:cxnChg>
        <pc:cxnChg chg="mod">
          <ac:chgData name="Nicolas Delfosse" userId="d965f3d4-ea58-4afe-85b0-6f02e8cf3c22" providerId="ADAL" clId="{CF0EB9FA-FD7F-4DC6-978E-7AD65A2B887D}" dt="2023-07-26T17:23:03.200" v="121" actId="478"/>
          <ac:cxnSpMkLst>
            <pc:docMk/>
            <pc:sldMk cId="845864838" sldId="2147479263"/>
            <ac:cxnSpMk id="430" creationId="{E71F82D2-AB8C-B8AA-B155-7DAA5570B4CF}"/>
          </ac:cxnSpMkLst>
        </pc:cxnChg>
        <pc:cxnChg chg="mod">
          <ac:chgData name="Nicolas Delfosse" userId="d965f3d4-ea58-4afe-85b0-6f02e8cf3c22" providerId="ADAL" clId="{CF0EB9FA-FD7F-4DC6-978E-7AD65A2B887D}" dt="2023-07-26T17:23:04.845" v="122" actId="478"/>
          <ac:cxnSpMkLst>
            <pc:docMk/>
            <pc:sldMk cId="845864838" sldId="2147479263"/>
            <ac:cxnSpMk id="435" creationId="{4FB9F1B5-61DA-FF29-E79A-A062426A78CE}"/>
          </ac:cxnSpMkLst>
        </pc:cxnChg>
        <pc:cxnChg chg="mod">
          <ac:chgData name="Nicolas Delfosse" userId="d965f3d4-ea58-4afe-85b0-6f02e8cf3c22" providerId="ADAL" clId="{CF0EB9FA-FD7F-4DC6-978E-7AD65A2B887D}" dt="2023-07-26T17:22:59.427" v="119" actId="478"/>
          <ac:cxnSpMkLst>
            <pc:docMk/>
            <pc:sldMk cId="845864838" sldId="2147479263"/>
            <ac:cxnSpMk id="450" creationId="{1A2BC35A-7312-2AED-B742-0BE258A62EC0}"/>
          </ac:cxnSpMkLst>
        </pc:cxnChg>
        <pc:cxnChg chg="mod">
          <ac:chgData name="Nicolas Delfosse" userId="d965f3d4-ea58-4afe-85b0-6f02e8cf3c22" providerId="ADAL" clId="{CF0EB9FA-FD7F-4DC6-978E-7AD65A2B887D}" dt="2023-07-26T17:22:59.427" v="119" actId="478"/>
          <ac:cxnSpMkLst>
            <pc:docMk/>
            <pc:sldMk cId="845864838" sldId="2147479263"/>
            <ac:cxnSpMk id="453" creationId="{8CBD9E65-56BB-0C29-FB49-BA22D824F124}"/>
          </ac:cxnSpMkLst>
        </pc:cxnChg>
        <pc:cxnChg chg="mod">
          <ac:chgData name="Nicolas Delfosse" userId="d965f3d4-ea58-4afe-85b0-6f02e8cf3c22" providerId="ADAL" clId="{CF0EB9FA-FD7F-4DC6-978E-7AD65A2B887D}" dt="2023-07-26T17:23:06.784" v="123" actId="478"/>
          <ac:cxnSpMkLst>
            <pc:docMk/>
            <pc:sldMk cId="845864838" sldId="2147479263"/>
            <ac:cxnSpMk id="520" creationId="{4E18521E-81C9-CE2E-29F6-22A297DE7B51}"/>
          </ac:cxnSpMkLst>
        </pc:cxnChg>
        <pc:cxnChg chg="mod">
          <ac:chgData name="Nicolas Delfosse" userId="d965f3d4-ea58-4afe-85b0-6f02e8cf3c22" providerId="ADAL" clId="{CF0EB9FA-FD7F-4DC6-978E-7AD65A2B887D}" dt="2023-07-26T17:23:06.784" v="123" actId="478"/>
          <ac:cxnSpMkLst>
            <pc:docMk/>
            <pc:sldMk cId="845864838" sldId="2147479263"/>
            <ac:cxnSpMk id="523" creationId="{4BC2DB53-DD07-F7DA-5305-19142FEC57D2}"/>
          </ac:cxnSpMkLst>
        </pc:cxnChg>
        <pc:cxnChg chg="mod">
          <ac:chgData name="Nicolas Delfosse" userId="d965f3d4-ea58-4afe-85b0-6f02e8cf3c22" providerId="ADAL" clId="{CF0EB9FA-FD7F-4DC6-978E-7AD65A2B887D}" dt="2023-07-26T17:23:08.378" v="124" actId="478"/>
          <ac:cxnSpMkLst>
            <pc:docMk/>
            <pc:sldMk cId="845864838" sldId="2147479263"/>
            <ac:cxnSpMk id="528" creationId="{5D094DD6-1E0A-8BA2-CE1B-B01DF4DC895C}"/>
          </ac:cxnSpMkLst>
        </pc:cxnChg>
        <pc:cxnChg chg="mod">
          <ac:chgData name="Nicolas Delfosse" userId="d965f3d4-ea58-4afe-85b0-6f02e8cf3c22" providerId="ADAL" clId="{CF0EB9FA-FD7F-4DC6-978E-7AD65A2B887D}" dt="2023-07-26T17:23:01.660" v="120" actId="478"/>
          <ac:cxnSpMkLst>
            <pc:docMk/>
            <pc:sldMk cId="845864838" sldId="2147479263"/>
            <ac:cxnSpMk id="543" creationId="{A34D725C-6929-9B51-E260-053B5F022D6D}"/>
          </ac:cxnSpMkLst>
        </pc:cxnChg>
        <pc:cxnChg chg="mod">
          <ac:chgData name="Nicolas Delfosse" userId="d965f3d4-ea58-4afe-85b0-6f02e8cf3c22" providerId="ADAL" clId="{CF0EB9FA-FD7F-4DC6-978E-7AD65A2B887D}" dt="2023-07-26T17:23:01.660" v="120" actId="478"/>
          <ac:cxnSpMkLst>
            <pc:docMk/>
            <pc:sldMk cId="845864838" sldId="2147479263"/>
            <ac:cxnSpMk id="546" creationId="{46AFFBBB-9CC9-FFC1-E50C-908489783C6A}"/>
          </ac:cxnSpMkLst>
        </pc:cxnChg>
        <pc:cxnChg chg="mod">
          <ac:chgData name="Nicolas Delfosse" userId="d965f3d4-ea58-4afe-85b0-6f02e8cf3c22" providerId="ADAL" clId="{CF0EB9FA-FD7F-4DC6-978E-7AD65A2B887D}" dt="2023-07-26T17:23:28.004" v="133" actId="478"/>
          <ac:cxnSpMkLst>
            <pc:docMk/>
            <pc:sldMk cId="845864838" sldId="2147479263"/>
            <ac:cxnSpMk id="744" creationId="{28ABFBB9-0E10-1BBE-06B4-B5EF2E8A7D8F}"/>
          </ac:cxnSpMkLst>
        </pc:cxnChg>
        <pc:cxnChg chg="mod">
          <ac:chgData name="Nicolas Delfosse" userId="d965f3d4-ea58-4afe-85b0-6f02e8cf3c22" providerId="ADAL" clId="{CF0EB9FA-FD7F-4DC6-978E-7AD65A2B887D}" dt="2023-07-26T17:23:33.971" v="136" actId="478"/>
          <ac:cxnSpMkLst>
            <pc:docMk/>
            <pc:sldMk cId="845864838" sldId="2147479263"/>
            <ac:cxnSpMk id="745" creationId="{24BD0D5A-D0F8-D1BD-28FB-34F3291E1BAE}"/>
          </ac:cxnSpMkLst>
        </pc:cxnChg>
        <pc:cxnChg chg="mod">
          <ac:chgData name="Nicolas Delfosse" userId="d965f3d4-ea58-4afe-85b0-6f02e8cf3c22" providerId="ADAL" clId="{CF0EB9FA-FD7F-4DC6-978E-7AD65A2B887D}" dt="2023-07-26T17:23:30.234" v="134" actId="478"/>
          <ac:cxnSpMkLst>
            <pc:docMk/>
            <pc:sldMk cId="845864838" sldId="2147479263"/>
            <ac:cxnSpMk id="750" creationId="{011D187A-1B85-2464-1105-D813DA94CE9E}"/>
          </ac:cxnSpMkLst>
        </pc:cxnChg>
        <pc:cxnChg chg="mod">
          <ac:chgData name="Nicolas Delfosse" userId="d965f3d4-ea58-4afe-85b0-6f02e8cf3c22" providerId="ADAL" clId="{CF0EB9FA-FD7F-4DC6-978E-7AD65A2B887D}" dt="2023-07-26T17:23:30.234" v="134" actId="478"/>
          <ac:cxnSpMkLst>
            <pc:docMk/>
            <pc:sldMk cId="845864838" sldId="2147479263"/>
            <ac:cxnSpMk id="751" creationId="{DC435803-82E8-BFDE-66A9-75C2146B63B3}"/>
          </ac:cxnSpMkLst>
        </pc:cxnChg>
        <pc:cxnChg chg="mod">
          <ac:chgData name="Nicolas Delfosse" userId="d965f3d4-ea58-4afe-85b0-6f02e8cf3c22" providerId="ADAL" clId="{CF0EB9FA-FD7F-4DC6-978E-7AD65A2B887D}" dt="2023-07-26T17:23:35.770" v="137" actId="478"/>
          <ac:cxnSpMkLst>
            <pc:docMk/>
            <pc:sldMk cId="845864838" sldId="2147479263"/>
            <ac:cxnSpMk id="765" creationId="{64690DD8-4695-A9C8-079F-AB6129EFBCE7}"/>
          </ac:cxnSpMkLst>
        </pc:cxnChg>
        <pc:cxnChg chg="mod">
          <ac:chgData name="Nicolas Delfosse" userId="d965f3d4-ea58-4afe-85b0-6f02e8cf3c22" providerId="ADAL" clId="{CF0EB9FA-FD7F-4DC6-978E-7AD65A2B887D}" dt="2023-07-26T17:23:37.734" v="138" actId="478"/>
          <ac:cxnSpMkLst>
            <pc:docMk/>
            <pc:sldMk cId="845864838" sldId="2147479263"/>
            <ac:cxnSpMk id="771" creationId="{D9CE7E81-1F3B-008F-1266-95A87EE1FAE6}"/>
          </ac:cxnSpMkLst>
        </pc:cxnChg>
        <pc:cxnChg chg="mod">
          <ac:chgData name="Nicolas Delfosse" userId="d965f3d4-ea58-4afe-85b0-6f02e8cf3c22" providerId="ADAL" clId="{CF0EB9FA-FD7F-4DC6-978E-7AD65A2B887D}" dt="2023-07-26T17:23:37.734" v="138" actId="478"/>
          <ac:cxnSpMkLst>
            <pc:docMk/>
            <pc:sldMk cId="845864838" sldId="2147479263"/>
            <ac:cxnSpMk id="772" creationId="{E3D17E4F-F66D-AC71-112B-BD9ED981C18A}"/>
          </ac:cxnSpMkLst>
        </pc:cxnChg>
        <pc:cxnChg chg="mod">
          <ac:chgData name="Nicolas Delfosse" userId="d965f3d4-ea58-4afe-85b0-6f02e8cf3c22" providerId="ADAL" clId="{CF0EB9FA-FD7F-4DC6-978E-7AD65A2B887D}" dt="2023-07-26T17:23:13.340" v="126" actId="478"/>
          <ac:cxnSpMkLst>
            <pc:docMk/>
            <pc:sldMk cId="845864838" sldId="2147479263"/>
            <ac:cxnSpMk id="837" creationId="{330B3F1F-4054-9AB5-CA9A-85868DC8FB6C}"/>
          </ac:cxnSpMkLst>
        </pc:cxnChg>
        <pc:cxnChg chg="mod">
          <ac:chgData name="Nicolas Delfosse" userId="d965f3d4-ea58-4afe-85b0-6f02e8cf3c22" providerId="ADAL" clId="{CF0EB9FA-FD7F-4DC6-978E-7AD65A2B887D}" dt="2023-07-26T17:23:20.606" v="130" actId="478"/>
          <ac:cxnSpMkLst>
            <pc:docMk/>
            <pc:sldMk cId="845864838" sldId="2147479263"/>
            <ac:cxnSpMk id="838" creationId="{229C96F2-3EC5-2EBF-9D5A-2D4EA1913EB2}"/>
          </ac:cxnSpMkLst>
        </pc:cxnChg>
        <pc:cxnChg chg="mod">
          <ac:chgData name="Nicolas Delfosse" userId="d965f3d4-ea58-4afe-85b0-6f02e8cf3c22" providerId="ADAL" clId="{CF0EB9FA-FD7F-4DC6-978E-7AD65A2B887D}" dt="2023-07-26T17:23:15.567" v="127" actId="478"/>
          <ac:cxnSpMkLst>
            <pc:docMk/>
            <pc:sldMk cId="845864838" sldId="2147479263"/>
            <ac:cxnSpMk id="843" creationId="{49F8F41C-EBBF-4196-6C4D-9B946FDB817C}"/>
          </ac:cxnSpMkLst>
        </pc:cxnChg>
        <pc:cxnChg chg="mod">
          <ac:chgData name="Nicolas Delfosse" userId="d965f3d4-ea58-4afe-85b0-6f02e8cf3c22" providerId="ADAL" clId="{CF0EB9FA-FD7F-4DC6-978E-7AD65A2B887D}" dt="2023-07-26T17:23:15.567" v="127" actId="478"/>
          <ac:cxnSpMkLst>
            <pc:docMk/>
            <pc:sldMk cId="845864838" sldId="2147479263"/>
            <ac:cxnSpMk id="844" creationId="{087F2FC7-0A84-2F9B-49F0-E1DACA4708DB}"/>
          </ac:cxnSpMkLst>
        </pc:cxnChg>
        <pc:cxnChg chg="mod">
          <ac:chgData name="Nicolas Delfosse" userId="d965f3d4-ea58-4afe-85b0-6f02e8cf3c22" providerId="ADAL" clId="{CF0EB9FA-FD7F-4DC6-978E-7AD65A2B887D}" dt="2023-07-26T17:23:40.080" v="139" actId="478"/>
          <ac:cxnSpMkLst>
            <pc:docMk/>
            <pc:sldMk cId="845864838" sldId="2147479263"/>
            <ac:cxnSpMk id="849" creationId="{804BF7EC-9468-33AA-8D8E-53C26A57A803}"/>
          </ac:cxnSpMkLst>
        </pc:cxnChg>
        <pc:cxnChg chg="mod">
          <ac:chgData name="Nicolas Delfosse" userId="d965f3d4-ea58-4afe-85b0-6f02e8cf3c22" providerId="ADAL" clId="{CF0EB9FA-FD7F-4DC6-978E-7AD65A2B887D}" dt="2023-07-26T17:23:32.163" v="135" actId="478"/>
          <ac:cxnSpMkLst>
            <pc:docMk/>
            <pc:sldMk cId="845864838" sldId="2147479263"/>
            <ac:cxnSpMk id="859" creationId="{33D964DC-C90C-AAD2-D6AD-F8DAFEC48008}"/>
          </ac:cxnSpMkLst>
        </pc:cxnChg>
        <pc:cxnChg chg="mod">
          <ac:chgData name="Nicolas Delfosse" userId="d965f3d4-ea58-4afe-85b0-6f02e8cf3c22" providerId="ADAL" clId="{CF0EB9FA-FD7F-4DC6-978E-7AD65A2B887D}" dt="2023-07-26T17:23:24.642" v="132" actId="478"/>
          <ac:cxnSpMkLst>
            <pc:docMk/>
            <pc:sldMk cId="845864838" sldId="2147479263"/>
            <ac:cxnSpMk id="864" creationId="{85BE0155-8552-7D55-5522-D4B6BD2BA3C3}"/>
          </ac:cxnSpMkLst>
        </pc:cxnChg>
        <pc:cxnChg chg="mod">
          <ac:chgData name="Nicolas Delfosse" userId="d965f3d4-ea58-4afe-85b0-6f02e8cf3c22" providerId="ADAL" clId="{CF0EB9FA-FD7F-4DC6-978E-7AD65A2B887D}" dt="2023-07-26T17:23:24.642" v="132" actId="478"/>
          <ac:cxnSpMkLst>
            <pc:docMk/>
            <pc:sldMk cId="845864838" sldId="2147479263"/>
            <ac:cxnSpMk id="865" creationId="{0D676F90-5A1C-BEA6-04E7-3E7F1456E933}"/>
          </ac:cxnSpMkLst>
        </pc:cxnChg>
        <pc:cxnChg chg="mod">
          <ac:chgData name="Nicolas Delfosse" userId="d965f3d4-ea58-4afe-85b0-6f02e8cf3c22" providerId="ADAL" clId="{CF0EB9FA-FD7F-4DC6-978E-7AD65A2B887D}" dt="2023-07-26T17:23:41.827" v="140" actId="478"/>
          <ac:cxnSpMkLst>
            <pc:docMk/>
            <pc:sldMk cId="845864838" sldId="2147479263"/>
            <ac:cxnSpMk id="871" creationId="{E17D26D6-CCDF-7E2F-495D-0DA05E60D390}"/>
          </ac:cxnSpMkLst>
        </pc:cxnChg>
        <pc:cxnChg chg="del mod">
          <ac:chgData name="Nicolas Delfosse" userId="d965f3d4-ea58-4afe-85b0-6f02e8cf3c22" providerId="ADAL" clId="{CF0EB9FA-FD7F-4DC6-978E-7AD65A2B887D}" dt="2023-07-26T17:23:43.388" v="141" actId="478"/>
          <ac:cxnSpMkLst>
            <pc:docMk/>
            <pc:sldMk cId="845864838" sldId="2147479263"/>
            <ac:cxnSpMk id="881" creationId="{978E00CE-345D-8446-02A4-5AE533E97007}"/>
          </ac:cxnSpMkLst>
        </pc:cxnChg>
        <pc:cxnChg chg="del mod">
          <ac:chgData name="Nicolas Delfosse" userId="d965f3d4-ea58-4afe-85b0-6f02e8cf3c22" providerId="ADAL" clId="{CF0EB9FA-FD7F-4DC6-978E-7AD65A2B887D}" dt="2023-07-26T17:23:45.028" v="142" actId="478"/>
          <ac:cxnSpMkLst>
            <pc:docMk/>
            <pc:sldMk cId="845864838" sldId="2147479263"/>
            <ac:cxnSpMk id="910" creationId="{AFDFDED3-6BEC-082E-8671-56642A876234}"/>
          </ac:cxnSpMkLst>
        </pc:cxnChg>
        <pc:cxnChg chg="mod">
          <ac:chgData name="Nicolas Delfosse" userId="d965f3d4-ea58-4afe-85b0-6f02e8cf3c22" providerId="ADAL" clId="{CF0EB9FA-FD7F-4DC6-978E-7AD65A2B887D}" dt="2023-07-26T17:20:34.101" v="23" actId="478"/>
          <ac:cxnSpMkLst>
            <pc:docMk/>
            <pc:sldMk cId="845864838" sldId="2147479263"/>
            <ac:cxnSpMk id="915" creationId="{02C97BFC-B81F-1558-D34C-D6538F0B3DEE}"/>
          </ac:cxnSpMkLst>
        </pc:cxn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253671682" sldId="2147479270"/>
        </pc:sldMkLst>
      </pc:sldChg>
      <pc:sldChg chg="del">
        <pc:chgData name="Nicolas Delfosse" userId="d965f3d4-ea58-4afe-85b0-6f02e8cf3c22" providerId="ADAL" clId="{CF0EB9FA-FD7F-4DC6-978E-7AD65A2B887D}" dt="2023-07-27T07:39:30.111" v="1644" actId="2696"/>
        <pc:sldMkLst>
          <pc:docMk/>
          <pc:sldMk cId="1586146435" sldId="2147479272"/>
        </pc:sldMkLst>
      </pc:sldChg>
      <pc:sldChg chg="modSp add mod">
        <pc:chgData name="Nicolas Delfosse" userId="d965f3d4-ea58-4afe-85b0-6f02e8cf3c22" providerId="ADAL" clId="{CF0EB9FA-FD7F-4DC6-978E-7AD65A2B887D}" dt="2023-07-27T07:40:46.591" v="1689" actId="20577"/>
        <pc:sldMkLst>
          <pc:docMk/>
          <pc:sldMk cId="3678373357" sldId="2147479272"/>
        </pc:sldMkLst>
        <pc:spChg chg="mod">
          <ac:chgData name="Nicolas Delfosse" userId="d965f3d4-ea58-4afe-85b0-6f02e8cf3c22" providerId="ADAL" clId="{CF0EB9FA-FD7F-4DC6-978E-7AD65A2B887D}" dt="2023-07-27T07:40:46.591" v="1689" actId="20577"/>
          <ac:spMkLst>
            <pc:docMk/>
            <pc:sldMk cId="3678373357" sldId="2147479272"/>
            <ac:spMk id="2" creationId="{53998196-46EF-C47A-D311-3DCBC3D8BB9E}"/>
          </ac:spMkLst>
        </pc:spChg>
      </pc:sldChg>
      <pc:sldChg chg="modSp new mod">
        <pc:chgData name="Nicolas Delfosse" userId="d965f3d4-ea58-4afe-85b0-6f02e8cf3c22" providerId="ADAL" clId="{CF0EB9FA-FD7F-4DC6-978E-7AD65A2B887D}" dt="2023-07-27T07:39:17.914" v="1643" actId="20577"/>
        <pc:sldMkLst>
          <pc:docMk/>
          <pc:sldMk cId="193314906" sldId="2147479273"/>
        </pc:sldMkLst>
        <pc:spChg chg="mod">
          <ac:chgData name="Nicolas Delfosse" userId="d965f3d4-ea58-4afe-85b0-6f02e8cf3c22" providerId="ADAL" clId="{CF0EB9FA-FD7F-4DC6-978E-7AD65A2B887D}" dt="2023-07-27T07:39:17.914" v="1643" actId="20577"/>
          <ac:spMkLst>
            <pc:docMk/>
            <pc:sldMk cId="193314906" sldId="2147479273"/>
            <ac:spMk id="2" creationId="{FDD6062C-075B-098A-B7D8-9686C0D03CDD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540553863" sldId="2147479273"/>
        </pc:sldMkLst>
      </pc:sldChg>
      <pc:sldChg chg="new del">
        <pc:chgData name="Nicolas Delfosse" userId="d965f3d4-ea58-4afe-85b0-6f02e8cf3c22" providerId="ADAL" clId="{CF0EB9FA-FD7F-4DC6-978E-7AD65A2B887D}" dt="2023-07-27T06:41:00.834" v="211" actId="47"/>
        <pc:sldMkLst>
          <pc:docMk/>
          <pc:sldMk cId="467063395" sldId="2147479274"/>
        </pc:sldMkLst>
      </pc:sldChg>
      <pc:sldChg chg="new del">
        <pc:chgData name="Nicolas Delfosse" userId="d965f3d4-ea58-4afe-85b0-6f02e8cf3c22" providerId="ADAL" clId="{CF0EB9FA-FD7F-4DC6-978E-7AD65A2B887D}" dt="2023-07-27T06:34:47.085" v="203" actId="680"/>
        <pc:sldMkLst>
          <pc:docMk/>
          <pc:sldMk cId="1654181558" sldId="2147479274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809178137" sldId="2147479274"/>
        </pc:sldMkLst>
      </pc:sldChg>
      <pc:sldChg chg="add del">
        <pc:chgData name="Nicolas Delfosse" userId="d965f3d4-ea58-4afe-85b0-6f02e8cf3c22" providerId="ADAL" clId="{CF0EB9FA-FD7F-4DC6-978E-7AD65A2B887D}" dt="2023-07-27T07:41:39.545" v="1693" actId="47"/>
        <pc:sldMkLst>
          <pc:docMk/>
          <pc:sldMk cId="539880483" sldId="2147479275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1421594997" sldId="2147479275"/>
        </pc:sldMkLst>
      </pc:sldChg>
      <pc:sldChg chg="new del">
        <pc:chgData name="Nicolas Delfosse" userId="d965f3d4-ea58-4afe-85b0-6f02e8cf3c22" providerId="ADAL" clId="{CF0EB9FA-FD7F-4DC6-978E-7AD65A2B887D}" dt="2023-07-27T06:34:46.770" v="202" actId="680"/>
        <pc:sldMkLst>
          <pc:docMk/>
          <pc:sldMk cId="3611004959" sldId="2147479275"/>
        </pc:sldMkLst>
      </pc:sldChg>
      <pc:sldChg chg="add del">
        <pc:chgData name="Nicolas Delfosse" userId="d965f3d4-ea58-4afe-85b0-6f02e8cf3c22" providerId="ADAL" clId="{CF0EB9FA-FD7F-4DC6-978E-7AD65A2B887D}" dt="2023-07-27T07:41:11.740" v="1691" actId="47"/>
        <pc:sldMkLst>
          <pc:docMk/>
          <pc:sldMk cId="3699072931" sldId="2147479276"/>
        </pc:sldMkLst>
      </pc:sldChg>
      <pc:sldChg chg="add del">
        <pc:chgData name="Nicolas Delfosse" userId="d965f3d4-ea58-4afe-85b0-6f02e8cf3c22" providerId="ADAL" clId="{CF0EB9FA-FD7F-4DC6-978E-7AD65A2B887D}" dt="2023-07-27T07:41:20.351" v="1692" actId="47"/>
        <pc:sldMkLst>
          <pc:docMk/>
          <pc:sldMk cId="3799874833" sldId="2147479277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649649085" sldId="2147479278"/>
        </pc:sldMkLst>
      </pc:sldChg>
      <pc:sldChg chg="add del">
        <pc:chgData name="Nicolas Delfosse" userId="d965f3d4-ea58-4afe-85b0-6f02e8cf3c22" providerId="ADAL" clId="{CF0EB9FA-FD7F-4DC6-978E-7AD65A2B887D}" dt="2023-07-27T07:55:01.767" v="1799" actId="47"/>
        <pc:sldMkLst>
          <pc:docMk/>
          <pc:sldMk cId="2974176626" sldId="2147479278"/>
        </pc:sldMkLst>
      </pc:sldChg>
      <pc:sldChg chg="add del">
        <pc:chgData name="Nicolas Delfosse" userId="d965f3d4-ea58-4afe-85b0-6f02e8cf3c22" providerId="ADAL" clId="{CF0EB9FA-FD7F-4DC6-978E-7AD65A2B887D}" dt="2023-07-27T07:42:01.588" v="1695" actId="47"/>
        <pc:sldMkLst>
          <pc:docMk/>
          <pc:sldMk cId="2600645570" sldId="2147479279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3940153667" sldId="2147479279"/>
        </pc:sldMkLst>
      </pc:sldChg>
      <pc:sldChg chg="add del">
        <pc:chgData name="Nicolas Delfosse" userId="d965f3d4-ea58-4afe-85b0-6f02e8cf3c22" providerId="ADAL" clId="{CF0EB9FA-FD7F-4DC6-978E-7AD65A2B887D}" dt="2023-07-27T07:41:59.505" v="1694" actId="47"/>
        <pc:sldMkLst>
          <pc:docMk/>
          <pc:sldMk cId="624460072" sldId="2147479280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4124813669" sldId="2147479280"/>
        </pc:sldMkLst>
      </pc:sldChg>
      <pc:sldChg chg="add del">
        <pc:chgData name="Nicolas Delfosse" userId="d965f3d4-ea58-4afe-85b0-6f02e8cf3c22" providerId="ADAL" clId="{CF0EB9FA-FD7F-4DC6-978E-7AD65A2B887D}" dt="2023-07-27T07:41:59.505" v="1694" actId="47"/>
        <pc:sldMkLst>
          <pc:docMk/>
          <pc:sldMk cId="302063381" sldId="2147479281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548825912" sldId="2147479281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98586462" sldId="2147479282"/>
        </pc:sldMkLst>
      </pc:sldChg>
      <pc:sldChg chg="add del">
        <pc:chgData name="Nicolas Delfosse" userId="d965f3d4-ea58-4afe-85b0-6f02e8cf3c22" providerId="ADAL" clId="{CF0EB9FA-FD7F-4DC6-978E-7AD65A2B887D}" dt="2023-07-27T07:41:59.505" v="1694" actId="47"/>
        <pc:sldMkLst>
          <pc:docMk/>
          <pc:sldMk cId="1007964045" sldId="2147479282"/>
        </pc:sldMkLst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559879587" sldId="2147479283"/>
        </pc:sldMkLst>
      </pc:sldChg>
      <pc:sldChg chg="modSp new del mod">
        <pc:chgData name="Nicolas Delfosse" userId="d965f3d4-ea58-4afe-85b0-6f02e8cf3c22" providerId="ADAL" clId="{CF0EB9FA-FD7F-4DC6-978E-7AD65A2B887D}" dt="2023-07-27T07:38:42.353" v="1555" actId="47"/>
        <pc:sldMkLst>
          <pc:docMk/>
          <pc:sldMk cId="3927488699" sldId="2147479283"/>
        </pc:sldMkLst>
        <pc:spChg chg="mod">
          <ac:chgData name="Nicolas Delfosse" userId="d965f3d4-ea58-4afe-85b0-6f02e8cf3c22" providerId="ADAL" clId="{CF0EB9FA-FD7F-4DC6-978E-7AD65A2B887D}" dt="2023-07-27T06:41:18.204" v="229" actId="20577"/>
          <ac:spMkLst>
            <pc:docMk/>
            <pc:sldMk cId="3927488699" sldId="2147479283"/>
            <ac:spMk id="2" creationId="{39C6A3D5-5BA3-0CB4-CE7F-7EA7C0082DB9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982135755" sldId="2147479284"/>
        </pc:sldMkLst>
      </pc:sldChg>
      <pc:sldChg chg="modSp new mod">
        <pc:chgData name="Nicolas Delfosse" userId="d965f3d4-ea58-4afe-85b0-6f02e8cf3c22" providerId="ADAL" clId="{CF0EB9FA-FD7F-4DC6-978E-7AD65A2B887D}" dt="2023-07-27T06:58:14.508" v="250" actId="20577"/>
        <pc:sldMkLst>
          <pc:docMk/>
          <pc:sldMk cId="1835681779" sldId="2147479284"/>
        </pc:sldMkLst>
        <pc:spChg chg="mod">
          <ac:chgData name="Nicolas Delfosse" userId="d965f3d4-ea58-4afe-85b0-6f02e8cf3c22" providerId="ADAL" clId="{CF0EB9FA-FD7F-4DC6-978E-7AD65A2B887D}" dt="2023-07-27T06:58:14.508" v="250" actId="20577"/>
          <ac:spMkLst>
            <pc:docMk/>
            <pc:sldMk cId="1835681779" sldId="2147479284"/>
            <ac:spMk id="2" creationId="{C740218A-0248-5579-C493-F3AE36E11966}"/>
          </ac:spMkLst>
        </pc:spChg>
      </pc:sldChg>
      <pc:sldChg chg="modSp new mod">
        <pc:chgData name="Nicolas Delfosse" userId="d965f3d4-ea58-4afe-85b0-6f02e8cf3c22" providerId="ADAL" clId="{CF0EB9FA-FD7F-4DC6-978E-7AD65A2B887D}" dt="2023-07-27T07:38:02.184" v="1554" actId="20577"/>
        <pc:sldMkLst>
          <pc:docMk/>
          <pc:sldMk cId="1430032124" sldId="2147479285"/>
        </pc:sldMkLst>
        <pc:spChg chg="mod">
          <ac:chgData name="Nicolas Delfosse" userId="d965f3d4-ea58-4afe-85b0-6f02e8cf3c22" providerId="ADAL" clId="{CF0EB9FA-FD7F-4DC6-978E-7AD65A2B887D}" dt="2023-07-27T06:58:23.724" v="280" actId="20577"/>
          <ac:spMkLst>
            <pc:docMk/>
            <pc:sldMk cId="1430032124" sldId="2147479285"/>
            <ac:spMk id="2" creationId="{120F1C44-5642-AAB6-B79B-A6F4D509062A}"/>
          </ac:spMkLst>
        </pc:spChg>
        <pc:spChg chg="mod">
          <ac:chgData name="Nicolas Delfosse" userId="d965f3d4-ea58-4afe-85b0-6f02e8cf3c22" providerId="ADAL" clId="{CF0EB9FA-FD7F-4DC6-978E-7AD65A2B887D}" dt="2023-07-27T07:38:02.184" v="1554" actId="20577"/>
          <ac:spMkLst>
            <pc:docMk/>
            <pc:sldMk cId="1430032124" sldId="2147479285"/>
            <ac:spMk id="3" creationId="{5E6F6847-929B-855C-7C2C-9E6C62CFF5E6}"/>
          </ac:spMkLst>
        </pc:spChg>
      </pc:sldChg>
      <pc:sldChg chg="modSp new mod">
        <pc:chgData name="Nicolas Delfosse" userId="d965f3d4-ea58-4afe-85b0-6f02e8cf3c22" providerId="ADAL" clId="{CF0EB9FA-FD7F-4DC6-978E-7AD65A2B887D}" dt="2023-07-27T07:01:16.176" v="746" actId="20577"/>
        <pc:sldMkLst>
          <pc:docMk/>
          <pc:sldMk cId="2451449696" sldId="2147479286"/>
        </pc:sldMkLst>
        <pc:spChg chg="mod">
          <ac:chgData name="Nicolas Delfosse" userId="d965f3d4-ea58-4afe-85b0-6f02e8cf3c22" providerId="ADAL" clId="{CF0EB9FA-FD7F-4DC6-978E-7AD65A2B887D}" dt="2023-07-27T06:59:24.910" v="414" actId="20577"/>
          <ac:spMkLst>
            <pc:docMk/>
            <pc:sldMk cId="2451449696" sldId="2147479286"/>
            <ac:spMk id="2" creationId="{41C70E7A-1CD7-C73E-F11E-0E56DE3CA85D}"/>
          </ac:spMkLst>
        </pc:spChg>
        <pc:spChg chg="mod">
          <ac:chgData name="Nicolas Delfosse" userId="d965f3d4-ea58-4afe-85b0-6f02e8cf3c22" providerId="ADAL" clId="{CF0EB9FA-FD7F-4DC6-978E-7AD65A2B887D}" dt="2023-07-27T07:01:16.176" v="746" actId="20577"/>
          <ac:spMkLst>
            <pc:docMk/>
            <pc:sldMk cId="2451449696" sldId="2147479286"/>
            <ac:spMk id="3" creationId="{E383BDC6-1067-AE1F-9B28-6B5005D588E0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876111337" sldId="2147479286"/>
        </pc:sldMkLst>
      </pc:sldChg>
      <pc:sldChg chg="modSp new mod">
        <pc:chgData name="Nicolas Delfosse" userId="d965f3d4-ea58-4afe-85b0-6f02e8cf3c22" providerId="ADAL" clId="{CF0EB9FA-FD7F-4DC6-978E-7AD65A2B887D}" dt="2023-07-27T08:09:03.378" v="1861" actId="20577"/>
        <pc:sldMkLst>
          <pc:docMk/>
          <pc:sldMk cId="783592103" sldId="2147479287"/>
        </pc:sldMkLst>
        <pc:spChg chg="mod">
          <ac:chgData name="Nicolas Delfosse" userId="d965f3d4-ea58-4afe-85b0-6f02e8cf3c22" providerId="ADAL" clId="{CF0EB9FA-FD7F-4DC6-978E-7AD65A2B887D}" dt="2023-07-27T07:01:30.090" v="755" actId="20577"/>
          <ac:spMkLst>
            <pc:docMk/>
            <pc:sldMk cId="783592103" sldId="2147479287"/>
            <ac:spMk id="2" creationId="{014049DE-B10E-9FD5-942A-1BE20A0BC260}"/>
          </ac:spMkLst>
        </pc:spChg>
        <pc:spChg chg="mod">
          <ac:chgData name="Nicolas Delfosse" userId="d965f3d4-ea58-4afe-85b0-6f02e8cf3c22" providerId="ADAL" clId="{CF0EB9FA-FD7F-4DC6-978E-7AD65A2B887D}" dt="2023-07-27T08:09:03.378" v="1861" actId="20577"/>
          <ac:spMkLst>
            <pc:docMk/>
            <pc:sldMk cId="783592103" sldId="2147479287"/>
            <ac:spMk id="3" creationId="{5397471F-010E-F568-8E29-59A28CEA286E}"/>
          </ac:spMkLst>
        </pc:spChg>
      </pc:sldChg>
      <pc:sldChg chg="modSp new mod">
        <pc:chgData name="Nicolas Delfosse" userId="d965f3d4-ea58-4afe-85b0-6f02e8cf3c22" providerId="ADAL" clId="{CF0EB9FA-FD7F-4DC6-978E-7AD65A2B887D}" dt="2023-07-27T07:35:01.763" v="1209" actId="20577"/>
        <pc:sldMkLst>
          <pc:docMk/>
          <pc:sldMk cId="685503864" sldId="2147479288"/>
        </pc:sldMkLst>
        <pc:spChg chg="mod">
          <ac:chgData name="Nicolas Delfosse" userId="d965f3d4-ea58-4afe-85b0-6f02e8cf3c22" providerId="ADAL" clId="{CF0EB9FA-FD7F-4DC6-978E-7AD65A2B887D}" dt="2023-07-27T07:35:01.763" v="1209" actId="20577"/>
          <ac:spMkLst>
            <pc:docMk/>
            <pc:sldMk cId="685503864" sldId="2147479288"/>
            <ac:spMk id="2" creationId="{A09DFBEA-408D-7AD7-6289-06712B72D326}"/>
          </ac:spMkLst>
        </pc:spChg>
      </pc:sldChg>
      <pc:sldChg chg="modSp new mod">
        <pc:chgData name="Nicolas Delfosse" userId="d965f3d4-ea58-4afe-85b0-6f02e8cf3c22" providerId="ADAL" clId="{CF0EB9FA-FD7F-4DC6-978E-7AD65A2B887D}" dt="2023-07-27T07:37:18.828" v="1489" actId="20577"/>
        <pc:sldMkLst>
          <pc:docMk/>
          <pc:sldMk cId="3850429278" sldId="2147479289"/>
        </pc:sldMkLst>
        <pc:spChg chg="mod">
          <ac:chgData name="Nicolas Delfosse" userId="d965f3d4-ea58-4afe-85b0-6f02e8cf3c22" providerId="ADAL" clId="{CF0EB9FA-FD7F-4DC6-978E-7AD65A2B887D}" dt="2023-07-27T07:35:10.849" v="1241" actId="20577"/>
          <ac:spMkLst>
            <pc:docMk/>
            <pc:sldMk cId="3850429278" sldId="2147479289"/>
            <ac:spMk id="2" creationId="{132BCE2F-1697-65BC-09EA-50D7496D57F0}"/>
          </ac:spMkLst>
        </pc:spChg>
        <pc:spChg chg="mod">
          <ac:chgData name="Nicolas Delfosse" userId="d965f3d4-ea58-4afe-85b0-6f02e8cf3c22" providerId="ADAL" clId="{CF0EB9FA-FD7F-4DC6-978E-7AD65A2B887D}" dt="2023-07-27T07:37:18.828" v="1489" actId="20577"/>
          <ac:spMkLst>
            <pc:docMk/>
            <pc:sldMk cId="3850429278" sldId="2147479289"/>
            <ac:spMk id="3" creationId="{07C79693-1DD9-7537-A1C8-A2FA05CE3FFE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1497497714" sldId="2147479290"/>
        </pc:sldMkLst>
      </pc:sldChg>
      <pc:sldChg chg="modSp add mod">
        <pc:chgData name="Nicolas Delfosse" userId="d965f3d4-ea58-4afe-85b0-6f02e8cf3c22" providerId="ADAL" clId="{CF0EB9FA-FD7F-4DC6-978E-7AD65A2B887D}" dt="2023-07-27T08:17:17.073" v="1936" actId="20577"/>
        <pc:sldMkLst>
          <pc:docMk/>
          <pc:sldMk cId="3553553114" sldId="2147479290"/>
        </pc:sldMkLst>
        <pc:spChg chg="mod">
          <ac:chgData name="Nicolas Delfosse" userId="d965f3d4-ea58-4afe-85b0-6f02e8cf3c22" providerId="ADAL" clId="{CF0EB9FA-FD7F-4DC6-978E-7AD65A2B887D}" dt="2023-07-27T08:17:17.073" v="1936" actId="20577"/>
          <ac:spMkLst>
            <pc:docMk/>
            <pc:sldMk cId="3553553114" sldId="2147479290"/>
            <ac:spMk id="2" creationId="{53998196-46EF-C47A-D311-3DCBC3D8BB9E}"/>
          </ac:spMkLst>
        </pc:spChg>
      </pc:sldChg>
      <pc:sldChg chg="modSp add mod">
        <pc:chgData name="Nicolas Delfosse" userId="d965f3d4-ea58-4afe-85b0-6f02e8cf3c22" providerId="ADAL" clId="{CF0EB9FA-FD7F-4DC6-978E-7AD65A2B887D}" dt="2023-07-27T07:43:09.721" v="1730" actId="20577"/>
        <pc:sldMkLst>
          <pc:docMk/>
          <pc:sldMk cId="4148554574" sldId="2147479291"/>
        </pc:sldMkLst>
        <pc:spChg chg="mod">
          <ac:chgData name="Nicolas Delfosse" userId="d965f3d4-ea58-4afe-85b0-6f02e8cf3c22" providerId="ADAL" clId="{CF0EB9FA-FD7F-4DC6-978E-7AD65A2B887D}" dt="2023-07-27T07:43:09.721" v="1730" actId="20577"/>
          <ac:spMkLst>
            <pc:docMk/>
            <pc:sldMk cId="4148554574" sldId="2147479291"/>
            <ac:spMk id="2" creationId="{53998196-46EF-C47A-D311-3DCBC3D8BB9E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1832491727" sldId="2147479292"/>
        </pc:sldMkLst>
      </pc:sldChg>
      <pc:sldChg chg="modSp add mod">
        <pc:chgData name="Nicolas Delfosse" userId="d965f3d4-ea58-4afe-85b0-6f02e8cf3c22" providerId="ADAL" clId="{CF0EB9FA-FD7F-4DC6-978E-7AD65A2B887D}" dt="2023-07-27T07:43:34.090" v="1766" actId="20577"/>
        <pc:sldMkLst>
          <pc:docMk/>
          <pc:sldMk cId="2527256840" sldId="2147479292"/>
        </pc:sldMkLst>
        <pc:spChg chg="mod">
          <ac:chgData name="Nicolas Delfosse" userId="d965f3d4-ea58-4afe-85b0-6f02e8cf3c22" providerId="ADAL" clId="{CF0EB9FA-FD7F-4DC6-978E-7AD65A2B887D}" dt="2023-07-27T07:43:34.090" v="1766" actId="20577"/>
          <ac:spMkLst>
            <pc:docMk/>
            <pc:sldMk cId="2527256840" sldId="2147479292"/>
            <ac:spMk id="2" creationId="{53998196-46EF-C47A-D311-3DCBC3D8BB9E}"/>
          </ac:spMkLst>
        </pc:spChg>
      </pc:sldChg>
      <pc:sldChg chg="new">
        <pc:chgData name="Nicolas Delfosse" userId="d965f3d4-ea58-4afe-85b0-6f02e8cf3c22" providerId="ADAL" clId="{CF0EB9FA-FD7F-4DC6-978E-7AD65A2B887D}" dt="2023-07-27T07:43:39.590" v="1767" actId="680"/>
        <pc:sldMkLst>
          <pc:docMk/>
          <pc:sldMk cId="3691411575" sldId="2147479293"/>
        </pc:sldMkLst>
      </pc:sldChg>
      <pc:sldChg chg="new">
        <pc:chgData name="Nicolas Delfosse" userId="d965f3d4-ea58-4afe-85b0-6f02e8cf3c22" providerId="ADAL" clId="{CF0EB9FA-FD7F-4DC6-978E-7AD65A2B887D}" dt="2023-07-27T07:43:39.983" v="1768" actId="680"/>
        <pc:sldMkLst>
          <pc:docMk/>
          <pc:sldMk cId="2740805386" sldId="2147479294"/>
        </pc:sldMkLst>
      </pc:sldChg>
      <pc:sldChg chg="del">
        <pc:chgData name="Nicolas Delfosse" userId="d965f3d4-ea58-4afe-85b0-6f02e8cf3c22" providerId="ADAL" clId="{CF0EB9FA-FD7F-4DC6-978E-7AD65A2B887D}" dt="2023-07-27T06:34:27.145" v="197" actId="47"/>
        <pc:sldMkLst>
          <pc:docMk/>
          <pc:sldMk cId="1847134901" sldId="2147479295"/>
        </pc:sldMkLst>
      </pc:sldChg>
      <pc:sldChg chg="add">
        <pc:chgData name="Nicolas Delfosse" userId="d965f3d4-ea58-4afe-85b0-6f02e8cf3c22" providerId="ADAL" clId="{CF0EB9FA-FD7F-4DC6-978E-7AD65A2B887D}" dt="2023-07-27T07:48:01.359" v="1769"/>
        <pc:sldMkLst>
          <pc:docMk/>
          <pc:sldMk cId="2611419660" sldId="2147479295"/>
        </pc:sldMkLst>
      </pc:sldChg>
      <pc:sldChg chg="modSp new del mod">
        <pc:chgData name="Nicolas Delfosse" userId="d965f3d4-ea58-4afe-85b0-6f02e8cf3c22" providerId="ADAL" clId="{CF0EB9FA-FD7F-4DC6-978E-7AD65A2B887D}" dt="2023-07-27T08:16:56.713" v="1917" actId="47"/>
        <pc:sldMkLst>
          <pc:docMk/>
          <pc:sldMk cId="2937802267" sldId="2147479296"/>
        </pc:sldMkLst>
        <pc:spChg chg="mod">
          <ac:chgData name="Nicolas Delfosse" userId="d965f3d4-ea58-4afe-85b0-6f02e8cf3c22" providerId="ADAL" clId="{CF0EB9FA-FD7F-4DC6-978E-7AD65A2B887D}" dt="2023-07-27T08:16:54.887" v="1916" actId="21"/>
          <ac:spMkLst>
            <pc:docMk/>
            <pc:sldMk cId="2937802267" sldId="2147479296"/>
            <ac:spMk id="2" creationId="{F843C2C7-2FAC-6965-FEF6-67394A0EB6CE}"/>
          </ac:spMkLst>
        </pc:spChg>
      </pc:sldChg>
      <pc:sldChg chg="del">
        <pc:chgData name="Nicolas Delfosse" userId="d965f3d4-ea58-4afe-85b0-6f02e8cf3c22" providerId="ADAL" clId="{CF0EB9FA-FD7F-4DC6-978E-7AD65A2B887D}" dt="2023-07-27T06:34:40.094" v="198" actId="47"/>
        <pc:sldMkLst>
          <pc:docMk/>
          <pc:sldMk cId="247426522" sldId="2147479297"/>
        </pc:sldMkLst>
      </pc:sldChg>
      <pc:sldChg chg="new del">
        <pc:chgData name="Nicolas Delfosse" userId="d965f3d4-ea58-4afe-85b0-6f02e8cf3c22" providerId="ADAL" clId="{CF0EB9FA-FD7F-4DC6-978E-7AD65A2B887D}" dt="2023-07-27T08:16:58.577" v="1918" actId="47"/>
        <pc:sldMkLst>
          <pc:docMk/>
          <pc:sldMk cId="2958635702" sldId="2147479297"/>
        </pc:sldMkLst>
      </pc:sldChg>
      <pc:sldChg chg="modSp new mod">
        <pc:chgData name="Nicolas Delfosse" userId="d965f3d4-ea58-4afe-85b0-6f02e8cf3c22" providerId="ADAL" clId="{CF0EB9FA-FD7F-4DC6-978E-7AD65A2B887D}" dt="2023-07-27T08:17:00.082" v="1919"/>
        <pc:sldMkLst>
          <pc:docMk/>
          <pc:sldMk cId="2772667764" sldId="2147479298"/>
        </pc:sldMkLst>
        <pc:spChg chg="mod">
          <ac:chgData name="Nicolas Delfosse" userId="d965f3d4-ea58-4afe-85b0-6f02e8cf3c22" providerId="ADAL" clId="{CF0EB9FA-FD7F-4DC6-978E-7AD65A2B887D}" dt="2023-07-27T08:17:00.082" v="1919"/>
          <ac:spMkLst>
            <pc:docMk/>
            <pc:sldMk cId="2772667764" sldId="2147479298"/>
            <ac:spMk id="2" creationId="{9B4C93A4-3D4A-3923-661B-E73FF4FEDE85}"/>
          </ac:spMkLst>
        </pc:spChg>
      </pc:sldChg>
      <pc:sldChg chg="modSp new mod">
        <pc:chgData name="Nicolas Delfosse" userId="d965f3d4-ea58-4afe-85b0-6f02e8cf3c22" providerId="ADAL" clId="{CF0EB9FA-FD7F-4DC6-978E-7AD65A2B887D}" dt="2023-07-27T08:26:47.110" v="2398" actId="207"/>
        <pc:sldMkLst>
          <pc:docMk/>
          <pc:sldMk cId="2403145558" sldId="2147479299"/>
        </pc:sldMkLst>
        <pc:spChg chg="mod">
          <ac:chgData name="Nicolas Delfosse" userId="d965f3d4-ea58-4afe-85b0-6f02e8cf3c22" providerId="ADAL" clId="{CF0EB9FA-FD7F-4DC6-978E-7AD65A2B887D}" dt="2023-07-27T08:26:47.110" v="2398" actId="207"/>
          <ac:spMkLst>
            <pc:docMk/>
            <pc:sldMk cId="2403145558" sldId="2147479299"/>
            <ac:spMk id="2" creationId="{502132BA-44BE-8134-25EA-C0BA6205B922}"/>
          </ac:spMkLst>
        </pc:spChg>
        <pc:spChg chg="mod">
          <ac:chgData name="Nicolas Delfosse" userId="d965f3d4-ea58-4afe-85b0-6f02e8cf3c22" providerId="ADAL" clId="{CF0EB9FA-FD7F-4DC6-978E-7AD65A2B887D}" dt="2023-07-27T08:26:39.512" v="2397" actId="20577"/>
          <ac:spMkLst>
            <pc:docMk/>
            <pc:sldMk cId="2403145558" sldId="2147479299"/>
            <ac:spMk id="3" creationId="{386561AC-6266-0013-EA34-D61FB79FDD70}"/>
          </ac:spMkLst>
        </pc:spChg>
      </pc:sldChg>
      <pc:sldChg chg="modSp new mod">
        <pc:chgData name="Nicolas Delfosse" userId="d965f3d4-ea58-4afe-85b0-6f02e8cf3c22" providerId="ADAL" clId="{CF0EB9FA-FD7F-4DC6-978E-7AD65A2B887D}" dt="2023-07-27T08:27:34.107" v="2460" actId="207"/>
        <pc:sldMkLst>
          <pc:docMk/>
          <pc:sldMk cId="3631415291" sldId="2147479300"/>
        </pc:sldMkLst>
        <pc:spChg chg="mod">
          <ac:chgData name="Nicolas Delfosse" userId="d965f3d4-ea58-4afe-85b0-6f02e8cf3c22" providerId="ADAL" clId="{CF0EB9FA-FD7F-4DC6-978E-7AD65A2B887D}" dt="2023-07-27T08:27:34.107" v="2460" actId="207"/>
          <ac:spMkLst>
            <pc:docMk/>
            <pc:sldMk cId="3631415291" sldId="2147479300"/>
            <ac:spMk id="2" creationId="{D781FB1C-E3F7-57A0-CD36-897984E5D444}"/>
          </ac:spMkLst>
        </pc:spChg>
      </pc:sldChg>
      <pc:sldChg chg="modSp new mod">
        <pc:chgData name="Nicolas Delfosse" userId="d965f3d4-ea58-4afe-85b0-6f02e8cf3c22" providerId="ADAL" clId="{CF0EB9FA-FD7F-4DC6-978E-7AD65A2B887D}" dt="2023-07-27T08:31:06.001" v="2685" actId="20577"/>
        <pc:sldMkLst>
          <pc:docMk/>
          <pc:sldMk cId="883795631" sldId="2147479301"/>
        </pc:sldMkLst>
        <pc:spChg chg="mod">
          <ac:chgData name="Nicolas Delfosse" userId="d965f3d4-ea58-4afe-85b0-6f02e8cf3c22" providerId="ADAL" clId="{CF0EB9FA-FD7F-4DC6-978E-7AD65A2B887D}" dt="2023-07-27T08:30:21.397" v="2619" actId="20577"/>
          <ac:spMkLst>
            <pc:docMk/>
            <pc:sldMk cId="883795631" sldId="2147479301"/>
            <ac:spMk id="2" creationId="{4ED37773-966D-1728-D101-9289AF5AEE52}"/>
          </ac:spMkLst>
        </pc:spChg>
        <pc:spChg chg="mod">
          <ac:chgData name="Nicolas Delfosse" userId="d965f3d4-ea58-4afe-85b0-6f02e8cf3c22" providerId="ADAL" clId="{CF0EB9FA-FD7F-4DC6-978E-7AD65A2B887D}" dt="2023-07-27T08:31:06.001" v="2685" actId="20577"/>
          <ac:spMkLst>
            <pc:docMk/>
            <pc:sldMk cId="883795631" sldId="2147479301"/>
            <ac:spMk id="3" creationId="{0C86F9FB-540C-6243-1FFC-7772C65D05CB}"/>
          </ac:spMkLst>
        </pc:spChg>
      </pc:sldChg>
      <pc:sldChg chg="addSp modSp new mod">
        <pc:chgData name="Nicolas Delfosse" userId="d965f3d4-ea58-4afe-85b0-6f02e8cf3c22" providerId="ADAL" clId="{CF0EB9FA-FD7F-4DC6-978E-7AD65A2B887D}" dt="2023-07-27T08:48:47.798" v="3182" actId="20577"/>
        <pc:sldMkLst>
          <pc:docMk/>
          <pc:sldMk cId="1592055748" sldId="2147479302"/>
        </pc:sldMkLst>
        <pc:spChg chg="mod">
          <ac:chgData name="Nicolas Delfosse" userId="d965f3d4-ea58-4afe-85b0-6f02e8cf3c22" providerId="ADAL" clId="{CF0EB9FA-FD7F-4DC6-978E-7AD65A2B887D}" dt="2023-07-27T08:34:21.193" v="2875" actId="20577"/>
          <ac:spMkLst>
            <pc:docMk/>
            <pc:sldMk cId="1592055748" sldId="2147479302"/>
            <ac:spMk id="2" creationId="{5D00AF49-C108-DE5B-9F1C-9907997B5029}"/>
          </ac:spMkLst>
        </pc:spChg>
        <pc:spChg chg="mod">
          <ac:chgData name="Nicolas Delfosse" userId="d965f3d4-ea58-4afe-85b0-6f02e8cf3c22" providerId="ADAL" clId="{CF0EB9FA-FD7F-4DC6-978E-7AD65A2B887D}" dt="2023-07-27T08:34:23.224" v="2877" actId="20577"/>
          <ac:spMkLst>
            <pc:docMk/>
            <pc:sldMk cId="1592055748" sldId="2147479302"/>
            <ac:spMk id="3" creationId="{A29C2C8D-1174-DDE5-FFCA-EBBBE2926BE3}"/>
          </ac:spMkLst>
        </pc:spChg>
        <pc:spChg chg="add mod">
          <ac:chgData name="Nicolas Delfosse" userId="d965f3d4-ea58-4afe-85b0-6f02e8cf3c22" providerId="ADAL" clId="{CF0EB9FA-FD7F-4DC6-978E-7AD65A2B887D}" dt="2023-07-27T08:48:47.798" v="3182" actId="20577"/>
          <ac:spMkLst>
            <pc:docMk/>
            <pc:sldMk cId="1592055748" sldId="2147479302"/>
            <ac:spMk id="5" creationId="{C8A3C1C3-91DD-FCE6-E1F9-0700C113FA77}"/>
          </ac:spMkLst>
        </pc:spChg>
      </pc:sldChg>
      <pc:sldChg chg="modSp new mod">
        <pc:chgData name="Nicolas Delfosse" userId="d965f3d4-ea58-4afe-85b0-6f02e8cf3c22" providerId="ADAL" clId="{CF0EB9FA-FD7F-4DC6-978E-7AD65A2B887D}" dt="2023-07-27T08:34:53.699" v="2939" actId="20577"/>
        <pc:sldMkLst>
          <pc:docMk/>
          <pc:sldMk cId="934182101" sldId="2147479303"/>
        </pc:sldMkLst>
        <pc:spChg chg="mod">
          <ac:chgData name="Nicolas Delfosse" userId="d965f3d4-ea58-4afe-85b0-6f02e8cf3c22" providerId="ADAL" clId="{CF0EB9FA-FD7F-4DC6-978E-7AD65A2B887D}" dt="2023-07-27T08:34:53.699" v="2939" actId="20577"/>
          <ac:spMkLst>
            <pc:docMk/>
            <pc:sldMk cId="934182101" sldId="2147479303"/>
            <ac:spMk id="2" creationId="{10A5384E-052B-B44C-151D-408E60AED54C}"/>
          </ac:spMkLst>
        </pc:spChg>
      </pc:sldChg>
      <pc:sldChg chg="modSp new del mod">
        <pc:chgData name="Nicolas Delfosse" userId="d965f3d4-ea58-4afe-85b0-6f02e8cf3c22" providerId="ADAL" clId="{CF0EB9FA-FD7F-4DC6-978E-7AD65A2B887D}" dt="2023-07-27T09:11:49.182" v="3865" actId="47"/>
        <pc:sldMkLst>
          <pc:docMk/>
          <pc:sldMk cId="835320084" sldId="2147479304"/>
        </pc:sldMkLst>
        <pc:spChg chg="mod">
          <ac:chgData name="Nicolas Delfosse" userId="d965f3d4-ea58-4afe-85b0-6f02e8cf3c22" providerId="ADAL" clId="{CF0EB9FA-FD7F-4DC6-978E-7AD65A2B887D}" dt="2023-07-27T08:49:27.917" v="3190" actId="20577"/>
          <ac:spMkLst>
            <pc:docMk/>
            <pc:sldMk cId="835320084" sldId="2147479304"/>
            <ac:spMk id="2" creationId="{08337827-652F-2F36-F701-DE440DE398AD}"/>
          </ac:spMkLst>
        </pc:spChg>
      </pc:sldChg>
      <pc:sldChg chg="modSp new mod">
        <pc:chgData name="Nicolas Delfosse" userId="d965f3d4-ea58-4afe-85b0-6f02e8cf3c22" providerId="ADAL" clId="{CF0EB9FA-FD7F-4DC6-978E-7AD65A2B887D}" dt="2023-07-27T08:50:34.773" v="3233" actId="20577"/>
        <pc:sldMkLst>
          <pc:docMk/>
          <pc:sldMk cId="2629032759" sldId="2147479305"/>
        </pc:sldMkLst>
        <pc:spChg chg="mod">
          <ac:chgData name="Nicolas Delfosse" userId="d965f3d4-ea58-4afe-85b0-6f02e8cf3c22" providerId="ADAL" clId="{CF0EB9FA-FD7F-4DC6-978E-7AD65A2B887D}" dt="2023-07-27T08:50:34.773" v="3233" actId="20577"/>
          <ac:spMkLst>
            <pc:docMk/>
            <pc:sldMk cId="2629032759" sldId="2147479305"/>
            <ac:spMk id="2" creationId="{8061704B-82A0-200D-793E-E53DF76CED7A}"/>
          </ac:spMkLst>
        </pc:spChg>
      </pc:sldChg>
      <pc:sldChg chg="modSp new mod">
        <pc:chgData name="Nicolas Delfosse" userId="d965f3d4-ea58-4afe-85b0-6f02e8cf3c22" providerId="ADAL" clId="{CF0EB9FA-FD7F-4DC6-978E-7AD65A2B887D}" dt="2023-07-27T08:51:51.957" v="3267" actId="20577"/>
        <pc:sldMkLst>
          <pc:docMk/>
          <pc:sldMk cId="1070727491" sldId="2147479306"/>
        </pc:sldMkLst>
        <pc:spChg chg="mod">
          <ac:chgData name="Nicolas Delfosse" userId="d965f3d4-ea58-4afe-85b0-6f02e8cf3c22" providerId="ADAL" clId="{CF0EB9FA-FD7F-4DC6-978E-7AD65A2B887D}" dt="2023-07-27T08:51:51.957" v="3267" actId="20577"/>
          <ac:spMkLst>
            <pc:docMk/>
            <pc:sldMk cId="1070727491" sldId="2147479306"/>
            <ac:spMk id="2" creationId="{1A0A080B-F5DD-F06A-EB9A-08AE9B05F6FD}"/>
          </ac:spMkLst>
        </pc:spChg>
      </pc:sldChg>
      <pc:sldChg chg="modSp new mod">
        <pc:chgData name="Nicolas Delfosse" userId="d965f3d4-ea58-4afe-85b0-6f02e8cf3c22" providerId="ADAL" clId="{CF0EB9FA-FD7F-4DC6-978E-7AD65A2B887D}" dt="2023-07-27T08:54:25.549" v="3319" actId="20577"/>
        <pc:sldMkLst>
          <pc:docMk/>
          <pc:sldMk cId="3520227970" sldId="2147479307"/>
        </pc:sldMkLst>
        <pc:spChg chg="mod">
          <ac:chgData name="Nicolas Delfosse" userId="d965f3d4-ea58-4afe-85b0-6f02e8cf3c22" providerId="ADAL" clId="{CF0EB9FA-FD7F-4DC6-978E-7AD65A2B887D}" dt="2023-07-27T08:54:25.549" v="3319" actId="20577"/>
          <ac:spMkLst>
            <pc:docMk/>
            <pc:sldMk cId="3520227970" sldId="2147479307"/>
            <ac:spMk id="2" creationId="{8CEDC057-19BC-6815-3577-4D25DB827167}"/>
          </ac:spMkLst>
        </pc:spChg>
      </pc:sldChg>
      <pc:sldChg chg="modSp new mod">
        <pc:chgData name="Nicolas Delfosse" userId="d965f3d4-ea58-4afe-85b0-6f02e8cf3c22" providerId="ADAL" clId="{CF0EB9FA-FD7F-4DC6-978E-7AD65A2B887D}" dt="2023-07-27T09:02:59.631" v="3863" actId="20577"/>
        <pc:sldMkLst>
          <pc:docMk/>
          <pc:sldMk cId="1661774511" sldId="2147479308"/>
        </pc:sldMkLst>
        <pc:spChg chg="mod">
          <ac:chgData name="Nicolas Delfosse" userId="d965f3d4-ea58-4afe-85b0-6f02e8cf3c22" providerId="ADAL" clId="{CF0EB9FA-FD7F-4DC6-978E-7AD65A2B887D}" dt="2023-07-27T09:02:59.631" v="3863" actId="20577"/>
          <ac:spMkLst>
            <pc:docMk/>
            <pc:sldMk cId="1661774511" sldId="2147479308"/>
            <ac:spMk id="2" creationId="{E1C7730B-4E26-805A-4020-CE7C94B9ABA8}"/>
          </ac:spMkLst>
        </pc:spChg>
        <pc:spChg chg="mod">
          <ac:chgData name="Nicolas Delfosse" userId="d965f3d4-ea58-4afe-85b0-6f02e8cf3c22" providerId="ADAL" clId="{CF0EB9FA-FD7F-4DC6-978E-7AD65A2B887D}" dt="2023-07-27T09:02:24.767" v="3802" actId="20577"/>
          <ac:spMkLst>
            <pc:docMk/>
            <pc:sldMk cId="1661774511" sldId="2147479308"/>
            <ac:spMk id="3" creationId="{1D767664-95C0-8EDA-738C-4DA3DA396624}"/>
          </ac:spMkLst>
        </pc:spChg>
      </pc:sldChg>
      <pc:sldChg chg="modSp new mod">
        <pc:chgData name="Nicolas Delfosse" userId="d965f3d4-ea58-4afe-85b0-6f02e8cf3c22" providerId="ADAL" clId="{CF0EB9FA-FD7F-4DC6-978E-7AD65A2B887D}" dt="2023-07-27T09:15:22.908" v="4221" actId="207"/>
        <pc:sldMkLst>
          <pc:docMk/>
          <pc:sldMk cId="3091466614" sldId="2147479309"/>
        </pc:sldMkLst>
        <pc:spChg chg="mod">
          <ac:chgData name="Nicolas Delfosse" userId="d965f3d4-ea58-4afe-85b0-6f02e8cf3c22" providerId="ADAL" clId="{CF0EB9FA-FD7F-4DC6-978E-7AD65A2B887D}" dt="2023-07-27T09:12:05.704" v="3881" actId="20577"/>
          <ac:spMkLst>
            <pc:docMk/>
            <pc:sldMk cId="3091466614" sldId="2147479309"/>
            <ac:spMk id="2" creationId="{3D5CE056-022A-3B10-893D-D12BFA9705EF}"/>
          </ac:spMkLst>
        </pc:spChg>
        <pc:spChg chg="mod">
          <ac:chgData name="Nicolas Delfosse" userId="d965f3d4-ea58-4afe-85b0-6f02e8cf3c22" providerId="ADAL" clId="{CF0EB9FA-FD7F-4DC6-978E-7AD65A2B887D}" dt="2023-07-27T09:15:22.908" v="4221" actId="207"/>
          <ac:spMkLst>
            <pc:docMk/>
            <pc:sldMk cId="3091466614" sldId="2147479309"/>
            <ac:spMk id="3" creationId="{76E7B65C-8F06-4F5A-82CC-60BA7AD2984C}"/>
          </ac:spMkLst>
        </pc:spChg>
      </pc:sldChg>
      <pc:sldMasterChg chg="addSldLayout delSldLayout">
        <pc:chgData name="Nicolas Delfosse" userId="d965f3d4-ea58-4afe-85b0-6f02e8cf3c22" providerId="ADAL" clId="{CF0EB9FA-FD7F-4DC6-978E-7AD65A2B887D}" dt="2023-07-27T08:06:39.433" v="1805" actId="47"/>
        <pc:sldMasterMkLst>
          <pc:docMk/>
          <pc:sldMasterMk cId="3146644613" sldId="2147483648"/>
        </pc:sldMasterMkLst>
        <pc:sldLayoutChg chg="add del">
          <pc:chgData name="Nicolas Delfosse" userId="d965f3d4-ea58-4afe-85b0-6f02e8cf3c22" providerId="ADAL" clId="{CF0EB9FA-FD7F-4DC6-978E-7AD65A2B887D}" dt="2023-07-27T08:06:39.433" v="1805" actId="47"/>
          <pc:sldLayoutMkLst>
            <pc:docMk/>
            <pc:sldMasterMk cId="3146644613" sldId="2147483648"/>
            <pc:sldLayoutMk cId="1335107538" sldId="2147483660"/>
          </pc:sldLayoutMkLst>
        </pc:sldLayoutChg>
        <pc:sldLayoutChg chg="del">
          <pc:chgData name="Nicolas Delfosse" userId="d965f3d4-ea58-4afe-85b0-6f02e8cf3c22" providerId="ADAL" clId="{CF0EB9FA-FD7F-4DC6-978E-7AD65A2B887D}" dt="2023-07-27T07:43:12.237" v="1731" actId="47"/>
          <pc:sldLayoutMkLst>
            <pc:docMk/>
            <pc:sldMasterMk cId="3146644613" sldId="2147483648"/>
            <pc:sldLayoutMk cId="2720913831" sldId="2147483660"/>
          </pc:sldLayoutMkLst>
        </pc:sldLayoutChg>
        <pc:sldLayoutChg chg="del">
          <pc:chgData name="Nicolas Delfosse" userId="d965f3d4-ea58-4afe-85b0-6f02e8cf3c22" providerId="ADAL" clId="{CF0EB9FA-FD7F-4DC6-978E-7AD65A2B887D}" dt="2023-07-27T06:34:40.094" v="198" actId="47"/>
          <pc:sldLayoutMkLst>
            <pc:docMk/>
            <pc:sldMasterMk cId="3146644613" sldId="2147483648"/>
            <pc:sldLayoutMk cId="3618091348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B759E-D4E2-4A6F-B658-888180859A89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7C7C-C588-48E4-AA16-89EF44DCD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5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9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94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6A1975-C72B-4EB0-9498-4CF0DBD1EA5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2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D7C7C-C588-48E4-AA16-89EF44DCD64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2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FAE3-38CF-B5B6-3251-1C3A1E445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5124D-DC72-3AE2-944D-6366E6E9D6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ED49-BBAC-4572-6E1F-051237CDA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9440D-9B7B-0636-BA3D-04E759B7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266C9-F3DA-E261-89EE-E0A43E2A3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647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32EA-150D-58CD-B0E1-CD36AC88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760D49-4AEA-585C-E5D4-C675218AE5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3F431-FFAE-EC69-9727-039F8326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288FB-D6FE-AC4B-E51A-DD5BD4F55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1A3F5-20CB-D4DC-7A6E-1E612D912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7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0129AE-D2B2-FD73-DB87-30E43578C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B07D2-F1DD-A9E5-76AF-9C69BAD6C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068D5-857C-2DC7-601A-0FC153685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A8AFD-6F17-02CE-0EF3-4236E185D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C8B9C7-3178-E160-3014-630817B4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4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and 1-column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3DA1D4F-8E32-4565-B8A5-4742E4711E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8000" y="1447800"/>
            <a:ext cx="2597150" cy="490220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add text, use text indent to set list levels and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236254E-E0AA-4943-AE71-D11C6BC67F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000" y="878863"/>
            <a:ext cx="4336700" cy="22307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Add subtitle or space to hide subtitle placeholder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8776793-7350-DBA7-7F62-08EF70824B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084288" y="6463308"/>
            <a:ext cx="957783" cy="205185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© Microsoft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5B564D-B383-CCB6-C5A9-0F97CEEDF0F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BADEE3D-0278-407E-AD18-40D5631E19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E2482-3627-EB1C-CA7D-09557E31D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475488"/>
            <a:ext cx="3861784" cy="3693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469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68">
          <p15:clr>
            <a:srgbClr val="FBAE40"/>
          </p15:clr>
        </p15:guide>
        <p15:guide id="2" pos="2928">
          <p15:clr>
            <a:srgbClr val="FBAE40"/>
          </p15:clr>
        </p15:guide>
        <p15:guide id="3" pos="31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AF06A-42EA-BA6F-0455-BB1591D54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184C-2CF7-7DCB-2B85-72D58D069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974C8-51E9-08B9-9DCF-4038B97E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BC40E-C2F1-BAE8-8E3C-973BF040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75BAC-4895-9C33-DCC1-6B6B8538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91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3976D-57FE-8D3D-20DF-6072AC1B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8DCE3-C654-A3FA-B12B-5D2D915AD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8E0E9-4A07-AAB3-4296-3E77AAC3C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36F4D-B68C-2F9A-1CAE-5AF4D8BE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1361C-4616-C8A2-A4D3-07232DC4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19C6-A23B-B400-09DD-CF2C6AD5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BB450-4F56-440C-4CBC-5DFF711F6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71F04-59A8-B450-0FFB-F34E7A01A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2C1794-9FE4-BDDE-53FD-AF5E02CB8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1584E-CD68-3881-701C-9E0067BD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04F24-19D5-3B68-FCBA-8E70F2B8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7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C4A7C-83C2-47A5-52B0-7CABA6A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F56514-4F92-A6CF-E78A-DCAECE188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7D214-DF75-9525-C95A-31121E221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B3805-90D7-D6DE-DA69-3481BF94D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22F172-EBAF-76B0-564F-CACE848F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96ED52-E86A-3A6B-A7F6-99F3FF50E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82349-5387-7314-E654-C71A1230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59911A-2958-EE85-DD09-1E5A1B4A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7FB5-5281-C997-DC3D-65551A8BC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41E364-1AA3-77B0-1B05-4A7F269D9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E8D5C3-5687-5315-C16C-C972D5CC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F02DE-B3D5-3522-AE1E-EB45423FF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6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B92E4-6F99-1955-E43D-A645D881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50EED-8C0C-DE4C-AA06-F71E3E586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3ACF5F-7266-D1FB-8217-0443EA93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3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FBE3D-08D4-D118-DF9F-6F71978B4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61A8-C75B-4DD6-9FD4-4CE1372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65CD0-CABB-0D2B-CEE7-669175FC1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4A676E-B676-25F4-6122-6F6B82510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1E2AC5-9082-70CA-1A4A-BD664A856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300F8-616C-1AA2-85DD-B216A15A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893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E2D9-60F6-060B-CDD0-07FEF97A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A7163-4794-69CD-F089-728A395543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A3CDA-5BDD-C013-1369-7895B9C68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549E7-146B-9846-3969-77E8DCBF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4E81E4-A83B-DED7-8AB1-042E0AE2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D7B7E-6D0D-87C4-130E-ECAFA1DB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7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3C39F-DFE9-7BB5-FEF1-2EB3502EA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380C7-9FAC-CC6E-77CA-389397819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76A9D9-FA92-3C96-0BED-0FB9D28D13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477193-232B-4DCB-8D41-1B15CB5FDDEC}" type="datetimeFigureOut">
              <a:rPr lang="en-US" smtClean="0"/>
              <a:t>7/29/2023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A5E2E-945A-6BF4-8C90-EA5F0CD6B7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442A1-8617-FF32-3823-084FA34B2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A85A16-7E1F-40F4-B75B-134DE60E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4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0.png"/><Relationship Id="rId3" Type="http://schemas.openxmlformats.org/officeDocument/2006/relationships/image" Target="../media/image380.png"/><Relationship Id="rId7" Type="http://schemas.openxmlformats.org/officeDocument/2006/relationships/image" Target="../media/image4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400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0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0.png"/><Relationship Id="rId4" Type="http://schemas.openxmlformats.org/officeDocument/2006/relationships/image" Target="../media/image450.png"/><Relationship Id="rId9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arxiv.org/abs/2109.14609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rxiv.org/abs/2009.039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0.png"/><Relationship Id="rId7" Type="http://schemas.openxmlformats.org/officeDocument/2006/relationships/image" Target="../media/image7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11.png"/><Relationship Id="rId5" Type="http://schemas.openxmlformats.org/officeDocument/2006/relationships/image" Target="../media/image52.png"/><Relationship Id="rId10" Type="http://schemas.openxmlformats.org/officeDocument/2006/relationships/image" Target="../media/image10.png"/><Relationship Id="rId4" Type="http://schemas.openxmlformats.org/officeDocument/2006/relationships/image" Target="../media/image411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6.png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15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4.png"/><Relationship Id="rId5" Type="http://schemas.openxmlformats.org/officeDocument/2006/relationships/image" Target="NULL"/><Relationship Id="rId10" Type="http://schemas.openxmlformats.org/officeDocument/2006/relationships/image" Target="../media/image13.png"/><Relationship Id="rId4" Type="http://schemas.openxmlformats.org/officeDocument/2006/relationships/image" Target="NUL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BF0EE-E77A-0E50-B137-D05E8CEE51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Quantum LDPC codes</a:t>
            </a:r>
            <a:br>
              <a:rPr lang="en-US" dirty="0"/>
            </a:br>
            <a:r>
              <a:rPr lang="en-US" dirty="0"/>
              <a:t>Lecture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EEE667-B901-969C-BF87-237CFFDE8D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Nicolas Delfosse</a:t>
            </a:r>
          </a:p>
          <a:p>
            <a:r>
              <a:rPr lang="en-US" dirty="0"/>
              <a:t>Microsoft</a:t>
            </a:r>
          </a:p>
          <a:p>
            <a:endParaRPr lang="en-US" dirty="0"/>
          </a:p>
          <a:p>
            <a:r>
              <a:rPr lang="en-US" dirty="0"/>
              <a:t>PCMI Summer School 2023</a:t>
            </a:r>
          </a:p>
          <a:p>
            <a:r>
              <a:rPr lang="en-US" dirty="0"/>
              <a:t>July 28</a:t>
            </a:r>
            <a:r>
              <a:rPr lang="en-US" baseline="30000" dirty="0"/>
              <a:t>th</a:t>
            </a:r>
            <a:r>
              <a:rPr lang="en-US" dirty="0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79330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83F6A-2476-736B-8D8D-854C654AA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Tensor codes of two classical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26627-AC39-7F89-633E-1CBAA683AD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Def</a:t>
                </a:r>
                <a:r>
                  <a:rPr lang="en-US" dirty="0"/>
                  <a:t>. A </a:t>
                </a:r>
                <a:r>
                  <a:rPr lang="en-US" dirty="0">
                    <a:solidFill>
                      <a:srgbClr val="FF0000"/>
                    </a:solidFill>
                  </a:rPr>
                  <a:t>codeword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bitstring forming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matrix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</a:p>
              <a:p>
                <a:r>
                  <a:rPr lang="en-US" dirty="0"/>
                  <a:t>each column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r>
                  <a:rPr lang="en-US" dirty="0"/>
                  <a:t>each row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Ex.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is in the product of the Hamming code and the 3-repetition code.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Prop</a:t>
                </a:r>
                <a:r>
                  <a:rPr lang="en-US" dirty="0"/>
                  <a:t>. The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parameters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526627-AC39-7F89-633E-1CBAA683AD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08D66B37-BCFB-0B76-5AD0-C8F897573D51}"/>
              </a:ext>
            </a:extLst>
          </p:cNvPr>
          <p:cNvGrpSpPr/>
          <p:nvPr/>
        </p:nvGrpSpPr>
        <p:grpSpPr>
          <a:xfrm>
            <a:off x="8139837" y="3516805"/>
            <a:ext cx="3676256" cy="1758352"/>
            <a:chOff x="8047688" y="2800733"/>
            <a:chExt cx="3676256" cy="175835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DBF637C-6E77-8A99-4FF9-8E25E52F7D40}"/>
                </a:ext>
              </a:extLst>
            </p:cNvPr>
            <p:cNvGrpSpPr/>
            <p:nvPr/>
          </p:nvGrpSpPr>
          <p:grpSpPr>
            <a:xfrm>
              <a:off x="8144776" y="3200036"/>
              <a:ext cx="3484482" cy="1359049"/>
              <a:chOff x="838200" y="3346224"/>
              <a:chExt cx="3484482" cy="135904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E3924550-14EC-2905-DB75-083FE4D15CDF}"/>
                  </a:ext>
                </a:extLst>
              </p:cNvPr>
              <p:cNvGrpSpPr/>
              <p:nvPr/>
            </p:nvGrpSpPr>
            <p:grpSpPr>
              <a:xfrm>
                <a:off x="838200" y="3346224"/>
                <a:ext cx="3484482" cy="1351010"/>
                <a:chOff x="746760" y="2260870"/>
                <a:chExt cx="3484482" cy="1351010"/>
              </a:xfrm>
            </p:grpSpPr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7AF8EAA0-97CB-F457-37DE-2883B16AA08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A9F353A4-A76A-E9C7-AA85-6BCE0831857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6161AEB3-1D80-16A1-EFC0-B10DA89476C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6BA37C35-187D-CE34-F8BE-0FE505FCED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F522FCB-E074-5EB9-F22E-745F2BB33D1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855CABE7-CA8B-E612-48D2-8FCF998F97D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050244" y="3429000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0CC3E83E-FA80-DD48-6C69-BCD1C77C88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7C8EBF8F-49E3-4B6D-999B-36E2390011F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C725559F-43FF-6EA0-39CB-FD447C6CF9D9}"/>
                    </a:ext>
                  </a:extLst>
                </p:cNvPr>
                <p:cNvCxnSpPr>
                  <a:cxnSpLocks/>
                  <a:stCxn id="49" idx="0"/>
                  <a:endCxn id="51" idx="0"/>
                </p:cNvCxnSpPr>
                <p:nvPr/>
              </p:nvCxnSpPr>
              <p:spPr>
                <a:xfrm flipV="1">
                  <a:off x="3141684" y="2443750"/>
                  <a:ext cx="998118" cy="98525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0EBAB11C-363C-B49A-55D9-F3075477F8E4}"/>
                    </a:ext>
                  </a:extLst>
                </p:cNvPr>
                <p:cNvCxnSpPr>
                  <a:cxnSpLocks/>
                  <a:stCxn id="49" idx="0"/>
                  <a:endCxn id="48" idx="0"/>
                </p:cNvCxnSpPr>
                <p:nvPr/>
              </p:nvCxnSpPr>
              <p:spPr>
                <a:xfrm flipH="1" flipV="1">
                  <a:off x="3039270" y="2453764"/>
                  <a:ext cx="102414" cy="975236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94418F6-4F9B-B023-FC5C-673F588D8A0E}"/>
                    </a:ext>
                  </a:extLst>
                </p:cNvPr>
                <p:cNvCxnSpPr>
                  <a:cxnSpLocks/>
                  <a:stCxn id="49" idx="0"/>
                  <a:endCxn id="46" idx="1"/>
                </p:cNvCxnSpPr>
                <p:nvPr/>
              </p:nvCxnSpPr>
              <p:spPr>
                <a:xfrm flipH="1" flipV="1">
                  <a:off x="2003395" y="2436995"/>
                  <a:ext cx="1138289" cy="99200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>
                  <a:extLst>
                    <a:ext uri="{FF2B5EF4-FFF2-40B4-BE49-F238E27FC236}">
                      <a16:creationId xmlns:a16="http://schemas.microsoft.com/office/drawing/2014/main" id="{6E9847CE-83E7-8E81-3886-02624DFC94C5}"/>
                    </a:ext>
                  </a:extLst>
                </p:cNvPr>
                <p:cNvCxnSpPr>
                  <a:cxnSpLocks/>
                  <a:stCxn id="49" idx="0"/>
                  <a:endCxn id="44" idx="7"/>
                </p:cNvCxnSpPr>
                <p:nvPr/>
              </p:nvCxnSpPr>
              <p:spPr>
                <a:xfrm flipH="1" flipV="1">
                  <a:off x="773542" y="2428956"/>
                  <a:ext cx="2368142" cy="1000044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9FDAECF-966C-036E-4B37-10C5CD4F98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472869" y="4522393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B12ED77-DCEC-5E2D-3E15-704043B497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15028" y="4514354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7C75C7C-F878-65E8-6A92-88613A0E4D0B}"/>
                  </a:ext>
                </a:extLst>
              </p:cNvPr>
              <p:cNvCxnSpPr>
                <a:cxnSpLocks/>
                <a:stCxn id="35" idx="0"/>
                <a:endCxn id="44" idx="0"/>
              </p:cNvCxnSpPr>
              <p:nvPr/>
            </p:nvCxnSpPr>
            <p:spPr>
              <a:xfrm flipH="1" flipV="1">
                <a:off x="929640" y="3541092"/>
                <a:ext cx="976828" cy="97326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2FED547-0BCF-0D8E-7FF4-7187C912663F}"/>
                  </a:ext>
                </a:extLst>
              </p:cNvPr>
              <p:cNvCxnSpPr>
                <a:cxnSpLocks/>
                <a:stCxn id="35" idx="0"/>
                <a:endCxn id="45" idx="0"/>
              </p:cNvCxnSpPr>
              <p:nvPr/>
            </p:nvCxnSpPr>
            <p:spPr>
              <a:xfrm flipH="1" flipV="1">
                <a:off x="1479909" y="3539118"/>
                <a:ext cx="426559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F36F19C-DAB5-2734-EF54-7ED60EBB3E3F}"/>
                  </a:ext>
                </a:extLst>
              </p:cNvPr>
              <p:cNvCxnSpPr>
                <a:cxnSpLocks/>
                <a:stCxn id="35" idx="0"/>
                <a:endCxn id="46" idx="0"/>
              </p:cNvCxnSpPr>
              <p:nvPr/>
            </p:nvCxnSpPr>
            <p:spPr>
              <a:xfrm flipV="1">
                <a:off x="1906468" y="3549131"/>
                <a:ext cx="123709" cy="96522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88E587E-DB95-5A3C-542D-99855D1B6ADB}"/>
                  </a:ext>
                </a:extLst>
              </p:cNvPr>
              <p:cNvCxnSpPr>
                <a:cxnSpLocks/>
                <a:stCxn id="35" idx="0"/>
                <a:endCxn id="47" idx="0"/>
              </p:cNvCxnSpPr>
              <p:nvPr/>
            </p:nvCxnSpPr>
            <p:spPr>
              <a:xfrm flipV="1">
                <a:off x="1906468" y="3549132"/>
                <a:ext cx="673976" cy="96522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02921E19-8234-11D8-C3C6-E7A099C52F2C}"/>
                  </a:ext>
                </a:extLst>
              </p:cNvPr>
              <p:cNvCxnSpPr>
                <a:cxnSpLocks/>
                <a:stCxn id="34" idx="0"/>
                <a:endCxn id="44" idx="0"/>
              </p:cNvCxnSpPr>
              <p:nvPr/>
            </p:nvCxnSpPr>
            <p:spPr>
              <a:xfrm flipH="1" flipV="1">
                <a:off x="929640" y="3541092"/>
                <a:ext cx="1634669" cy="98130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7A34446E-93A4-0B01-64EA-4128ADC7C3CB}"/>
                  </a:ext>
                </a:extLst>
              </p:cNvPr>
              <p:cNvCxnSpPr>
                <a:cxnSpLocks/>
                <a:stCxn id="34" idx="0"/>
                <a:endCxn id="45" idx="0"/>
              </p:cNvCxnSpPr>
              <p:nvPr/>
            </p:nvCxnSpPr>
            <p:spPr>
              <a:xfrm flipH="1" flipV="1">
                <a:off x="1479909" y="3539118"/>
                <a:ext cx="1084400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F2D5C48A-1B19-6CE4-813F-12E002372C1E}"/>
                  </a:ext>
                </a:extLst>
              </p:cNvPr>
              <p:cNvCxnSpPr>
                <a:cxnSpLocks/>
                <a:stCxn id="34" idx="0"/>
                <a:endCxn id="48" idx="0"/>
              </p:cNvCxnSpPr>
              <p:nvPr/>
            </p:nvCxnSpPr>
            <p:spPr>
              <a:xfrm flipV="1">
                <a:off x="2564309" y="3539118"/>
                <a:ext cx="566401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9D13BF07-CDFB-1F3E-A271-1B1FE2885647}"/>
                  </a:ext>
                </a:extLst>
              </p:cNvPr>
              <p:cNvCxnSpPr>
                <a:cxnSpLocks/>
                <a:stCxn id="34" idx="0"/>
                <a:endCxn id="50" idx="0"/>
              </p:cNvCxnSpPr>
              <p:nvPr/>
            </p:nvCxnSpPr>
            <p:spPr>
              <a:xfrm flipV="1">
                <a:off x="2564309" y="3539118"/>
                <a:ext cx="1116667" cy="98327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433DDC9-2F03-1D57-24BB-D34601DADD44}"/>
                </a:ext>
              </a:extLst>
            </p:cNvPr>
            <p:cNvSpPr txBox="1"/>
            <p:nvPr/>
          </p:nvSpPr>
          <p:spPr>
            <a:xfrm>
              <a:off x="8047688" y="2800766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14330C2-214E-9F69-1413-6A79B91E76D3}"/>
                </a:ext>
              </a:extLst>
            </p:cNvPr>
            <p:cNvSpPr txBox="1"/>
            <p:nvPr/>
          </p:nvSpPr>
          <p:spPr>
            <a:xfrm>
              <a:off x="8627789" y="28007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4B4848A-E01F-78A1-99D7-C71E1670E03E}"/>
                </a:ext>
              </a:extLst>
            </p:cNvPr>
            <p:cNvSpPr txBox="1"/>
            <p:nvPr/>
          </p:nvSpPr>
          <p:spPr>
            <a:xfrm>
              <a:off x="9170574" y="28007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8915EA-0E44-1941-17C4-7C4D92F207C1}"/>
                </a:ext>
              </a:extLst>
            </p:cNvPr>
            <p:cNvSpPr txBox="1"/>
            <p:nvPr/>
          </p:nvSpPr>
          <p:spPr>
            <a:xfrm>
              <a:off x="9714879" y="2800766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67DA90F-7E5A-2B54-D57A-F63F5D12C33C}"/>
                </a:ext>
              </a:extLst>
            </p:cNvPr>
            <p:cNvSpPr txBox="1"/>
            <p:nvPr/>
          </p:nvSpPr>
          <p:spPr>
            <a:xfrm>
              <a:off x="10294980" y="28007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F152E27-C148-BE38-5948-976591185CD0}"/>
                </a:ext>
              </a:extLst>
            </p:cNvPr>
            <p:cNvSpPr txBox="1"/>
            <p:nvPr/>
          </p:nvSpPr>
          <p:spPr>
            <a:xfrm>
              <a:off x="10814378" y="28007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3226F087-E209-B5B2-C222-05A31FD3B0DE}"/>
                </a:ext>
              </a:extLst>
            </p:cNvPr>
            <p:cNvSpPr txBox="1"/>
            <p:nvPr/>
          </p:nvSpPr>
          <p:spPr>
            <a:xfrm>
              <a:off x="11377596" y="2800733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FACFB8ED-B6A6-4422-8CE9-48D0D1D1868C}"/>
              </a:ext>
            </a:extLst>
          </p:cNvPr>
          <p:cNvGrpSpPr/>
          <p:nvPr/>
        </p:nvGrpSpPr>
        <p:grpSpPr>
          <a:xfrm>
            <a:off x="1903264" y="3332139"/>
            <a:ext cx="3694797" cy="1107932"/>
            <a:chOff x="1706400" y="3794665"/>
            <a:chExt cx="3694797" cy="11079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1994F6-3ED4-90EC-98F4-FEDC07F38E96}"/>
                </a:ext>
              </a:extLst>
            </p:cNvPr>
            <p:cNvSpPr txBox="1"/>
            <p:nvPr/>
          </p:nvSpPr>
          <p:spPr>
            <a:xfrm>
              <a:off x="1706400" y="37946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44631D0-3E54-7E6D-3F2A-C22A311F68FF}"/>
                </a:ext>
              </a:extLst>
            </p:cNvPr>
            <p:cNvSpPr txBox="1"/>
            <p:nvPr/>
          </p:nvSpPr>
          <p:spPr>
            <a:xfrm>
              <a:off x="2286501" y="37946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D2603D2-75C2-BA7C-09B5-BD76BD66E591}"/>
                </a:ext>
              </a:extLst>
            </p:cNvPr>
            <p:cNvSpPr txBox="1"/>
            <p:nvPr/>
          </p:nvSpPr>
          <p:spPr>
            <a:xfrm>
              <a:off x="2829286" y="37946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4D54EE-E698-5EF4-4498-DB7D38DAB76F}"/>
                </a:ext>
              </a:extLst>
            </p:cNvPr>
            <p:cNvSpPr txBox="1"/>
            <p:nvPr/>
          </p:nvSpPr>
          <p:spPr>
            <a:xfrm>
              <a:off x="3373591" y="37946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1F2843-0E25-65FF-E391-46A5196430C0}"/>
                </a:ext>
              </a:extLst>
            </p:cNvPr>
            <p:cNvSpPr txBox="1"/>
            <p:nvPr/>
          </p:nvSpPr>
          <p:spPr>
            <a:xfrm>
              <a:off x="3953692" y="37946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9867CEB-FA3C-B2DC-C3C6-CDC4E78399FC}"/>
                </a:ext>
              </a:extLst>
            </p:cNvPr>
            <p:cNvSpPr txBox="1"/>
            <p:nvPr/>
          </p:nvSpPr>
          <p:spPr>
            <a:xfrm>
              <a:off x="4473090" y="37946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A2E279D-90EA-17D7-C6FF-24DC33FEA759}"/>
                </a:ext>
              </a:extLst>
            </p:cNvPr>
            <p:cNvSpPr txBox="1"/>
            <p:nvPr/>
          </p:nvSpPr>
          <p:spPr>
            <a:xfrm>
              <a:off x="5036308" y="37946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77EF71C-064D-84BD-6D85-A8B6B5929B6F}"/>
                </a:ext>
              </a:extLst>
            </p:cNvPr>
            <p:cNvSpPr txBox="1"/>
            <p:nvPr/>
          </p:nvSpPr>
          <p:spPr>
            <a:xfrm>
              <a:off x="1715555" y="41639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4A8AB13-8DA2-7954-D96F-66F2607B89C0}"/>
                </a:ext>
              </a:extLst>
            </p:cNvPr>
            <p:cNvSpPr txBox="1"/>
            <p:nvPr/>
          </p:nvSpPr>
          <p:spPr>
            <a:xfrm>
              <a:off x="2295656" y="41639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8AEEE9B-0F29-CB9A-1826-E8FD8CD420A0}"/>
                </a:ext>
              </a:extLst>
            </p:cNvPr>
            <p:cNvSpPr txBox="1"/>
            <p:nvPr/>
          </p:nvSpPr>
          <p:spPr>
            <a:xfrm>
              <a:off x="2838441" y="41639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1D68DFC-E911-708D-A053-A5CAA756918A}"/>
                </a:ext>
              </a:extLst>
            </p:cNvPr>
            <p:cNvSpPr txBox="1"/>
            <p:nvPr/>
          </p:nvSpPr>
          <p:spPr>
            <a:xfrm>
              <a:off x="3382746" y="41639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6BF2FB0-CF27-3C2C-B8EE-3CB673B65556}"/>
                </a:ext>
              </a:extLst>
            </p:cNvPr>
            <p:cNvSpPr txBox="1"/>
            <p:nvPr/>
          </p:nvSpPr>
          <p:spPr>
            <a:xfrm>
              <a:off x="3962847" y="41639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3E6177-38A0-59BA-D0F9-978F3741EE80}"/>
                </a:ext>
              </a:extLst>
            </p:cNvPr>
            <p:cNvSpPr txBox="1"/>
            <p:nvPr/>
          </p:nvSpPr>
          <p:spPr>
            <a:xfrm>
              <a:off x="4482245" y="41639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F8319D1-91B4-A220-9487-9E7E1256C4F1}"/>
                </a:ext>
              </a:extLst>
            </p:cNvPr>
            <p:cNvSpPr txBox="1"/>
            <p:nvPr/>
          </p:nvSpPr>
          <p:spPr>
            <a:xfrm>
              <a:off x="5045463" y="41639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B00EBF2-0276-8ECD-F075-4E640F3E8ED9}"/>
                </a:ext>
              </a:extLst>
            </p:cNvPr>
            <p:cNvSpPr txBox="1"/>
            <p:nvPr/>
          </p:nvSpPr>
          <p:spPr>
            <a:xfrm>
              <a:off x="1724941" y="45332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14EE043-E57A-9DC7-C854-EA7425FB6FD4}"/>
                </a:ext>
              </a:extLst>
            </p:cNvPr>
            <p:cNvSpPr txBox="1"/>
            <p:nvPr/>
          </p:nvSpPr>
          <p:spPr>
            <a:xfrm>
              <a:off x="2305042" y="45332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8D99ADB2-8A8C-C78B-4927-9E5AA6503102}"/>
                </a:ext>
              </a:extLst>
            </p:cNvPr>
            <p:cNvSpPr txBox="1"/>
            <p:nvPr/>
          </p:nvSpPr>
          <p:spPr>
            <a:xfrm>
              <a:off x="2847827" y="45332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743C3AB0-9AF1-1888-4745-275D1C37F5E6}"/>
                </a:ext>
              </a:extLst>
            </p:cNvPr>
            <p:cNvSpPr txBox="1"/>
            <p:nvPr/>
          </p:nvSpPr>
          <p:spPr>
            <a:xfrm>
              <a:off x="3392132" y="4533298"/>
              <a:ext cx="289119" cy="369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2E92102-3C04-C793-F79A-8C01EFAADED3}"/>
                </a:ext>
              </a:extLst>
            </p:cNvPr>
            <p:cNvSpPr txBox="1"/>
            <p:nvPr/>
          </p:nvSpPr>
          <p:spPr>
            <a:xfrm>
              <a:off x="3972233" y="45332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368AF0F-D1BE-2F80-D519-2161EFB345D3}"/>
                </a:ext>
              </a:extLst>
            </p:cNvPr>
            <p:cNvSpPr txBox="1"/>
            <p:nvPr/>
          </p:nvSpPr>
          <p:spPr>
            <a:xfrm>
              <a:off x="4491631" y="45332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2021011-B3DD-F092-FAD9-86839A291A91}"/>
                </a:ext>
              </a:extLst>
            </p:cNvPr>
            <p:cNvSpPr txBox="1"/>
            <p:nvPr/>
          </p:nvSpPr>
          <p:spPr>
            <a:xfrm>
              <a:off x="5054849" y="4533265"/>
              <a:ext cx="3463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AEAF4CC-4FF5-59FB-C9F3-CD192C4CB551}"/>
              </a:ext>
            </a:extLst>
          </p:cNvPr>
          <p:cNvSpPr/>
          <p:nvPr/>
        </p:nvSpPr>
        <p:spPr>
          <a:xfrm>
            <a:off x="2501906" y="3332139"/>
            <a:ext cx="289119" cy="1107900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60131-944C-7454-0F15-3E3F80DDB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quantum Tanner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AD63A-3888-36AB-654D-D33F871F1D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16820" y="1825625"/>
                <a:ext cx="703698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Select a finite group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Select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Select two codes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with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Place a </a:t>
                </a:r>
                <a:r>
                  <a:rPr lang="en-US" dirty="0">
                    <a:solidFill>
                      <a:srgbClr val="FF0000"/>
                    </a:solidFill>
                  </a:rPr>
                  <a:t>qubit</a:t>
                </a:r>
                <a:r>
                  <a:rPr lang="en-US" dirty="0"/>
                  <a:t> on each face of the left-right Cayley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, 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define a </a:t>
                </a:r>
                <a:r>
                  <a:rPr lang="en-US" dirty="0">
                    <a:solidFill>
                      <a:srgbClr val="FF0000"/>
                    </a:solidFill>
                  </a:rPr>
                  <a:t>X generator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acting on the support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, for each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i="1" dirty="0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dirty="0"/>
                  <a:t>, define a </a:t>
                </a:r>
                <a:r>
                  <a:rPr lang="en-US" dirty="0">
                    <a:solidFill>
                      <a:srgbClr val="FF0000"/>
                    </a:solidFill>
                  </a:rPr>
                  <a:t>Z generator </a:t>
                </a:r>
                <a:r>
                  <a:rPr lang="en-US" dirty="0"/>
                  <a:t>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acting on the support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Prop</a:t>
                </a:r>
                <a:r>
                  <a:rPr lang="en-US" dirty="0"/>
                  <a:t>. The generators commute because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either empty, or a row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 or a column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FAD63A-3888-36AB-654D-D33F871F1D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6820" y="1825625"/>
                <a:ext cx="7036980" cy="4351338"/>
              </a:xfrm>
              <a:blipFill>
                <a:blip r:embed="rId2"/>
                <a:stretch>
                  <a:fillRect l="-779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380B8527-04A5-B0C3-3EF2-7161F28FB51C}"/>
              </a:ext>
            </a:extLst>
          </p:cNvPr>
          <p:cNvSpPr>
            <a:spLocks noChangeAspect="1"/>
          </p:cNvSpPr>
          <p:nvPr/>
        </p:nvSpPr>
        <p:spPr>
          <a:xfrm>
            <a:off x="1484243" y="3003703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EA320-5149-B03C-DE0D-0CD5F4CC47D9}"/>
              </a:ext>
            </a:extLst>
          </p:cNvPr>
          <p:cNvSpPr>
            <a:spLocks noChangeAspect="1"/>
          </p:cNvSpPr>
          <p:nvPr/>
        </p:nvSpPr>
        <p:spPr>
          <a:xfrm>
            <a:off x="1484243" y="3369463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F31916-9EF7-F578-92EC-63B5C97F20BE}"/>
              </a:ext>
            </a:extLst>
          </p:cNvPr>
          <p:cNvSpPr>
            <a:spLocks noChangeAspect="1"/>
          </p:cNvSpPr>
          <p:nvPr/>
        </p:nvSpPr>
        <p:spPr>
          <a:xfrm>
            <a:off x="1484243" y="3749179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6349E0-C533-BC34-3A97-B99A48461CDB}"/>
              </a:ext>
            </a:extLst>
          </p:cNvPr>
          <p:cNvSpPr>
            <a:spLocks noChangeAspect="1"/>
          </p:cNvSpPr>
          <p:nvPr/>
        </p:nvSpPr>
        <p:spPr>
          <a:xfrm>
            <a:off x="1484243" y="4128895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15BB95-04AD-6FC5-D95B-174C1F6CC161}"/>
              </a:ext>
            </a:extLst>
          </p:cNvPr>
          <p:cNvSpPr>
            <a:spLocks noChangeAspect="1"/>
          </p:cNvSpPr>
          <p:nvPr/>
        </p:nvSpPr>
        <p:spPr>
          <a:xfrm>
            <a:off x="1484243" y="4494655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8A7B98-505C-E17E-8C8F-AA048764E064}"/>
              </a:ext>
            </a:extLst>
          </p:cNvPr>
          <p:cNvSpPr>
            <a:spLocks noChangeAspect="1"/>
          </p:cNvSpPr>
          <p:nvPr/>
        </p:nvSpPr>
        <p:spPr>
          <a:xfrm>
            <a:off x="1484243" y="4874371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8F5B6-2317-0079-22D9-505FBC5FA062}"/>
              </a:ext>
            </a:extLst>
          </p:cNvPr>
          <p:cNvSpPr>
            <a:spLocks noChangeAspect="1"/>
          </p:cNvSpPr>
          <p:nvPr/>
        </p:nvSpPr>
        <p:spPr>
          <a:xfrm>
            <a:off x="1850003" y="3003703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AFAA36-5318-26B8-FBEB-EC7565ED7E80}"/>
              </a:ext>
            </a:extLst>
          </p:cNvPr>
          <p:cNvSpPr>
            <a:spLocks noChangeAspect="1"/>
          </p:cNvSpPr>
          <p:nvPr/>
        </p:nvSpPr>
        <p:spPr>
          <a:xfrm>
            <a:off x="1850003" y="3369463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C59093-A34E-3A73-C5D8-DFD52714393D}"/>
              </a:ext>
            </a:extLst>
          </p:cNvPr>
          <p:cNvSpPr>
            <a:spLocks noChangeAspect="1"/>
          </p:cNvSpPr>
          <p:nvPr/>
        </p:nvSpPr>
        <p:spPr>
          <a:xfrm>
            <a:off x="1850003" y="3749179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E69471-817D-4B2F-107C-855619450A5B}"/>
              </a:ext>
            </a:extLst>
          </p:cNvPr>
          <p:cNvSpPr>
            <a:spLocks noChangeAspect="1"/>
          </p:cNvSpPr>
          <p:nvPr/>
        </p:nvSpPr>
        <p:spPr>
          <a:xfrm>
            <a:off x="1850003" y="4128895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AD63A1-1C9F-1462-0A1C-1A01E2CDF284}"/>
              </a:ext>
            </a:extLst>
          </p:cNvPr>
          <p:cNvSpPr>
            <a:spLocks noChangeAspect="1"/>
          </p:cNvSpPr>
          <p:nvPr/>
        </p:nvSpPr>
        <p:spPr>
          <a:xfrm>
            <a:off x="1850003" y="4494655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F37B2-83CD-53DC-33EE-A720F1E2B949}"/>
              </a:ext>
            </a:extLst>
          </p:cNvPr>
          <p:cNvSpPr>
            <a:spLocks noChangeAspect="1"/>
          </p:cNvSpPr>
          <p:nvPr/>
        </p:nvSpPr>
        <p:spPr>
          <a:xfrm>
            <a:off x="1850003" y="4874371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1A41C-C579-944D-2978-D3B25334ECCB}"/>
              </a:ext>
            </a:extLst>
          </p:cNvPr>
          <p:cNvSpPr>
            <a:spLocks noChangeAspect="1"/>
          </p:cNvSpPr>
          <p:nvPr/>
        </p:nvSpPr>
        <p:spPr>
          <a:xfrm>
            <a:off x="2215763" y="3003703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42FB8E3-2123-7FE5-9D25-63269D347796}"/>
              </a:ext>
            </a:extLst>
          </p:cNvPr>
          <p:cNvSpPr>
            <a:spLocks noChangeAspect="1"/>
          </p:cNvSpPr>
          <p:nvPr/>
        </p:nvSpPr>
        <p:spPr>
          <a:xfrm>
            <a:off x="2215763" y="3369463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C18F67-0611-871C-A853-3887268A0EF7}"/>
              </a:ext>
            </a:extLst>
          </p:cNvPr>
          <p:cNvSpPr>
            <a:spLocks noChangeAspect="1"/>
          </p:cNvSpPr>
          <p:nvPr/>
        </p:nvSpPr>
        <p:spPr>
          <a:xfrm>
            <a:off x="2215763" y="3749179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EA84B5-50CC-EE2A-B489-C462BE64F836}"/>
              </a:ext>
            </a:extLst>
          </p:cNvPr>
          <p:cNvSpPr>
            <a:spLocks noChangeAspect="1"/>
          </p:cNvSpPr>
          <p:nvPr/>
        </p:nvSpPr>
        <p:spPr>
          <a:xfrm>
            <a:off x="2215763" y="4128895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8730AA-8B0B-C6AC-AEBA-B0C54403E129}"/>
              </a:ext>
            </a:extLst>
          </p:cNvPr>
          <p:cNvSpPr>
            <a:spLocks noChangeAspect="1"/>
          </p:cNvSpPr>
          <p:nvPr/>
        </p:nvSpPr>
        <p:spPr>
          <a:xfrm>
            <a:off x="2215763" y="4494655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0A63E4-E965-1F6A-03A6-0B22860B5EF9}"/>
              </a:ext>
            </a:extLst>
          </p:cNvPr>
          <p:cNvSpPr>
            <a:spLocks noChangeAspect="1"/>
          </p:cNvSpPr>
          <p:nvPr/>
        </p:nvSpPr>
        <p:spPr>
          <a:xfrm>
            <a:off x="2215763" y="4874371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C87BE5-5B9D-AD05-2944-225CE481701A}"/>
              </a:ext>
            </a:extLst>
          </p:cNvPr>
          <p:cNvSpPr>
            <a:spLocks noChangeAspect="1"/>
          </p:cNvSpPr>
          <p:nvPr/>
        </p:nvSpPr>
        <p:spPr>
          <a:xfrm>
            <a:off x="2581523" y="3003703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705B3A-3447-D6CD-27ED-09D7A601D1DB}"/>
              </a:ext>
            </a:extLst>
          </p:cNvPr>
          <p:cNvSpPr>
            <a:spLocks noChangeAspect="1"/>
          </p:cNvSpPr>
          <p:nvPr/>
        </p:nvSpPr>
        <p:spPr>
          <a:xfrm>
            <a:off x="2581523" y="3369463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96F750-3337-ECAA-22AC-B9260A51962D}"/>
              </a:ext>
            </a:extLst>
          </p:cNvPr>
          <p:cNvSpPr>
            <a:spLocks noChangeAspect="1"/>
          </p:cNvSpPr>
          <p:nvPr/>
        </p:nvSpPr>
        <p:spPr>
          <a:xfrm>
            <a:off x="2581523" y="3749179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EDD8D2-E3BC-50D5-9041-2E68A68543B0}"/>
              </a:ext>
            </a:extLst>
          </p:cNvPr>
          <p:cNvSpPr>
            <a:spLocks noChangeAspect="1"/>
          </p:cNvSpPr>
          <p:nvPr/>
        </p:nvSpPr>
        <p:spPr>
          <a:xfrm>
            <a:off x="2581523" y="4128895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8B4B540-9CBD-D2AD-5747-3C5DB9A3CCAF}"/>
              </a:ext>
            </a:extLst>
          </p:cNvPr>
          <p:cNvSpPr>
            <a:spLocks noChangeAspect="1"/>
          </p:cNvSpPr>
          <p:nvPr/>
        </p:nvSpPr>
        <p:spPr>
          <a:xfrm>
            <a:off x="2581523" y="4494655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DB4EF61-185A-A5E9-A2F3-25B8D489825F}"/>
              </a:ext>
            </a:extLst>
          </p:cNvPr>
          <p:cNvSpPr>
            <a:spLocks noChangeAspect="1"/>
          </p:cNvSpPr>
          <p:nvPr/>
        </p:nvSpPr>
        <p:spPr>
          <a:xfrm>
            <a:off x="2581523" y="4874371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A3BACAC-7F52-6D8F-E39F-CC4ADC60D52D}"/>
              </a:ext>
            </a:extLst>
          </p:cNvPr>
          <p:cNvSpPr>
            <a:spLocks noChangeAspect="1"/>
          </p:cNvSpPr>
          <p:nvPr/>
        </p:nvSpPr>
        <p:spPr>
          <a:xfrm>
            <a:off x="2947283" y="3003703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A0F0766-4B4D-9262-336F-90A67357A7D3}"/>
              </a:ext>
            </a:extLst>
          </p:cNvPr>
          <p:cNvSpPr>
            <a:spLocks noChangeAspect="1"/>
          </p:cNvSpPr>
          <p:nvPr/>
        </p:nvSpPr>
        <p:spPr>
          <a:xfrm>
            <a:off x="2947283" y="3369463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21D23B-D927-21E1-15C0-5A2F53123C69}"/>
              </a:ext>
            </a:extLst>
          </p:cNvPr>
          <p:cNvSpPr>
            <a:spLocks noChangeAspect="1"/>
          </p:cNvSpPr>
          <p:nvPr/>
        </p:nvSpPr>
        <p:spPr>
          <a:xfrm>
            <a:off x="2947283" y="3749179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536591-3FF5-7020-FC31-EC6E249B33AC}"/>
              </a:ext>
            </a:extLst>
          </p:cNvPr>
          <p:cNvSpPr>
            <a:spLocks noChangeAspect="1"/>
          </p:cNvSpPr>
          <p:nvPr/>
        </p:nvSpPr>
        <p:spPr>
          <a:xfrm>
            <a:off x="2947283" y="4128895"/>
            <a:ext cx="365760" cy="365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CC91A7-6CBE-C2D7-C7E4-703A891C96AE}"/>
              </a:ext>
            </a:extLst>
          </p:cNvPr>
          <p:cNvSpPr>
            <a:spLocks noChangeAspect="1"/>
          </p:cNvSpPr>
          <p:nvPr/>
        </p:nvSpPr>
        <p:spPr>
          <a:xfrm>
            <a:off x="2947283" y="4494655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9E6BA24-83AF-AA99-0BD1-049182B3C13E}"/>
              </a:ext>
            </a:extLst>
          </p:cNvPr>
          <p:cNvSpPr>
            <a:spLocks noChangeAspect="1"/>
          </p:cNvSpPr>
          <p:nvPr/>
        </p:nvSpPr>
        <p:spPr>
          <a:xfrm>
            <a:off x="2947283" y="4874371"/>
            <a:ext cx="365760" cy="37971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BF5E2DE-31AE-85F1-FACB-9F4DD1108798}"/>
              </a:ext>
            </a:extLst>
          </p:cNvPr>
          <p:cNvSpPr/>
          <p:nvPr/>
        </p:nvSpPr>
        <p:spPr>
          <a:xfrm>
            <a:off x="3523355" y="3003703"/>
            <a:ext cx="155448" cy="2250384"/>
          </a:xfrm>
          <a:prstGeom prst="rightBrace">
            <a:avLst>
              <a:gd name="adj1" fmla="val 6516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73309-4779-CF4E-3FFD-A3B135BDC964}"/>
                  </a:ext>
                </a:extLst>
              </p:cNvPr>
              <p:cNvSpPr txBox="1"/>
              <p:nvPr/>
            </p:nvSpPr>
            <p:spPr>
              <a:xfrm>
                <a:off x="3701142" y="3944229"/>
                <a:ext cx="38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B973309-4779-CF4E-3FFD-A3B135BDC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2" y="3944229"/>
                <a:ext cx="3896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292982-44E9-D756-FEE3-2FDB0F638680}"/>
                  </a:ext>
                </a:extLst>
              </p:cNvPr>
              <p:cNvSpPr txBox="1"/>
              <p:nvPr/>
            </p:nvSpPr>
            <p:spPr>
              <a:xfrm>
                <a:off x="2203814" y="2423302"/>
                <a:ext cx="38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8292982-44E9-D756-FEE3-2FDB0F6386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814" y="2423302"/>
                <a:ext cx="3896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ight Brace 36">
            <a:extLst>
              <a:ext uri="{FF2B5EF4-FFF2-40B4-BE49-F238E27FC236}">
                <a16:creationId xmlns:a16="http://schemas.microsoft.com/office/drawing/2014/main" id="{1BBAC37E-6EAB-9F87-1688-B7B0CCAF8673}"/>
              </a:ext>
            </a:extLst>
          </p:cNvPr>
          <p:cNvSpPr/>
          <p:nvPr/>
        </p:nvSpPr>
        <p:spPr>
          <a:xfrm rot="16200000">
            <a:off x="2320919" y="1931041"/>
            <a:ext cx="155448" cy="1828800"/>
          </a:xfrm>
          <a:prstGeom prst="rightBrace">
            <a:avLst>
              <a:gd name="adj1" fmla="val 65167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C4A1D3-1703-E644-4862-8CC94E2D04C3}"/>
                  </a:ext>
                </a:extLst>
              </p:cNvPr>
              <p:cNvSpPr txBox="1"/>
              <p:nvPr/>
            </p:nvSpPr>
            <p:spPr>
              <a:xfrm>
                <a:off x="231210" y="3942443"/>
                <a:ext cx="9426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3C4A1D3-1703-E644-4862-8CC94E2D0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210" y="3942443"/>
                <a:ext cx="94263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2D1060-E469-24AF-AEFE-A301F5EC2F8E}"/>
                  </a:ext>
                </a:extLst>
              </p:cNvPr>
              <p:cNvSpPr txBox="1"/>
              <p:nvPr/>
            </p:nvSpPr>
            <p:spPr>
              <a:xfrm>
                <a:off x="101614" y="6492875"/>
                <a:ext cx="622593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The sets </a:t>
                </a:r>
                <a14:m>
                  <m:oMath xmlns:m="http://schemas.openxmlformats.org/officeDocument/2006/math">
                    <m:r>
                      <a:rPr lang="en-US" sz="1600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1600" dirty="0"/>
                  <a:t> must satisfy the TNC condition for all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: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𝑎𝑔</m:t>
                    </m:r>
                    <m:r>
                      <a:rPr lang="en-US" sz="160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</a:rPr>
                      <m:t>𝑔𝑏</m:t>
                    </m:r>
                  </m:oMath>
                </a14:m>
                <a:endParaRPr lang="en-US" sz="16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52D1060-E469-24AF-AEFE-A301F5EC2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14" y="6492875"/>
                <a:ext cx="6225935" cy="338554"/>
              </a:xfrm>
              <a:prstGeom prst="rect">
                <a:avLst/>
              </a:prstGeom>
              <a:blipFill>
                <a:blip r:embed="rId6"/>
                <a:stretch>
                  <a:fillRect l="-588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2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A9D8-7E51-3318-0FE6-9ADB4556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Cayley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91ED5-59AC-B062-0292-600C7A40C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={±1}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91ED5-59AC-B062-0292-600C7A40C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A6D823C-0E72-255F-F9B2-A6B45F7922D9}"/>
              </a:ext>
            </a:extLst>
          </p:cNvPr>
          <p:cNvGrpSpPr/>
          <p:nvPr/>
        </p:nvGrpSpPr>
        <p:grpSpPr>
          <a:xfrm>
            <a:off x="2416344" y="3838866"/>
            <a:ext cx="6907085" cy="495840"/>
            <a:chOff x="1991228" y="3686466"/>
            <a:chExt cx="6907085" cy="495840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2C3AC52-BB1A-7877-28E8-C953FF0E5AEE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>
              <a:off x="3977014" y="4123266"/>
              <a:ext cx="649644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BB60EBA-CB0B-53D0-05D9-D2B0324936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51637" y="406586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9DF630B-04AD-AB53-B8A0-6F336677EE75}"/>
                </a:ext>
              </a:extLst>
            </p:cNvPr>
            <p:cNvSpPr txBox="1"/>
            <p:nvPr/>
          </p:nvSpPr>
          <p:spPr>
            <a:xfrm>
              <a:off x="6063467" y="36864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2A9B4FA-2DD2-C98F-D88C-83DD27E9CF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20725" y="406586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F0924C6-1D7F-F7A3-4EBF-26E7A6976F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82549" y="406586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BABDAB0-64AE-89C5-FBE4-1821A0AE2D08}"/>
                </a:ext>
              </a:extLst>
            </p:cNvPr>
            <p:cNvCxnSpPr>
              <a:cxnSpLocks/>
              <a:stCxn id="16" idx="6"/>
            </p:cNvCxnSpPr>
            <p:nvPr/>
          </p:nvCxnSpPr>
          <p:spPr>
            <a:xfrm>
              <a:off x="5494940" y="4124083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FC1E672-3277-7851-45F3-1CA011472990}"/>
                </a:ext>
              </a:extLst>
            </p:cNvPr>
            <p:cNvSpPr txBox="1"/>
            <p:nvPr/>
          </p:nvSpPr>
          <p:spPr>
            <a:xfrm>
              <a:off x="5284695" y="368646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695000F-0C4E-2DDF-82BD-BDECA20158A3}"/>
                </a:ext>
              </a:extLst>
            </p:cNvPr>
            <p:cNvSpPr txBox="1"/>
            <p:nvPr/>
          </p:nvSpPr>
          <p:spPr>
            <a:xfrm>
              <a:off x="4454437" y="3687283"/>
              <a:ext cx="3692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5257250-8443-0034-1196-EDDA6B0138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64623" y="406504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B9784D-A6F2-9FC7-88E3-711AA7F09F7C}"/>
                </a:ext>
              </a:extLst>
            </p:cNvPr>
            <p:cNvSpPr txBox="1"/>
            <p:nvPr/>
          </p:nvSpPr>
          <p:spPr>
            <a:xfrm>
              <a:off x="3679989" y="3686466"/>
              <a:ext cx="386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-2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A0BBCC-0403-C240-112B-19E1D9B2EC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26658" y="406504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BB2C27C-5E56-C8D1-7369-587281D4CDDA}"/>
                </a:ext>
              </a:extLst>
            </p:cNvPr>
            <p:cNvCxnSpPr>
              <a:cxnSpLocks/>
            </p:cNvCxnSpPr>
            <p:nvPr/>
          </p:nvCxnSpPr>
          <p:spPr>
            <a:xfrm>
              <a:off x="4746102" y="4123266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C7FE3E5-3EE9-ED67-0A6C-FF100D824E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76665" y="405156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DBEC578-C3C9-60FE-D7DD-CFB6187B049E}"/>
                </a:ext>
              </a:extLst>
            </p:cNvPr>
            <p:cNvCxnSpPr>
              <a:cxnSpLocks/>
            </p:cNvCxnSpPr>
            <p:nvPr/>
          </p:nvCxnSpPr>
          <p:spPr>
            <a:xfrm>
              <a:off x="3197359" y="4115802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CC25833-192F-3C77-1BFD-CD0A0F1C19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36515" y="405156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D9B086-2466-73BF-7F82-331D5197A331}"/>
                </a:ext>
              </a:extLst>
            </p:cNvPr>
            <p:cNvCxnSpPr>
              <a:cxnSpLocks/>
              <a:stCxn id="32" idx="6"/>
            </p:cNvCxnSpPr>
            <p:nvPr/>
          </p:nvCxnSpPr>
          <p:spPr>
            <a:xfrm>
              <a:off x="2448906" y="4109787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4DC73CF-6DDD-318C-2188-B5322BECD85B}"/>
                </a:ext>
              </a:extLst>
            </p:cNvPr>
            <p:cNvCxnSpPr>
              <a:cxnSpLocks/>
            </p:cNvCxnSpPr>
            <p:nvPr/>
          </p:nvCxnSpPr>
          <p:spPr>
            <a:xfrm>
              <a:off x="1991228" y="4108970"/>
              <a:ext cx="34528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8329912-27DA-EE11-B909-6E7C9E96007B}"/>
                </a:ext>
              </a:extLst>
            </p:cNvPr>
            <p:cNvCxnSpPr>
              <a:cxnSpLocks/>
            </p:cNvCxnSpPr>
            <p:nvPr/>
          </p:nvCxnSpPr>
          <p:spPr>
            <a:xfrm>
              <a:off x="6273712" y="4132524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A90165B-A600-4F92-48A0-E61AAE5FE138}"/>
                </a:ext>
              </a:extLst>
            </p:cNvPr>
            <p:cNvSpPr txBox="1"/>
            <p:nvPr/>
          </p:nvSpPr>
          <p:spPr>
            <a:xfrm>
              <a:off x="6822871" y="3703336"/>
              <a:ext cx="308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65B22BE0-8790-7197-C760-534ED04E82CE}"/>
                </a:ext>
              </a:extLst>
            </p:cNvPr>
            <p:cNvGrpSpPr/>
            <p:nvPr/>
          </p:nvGrpSpPr>
          <p:grpSpPr>
            <a:xfrm>
              <a:off x="7028263" y="4065043"/>
              <a:ext cx="1870050" cy="116446"/>
              <a:chOff x="7048856" y="4058345"/>
              <a:chExt cx="1870050" cy="116446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F327CEED-4B29-A8C2-D4B7-1DC59A0C6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52038" y="4117385"/>
                <a:ext cx="366868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A551B48-E27D-19C7-7BB4-FE7C466392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48856" y="4121632"/>
                <a:ext cx="65669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C253E28A-B9AE-3AE0-9CF6-F5E1F2967A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455387" y="4058345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D7BBC16-AEE7-7E8F-5A23-9975B25004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15237" y="4058345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BFD98AF-5499-7D47-108A-9805552A7949}"/>
                  </a:ext>
                </a:extLst>
              </p:cNvPr>
              <p:cNvCxnSpPr>
                <a:cxnSpLocks/>
                <a:stCxn id="58" idx="6"/>
              </p:cNvCxnSpPr>
              <p:nvPr/>
            </p:nvCxnSpPr>
            <p:spPr>
              <a:xfrm>
                <a:off x="7827628" y="4116568"/>
                <a:ext cx="656697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A91D05E-6165-52E1-174C-251925ED03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1321" y="40634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76A4C4A-7060-154C-3684-5B4605BAA5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2233" y="40634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AF58CE1-B650-FDA0-B29D-FC304F1AB9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74307" y="406259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DB364D8-F178-D0CA-5C41-D376F2FDD3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36342" y="406259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6013D9-6798-E17E-2AA8-C2720984F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86349" y="404911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ED6BA95-708F-26C0-C7A5-739044893D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6199" y="404911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E0CA24-6DD3-11D1-4885-C81085AAC4E8}"/>
                </a:ext>
              </a:extLst>
            </p:cNvPr>
            <p:cNvCxnSpPr>
              <a:cxnSpLocks/>
              <a:stCxn id="14" idx="6"/>
            </p:cNvCxnSpPr>
            <p:nvPr/>
          </p:nvCxnSpPr>
          <p:spPr>
            <a:xfrm>
              <a:off x="2458590" y="4107339"/>
              <a:ext cx="65669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A57A16A-C9CC-C274-4243-DBEDBD9059B8}"/>
                </a:ext>
              </a:extLst>
            </p:cNvPr>
            <p:cNvCxnSpPr>
              <a:cxnSpLocks/>
            </p:cNvCxnSpPr>
            <p:nvPr/>
          </p:nvCxnSpPr>
          <p:spPr>
            <a:xfrm>
              <a:off x="2000912" y="4106522"/>
              <a:ext cx="345287" cy="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300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1A9D8-7E51-3318-0FE6-9ADB4556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Cayley graphs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91ED5-59AC-B062-0292-600C7A40CD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±1,0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(0,±1)}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±1,0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0,±1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(±1,±1)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={±3}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Why do we need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91ED5-59AC-B062-0292-600C7A40CD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D5AB795-439B-E4AE-0D3D-8CE0420B4B44}"/>
              </a:ext>
            </a:extLst>
          </p:cNvPr>
          <p:cNvGrpSpPr/>
          <p:nvPr/>
        </p:nvGrpSpPr>
        <p:grpSpPr>
          <a:xfrm>
            <a:off x="7990393" y="441652"/>
            <a:ext cx="3166473" cy="2767946"/>
            <a:chOff x="6112994" y="2010447"/>
            <a:chExt cx="3166473" cy="276794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4DE1D04-6E70-9D37-EA11-DEEBB0922B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894" y="2814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F9DFD60-F154-688E-5CFE-923CD19407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0494" y="2814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EFE1C36-8A83-DDED-59BA-02FA847565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40894" y="22616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0F17C55-E9C0-B5E5-7822-7922FA8452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50494" y="22616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AB30352-C838-B5B3-81E8-B18D673301EF}"/>
                </a:ext>
              </a:extLst>
            </p:cNvPr>
            <p:cNvCxnSpPr>
              <a:cxnSpLocks/>
              <a:stCxn id="6" idx="6"/>
              <a:endCxn id="9" idx="2"/>
            </p:cNvCxnSpPr>
            <p:nvPr/>
          </p:nvCxnSpPr>
          <p:spPr>
            <a:xfrm>
              <a:off x="6553285" y="231985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FE2AB8A-8C22-F7C0-5FC6-36C5E9B035A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553285" y="2872316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920FB62-6885-E094-C3E8-2C6250C8115E}"/>
                </a:ext>
              </a:extLst>
            </p:cNvPr>
            <p:cNvCxnSpPr>
              <a:cxnSpLocks/>
              <a:stCxn id="9" idx="4"/>
              <a:endCxn id="5" idx="0"/>
            </p:cNvCxnSpPr>
            <p:nvPr/>
          </p:nvCxnSpPr>
          <p:spPr>
            <a:xfrm>
              <a:off x="7106690" y="2378082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3DD138F-A85B-9A37-7FDF-757D9930F536}"/>
                </a:ext>
              </a:extLst>
            </p:cNvPr>
            <p:cNvCxnSpPr>
              <a:cxnSpLocks/>
              <a:stCxn id="6" idx="4"/>
              <a:endCxn id="4" idx="0"/>
            </p:cNvCxnSpPr>
            <p:nvPr/>
          </p:nvCxnSpPr>
          <p:spPr>
            <a:xfrm>
              <a:off x="6497090" y="2378082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BC43D5E-63EF-276B-E4A7-462DCBD7D1C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1996" y="2814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8D4137A-68F5-7804-594D-D040D023E3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31996" y="22616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5C81F31-510E-CA98-2FB4-FDCC2FC74169}"/>
                </a:ext>
              </a:extLst>
            </p:cNvPr>
            <p:cNvCxnSpPr>
              <a:cxnSpLocks/>
              <a:endCxn id="38" idx="2"/>
            </p:cNvCxnSpPr>
            <p:nvPr/>
          </p:nvCxnSpPr>
          <p:spPr>
            <a:xfrm>
              <a:off x="7134787" y="231985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228DC95-FCD8-5259-ADF2-B73CE0D840FB}"/>
                </a:ext>
              </a:extLst>
            </p:cNvPr>
            <p:cNvCxnSpPr>
              <a:cxnSpLocks/>
              <a:endCxn id="37" idx="2"/>
            </p:cNvCxnSpPr>
            <p:nvPr/>
          </p:nvCxnSpPr>
          <p:spPr>
            <a:xfrm>
              <a:off x="7134787" y="2872316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56419E-D116-8FA6-6AB4-F2D5937AC718}"/>
                </a:ext>
              </a:extLst>
            </p:cNvPr>
            <p:cNvCxnSpPr>
              <a:cxnSpLocks/>
              <a:stCxn id="38" idx="4"/>
              <a:endCxn id="37" idx="0"/>
            </p:cNvCxnSpPr>
            <p:nvPr/>
          </p:nvCxnSpPr>
          <p:spPr>
            <a:xfrm>
              <a:off x="7688192" y="2378082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6E1BCCC0-C179-487E-57CF-7C5F9E5112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602" y="2814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F81FC02-380F-83E0-6D53-85E3364AA2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5602" y="22616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89D3792-A236-405B-1E01-56866D10C2BD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7748393" y="231985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D2C5855-3E69-971B-F3E8-A92CED97F23F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7748393" y="2872316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FE51559-9324-166A-8360-04F8595A2910}"/>
                </a:ext>
              </a:extLst>
            </p:cNvPr>
            <p:cNvCxnSpPr>
              <a:cxnSpLocks/>
              <a:stCxn id="43" idx="4"/>
              <a:endCxn id="42" idx="0"/>
            </p:cNvCxnSpPr>
            <p:nvPr/>
          </p:nvCxnSpPr>
          <p:spPr>
            <a:xfrm>
              <a:off x="8301798" y="2378082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12D241F-1BBA-1394-871A-D52F4D9DF4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5334" y="280845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53756C60-6809-0EAF-CFF4-F5EE464BE0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45334" y="225599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F50DC8B-0633-E299-29B0-50F2E969437B}"/>
                </a:ext>
              </a:extLst>
            </p:cNvPr>
            <p:cNvCxnSpPr>
              <a:cxnSpLocks/>
              <a:endCxn id="51" idx="2"/>
            </p:cNvCxnSpPr>
            <p:nvPr/>
          </p:nvCxnSpPr>
          <p:spPr>
            <a:xfrm>
              <a:off x="8348125" y="2314222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ABFD8D6-B974-DB1B-7784-E63FE2084E83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>
              <a:off x="8348125" y="286667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68E9754-79F9-DF35-2651-4AD65F70279B}"/>
                </a:ext>
              </a:extLst>
            </p:cNvPr>
            <p:cNvCxnSpPr>
              <a:cxnSpLocks/>
              <a:stCxn id="51" idx="4"/>
              <a:endCxn id="49" idx="0"/>
            </p:cNvCxnSpPr>
            <p:nvPr/>
          </p:nvCxnSpPr>
          <p:spPr>
            <a:xfrm>
              <a:off x="8901530" y="237244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04ADD58-4D73-ABE7-27DB-EB10942FCE7F}"/>
                </a:ext>
              </a:extLst>
            </p:cNvPr>
            <p:cNvCxnSpPr>
              <a:cxnSpLocks/>
            </p:cNvCxnSpPr>
            <p:nvPr/>
          </p:nvCxnSpPr>
          <p:spPr>
            <a:xfrm>
              <a:off x="8957725" y="2323048"/>
              <a:ext cx="315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E2AB7F-12A3-6EB6-AC02-3DF8CCA197D2}"/>
                </a:ext>
              </a:extLst>
            </p:cNvPr>
            <p:cNvCxnSpPr>
              <a:cxnSpLocks/>
            </p:cNvCxnSpPr>
            <p:nvPr/>
          </p:nvCxnSpPr>
          <p:spPr>
            <a:xfrm>
              <a:off x="8957725" y="2875505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57732BB-CB94-BFE1-B545-A4B66BC7C612}"/>
                </a:ext>
              </a:extLst>
            </p:cNvPr>
            <p:cNvCxnSpPr>
              <a:cxnSpLocks/>
            </p:cNvCxnSpPr>
            <p:nvPr/>
          </p:nvCxnSpPr>
          <p:spPr>
            <a:xfrm>
              <a:off x="6119152" y="2309521"/>
              <a:ext cx="31558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944471F-04FA-7C79-0243-21C49B6AC004}"/>
                </a:ext>
              </a:extLst>
            </p:cNvPr>
            <p:cNvCxnSpPr>
              <a:cxnSpLocks/>
            </p:cNvCxnSpPr>
            <p:nvPr/>
          </p:nvCxnSpPr>
          <p:spPr>
            <a:xfrm>
              <a:off x="6119152" y="2861978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B3C4D6ED-9BE7-9F2A-5BC1-475497E2D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4736" y="33505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CEF65779-EEC8-F21A-955F-DD3D21250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4336" y="33505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BC784E2-BB87-8FEC-B124-47395343C6BB}"/>
                </a:ext>
              </a:extLst>
            </p:cNvPr>
            <p:cNvCxnSpPr>
              <a:cxnSpLocks/>
              <a:stCxn id="68" idx="6"/>
              <a:endCxn id="69" idx="2"/>
            </p:cNvCxnSpPr>
            <p:nvPr/>
          </p:nvCxnSpPr>
          <p:spPr>
            <a:xfrm>
              <a:off x="6547127" y="340879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3F8B599-9F4A-5DED-613E-0A67D3AF35C1}"/>
                </a:ext>
              </a:extLst>
            </p:cNvPr>
            <p:cNvCxnSpPr>
              <a:cxnSpLocks/>
              <a:endCxn id="69" idx="0"/>
            </p:cNvCxnSpPr>
            <p:nvPr/>
          </p:nvCxnSpPr>
          <p:spPr>
            <a:xfrm>
              <a:off x="7100532" y="291456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A60ABA-8DD6-F949-6914-6668FE00B1CA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6490932" y="291456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4791CBB0-E535-3DCE-FF9C-90F3172A45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5838" y="33505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E222BF7-1EF0-BCEF-B9C0-501DAE9DD603}"/>
                </a:ext>
              </a:extLst>
            </p:cNvPr>
            <p:cNvCxnSpPr>
              <a:cxnSpLocks/>
              <a:endCxn id="73" idx="2"/>
            </p:cNvCxnSpPr>
            <p:nvPr/>
          </p:nvCxnSpPr>
          <p:spPr>
            <a:xfrm>
              <a:off x="7128629" y="340879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1E59A34-B245-0D8E-A4D8-EEC123200297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>
              <a:off x="7682034" y="291456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F2C6D2C-BE25-3617-32DE-332B3B35C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9444" y="33505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731650F4-CFC7-9E9B-2C48-F6481A5DB577}"/>
                </a:ext>
              </a:extLst>
            </p:cNvPr>
            <p:cNvCxnSpPr>
              <a:cxnSpLocks/>
              <a:endCxn id="76" idx="2"/>
            </p:cNvCxnSpPr>
            <p:nvPr/>
          </p:nvCxnSpPr>
          <p:spPr>
            <a:xfrm>
              <a:off x="7742235" y="340879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D152E435-F366-155B-75F6-D862BC3CC45E}"/>
                </a:ext>
              </a:extLst>
            </p:cNvPr>
            <p:cNvCxnSpPr>
              <a:cxnSpLocks/>
              <a:endCxn id="76" idx="0"/>
            </p:cNvCxnSpPr>
            <p:nvPr/>
          </p:nvCxnSpPr>
          <p:spPr>
            <a:xfrm>
              <a:off x="8295640" y="291456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72236051-0F05-6482-44FA-C761A42E59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9176" y="334493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6BED5CA-742D-EEC4-1780-F4A0E325565D}"/>
                </a:ext>
              </a:extLst>
            </p:cNvPr>
            <p:cNvCxnSpPr>
              <a:cxnSpLocks/>
              <a:endCxn id="79" idx="2"/>
            </p:cNvCxnSpPr>
            <p:nvPr/>
          </p:nvCxnSpPr>
          <p:spPr>
            <a:xfrm>
              <a:off x="8341967" y="3403162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6F51E89D-AD6B-FC4C-03F0-874E68541AFA}"/>
                </a:ext>
              </a:extLst>
            </p:cNvPr>
            <p:cNvCxnSpPr>
              <a:cxnSpLocks/>
              <a:endCxn id="79" idx="0"/>
            </p:cNvCxnSpPr>
            <p:nvPr/>
          </p:nvCxnSpPr>
          <p:spPr>
            <a:xfrm>
              <a:off x="8895372" y="2908928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4805774-B02A-C9AE-1FAE-F983252D3219}"/>
                </a:ext>
              </a:extLst>
            </p:cNvPr>
            <p:cNvCxnSpPr>
              <a:cxnSpLocks/>
            </p:cNvCxnSpPr>
            <p:nvPr/>
          </p:nvCxnSpPr>
          <p:spPr>
            <a:xfrm>
              <a:off x="8951567" y="3411988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25F23BDD-CC99-97BD-07EF-46C00FBA4D2F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4" y="3398461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643916D-092A-0182-43C9-B8E2350445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4736" y="38814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371F6B8D-B4E7-C09E-9D25-AE3F06DCA31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4336" y="38814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A27B619-DAB8-0A0A-62F4-F43148D59C95}"/>
                </a:ext>
              </a:extLst>
            </p:cNvPr>
            <p:cNvCxnSpPr>
              <a:cxnSpLocks/>
              <a:stCxn id="84" idx="6"/>
              <a:endCxn id="85" idx="2"/>
            </p:cNvCxnSpPr>
            <p:nvPr/>
          </p:nvCxnSpPr>
          <p:spPr>
            <a:xfrm>
              <a:off x="6547127" y="3939645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E60DAE42-49A5-A5C6-2A52-85466615BBA9}"/>
                </a:ext>
              </a:extLst>
            </p:cNvPr>
            <p:cNvCxnSpPr>
              <a:cxnSpLocks/>
              <a:endCxn id="85" idx="0"/>
            </p:cNvCxnSpPr>
            <p:nvPr/>
          </p:nvCxnSpPr>
          <p:spPr>
            <a:xfrm>
              <a:off x="7100532" y="3445411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58C568D3-BEE7-3C0F-F2F4-9EB26EFE2A04}"/>
                </a:ext>
              </a:extLst>
            </p:cNvPr>
            <p:cNvCxnSpPr>
              <a:cxnSpLocks/>
              <a:endCxn id="84" idx="0"/>
            </p:cNvCxnSpPr>
            <p:nvPr/>
          </p:nvCxnSpPr>
          <p:spPr>
            <a:xfrm>
              <a:off x="6490932" y="3445411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545A36A3-12A5-4E38-DE46-984B94EE5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5838" y="38814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CD4CC33-77B6-589A-9914-42F8ADA4536D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>
              <a:off x="7128629" y="3939645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1E571FE-FCD2-F90B-2C61-FF32A4986D59}"/>
                </a:ext>
              </a:extLst>
            </p:cNvPr>
            <p:cNvCxnSpPr>
              <a:cxnSpLocks/>
              <a:endCxn id="89" idx="0"/>
            </p:cNvCxnSpPr>
            <p:nvPr/>
          </p:nvCxnSpPr>
          <p:spPr>
            <a:xfrm>
              <a:off x="7682034" y="3445411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459CDA3-B5CF-338F-1314-71FB34606C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9444" y="38814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CEC30A1-2A86-1561-6AB8-20F8291CBC5C}"/>
                </a:ext>
              </a:extLst>
            </p:cNvPr>
            <p:cNvCxnSpPr>
              <a:cxnSpLocks/>
              <a:endCxn id="92" idx="2"/>
            </p:cNvCxnSpPr>
            <p:nvPr/>
          </p:nvCxnSpPr>
          <p:spPr>
            <a:xfrm>
              <a:off x="7742235" y="3939645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4E0B3600-F31E-71FD-11C3-3E9387823653}"/>
                </a:ext>
              </a:extLst>
            </p:cNvPr>
            <p:cNvCxnSpPr>
              <a:cxnSpLocks/>
              <a:endCxn id="92" idx="0"/>
            </p:cNvCxnSpPr>
            <p:nvPr/>
          </p:nvCxnSpPr>
          <p:spPr>
            <a:xfrm>
              <a:off x="8295640" y="3445411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994B72D-B22A-D395-BDFE-759ED515C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9176" y="387578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BE99E84-285E-565C-171D-D3F9412BDFF9}"/>
                </a:ext>
              </a:extLst>
            </p:cNvPr>
            <p:cNvCxnSpPr>
              <a:cxnSpLocks/>
              <a:endCxn id="95" idx="2"/>
            </p:cNvCxnSpPr>
            <p:nvPr/>
          </p:nvCxnSpPr>
          <p:spPr>
            <a:xfrm>
              <a:off x="8341967" y="3934008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E46272E0-2F67-BE83-A12E-DB78E40CDFE1}"/>
                </a:ext>
              </a:extLst>
            </p:cNvPr>
            <p:cNvCxnSpPr>
              <a:cxnSpLocks/>
              <a:endCxn id="95" idx="0"/>
            </p:cNvCxnSpPr>
            <p:nvPr/>
          </p:nvCxnSpPr>
          <p:spPr>
            <a:xfrm>
              <a:off x="8895372" y="3439774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CBDD236-51FE-6986-AC45-92D05B8A1F41}"/>
                </a:ext>
              </a:extLst>
            </p:cNvPr>
            <p:cNvCxnSpPr>
              <a:cxnSpLocks/>
            </p:cNvCxnSpPr>
            <p:nvPr/>
          </p:nvCxnSpPr>
          <p:spPr>
            <a:xfrm>
              <a:off x="8951567" y="3942834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31CFB9-26BE-0B04-6CA2-546804DFECE0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4" y="3929307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12A47FA7-989B-D5CB-0BFB-EDE3E1C57A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34736" y="44179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F41A4881-2EF1-BF78-44FF-B6A30B3286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44336" y="44179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DCC88D91-B211-0C91-7A9B-7D3B558A6F7C}"/>
                </a:ext>
              </a:extLst>
            </p:cNvPr>
            <p:cNvCxnSpPr>
              <a:cxnSpLocks/>
              <a:stCxn id="100" idx="6"/>
              <a:endCxn id="101" idx="2"/>
            </p:cNvCxnSpPr>
            <p:nvPr/>
          </p:nvCxnSpPr>
          <p:spPr>
            <a:xfrm>
              <a:off x="6547127" y="447612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30CA81E-1E38-B903-D1D2-2A52E48D300E}"/>
                </a:ext>
              </a:extLst>
            </p:cNvPr>
            <p:cNvCxnSpPr>
              <a:cxnSpLocks/>
              <a:endCxn id="101" idx="0"/>
            </p:cNvCxnSpPr>
            <p:nvPr/>
          </p:nvCxnSpPr>
          <p:spPr>
            <a:xfrm>
              <a:off x="7100532" y="398189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B247746C-6081-08BE-14B1-9A62503D29FA}"/>
                </a:ext>
              </a:extLst>
            </p:cNvPr>
            <p:cNvCxnSpPr>
              <a:cxnSpLocks/>
              <a:endCxn id="100" idx="0"/>
            </p:cNvCxnSpPr>
            <p:nvPr/>
          </p:nvCxnSpPr>
          <p:spPr>
            <a:xfrm>
              <a:off x="6490932" y="398189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B68A649C-4B71-1509-BE6C-56955D5279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25838" y="44179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80E17BA-D85E-E9CF-D156-09362B9B1FDF}"/>
                </a:ext>
              </a:extLst>
            </p:cNvPr>
            <p:cNvCxnSpPr>
              <a:cxnSpLocks/>
              <a:endCxn id="105" idx="2"/>
            </p:cNvCxnSpPr>
            <p:nvPr/>
          </p:nvCxnSpPr>
          <p:spPr>
            <a:xfrm>
              <a:off x="7128629" y="447612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24696F8-BC59-73AE-0382-818420280295}"/>
                </a:ext>
              </a:extLst>
            </p:cNvPr>
            <p:cNvCxnSpPr>
              <a:cxnSpLocks/>
              <a:endCxn id="105" idx="0"/>
            </p:cNvCxnSpPr>
            <p:nvPr/>
          </p:nvCxnSpPr>
          <p:spPr>
            <a:xfrm>
              <a:off x="7682034" y="398189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74001D3-C691-2B92-7850-6E3FDC282D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39444" y="44179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8CF8AE0-27E9-56D0-B2F1-19C7A7F32969}"/>
                </a:ext>
              </a:extLst>
            </p:cNvPr>
            <p:cNvCxnSpPr>
              <a:cxnSpLocks/>
              <a:endCxn id="108" idx="2"/>
            </p:cNvCxnSpPr>
            <p:nvPr/>
          </p:nvCxnSpPr>
          <p:spPr>
            <a:xfrm>
              <a:off x="7742235" y="4476129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ED0A522-193E-5403-4CE7-01BE47538E92}"/>
                </a:ext>
              </a:extLst>
            </p:cNvPr>
            <p:cNvCxnSpPr>
              <a:cxnSpLocks/>
              <a:endCxn id="108" idx="0"/>
            </p:cNvCxnSpPr>
            <p:nvPr/>
          </p:nvCxnSpPr>
          <p:spPr>
            <a:xfrm>
              <a:off x="8295640" y="3981895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CA406F7-97EC-425F-7D87-FD95C69D6E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39176" y="441226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C49E653-5095-C0BB-7619-6FCADCD3EDA9}"/>
                </a:ext>
              </a:extLst>
            </p:cNvPr>
            <p:cNvCxnSpPr>
              <a:cxnSpLocks/>
              <a:endCxn id="111" idx="2"/>
            </p:cNvCxnSpPr>
            <p:nvPr/>
          </p:nvCxnSpPr>
          <p:spPr>
            <a:xfrm>
              <a:off x="8341967" y="4470492"/>
              <a:ext cx="49720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1B0914B-2723-EC28-65D7-854490DF2A4E}"/>
                </a:ext>
              </a:extLst>
            </p:cNvPr>
            <p:cNvCxnSpPr>
              <a:cxnSpLocks/>
              <a:endCxn id="111" idx="0"/>
            </p:cNvCxnSpPr>
            <p:nvPr/>
          </p:nvCxnSpPr>
          <p:spPr>
            <a:xfrm>
              <a:off x="8895372" y="3976258"/>
              <a:ext cx="0" cy="4360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303B0D-83E7-173D-ADED-61D8363043C4}"/>
                </a:ext>
              </a:extLst>
            </p:cNvPr>
            <p:cNvCxnSpPr>
              <a:cxnSpLocks/>
            </p:cNvCxnSpPr>
            <p:nvPr/>
          </p:nvCxnSpPr>
          <p:spPr>
            <a:xfrm>
              <a:off x="8951567" y="4479318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757BAEF-7105-89F9-F396-ADFD4E4E4052}"/>
                </a:ext>
              </a:extLst>
            </p:cNvPr>
            <p:cNvCxnSpPr>
              <a:cxnSpLocks/>
            </p:cNvCxnSpPr>
            <p:nvPr/>
          </p:nvCxnSpPr>
          <p:spPr>
            <a:xfrm>
              <a:off x="6112994" y="4465791"/>
              <a:ext cx="3217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75A2F1B-73D0-B848-1967-40572E7B03C4}"/>
                </a:ext>
              </a:extLst>
            </p:cNvPr>
            <p:cNvCxnSpPr>
              <a:cxnSpLocks/>
            </p:cNvCxnSpPr>
            <p:nvPr/>
          </p:nvCxnSpPr>
          <p:spPr>
            <a:xfrm>
              <a:off x="6490932" y="2010448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E5B7A3-D7FE-AD4C-C5A5-219F1582693D}"/>
                </a:ext>
              </a:extLst>
            </p:cNvPr>
            <p:cNvCxnSpPr>
              <a:cxnSpLocks/>
            </p:cNvCxnSpPr>
            <p:nvPr/>
          </p:nvCxnSpPr>
          <p:spPr>
            <a:xfrm>
              <a:off x="7102344" y="2010447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EF80F56-682D-88B2-6010-195C7883C46A}"/>
                </a:ext>
              </a:extLst>
            </p:cNvPr>
            <p:cNvCxnSpPr>
              <a:cxnSpLocks/>
            </p:cNvCxnSpPr>
            <p:nvPr/>
          </p:nvCxnSpPr>
          <p:spPr>
            <a:xfrm>
              <a:off x="7688777" y="2016177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FB41ADF1-C66E-E99C-C1E2-B533175B1F04}"/>
                </a:ext>
              </a:extLst>
            </p:cNvPr>
            <p:cNvCxnSpPr>
              <a:cxnSpLocks/>
            </p:cNvCxnSpPr>
            <p:nvPr/>
          </p:nvCxnSpPr>
          <p:spPr>
            <a:xfrm>
              <a:off x="8300189" y="2016176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F59381F-BCA2-F233-795F-BD9C408EFD79}"/>
                </a:ext>
              </a:extLst>
            </p:cNvPr>
            <p:cNvCxnSpPr>
              <a:cxnSpLocks/>
            </p:cNvCxnSpPr>
            <p:nvPr/>
          </p:nvCxnSpPr>
          <p:spPr>
            <a:xfrm>
              <a:off x="8906565" y="2020306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646C1D1-2FC0-456A-6D04-9D3A874F0E50}"/>
                </a:ext>
              </a:extLst>
            </p:cNvPr>
            <p:cNvCxnSpPr>
              <a:cxnSpLocks/>
            </p:cNvCxnSpPr>
            <p:nvPr/>
          </p:nvCxnSpPr>
          <p:spPr>
            <a:xfrm>
              <a:off x="6484189" y="4522984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00B5E21C-FE96-4206-9207-1A27821E90BF}"/>
                </a:ext>
              </a:extLst>
            </p:cNvPr>
            <p:cNvCxnSpPr>
              <a:cxnSpLocks/>
            </p:cNvCxnSpPr>
            <p:nvPr/>
          </p:nvCxnSpPr>
          <p:spPr>
            <a:xfrm>
              <a:off x="7095601" y="4522983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B8FB961E-C9AA-68B5-E6C8-E2D4AA08D498}"/>
                </a:ext>
              </a:extLst>
            </p:cNvPr>
            <p:cNvCxnSpPr>
              <a:cxnSpLocks/>
            </p:cNvCxnSpPr>
            <p:nvPr/>
          </p:nvCxnSpPr>
          <p:spPr>
            <a:xfrm>
              <a:off x="7682034" y="4528713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E8DD124-DE76-2741-5F71-4CF5AA690C23}"/>
                </a:ext>
              </a:extLst>
            </p:cNvPr>
            <p:cNvCxnSpPr>
              <a:cxnSpLocks/>
            </p:cNvCxnSpPr>
            <p:nvPr/>
          </p:nvCxnSpPr>
          <p:spPr>
            <a:xfrm>
              <a:off x="8293446" y="4528712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E7F72B3E-B3F1-4C23-B5A8-42A63A93F85C}"/>
                </a:ext>
              </a:extLst>
            </p:cNvPr>
            <p:cNvCxnSpPr>
              <a:cxnSpLocks/>
            </p:cNvCxnSpPr>
            <p:nvPr/>
          </p:nvCxnSpPr>
          <p:spPr>
            <a:xfrm>
              <a:off x="8899822" y="4532842"/>
              <a:ext cx="1609" cy="24555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64DF9784-F2A2-5952-62DE-CB02DE2DC376}"/>
              </a:ext>
            </a:extLst>
          </p:cNvPr>
          <p:cNvGrpSpPr/>
          <p:nvPr/>
        </p:nvGrpSpPr>
        <p:grpSpPr>
          <a:xfrm>
            <a:off x="8034466" y="3575801"/>
            <a:ext cx="3166473" cy="2767946"/>
            <a:chOff x="8034466" y="3575801"/>
            <a:chExt cx="3166473" cy="276794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D835BDB-6F1A-0327-F7E3-51A313C0E67A}"/>
                </a:ext>
              </a:extLst>
            </p:cNvPr>
            <p:cNvGrpSpPr/>
            <p:nvPr/>
          </p:nvGrpSpPr>
          <p:grpSpPr>
            <a:xfrm>
              <a:off x="8034466" y="3575801"/>
              <a:ext cx="3166473" cy="2767946"/>
              <a:chOff x="6112994" y="2010447"/>
              <a:chExt cx="3166473" cy="276794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AC78B2C7-9025-DA9E-27EF-7E1264EC8C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0894" y="2814093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076F8481-42AE-4965-85EB-9C83D41836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50494" y="2814093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C5DA5FC-92F6-56CE-9ED0-E4BEC16611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40894" y="226163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6AEF651-C538-5A47-F65F-D37902194A4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50494" y="226163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C45480D0-F7CD-2C27-EC44-5BB81151F4C6}"/>
                  </a:ext>
                </a:extLst>
              </p:cNvPr>
              <p:cNvCxnSpPr>
                <a:cxnSpLocks/>
                <a:stCxn id="12" idx="6"/>
                <a:endCxn id="13" idx="2"/>
              </p:cNvCxnSpPr>
              <p:nvPr/>
            </p:nvCxnSpPr>
            <p:spPr>
              <a:xfrm>
                <a:off x="6553285" y="231985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0067894E-EE39-BD22-FC86-C4748AE8540C}"/>
                  </a:ext>
                </a:extLst>
              </p:cNvPr>
              <p:cNvCxnSpPr>
                <a:cxnSpLocks/>
                <a:stCxn id="8" idx="6"/>
                <a:endCxn id="10" idx="2"/>
              </p:cNvCxnSpPr>
              <p:nvPr/>
            </p:nvCxnSpPr>
            <p:spPr>
              <a:xfrm>
                <a:off x="6553285" y="2872316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C6257B1-4C0E-6A04-21CA-B6C0E45B18A5}"/>
                  </a:ext>
                </a:extLst>
              </p:cNvPr>
              <p:cNvCxnSpPr>
                <a:cxnSpLocks/>
                <a:stCxn id="13" idx="4"/>
                <a:endCxn id="10" idx="0"/>
              </p:cNvCxnSpPr>
              <p:nvPr/>
            </p:nvCxnSpPr>
            <p:spPr>
              <a:xfrm>
                <a:off x="7106690" y="2378082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3494866-180D-AE5D-D2FD-94F05D6D9874}"/>
                  </a:ext>
                </a:extLst>
              </p:cNvPr>
              <p:cNvCxnSpPr>
                <a:cxnSpLocks/>
                <a:stCxn id="12" idx="4"/>
                <a:endCxn id="8" idx="0"/>
              </p:cNvCxnSpPr>
              <p:nvPr/>
            </p:nvCxnSpPr>
            <p:spPr>
              <a:xfrm>
                <a:off x="6497090" y="2378082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8876BFC-012D-FC19-3FA8-E4972094274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31996" y="2814093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0B23903-B812-318F-9654-304A93CE35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31996" y="226163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C3CD662-926C-F25D-D881-AE1C2E3558FE}"/>
                  </a:ext>
                </a:extLst>
              </p:cNvPr>
              <p:cNvCxnSpPr>
                <a:cxnSpLocks/>
                <a:endCxn id="21" idx="2"/>
              </p:cNvCxnSpPr>
              <p:nvPr/>
            </p:nvCxnSpPr>
            <p:spPr>
              <a:xfrm>
                <a:off x="7134787" y="231985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DE1A5A83-D8AD-EE12-CCBF-FB045294599C}"/>
                  </a:ext>
                </a:extLst>
              </p:cNvPr>
              <p:cNvCxnSpPr>
                <a:cxnSpLocks/>
                <a:endCxn id="19" idx="2"/>
              </p:cNvCxnSpPr>
              <p:nvPr/>
            </p:nvCxnSpPr>
            <p:spPr>
              <a:xfrm>
                <a:off x="7134787" y="2872316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56179DE-FAB8-78A7-B2A8-A66F4C539189}"/>
                  </a:ext>
                </a:extLst>
              </p:cNvPr>
              <p:cNvCxnSpPr>
                <a:cxnSpLocks/>
                <a:stCxn id="21" idx="4"/>
                <a:endCxn id="19" idx="0"/>
              </p:cNvCxnSpPr>
              <p:nvPr/>
            </p:nvCxnSpPr>
            <p:spPr>
              <a:xfrm>
                <a:off x="7688192" y="2378082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04754E0-3FEE-7647-ABE9-D07E453773A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45602" y="2814093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B4C36F9-9226-84A9-7169-B4ED741099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45602" y="226163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22890939-1DE7-3BA9-E85F-DB925E738B53}"/>
                  </a:ext>
                </a:extLst>
              </p:cNvPr>
              <p:cNvCxnSpPr>
                <a:cxnSpLocks/>
                <a:endCxn id="26" idx="2"/>
              </p:cNvCxnSpPr>
              <p:nvPr/>
            </p:nvCxnSpPr>
            <p:spPr>
              <a:xfrm>
                <a:off x="7748393" y="231985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C619CF-222B-0BC2-09E2-728B507AA190}"/>
                  </a:ext>
                </a:extLst>
              </p:cNvPr>
              <p:cNvCxnSpPr>
                <a:cxnSpLocks/>
                <a:endCxn id="25" idx="2"/>
              </p:cNvCxnSpPr>
              <p:nvPr/>
            </p:nvCxnSpPr>
            <p:spPr>
              <a:xfrm>
                <a:off x="7748393" y="2872316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B3740CD9-A756-67B7-E424-8DDC6202800B}"/>
                  </a:ext>
                </a:extLst>
              </p:cNvPr>
              <p:cNvCxnSpPr>
                <a:cxnSpLocks/>
                <a:stCxn id="26" idx="4"/>
                <a:endCxn id="25" idx="0"/>
              </p:cNvCxnSpPr>
              <p:nvPr/>
            </p:nvCxnSpPr>
            <p:spPr>
              <a:xfrm>
                <a:off x="8301798" y="2378082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D5524A6-4B37-439C-58B7-F9D3538675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45334" y="280845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8F8B038-6BF0-C201-4585-2720E2A2067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45334" y="2255999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5917E00-8CCC-D3F6-A81E-310C4AE2D55C}"/>
                  </a:ext>
                </a:extLst>
              </p:cNvPr>
              <p:cNvCxnSpPr>
                <a:cxnSpLocks/>
                <a:endCxn id="32" idx="2"/>
              </p:cNvCxnSpPr>
              <p:nvPr/>
            </p:nvCxnSpPr>
            <p:spPr>
              <a:xfrm>
                <a:off x="8348125" y="2314222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D8C9E70A-2F1C-E98D-A995-AF4C33DA24D6}"/>
                  </a:ext>
                </a:extLst>
              </p:cNvPr>
              <p:cNvCxnSpPr>
                <a:cxnSpLocks/>
                <a:endCxn id="31" idx="2"/>
              </p:cNvCxnSpPr>
              <p:nvPr/>
            </p:nvCxnSpPr>
            <p:spPr>
              <a:xfrm>
                <a:off x="8348125" y="286667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CE143C5-B9F3-E2A0-C57F-EF5AC646A9F9}"/>
                  </a:ext>
                </a:extLst>
              </p:cNvPr>
              <p:cNvCxnSpPr>
                <a:cxnSpLocks/>
                <a:stCxn id="32" idx="4"/>
                <a:endCxn id="31" idx="0"/>
              </p:cNvCxnSpPr>
              <p:nvPr/>
            </p:nvCxnSpPr>
            <p:spPr>
              <a:xfrm>
                <a:off x="8901530" y="237244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674C6E45-2876-BF18-C2A1-AB4274CBA9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7725" y="2323048"/>
                <a:ext cx="31558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0F5024E-D4B2-F9C4-5FE7-F8052435E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7725" y="2875505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CA7FF0B3-0B3B-4ACA-8BCB-280AA8B59C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9152" y="2309521"/>
                <a:ext cx="315584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E417FF23-E465-BB41-9714-51632E1210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9152" y="2861978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58EAADD7-3137-48D8-50BA-F04CCEDFBC1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34736" y="335057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01F9FE38-9E47-17CE-4E8E-80F8553A21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4336" y="335057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958FC415-7BF1-6BA8-9140-E391555DB5E3}"/>
                  </a:ext>
                </a:extLst>
              </p:cNvPr>
              <p:cNvCxnSpPr>
                <a:cxnSpLocks/>
                <a:stCxn id="56" idx="6"/>
                <a:endCxn id="57" idx="2"/>
              </p:cNvCxnSpPr>
              <p:nvPr/>
            </p:nvCxnSpPr>
            <p:spPr>
              <a:xfrm>
                <a:off x="6547127" y="340879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EAADC4B-97EE-A82F-C97F-9DAD9C6BB698}"/>
                  </a:ext>
                </a:extLst>
              </p:cNvPr>
              <p:cNvCxnSpPr>
                <a:cxnSpLocks/>
                <a:endCxn id="57" idx="0"/>
              </p:cNvCxnSpPr>
              <p:nvPr/>
            </p:nvCxnSpPr>
            <p:spPr>
              <a:xfrm>
                <a:off x="7100532" y="291456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B2AA2789-81F5-9513-B92D-AD4E0ABA797E}"/>
                  </a:ext>
                </a:extLst>
              </p:cNvPr>
              <p:cNvCxnSpPr>
                <a:cxnSpLocks/>
                <a:endCxn id="56" idx="0"/>
              </p:cNvCxnSpPr>
              <p:nvPr/>
            </p:nvCxnSpPr>
            <p:spPr>
              <a:xfrm>
                <a:off x="6490932" y="291456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3C122024-9AA5-1963-C985-58C8AE50B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5838" y="335057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C0C93CA3-DB70-8916-8421-AE24926D8726}"/>
                  </a:ext>
                </a:extLst>
              </p:cNvPr>
              <p:cNvCxnSpPr>
                <a:cxnSpLocks/>
                <a:endCxn id="62" idx="2"/>
              </p:cNvCxnSpPr>
              <p:nvPr/>
            </p:nvCxnSpPr>
            <p:spPr>
              <a:xfrm>
                <a:off x="7128629" y="340879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BA393310-61DC-EE26-E754-FD19586D86BD}"/>
                  </a:ext>
                </a:extLst>
              </p:cNvPr>
              <p:cNvCxnSpPr>
                <a:cxnSpLocks/>
                <a:endCxn id="62" idx="0"/>
              </p:cNvCxnSpPr>
              <p:nvPr/>
            </p:nvCxnSpPr>
            <p:spPr>
              <a:xfrm>
                <a:off x="7682034" y="291456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E0D0A59-987D-0807-044F-58D2C22CA23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9444" y="335057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E3031C2C-35CE-8C85-F772-E7F428B27FF4}"/>
                  </a:ext>
                </a:extLst>
              </p:cNvPr>
              <p:cNvCxnSpPr>
                <a:cxnSpLocks/>
                <a:endCxn id="65" idx="2"/>
              </p:cNvCxnSpPr>
              <p:nvPr/>
            </p:nvCxnSpPr>
            <p:spPr>
              <a:xfrm>
                <a:off x="7742235" y="340879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4DB9A50-FBB4-51BB-35B6-580044C5DC87}"/>
                  </a:ext>
                </a:extLst>
              </p:cNvPr>
              <p:cNvCxnSpPr>
                <a:cxnSpLocks/>
                <a:endCxn id="65" idx="0"/>
              </p:cNvCxnSpPr>
              <p:nvPr/>
            </p:nvCxnSpPr>
            <p:spPr>
              <a:xfrm>
                <a:off x="8295640" y="291456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6312359E-1ECF-F460-1645-CB884542CB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39176" y="3344939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9E8AEE14-5050-10D2-BE0A-626554466A5C}"/>
                  </a:ext>
                </a:extLst>
              </p:cNvPr>
              <p:cNvCxnSpPr>
                <a:cxnSpLocks/>
                <a:endCxn id="122" idx="2"/>
              </p:cNvCxnSpPr>
              <p:nvPr/>
            </p:nvCxnSpPr>
            <p:spPr>
              <a:xfrm>
                <a:off x="8341967" y="3403162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E679E8A1-E6AF-E276-FEB6-8E73DB657F35}"/>
                  </a:ext>
                </a:extLst>
              </p:cNvPr>
              <p:cNvCxnSpPr>
                <a:cxnSpLocks/>
                <a:endCxn id="122" idx="0"/>
              </p:cNvCxnSpPr>
              <p:nvPr/>
            </p:nvCxnSpPr>
            <p:spPr>
              <a:xfrm>
                <a:off x="8895372" y="2908928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2183F2B-23C6-DDB3-4A10-5DD9BB3020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1567" y="3411988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5108DB80-5F24-D881-8F8D-715F0AB7E7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994" y="3398461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27DA71F9-5356-738D-8888-D22EB634D37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34736" y="388142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7A2752C8-4D55-B6E8-30EF-EDAB7A1A956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4336" y="388142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3C87C045-FEAC-FDE3-9C6A-BE8CFA389813}"/>
                  </a:ext>
                </a:extLst>
              </p:cNvPr>
              <p:cNvCxnSpPr>
                <a:cxnSpLocks/>
                <a:stCxn id="134" idx="6"/>
                <a:endCxn id="135" idx="2"/>
              </p:cNvCxnSpPr>
              <p:nvPr/>
            </p:nvCxnSpPr>
            <p:spPr>
              <a:xfrm>
                <a:off x="6547127" y="3939645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68E2DFB1-466E-0B8B-C877-C5C73D50A94C}"/>
                  </a:ext>
                </a:extLst>
              </p:cNvPr>
              <p:cNvCxnSpPr>
                <a:cxnSpLocks/>
                <a:endCxn id="135" idx="0"/>
              </p:cNvCxnSpPr>
              <p:nvPr/>
            </p:nvCxnSpPr>
            <p:spPr>
              <a:xfrm>
                <a:off x="7100532" y="3445411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92C31A11-D920-CEB2-DFDA-EED82788AC13}"/>
                  </a:ext>
                </a:extLst>
              </p:cNvPr>
              <p:cNvCxnSpPr>
                <a:cxnSpLocks/>
                <a:endCxn id="134" idx="0"/>
              </p:cNvCxnSpPr>
              <p:nvPr/>
            </p:nvCxnSpPr>
            <p:spPr>
              <a:xfrm>
                <a:off x="6490932" y="3445411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13856A83-B9C4-F72C-D108-F7A7CF79DE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5838" y="388142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A92ABF48-DABA-1B93-B50B-8D182B693D00}"/>
                  </a:ext>
                </a:extLst>
              </p:cNvPr>
              <p:cNvCxnSpPr>
                <a:cxnSpLocks/>
                <a:endCxn id="139" idx="2"/>
              </p:cNvCxnSpPr>
              <p:nvPr/>
            </p:nvCxnSpPr>
            <p:spPr>
              <a:xfrm>
                <a:off x="7128629" y="3939645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E04365D-B113-CD55-D31C-3F97FE93FEDF}"/>
                  </a:ext>
                </a:extLst>
              </p:cNvPr>
              <p:cNvCxnSpPr>
                <a:cxnSpLocks/>
                <a:endCxn id="139" idx="0"/>
              </p:cNvCxnSpPr>
              <p:nvPr/>
            </p:nvCxnSpPr>
            <p:spPr>
              <a:xfrm>
                <a:off x="7682034" y="3445411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E9E62750-D2C4-C9F7-03B0-F204E1E02B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9444" y="388142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9FE4DE26-75DE-C488-B021-FF68AF98FDCA}"/>
                  </a:ext>
                </a:extLst>
              </p:cNvPr>
              <p:cNvCxnSpPr>
                <a:cxnSpLocks/>
                <a:endCxn id="142" idx="2"/>
              </p:cNvCxnSpPr>
              <p:nvPr/>
            </p:nvCxnSpPr>
            <p:spPr>
              <a:xfrm>
                <a:off x="7742235" y="3939645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B7C2BA50-8134-7917-397D-40A588E41E28}"/>
                  </a:ext>
                </a:extLst>
              </p:cNvPr>
              <p:cNvCxnSpPr>
                <a:cxnSpLocks/>
                <a:endCxn id="142" idx="0"/>
              </p:cNvCxnSpPr>
              <p:nvPr/>
            </p:nvCxnSpPr>
            <p:spPr>
              <a:xfrm>
                <a:off x="8295640" y="3445411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8BFAD82C-974C-A85B-5CCD-B474C2A7FF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39176" y="3875785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92817D6-A497-EC87-3802-19394E909C4B}"/>
                  </a:ext>
                </a:extLst>
              </p:cNvPr>
              <p:cNvCxnSpPr>
                <a:cxnSpLocks/>
                <a:endCxn id="145" idx="2"/>
              </p:cNvCxnSpPr>
              <p:nvPr/>
            </p:nvCxnSpPr>
            <p:spPr>
              <a:xfrm>
                <a:off x="8341967" y="3934008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434DC85-9A89-1C32-FE1C-A0A435655292}"/>
                  </a:ext>
                </a:extLst>
              </p:cNvPr>
              <p:cNvCxnSpPr>
                <a:cxnSpLocks/>
                <a:endCxn id="145" idx="0"/>
              </p:cNvCxnSpPr>
              <p:nvPr/>
            </p:nvCxnSpPr>
            <p:spPr>
              <a:xfrm>
                <a:off x="8895372" y="3439774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3DB258E3-45BB-6A7D-BF64-84968604A1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1567" y="3942834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4E5F2C4-D80C-88FB-A8AB-ACCEB1CAA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994" y="3929307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186EEFF-38BD-B96E-AC6C-D3FBE904FE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34736" y="441790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E2B322B6-C203-ED10-CEAC-3EA69B119AA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44336" y="441790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CC4FC907-B0AB-50DF-DACF-FF3F4803BBFC}"/>
                  </a:ext>
                </a:extLst>
              </p:cNvPr>
              <p:cNvCxnSpPr>
                <a:cxnSpLocks/>
                <a:stCxn id="150" idx="6"/>
                <a:endCxn id="151" idx="2"/>
              </p:cNvCxnSpPr>
              <p:nvPr/>
            </p:nvCxnSpPr>
            <p:spPr>
              <a:xfrm>
                <a:off x="6547127" y="447612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CFB5911-28F0-0994-CF4F-6B33FE732AED}"/>
                  </a:ext>
                </a:extLst>
              </p:cNvPr>
              <p:cNvCxnSpPr>
                <a:cxnSpLocks/>
                <a:endCxn id="151" idx="0"/>
              </p:cNvCxnSpPr>
              <p:nvPr/>
            </p:nvCxnSpPr>
            <p:spPr>
              <a:xfrm>
                <a:off x="7100532" y="398189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132FD6A-F16D-EA36-4BB7-42E1084019D4}"/>
                  </a:ext>
                </a:extLst>
              </p:cNvPr>
              <p:cNvCxnSpPr>
                <a:cxnSpLocks/>
                <a:endCxn id="150" idx="0"/>
              </p:cNvCxnSpPr>
              <p:nvPr/>
            </p:nvCxnSpPr>
            <p:spPr>
              <a:xfrm>
                <a:off x="6490932" y="398189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931EBDBC-9DD7-39B0-E303-1FE05671E00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25838" y="441790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249D24E-D2EE-D7C4-FA5C-422A602BFA5B}"/>
                  </a:ext>
                </a:extLst>
              </p:cNvPr>
              <p:cNvCxnSpPr>
                <a:cxnSpLocks/>
                <a:endCxn id="155" idx="2"/>
              </p:cNvCxnSpPr>
              <p:nvPr/>
            </p:nvCxnSpPr>
            <p:spPr>
              <a:xfrm>
                <a:off x="7128629" y="447612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BB807B4-8713-3FBD-ED74-D038D391D2C9}"/>
                  </a:ext>
                </a:extLst>
              </p:cNvPr>
              <p:cNvCxnSpPr>
                <a:cxnSpLocks/>
                <a:endCxn id="155" idx="0"/>
              </p:cNvCxnSpPr>
              <p:nvPr/>
            </p:nvCxnSpPr>
            <p:spPr>
              <a:xfrm>
                <a:off x="7682034" y="398189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B7245B55-4B2F-5089-255F-9A3EB2A068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239444" y="441790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B9AB08EF-2DE8-0DAD-169F-D3D90926BBC9}"/>
                  </a:ext>
                </a:extLst>
              </p:cNvPr>
              <p:cNvCxnSpPr>
                <a:cxnSpLocks/>
                <a:endCxn id="158" idx="2"/>
              </p:cNvCxnSpPr>
              <p:nvPr/>
            </p:nvCxnSpPr>
            <p:spPr>
              <a:xfrm>
                <a:off x="7742235" y="4476129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EA8AA756-A097-45F4-8A41-9E25C25E0613}"/>
                  </a:ext>
                </a:extLst>
              </p:cNvPr>
              <p:cNvCxnSpPr>
                <a:cxnSpLocks/>
                <a:endCxn id="158" idx="0"/>
              </p:cNvCxnSpPr>
              <p:nvPr/>
            </p:nvCxnSpPr>
            <p:spPr>
              <a:xfrm>
                <a:off x="8295640" y="3981895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6694BF91-D44B-A3DC-05B0-2760315B1E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39176" y="4412269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7CDB90A1-DA49-D611-5C99-601DD8A06DC3}"/>
                  </a:ext>
                </a:extLst>
              </p:cNvPr>
              <p:cNvCxnSpPr>
                <a:cxnSpLocks/>
                <a:endCxn id="161" idx="2"/>
              </p:cNvCxnSpPr>
              <p:nvPr/>
            </p:nvCxnSpPr>
            <p:spPr>
              <a:xfrm>
                <a:off x="8341967" y="4470492"/>
                <a:ext cx="49720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9A16AB35-F061-9F82-70B9-617068272EF4}"/>
                  </a:ext>
                </a:extLst>
              </p:cNvPr>
              <p:cNvCxnSpPr>
                <a:cxnSpLocks/>
                <a:endCxn id="161" idx="0"/>
              </p:cNvCxnSpPr>
              <p:nvPr/>
            </p:nvCxnSpPr>
            <p:spPr>
              <a:xfrm>
                <a:off x="8895372" y="3976258"/>
                <a:ext cx="0" cy="43601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07997AF0-F429-FD3F-474E-F49A31BF2D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51567" y="4479318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77525C2-9C5D-5609-1A5D-F8D86EB5C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12994" y="4465791"/>
                <a:ext cx="3217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E7AA38E5-702C-1387-2161-C6BE290941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0932" y="2010448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F1798C04-3B3D-4B28-6CB4-985BCEA636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02344" y="2010447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BD58D125-BEC6-A5C1-2C80-511150C66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8777" y="2016177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0F5C9ADA-1220-DEAE-EAFD-F0D511F0EB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0189" y="2016176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29971942-9ECE-309C-78DB-90E2E81CE5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06565" y="2020306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1D25481-3EE2-48E5-059A-3BBA655FDF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4189" y="4522984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07D10E90-BA0C-CCB2-2AC5-9A3ABC5CFE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95601" y="4522983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FB46A1D5-15D1-3DE2-6060-E6B79507E2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82034" y="4528713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DD6CDD82-D079-1161-7ADD-A8449EE42EC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93446" y="4528712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782B22B3-C542-5354-A12C-D0F296389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899822" y="4532842"/>
                <a:ext cx="1609" cy="24555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754FB8FA-08B8-AB99-F5C2-D62DCADD4EC5}"/>
                </a:ext>
              </a:extLst>
            </p:cNvPr>
            <p:cNvCxnSpPr>
              <a:cxnSpLocks/>
              <a:stCxn id="8" idx="7"/>
              <a:endCxn id="13" idx="3"/>
            </p:cNvCxnSpPr>
            <p:nvPr/>
          </p:nvCxnSpPr>
          <p:spPr>
            <a:xfrm flipV="1">
              <a:off x="8458298" y="3926383"/>
              <a:ext cx="530127" cy="47011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6A7A764-9562-BD31-EA26-F0064E2E0E8E}"/>
                </a:ext>
              </a:extLst>
            </p:cNvPr>
            <p:cNvCxnSpPr>
              <a:cxnSpLocks/>
              <a:stCxn id="56" idx="7"/>
              <a:endCxn id="21" idx="3"/>
            </p:cNvCxnSpPr>
            <p:nvPr/>
          </p:nvCxnSpPr>
          <p:spPr>
            <a:xfrm flipV="1">
              <a:off x="8452140" y="3926383"/>
              <a:ext cx="1117787" cy="1006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1654E129-698C-2BC1-48AA-A8EAEDFFFCC5}"/>
                </a:ext>
              </a:extLst>
            </p:cNvPr>
            <p:cNvCxnSpPr>
              <a:cxnSpLocks/>
              <a:stCxn id="134" idx="7"/>
              <a:endCxn id="26" idx="3"/>
            </p:cNvCxnSpPr>
            <p:nvPr/>
          </p:nvCxnSpPr>
          <p:spPr>
            <a:xfrm flipV="1">
              <a:off x="8452140" y="3926383"/>
              <a:ext cx="1731393" cy="1537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087D537-9841-4CD0-0983-E0C57300789E}"/>
                </a:ext>
              </a:extLst>
            </p:cNvPr>
            <p:cNvCxnSpPr>
              <a:cxnSpLocks/>
              <a:stCxn id="150" idx="7"/>
              <a:endCxn id="32" idx="3"/>
            </p:cNvCxnSpPr>
            <p:nvPr/>
          </p:nvCxnSpPr>
          <p:spPr>
            <a:xfrm flipV="1">
              <a:off x="8452140" y="3920746"/>
              <a:ext cx="2331125" cy="207956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A92500C-6966-8F7E-4073-8DE2E0C899BA}"/>
                </a:ext>
              </a:extLst>
            </p:cNvPr>
            <p:cNvCxnSpPr>
              <a:cxnSpLocks/>
              <a:stCxn id="151" idx="7"/>
              <a:endCxn id="31" idx="3"/>
            </p:cNvCxnSpPr>
            <p:nvPr/>
          </p:nvCxnSpPr>
          <p:spPr>
            <a:xfrm flipV="1">
              <a:off x="9061740" y="4473203"/>
              <a:ext cx="1721525" cy="152711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32488A7C-C0A0-31FC-4769-1BA781ACD930}"/>
                </a:ext>
              </a:extLst>
            </p:cNvPr>
            <p:cNvCxnSpPr>
              <a:cxnSpLocks/>
              <a:stCxn id="155" idx="7"/>
              <a:endCxn id="122" idx="3"/>
            </p:cNvCxnSpPr>
            <p:nvPr/>
          </p:nvCxnSpPr>
          <p:spPr>
            <a:xfrm flipV="1">
              <a:off x="9643242" y="5009686"/>
              <a:ext cx="1133865" cy="9906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FAFA0423-BCCE-7435-8C83-24CAF8D6F84B}"/>
                </a:ext>
              </a:extLst>
            </p:cNvPr>
            <p:cNvCxnSpPr>
              <a:cxnSpLocks/>
              <a:stCxn id="158" idx="7"/>
              <a:endCxn id="145" idx="3"/>
            </p:cNvCxnSpPr>
            <p:nvPr/>
          </p:nvCxnSpPr>
          <p:spPr>
            <a:xfrm flipV="1">
              <a:off x="10256848" y="5540532"/>
              <a:ext cx="520259" cy="45978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595F411F-2859-11EB-E58F-CF03975A79D9}"/>
              </a:ext>
            </a:extLst>
          </p:cNvPr>
          <p:cNvGrpSpPr/>
          <p:nvPr/>
        </p:nvGrpSpPr>
        <p:grpSpPr>
          <a:xfrm>
            <a:off x="5008829" y="4346144"/>
            <a:ext cx="1905226" cy="1909281"/>
            <a:chOff x="3835793" y="4585891"/>
            <a:chExt cx="1905226" cy="1909281"/>
          </a:xfrm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7089A10F-39FB-D17D-1256-BEA70720A6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8811" y="57740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17B5914-90F1-0448-38E8-CCDBAFE4D38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5793" y="509218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9BB34ED3-FBAD-D1CF-104C-DDAFF70863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8627" y="51504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AF8E5BA7-3D0C-43CA-DBAE-30A5CF55DA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28628" y="57740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744C4DA2-8055-0023-4B09-81C577C7521F}"/>
                </a:ext>
              </a:extLst>
            </p:cNvPr>
            <p:cNvGrpSpPr/>
            <p:nvPr/>
          </p:nvGrpSpPr>
          <p:grpSpPr>
            <a:xfrm rot="5400000">
              <a:off x="3831804" y="5143423"/>
              <a:ext cx="1909281" cy="794217"/>
              <a:chOff x="3986166" y="5246613"/>
              <a:chExt cx="1909281" cy="794217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BD908F8F-D2B6-6013-A179-B31464DB99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991211" y="592641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314A38A-5D46-6382-94BC-3A8B8869685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988193" y="5244586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7F9AAB97-F659-6F91-D39A-2075D4AFA98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781027" y="5302809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5A3C081-6645-DC04-08A1-ECE14C87A16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5781028" y="5926412"/>
                <a:ext cx="112391" cy="116446"/>
              </a:xfrm>
              <a:prstGeom prst="ellipse">
                <a:avLst/>
              </a:prstGeom>
            </p:spPr>
            <p:style>
              <a:lnRef idx="2">
                <a:schemeClr val="dk1">
                  <a:shade val="15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3DC7A328-4ABD-2A0C-71A4-21808561D83C}"/>
                </a:ext>
              </a:extLst>
            </p:cNvPr>
            <p:cNvCxnSpPr>
              <a:cxnSpLocks/>
              <a:stCxn id="199" idx="7"/>
              <a:endCxn id="203" idx="7"/>
            </p:cNvCxnSpPr>
            <p:nvPr/>
          </p:nvCxnSpPr>
          <p:spPr>
            <a:xfrm flipV="1">
              <a:off x="3931725" y="4688302"/>
              <a:ext cx="474070" cy="4209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40419F2A-F361-A0E8-7E40-7EAE13D7B4A9}"/>
                </a:ext>
              </a:extLst>
            </p:cNvPr>
            <p:cNvCxnSpPr>
              <a:cxnSpLocks/>
              <a:stCxn id="203" idx="2"/>
              <a:endCxn id="204" idx="6"/>
            </p:cNvCxnSpPr>
            <p:nvPr/>
          </p:nvCxnSpPr>
          <p:spPr>
            <a:xfrm flipV="1">
              <a:off x="4501727" y="4644114"/>
              <a:ext cx="569435" cy="301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3BDC9A8D-EBBF-8043-41C0-BD665DD3C9F9}"/>
                </a:ext>
              </a:extLst>
            </p:cNvPr>
            <p:cNvCxnSpPr>
              <a:cxnSpLocks/>
              <a:stCxn id="204" idx="1"/>
              <a:endCxn id="200" idx="1"/>
            </p:cNvCxnSpPr>
            <p:nvPr/>
          </p:nvCxnSpPr>
          <p:spPr>
            <a:xfrm>
              <a:off x="5167094" y="4685284"/>
              <a:ext cx="477992" cy="48217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3134820F-655B-FE52-C8D3-66B0D5ADC0F8}"/>
                </a:ext>
              </a:extLst>
            </p:cNvPr>
            <p:cNvCxnSpPr>
              <a:cxnSpLocks/>
              <a:stCxn id="200" idx="4"/>
              <a:endCxn id="201" idx="0"/>
            </p:cNvCxnSpPr>
            <p:nvPr/>
          </p:nvCxnSpPr>
          <p:spPr>
            <a:xfrm>
              <a:off x="5684823" y="5266855"/>
              <a:ext cx="1" cy="50715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D724B3AD-6E71-5C37-756B-6485C180955E}"/>
                </a:ext>
              </a:extLst>
            </p:cNvPr>
            <p:cNvCxnSpPr>
              <a:cxnSpLocks/>
              <a:stCxn id="205" idx="3"/>
              <a:endCxn id="201" idx="3"/>
            </p:cNvCxnSpPr>
            <p:nvPr/>
          </p:nvCxnSpPr>
          <p:spPr>
            <a:xfrm flipV="1">
              <a:off x="5108871" y="5873405"/>
              <a:ext cx="536216" cy="5223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ABFD2E64-D221-F4C2-F8F9-F658360FF32D}"/>
                </a:ext>
              </a:extLst>
            </p:cNvPr>
            <p:cNvCxnSpPr>
              <a:cxnSpLocks/>
              <a:stCxn id="205" idx="6"/>
              <a:endCxn id="206" idx="2"/>
            </p:cNvCxnSpPr>
            <p:nvPr/>
          </p:nvCxnSpPr>
          <p:spPr>
            <a:xfrm flipH="1">
              <a:off x="4501727" y="6436948"/>
              <a:ext cx="511212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E9E3B3EB-6842-3655-44BD-95A0D61BDCB8}"/>
                </a:ext>
              </a:extLst>
            </p:cNvPr>
            <p:cNvCxnSpPr>
              <a:cxnSpLocks/>
              <a:stCxn id="206" idx="5"/>
              <a:endCxn id="198" idx="5"/>
            </p:cNvCxnSpPr>
            <p:nvPr/>
          </p:nvCxnSpPr>
          <p:spPr>
            <a:xfrm flipH="1" flipV="1">
              <a:off x="3934743" y="5873405"/>
              <a:ext cx="471052" cy="5223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59FE7789-356C-9C74-4A2C-817E27852E65}"/>
                </a:ext>
              </a:extLst>
            </p:cNvPr>
            <p:cNvCxnSpPr>
              <a:cxnSpLocks/>
              <a:stCxn id="198" idx="0"/>
              <a:endCxn id="199" idx="4"/>
            </p:cNvCxnSpPr>
            <p:nvPr/>
          </p:nvCxnSpPr>
          <p:spPr>
            <a:xfrm flipH="1" flipV="1">
              <a:off x="3891989" y="5208632"/>
              <a:ext cx="3018" cy="56538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035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BFBA-5A91-3911-3E12-76384E3FF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cover of a Cayley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9784D-2E59-4B57-7D33-ED2AB26E15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It is the graph with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×{0}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×{1}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Two types of edges: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={±2}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9784D-2E59-4B57-7D33-ED2AB26E15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12BDD00-B27E-942A-BC8D-9F4E245672A2}"/>
              </a:ext>
            </a:extLst>
          </p:cNvPr>
          <p:cNvGrpSpPr/>
          <p:nvPr/>
        </p:nvGrpSpPr>
        <p:grpSpPr>
          <a:xfrm>
            <a:off x="3654471" y="4386724"/>
            <a:ext cx="3927513" cy="130742"/>
            <a:chOff x="3668068" y="4387812"/>
            <a:chExt cx="3927513" cy="13074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FEA84DD-92B1-F82E-326E-8937B7C6A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190" y="440210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E780EA-14F1-33FD-8DD0-75318EAAB0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4102" y="440210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3BC2B56-6F81-0734-8178-26D1BEA5DB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6176" y="440129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F6C759-DAD1-0B08-738F-C2822C03174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8211" y="440129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5D78ADB-968C-7B2D-34CB-690AB6A0CF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30879" y="4387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3010E36-F2C4-3DA5-A308-282405A051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8068" y="4387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57B3D1E-33C0-3D64-2522-417EA9268544}"/>
              </a:ext>
            </a:extLst>
          </p:cNvPr>
          <p:cNvGrpSpPr/>
          <p:nvPr/>
        </p:nvGrpSpPr>
        <p:grpSpPr>
          <a:xfrm>
            <a:off x="3661392" y="5075337"/>
            <a:ext cx="3927513" cy="130742"/>
            <a:chOff x="3668068" y="5075370"/>
            <a:chExt cx="3927513" cy="1307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9F99DF9-4967-5D31-33C1-677DF9344F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83190" y="508966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A8318F4-5ABF-E076-782A-489EF9AB5B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14102" y="508966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05A3982-0185-0163-A56D-BEBFF1689F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96176" y="508884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4534F96-40AC-1FC0-D353-5FD23C6BF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8211" y="508884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5415D3C-C960-1688-2295-07ABE7AD58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8218" y="507537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A2544E-FD01-D946-2888-0AE48935BB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68068" y="507537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7F2DCA-0479-C35A-02F1-EAD7FD9A31A7}"/>
                  </a:ext>
                </a:extLst>
              </p:cNvPr>
              <p:cNvSpPr txBox="1"/>
              <p:nvPr/>
            </p:nvSpPr>
            <p:spPr>
              <a:xfrm>
                <a:off x="1294934" y="4295024"/>
                <a:ext cx="1316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7F2DCA-0479-C35A-02F1-EAD7FD9A3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934" y="4295024"/>
                <a:ext cx="131685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F9A43B-FC6A-421D-3F98-329BDAEAED10}"/>
                  </a:ext>
                </a:extLst>
              </p:cNvPr>
              <p:cNvSpPr txBox="1"/>
              <p:nvPr/>
            </p:nvSpPr>
            <p:spPr>
              <a:xfrm>
                <a:off x="1284422" y="4948110"/>
                <a:ext cx="131685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F9A43B-FC6A-421D-3F98-329BDAEAE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422" y="4948110"/>
                <a:ext cx="1316858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14A3EB8D-4955-B498-D84C-422685602D84}"/>
              </a:ext>
            </a:extLst>
          </p:cNvPr>
          <p:cNvGrpSpPr/>
          <p:nvPr/>
        </p:nvGrpSpPr>
        <p:grpSpPr>
          <a:xfrm>
            <a:off x="3135685" y="4445218"/>
            <a:ext cx="5082908" cy="722030"/>
            <a:chOff x="3135685" y="4445218"/>
            <a:chExt cx="5082908" cy="72203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02AEE47-B7ED-779B-91BE-44039D4792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68456" y="4445218"/>
              <a:ext cx="399612" cy="208273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F8D7278-0F81-00D4-3D63-820B2490A2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80459" y="4474900"/>
              <a:ext cx="1384677" cy="6578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AF73FEF-3C1A-6D49-2A4C-0F00F9D21DD2}"/>
                </a:ext>
              </a:extLst>
            </p:cNvPr>
            <p:cNvCxnSpPr>
              <a:cxnSpLocks/>
            </p:cNvCxnSpPr>
            <p:nvPr/>
          </p:nvCxnSpPr>
          <p:spPr>
            <a:xfrm>
              <a:off x="3135685" y="4843882"/>
              <a:ext cx="532383" cy="28889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C616483-787C-1761-1E62-5799F914D09A}"/>
                </a:ext>
              </a:extLst>
            </p:cNvPr>
            <p:cNvCxnSpPr>
              <a:cxnSpLocks/>
            </p:cNvCxnSpPr>
            <p:nvPr/>
          </p:nvCxnSpPr>
          <p:spPr>
            <a:xfrm>
              <a:off x="5250657" y="4474900"/>
              <a:ext cx="1571122" cy="692348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641B46-4757-CAED-A0C5-762C4B1C9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480" y="4653776"/>
              <a:ext cx="989029" cy="494398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A088EAC-AF56-B201-649D-E6BF9A1B20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6862" y="4479690"/>
              <a:ext cx="1432176" cy="63290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0813D58-70FF-97EE-6E4D-ED872300AD87}"/>
                </a:ext>
              </a:extLst>
            </p:cNvPr>
            <p:cNvCxnSpPr>
              <a:cxnSpLocks/>
            </p:cNvCxnSpPr>
            <p:nvPr/>
          </p:nvCxnSpPr>
          <p:spPr>
            <a:xfrm>
              <a:off x="6038511" y="4479690"/>
              <a:ext cx="1421994" cy="64720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9DC4BBB-BD77-E3C7-D528-25193DC8B7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72896" y="4870251"/>
              <a:ext cx="531109" cy="25664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B96D3FA-264E-DF23-C07B-47D85FB1AB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4950" y="4474900"/>
              <a:ext cx="1432176" cy="63290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59693C91-5A37-713C-8B11-19DD7F5B9242}"/>
                </a:ext>
              </a:extLst>
            </p:cNvPr>
            <p:cNvCxnSpPr>
              <a:cxnSpLocks/>
            </p:cNvCxnSpPr>
            <p:nvPr/>
          </p:nvCxnSpPr>
          <p:spPr>
            <a:xfrm>
              <a:off x="6796599" y="4474900"/>
              <a:ext cx="1421994" cy="64720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710C172-5D3B-F8F5-C285-D8C3E20252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77869" y="4469956"/>
              <a:ext cx="1140637" cy="51678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0E65636-3917-760A-0ED2-73F3B3C7029B}"/>
                </a:ext>
              </a:extLst>
            </p:cNvPr>
            <p:cNvCxnSpPr>
              <a:cxnSpLocks/>
            </p:cNvCxnSpPr>
            <p:nvPr/>
          </p:nvCxnSpPr>
          <p:spPr>
            <a:xfrm>
              <a:off x="4534217" y="4470184"/>
              <a:ext cx="1421994" cy="64720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D94B3ED-9E66-2202-26B9-AF7471D3A6D4}"/>
                </a:ext>
              </a:extLst>
            </p:cNvPr>
            <p:cNvCxnSpPr>
              <a:cxnSpLocks/>
            </p:cNvCxnSpPr>
            <p:nvPr/>
          </p:nvCxnSpPr>
          <p:spPr>
            <a:xfrm>
              <a:off x="3777435" y="4467710"/>
              <a:ext cx="1421994" cy="647205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C4D58E5-58FA-E97D-500C-93ABA14493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067" y="4500684"/>
              <a:ext cx="1432176" cy="632909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C90192E-2441-E679-AFDB-292D1AB09B79}"/>
                </a:ext>
              </a:extLst>
            </p:cNvPr>
            <p:cNvCxnSpPr>
              <a:cxnSpLocks/>
            </p:cNvCxnSpPr>
            <p:nvPr/>
          </p:nvCxnSpPr>
          <p:spPr>
            <a:xfrm>
              <a:off x="3277869" y="4534986"/>
              <a:ext cx="1143764" cy="554680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3578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9873-AF52-0E09-DEE1-C7AC3E2F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429FA-4403-E7FF-DDBD-291028D5F3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2868"/>
                <a:ext cx="10515600" cy="61541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±2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A429FA-4403-E7FF-DDBD-291028D5F3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2868"/>
                <a:ext cx="10515600" cy="61541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533115-8D68-FCE5-444F-0A14921803EC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1358793" y="2863069"/>
            <a:ext cx="2461646" cy="431737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AB887BB0-9CA5-4E95-6910-95F9AB8D5BA0}"/>
              </a:ext>
            </a:extLst>
          </p:cNvPr>
          <p:cNvSpPr/>
          <p:nvPr/>
        </p:nvSpPr>
        <p:spPr>
          <a:xfrm>
            <a:off x="721092" y="2504359"/>
            <a:ext cx="1194414" cy="29650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76D10-0B63-7723-7C3F-FE302BB836A5}"/>
                  </a:ext>
                </a:extLst>
              </p:cNvPr>
              <p:cNvSpPr txBox="1"/>
              <p:nvPr/>
            </p:nvSpPr>
            <p:spPr>
              <a:xfrm>
                <a:off x="785228" y="5567602"/>
                <a:ext cx="12868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×{0}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F76D10-0B63-7723-7C3F-FE302BB83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228" y="5567602"/>
                <a:ext cx="1286860" cy="461665"/>
              </a:xfrm>
              <a:prstGeom prst="rect">
                <a:avLst/>
              </a:prstGeom>
              <a:blipFill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1AE9370D-B1E2-F28A-3E96-CE293C0FC481}"/>
              </a:ext>
            </a:extLst>
          </p:cNvPr>
          <p:cNvSpPr>
            <a:spLocks noChangeAspect="1"/>
          </p:cNvSpPr>
          <p:nvPr/>
        </p:nvSpPr>
        <p:spPr>
          <a:xfrm>
            <a:off x="1221633" y="279448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1C78EFF-F680-4762-84AC-AF2F7A128720}"/>
              </a:ext>
            </a:extLst>
          </p:cNvPr>
          <p:cNvSpPr>
            <a:spLocks noChangeAspect="1"/>
          </p:cNvSpPr>
          <p:nvPr/>
        </p:nvSpPr>
        <p:spPr>
          <a:xfrm>
            <a:off x="1221633" y="323374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B597989-7CF6-10E4-2B35-4713EBA8F318}"/>
              </a:ext>
            </a:extLst>
          </p:cNvPr>
          <p:cNvSpPr>
            <a:spLocks noChangeAspect="1"/>
          </p:cNvSpPr>
          <p:nvPr/>
        </p:nvSpPr>
        <p:spPr>
          <a:xfrm>
            <a:off x="1233763" y="36729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B956555-F8D1-45D6-2489-FC048FF77D48}"/>
              </a:ext>
            </a:extLst>
          </p:cNvPr>
          <p:cNvSpPr>
            <a:spLocks noChangeAspect="1"/>
          </p:cNvSpPr>
          <p:nvPr/>
        </p:nvSpPr>
        <p:spPr>
          <a:xfrm>
            <a:off x="1221633" y="410028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0FEE5EB-06F3-A8D5-4640-C818E9ABBA27}"/>
              </a:ext>
            </a:extLst>
          </p:cNvPr>
          <p:cNvSpPr>
            <a:spLocks noChangeAspect="1"/>
          </p:cNvSpPr>
          <p:nvPr/>
        </p:nvSpPr>
        <p:spPr>
          <a:xfrm>
            <a:off x="1221633" y="453954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B1425B7-D6E1-3C25-311F-0AC3A68F669E}"/>
              </a:ext>
            </a:extLst>
          </p:cNvPr>
          <p:cNvSpPr>
            <a:spLocks noChangeAspect="1"/>
          </p:cNvSpPr>
          <p:nvPr/>
        </p:nvSpPr>
        <p:spPr>
          <a:xfrm>
            <a:off x="1233763" y="49787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9E57DD-6B18-2F0F-9738-9863A92BF612}"/>
              </a:ext>
            </a:extLst>
          </p:cNvPr>
          <p:cNvSpPr txBox="1"/>
          <p:nvPr/>
        </p:nvSpPr>
        <p:spPr>
          <a:xfrm>
            <a:off x="919947" y="2658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DDAAF55-2360-7BB4-D1F5-BFDAC2F3C3EC}"/>
              </a:ext>
            </a:extLst>
          </p:cNvPr>
          <p:cNvSpPr txBox="1"/>
          <p:nvPr/>
        </p:nvSpPr>
        <p:spPr>
          <a:xfrm>
            <a:off x="919947" y="3117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DBD7766-7ABC-CCB8-7867-2855DFCE1370}"/>
              </a:ext>
            </a:extLst>
          </p:cNvPr>
          <p:cNvSpPr txBox="1"/>
          <p:nvPr/>
        </p:nvSpPr>
        <p:spPr>
          <a:xfrm>
            <a:off x="919947" y="35535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67E0203-7D10-5100-71B3-4226CFA0DE7F}"/>
              </a:ext>
            </a:extLst>
          </p:cNvPr>
          <p:cNvSpPr txBox="1"/>
          <p:nvPr/>
        </p:nvSpPr>
        <p:spPr>
          <a:xfrm>
            <a:off x="919947" y="39595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EFDABA-46A4-E906-C5D7-930851E3093D}"/>
              </a:ext>
            </a:extLst>
          </p:cNvPr>
          <p:cNvSpPr txBox="1"/>
          <p:nvPr/>
        </p:nvSpPr>
        <p:spPr>
          <a:xfrm>
            <a:off x="918529" y="4394812"/>
            <a:ext cx="27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F8779F-FF32-C141-EC75-31A8E430752C}"/>
              </a:ext>
            </a:extLst>
          </p:cNvPr>
          <p:cNvSpPr txBox="1"/>
          <p:nvPr/>
        </p:nvSpPr>
        <p:spPr>
          <a:xfrm>
            <a:off x="931228" y="4861431"/>
            <a:ext cx="27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F3BD368-B2E9-D705-203D-F622173D1707}"/>
              </a:ext>
            </a:extLst>
          </p:cNvPr>
          <p:cNvSpPr/>
          <p:nvPr/>
        </p:nvSpPr>
        <p:spPr>
          <a:xfrm>
            <a:off x="3319898" y="2504359"/>
            <a:ext cx="1194414" cy="296504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472BFE-2E14-1BAD-28E8-9E90C3A0F4D8}"/>
                  </a:ext>
                </a:extLst>
              </p:cNvPr>
              <p:cNvSpPr txBox="1"/>
              <p:nvPr/>
            </p:nvSpPr>
            <p:spPr>
              <a:xfrm>
                <a:off x="3384034" y="5567602"/>
                <a:ext cx="12868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×{1}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7472BFE-2E14-1BAD-28E8-9E90C3A0F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4034" y="5567602"/>
                <a:ext cx="128686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>
            <a:extLst>
              <a:ext uri="{FF2B5EF4-FFF2-40B4-BE49-F238E27FC236}">
                <a16:creationId xmlns:a16="http://schemas.microsoft.com/office/drawing/2014/main" id="{A6E1F6E3-4230-6E9C-E5CB-BA4242020C4D}"/>
              </a:ext>
            </a:extLst>
          </p:cNvPr>
          <p:cNvSpPr>
            <a:spLocks noChangeAspect="1"/>
          </p:cNvSpPr>
          <p:nvPr/>
        </p:nvSpPr>
        <p:spPr>
          <a:xfrm>
            <a:off x="3820439" y="279448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2D6A6C9-BB31-17A6-9B98-4B9341089516}"/>
              </a:ext>
            </a:extLst>
          </p:cNvPr>
          <p:cNvSpPr>
            <a:spLocks noChangeAspect="1"/>
          </p:cNvSpPr>
          <p:nvPr/>
        </p:nvSpPr>
        <p:spPr>
          <a:xfrm>
            <a:off x="3820439" y="323374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D0EB666-7135-95AF-2B2B-38FBF52B0B82}"/>
              </a:ext>
            </a:extLst>
          </p:cNvPr>
          <p:cNvSpPr>
            <a:spLocks noChangeAspect="1"/>
          </p:cNvSpPr>
          <p:nvPr/>
        </p:nvSpPr>
        <p:spPr>
          <a:xfrm>
            <a:off x="3832569" y="36729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5EF68EB-CC43-AC70-9ADE-8BF629922750}"/>
              </a:ext>
            </a:extLst>
          </p:cNvPr>
          <p:cNvSpPr>
            <a:spLocks noChangeAspect="1"/>
          </p:cNvSpPr>
          <p:nvPr/>
        </p:nvSpPr>
        <p:spPr>
          <a:xfrm>
            <a:off x="3820439" y="410028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1C498A7-7DC6-A00B-305A-1034E098E3DC}"/>
              </a:ext>
            </a:extLst>
          </p:cNvPr>
          <p:cNvSpPr>
            <a:spLocks noChangeAspect="1"/>
          </p:cNvSpPr>
          <p:nvPr/>
        </p:nvSpPr>
        <p:spPr>
          <a:xfrm>
            <a:off x="3820439" y="453954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1CB8D83-AB34-2896-E186-EBC7DF836895}"/>
              </a:ext>
            </a:extLst>
          </p:cNvPr>
          <p:cNvSpPr>
            <a:spLocks noChangeAspect="1"/>
          </p:cNvSpPr>
          <p:nvPr/>
        </p:nvSpPr>
        <p:spPr>
          <a:xfrm>
            <a:off x="3832569" y="497879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D60ECD5-0D1E-C3B1-CDE0-601E212D5350}"/>
              </a:ext>
            </a:extLst>
          </p:cNvPr>
          <p:cNvSpPr txBox="1"/>
          <p:nvPr/>
        </p:nvSpPr>
        <p:spPr>
          <a:xfrm>
            <a:off x="3980499" y="265829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F476A0-86FA-0D6A-2502-804E6D3508A3}"/>
              </a:ext>
            </a:extLst>
          </p:cNvPr>
          <p:cNvSpPr txBox="1"/>
          <p:nvPr/>
        </p:nvSpPr>
        <p:spPr>
          <a:xfrm>
            <a:off x="3980499" y="31176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640E400-D31A-02A9-325A-6FDB68045966}"/>
              </a:ext>
            </a:extLst>
          </p:cNvPr>
          <p:cNvSpPr txBox="1"/>
          <p:nvPr/>
        </p:nvSpPr>
        <p:spPr>
          <a:xfrm>
            <a:off x="3980499" y="35535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AF593C-107D-D675-9AEF-CBAEE2317673}"/>
              </a:ext>
            </a:extLst>
          </p:cNvPr>
          <p:cNvSpPr txBox="1"/>
          <p:nvPr/>
        </p:nvSpPr>
        <p:spPr>
          <a:xfrm>
            <a:off x="3980499" y="395951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64401D-2171-EBE3-FAA8-410705F0C271}"/>
              </a:ext>
            </a:extLst>
          </p:cNvPr>
          <p:cNvSpPr txBox="1"/>
          <p:nvPr/>
        </p:nvSpPr>
        <p:spPr>
          <a:xfrm>
            <a:off x="3992966" y="4394812"/>
            <a:ext cx="27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44226F-9CE9-584C-146A-F49AD8CC36F9}"/>
              </a:ext>
            </a:extLst>
          </p:cNvPr>
          <p:cNvSpPr txBox="1"/>
          <p:nvPr/>
        </p:nvSpPr>
        <p:spPr>
          <a:xfrm>
            <a:off x="3992966" y="4861431"/>
            <a:ext cx="27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AC196C6-878C-0442-9FCD-D8C0A3C1146A}"/>
              </a:ext>
            </a:extLst>
          </p:cNvPr>
          <p:cNvCxnSpPr>
            <a:cxnSpLocks/>
            <a:stCxn id="8" idx="6"/>
            <a:endCxn id="48" idx="2"/>
          </p:cNvCxnSpPr>
          <p:nvPr/>
        </p:nvCxnSpPr>
        <p:spPr>
          <a:xfrm>
            <a:off x="1358793" y="2863069"/>
            <a:ext cx="2473776" cy="21843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31B1E5B-2051-2D5C-CB64-61FF3D1D1185}"/>
              </a:ext>
            </a:extLst>
          </p:cNvPr>
          <p:cNvCxnSpPr>
            <a:cxnSpLocks/>
            <a:stCxn id="10" idx="6"/>
            <a:endCxn id="43" idx="2"/>
          </p:cNvCxnSpPr>
          <p:nvPr/>
        </p:nvCxnSpPr>
        <p:spPr>
          <a:xfrm flipV="1">
            <a:off x="1358793" y="2863069"/>
            <a:ext cx="246164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0BCB0BC-3E7C-50B6-6FF5-60D303A7B3AF}"/>
              </a:ext>
            </a:extLst>
          </p:cNvPr>
          <p:cNvCxnSpPr>
            <a:cxnSpLocks/>
            <a:stCxn id="10" idx="6"/>
            <a:endCxn id="45" idx="2"/>
          </p:cNvCxnSpPr>
          <p:nvPr/>
        </p:nvCxnSpPr>
        <p:spPr>
          <a:xfrm>
            <a:off x="1358793" y="3302324"/>
            <a:ext cx="247377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09492CE-D91A-2103-C94A-19550840EEDE}"/>
              </a:ext>
            </a:extLst>
          </p:cNvPr>
          <p:cNvCxnSpPr>
            <a:cxnSpLocks/>
            <a:stCxn id="14" idx="6"/>
          </p:cNvCxnSpPr>
          <p:nvPr/>
        </p:nvCxnSpPr>
        <p:spPr>
          <a:xfrm flipV="1">
            <a:off x="1370923" y="3297969"/>
            <a:ext cx="2449516" cy="4436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8A7BDBE9-89CD-E12C-5C63-D02421A287E1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381693" y="3738190"/>
            <a:ext cx="2438746" cy="4306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1AC6E97-6B72-A8BC-3B21-41306545B9A7}"/>
              </a:ext>
            </a:extLst>
          </p:cNvPr>
          <p:cNvCxnSpPr>
            <a:cxnSpLocks/>
            <a:stCxn id="22" idx="6"/>
            <a:endCxn id="45" idx="2"/>
          </p:cNvCxnSpPr>
          <p:nvPr/>
        </p:nvCxnSpPr>
        <p:spPr>
          <a:xfrm flipV="1">
            <a:off x="1358793" y="3741579"/>
            <a:ext cx="2473776" cy="42729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EE19F66-BEA3-38D3-ECE2-1186EE56C6EF}"/>
              </a:ext>
            </a:extLst>
          </p:cNvPr>
          <p:cNvCxnSpPr>
            <a:cxnSpLocks/>
            <a:stCxn id="22" idx="6"/>
            <a:endCxn id="47" idx="2"/>
          </p:cNvCxnSpPr>
          <p:nvPr/>
        </p:nvCxnSpPr>
        <p:spPr>
          <a:xfrm>
            <a:off x="1358793" y="4168869"/>
            <a:ext cx="246164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727D1AC-51F9-7460-CD2C-B775C232CCF5}"/>
              </a:ext>
            </a:extLst>
          </p:cNvPr>
          <p:cNvCxnSpPr>
            <a:cxnSpLocks/>
            <a:stCxn id="23" idx="6"/>
            <a:endCxn id="46" idx="2"/>
          </p:cNvCxnSpPr>
          <p:nvPr/>
        </p:nvCxnSpPr>
        <p:spPr>
          <a:xfrm flipV="1">
            <a:off x="1358793" y="4168869"/>
            <a:ext cx="246164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8A7834B-4B4B-DE33-B359-1F1849C4A2F1}"/>
              </a:ext>
            </a:extLst>
          </p:cNvPr>
          <p:cNvCxnSpPr>
            <a:cxnSpLocks/>
            <a:stCxn id="23" idx="6"/>
            <a:endCxn id="48" idx="2"/>
          </p:cNvCxnSpPr>
          <p:nvPr/>
        </p:nvCxnSpPr>
        <p:spPr>
          <a:xfrm>
            <a:off x="1358793" y="4608124"/>
            <a:ext cx="247377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F91F158-B3B7-590C-2BDF-93CE87734F05}"/>
              </a:ext>
            </a:extLst>
          </p:cNvPr>
          <p:cNvCxnSpPr>
            <a:cxnSpLocks/>
          </p:cNvCxnSpPr>
          <p:nvPr/>
        </p:nvCxnSpPr>
        <p:spPr>
          <a:xfrm flipV="1">
            <a:off x="1370923" y="2863069"/>
            <a:ext cx="2449516" cy="21843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28FBF04C-0FDD-91F2-3061-1042525EC193}"/>
              </a:ext>
            </a:extLst>
          </p:cNvPr>
          <p:cNvCxnSpPr>
            <a:cxnSpLocks/>
            <a:stCxn id="24" idx="6"/>
            <a:endCxn id="47" idx="2"/>
          </p:cNvCxnSpPr>
          <p:nvPr/>
        </p:nvCxnSpPr>
        <p:spPr>
          <a:xfrm flipV="1">
            <a:off x="1370923" y="4608124"/>
            <a:ext cx="2449516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CCF092D0-970A-9488-6C8A-9450329578F3}"/>
              </a:ext>
            </a:extLst>
          </p:cNvPr>
          <p:cNvCxnSpPr>
            <a:cxnSpLocks/>
            <a:stCxn id="8" idx="6"/>
            <a:endCxn id="45" idx="2"/>
          </p:cNvCxnSpPr>
          <p:nvPr/>
        </p:nvCxnSpPr>
        <p:spPr>
          <a:xfrm>
            <a:off x="1358793" y="2863069"/>
            <a:ext cx="2473776" cy="878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0E8384A1-4240-3955-FB81-6C689B4DD3FA}"/>
              </a:ext>
            </a:extLst>
          </p:cNvPr>
          <p:cNvCxnSpPr>
            <a:cxnSpLocks/>
            <a:endCxn id="47" idx="2"/>
          </p:cNvCxnSpPr>
          <p:nvPr/>
        </p:nvCxnSpPr>
        <p:spPr>
          <a:xfrm>
            <a:off x="1380814" y="2863069"/>
            <a:ext cx="2439625" cy="17450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3FF07B52-AB75-0F4A-D3AB-03CABCF80785}"/>
              </a:ext>
            </a:extLst>
          </p:cNvPr>
          <p:cNvCxnSpPr>
            <a:cxnSpLocks/>
            <a:endCxn id="48" idx="2"/>
          </p:cNvCxnSpPr>
          <p:nvPr/>
        </p:nvCxnSpPr>
        <p:spPr>
          <a:xfrm>
            <a:off x="1368684" y="3297969"/>
            <a:ext cx="2463885" cy="17494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68077B8E-A01C-91AE-09B2-7AD810921A4C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1368378" y="3290359"/>
            <a:ext cx="2452061" cy="878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FA12EE51-7CDD-2BD9-EBF5-792E29D6C997}"/>
              </a:ext>
            </a:extLst>
          </p:cNvPr>
          <p:cNvCxnSpPr>
            <a:cxnSpLocks/>
            <a:stCxn id="14" idx="6"/>
            <a:endCxn id="43" idx="2"/>
          </p:cNvCxnSpPr>
          <p:nvPr/>
        </p:nvCxnSpPr>
        <p:spPr>
          <a:xfrm flipV="1">
            <a:off x="1370923" y="2863069"/>
            <a:ext cx="2449516" cy="878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4B9616EE-F9DA-4275-C4FB-253BA296EEA2}"/>
              </a:ext>
            </a:extLst>
          </p:cNvPr>
          <p:cNvCxnSpPr>
            <a:cxnSpLocks/>
            <a:stCxn id="14" idx="6"/>
            <a:endCxn id="47" idx="2"/>
          </p:cNvCxnSpPr>
          <p:nvPr/>
        </p:nvCxnSpPr>
        <p:spPr>
          <a:xfrm>
            <a:off x="1370923" y="3741579"/>
            <a:ext cx="2449516" cy="866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F22D8AF8-D4F4-ECFD-15E2-E59A1D36A423}"/>
              </a:ext>
            </a:extLst>
          </p:cNvPr>
          <p:cNvCxnSpPr>
            <a:cxnSpLocks/>
            <a:stCxn id="22" idx="6"/>
            <a:endCxn id="44" idx="2"/>
          </p:cNvCxnSpPr>
          <p:nvPr/>
        </p:nvCxnSpPr>
        <p:spPr>
          <a:xfrm flipV="1">
            <a:off x="1358793" y="3302324"/>
            <a:ext cx="2461646" cy="866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49894D3-ECE5-183E-76BB-AEE66D0567AE}"/>
              </a:ext>
            </a:extLst>
          </p:cNvPr>
          <p:cNvCxnSpPr>
            <a:cxnSpLocks/>
            <a:stCxn id="22" idx="6"/>
            <a:endCxn id="48" idx="2"/>
          </p:cNvCxnSpPr>
          <p:nvPr/>
        </p:nvCxnSpPr>
        <p:spPr>
          <a:xfrm>
            <a:off x="1358793" y="4168869"/>
            <a:ext cx="2473776" cy="878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0AFDFE4-2235-2123-ADE1-DDAC1916F0BA}"/>
              </a:ext>
            </a:extLst>
          </p:cNvPr>
          <p:cNvCxnSpPr>
            <a:cxnSpLocks/>
            <a:stCxn id="23" idx="6"/>
            <a:endCxn id="45" idx="2"/>
          </p:cNvCxnSpPr>
          <p:nvPr/>
        </p:nvCxnSpPr>
        <p:spPr>
          <a:xfrm flipV="1">
            <a:off x="1358793" y="3741579"/>
            <a:ext cx="2473776" cy="866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371E847-0A64-0F4D-ACAE-D6A637CEF516}"/>
              </a:ext>
            </a:extLst>
          </p:cNvPr>
          <p:cNvCxnSpPr>
            <a:cxnSpLocks/>
            <a:stCxn id="23" idx="6"/>
            <a:endCxn id="43" idx="2"/>
          </p:cNvCxnSpPr>
          <p:nvPr/>
        </p:nvCxnSpPr>
        <p:spPr>
          <a:xfrm flipV="1">
            <a:off x="1358793" y="2863069"/>
            <a:ext cx="2461646" cy="17450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DCD55A36-7530-B064-EA93-3F03A06E9657}"/>
              </a:ext>
            </a:extLst>
          </p:cNvPr>
          <p:cNvCxnSpPr>
            <a:cxnSpLocks/>
            <a:stCxn id="24" idx="6"/>
            <a:endCxn id="46" idx="2"/>
          </p:cNvCxnSpPr>
          <p:nvPr/>
        </p:nvCxnSpPr>
        <p:spPr>
          <a:xfrm flipV="1">
            <a:off x="1370923" y="4168869"/>
            <a:ext cx="2449516" cy="8785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55F08F3D-12D4-C6D3-291F-625F6F6FC34D}"/>
              </a:ext>
            </a:extLst>
          </p:cNvPr>
          <p:cNvCxnSpPr>
            <a:cxnSpLocks/>
            <a:stCxn id="24" idx="6"/>
            <a:endCxn id="44" idx="2"/>
          </p:cNvCxnSpPr>
          <p:nvPr/>
        </p:nvCxnSpPr>
        <p:spPr>
          <a:xfrm flipV="1">
            <a:off x="1370923" y="3302324"/>
            <a:ext cx="2449516" cy="174505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BEF1A6E4-77C7-2702-E3DE-FBEF55E25ED5}"/>
              </a:ext>
            </a:extLst>
          </p:cNvPr>
          <p:cNvGrpSpPr/>
          <p:nvPr/>
        </p:nvGrpSpPr>
        <p:grpSpPr>
          <a:xfrm>
            <a:off x="5596292" y="3375550"/>
            <a:ext cx="3362844" cy="1670547"/>
            <a:chOff x="5014853" y="3243298"/>
            <a:chExt cx="3362844" cy="1670547"/>
          </a:xfrm>
        </p:grpSpPr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760DE482-C21E-5BFC-4EAE-EB30CD62B2E0}"/>
                </a:ext>
              </a:extLst>
            </p:cNvPr>
            <p:cNvCxnSpPr>
              <a:cxnSpLocks/>
              <a:stCxn id="170" idx="6"/>
            </p:cNvCxnSpPr>
            <p:nvPr/>
          </p:nvCxnSpPr>
          <p:spPr>
            <a:xfrm>
              <a:off x="5453699" y="3448070"/>
              <a:ext cx="2461646" cy="43173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7CFFF634-572D-ACCB-B883-79647DFE63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6539" y="337949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F786E91-7F4A-478A-5120-31376408A7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16539" y="468529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9F280B91-61D1-86C8-891C-884D7033F893}"/>
                </a:ext>
              </a:extLst>
            </p:cNvPr>
            <p:cNvSpPr txBox="1"/>
            <p:nvPr/>
          </p:nvSpPr>
          <p:spPr>
            <a:xfrm>
              <a:off x="5014853" y="324329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85DE7CCD-51E4-2708-70EE-E6CFFC1448DD}"/>
                </a:ext>
              </a:extLst>
            </p:cNvPr>
            <p:cNvSpPr txBox="1"/>
            <p:nvPr/>
          </p:nvSpPr>
          <p:spPr>
            <a:xfrm>
              <a:off x="5014853" y="454451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5CF058D5-EC7F-3B75-8602-B9BA735254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15345" y="3818745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C4D3D923-A5D7-D61A-7E91-88A5FD3CB92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7475" y="425800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67E701CF-B836-FBA4-67D0-9F9D2F2DD39D}"/>
                </a:ext>
              </a:extLst>
            </p:cNvPr>
            <p:cNvSpPr txBox="1"/>
            <p:nvPr/>
          </p:nvSpPr>
          <p:spPr>
            <a:xfrm>
              <a:off x="8075405" y="37026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29961C03-F0A5-D043-262F-8D4440BA7A4B}"/>
                </a:ext>
              </a:extLst>
            </p:cNvPr>
            <p:cNvCxnSpPr>
              <a:cxnSpLocks/>
              <a:stCxn id="171" idx="6"/>
              <a:endCxn id="175" idx="2"/>
            </p:cNvCxnSpPr>
            <p:nvPr/>
          </p:nvCxnSpPr>
          <p:spPr>
            <a:xfrm flipV="1">
              <a:off x="5453699" y="4326580"/>
              <a:ext cx="2473776" cy="42729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4766A598-988D-952D-6F9F-CA64DC3DF92F}"/>
                </a:ext>
              </a:extLst>
            </p:cNvPr>
            <p:cNvCxnSpPr>
              <a:cxnSpLocks/>
              <a:stCxn id="170" idx="6"/>
              <a:endCxn id="175" idx="2"/>
            </p:cNvCxnSpPr>
            <p:nvPr/>
          </p:nvCxnSpPr>
          <p:spPr>
            <a:xfrm>
              <a:off x="5453699" y="3448070"/>
              <a:ext cx="2473776" cy="87851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9A2C3CE-D73D-BF7E-460A-65F010F703D9}"/>
                </a:ext>
              </a:extLst>
            </p:cNvPr>
            <p:cNvCxnSpPr>
              <a:cxnSpLocks/>
              <a:stCxn id="171" idx="6"/>
              <a:endCxn id="174" idx="2"/>
            </p:cNvCxnSpPr>
            <p:nvPr/>
          </p:nvCxnSpPr>
          <p:spPr>
            <a:xfrm flipV="1">
              <a:off x="5453699" y="3887325"/>
              <a:ext cx="2461646" cy="866545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A279B64-434E-42D2-5FBA-8FAEFA8293E2}"/>
                </a:ext>
              </a:extLst>
            </p:cNvPr>
            <p:cNvSpPr txBox="1"/>
            <p:nvPr/>
          </p:nvSpPr>
          <p:spPr>
            <a:xfrm>
              <a:off x="8076011" y="4135931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32F955E4-37CE-145E-6669-C3FFB077127F}"/>
              </a:ext>
            </a:extLst>
          </p:cNvPr>
          <p:cNvSpPr txBox="1"/>
          <p:nvPr/>
        </p:nvSpPr>
        <p:spPr>
          <a:xfrm>
            <a:off x="6625817" y="5567601"/>
            <a:ext cx="1280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 square</a:t>
            </a:r>
          </a:p>
        </p:txBody>
      </p:sp>
    </p:spTree>
    <p:extLst>
      <p:ext uri="{BB962C8B-B14F-4D97-AF65-F5344CB8AC3E}">
        <p14:creationId xmlns:p14="http://schemas.microsoft.com/office/powerpoint/2010/main" val="4021563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741297-E775-0DC8-281C-2B32BF726B8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A741297-E775-0DC8-281C-2B32BF726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401B3489-4FCA-93F1-DD95-842801F04012}"/>
              </a:ext>
            </a:extLst>
          </p:cNvPr>
          <p:cNvGrpSpPr/>
          <p:nvPr/>
        </p:nvGrpSpPr>
        <p:grpSpPr>
          <a:xfrm>
            <a:off x="6271194" y="2014323"/>
            <a:ext cx="5287053" cy="4363842"/>
            <a:chOff x="4353549" y="1987588"/>
            <a:chExt cx="5287053" cy="436384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3690ABD-550E-7DAD-4417-B098685A47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969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D10E55-2E79-8E01-E839-EC2F6A725B8D}"/>
                </a:ext>
              </a:extLst>
            </p:cNvPr>
            <p:cNvSpPr txBox="1"/>
            <p:nvPr/>
          </p:nvSpPr>
          <p:spPr>
            <a:xfrm>
              <a:off x="5149887" y="464397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(5,1)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DFFDC03-4431-3485-80F3-555B9C34BEA5}"/>
                </a:ext>
              </a:extLst>
            </p:cNvPr>
            <p:cNvCxnSpPr>
              <a:cxnSpLocks/>
              <a:stCxn id="8" idx="2"/>
              <a:endCxn id="5" idx="6"/>
            </p:cNvCxnSpPr>
            <p:nvPr/>
          </p:nvCxnSpPr>
          <p:spPr>
            <a:xfrm flipH="1">
              <a:off x="5699360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304C576-DFBE-CC92-1DCF-AF1310056935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7224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ECA29B-523D-6E46-3180-FC489815DE8A}"/>
                </a:ext>
              </a:extLst>
            </p:cNvPr>
            <p:cNvSpPr txBox="1"/>
            <p:nvPr/>
          </p:nvSpPr>
          <p:spPr>
            <a:xfrm>
              <a:off x="5961058" y="4645757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(6,0)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8F28D6-B211-E9BE-C339-BDD5ACEE3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741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5D53807-D3B8-EB7F-4128-EDD68D4E7DA2}"/>
                </a:ext>
              </a:extLst>
            </p:cNvPr>
            <p:cNvCxnSpPr>
              <a:cxnSpLocks/>
              <a:stCxn id="12" idx="2"/>
              <a:endCxn id="10" idx="6"/>
            </p:cNvCxnSpPr>
            <p:nvPr/>
          </p:nvCxnSpPr>
          <p:spPr>
            <a:xfrm flipH="1">
              <a:off x="5699132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62D7A6E-C90C-73D5-9469-09C9C9A5839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996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322BEFF-C49E-FFC5-9B81-9A9ECF778176}"/>
                </a:ext>
              </a:extLst>
            </p:cNvPr>
            <p:cNvCxnSpPr>
              <a:cxnSpLocks/>
              <a:stCxn id="8" idx="0"/>
              <a:endCxn id="12" idx="4"/>
            </p:cNvCxnSpPr>
            <p:nvPr/>
          </p:nvCxnSpPr>
          <p:spPr>
            <a:xfrm flipV="1">
              <a:off x="6429618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40A4254-3F14-A724-736F-6211677C7699}"/>
                </a:ext>
              </a:extLst>
            </p:cNvPr>
            <p:cNvCxnSpPr>
              <a:cxnSpLocks/>
              <a:stCxn id="5" idx="0"/>
              <a:endCxn id="10" idx="4"/>
            </p:cNvCxnSpPr>
            <p:nvPr/>
          </p:nvCxnSpPr>
          <p:spPr>
            <a:xfrm flipH="1" flipV="1">
              <a:off x="5642937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ED02DF7-05C6-6D2C-7256-B5C0F83E71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957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34E6510-E549-D149-A98D-F2CC57038BE6}"/>
                </a:ext>
              </a:extLst>
            </p:cNvPr>
            <p:cNvCxnSpPr>
              <a:cxnSpLocks/>
              <a:stCxn id="17" idx="2"/>
              <a:endCxn id="15" idx="6"/>
            </p:cNvCxnSpPr>
            <p:nvPr/>
          </p:nvCxnSpPr>
          <p:spPr>
            <a:xfrm flipH="1">
              <a:off x="6493348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504616A-1A38-D261-22D3-444E2BCFE74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1212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BEEFB05-E206-9AE9-A493-E9D053D38734}"/>
                </a:ext>
              </a:extLst>
            </p:cNvPr>
            <p:cNvSpPr txBox="1"/>
            <p:nvPr/>
          </p:nvSpPr>
          <p:spPr>
            <a:xfrm>
              <a:off x="6730782" y="465204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(7,1)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AE393A7-AF9A-F7E5-9A53-59DF25190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729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1D6CC3-7252-AECF-08EB-C64C6D1A36B7}"/>
                </a:ext>
              </a:extLst>
            </p:cNvPr>
            <p:cNvCxnSpPr>
              <a:cxnSpLocks/>
              <a:stCxn id="21" idx="2"/>
              <a:endCxn id="19" idx="6"/>
            </p:cNvCxnSpPr>
            <p:nvPr/>
          </p:nvCxnSpPr>
          <p:spPr>
            <a:xfrm flipH="1">
              <a:off x="6493120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492225-7278-06C8-160F-276E8F52687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7AA1E37-70EB-B6B1-2DE7-869EE0255F17}"/>
                </a:ext>
              </a:extLst>
            </p:cNvPr>
            <p:cNvCxnSpPr>
              <a:cxnSpLocks/>
              <a:stCxn id="17" idx="0"/>
              <a:endCxn id="21" idx="4"/>
            </p:cNvCxnSpPr>
            <p:nvPr/>
          </p:nvCxnSpPr>
          <p:spPr>
            <a:xfrm flipV="1">
              <a:off x="7223606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8FA6070-AA66-CB3B-DAA8-80B982957C55}"/>
                </a:ext>
              </a:extLst>
            </p:cNvPr>
            <p:cNvCxnSpPr>
              <a:cxnSpLocks/>
              <a:stCxn id="15" idx="0"/>
              <a:endCxn id="19" idx="4"/>
            </p:cNvCxnSpPr>
            <p:nvPr/>
          </p:nvCxnSpPr>
          <p:spPr>
            <a:xfrm flipH="1" flipV="1">
              <a:off x="6436925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7EEB2CB-4471-59D9-4A0B-91D2AC048F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797" y="490326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7D08574-397B-3CC0-9378-F9808BEDE27B}"/>
                </a:ext>
              </a:extLst>
            </p:cNvPr>
            <p:cNvCxnSpPr>
              <a:cxnSpLocks/>
              <a:stCxn id="26" idx="2"/>
              <a:endCxn id="24" idx="6"/>
            </p:cNvCxnSpPr>
            <p:nvPr/>
          </p:nvCxnSpPr>
          <p:spPr>
            <a:xfrm flipH="1">
              <a:off x="7276188" y="495994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975368-CA17-D392-3023-6B4FDEC7EF8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4052" y="489804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39368D-5127-9580-EF30-59EBD745582E}"/>
                </a:ext>
              </a:extLst>
            </p:cNvPr>
            <p:cNvSpPr txBox="1"/>
            <p:nvPr/>
          </p:nvSpPr>
          <p:spPr>
            <a:xfrm>
              <a:off x="7511147" y="466355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(8,0)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336282F-9828-9267-77B0-4659EB6AC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42456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50DF0C-C60E-1176-A044-EB077DFA0AFD}"/>
                </a:ext>
              </a:extLst>
            </p:cNvPr>
            <p:cNvCxnSpPr>
              <a:cxnSpLocks/>
              <a:stCxn id="30" idx="2"/>
              <a:endCxn id="28" idx="6"/>
            </p:cNvCxnSpPr>
            <p:nvPr/>
          </p:nvCxnSpPr>
          <p:spPr>
            <a:xfrm flipH="1">
              <a:off x="7275960" y="430231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27DD12F-113C-3C2F-A10D-6EDA5C43E4D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824" y="42404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0F18A5F-5210-8C4B-ADEE-096C45E0F83C}"/>
                </a:ext>
              </a:extLst>
            </p:cNvPr>
            <p:cNvCxnSpPr>
              <a:cxnSpLocks/>
              <a:stCxn id="26" idx="0"/>
              <a:endCxn id="30" idx="4"/>
            </p:cNvCxnSpPr>
            <p:nvPr/>
          </p:nvCxnSpPr>
          <p:spPr>
            <a:xfrm flipV="1">
              <a:off x="8006446" y="435674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BF488CC-453C-4EAF-62CD-A2A1CB2003FF}"/>
                </a:ext>
              </a:extLst>
            </p:cNvPr>
            <p:cNvCxnSpPr>
              <a:cxnSpLocks/>
              <a:stCxn id="24" idx="0"/>
              <a:endCxn id="28" idx="4"/>
            </p:cNvCxnSpPr>
            <p:nvPr/>
          </p:nvCxnSpPr>
          <p:spPr>
            <a:xfrm flipH="1" flipV="1">
              <a:off x="7219765" y="436209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B3652F0-16AD-75D6-073A-9DF612A47C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582" y="42393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9F403AD-F96B-26FB-D6FC-6E9AD53FDDD0}"/>
                </a:ext>
              </a:extLst>
            </p:cNvPr>
            <p:cNvSpPr txBox="1"/>
            <p:nvPr/>
          </p:nvSpPr>
          <p:spPr>
            <a:xfrm>
              <a:off x="5159732" y="398607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(7,0)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B362AF-64CC-9A75-3880-250D357046F4}"/>
                </a:ext>
              </a:extLst>
            </p:cNvPr>
            <p:cNvCxnSpPr>
              <a:cxnSpLocks/>
              <a:stCxn id="36" idx="2"/>
              <a:endCxn id="33" idx="6"/>
            </p:cNvCxnSpPr>
            <p:nvPr/>
          </p:nvCxnSpPr>
          <p:spPr>
            <a:xfrm flipH="1">
              <a:off x="5702973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ED83B4B5-1381-A939-1F1A-86F7FA92F59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837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EEF5435-CCC6-7EA3-8ABA-5C72CAD2D498}"/>
                </a:ext>
              </a:extLst>
            </p:cNvPr>
            <p:cNvSpPr txBox="1"/>
            <p:nvPr/>
          </p:nvSpPr>
          <p:spPr>
            <a:xfrm>
              <a:off x="5932219" y="399123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(8,1)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0D9ECE5-A455-F8B2-8A51-C3F9B9ACD8A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354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E82588-2AFA-04AF-3FE4-D81EA9E9817D}"/>
                </a:ext>
              </a:extLst>
            </p:cNvPr>
            <p:cNvCxnSpPr>
              <a:cxnSpLocks/>
              <a:stCxn id="40" idx="2"/>
              <a:endCxn id="38" idx="6"/>
            </p:cNvCxnSpPr>
            <p:nvPr/>
          </p:nvCxnSpPr>
          <p:spPr>
            <a:xfrm flipH="1">
              <a:off x="5702745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725C8E8-B48D-70EE-9AC5-9EC203B61F0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FF3FDF2-88FB-A49F-A368-AD5025A93F44}"/>
                </a:ext>
              </a:extLst>
            </p:cNvPr>
            <p:cNvCxnSpPr>
              <a:cxnSpLocks/>
              <a:stCxn id="36" idx="0"/>
              <a:endCxn id="40" idx="4"/>
            </p:cNvCxnSpPr>
            <p:nvPr/>
          </p:nvCxnSpPr>
          <p:spPr>
            <a:xfrm flipV="1">
              <a:off x="6433231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34D4B93-6705-652C-DBFA-D6BC4E0EB45F}"/>
                </a:ext>
              </a:extLst>
            </p:cNvPr>
            <p:cNvCxnSpPr>
              <a:cxnSpLocks/>
              <a:stCxn id="33" idx="0"/>
              <a:endCxn id="38" idx="4"/>
            </p:cNvCxnSpPr>
            <p:nvPr/>
          </p:nvCxnSpPr>
          <p:spPr>
            <a:xfrm flipH="1" flipV="1">
              <a:off x="5646550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D977221-7B76-962C-530E-44CFF1EB7F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70" y="42393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E25D42E-4FD6-A98A-14F2-AE552AFB819F}"/>
                </a:ext>
              </a:extLst>
            </p:cNvPr>
            <p:cNvCxnSpPr>
              <a:cxnSpLocks/>
              <a:stCxn id="45" idx="2"/>
              <a:endCxn id="43" idx="6"/>
            </p:cNvCxnSpPr>
            <p:nvPr/>
          </p:nvCxnSpPr>
          <p:spPr>
            <a:xfrm flipH="1">
              <a:off x="6496961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DF6C12F-1307-EBEB-7AE9-C98506235CA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825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83DFC7F-55C9-4857-F412-BB81575CF91C}"/>
                </a:ext>
              </a:extLst>
            </p:cNvPr>
            <p:cNvSpPr txBox="1"/>
            <p:nvPr/>
          </p:nvSpPr>
          <p:spPr>
            <a:xfrm>
              <a:off x="6724028" y="3985832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(0,0)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9D1F95D-A64F-A6FA-BAD6-898DBC1A76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1B525C1-C798-A8B9-4081-5F5B12D4ABC8}"/>
                </a:ext>
              </a:extLst>
            </p:cNvPr>
            <p:cNvCxnSpPr>
              <a:cxnSpLocks/>
              <a:stCxn id="49" idx="2"/>
              <a:endCxn id="47" idx="6"/>
            </p:cNvCxnSpPr>
            <p:nvPr/>
          </p:nvCxnSpPr>
          <p:spPr>
            <a:xfrm flipH="1">
              <a:off x="6496733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9884004-679B-57AC-4776-D4F7E6E4EC2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294B2B0-4C05-5CCB-4B00-31C94CF02092}"/>
                </a:ext>
              </a:extLst>
            </p:cNvPr>
            <p:cNvCxnSpPr>
              <a:cxnSpLocks/>
              <a:stCxn id="45" idx="0"/>
              <a:endCxn id="49" idx="4"/>
            </p:cNvCxnSpPr>
            <p:nvPr/>
          </p:nvCxnSpPr>
          <p:spPr>
            <a:xfrm flipV="1">
              <a:off x="7227219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C294E10-C1D4-650B-05DB-BDE2E6DBE42B}"/>
                </a:ext>
              </a:extLst>
            </p:cNvPr>
            <p:cNvCxnSpPr>
              <a:cxnSpLocks/>
              <a:stCxn id="43" idx="0"/>
              <a:endCxn id="47" idx="4"/>
            </p:cNvCxnSpPr>
            <p:nvPr/>
          </p:nvCxnSpPr>
          <p:spPr>
            <a:xfrm flipH="1" flipV="1">
              <a:off x="6440538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052426B3-30D4-2009-B651-42D2E64A3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410" y="42378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B8F9E387-8A7D-F455-82A1-0CF25A597F43}"/>
                </a:ext>
              </a:extLst>
            </p:cNvPr>
            <p:cNvCxnSpPr>
              <a:cxnSpLocks/>
              <a:stCxn id="54" idx="2"/>
              <a:endCxn id="52" idx="6"/>
            </p:cNvCxnSpPr>
            <p:nvPr/>
          </p:nvCxnSpPr>
          <p:spPr>
            <a:xfrm flipH="1">
              <a:off x="7279801" y="4294483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D5AAE7C-5AE5-EEE2-EBF3-DF92F128C69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665" y="423259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CDAF75B-DE89-EF2E-8380-1FA60A6C9913}"/>
                </a:ext>
              </a:extLst>
            </p:cNvPr>
            <p:cNvSpPr txBox="1"/>
            <p:nvPr/>
          </p:nvSpPr>
          <p:spPr>
            <a:xfrm>
              <a:off x="7549496" y="3984412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(1,1)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F336573-831B-D4A5-D661-09568ABA6C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35801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5274D5-20B8-101A-23B1-FE0F9FF928E3}"/>
                </a:ext>
              </a:extLst>
            </p:cNvPr>
            <p:cNvCxnSpPr>
              <a:cxnSpLocks/>
              <a:stCxn id="58" idx="2"/>
              <a:endCxn id="56" idx="6"/>
            </p:cNvCxnSpPr>
            <p:nvPr/>
          </p:nvCxnSpPr>
          <p:spPr>
            <a:xfrm flipH="1">
              <a:off x="7279573" y="363686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C99E10D-DC4E-8AD6-6660-167861AF703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357496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BD2C7D7-A9C9-6C28-34FE-58FE65661E26}"/>
                </a:ext>
              </a:extLst>
            </p:cNvPr>
            <p:cNvCxnSpPr>
              <a:cxnSpLocks/>
              <a:stCxn id="54" idx="0"/>
              <a:endCxn id="58" idx="4"/>
            </p:cNvCxnSpPr>
            <p:nvPr/>
          </p:nvCxnSpPr>
          <p:spPr>
            <a:xfrm flipV="1">
              <a:off x="8010059" y="369129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085A878-6DE5-1F4C-5680-BCAFF5377059}"/>
                </a:ext>
              </a:extLst>
            </p:cNvPr>
            <p:cNvCxnSpPr>
              <a:cxnSpLocks/>
              <a:stCxn id="52" idx="0"/>
              <a:endCxn id="56" idx="4"/>
            </p:cNvCxnSpPr>
            <p:nvPr/>
          </p:nvCxnSpPr>
          <p:spPr>
            <a:xfrm flipH="1" flipV="1">
              <a:off x="7223378" y="3696633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EDA3C4B-CFAC-893A-E91A-C2388C81E81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FB41B06-4A00-BE83-75CD-1E472CC0AEF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62313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D70E9D4-F83B-662A-D990-040A13C144C2}"/>
                </a:ext>
              </a:extLst>
            </p:cNvPr>
            <p:cNvSpPr txBox="1"/>
            <p:nvPr/>
          </p:nvSpPr>
          <p:spPr>
            <a:xfrm>
              <a:off x="6709006" y="598536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(3,1)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65C94B9-15AC-1729-5B68-93C4732DD5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557891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5580817-A8C1-6EAD-2345-5C72A5DA3FD4}"/>
                </a:ext>
              </a:extLst>
            </p:cNvPr>
            <p:cNvCxnSpPr>
              <a:cxnSpLocks/>
              <a:stCxn id="66" idx="2"/>
              <a:endCxn id="64" idx="6"/>
            </p:cNvCxnSpPr>
            <p:nvPr/>
          </p:nvCxnSpPr>
          <p:spPr>
            <a:xfrm flipH="1">
              <a:off x="6492892" y="563558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99089AA8-5B8A-10F9-9A65-4D5B2B3B67C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40B3330-C6D2-7943-5A27-720C0CBC4C1C}"/>
                </a:ext>
              </a:extLst>
            </p:cNvPr>
            <p:cNvCxnSpPr>
              <a:cxnSpLocks/>
              <a:stCxn id="62" idx="0"/>
              <a:endCxn id="66" idx="4"/>
            </p:cNvCxnSpPr>
            <p:nvPr/>
          </p:nvCxnSpPr>
          <p:spPr>
            <a:xfrm flipV="1">
              <a:off x="7223378" y="569001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0E924808-1C83-61C0-7F2A-430EE266A3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623498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2B7F0FB-33B0-81BC-3F86-83CCE0C809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557736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DE6C70C0-2466-CCF5-8BD4-566422539201}"/>
                </a:ext>
              </a:extLst>
            </p:cNvPr>
            <p:cNvCxnSpPr>
              <a:cxnSpLocks/>
              <a:stCxn id="71" idx="2"/>
              <a:endCxn id="69" idx="6"/>
            </p:cNvCxnSpPr>
            <p:nvPr/>
          </p:nvCxnSpPr>
          <p:spPr>
            <a:xfrm flipH="1">
              <a:off x="7275732" y="563403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1DE73CE9-81BA-C063-4FF5-D543BD47557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55721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BB26687-4E0B-766E-F7BD-DCF2DFFF4633}"/>
                </a:ext>
              </a:extLst>
            </p:cNvPr>
            <p:cNvCxnSpPr>
              <a:cxnSpLocks/>
              <a:stCxn id="68" idx="0"/>
              <a:endCxn id="69" idx="4"/>
            </p:cNvCxnSpPr>
            <p:nvPr/>
          </p:nvCxnSpPr>
          <p:spPr>
            <a:xfrm flipH="1" flipV="1">
              <a:off x="7219537" y="569380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2BC34A9-2569-3911-E876-6F5D8FB3EAA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A728942-A635-F0F8-C3FE-F6519D0D1F2D}"/>
                </a:ext>
              </a:extLst>
            </p:cNvPr>
            <p:cNvSpPr txBox="1"/>
            <p:nvPr/>
          </p:nvSpPr>
          <p:spPr>
            <a:xfrm>
              <a:off x="5930619" y="5331872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(4,1)</a:t>
              </a: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198DD7B-5BC1-3D32-DECB-BC6035EB3D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126" y="4913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1EA01DC9-1ADE-CA6E-6D8E-DF5C5394603C}"/>
                </a:ext>
              </a:extLst>
            </p:cNvPr>
            <p:cNvCxnSpPr>
              <a:cxnSpLocks/>
              <a:stCxn id="77" idx="2"/>
              <a:endCxn id="75" idx="6"/>
            </p:cNvCxnSpPr>
            <p:nvPr/>
          </p:nvCxnSpPr>
          <p:spPr>
            <a:xfrm flipH="1">
              <a:off x="5702517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EB1E7AD-B528-7ECC-E717-61DD7D06B01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25FC006-CB6C-5DEC-BD3B-7F76B42B7373}"/>
                </a:ext>
              </a:extLst>
            </p:cNvPr>
            <p:cNvCxnSpPr>
              <a:cxnSpLocks/>
              <a:stCxn id="73" idx="0"/>
              <a:endCxn id="77" idx="4"/>
            </p:cNvCxnSpPr>
            <p:nvPr/>
          </p:nvCxnSpPr>
          <p:spPr>
            <a:xfrm flipV="1">
              <a:off x="6433003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920EBD8-C272-3A91-44DD-6C75F5A9376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55710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AE419C5-CDB7-E63E-63C7-93757F86D847}"/>
                </a:ext>
              </a:extLst>
            </p:cNvPr>
            <p:cNvCxnSpPr>
              <a:cxnSpLocks/>
              <a:stCxn id="81" idx="2"/>
              <a:endCxn id="79" idx="6"/>
            </p:cNvCxnSpPr>
            <p:nvPr/>
          </p:nvCxnSpPr>
          <p:spPr>
            <a:xfrm flipH="1">
              <a:off x="6496733" y="562775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729BFF0F-C3C2-453D-16FF-537593174C5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E9312E0-6DF3-B69C-BA61-F4B727867F7D}"/>
                </a:ext>
              </a:extLst>
            </p:cNvPr>
            <p:cNvSpPr txBox="1"/>
            <p:nvPr/>
          </p:nvSpPr>
          <p:spPr>
            <a:xfrm>
              <a:off x="6744420" y="5323116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(5,0)</a:t>
              </a: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EF18663-D6D2-EF56-2669-9BB64C974F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4913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79F0742-3398-FD28-722F-E6251EB07F46}"/>
                </a:ext>
              </a:extLst>
            </p:cNvPr>
            <p:cNvCxnSpPr>
              <a:cxnSpLocks/>
              <a:stCxn id="85" idx="2"/>
              <a:endCxn id="83" idx="6"/>
            </p:cNvCxnSpPr>
            <p:nvPr/>
          </p:nvCxnSpPr>
          <p:spPr>
            <a:xfrm flipH="1">
              <a:off x="6496505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A316D8CE-E788-C99D-0E7F-19452CC476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CCF05744-94C4-B5AF-25FF-AE83E54732A7}"/>
                </a:ext>
              </a:extLst>
            </p:cNvPr>
            <p:cNvCxnSpPr>
              <a:cxnSpLocks/>
              <a:stCxn id="81" idx="0"/>
              <a:endCxn id="85" idx="4"/>
            </p:cNvCxnSpPr>
            <p:nvPr/>
          </p:nvCxnSpPr>
          <p:spPr>
            <a:xfrm flipV="1">
              <a:off x="7226991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D532E0C-DFDA-86E2-A6BF-BD69AFEFAC7A}"/>
                </a:ext>
              </a:extLst>
            </p:cNvPr>
            <p:cNvCxnSpPr>
              <a:cxnSpLocks/>
              <a:stCxn id="79" idx="0"/>
              <a:endCxn id="83" idx="4"/>
            </p:cNvCxnSpPr>
            <p:nvPr/>
          </p:nvCxnSpPr>
          <p:spPr>
            <a:xfrm flipH="1" flipV="1">
              <a:off x="6440310" y="502990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F4BBC79E-4439-3BA1-F21F-B9AEC56F74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55695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0A04BD1-D0C0-55F3-E428-DF18CCF78B8E}"/>
                </a:ext>
              </a:extLst>
            </p:cNvPr>
            <p:cNvCxnSpPr>
              <a:cxnSpLocks/>
              <a:stCxn id="90" idx="2"/>
              <a:endCxn id="88" idx="6"/>
            </p:cNvCxnSpPr>
            <p:nvPr/>
          </p:nvCxnSpPr>
          <p:spPr>
            <a:xfrm flipH="1">
              <a:off x="7279573" y="562620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0F00D9CE-A4DA-0C5C-CCA9-301741C6160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55643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F62EDE6-6057-B612-2F2F-A77AF1D8438F}"/>
                </a:ext>
              </a:extLst>
            </p:cNvPr>
            <p:cNvSpPr txBox="1"/>
            <p:nvPr/>
          </p:nvSpPr>
          <p:spPr>
            <a:xfrm>
              <a:off x="7500354" y="531581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(6,1)</a:t>
              </a: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C6A9865-9BC3-3FE3-DDB1-C474966687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491190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7E33674-22EA-CC27-1111-56FEEB71EC7D}"/>
                </a:ext>
              </a:extLst>
            </p:cNvPr>
            <p:cNvCxnSpPr>
              <a:cxnSpLocks/>
              <a:stCxn id="94" idx="2"/>
              <a:endCxn id="92" idx="6"/>
            </p:cNvCxnSpPr>
            <p:nvPr/>
          </p:nvCxnSpPr>
          <p:spPr>
            <a:xfrm flipH="1">
              <a:off x="7279345" y="496857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3E611C8-F21C-9D54-AB4B-8CC38AE7DB7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49066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DB64572-1656-09F8-0BBD-7464DF960006}"/>
                </a:ext>
              </a:extLst>
            </p:cNvPr>
            <p:cNvCxnSpPr>
              <a:cxnSpLocks/>
              <a:stCxn id="90" idx="0"/>
              <a:endCxn id="94" idx="4"/>
            </p:cNvCxnSpPr>
            <p:nvPr/>
          </p:nvCxnSpPr>
          <p:spPr>
            <a:xfrm flipV="1">
              <a:off x="8009831" y="5023009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79679A8-9F83-3525-1809-F9E16765F9BB}"/>
                </a:ext>
              </a:extLst>
            </p:cNvPr>
            <p:cNvCxnSpPr>
              <a:cxnSpLocks/>
              <a:stCxn id="88" idx="0"/>
              <a:endCxn id="92" idx="4"/>
            </p:cNvCxnSpPr>
            <p:nvPr/>
          </p:nvCxnSpPr>
          <p:spPr>
            <a:xfrm flipH="1" flipV="1">
              <a:off x="7223150" y="502835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905AA24-D3C9-8124-85FD-55350B7CB2F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22358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8FD8A2D-EC5C-C295-71A9-78AF92510D81}"/>
                </a:ext>
              </a:extLst>
            </p:cNvPr>
            <p:cNvSpPr txBox="1"/>
            <p:nvPr/>
          </p:nvSpPr>
          <p:spPr>
            <a:xfrm>
              <a:off x="6727920" y="198758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(6,1)</a:t>
              </a:r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49A5AF71-DAD6-A54B-70E0-3EB40465D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22395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587C32E8-3C85-FC23-1319-264F087D71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513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0668E0D-9696-B752-E5E2-6D985222DCC4}"/>
                </a:ext>
              </a:extLst>
            </p:cNvPr>
            <p:cNvSpPr txBox="1"/>
            <p:nvPr/>
          </p:nvSpPr>
          <p:spPr>
            <a:xfrm>
              <a:off x="5146608" y="3311386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(0,1)</a:t>
              </a: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F3F4E8F-FEE8-6CBE-67C6-85668C87840F}"/>
                </a:ext>
              </a:extLst>
            </p:cNvPr>
            <p:cNvCxnSpPr>
              <a:cxnSpLocks/>
              <a:stCxn id="103" idx="2"/>
              <a:endCxn id="100" idx="6"/>
            </p:cNvCxnSpPr>
            <p:nvPr/>
          </p:nvCxnSpPr>
          <p:spPr>
            <a:xfrm flipH="1">
              <a:off x="5698904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A830DC1F-D199-FA1E-8C4B-A577BAA9CC6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68BE9EA8-861E-C230-E506-191B6620A361}"/>
                </a:ext>
              </a:extLst>
            </p:cNvPr>
            <p:cNvSpPr txBox="1"/>
            <p:nvPr/>
          </p:nvSpPr>
          <p:spPr>
            <a:xfrm>
              <a:off x="5944437" y="3318326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(1,0)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9AD71F1-DDB9-7720-E259-F0137DA6D771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540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145B72B-F140-2239-A244-8A116B51FF76}"/>
                </a:ext>
              </a:extLst>
            </p:cNvPr>
            <p:cNvCxnSpPr>
              <a:cxnSpLocks/>
              <a:stCxn id="103" idx="0"/>
              <a:endCxn id="105" idx="4"/>
            </p:cNvCxnSpPr>
            <p:nvPr/>
          </p:nvCxnSpPr>
          <p:spPr>
            <a:xfrm flipV="1">
              <a:off x="6429162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6080BC7-FE0D-A7B3-0936-AE9F2C08D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EC04F571-8BBB-E8C8-0C41-D6EF44ED393B}"/>
                </a:ext>
              </a:extLst>
            </p:cNvPr>
            <p:cNvCxnSpPr>
              <a:cxnSpLocks/>
              <a:stCxn id="109" idx="2"/>
              <a:endCxn id="107" idx="6"/>
            </p:cNvCxnSpPr>
            <p:nvPr/>
          </p:nvCxnSpPr>
          <p:spPr>
            <a:xfrm flipH="1">
              <a:off x="6492892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97C53DF-496A-0632-E556-9A442A23650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D849CF7-072D-2F61-C6DC-E9FDA5E517C3}"/>
                </a:ext>
              </a:extLst>
            </p:cNvPr>
            <p:cNvSpPr txBox="1"/>
            <p:nvPr/>
          </p:nvSpPr>
          <p:spPr>
            <a:xfrm>
              <a:off x="6757953" y="331665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(2,1)</a:t>
              </a: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CFE5B526-DB8B-0FAE-3F00-63607EECE3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273" y="291519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72F4489-3CE2-EEDC-2B54-E7E3DEF9E3C0}"/>
                </a:ext>
              </a:extLst>
            </p:cNvPr>
            <p:cNvCxnSpPr>
              <a:cxnSpLocks/>
              <a:stCxn id="113" idx="2"/>
              <a:endCxn id="111" idx="6"/>
            </p:cNvCxnSpPr>
            <p:nvPr/>
          </p:nvCxnSpPr>
          <p:spPr>
            <a:xfrm flipH="1">
              <a:off x="6492664" y="297186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424CBFDB-FB83-755A-5809-0DC584FE2635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528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F9A3283-E6C4-7320-1881-754B971E6E04}"/>
                </a:ext>
              </a:extLst>
            </p:cNvPr>
            <p:cNvCxnSpPr>
              <a:cxnSpLocks/>
              <a:stCxn id="109" idx="0"/>
              <a:endCxn id="113" idx="4"/>
            </p:cNvCxnSpPr>
            <p:nvPr/>
          </p:nvCxnSpPr>
          <p:spPr>
            <a:xfrm flipV="1">
              <a:off x="7223150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344D0BF-5FD8-BAEA-EE7D-9CB7FCFD9B9E}"/>
                </a:ext>
              </a:extLst>
            </p:cNvPr>
            <p:cNvCxnSpPr>
              <a:cxnSpLocks/>
              <a:stCxn id="107" idx="0"/>
              <a:endCxn id="111" idx="4"/>
            </p:cNvCxnSpPr>
            <p:nvPr/>
          </p:nvCxnSpPr>
          <p:spPr>
            <a:xfrm flipH="1" flipV="1">
              <a:off x="6436469" y="3031636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ED4E1FFE-23B0-F231-D32B-0E57217614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357126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96CF40A6-8A95-0B08-9058-AE16B8E10E86}"/>
                </a:ext>
              </a:extLst>
            </p:cNvPr>
            <p:cNvCxnSpPr>
              <a:cxnSpLocks/>
              <a:stCxn id="118" idx="2"/>
              <a:endCxn id="116" idx="6"/>
            </p:cNvCxnSpPr>
            <p:nvPr/>
          </p:nvCxnSpPr>
          <p:spPr>
            <a:xfrm flipH="1">
              <a:off x="7275732" y="362793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8E8A618A-5862-004B-3A8D-C11333086A1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35660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13A3C66-24DB-445F-586C-6FBC33F4F362}"/>
                </a:ext>
              </a:extLst>
            </p:cNvPr>
            <p:cNvSpPr txBox="1"/>
            <p:nvPr/>
          </p:nvSpPr>
          <p:spPr>
            <a:xfrm>
              <a:off x="7523179" y="3328529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(3,0)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E32C70CC-1B95-3DF0-B4C8-A63895357A5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113" y="291364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7CB81CA-858B-753A-BE75-CE4945611888}"/>
                </a:ext>
              </a:extLst>
            </p:cNvPr>
            <p:cNvCxnSpPr>
              <a:cxnSpLocks/>
              <a:stCxn id="122" idx="2"/>
              <a:endCxn id="120" idx="6"/>
            </p:cNvCxnSpPr>
            <p:nvPr/>
          </p:nvCxnSpPr>
          <p:spPr>
            <a:xfrm flipH="1">
              <a:off x="7275504" y="297031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75B8FCF9-7169-B31B-BAA9-B24FF0B68B6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368" y="290842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5C0CE1AE-AD43-1418-E4AB-3332C4177CE8}"/>
                </a:ext>
              </a:extLst>
            </p:cNvPr>
            <p:cNvCxnSpPr>
              <a:cxnSpLocks/>
              <a:stCxn id="118" idx="0"/>
              <a:endCxn id="122" idx="4"/>
            </p:cNvCxnSpPr>
            <p:nvPr/>
          </p:nvCxnSpPr>
          <p:spPr>
            <a:xfrm flipV="1">
              <a:off x="8005990" y="302474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F0CDBB30-96EB-4EDB-446A-D776560F40BE}"/>
                </a:ext>
              </a:extLst>
            </p:cNvPr>
            <p:cNvCxnSpPr>
              <a:cxnSpLocks/>
              <a:stCxn id="116" idx="0"/>
              <a:endCxn id="120" idx="4"/>
            </p:cNvCxnSpPr>
            <p:nvPr/>
          </p:nvCxnSpPr>
          <p:spPr>
            <a:xfrm flipH="1" flipV="1">
              <a:off x="7219309" y="303008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A5D8579E-29D5-3F07-8A30-0F2A5114F59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6B2DDDF2-2BA0-2701-85C9-719057F0FE22}"/>
                </a:ext>
              </a:extLst>
            </p:cNvPr>
            <p:cNvSpPr txBox="1"/>
            <p:nvPr/>
          </p:nvSpPr>
          <p:spPr>
            <a:xfrm>
              <a:off x="5908909" y="265502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(3,1)</a:t>
              </a:r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678EE34E-C56E-71EF-60E5-6E448A5228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290735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54E597-05D4-820F-18C3-067717644F15}"/>
                </a:ext>
              </a:extLst>
            </p:cNvPr>
            <p:cNvCxnSpPr>
              <a:cxnSpLocks/>
              <a:stCxn id="129" idx="2"/>
              <a:endCxn id="127" idx="6"/>
            </p:cNvCxnSpPr>
            <p:nvPr/>
          </p:nvCxnSpPr>
          <p:spPr>
            <a:xfrm flipH="1">
              <a:off x="6496505" y="296402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6611DD60-299C-7269-B245-ABE1C5818B6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694CB6D3-2CBF-424B-D03F-81BBE755D4CD}"/>
                </a:ext>
              </a:extLst>
            </p:cNvPr>
            <p:cNvSpPr txBox="1"/>
            <p:nvPr/>
          </p:nvSpPr>
          <p:spPr>
            <a:xfrm>
              <a:off x="6724028" y="265456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(4,0)</a:t>
              </a:r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9DF2844A-65EC-2591-AF80-6FB967FB1F6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141" y="22445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A9DF4608-4387-066D-A817-5F3E92792D04}"/>
                </a:ext>
              </a:extLst>
            </p:cNvPr>
            <p:cNvCxnSpPr>
              <a:cxnSpLocks/>
              <a:stCxn id="129" idx="0"/>
              <a:endCxn id="131" idx="4"/>
            </p:cNvCxnSpPr>
            <p:nvPr/>
          </p:nvCxnSpPr>
          <p:spPr>
            <a:xfrm flipV="1">
              <a:off x="7226763" y="236083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562241AE-262C-316B-B3CA-25DF6D22FC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29058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57E51380-984D-1B92-E764-DEBDA769046E}"/>
                </a:ext>
              </a:extLst>
            </p:cNvPr>
            <p:cNvCxnSpPr>
              <a:cxnSpLocks/>
              <a:stCxn id="135" idx="2"/>
              <a:endCxn id="133" idx="6"/>
            </p:cNvCxnSpPr>
            <p:nvPr/>
          </p:nvCxnSpPr>
          <p:spPr>
            <a:xfrm flipH="1">
              <a:off x="7279345" y="296248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7922F54-AD62-A4E4-6011-68A5F42E6E8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290058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EE7A692F-EFBB-89EA-8C38-A63089B0DBB1}"/>
                </a:ext>
              </a:extLst>
            </p:cNvPr>
            <p:cNvSpPr txBox="1"/>
            <p:nvPr/>
          </p:nvSpPr>
          <p:spPr>
            <a:xfrm>
              <a:off x="7496370" y="2653104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(5,1)</a:t>
              </a: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9CC83E29-F7A8-B246-576A-66E1507FEE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726" y="224818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24A14AF4-879A-EF07-8E96-8321280AF0B6}"/>
                </a:ext>
              </a:extLst>
            </p:cNvPr>
            <p:cNvCxnSpPr>
              <a:cxnSpLocks/>
              <a:stCxn id="133" idx="0"/>
              <a:endCxn id="137" idx="4"/>
            </p:cNvCxnSpPr>
            <p:nvPr/>
          </p:nvCxnSpPr>
          <p:spPr>
            <a:xfrm flipH="1" flipV="1">
              <a:off x="7222922" y="236463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67F3611-C1B7-7483-F3FB-B28963E889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472" y="435233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ED49CC4-5A2A-1FE9-124C-E13CABD00705}"/>
                </a:ext>
              </a:extLst>
            </p:cNvPr>
            <p:cNvCxnSpPr>
              <a:cxnSpLocks/>
              <a:stCxn id="141" idx="2"/>
            </p:cNvCxnSpPr>
            <p:nvPr/>
          </p:nvCxnSpPr>
          <p:spPr>
            <a:xfrm flipH="1">
              <a:off x="8073054" y="495397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6C778B5E-6178-8635-F24C-09ED08CE11F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918" y="489208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E22FD5FF-BB11-5110-D088-3EBC3F8DD1D8}"/>
                </a:ext>
              </a:extLst>
            </p:cNvPr>
            <p:cNvSpPr txBox="1"/>
            <p:nvPr/>
          </p:nvSpPr>
          <p:spPr>
            <a:xfrm>
              <a:off x="8291512" y="4643978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(0,1)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6990EBA-319B-59DA-BF4D-2B510DD3674E}"/>
                </a:ext>
              </a:extLst>
            </p:cNvPr>
            <p:cNvCxnSpPr>
              <a:cxnSpLocks/>
              <a:stCxn id="144" idx="2"/>
            </p:cNvCxnSpPr>
            <p:nvPr/>
          </p:nvCxnSpPr>
          <p:spPr>
            <a:xfrm flipH="1">
              <a:off x="8072826" y="429635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32B44BE7-27A7-32BC-DF5F-3266365A331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690" y="423446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D1EE3B97-8849-DD61-27BA-823010368A70}"/>
                </a:ext>
              </a:extLst>
            </p:cNvPr>
            <p:cNvCxnSpPr>
              <a:cxnSpLocks/>
              <a:stCxn id="141" idx="0"/>
              <a:endCxn id="144" idx="4"/>
            </p:cNvCxnSpPr>
            <p:nvPr/>
          </p:nvCxnSpPr>
          <p:spPr>
            <a:xfrm flipV="1">
              <a:off x="8803312" y="435078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4E78E693-14DF-717C-4F4E-890AB42C32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631" y="435612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AB1A53AC-E2D1-870D-B1AE-3E23E46C4E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4085" y="368687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3223103-68A2-BDB4-A97A-90A896A544EC}"/>
                </a:ext>
              </a:extLst>
            </p:cNvPr>
            <p:cNvCxnSpPr>
              <a:cxnSpLocks/>
              <a:stCxn id="149" idx="2"/>
            </p:cNvCxnSpPr>
            <p:nvPr/>
          </p:nvCxnSpPr>
          <p:spPr>
            <a:xfrm flipH="1">
              <a:off x="8076667" y="428852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D7B3AED8-63E0-D7E2-BE47-1161E8CFE0D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531" y="422662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461BBAAF-4C30-593D-901F-80AD7CEDC5FD}"/>
                </a:ext>
              </a:extLst>
            </p:cNvPr>
            <p:cNvSpPr txBox="1"/>
            <p:nvPr/>
          </p:nvSpPr>
          <p:spPr>
            <a:xfrm>
              <a:off x="8307103" y="3978296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(2,0)</a:t>
              </a: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675CD8-E77C-F7D7-FA4A-7CBFF0C60367}"/>
                </a:ext>
              </a:extLst>
            </p:cNvPr>
            <p:cNvCxnSpPr>
              <a:cxnSpLocks/>
              <a:stCxn id="152" idx="2"/>
            </p:cNvCxnSpPr>
            <p:nvPr/>
          </p:nvCxnSpPr>
          <p:spPr>
            <a:xfrm flipH="1">
              <a:off x="8076439" y="363089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6FC1360F-7574-4F74-A8D0-200F744DBCA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303" y="35690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4E3282C-9186-1328-6B6F-5F0E68A7E234}"/>
                </a:ext>
              </a:extLst>
            </p:cNvPr>
            <p:cNvCxnSpPr>
              <a:cxnSpLocks/>
              <a:stCxn id="149" idx="0"/>
              <a:endCxn id="152" idx="4"/>
            </p:cNvCxnSpPr>
            <p:nvPr/>
          </p:nvCxnSpPr>
          <p:spPr>
            <a:xfrm flipV="1">
              <a:off x="8806925" y="368532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1E92769C-3FAA-2682-3FF7-4D307AD082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244" y="369067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6DE9577F-ED89-BC83-0749-9E53ED2DFC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857" y="501859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8BF1D5F0-D049-CCF0-306B-EDD6FE93476C}"/>
                </a:ext>
              </a:extLst>
            </p:cNvPr>
            <p:cNvCxnSpPr>
              <a:cxnSpLocks/>
              <a:stCxn id="157" idx="2"/>
            </p:cNvCxnSpPr>
            <p:nvPr/>
          </p:nvCxnSpPr>
          <p:spPr>
            <a:xfrm flipH="1">
              <a:off x="8076211" y="496261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6D586B-416C-DADE-AC73-78EAFAE6550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075" y="490072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AF2C5435-4EA5-01C5-CECD-C1366E77A2D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016" y="502238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62865CFE-DF2A-9651-4DEB-4C4C5E405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016" y="302033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A15B2FC-EEE8-8D62-DF82-8FE9CA8DD232}"/>
                </a:ext>
              </a:extLst>
            </p:cNvPr>
            <p:cNvCxnSpPr>
              <a:cxnSpLocks/>
              <a:stCxn id="161" idx="2"/>
            </p:cNvCxnSpPr>
            <p:nvPr/>
          </p:nvCxnSpPr>
          <p:spPr>
            <a:xfrm flipH="1">
              <a:off x="8072598" y="362197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90F966D8-538E-5DA5-04BF-205F21358D1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462" y="356008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BAFEA24B-AEE8-9385-8DC2-6CD6395E2234}"/>
                </a:ext>
              </a:extLst>
            </p:cNvPr>
            <p:cNvSpPr txBox="1"/>
            <p:nvPr/>
          </p:nvSpPr>
          <p:spPr>
            <a:xfrm>
              <a:off x="8299492" y="331674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(4,1)</a:t>
              </a:r>
            </a:p>
          </p:txBody>
        </p: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52760C11-9141-96AC-9505-C22436CD17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175" y="302412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2900CD2A-E051-C5AD-B6C6-408E550546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4152" y="435019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6EBD6768-F6F4-D450-9927-41FAF9D1E415}"/>
                </a:ext>
              </a:extLst>
            </p:cNvPr>
            <p:cNvCxnSpPr>
              <a:cxnSpLocks/>
              <a:stCxn id="166" idx="2"/>
            </p:cNvCxnSpPr>
            <p:nvPr/>
          </p:nvCxnSpPr>
          <p:spPr>
            <a:xfrm flipH="1">
              <a:off x="8846506" y="429421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52CB75AE-2771-D1B6-AB51-89FCFB96C8FB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4370" y="42323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BB4BE017-9389-CD16-156E-E54F4D4B45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0311" y="435399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2DE65AE-9477-8DB5-49C1-31705C1F1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7765" y="368474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248B9918-E1A5-B901-D296-BBE0377DD5B4}"/>
                </a:ext>
              </a:extLst>
            </p:cNvPr>
            <p:cNvCxnSpPr>
              <a:cxnSpLocks/>
              <a:stCxn id="170" idx="2"/>
            </p:cNvCxnSpPr>
            <p:nvPr/>
          </p:nvCxnSpPr>
          <p:spPr>
            <a:xfrm flipH="1">
              <a:off x="8850347" y="428638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FB0FA79E-1A8E-6CC5-94AD-4DBCBBAEC97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8211" y="422449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F4D71A0A-C063-B041-70AE-1B072842740C}"/>
                </a:ext>
              </a:extLst>
            </p:cNvPr>
            <p:cNvSpPr txBox="1"/>
            <p:nvPr/>
          </p:nvSpPr>
          <p:spPr>
            <a:xfrm>
              <a:off x="9099803" y="3978296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(3,1)</a:t>
              </a: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0A38D81F-F822-5379-853F-11B2654231E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3924" y="368853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0B93AE1F-37E5-7214-2D59-84BF04ABF11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3859" y="42592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B0E74814-9B90-8028-ADDF-DBC198D6BC1C}"/>
                </a:ext>
              </a:extLst>
            </p:cNvPr>
            <p:cNvCxnSpPr>
              <a:cxnSpLocks/>
              <a:stCxn id="175" idx="2"/>
              <a:endCxn id="173" idx="6"/>
            </p:cNvCxnSpPr>
            <p:nvPr/>
          </p:nvCxnSpPr>
          <p:spPr>
            <a:xfrm flipH="1">
              <a:off x="4896250" y="431596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E27748EE-F776-F36E-C27A-473042EF043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4114" y="42540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F5952573-8C53-DB4D-B16C-64CCBCDA4D1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3886" y="3596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C9264A56-9657-3AFD-A2FA-39DFA8385C30}"/>
                </a:ext>
              </a:extLst>
            </p:cNvPr>
            <p:cNvCxnSpPr>
              <a:cxnSpLocks/>
              <a:stCxn id="175" idx="0"/>
              <a:endCxn id="176" idx="4"/>
            </p:cNvCxnSpPr>
            <p:nvPr/>
          </p:nvCxnSpPr>
          <p:spPr>
            <a:xfrm flipV="1">
              <a:off x="5626508" y="3712776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30CCC8EB-002D-5574-DB3D-E6F14A0A5F32}"/>
                </a:ext>
              </a:extLst>
            </p:cNvPr>
            <p:cNvSpPr txBox="1"/>
            <p:nvPr/>
          </p:nvSpPr>
          <p:spPr>
            <a:xfrm>
              <a:off x="4353549" y="3987991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(6,1)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BB39976A-8CF9-7E13-F462-3B11C271EDED}"/>
              </a:ext>
            </a:extLst>
          </p:cNvPr>
          <p:cNvGrpSpPr/>
          <p:nvPr/>
        </p:nvGrpSpPr>
        <p:grpSpPr>
          <a:xfrm>
            <a:off x="173005" y="2504131"/>
            <a:ext cx="2079437" cy="1506014"/>
            <a:chOff x="576191" y="1913255"/>
            <a:chExt cx="2079437" cy="1506014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57A79CE-647C-73E0-3AEE-390A86E999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686" y="2864405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E8B9CB44-7D45-9583-A37F-0D996D7FD90F}"/>
                </a:ext>
              </a:extLst>
            </p:cNvPr>
            <p:cNvSpPr txBox="1"/>
            <p:nvPr/>
          </p:nvSpPr>
          <p:spPr>
            <a:xfrm>
              <a:off x="576191" y="1913255"/>
              <a:ext cx="1560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Type A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AE5BA6B-C5D2-D68B-BE6B-0EE433E41D24}"/>
                    </a:ext>
                  </a:extLst>
                </p:cNvPr>
                <p:cNvSpPr txBox="1"/>
                <p:nvPr/>
              </p:nvSpPr>
              <p:spPr>
                <a:xfrm>
                  <a:off x="1087829" y="2365431"/>
                  <a:ext cx="12389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(+1,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id="{1AE5BA6B-C5D2-D68B-BE6B-0EE433E41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29" y="2365431"/>
                  <a:ext cx="1238929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1FDCB7F-6F27-D4A0-FE9D-3B8547EF56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095" y="3419269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E6145232-96D8-712A-E232-44D51EED0342}"/>
                    </a:ext>
                  </a:extLst>
                </p:cNvPr>
                <p:cNvSpPr txBox="1"/>
                <p:nvPr/>
              </p:nvSpPr>
              <p:spPr>
                <a:xfrm>
                  <a:off x="1124238" y="2920295"/>
                  <a:ext cx="12389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(−1, 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E6145232-96D8-712A-E232-44D51EED03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38" y="2920295"/>
                  <a:ext cx="1238929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6C7B5EB2-9249-86CE-119B-5FF0D99FFAED}"/>
              </a:ext>
            </a:extLst>
          </p:cNvPr>
          <p:cNvGrpSpPr/>
          <p:nvPr/>
        </p:nvGrpSpPr>
        <p:grpSpPr>
          <a:xfrm>
            <a:off x="28394" y="4614221"/>
            <a:ext cx="2556060" cy="1945065"/>
            <a:chOff x="326740" y="4092076"/>
            <a:chExt cx="2556060" cy="1945065"/>
          </a:xfrm>
        </p:grpSpPr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62BEFA8-5B4D-B6A4-1F29-F8F23E572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6809" y="4680374"/>
              <a:ext cx="0" cy="93376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AA9AC45E-4D9E-6117-F734-4E0042A5096C}"/>
                </a:ext>
              </a:extLst>
            </p:cNvPr>
            <p:cNvSpPr txBox="1"/>
            <p:nvPr/>
          </p:nvSpPr>
          <p:spPr>
            <a:xfrm>
              <a:off x="576191" y="4092076"/>
              <a:ext cx="156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Type B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0EE7E64-F4BE-FD62-FE22-6C47A88AD75D}"/>
                    </a:ext>
                  </a:extLst>
                </p:cNvPr>
                <p:cNvSpPr txBox="1"/>
                <p:nvPr/>
              </p:nvSpPr>
              <p:spPr>
                <a:xfrm>
                  <a:off x="326740" y="5637031"/>
                  <a:ext cx="12389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(+2,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8" name="TextBox 187">
                  <a:extLst>
                    <a:ext uri="{FF2B5EF4-FFF2-40B4-BE49-F238E27FC236}">
                      <a16:creationId xmlns:a16="http://schemas.microsoft.com/office/drawing/2014/main" id="{A0EE7E64-F4BE-FD62-FE22-6C47A88AD7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0" y="5637031"/>
                  <a:ext cx="1238929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9D33DFDC-DCB6-E77B-DBA3-17C9B785E8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400" y="4661906"/>
              <a:ext cx="0" cy="952232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2159A218-7D74-889A-CBB4-495710DA5BF8}"/>
                    </a:ext>
                  </a:extLst>
                </p:cNvPr>
                <p:cNvSpPr txBox="1"/>
                <p:nvPr/>
              </p:nvSpPr>
              <p:spPr>
                <a:xfrm>
                  <a:off x="1643871" y="5637031"/>
                  <a:ext cx="123892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(−2,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0" name="TextBox 189">
                  <a:extLst>
                    <a:ext uri="{FF2B5EF4-FFF2-40B4-BE49-F238E27FC236}">
                      <a16:creationId xmlns:a16="http://schemas.microsoft.com/office/drawing/2014/main" id="{2159A218-7D74-889A-CBB4-495710DA5B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871" y="5637031"/>
                  <a:ext cx="1238929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7093FF2-8AA0-493C-A36D-7137F3DC4B4D}"/>
              </a:ext>
            </a:extLst>
          </p:cNvPr>
          <p:cNvGrpSpPr/>
          <p:nvPr/>
        </p:nvGrpSpPr>
        <p:grpSpPr>
          <a:xfrm>
            <a:off x="3220240" y="3313462"/>
            <a:ext cx="2155169" cy="1706271"/>
            <a:chOff x="7854342" y="3348815"/>
            <a:chExt cx="2155169" cy="1706271"/>
          </a:xfrm>
        </p:grpSpPr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FCDCDC58-3B9F-B18C-87D5-EE3168F34F0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294641" y="426871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77FA9DD9-283F-2A92-CEBC-69E8D2D16D6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857" y="492633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E69D694D-F8D6-05D6-02F6-ED7F908C0670}"/>
                </a:ext>
              </a:extLst>
            </p:cNvPr>
            <p:cNvSpPr txBox="1"/>
            <p:nvPr/>
          </p:nvSpPr>
          <p:spPr>
            <a:xfrm>
              <a:off x="8637438" y="467681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(7,1)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33688AC3-2928-20C9-0C48-0B89DB2C3D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98374" y="427392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A97E477E-D474-BF0E-7D1D-DB0EF6E29DDF}"/>
                </a:ext>
              </a:extLst>
            </p:cNvPr>
            <p:cNvCxnSpPr>
              <a:cxnSpLocks/>
              <a:stCxn id="197" idx="2"/>
              <a:endCxn id="195" idx="6"/>
            </p:cNvCxnSpPr>
            <p:nvPr/>
          </p:nvCxnSpPr>
          <p:spPr>
            <a:xfrm flipH="1">
              <a:off x="8410765" y="433060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133590F9-E8FD-D0B2-692D-D0F3AA158C1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629" y="426871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D3256D05-0D42-F847-D9C2-6D88FDE69080}"/>
                </a:ext>
              </a:extLst>
            </p:cNvPr>
            <p:cNvCxnSpPr>
              <a:cxnSpLocks/>
              <a:stCxn id="193" idx="0"/>
              <a:endCxn id="197" idx="4"/>
            </p:cNvCxnSpPr>
            <p:nvPr/>
          </p:nvCxnSpPr>
          <p:spPr>
            <a:xfrm flipV="1">
              <a:off x="9141251" y="4385032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802CABF6-EE35-19BE-BD75-EFA3B7F599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1442" y="493000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408D587E-DD52-6D27-EC71-8AA954F650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1214" y="427237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76216110-9901-BF1A-509B-241C4783985C}"/>
                </a:ext>
              </a:extLst>
            </p:cNvPr>
            <p:cNvCxnSpPr>
              <a:cxnSpLocks/>
              <a:stCxn id="202" idx="2"/>
              <a:endCxn id="200" idx="6"/>
            </p:cNvCxnSpPr>
            <p:nvPr/>
          </p:nvCxnSpPr>
          <p:spPr>
            <a:xfrm flipH="1">
              <a:off x="9193605" y="4329053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AEB0978D-4B56-B2DE-0660-1D39DD0627E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871469" y="426716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E57FCC9D-8FB7-D823-7662-DFF95491D077}"/>
                </a:ext>
              </a:extLst>
            </p:cNvPr>
            <p:cNvCxnSpPr>
              <a:cxnSpLocks/>
              <a:stCxn id="199" idx="0"/>
              <a:endCxn id="200" idx="4"/>
            </p:cNvCxnSpPr>
            <p:nvPr/>
          </p:nvCxnSpPr>
          <p:spPr>
            <a:xfrm flipH="1" flipV="1">
              <a:off x="9137410" y="4388825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56ECF962-4624-66A7-F10C-D57C58D048E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298482" y="42608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TextBox 204">
              <a:extLst>
                <a:ext uri="{FF2B5EF4-FFF2-40B4-BE49-F238E27FC236}">
                  <a16:creationId xmlns:a16="http://schemas.microsoft.com/office/drawing/2014/main" id="{49AC6D81-63E9-03D8-0F29-E8E7E0EB4D8E}"/>
                </a:ext>
              </a:extLst>
            </p:cNvPr>
            <p:cNvSpPr txBox="1"/>
            <p:nvPr/>
          </p:nvSpPr>
          <p:spPr>
            <a:xfrm>
              <a:off x="7854342" y="4019677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(8,1)</a:t>
              </a: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F8D1EF45-7006-7819-8490-51A21CDDC7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2215" y="4266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BD7F1631-EC7A-4ED2-29EC-FEF81D9F744E}"/>
                </a:ext>
              </a:extLst>
            </p:cNvPr>
            <p:cNvCxnSpPr>
              <a:cxnSpLocks/>
              <a:stCxn id="208" idx="2"/>
              <a:endCxn id="206" idx="6"/>
            </p:cNvCxnSpPr>
            <p:nvPr/>
          </p:nvCxnSpPr>
          <p:spPr>
            <a:xfrm flipH="1">
              <a:off x="8414606" y="43227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7AC38DB2-C7F1-F153-8B87-E16F27F4C39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470" y="42608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F8A2CFF-08D9-0431-0F7C-1D00EB255CAB}"/>
                </a:ext>
              </a:extLst>
            </p:cNvPr>
            <p:cNvSpPr txBox="1"/>
            <p:nvPr/>
          </p:nvSpPr>
          <p:spPr>
            <a:xfrm>
              <a:off x="8657323" y="4012760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(0,0)</a:t>
              </a: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87C34E5F-E22F-E36D-2B77-36E5EE8E890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242" y="360325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001C15C-AD48-1913-B69A-BF10CCFF2F8F}"/>
                </a:ext>
              </a:extLst>
            </p:cNvPr>
            <p:cNvCxnSpPr>
              <a:cxnSpLocks/>
              <a:stCxn id="208" idx="0"/>
              <a:endCxn id="210" idx="4"/>
            </p:cNvCxnSpPr>
            <p:nvPr/>
          </p:nvCxnSpPr>
          <p:spPr>
            <a:xfrm flipV="1">
              <a:off x="9144864" y="371957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0BA121AD-095F-482B-D108-9B1C1434B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5055" y="42645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7BD778C9-2678-378B-2C06-33F8696FE530}"/>
                </a:ext>
              </a:extLst>
            </p:cNvPr>
            <p:cNvCxnSpPr>
              <a:cxnSpLocks/>
              <a:stCxn id="214" idx="2"/>
              <a:endCxn id="212" idx="6"/>
            </p:cNvCxnSpPr>
            <p:nvPr/>
          </p:nvCxnSpPr>
          <p:spPr>
            <a:xfrm flipH="1">
              <a:off x="9197446" y="432121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39123879-9CB0-A68A-EA02-FD9139A5032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875310" y="42593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A606C6ED-9847-C87A-2CD7-9B685994413A}"/>
                </a:ext>
              </a:extLst>
            </p:cNvPr>
            <p:cNvSpPr txBox="1"/>
            <p:nvPr/>
          </p:nvSpPr>
          <p:spPr>
            <a:xfrm>
              <a:off x="9475390" y="4012760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(1,1)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C0C8C534-872D-211F-9BB6-62D6273F8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4827" y="36069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26B6E50E-79BC-1546-19A3-1B1A5256026C}"/>
                </a:ext>
              </a:extLst>
            </p:cNvPr>
            <p:cNvCxnSpPr>
              <a:cxnSpLocks/>
              <a:stCxn id="212" idx="0"/>
              <a:endCxn id="216" idx="4"/>
            </p:cNvCxnSpPr>
            <p:nvPr/>
          </p:nvCxnSpPr>
          <p:spPr>
            <a:xfrm flipH="1" flipV="1">
              <a:off x="9141023" y="372336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132D49F-62E6-A94B-7BC5-D1858358430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014" y="493497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FB2ABDD-948F-477C-E9F3-1C23144D1B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4599" y="49386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6CBA2A3-877E-C37E-E64F-B3B269E15497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401" y="359432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FB51C25F-9A12-1B12-9A03-D4B41BCD1EC1}"/>
                </a:ext>
              </a:extLst>
            </p:cNvPr>
            <p:cNvSpPr txBox="1"/>
            <p:nvPr/>
          </p:nvSpPr>
          <p:spPr>
            <a:xfrm>
              <a:off x="8618119" y="3348815"/>
              <a:ext cx="5341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(2,1)</a:t>
              </a: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B16F6602-9521-B945-22FF-0F916342FCC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0986" y="359799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36292B2-29D5-2C0C-EF32-9006DC4F1E0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6954" y="372181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1766421-F88A-152F-1BE8-167F8EB033EF}"/>
                  </a:ext>
                </a:extLst>
              </p:cNvPr>
              <p:cNvSpPr txBox="1"/>
              <p:nvPr/>
            </p:nvSpPr>
            <p:spPr>
              <a:xfrm>
                <a:off x="5860733" y="808397"/>
                <a:ext cx="60960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±2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51766421-F88A-152F-1BE8-167F8EB03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733" y="808397"/>
                <a:ext cx="6096000" cy="400110"/>
              </a:xfrm>
              <a:prstGeom prst="rect">
                <a:avLst/>
              </a:prstGeom>
              <a:blipFill>
                <a:blip r:embed="rId7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2B54E9F7-C778-CA76-ED64-E17B681FC570}"/>
              </a:ext>
            </a:extLst>
          </p:cNvPr>
          <p:cNvSpPr/>
          <p:nvPr/>
        </p:nvSpPr>
        <p:spPr>
          <a:xfrm rot="2396890">
            <a:off x="8146622" y="2988279"/>
            <a:ext cx="4057108" cy="48059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CB00B031-C659-F173-5FA1-B1664F62D1F9}"/>
              </a:ext>
            </a:extLst>
          </p:cNvPr>
          <p:cNvSpPr/>
          <p:nvPr/>
        </p:nvSpPr>
        <p:spPr>
          <a:xfrm rot="2396890">
            <a:off x="5818753" y="5046657"/>
            <a:ext cx="4057108" cy="48059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C622FB9F-2BDF-8DB6-BD55-755D3D642A4B}"/>
              </a:ext>
            </a:extLst>
          </p:cNvPr>
          <p:cNvSpPr txBox="1"/>
          <p:nvPr/>
        </p:nvSpPr>
        <p:spPr>
          <a:xfrm>
            <a:off x="4415610" y="6174036"/>
            <a:ext cx="211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this shape?</a:t>
            </a:r>
          </a:p>
        </p:txBody>
      </p:sp>
    </p:spTree>
    <p:extLst>
      <p:ext uri="{BB962C8B-B14F-4D97-AF65-F5344CB8AC3E}">
        <p14:creationId xmlns:p14="http://schemas.microsoft.com/office/powerpoint/2010/main" val="272545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30" grpId="0" animBg="1"/>
      <p:bldP spid="2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C041EB-3483-F81D-F617-BB7C8C9031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C041EB-3483-F81D-F617-BB7C8C903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B2EA68-CA8C-9CDF-9B7A-AD0C0010C0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84647" y="706309"/>
                <a:ext cx="5354331" cy="61541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(±1,0)</m:t>
                          </m:r>
                        </m:e>
                      </m:d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(0,±1)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DB2EA68-CA8C-9CDF-9B7A-AD0C0010C0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84647" y="706309"/>
                <a:ext cx="5354331" cy="615419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80FD1DB1-4CAB-0658-C11C-A92144B7D770}"/>
              </a:ext>
            </a:extLst>
          </p:cNvPr>
          <p:cNvGrpSpPr/>
          <p:nvPr/>
        </p:nvGrpSpPr>
        <p:grpSpPr>
          <a:xfrm>
            <a:off x="267384" y="1986002"/>
            <a:ext cx="2079437" cy="1506014"/>
            <a:chOff x="576191" y="1913255"/>
            <a:chExt cx="2079437" cy="1506014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3F48B34-F664-13EE-CF22-1EBA20812F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686" y="2864405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306703-B42C-339A-5246-7130E7996FB0}"/>
                </a:ext>
              </a:extLst>
            </p:cNvPr>
            <p:cNvSpPr txBox="1"/>
            <p:nvPr/>
          </p:nvSpPr>
          <p:spPr>
            <a:xfrm>
              <a:off x="576191" y="1913255"/>
              <a:ext cx="156036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Type A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14892F-7E06-CB39-233A-8ADBC1C1A7F5}"/>
                    </a:ext>
                  </a:extLst>
                </p:cNvPr>
                <p:cNvSpPr txBox="1"/>
                <p:nvPr/>
              </p:nvSpPr>
              <p:spPr>
                <a:xfrm>
                  <a:off x="1087829" y="2365431"/>
                  <a:ext cx="14344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(+1,0,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014892F-7E06-CB39-233A-8ADBC1C1A7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829" y="2365431"/>
                  <a:ext cx="1434495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F6E8424-3DB7-E864-DAEE-3B9A0DB991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095" y="3419269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C07BA12-5B8F-A93B-2122-F35967739607}"/>
                    </a:ext>
                  </a:extLst>
                </p:cNvPr>
                <p:cNvSpPr txBox="1"/>
                <p:nvPr/>
              </p:nvSpPr>
              <p:spPr>
                <a:xfrm>
                  <a:off x="1124238" y="2920295"/>
                  <a:ext cx="14344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(−1,0,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C07BA12-5B8F-A93B-2122-F359677396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4238" y="2920295"/>
                  <a:ext cx="1434495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9DEAC5-0D16-9D65-D31B-B1677F1470CA}"/>
              </a:ext>
            </a:extLst>
          </p:cNvPr>
          <p:cNvGrpSpPr/>
          <p:nvPr/>
        </p:nvGrpSpPr>
        <p:grpSpPr>
          <a:xfrm>
            <a:off x="28394" y="4614221"/>
            <a:ext cx="2751626" cy="1945065"/>
            <a:chOff x="326740" y="4092076"/>
            <a:chExt cx="2751626" cy="1945065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8028FC5-B2CA-E296-B27E-110C477337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76809" y="4680374"/>
              <a:ext cx="0" cy="93376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115A3F-2DCE-EAF7-3603-2ADE2E8347A4}"/>
                </a:ext>
              </a:extLst>
            </p:cNvPr>
            <p:cNvSpPr txBox="1"/>
            <p:nvPr/>
          </p:nvSpPr>
          <p:spPr>
            <a:xfrm>
              <a:off x="576191" y="4092076"/>
              <a:ext cx="15651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Type B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FF6CEC7-9584-1FB0-59A3-3B699B547BE2}"/>
                    </a:ext>
                  </a:extLst>
                </p:cNvPr>
                <p:cNvSpPr txBox="1"/>
                <p:nvPr/>
              </p:nvSpPr>
              <p:spPr>
                <a:xfrm>
                  <a:off x="326740" y="5637031"/>
                  <a:ext cx="14344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(+1,0,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FF6CEC7-9584-1FB0-59A3-3B699B547B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0" y="5637031"/>
                  <a:ext cx="1434495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A23D2088-0F86-6F15-06FB-0B9B4FE111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3400" y="4661906"/>
              <a:ext cx="0" cy="952232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6484E8D-4887-9A4B-B630-F3036BE41986}"/>
                    </a:ext>
                  </a:extLst>
                </p:cNvPr>
                <p:cNvSpPr txBox="1"/>
                <p:nvPr/>
              </p:nvSpPr>
              <p:spPr>
                <a:xfrm>
                  <a:off x="1643871" y="5637031"/>
                  <a:ext cx="14344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(−1,0,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flip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F6484E8D-4887-9A4B-B630-F3036BE419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3871" y="5637031"/>
                  <a:ext cx="1434495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DE7C1AF-936B-A621-C5E7-3E4342116A01}"/>
              </a:ext>
            </a:extLst>
          </p:cNvPr>
          <p:cNvGrpSpPr/>
          <p:nvPr/>
        </p:nvGrpSpPr>
        <p:grpSpPr>
          <a:xfrm>
            <a:off x="6153949" y="2014892"/>
            <a:ext cx="5423278" cy="4363273"/>
            <a:chOff x="4236304" y="1988157"/>
            <a:chExt cx="5423278" cy="436327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C4431D1-5248-AFE6-CEF1-81B6D91F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969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3AB3D4-F551-02C7-B429-6EC6F9781552}"/>
                </a:ext>
              </a:extLst>
            </p:cNvPr>
            <p:cNvSpPr txBox="1"/>
            <p:nvPr/>
          </p:nvSpPr>
          <p:spPr>
            <a:xfrm>
              <a:off x="5040478" y="464339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(1,1,1)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E8CFD-0E8E-CEC2-999D-72871D25905F}"/>
                </a:ext>
              </a:extLst>
            </p:cNvPr>
            <p:cNvCxnSpPr>
              <a:cxnSpLocks/>
              <a:stCxn id="70" idx="2"/>
              <a:endCxn id="67" idx="6"/>
            </p:cNvCxnSpPr>
            <p:nvPr/>
          </p:nvCxnSpPr>
          <p:spPr>
            <a:xfrm flipH="1">
              <a:off x="5699360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875A726-9F6F-680F-B58A-698D774A38F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7224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3FFFA7-716E-2D04-707F-8E5FB27A4A9C}"/>
                </a:ext>
              </a:extLst>
            </p:cNvPr>
            <p:cNvSpPr txBox="1"/>
            <p:nvPr/>
          </p:nvSpPr>
          <p:spPr>
            <a:xfrm>
              <a:off x="5826998" y="465187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(2,1,0)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301F3EB-1A4B-1F60-A08B-4BDC0035C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741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E53AF7-06D8-004D-77B0-50C41379CEF5}"/>
                </a:ext>
              </a:extLst>
            </p:cNvPr>
            <p:cNvCxnSpPr>
              <a:cxnSpLocks/>
              <a:stCxn id="74" idx="2"/>
              <a:endCxn id="72" idx="6"/>
            </p:cNvCxnSpPr>
            <p:nvPr/>
          </p:nvCxnSpPr>
          <p:spPr>
            <a:xfrm flipH="1">
              <a:off x="5699132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DE6258C-F2D9-D952-E4B1-C56739962A8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996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4EA23F-E3D9-6184-1C82-7DFFD6304247}"/>
                </a:ext>
              </a:extLst>
            </p:cNvPr>
            <p:cNvCxnSpPr>
              <a:cxnSpLocks/>
              <a:stCxn id="70" idx="0"/>
              <a:endCxn id="74" idx="4"/>
            </p:cNvCxnSpPr>
            <p:nvPr/>
          </p:nvCxnSpPr>
          <p:spPr>
            <a:xfrm flipV="1">
              <a:off x="6429618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2C50E0B-583C-34A2-E57C-721C76F92AAA}"/>
                </a:ext>
              </a:extLst>
            </p:cNvPr>
            <p:cNvCxnSpPr>
              <a:cxnSpLocks/>
              <a:stCxn id="67" idx="0"/>
              <a:endCxn id="72" idx="4"/>
            </p:cNvCxnSpPr>
            <p:nvPr/>
          </p:nvCxnSpPr>
          <p:spPr>
            <a:xfrm flipH="1" flipV="1">
              <a:off x="5642937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6E6372-0C2D-F2C2-9906-0B9754A81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957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A6E193B-8E9B-068C-23B3-10FF54CE4DC8}"/>
                </a:ext>
              </a:extLst>
            </p:cNvPr>
            <p:cNvCxnSpPr>
              <a:cxnSpLocks/>
              <a:stCxn id="89" idx="2"/>
              <a:endCxn id="86" idx="6"/>
            </p:cNvCxnSpPr>
            <p:nvPr/>
          </p:nvCxnSpPr>
          <p:spPr>
            <a:xfrm flipH="1">
              <a:off x="6493348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F74F357-10B6-2D27-7F47-F1ED1E8EE1D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1212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70938D7-7F35-6F35-9BCA-138DD8C55871}"/>
                </a:ext>
              </a:extLst>
            </p:cNvPr>
            <p:cNvSpPr txBox="1"/>
            <p:nvPr/>
          </p:nvSpPr>
          <p:spPr>
            <a:xfrm>
              <a:off x="6620986" y="465187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(0,1,1)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59DFED2-4E3D-2569-5D7C-0D9E13F60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729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7585602-11AB-2FAC-99BD-7E337FE686D6}"/>
                </a:ext>
              </a:extLst>
            </p:cNvPr>
            <p:cNvCxnSpPr>
              <a:cxnSpLocks/>
              <a:stCxn id="93" idx="2"/>
              <a:endCxn id="91" idx="6"/>
            </p:cNvCxnSpPr>
            <p:nvPr/>
          </p:nvCxnSpPr>
          <p:spPr>
            <a:xfrm flipH="1">
              <a:off x="6493120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3D6D560-BCBA-8A1C-BDEC-6C472027547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787B86-5156-EE7B-D1C8-77BAB6D8D675}"/>
                </a:ext>
              </a:extLst>
            </p:cNvPr>
            <p:cNvCxnSpPr>
              <a:cxnSpLocks/>
              <a:stCxn id="89" idx="0"/>
              <a:endCxn id="93" idx="4"/>
            </p:cNvCxnSpPr>
            <p:nvPr/>
          </p:nvCxnSpPr>
          <p:spPr>
            <a:xfrm flipV="1">
              <a:off x="7223606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50ECCF4-8725-06C4-7C00-AC8604BEC0F5}"/>
                </a:ext>
              </a:extLst>
            </p:cNvPr>
            <p:cNvCxnSpPr>
              <a:cxnSpLocks/>
              <a:stCxn id="86" idx="0"/>
              <a:endCxn id="91" idx="4"/>
            </p:cNvCxnSpPr>
            <p:nvPr/>
          </p:nvCxnSpPr>
          <p:spPr>
            <a:xfrm flipH="1" flipV="1">
              <a:off x="6436925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EE07098-9C04-B879-D998-601EAFD868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797" y="490326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BC2B0C9-A3B2-CC7C-6B2C-991414BA898B}"/>
                </a:ext>
              </a:extLst>
            </p:cNvPr>
            <p:cNvCxnSpPr>
              <a:cxnSpLocks/>
              <a:stCxn id="108" idx="2"/>
              <a:endCxn id="106" idx="6"/>
            </p:cNvCxnSpPr>
            <p:nvPr/>
          </p:nvCxnSpPr>
          <p:spPr>
            <a:xfrm flipH="1">
              <a:off x="7276188" y="495994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709281-9D9D-9E71-6843-641814BCB81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4052" y="489804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F7B376-CFCD-771F-D59F-E088E7433199}"/>
                </a:ext>
              </a:extLst>
            </p:cNvPr>
            <p:cNvSpPr txBox="1"/>
            <p:nvPr/>
          </p:nvSpPr>
          <p:spPr>
            <a:xfrm>
              <a:off x="7403826" y="465032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(1,1,0)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28DD688-849E-A9C7-5F68-2B842DFCC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42456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76AACA-DE73-61A2-94B6-AE2514E50DAC}"/>
                </a:ext>
              </a:extLst>
            </p:cNvPr>
            <p:cNvCxnSpPr>
              <a:cxnSpLocks/>
              <a:stCxn id="112" idx="2"/>
              <a:endCxn id="110" idx="6"/>
            </p:cNvCxnSpPr>
            <p:nvPr/>
          </p:nvCxnSpPr>
          <p:spPr>
            <a:xfrm flipH="1">
              <a:off x="7275960" y="430231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5850047-6442-9866-EC7D-CF85F01CD4D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824" y="42404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4E08C2D-B381-A5D6-7C1C-1C2D0E25E45D}"/>
                </a:ext>
              </a:extLst>
            </p:cNvPr>
            <p:cNvCxnSpPr>
              <a:cxnSpLocks/>
              <a:stCxn id="108" idx="0"/>
              <a:endCxn id="112" idx="4"/>
            </p:cNvCxnSpPr>
            <p:nvPr/>
          </p:nvCxnSpPr>
          <p:spPr>
            <a:xfrm flipV="1">
              <a:off x="8006446" y="435674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135A95-2FDB-1BA6-F253-3D65A38F8574}"/>
                </a:ext>
              </a:extLst>
            </p:cNvPr>
            <p:cNvCxnSpPr>
              <a:cxnSpLocks/>
              <a:stCxn id="106" idx="0"/>
              <a:endCxn id="110" idx="4"/>
            </p:cNvCxnSpPr>
            <p:nvPr/>
          </p:nvCxnSpPr>
          <p:spPr>
            <a:xfrm flipH="1" flipV="1">
              <a:off x="7219765" y="436209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FACF8EF-16CA-E7DD-ED29-39059EE62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582" y="42393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F4ED0B8-4A90-A877-38F6-D0CDAFE33B8B}"/>
                </a:ext>
              </a:extLst>
            </p:cNvPr>
            <p:cNvSpPr txBox="1"/>
            <p:nvPr/>
          </p:nvSpPr>
          <p:spPr>
            <a:xfrm>
              <a:off x="5044091" y="39779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(1,0,0)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0EC44C6-E0F5-8329-18D5-56564446048D}"/>
                </a:ext>
              </a:extLst>
            </p:cNvPr>
            <p:cNvCxnSpPr>
              <a:cxnSpLocks/>
              <a:stCxn id="118" idx="2"/>
              <a:endCxn id="115" idx="6"/>
            </p:cNvCxnSpPr>
            <p:nvPr/>
          </p:nvCxnSpPr>
          <p:spPr>
            <a:xfrm flipH="1">
              <a:off x="5702973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96A9D60-41DC-5025-C44F-62F676254E2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837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0C284AB-D7AA-D7DD-2619-4C0D5820EBC2}"/>
                </a:ext>
              </a:extLst>
            </p:cNvPr>
            <p:cNvSpPr txBox="1"/>
            <p:nvPr/>
          </p:nvSpPr>
          <p:spPr>
            <a:xfrm>
              <a:off x="5830611" y="3986421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(2,0,1)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D691863-9B1F-9523-E10E-2B3E8F5FF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354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118812-3E4C-6747-F3C6-FE04E7871EDB}"/>
                </a:ext>
              </a:extLst>
            </p:cNvPr>
            <p:cNvCxnSpPr>
              <a:cxnSpLocks/>
              <a:stCxn id="122" idx="2"/>
              <a:endCxn id="120" idx="6"/>
            </p:cNvCxnSpPr>
            <p:nvPr/>
          </p:nvCxnSpPr>
          <p:spPr>
            <a:xfrm flipH="1">
              <a:off x="5702745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DE397A5-C517-69B2-ABE0-BB5ED67A975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4B1DFFA-33B7-F879-8AE0-3191FBF59EC9}"/>
                </a:ext>
              </a:extLst>
            </p:cNvPr>
            <p:cNvCxnSpPr>
              <a:cxnSpLocks/>
              <a:stCxn id="118" idx="0"/>
              <a:endCxn id="122" idx="4"/>
            </p:cNvCxnSpPr>
            <p:nvPr/>
          </p:nvCxnSpPr>
          <p:spPr>
            <a:xfrm flipV="1">
              <a:off x="6433231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8B53DB3-69FF-1893-2550-604AD2D74A11}"/>
                </a:ext>
              </a:extLst>
            </p:cNvPr>
            <p:cNvCxnSpPr>
              <a:cxnSpLocks/>
              <a:stCxn id="115" idx="0"/>
              <a:endCxn id="120" idx="4"/>
            </p:cNvCxnSpPr>
            <p:nvPr/>
          </p:nvCxnSpPr>
          <p:spPr>
            <a:xfrm flipH="1" flipV="1">
              <a:off x="5646550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44E28A6-76DA-E20E-0914-2C6E1B966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70" y="42393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82AA6CE-6F9C-4273-EC92-5B3556D478F8}"/>
                </a:ext>
              </a:extLst>
            </p:cNvPr>
            <p:cNvCxnSpPr>
              <a:cxnSpLocks/>
              <a:stCxn id="127" idx="2"/>
              <a:endCxn id="125" idx="6"/>
            </p:cNvCxnSpPr>
            <p:nvPr/>
          </p:nvCxnSpPr>
          <p:spPr>
            <a:xfrm flipH="1">
              <a:off x="6496961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85A659B-294F-4939-E6C1-22E2325B4D4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825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37C36E4-4F41-58E9-76D1-E46BEC06B7CD}"/>
                </a:ext>
              </a:extLst>
            </p:cNvPr>
            <p:cNvSpPr txBox="1"/>
            <p:nvPr/>
          </p:nvSpPr>
          <p:spPr>
            <a:xfrm>
              <a:off x="6624599" y="3986421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(0,0,0)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1489C6D-FE8B-A6CD-3D38-41AD3CFE1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3200130-6007-B8D5-C73D-0004346818A1}"/>
                </a:ext>
              </a:extLst>
            </p:cNvPr>
            <p:cNvCxnSpPr>
              <a:cxnSpLocks/>
              <a:stCxn id="131" idx="2"/>
              <a:endCxn id="129" idx="6"/>
            </p:cNvCxnSpPr>
            <p:nvPr/>
          </p:nvCxnSpPr>
          <p:spPr>
            <a:xfrm flipH="1">
              <a:off x="6496733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717EE9E-7542-3922-CCC7-FCCEED9DB4C5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68FF741-ACAD-6848-FA09-8D697107D23F}"/>
                </a:ext>
              </a:extLst>
            </p:cNvPr>
            <p:cNvCxnSpPr>
              <a:cxnSpLocks/>
              <a:stCxn id="127" idx="0"/>
              <a:endCxn id="131" idx="4"/>
            </p:cNvCxnSpPr>
            <p:nvPr/>
          </p:nvCxnSpPr>
          <p:spPr>
            <a:xfrm flipV="1">
              <a:off x="7227219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60AF06-B692-5189-EC97-44B4BE6220F5}"/>
                </a:ext>
              </a:extLst>
            </p:cNvPr>
            <p:cNvCxnSpPr>
              <a:cxnSpLocks/>
              <a:stCxn id="125" idx="0"/>
              <a:endCxn id="129" idx="4"/>
            </p:cNvCxnSpPr>
            <p:nvPr/>
          </p:nvCxnSpPr>
          <p:spPr>
            <a:xfrm flipH="1" flipV="1">
              <a:off x="6440538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608CF0B-5801-B383-153F-765F31CBA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410" y="42378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09DCEAC-B9A9-4EA9-454A-E68C7D2EE912}"/>
                </a:ext>
              </a:extLst>
            </p:cNvPr>
            <p:cNvCxnSpPr>
              <a:cxnSpLocks/>
              <a:stCxn id="136" idx="2"/>
              <a:endCxn id="134" idx="6"/>
            </p:cNvCxnSpPr>
            <p:nvPr/>
          </p:nvCxnSpPr>
          <p:spPr>
            <a:xfrm flipH="1">
              <a:off x="7279801" y="4294483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05423B7-DD04-8827-9339-4DCC179081D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665" y="423259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AECCA30-CD5F-E08C-20AD-68BD391F6657}"/>
                </a:ext>
              </a:extLst>
            </p:cNvPr>
            <p:cNvSpPr txBox="1"/>
            <p:nvPr/>
          </p:nvSpPr>
          <p:spPr>
            <a:xfrm>
              <a:off x="7407439" y="3984872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(1,0,1)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BD80662-B788-25AA-14D5-E8972BC57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35801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6EEEB4-29B2-99CA-3BBD-6D3B50D33551}"/>
                </a:ext>
              </a:extLst>
            </p:cNvPr>
            <p:cNvCxnSpPr>
              <a:cxnSpLocks/>
              <a:stCxn id="140" idx="2"/>
              <a:endCxn id="138" idx="6"/>
            </p:cNvCxnSpPr>
            <p:nvPr/>
          </p:nvCxnSpPr>
          <p:spPr>
            <a:xfrm flipH="1">
              <a:off x="7279573" y="363686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C7974AE-5D87-2216-000E-6049EC6383D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357496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FD7921-AE75-5677-09BD-E54DC43CE7D0}"/>
                </a:ext>
              </a:extLst>
            </p:cNvPr>
            <p:cNvCxnSpPr>
              <a:cxnSpLocks/>
              <a:stCxn id="136" idx="0"/>
              <a:endCxn id="140" idx="4"/>
            </p:cNvCxnSpPr>
            <p:nvPr/>
          </p:nvCxnSpPr>
          <p:spPr>
            <a:xfrm flipV="1">
              <a:off x="8010059" y="369129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3D686AF-CB95-F781-B731-6E55039B572F}"/>
                </a:ext>
              </a:extLst>
            </p:cNvPr>
            <p:cNvCxnSpPr>
              <a:cxnSpLocks/>
              <a:stCxn id="134" idx="0"/>
              <a:endCxn id="138" idx="4"/>
            </p:cNvCxnSpPr>
            <p:nvPr/>
          </p:nvCxnSpPr>
          <p:spPr>
            <a:xfrm flipH="1" flipV="1">
              <a:off x="7223378" y="3696633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A3922A6-9935-0686-7002-B5121CF3D96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BC4FA71-5152-E218-F50B-66D0C997BE7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62313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5292A7A-BDBD-3501-ACE1-1021922B23BE}"/>
                </a:ext>
              </a:extLst>
            </p:cNvPr>
            <p:cNvSpPr txBox="1"/>
            <p:nvPr/>
          </p:nvSpPr>
          <p:spPr>
            <a:xfrm>
              <a:off x="6620758" y="598359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65436FD-9FF5-6A44-E023-6DAA71FD0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557891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8343460-061A-33E1-14AD-5C91E3248099}"/>
                </a:ext>
              </a:extLst>
            </p:cNvPr>
            <p:cNvCxnSpPr>
              <a:cxnSpLocks/>
              <a:stCxn id="159" idx="2"/>
              <a:endCxn id="157" idx="6"/>
            </p:cNvCxnSpPr>
            <p:nvPr/>
          </p:nvCxnSpPr>
          <p:spPr>
            <a:xfrm flipH="1">
              <a:off x="6492892" y="563558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390A97-8C78-A7B5-1700-390DFD4793E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3C1BC1B-E6A7-D710-52F5-F4F147BA546B}"/>
                </a:ext>
              </a:extLst>
            </p:cNvPr>
            <p:cNvCxnSpPr>
              <a:cxnSpLocks/>
              <a:stCxn id="155" idx="0"/>
              <a:endCxn id="159" idx="4"/>
            </p:cNvCxnSpPr>
            <p:nvPr/>
          </p:nvCxnSpPr>
          <p:spPr>
            <a:xfrm flipV="1">
              <a:off x="7223378" y="569001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239A7CE-A4AC-D29C-06FD-726864A86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623498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5335F39-8567-FBF7-ABC6-890455044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557736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70E50DC-BBA5-10A3-1CD2-C9DC84C2A2B1}"/>
                </a:ext>
              </a:extLst>
            </p:cNvPr>
            <p:cNvCxnSpPr>
              <a:cxnSpLocks/>
              <a:stCxn id="168" idx="2"/>
              <a:endCxn id="166" idx="6"/>
            </p:cNvCxnSpPr>
            <p:nvPr/>
          </p:nvCxnSpPr>
          <p:spPr>
            <a:xfrm flipH="1">
              <a:off x="7275732" y="563403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0523D8D-E3B2-F6AC-1D19-77647CFC03B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55721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6AADA5C-690F-0527-C312-B8755FC3AD5A}"/>
                </a:ext>
              </a:extLst>
            </p:cNvPr>
            <p:cNvCxnSpPr>
              <a:cxnSpLocks/>
              <a:stCxn id="162" idx="0"/>
              <a:endCxn id="166" idx="4"/>
            </p:cNvCxnSpPr>
            <p:nvPr/>
          </p:nvCxnSpPr>
          <p:spPr>
            <a:xfrm flipH="1" flipV="1">
              <a:off x="7219537" y="569380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A3CB21A-76F3-5A56-8CC2-DC4CEE0805A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D9B6AF8-2E07-E84B-E320-1768DF7C53C3}"/>
                </a:ext>
              </a:extLst>
            </p:cNvPr>
            <p:cNvSpPr txBox="1"/>
            <p:nvPr/>
          </p:nvSpPr>
          <p:spPr>
            <a:xfrm>
              <a:off x="5830383" y="53181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(2,2,1)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7EC1A98-0A72-E983-50F8-81DAE2CC1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126" y="4913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1330598-EE3A-B8D6-E7FE-615F58FDE71B}"/>
                </a:ext>
              </a:extLst>
            </p:cNvPr>
            <p:cNvCxnSpPr>
              <a:cxnSpLocks/>
              <a:stCxn id="178" idx="2"/>
              <a:endCxn id="176" idx="6"/>
            </p:cNvCxnSpPr>
            <p:nvPr/>
          </p:nvCxnSpPr>
          <p:spPr>
            <a:xfrm flipH="1">
              <a:off x="5702517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C74E01D-422C-22E2-5D86-D3480ADBF50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24BCC7E-7513-60BC-90D5-A85C11D2F4A7}"/>
                </a:ext>
              </a:extLst>
            </p:cNvPr>
            <p:cNvCxnSpPr>
              <a:cxnSpLocks/>
              <a:stCxn id="174" idx="0"/>
              <a:endCxn id="178" idx="4"/>
            </p:cNvCxnSpPr>
            <p:nvPr/>
          </p:nvCxnSpPr>
          <p:spPr>
            <a:xfrm flipV="1">
              <a:off x="6433003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9F8F161-7FAE-44D2-3A3E-A37319D04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55710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ED5094D-106C-D555-7B82-06CE01111063}"/>
                </a:ext>
              </a:extLst>
            </p:cNvPr>
            <p:cNvCxnSpPr>
              <a:cxnSpLocks/>
              <a:stCxn id="183" idx="2"/>
              <a:endCxn id="181" idx="6"/>
            </p:cNvCxnSpPr>
            <p:nvPr/>
          </p:nvCxnSpPr>
          <p:spPr>
            <a:xfrm flipH="1">
              <a:off x="6496733" y="562775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004866D-BDAB-4762-50D8-E21E8821DC0B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A4E0BB4-ED9E-D4CD-AEE3-FF4CE1E8ED84}"/>
                </a:ext>
              </a:extLst>
            </p:cNvPr>
            <p:cNvSpPr txBox="1"/>
            <p:nvPr/>
          </p:nvSpPr>
          <p:spPr>
            <a:xfrm>
              <a:off x="6624371" y="53181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(0,2,0)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66CF42D-16C5-AEF3-37A7-15FDD9BE1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4913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96F9BFD-9344-3DBF-A606-8A6B489B20E9}"/>
                </a:ext>
              </a:extLst>
            </p:cNvPr>
            <p:cNvCxnSpPr>
              <a:cxnSpLocks/>
              <a:stCxn id="187" idx="2"/>
              <a:endCxn id="185" idx="6"/>
            </p:cNvCxnSpPr>
            <p:nvPr/>
          </p:nvCxnSpPr>
          <p:spPr>
            <a:xfrm flipH="1">
              <a:off x="6496505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73CE5B7-4D11-C1E6-9006-2666E7D36E9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CD3C955-2AD5-B4E5-2E8B-6310F99808D5}"/>
                </a:ext>
              </a:extLst>
            </p:cNvPr>
            <p:cNvCxnSpPr>
              <a:cxnSpLocks/>
              <a:stCxn id="183" idx="0"/>
              <a:endCxn id="187" idx="4"/>
            </p:cNvCxnSpPr>
            <p:nvPr/>
          </p:nvCxnSpPr>
          <p:spPr>
            <a:xfrm flipV="1">
              <a:off x="7226991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B590FED-DC4A-5565-0CE1-390FE82DE298}"/>
                </a:ext>
              </a:extLst>
            </p:cNvPr>
            <p:cNvCxnSpPr>
              <a:cxnSpLocks/>
              <a:stCxn id="181" idx="0"/>
              <a:endCxn id="185" idx="4"/>
            </p:cNvCxnSpPr>
            <p:nvPr/>
          </p:nvCxnSpPr>
          <p:spPr>
            <a:xfrm flipH="1" flipV="1">
              <a:off x="6440310" y="502990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8AA99-83A5-88DF-7C5E-990B3E37A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55695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4E7E3BB-5E56-D27D-E49A-D2AE565C67EE}"/>
                </a:ext>
              </a:extLst>
            </p:cNvPr>
            <p:cNvCxnSpPr>
              <a:cxnSpLocks/>
              <a:stCxn id="192" idx="2"/>
              <a:endCxn id="190" idx="6"/>
            </p:cNvCxnSpPr>
            <p:nvPr/>
          </p:nvCxnSpPr>
          <p:spPr>
            <a:xfrm flipH="1">
              <a:off x="7279573" y="562620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D86094-50D3-71CE-6255-5A6282FA566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55643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0EA8C2E2-CA93-96BA-8EEB-71BEE69846BE}"/>
                </a:ext>
              </a:extLst>
            </p:cNvPr>
            <p:cNvSpPr txBox="1"/>
            <p:nvPr/>
          </p:nvSpPr>
          <p:spPr>
            <a:xfrm>
              <a:off x="7407211" y="531659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(1,2,1)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035C02F-FEB0-7A3D-097B-C11529762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491190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2AB24F6-9F59-EF88-5680-4FEDC9D299DA}"/>
                </a:ext>
              </a:extLst>
            </p:cNvPr>
            <p:cNvCxnSpPr>
              <a:cxnSpLocks/>
              <a:stCxn id="196" idx="2"/>
              <a:endCxn id="194" idx="6"/>
            </p:cNvCxnSpPr>
            <p:nvPr/>
          </p:nvCxnSpPr>
          <p:spPr>
            <a:xfrm flipH="1">
              <a:off x="7279345" y="496857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645CB08-F76F-FEBE-DE7D-3556C68A203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49066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E58B8D-27A9-A20D-26A8-B45822621BAF}"/>
                </a:ext>
              </a:extLst>
            </p:cNvPr>
            <p:cNvCxnSpPr>
              <a:cxnSpLocks/>
              <a:stCxn id="192" idx="0"/>
              <a:endCxn id="196" idx="4"/>
            </p:cNvCxnSpPr>
            <p:nvPr/>
          </p:nvCxnSpPr>
          <p:spPr>
            <a:xfrm flipV="1">
              <a:off x="8009831" y="5023009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49A551-C7AB-52A2-9102-7E3A9F51030C}"/>
                </a:ext>
              </a:extLst>
            </p:cNvPr>
            <p:cNvCxnSpPr>
              <a:cxnSpLocks/>
              <a:stCxn id="190" idx="0"/>
              <a:endCxn id="194" idx="4"/>
            </p:cNvCxnSpPr>
            <p:nvPr/>
          </p:nvCxnSpPr>
          <p:spPr>
            <a:xfrm flipH="1" flipV="1">
              <a:off x="7223150" y="502835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B8E0535-D983-244C-278C-56DC5E44FF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22358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BA43BC81-9AE1-EB52-9B7B-8778D8C9B5F4}"/>
                </a:ext>
              </a:extLst>
            </p:cNvPr>
            <p:cNvSpPr txBox="1"/>
            <p:nvPr/>
          </p:nvSpPr>
          <p:spPr>
            <a:xfrm>
              <a:off x="6620758" y="198815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C875E6B-B4F7-1A98-9E50-B988F9F9E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22395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79B3CE7-A5F0-C6C6-B7EA-00D809BE9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513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8B017BA2-C082-20CC-FD78-9F1815F67BAD}"/>
                </a:ext>
              </a:extLst>
            </p:cNvPr>
            <p:cNvSpPr txBox="1"/>
            <p:nvPr/>
          </p:nvSpPr>
          <p:spPr>
            <a:xfrm>
              <a:off x="5040022" y="331139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(1,2,1)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0C43F9A-C372-D37F-1371-C5CB6074EECB}"/>
                </a:ext>
              </a:extLst>
            </p:cNvPr>
            <p:cNvCxnSpPr>
              <a:cxnSpLocks/>
              <a:stCxn id="258" idx="2"/>
              <a:endCxn id="255" idx="6"/>
            </p:cNvCxnSpPr>
            <p:nvPr/>
          </p:nvCxnSpPr>
          <p:spPr>
            <a:xfrm flipH="1">
              <a:off x="5698904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360E41A-36A6-45BC-9402-29442845816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A5BFB2B-D5EA-62EF-2437-B4EE1BC523F2}"/>
                </a:ext>
              </a:extLst>
            </p:cNvPr>
            <p:cNvSpPr txBox="1"/>
            <p:nvPr/>
          </p:nvSpPr>
          <p:spPr>
            <a:xfrm>
              <a:off x="5826542" y="3319875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(2,2,0)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B21B1B6-A50C-82A5-37BB-F50ADDF20A7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540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4BF77D7A-8074-3731-3E5C-542D02239BBB}"/>
                </a:ext>
              </a:extLst>
            </p:cNvPr>
            <p:cNvCxnSpPr>
              <a:cxnSpLocks/>
              <a:stCxn id="258" idx="0"/>
              <a:endCxn id="262" idx="4"/>
            </p:cNvCxnSpPr>
            <p:nvPr/>
          </p:nvCxnSpPr>
          <p:spPr>
            <a:xfrm flipV="1">
              <a:off x="6429162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538825E-2CBD-10D8-AC46-E51105EDE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9B26AE7-4194-19E1-0CA1-A7265398F5A1}"/>
                </a:ext>
              </a:extLst>
            </p:cNvPr>
            <p:cNvCxnSpPr>
              <a:cxnSpLocks/>
              <a:stCxn id="267" idx="2"/>
              <a:endCxn id="265" idx="6"/>
            </p:cNvCxnSpPr>
            <p:nvPr/>
          </p:nvCxnSpPr>
          <p:spPr>
            <a:xfrm flipH="1">
              <a:off x="6492892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2CE4864-071A-EA10-3EED-25DE29C2B6F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6EEC157-834A-66FB-3038-F21C1BDB9034}"/>
                </a:ext>
              </a:extLst>
            </p:cNvPr>
            <p:cNvSpPr txBox="1"/>
            <p:nvPr/>
          </p:nvSpPr>
          <p:spPr>
            <a:xfrm>
              <a:off x="6620530" y="3319875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(0,2,1)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CE96589-BA5A-CD47-A63A-5EB017160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273" y="291519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C6FF0B48-75AA-14B9-26A2-0FAEA0B1755C}"/>
                </a:ext>
              </a:extLst>
            </p:cNvPr>
            <p:cNvCxnSpPr>
              <a:cxnSpLocks/>
              <a:stCxn id="271" idx="2"/>
              <a:endCxn id="269" idx="6"/>
            </p:cNvCxnSpPr>
            <p:nvPr/>
          </p:nvCxnSpPr>
          <p:spPr>
            <a:xfrm flipH="1">
              <a:off x="6492664" y="297186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3C5B05D-8EEF-8263-578C-7B6268A555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528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D33FADE-CDA4-C462-54F5-6FD0740098DE}"/>
                </a:ext>
              </a:extLst>
            </p:cNvPr>
            <p:cNvCxnSpPr>
              <a:cxnSpLocks/>
              <a:stCxn id="267" idx="0"/>
              <a:endCxn id="271" idx="4"/>
            </p:cNvCxnSpPr>
            <p:nvPr/>
          </p:nvCxnSpPr>
          <p:spPr>
            <a:xfrm flipV="1">
              <a:off x="7223150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FD2AAD2-9D1E-BB7B-17D0-D8E8C27062B7}"/>
                </a:ext>
              </a:extLst>
            </p:cNvPr>
            <p:cNvCxnSpPr>
              <a:cxnSpLocks/>
              <a:stCxn id="265" idx="0"/>
              <a:endCxn id="269" idx="4"/>
            </p:cNvCxnSpPr>
            <p:nvPr/>
          </p:nvCxnSpPr>
          <p:spPr>
            <a:xfrm flipH="1" flipV="1">
              <a:off x="6436469" y="3031636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0609A21-1EB9-5E6D-D344-F5F91769C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357126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95D194A5-4131-42F2-C38F-6CB9333BFE7F}"/>
                </a:ext>
              </a:extLst>
            </p:cNvPr>
            <p:cNvCxnSpPr>
              <a:cxnSpLocks/>
              <a:stCxn id="276" idx="2"/>
              <a:endCxn id="274" idx="6"/>
            </p:cNvCxnSpPr>
            <p:nvPr/>
          </p:nvCxnSpPr>
          <p:spPr>
            <a:xfrm flipH="1">
              <a:off x="7275732" y="362793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6A4CE24-DF84-E631-C0EC-A68F498506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35660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2FED4782-98AF-3194-B7A0-61A034225003}"/>
                </a:ext>
              </a:extLst>
            </p:cNvPr>
            <p:cNvSpPr txBox="1"/>
            <p:nvPr/>
          </p:nvSpPr>
          <p:spPr>
            <a:xfrm>
              <a:off x="7403370" y="331832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(1,2,0)</a:t>
              </a: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F115039F-B2F1-F886-4F78-C6157029D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113" y="291364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FB7B52EC-5F4A-6110-C1CD-9E4629B56B45}"/>
                </a:ext>
              </a:extLst>
            </p:cNvPr>
            <p:cNvCxnSpPr>
              <a:cxnSpLocks/>
              <a:stCxn id="280" idx="2"/>
              <a:endCxn id="278" idx="6"/>
            </p:cNvCxnSpPr>
            <p:nvPr/>
          </p:nvCxnSpPr>
          <p:spPr>
            <a:xfrm flipH="1">
              <a:off x="7275504" y="297031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22860E7-9B1D-97F2-8B53-4459A516B69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368" y="290842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16854CD-EFD6-AA99-4099-8C4880923567}"/>
                </a:ext>
              </a:extLst>
            </p:cNvPr>
            <p:cNvCxnSpPr>
              <a:cxnSpLocks/>
              <a:stCxn id="276" idx="0"/>
              <a:endCxn id="280" idx="4"/>
            </p:cNvCxnSpPr>
            <p:nvPr/>
          </p:nvCxnSpPr>
          <p:spPr>
            <a:xfrm flipV="1">
              <a:off x="8005990" y="302474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65D4893-3FC9-A4C3-4A44-95B9AEA37820}"/>
                </a:ext>
              </a:extLst>
            </p:cNvPr>
            <p:cNvCxnSpPr>
              <a:cxnSpLocks/>
              <a:stCxn id="274" idx="0"/>
              <a:endCxn id="278" idx="4"/>
            </p:cNvCxnSpPr>
            <p:nvPr/>
          </p:nvCxnSpPr>
          <p:spPr>
            <a:xfrm flipH="1" flipV="1">
              <a:off x="7219309" y="303008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D19C8B0F-4537-4707-412B-426A0B8A061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935B658E-9C9C-05D0-789E-0D301446B997}"/>
                </a:ext>
              </a:extLst>
            </p:cNvPr>
            <p:cNvSpPr txBox="1"/>
            <p:nvPr/>
          </p:nvSpPr>
          <p:spPr>
            <a:xfrm>
              <a:off x="5830155" y="265441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(2,1,1)</a:t>
              </a: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7928720-44B7-CF52-B5A2-48851E0BD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290735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64159968-7A00-E382-B8D1-6807ED42D15D}"/>
                </a:ext>
              </a:extLst>
            </p:cNvPr>
            <p:cNvCxnSpPr>
              <a:cxnSpLocks/>
              <a:stCxn id="295" idx="2"/>
              <a:endCxn id="293" idx="6"/>
            </p:cNvCxnSpPr>
            <p:nvPr/>
          </p:nvCxnSpPr>
          <p:spPr>
            <a:xfrm flipH="1">
              <a:off x="6496505" y="296402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001AFC4-7E8D-6E0E-253E-37A00793C0E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C7B2B3ED-7B02-97D9-E1BD-B7F8365C632C}"/>
                </a:ext>
              </a:extLst>
            </p:cNvPr>
            <p:cNvSpPr txBox="1"/>
            <p:nvPr/>
          </p:nvSpPr>
          <p:spPr>
            <a:xfrm>
              <a:off x="6624143" y="265441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(0,1,0)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FD85C3D-1A62-DEEE-9FC3-66F81BED235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141" y="22445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D6CD90A-A9E1-FBCD-1540-FE8195A1329B}"/>
                </a:ext>
              </a:extLst>
            </p:cNvPr>
            <p:cNvCxnSpPr>
              <a:cxnSpLocks/>
              <a:stCxn id="295" idx="0"/>
              <a:endCxn id="299" idx="4"/>
            </p:cNvCxnSpPr>
            <p:nvPr/>
          </p:nvCxnSpPr>
          <p:spPr>
            <a:xfrm flipV="1">
              <a:off x="7226763" y="236083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7AD5A0-03B4-C418-0BA8-04D1BB1EA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29058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DC6732-5DE8-9D6D-4AE0-235A886F008F}"/>
                </a:ext>
              </a:extLst>
            </p:cNvPr>
            <p:cNvCxnSpPr>
              <a:cxnSpLocks/>
              <a:stCxn id="304" idx="2"/>
              <a:endCxn id="302" idx="6"/>
            </p:cNvCxnSpPr>
            <p:nvPr/>
          </p:nvCxnSpPr>
          <p:spPr>
            <a:xfrm flipH="1">
              <a:off x="7279345" y="296248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1BCA8AD-2ACE-8BE5-D5FE-180E27209531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290058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4D7788E6-8428-499C-CAF5-5D64DA2BBDC4}"/>
                </a:ext>
              </a:extLst>
            </p:cNvPr>
            <p:cNvSpPr txBox="1"/>
            <p:nvPr/>
          </p:nvSpPr>
          <p:spPr>
            <a:xfrm>
              <a:off x="7406983" y="265286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(1,1,1)</a:t>
              </a: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008BE48-78C2-AC7A-896E-546C29330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726" y="224818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DED5D50-16AF-7DF6-A138-89ECCE396AA4}"/>
                </a:ext>
              </a:extLst>
            </p:cNvPr>
            <p:cNvCxnSpPr>
              <a:cxnSpLocks/>
              <a:stCxn id="302" idx="0"/>
              <a:endCxn id="306" idx="4"/>
            </p:cNvCxnSpPr>
            <p:nvPr/>
          </p:nvCxnSpPr>
          <p:spPr>
            <a:xfrm flipH="1" flipV="1">
              <a:off x="7222922" y="236463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DA5A7F3-181D-B581-0DFD-0EED9D1F7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472" y="435233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68C4DA8-80E3-C40F-2007-7500745E121C}"/>
                </a:ext>
              </a:extLst>
            </p:cNvPr>
            <p:cNvCxnSpPr>
              <a:cxnSpLocks/>
              <a:stCxn id="313" idx="2"/>
            </p:cNvCxnSpPr>
            <p:nvPr/>
          </p:nvCxnSpPr>
          <p:spPr>
            <a:xfrm flipH="1">
              <a:off x="8073054" y="495397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B4FF53F-5AAC-A03D-3BD8-8E8110F7FB37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918" y="489208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3E7E861B-C69C-1188-3E1B-F4334F6A9211}"/>
                </a:ext>
              </a:extLst>
            </p:cNvPr>
            <p:cNvSpPr txBox="1"/>
            <p:nvPr/>
          </p:nvSpPr>
          <p:spPr>
            <a:xfrm>
              <a:off x="8200692" y="464436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(2,1,1)</a:t>
              </a:r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02B2360B-7C23-D469-1BFB-8D6B6DEFB389}"/>
                </a:ext>
              </a:extLst>
            </p:cNvPr>
            <p:cNvCxnSpPr>
              <a:cxnSpLocks/>
              <a:stCxn id="316" idx="2"/>
            </p:cNvCxnSpPr>
            <p:nvPr/>
          </p:nvCxnSpPr>
          <p:spPr>
            <a:xfrm flipH="1">
              <a:off x="8072826" y="429635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C35BE082-D0A0-A38B-6C3F-149D63565F8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690" y="423446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03FE9C9-0E54-2880-0595-FAFD6052B8EE}"/>
                </a:ext>
              </a:extLst>
            </p:cNvPr>
            <p:cNvCxnSpPr>
              <a:cxnSpLocks/>
              <a:stCxn id="313" idx="0"/>
              <a:endCxn id="316" idx="4"/>
            </p:cNvCxnSpPr>
            <p:nvPr/>
          </p:nvCxnSpPr>
          <p:spPr>
            <a:xfrm flipV="1">
              <a:off x="8803312" y="435078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D1BB5FD-5284-6A1C-87F3-5DA019F10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631" y="435612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5710BA0-9CFF-2C82-AB64-ECBDA2CB44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4085" y="368687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009AC6-B30A-A3EB-15DC-840DE4654DE1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>
              <a:off x="8076667" y="428852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1EFE05DC-77E4-67EB-FFFE-C26BFFA1C48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531" y="422662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79F49FCC-F51C-3F64-4258-078185ABDC78}"/>
                </a:ext>
              </a:extLst>
            </p:cNvPr>
            <p:cNvSpPr txBox="1"/>
            <p:nvPr/>
          </p:nvSpPr>
          <p:spPr>
            <a:xfrm>
              <a:off x="8204305" y="397890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(2,0,0)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2E24FBD-B71C-BFE3-96AD-6126F974CC06}"/>
                </a:ext>
              </a:extLst>
            </p:cNvPr>
            <p:cNvCxnSpPr>
              <a:cxnSpLocks/>
              <a:stCxn id="324" idx="2"/>
            </p:cNvCxnSpPr>
            <p:nvPr/>
          </p:nvCxnSpPr>
          <p:spPr>
            <a:xfrm flipH="1">
              <a:off x="8076439" y="363089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7662AED-AC33-DF3D-06C8-3E80664DB92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303" y="35690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AD45BC4-0865-4EED-C7A5-80C4D91239EC}"/>
                </a:ext>
              </a:extLst>
            </p:cNvPr>
            <p:cNvCxnSpPr>
              <a:cxnSpLocks/>
              <a:stCxn id="321" idx="0"/>
              <a:endCxn id="324" idx="4"/>
            </p:cNvCxnSpPr>
            <p:nvPr/>
          </p:nvCxnSpPr>
          <p:spPr>
            <a:xfrm flipV="1">
              <a:off x="8806925" y="368532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A9A6CC8-B871-1600-508D-61891DB80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244" y="369067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CDBA9E7-72FD-54F8-6117-26B13FF50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857" y="501859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ACFD882-DC11-D52C-CEF1-478F3B4F00AF}"/>
                </a:ext>
              </a:extLst>
            </p:cNvPr>
            <p:cNvCxnSpPr>
              <a:cxnSpLocks/>
              <a:stCxn id="340" idx="2"/>
            </p:cNvCxnSpPr>
            <p:nvPr/>
          </p:nvCxnSpPr>
          <p:spPr>
            <a:xfrm flipH="1">
              <a:off x="8076211" y="496261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DE7FECC-6227-2FB0-1455-8EF5AE319B91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075" y="490072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AA23A05-369B-A431-5C27-22FCBA3AEF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016" y="502238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380CEB7-41CA-CBA1-63B1-442E33E57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016" y="302033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0042D9E9-6C12-6C71-5471-A97BCE4609A4}"/>
                </a:ext>
              </a:extLst>
            </p:cNvPr>
            <p:cNvCxnSpPr>
              <a:cxnSpLocks/>
              <a:stCxn id="361" idx="2"/>
            </p:cNvCxnSpPr>
            <p:nvPr/>
          </p:nvCxnSpPr>
          <p:spPr>
            <a:xfrm flipH="1">
              <a:off x="8072598" y="362197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38696939-B29F-46B5-F0C6-270EB5BE602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462" y="356008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205FFE14-3C5B-F621-6FDD-A06B2B3971B1}"/>
                </a:ext>
              </a:extLst>
            </p:cNvPr>
            <p:cNvSpPr txBox="1"/>
            <p:nvPr/>
          </p:nvSpPr>
          <p:spPr>
            <a:xfrm>
              <a:off x="8200236" y="331236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(2,2,1)</a:t>
              </a: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29A45AC-27DC-6910-662E-71BA02A779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175" y="302412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5354547-7533-B463-7107-1483A2084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4152" y="435019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1B5AD4B-3C68-8687-6F9A-CBD77F04AC1D}"/>
                </a:ext>
              </a:extLst>
            </p:cNvPr>
            <p:cNvCxnSpPr>
              <a:cxnSpLocks/>
              <a:stCxn id="380" idx="2"/>
            </p:cNvCxnSpPr>
            <p:nvPr/>
          </p:nvCxnSpPr>
          <p:spPr>
            <a:xfrm flipH="1">
              <a:off x="8846506" y="429421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EF9B5C87-6526-3D7B-DEED-B9077EA9CCF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4370" y="42323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D9895D8-1814-DE3C-A627-F67352902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0311" y="435399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91034C9D-B4E7-2947-A8FA-CC46ABF2A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7765" y="368474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295EAD77-3EB8-E953-B1F6-0D910C549ED7}"/>
                </a:ext>
              </a:extLst>
            </p:cNvPr>
            <p:cNvCxnSpPr>
              <a:cxnSpLocks/>
              <a:stCxn id="385" idx="2"/>
            </p:cNvCxnSpPr>
            <p:nvPr/>
          </p:nvCxnSpPr>
          <p:spPr>
            <a:xfrm flipH="1">
              <a:off x="8850347" y="428638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98685054-14A2-6BCD-5BA0-AF445F9C58E7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8211" y="422449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611C0035-A315-A576-CCBD-E3954634DE82}"/>
                </a:ext>
              </a:extLst>
            </p:cNvPr>
            <p:cNvSpPr txBox="1"/>
            <p:nvPr/>
          </p:nvSpPr>
          <p:spPr>
            <a:xfrm>
              <a:off x="8977985" y="397677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7B6571FE-AADE-CCC9-D592-561DC7CA83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3924" y="368853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9FB7B3AA-BBF0-7953-5844-77A4DD980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3859" y="42592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DFAFD6B-427F-F5D7-9B9A-03BCD38E4502}"/>
                </a:ext>
              </a:extLst>
            </p:cNvPr>
            <p:cNvCxnSpPr>
              <a:cxnSpLocks/>
              <a:stCxn id="441" idx="2"/>
              <a:endCxn id="439" idx="6"/>
            </p:cNvCxnSpPr>
            <p:nvPr/>
          </p:nvCxnSpPr>
          <p:spPr>
            <a:xfrm flipH="1">
              <a:off x="4896250" y="431596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CBE84D3-54F1-57D1-2A7D-070609BAAFF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4114" y="42540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3EF28666-36A5-0FCE-6DF6-E2B32F9A234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3886" y="3596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5400519-0685-BE52-D05D-88D2EF29547C}"/>
                </a:ext>
              </a:extLst>
            </p:cNvPr>
            <p:cNvCxnSpPr>
              <a:cxnSpLocks/>
              <a:stCxn id="441" idx="0"/>
              <a:endCxn id="445" idx="4"/>
            </p:cNvCxnSpPr>
            <p:nvPr/>
          </p:nvCxnSpPr>
          <p:spPr>
            <a:xfrm flipV="1">
              <a:off x="5626508" y="3712776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1B277772-D14C-8987-22F9-B374C6E86A15}"/>
                </a:ext>
              </a:extLst>
            </p:cNvPr>
            <p:cNvSpPr txBox="1"/>
            <p:nvPr/>
          </p:nvSpPr>
          <p:spPr>
            <a:xfrm>
              <a:off x="4236304" y="397446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</p:grpSp>
      <p:sp>
        <p:nvSpPr>
          <p:cNvPr id="453" name="Rectangle: Rounded Corners 452">
            <a:extLst>
              <a:ext uri="{FF2B5EF4-FFF2-40B4-BE49-F238E27FC236}">
                <a16:creationId xmlns:a16="http://schemas.microsoft.com/office/drawing/2014/main" id="{29273EEA-E52B-01A4-C608-6F4B147CD670}"/>
              </a:ext>
            </a:extLst>
          </p:cNvPr>
          <p:cNvSpPr/>
          <p:nvPr/>
        </p:nvSpPr>
        <p:spPr>
          <a:xfrm rot="2396890">
            <a:off x="8084093" y="2988329"/>
            <a:ext cx="4057108" cy="480591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Rectangle: Rounded Corners 453">
            <a:extLst>
              <a:ext uri="{FF2B5EF4-FFF2-40B4-BE49-F238E27FC236}">
                <a16:creationId xmlns:a16="http://schemas.microsoft.com/office/drawing/2014/main" id="{560CDE65-2BD9-5BB1-6C18-DDA30FA42196}"/>
              </a:ext>
            </a:extLst>
          </p:cNvPr>
          <p:cNvSpPr/>
          <p:nvPr/>
        </p:nvSpPr>
        <p:spPr>
          <a:xfrm rot="2356236">
            <a:off x="5739132" y="4963337"/>
            <a:ext cx="4028005" cy="550855"/>
          </a:xfrm>
          <a:prstGeom prst="round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Rectangle: Rounded Corners 455">
            <a:extLst>
              <a:ext uri="{FF2B5EF4-FFF2-40B4-BE49-F238E27FC236}">
                <a16:creationId xmlns:a16="http://schemas.microsoft.com/office/drawing/2014/main" id="{1591B537-DB79-1795-487D-5EF68EADA4DD}"/>
              </a:ext>
            </a:extLst>
          </p:cNvPr>
          <p:cNvSpPr/>
          <p:nvPr/>
        </p:nvSpPr>
        <p:spPr>
          <a:xfrm rot="8417082">
            <a:off x="8029238" y="4884938"/>
            <a:ext cx="4057108" cy="491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Rectangle: Rounded Corners 456">
            <a:extLst>
              <a:ext uri="{FF2B5EF4-FFF2-40B4-BE49-F238E27FC236}">
                <a16:creationId xmlns:a16="http://schemas.microsoft.com/office/drawing/2014/main" id="{877B5AC1-AE40-86B4-F1BF-BAD50E07F312}"/>
              </a:ext>
            </a:extLst>
          </p:cNvPr>
          <p:cNvSpPr/>
          <p:nvPr/>
        </p:nvSpPr>
        <p:spPr>
          <a:xfrm rot="8417082">
            <a:off x="5670361" y="2925587"/>
            <a:ext cx="4057108" cy="491661"/>
          </a:xfrm>
          <a:prstGeom prst="roundRect">
            <a:avLst/>
          </a:prstGeom>
          <a:solidFill>
            <a:srgbClr val="FF0000">
              <a:alpha val="3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9" name="Group 458">
            <a:extLst>
              <a:ext uri="{FF2B5EF4-FFF2-40B4-BE49-F238E27FC236}">
                <a16:creationId xmlns:a16="http://schemas.microsoft.com/office/drawing/2014/main" id="{B9B1FC3E-9346-8B5B-FE67-D3D333740844}"/>
              </a:ext>
            </a:extLst>
          </p:cNvPr>
          <p:cNvGrpSpPr/>
          <p:nvPr/>
        </p:nvGrpSpPr>
        <p:grpSpPr>
          <a:xfrm>
            <a:off x="3114154" y="3311257"/>
            <a:ext cx="2258425" cy="1708476"/>
            <a:chOff x="7748256" y="3346610"/>
            <a:chExt cx="2258425" cy="1708476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3C2382FA-18EE-4EF0-E8ED-00640BEF8DC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294641" y="426871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D6B302D6-F2C8-4359-7E65-EDC1E8D7C01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857" y="492633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TextBox 461">
              <a:extLst>
                <a:ext uri="{FF2B5EF4-FFF2-40B4-BE49-F238E27FC236}">
                  <a16:creationId xmlns:a16="http://schemas.microsoft.com/office/drawing/2014/main" id="{6C7874F3-D2B6-B74D-7B23-B5F491E708D9}"/>
                </a:ext>
              </a:extLst>
            </p:cNvPr>
            <p:cNvSpPr txBox="1"/>
            <p:nvPr/>
          </p:nvSpPr>
          <p:spPr>
            <a:xfrm>
              <a:off x="8538631" y="467861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(0,1,1)</a:t>
              </a:r>
            </a:p>
          </p:txBody>
        </p:sp>
        <p:sp>
          <p:nvSpPr>
            <p:cNvPr id="463" name="Oval 462">
              <a:extLst>
                <a:ext uri="{FF2B5EF4-FFF2-40B4-BE49-F238E27FC236}">
                  <a16:creationId xmlns:a16="http://schemas.microsoft.com/office/drawing/2014/main" id="{19C06A61-6848-010D-2DCA-C5BDDACCFC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98374" y="427392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79C9DE8A-93A2-3383-F4D9-9789459BECF1}"/>
                </a:ext>
              </a:extLst>
            </p:cNvPr>
            <p:cNvCxnSpPr>
              <a:cxnSpLocks/>
              <a:stCxn id="465" idx="2"/>
              <a:endCxn id="463" idx="6"/>
            </p:cNvCxnSpPr>
            <p:nvPr/>
          </p:nvCxnSpPr>
          <p:spPr>
            <a:xfrm flipH="1">
              <a:off x="8410765" y="433060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5" name="Oval 464">
              <a:extLst>
                <a:ext uri="{FF2B5EF4-FFF2-40B4-BE49-F238E27FC236}">
                  <a16:creationId xmlns:a16="http://schemas.microsoft.com/office/drawing/2014/main" id="{F3E7BD39-0058-356D-0ACF-95234A7AAAD5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629" y="426871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60B9F24E-7140-F348-F877-4CB8CDAD87A0}"/>
                </a:ext>
              </a:extLst>
            </p:cNvPr>
            <p:cNvCxnSpPr>
              <a:cxnSpLocks/>
              <a:stCxn id="461" idx="0"/>
              <a:endCxn id="465" idx="4"/>
            </p:cNvCxnSpPr>
            <p:nvPr/>
          </p:nvCxnSpPr>
          <p:spPr>
            <a:xfrm flipV="1">
              <a:off x="9141251" y="4385032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860369A8-DCB9-4341-90B5-D92E0C9D62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1442" y="493000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Oval 467">
              <a:extLst>
                <a:ext uri="{FF2B5EF4-FFF2-40B4-BE49-F238E27FC236}">
                  <a16:creationId xmlns:a16="http://schemas.microsoft.com/office/drawing/2014/main" id="{5F71681B-8166-F009-5DA7-074D9A2068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1214" y="427237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5C0022D1-9438-5DD3-B556-83D60A566836}"/>
                </a:ext>
              </a:extLst>
            </p:cNvPr>
            <p:cNvCxnSpPr>
              <a:cxnSpLocks/>
              <a:stCxn id="470" idx="2"/>
              <a:endCxn id="468" idx="6"/>
            </p:cNvCxnSpPr>
            <p:nvPr/>
          </p:nvCxnSpPr>
          <p:spPr>
            <a:xfrm flipH="1">
              <a:off x="9193605" y="4329053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0" name="Oval 469">
              <a:extLst>
                <a:ext uri="{FF2B5EF4-FFF2-40B4-BE49-F238E27FC236}">
                  <a16:creationId xmlns:a16="http://schemas.microsoft.com/office/drawing/2014/main" id="{1A81339E-12F6-B843-39D8-33538881C64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871469" y="426716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9B0015FC-2759-1430-F98A-C63DFAFED17C}"/>
                </a:ext>
              </a:extLst>
            </p:cNvPr>
            <p:cNvCxnSpPr>
              <a:cxnSpLocks/>
              <a:stCxn id="467" idx="0"/>
              <a:endCxn id="468" idx="4"/>
            </p:cNvCxnSpPr>
            <p:nvPr/>
          </p:nvCxnSpPr>
          <p:spPr>
            <a:xfrm flipH="1" flipV="1">
              <a:off x="9137410" y="4388825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Oval 471">
              <a:extLst>
                <a:ext uri="{FF2B5EF4-FFF2-40B4-BE49-F238E27FC236}">
                  <a16:creationId xmlns:a16="http://schemas.microsoft.com/office/drawing/2014/main" id="{5990D75A-756B-50E8-1DB0-C6B44B93F9E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298482" y="42608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97BC5A29-FAFB-E949-416F-32082AFAD98F}"/>
                </a:ext>
              </a:extLst>
            </p:cNvPr>
            <p:cNvSpPr txBox="1"/>
            <p:nvPr/>
          </p:nvSpPr>
          <p:spPr>
            <a:xfrm>
              <a:off x="7748256" y="4013156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(2,0,1)</a:t>
              </a:r>
            </a:p>
          </p:txBody>
        </p:sp>
        <p:sp>
          <p:nvSpPr>
            <p:cNvPr id="474" name="Oval 473">
              <a:extLst>
                <a:ext uri="{FF2B5EF4-FFF2-40B4-BE49-F238E27FC236}">
                  <a16:creationId xmlns:a16="http://schemas.microsoft.com/office/drawing/2014/main" id="{EBE1BA49-6840-CD1B-FEA5-95E4CDF508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02215" y="42660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117089A3-A1C5-9742-A21E-9E7C673AA3C2}"/>
                </a:ext>
              </a:extLst>
            </p:cNvPr>
            <p:cNvCxnSpPr>
              <a:cxnSpLocks/>
              <a:stCxn id="476" idx="2"/>
              <a:endCxn id="474" idx="6"/>
            </p:cNvCxnSpPr>
            <p:nvPr/>
          </p:nvCxnSpPr>
          <p:spPr>
            <a:xfrm flipH="1">
              <a:off x="8414606" y="43227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6" name="Oval 475">
              <a:extLst>
                <a:ext uri="{FF2B5EF4-FFF2-40B4-BE49-F238E27FC236}">
                  <a16:creationId xmlns:a16="http://schemas.microsoft.com/office/drawing/2014/main" id="{8F8BD421-B7E4-5AF9-87B4-48414445669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470" y="42608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TextBox 476">
              <a:extLst>
                <a:ext uri="{FF2B5EF4-FFF2-40B4-BE49-F238E27FC236}">
                  <a16:creationId xmlns:a16="http://schemas.microsoft.com/office/drawing/2014/main" id="{184D164B-A024-D981-57E8-332AC0E2AE1F}"/>
                </a:ext>
              </a:extLst>
            </p:cNvPr>
            <p:cNvSpPr txBox="1"/>
            <p:nvPr/>
          </p:nvSpPr>
          <p:spPr>
            <a:xfrm>
              <a:off x="8542244" y="4013156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(0,0,0)</a:t>
              </a:r>
            </a:p>
          </p:txBody>
        </p:sp>
        <p:sp>
          <p:nvSpPr>
            <p:cNvPr id="478" name="Oval 477">
              <a:extLst>
                <a:ext uri="{FF2B5EF4-FFF2-40B4-BE49-F238E27FC236}">
                  <a16:creationId xmlns:a16="http://schemas.microsoft.com/office/drawing/2014/main" id="{22627879-D8D1-0E15-9CB0-8CBE8E52D13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242" y="360325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786666FC-372D-2CF9-FD7F-C5D022A4C85F}"/>
                </a:ext>
              </a:extLst>
            </p:cNvPr>
            <p:cNvCxnSpPr>
              <a:cxnSpLocks/>
              <a:stCxn id="476" idx="0"/>
              <a:endCxn id="478" idx="4"/>
            </p:cNvCxnSpPr>
            <p:nvPr/>
          </p:nvCxnSpPr>
          <p:spPr>
            <a:xfrm flipV="1">
              <a:off x="9144864" y="371957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0" name="Oval 479">
              <a:extLst>
                <a:ext uri="{FF2B5EF4-FFF2-40B4-BE49-F238E27FC236}">
                  <a16:creationId xmlns:a16="http://schemas.microsoft.com/office/drawing/2014/main" id="{2BC2F4D2-466C-482B-D157-9AD03C62C7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5055" y="42645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3B832DA8-8C4D-F4F9-7EDB-C1447BF42C8F}"/>
                </a:ext>
              </a:extLst>
            </p:cNvPr>
            <p:cNvCxnSpPr>
              <a:cxnSpLocks/>
              <a:stCxn id="482" idx="2"/>
              <a:endCxn id="480" idx="6"/>
            </p:cNvCxnSpPr>
            <p:nvPr/>
          </p:nvCxnSpPr>
          <p:spPr>
            <a:xfrm flipH="1">
              <a:off x="9197446" y="432121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2" name="Oval 481">
              <a:extLst>
                <a:ext uri="{FF2B5EF4-FFF2-40B4-BE49-F238E27FC236}">
                  <a16:creationId xmlns:a16="http://schemas.microsoft.com/office/drawing/2014/main" id="{99D4A3B5-0F08-4F02-5620-A331B39F3E3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875310" y="42593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B6A68821-E215-1CFB-DBC0-21DBDC13B053}"/>
                </a:ext>
              </a:extLst>
            </p:cNvPr>
            <p:cNvSpPr txBox="1"/>
            <p:nvPr/>
          </p:nvSpPr>
          <p:spPr>
            <a:xfrm>
              <a:off x="9325084" y="401160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(1,0,1)</a:t>
              </a: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DCC93344-7C9A-6508-49C8-984E63CA55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4827" y="360692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5" name="Straight Connector 484">
              <a:extLst>
                <a:ext uri="{FF2B5EF4-FFF2-40B4-BE49-F238E27FC236}">
                  <a16:creationId xmlns:a16="http://schemas.microsoft.com/office/drawing/2014/main" id="{44AFD884-FAD1-26CE-CA01-B39F4EEDCA06}"/>
                </a:ext>
              </a:extLst>
            </p:cNvPr>
            <p:cNvCxnSpPr>
              <a:cxnSpLocks/>
              <a:stCxn id="480" idx="0"/>
              <a:endCxn id="484" idx="4"/>
            </p:cNvCxnSpPr>
            <p:nvPr/>
          </p:nvCxnSpPr>
          <p:spPr>
            <a:xfrm flipH="1" flipV="1">
              <a:off x="9141023" y="372336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74DFFAC5-5E93-D807-2BA0-E58A792D4C3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92014" y="493497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0225EBEF-7703-81F5-AA3A-2E7E6CC093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4599" y="49386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377F27D0-E12A-57EE-791B-9E122FA0C80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088401" y="359432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TextBox 488">
              <a:extLst>
                <a:ext uri="{FF2B5EF4-FFF2-40B4-BE49-F238E27FC236}">
                  <a16:creationId xmlns:a16="http://schemas.microsoft.com/office/drawing/2014/main" id="{0973F165-CB47-B484-6751-77E1AEDC31A9}"/>
                </a:ext>
              </a:extLst>
            </p:cNvPr>
            <p:cNvSpPr txBox="1"/>
            <p:nvPr/>
          </p:nvSpPr>
          <p:spPr>
            <a:xfrm>
              <a:off x="8538175" y="334661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(0,2,1)</a:t>
              </a: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CB6E089C-ABD7-372E-5488-87712484EA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0986" y="359799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TextBox 490">
              <a:extLst>
                <a:ext uri="{FF2B5EF4-FFF2-40B4-BE49-F238E27FC236}">
                  <a16:creationId xmlns:a16="http://schemas.microsoft.com/office/drawing/2014/main" id="{4AF32AA3-CAA1-E1B1-90DF-4F9C1638A797}"/>
                </a:ext>
              </a:extLst>
            </p:cNvPr>
            <p:cNvSpPr txBox="1"/>
            <p:nvPr/>
          </p:nvSpPr>
          <p:spPr>
            <a:xfrm>
              <a:off x="8538175" y="4011607"/>
              <a:ext cx="681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(0,0,0)</a:t>
              </a:r>
            </a:p>
          </p:txBody>
        </p: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7CB65ADA-6F85-F024-19BF-964912471F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6954" y="372181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9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53" grpId="0" animBg="1"/>
      <p:bldP spid="454" grpId="0" animBg="1"/>
      <p:bldP spid="456" grpId="0" animBg="1"/>
      <p:bldP spid="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C041EB-3483-F81D-F617-BB7C8C90310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83233" y="365039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Example -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C041EB-3483-F81D-F617-BB7C8C9031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83233" y="365039"/>
                <a:ext cx="10515600" cy="1325563"/>
              </a:xfrm>
              <a:blipFill>
                <a:blip r:embed="rId3"/>
                <a:stretch>
                  <a:fillRect l="-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9" name="Group 448">
            <a:extLst>
              <a:ext uri="{FF2B5EF4-FFF2-40B4-BE49-F238E27FC236}">
                <a16:creationId xmlns:a16="http://schemas.microsoft.com/office/drawing/2014/main" id="{5DE7C1AF-936B-A621-C5E7-3E4342116A01}"/>
              </a:ext>
            </a:extLst>
          </p:cNvPr>
          <p:cNvGrpSpPr/>
          <p:nvPr/>
        </p:nvGrpSpPr>
        <p:grpSpPr>
          <a:xfrm>
            <a:off x="117755" y="1716965"/>
            <a:ext cx="5423278" cy="4363273"/>
            <a:chOff x="4236304" y="1988157"/>
            <a:chExt cx="5423278" cy="4363273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C4431D1-5248-AFE6-CEF1-81B6D91F3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969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33AB3D4-F551-02C7-B429-6EC6F9781552}"/>
                </a:ext>
              </a:extLst>
            </p:cNvPr>
            <p:cNvSpPr txBox="1"/>
            <p:nvPr/>
          </p:nvSpPr>
          <p:spPr>
            <a:xfrm>
              <a:off x="5040478" y="464339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(1,1,1)</a:t>
              </a: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7E8CFD-0E8E-CEC2-999D-72871D25905F}"/>
                </a:ext>
              </a:extLst>
            </p:cNvPr>
            <p:cNvCxnSpPr>
              <a:cxnSpLocks/>
              <a:stCxn id="70" idx="2"/>
              <a:endCxn id="67" idx="6"/>
            </p:cNvCxnSpPr>
            <p:nvPr/>
          </p:nvCxnSpPr>
          <p:spPr>
            <a:xfrm flipH="1">
              <a:off x="5699360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875A726-9F6F-680F-B58A-698D774A38F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7224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3FFFA7-716E-2D04-707F-8E5FB27A4A9C}"/>
                </a:ext>
              </a:extLst>
            </p:cNvPr>
            <p:cNvSpPr txBox="1"/>
            <p:nvPr/>
          </p:nvSpPr>
          <p:spPr>
            <a:xfrm>
              <a:off x="5826998" y="465187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(2,1,0)</a:t>
              </a: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301F3EB-1A4B-1F60-A08B-4BDC0035C4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741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9E53AF7-06D8-004D-77B0-50C41379CEF5}"/>
                </a:ext>
              </a:extLst>
            </p:cNvPr>
            <p:cNvCxnSpPr>
              <a:cxnSpLocks/>
              <a:stCxn id="74" idx="2"/>
              <a:endCxn id="72" idx="6"/>
            </p:cNvCxnSpPr>
            <p:nvPr/>
          </p:nvCxnSpPr>
          <p:spPr>
            <a:xfrm flipH="1">
              <a:off x="5699132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DE6258C-F2D9-D952-E4B1-C56739962A8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996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4EA23F-E3D9-6184-1C82-7DFFD6304247}"/>
                </a:ext>
              </a:extLst>
            </p:cNvPr>
            <p:cNvCxnSpPr>
              <a:cxnSpLocks/>
              <a:stCxn id="70" idx="0"/>
              <a:endCxn id="74" idx="4"/>
            </p:cNvCxnSpPr>
            <p:nvPr/>
          </p:nvCxnSpPr>
          <p:spPr>
            <a:xfrm flipV="1">
              <a:off x="6429618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92C50E0B-583C-34A2-E57C-721C76F92AAA}"/>
                </a:ext>
              </a:extLst>
            </p:cNvPr>
            <p:cNvCxnSpPr>
              <a:cxnSpLocks/>
              <a:stCxn id="67" idx="0"/>
              <a:endCxn id="72" idx="4"/>
            </p:cNvCxnSpPr>
            <p:nvPr/>
          </p:nvCxnSpPr>
          <p:spPr>
            <a:xfrm flipH="1" flipV="1">
              <a:off x="5642937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476E6372-0C2D-F2C2-9906-0B9754A81B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957" y="49048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A6E193B-8E9B-068C-23B3-10FF54CE4DC8}"/>
                </a:ext>
              </a:extLst>
            </p:cNvPr>
            <p:cNvCxnSpPr>
              <a:cxnSpLocks/>
              <a:stCxn id="89" idx="2"/>
              <a:endCxn id="86" idx="6"/>
            </p:cNvCxnSpPr>
            <p:nvPr/>
          </p:nvCxnSpPr>
          <p:spPr>
            <a:xfrm flipH="1">
              <a:off x="6493348" y="496148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3F74F357-10B6-2D27-7F47-F1ED1E8EE1D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1212" y="489959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70938D7-7F35-6F35-9BCA-138DD8C55871}"/>
                </a:ext>
              </a:extLst>
            </p:cNvPr>
            <p:cNvSpPr txBox="1"/>
            <p:nvPr/>
          </p:nvSpPr>
          <p:spPr>
            <a:xfrm>
              <a:off x="6620986" y="465187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(0,1,1)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59DFED2-4E3D-2569-5D7C-0D9E13F602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729" y="42471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7585602-11AB-2FAC-99BD-7E337FE686D6}"/>
                </a:ext>
              </a:extLst>
            </p:cNvPr>
            <p:cNvCxnSpPr>
              <a:cxnSpLocks/>
              <a:stCxn id="93" idx="2"/>
              <a:endCxn id="91" idx="6"/>
            </p:cNvCxnSpPr>
            <p:nvPr/>
          </p:nvCxnSpPr>
          <p:spPr>
            <a:xfrm flipH="1">
              <a:off x="6493120" y="430386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33D6D560-BCBA-8A1C-BDEC-6C472027547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424197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D787B86-5156-EE7B-D1C8-77BAB6D8D675}"/>
                </a:ext>
              </a:extLst>
            </p:cNvPr>
            <p:cNvCxnSpPr>
              <a:cxnSpLocks/>
              <a:stCxn id="89" idx="0"/>
              <a:endCxn id="93" idx="4"/>
            </p:cNvCxnSpPr>
            <p:nvPr/>
          </p:nvCxnSpPr>
          <p:spPr>
            <a:xfrm flipV="1">
              <a:off x="7223606" y="435829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50ECCF4-8725-06C4-7C00-AC8604BEC0F5}"/>
                </a:ext>
              </a:extLst>
            </p:cNvPr>
            <p:cNvCxnSpPr>
              <a:cxnSpLocks/>
              <a:stCxn id="86" idx="0"/>
              <a:endCxn id="91" idx="4"/>
            </p:cNvCxnSpPr>
            <p:nvPr/>
          </p:nvCxnSpPr>
          <p:spPr>
            <a:xfrm flipH="1" flipV="1">
              <a:off x="6436925" y="4363639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BEE07098-9C04-B879-D998-601EAFD868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797" y="490326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BC2B0C9-A3B2-CC7C-6B2C-991414BA898B}"/>
                </a:ext>
              </a:extLst>
            </p:cNvPr>
            <p:cNvCxnSpPr>
              <a:cxnSpLocks/>
              <a:stCxn id="108" idx="2"/>
              <a:endCxn id="106" idx="6"/>
            </p:cNvCxnSpPr>
            <p:nvPr/>
          </p:nvCxnSpPr>
          <p:spPr>
            <a:xfrm flipH="1">
              <a:off x="7276188" y="495994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4A709281-9D9D-9E71-6843-641814BCB81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4052" y="489804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54F7B376-CFCD-771F-D59F-E088E7433199}"/>
                </a:ext>
              </a:extLst>
            </p:cNvPr>
            <p:cNvSpPr txBox="1"/>
            <p:nvPr/>
          </p:nvSpPr>
          <p:spPr>
            <a:xfrm>
              <a:off x="7403826" y="465032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(1,1,0)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128DD688-849E-A9C7-5F68-2B842DFCCC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42456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F76AACA-DE73-61A2-94B6-AE2514E50DAC}"/>
                </a:ext>
              </a:extLst>
            </p:cNvPr>
            <p:cNvCxnSpPr>
              <a:cxnSpLocks/>
              <a:stCxn id="112" idx="2"/>
              <a:endCxn id="110" idx="6"/>
            </p:cNvCxnSpPr>
            <p:nvPr/>
          </p:nvCxnSpPr>
          <p:spPr>
            <a:xfrm flipH="1">
              <a:off x="7275960" y="430231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5850047-6442-9866-EC7D-CF85F01CD4D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824" y="42404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74E08C2D-B381-A5D6-7C1C-1C2D0E25E45D}"/>
                </a:ext>
              </a:extLst>
            </p:cNvPr>
            <p:cNvCxnSpPr>
              <a:cxnSpLocks/>
              <a:stCxn id="108" idx="0"/>
              <a:endCxn id="112" idx="4"/>
            </p:cNvCxnSpPr>
            <p:nvPr/>
          </p:nvCxnSpPr>
          <p:spPr>
            <a:xfrm flipV="1">
              <a:off x="8006446" y="435674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A135A95-2FDB-1BA6-F253-3D65A38F8574}"/>
                </a:ext>
              </a:extLst>
            </p:cNvPr>
            <p:cNvCxnSpPr>
              <a:cxnSpLocks/>
              <a:stCxn id="106" idx="0"/>
              <a:endCxn id="110" idx="4"/>
            </p:cNvCxnSpPr>
            <p:nvPr/>
          </p:nvCxnSpPr>
          <p:spPr>
            <a:xfrm flipH="1" flipV="1">
              <a:off x="7219765" y="436209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BFACF8EF-16CA-E7DD-ED29-39059EE62D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582" y="42393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F4ED0B8-4A90-A877-38F6-D0CDAFE33B8B}"/>
                </a:ext>
              </a:extLst>
            </p:cNvPr>
            <p:cNvSpPr txBox="1"/>
            <p:nvPr/>
          </p:nvSpPr>
          <p:spPr>
            <a:xfrm>
              <a:off x="5044091" y="39779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(1,0,0)</a:t>
              </a: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0EC44C6-E0F5-8329-18D5-56564446048D}"/>
                </a:ext>
              </a:extLst>
            </p:cNvPr>
            <p:cNvCxnSpPr>
              <a:cxnSpLocks/>
              <a:stCxn id="118" idx="2"/>
              <a:endCxn id="115" idx="6"/>
            </p:cNvCxnSpPr>
            <p:nvPr/>
          </p:nvCxnSpPr>
          <p:spPr>
            <a:xfrm flipH="1">
              <a:off x="5702973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296A9D60-41DC-5025-C44F-62F676254E2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837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0C284AB-D7AA-D7DD-2619-4C0D5820EBC2}"/>
                </a:ext>
              </a:extLst>
            </p:cNvPr>
            <p:cNvSpPr txBox="1"/>
            <p:nvPr/>
          </p:nvSpPr>
          <p:spPr>
            <a:xfrm>
              <a:off x="5830611" y="3986421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(2,0,1)</a:t>
              </a: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D691863-9B1F-9523-E10E-2B3E8F5FF2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354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118812-3E4C-6747-F3C6-FE04E7871EDB}"/>
                </a:ext>
              </a:extLst>
            </p:cNvPr>
            <p:cNvCxnSpPr>
              <a:cxnSpLocks/>
              <a:stCxn id="122" idx="2"/>
              <a:endCxn id="120" idx="6"/>
            </p:cNvCxnSpPr>
            <p:nvPr/>
          </p:nvCxnSpPr>
          <p:spPr>
            <a:xfrm flipH="1">
              <a:off x="5702745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DE397A5-C517-69B2-ABE0-BB5ED67A975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4B1DFFA-33B7-F879-8AE0-3191FBF59EC9}"/>
                </a:ext>
              </a:extLst>
            </p:cNvPr>
            <p:cNvCxnSpPr>
              <a:cxnSpLocks/>
              <a:stCxn id="118" idx="0"/>
              <a:endCxn id="122" idx="4"/>
            </p:cNvCxnSpPr>
            <p:nvPr/>
          </p:nvCxnSpPr>
          <p:spPr>
            <a:xfrm flipV="1">
              <a:off x="6433231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8B53DB3-69FF-1893-2550-604AD2D74A11}"/>
                </a:ext>
              </a:extLst>
            </p:cNvPr>
            <p:cNvCxnSpPr>
              <a:cxnSpLocks/>
              <a:stCxn id="115" idx="0"/>
              <a:endCxn id="120" idx="4"/>
            </p:cNvCxnSpPr>
            <p:nvPr/>
          </p:nvCxnSpPr>
          <p:spPr>
            <a:xfrm flipH="1" flipV="1">
              <a:off x="5646550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544E28A6-76DA-E20E-0914-2C6E1B966D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70" y="4239358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182AA6CE-6F9C-4273-EC92-5B3556D478F8}"/>
                </a:ext>
              </a:extLst>
            </p:cNvPr>
            <p:cNvCxnSpPr>
              <a:cxnSpLocks/>
              <a:stCxn id="127" idx="2"/>
              <a:endCxn id="125" idx="6"/>
            </p:cNvCxnSpPr>
            <p:nvPr/>
          </p:nvCxnSpPr>
          <p:spPr>
            <a:xfrm flipH="1">
              <a:off x="6496961" y="4296032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D85A659B-294F-4939-E6C1-22E2325B4D4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825" y="423414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37C36E4-4F41-58E9-76D1-E46BEC06B7CD}"/>
                </a:ext>
              </a:extLst>
            </p:cNvPr>
            <p:cNvSpPr txBox="1"/>
            <p:nvPr/>
          </p:nvSpPr>
          <p:spPr>
            <a:xfrm>
              <a:off x="6624599" y="3986421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(0,0,0)</a:t>
              </a: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71489C6D-FE8B-A6CD-3D38-41AD3CFE116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35817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C3200130-6007-B8D5-C73D-0004346818A1}"/>
                </a:ext>
              </a:extLst>
            </p:cNvPr>
            <p:cNvCxnSpPr>
              <a:cxnSpLocks/>
              <a:stCxn id="131" idx="2"/>
              <a:endCxn id="129" idx="6"/>
            </p:cNvCxnSpPr>
            <p:nvPr/>
          </p:nvCxnSpPr>
          <p:spPr>
            <a:xfrm flipH="1">
              <a:off x="6496733" y="363841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717EE9E-7542-3922-CCC7-FCCEED9DB4C5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357651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068FF741-ACAD-6848-FA09-8D697107D23F}"/>
                </a:ext>
              </a:extLst>
            </p:cNvPr>
            <p:cNvCxnSpPr>
              <a:cxnSpLocks/>
              <a:stCxn id="127" idx="0"/>
              <a:endCxn id="131" idx="4"/>
            </p:cNvCxnSpPr>
            <p:nvPr/>
          </p:nvCxnSpPr>
          <p:spPr>
            <a:xfrm flipV="1">
              <a:off x="7227219" y="3692840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E60AF06-B692-5189-EC97-44B4BE6220F5}"/>
                </a:ext>
              </a:extLst>
            </p:cNvPr>
            <p:cNvCxnSpPr>
              <a:cxnSpLocks/>
              <a:stCxn id="125" idx="0"/>
              <a:endCxn id="129" idx="4"/>
            </p:cNvCxnSpPr>
            <p:nvPr/>
          </p:nvCxnSpPr>
          <p:spPr>
            <a:xfrm flipH="1" flipV="1">
              <a:off x="6440538" y="3698182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A608CF0B-5801-B383-153F-765F31CBAC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410" y="423780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609DCEAC-B9A9-4EA9-454A-E68C7D2EE912}"/>
                </a:ext>
              </a:extLst>
            </p:cNvPr>
            <p:cNvCxnSpPr>
              <a:cxnSpLocks/>
              <a:stCxn id="136" idx="2"/>
              <a:endCxn id="134" idx="6"/>
            </p:cNvCxnSpPr>
            <p:nvPr/>
          </p:nvCxnSpPr>
          <p:spPr>
            <a:xfrm flipH="1">
              <a:off x="7279801" y="4294483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E05423B7-DD04-8827-9339-4DCC179081D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665" y="4232591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AECCA30-CD5F-E08C-20AD-68BD391F6657}"/>
                </a:ext>
              </a:extLst>
            </p:cNvPr>
            <p:cNvSpPr txBox="1"/>
            <p:nvPr/>
          </p:nvSpPr>
          <p:spPr>
            <a:xfrm>
              <a:off x="7407439" y="3984872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(1,0,1)</a:t>
              </a: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BD80662-B788-25AA-14D5-E8972BC57A9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35801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1E6EEEB4-29B2-99CA-3BBD-6D3B50D33551}"/>
                </a:ext>
              </a:extLst>
            </p:cNvPr>
            <p:cNvCxnSpPr>
              <a:cxnSpLocks/>
              <a:stCxn id="140" idx="2"/>
              <a:endCxn id="138" idx="6"/>
            </p:cNvCxnSpPr>
            <p:nvPr/>
          </p:nvCxnSpPr>
          <p:spPr>
            <a:xfrm flipH="1">
              <a:off x="7279573" y="363686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1C7974AE-5D87-2216-000E-6049EC6383D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3574969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FD7921-AE75-5677-09BD-E54DC43CE7D0}"/>
                </a:ext>
              </a:extLst>
            </p:cNvPr>
            <p:cNvCxnSpPr>
              <a:cxnSpLocks/>
              <a:stCxn id="136" idx="0"/>
              <a:endCxn id="140" idx="4"/>
            </p:cNvCxnSpPr>
            <p:nvPr/>
          </p:nvCxnSpPr>
          <p:spPr>
            <a:xfrm flipV="1">
              <a:off x="8010059" y="369129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A3D686AF-CB95-F781-B731-6E55039B572F}"/>
                </a:ext>
              </a:extLst>
            </p:cNvPr>
            <p:cNvCxnSpPr>
              <a:cxnSpLocks/>
              <a:stCxn id="134" idx="0"/>
              <a:endCxn id="138" idx="4"/>
            </p:cNvCxnSpPr>
            <p:nvPr/>
          </p:nvCxnSpPr>
          <p:spPr>
            <a:xfrm flipH="1" flipV="1">
              <a:off x="7223378" y="3696633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6A3922A6-9935-0686-7002-B5121CF3D96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4BC4FA71-5152-E218-F50B-66D0C997BE7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62313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C5292A7A-BDBD-3501-ACE1-1021922B23BE}"/>
                </a:ext>
              </a:extLst>
            </p:cNvPr>
            <p:cNvSpPr txBox="1"/>
            <p:nvPr/>
          </p:nvSpPr>
          <p:spPr>
            <a:xfrm>
              <a:off x="6620758" y="598359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465436FD-9FF5-6A44-E023-6DAA71FD01B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557891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8343460-061A-33E1-14AD-5C91E3248099}"/>
                </a:ext>
              </a:extLst>
            </p:cNvPr>
            <p:cNvCxnSpPr>
              <a:cxnSpLocks/>
              <a:stCxn id="159" idx="2"/>
              <a:endCxn id="157" idx="6"/>
            </p:cNvCxnSpPr>
            <p:nvPr/>
          </p:nvCxnSpPr>
          <p:spPr>
            <a:xfrm flipH="1">
              <a:off x="6492892" y="563558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C5390A97-8C78-A7B5-1700-390DFD4793E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557369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3C1BC1B-E6A7-D710-52F5-F4F147BA546B}"/>
                </a:ext>
              </a:extLst>
            </p:cNvPr>
            <p:cNvCxnSpPr>
              <a:cxnSpLocks/>
              <a:stCxn id="155" idx="0"/>
              <a:endCxn id="159" idx="4"/>
            </p:cNvCxnSpPr>
            <p:nvPr/>
          </p:nvCxnSpPr>
          <p:spPr>
            <a:xfrm flipV="1">
              <a:off x="7223378" y="569001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1239A7CE-A4AC-D29C-06FD-726864A869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623498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>
              <a:extLst>
                <a:ext uri="{FF2B5EF4-FFF2-40B4-BE49-F238E27FC236}">
                  <a16:creationId xmlns:a16="http://schemas.microsoft.com/office/drawing/2014/main" id="{05335F39-8567-FBF7-ABC6-89045504423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557736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A70E50DC-BBA5-10A3-1CD2-C9DC84C2A2B1}"/>
                </a:ext>
              </a:extLst>
            </p:cNvPr>
            <p:cNvCxnSpPr>
              <a:cxnSpLocks/>
              <a:stCxn id="168" idx="2"/>
              <a:endCxn id="166" idx="6"/>
            </p:cNvCxnSpPr>
            <p:nvPr/>
          </p:nvCxnSpPr>
          <p:spPr>
            <a:xfrm flipH="1">
              <a:off x="7275732" y="563403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0523D8D-E3B2-F6AC-1D19-77647CFC03B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557214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66AADA5C-690F-0527-C312-B8755FC3AD5A}"/>
                </a:ext>
              </a:extLst>
            </p:cNvPr>
            <p:cNvCxnSpPr>
              <a:cxnSpLocks/>
              <a:stCxn id="162" idx="0"/>
              <a:endCxn id="166" idx="4"/>
            </p:cNvCxnSpPr>
            <p:nvPr/>
          </p:nvCxnSpPr>
          <p:spPr>
            <a:xfrm flipH="1" flipV="1">
              <a:off x="7219537" y="569380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3A3CB21A-76F3-5A56-8CC2-DC4CEE0805AC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609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>
              <a:extLst>
                <a:ext uri="{FF2B5EF4-FFF2-40B4-BE49-F238E27FC236}">
                  <a16:creationId xmlns:a16="http://schemas.microsoft.com/office/drawing/2014/main" id="{ED9B6AF8-2E07-E84B-E320-1768DF7C53C3}"/>
                </a:ext>
              </a:extLst>
            </p:cNvPr>
            <p:cNvSpPr txBox="1"/>
            <p:nvPr/>
          </p:nvSpPr>
          <p:spPr>
            <a:xfrm>
              <a:off x="5830383" y="53181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(2,2,1)</a:t>
              </a:r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A7EC1A98-0A72-E983-50F8-81DAE2CC1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0126" y="491345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41330598-EE3A-B8D6-E7FE-615F58FDE71B}"/>
                </a:ext>
              </a:extLst>
            </p:cNvPr>
            <p:cNvCxnSpPr>
              <a:cxnSpLocks/>
              <a:stCxn id="178" idx="2"/>
              <a:endCxn id="176" idx="6"/>
            </p:cNvCxnSpPr>
            <p:nvPr/>
          </p:nvCxnSpPr>
          <p:spPr>
            <a:xfrm flipH="1">
              <a:off x="5702517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C74E01D-422C-22E2-5D86-D3480ADBF50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24BCC7E-7513-60BC-90D5-A85C11D2F4A7}"/>
                </a:ext>
              </a:extLst>
            </p:cNvPr>
            <p:cNvCxnSpPr>
              <a:cxnSpLocks/>
              <a:stCxn id="174" idx="0"/>
              <a:endCxn id="178" idx="4"/>
            </p:cNvCxnSpPr>
            <p:nvPr/>
          </p:nvCxnSpPr>
          <p:spPr>
            <a:xfrm flipV="1">
              <a:off x="6433003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9F8F161-7FAE-44D2-3A3E-A37319D04B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342" y="5571076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0ED5094D-106C-D555-7B82-06CE01111063}"/>
                </a:ext>
              </a:extLst>
            </p:cNvPr>
            <p:cNvCxnSpPr>
              <a:cxnSpLocks/>
              <a:stCxn id="183" idx="2"/>
              <a:endCxn id="181" idx="6"/>
            </p:cNvCxnSpPr>
            <p:nvPr/>
          </p:nvCxnSpPr>
          <p:spPr>
            <a:xfrm flipH="1">
              <a:off x="6496733" y="562775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E004866D-BDAB-4762-50D8-E21E8821DC0B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597" y="556585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4A4E0BB4-ED9E-D4CD-AEE3-FF4CE1E8ED84}"/>
                </a:ext>
              </a:extLst>
            </p:cNvPr>
            <p:cNvSpPr txBox="1"/>
            <p:nvPr/>
          </p:nvSpPr>
          <p:spPr>
            <a:xfrm>
              <a:off x="6624371" y="531813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(0,2,0)</a:t>
              </a: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266CF42D-16C5-AEF3-37A7-15FDD9BE16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491345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F96F9BFD-9344-3DBF-A606-8A6B489B20E9}"/>
                </a:ext>
              </a:extLst>
            </p:cNvPr>
            <p:cNvCxnSpPr>
              <a:cxnSpLocks/>
              <a:stCxn id="187" idx="2"/>
              <a:endCxn id="185" idx="6"/>
            </p:cNvCxnSpPr>
            <p:nvPr/>
          </p:nvCxnSpPr>
          <p:spPr>
            <a:xfrm flipH="1">
              <a:off x="6496505" y="497012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173CE5B7-4D11-C1E6-9006-2666E7D36E9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490823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ECD3C955-2AD5-B4E5-2E8B-6310F99808D5}"/>
                </a:ext>
              </a:extLst>
            </p:cNvPr>
            <p:cNvCxnSpPr>
              <a:cxnSpLocks/>
              <a:stCxn id="183" idx="0"/>
              <a:endCxn id="187" idx="4"/>
            </p:cNvCxnSpPr>
            <p:nvPr/>
          </p:nvCxnSpPr>
          <p:spPr>
            <a:xfrm flipV="1">
              <a:off x="7226991" y="502455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B590FED-DC4A-5565-0CE1-390FE82DE298}"/>
                </a:ext>
              </a:extLst>
            </p:cNvPr>
            <p:cNvCxnSpPr>
              <a:cxnSpLocks/>
              <a:stCxn id="181" idx="0"/>
              <a:endCxn id="185" idx="4"/>
            </p:cNvCxnSpPr>
            <p:nvPr/>
          </p:nvCxnSpPr>
          <p:spPr>
            <a:xfrm flipH="1" flipV="1">
              <a:off x="6440310" y="502990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6248AA99-83A5-88DF-7C5E-990B3E37A3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7182" y="55695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04E7E3BB-5E56-D27D-E49A-D2AE565C67EE}"/>
                </a:ext>
              </a:extLst>
            </p:cNvPr>
            <p:cNvCxnSpPr>
              <a:cxnSpLocks/>
              <a:stCxn id="192" idx="2"/>
              <a:endCxn id="190" idx="6"/>
            </p:cNvCxnSpPr>
            <p:nvPr/>
          </p:nvCxnSpPr>
          <p:spPr>
            <a:xfrm flipH="1">
              <a:off x="7279573" y="5626201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BDD86094-50D3-71CE-6255-5A6282FA5669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437" y="5564309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0EA8C2E2-CA93-96BA-8EEB-71BEE69846BE}"/>
                </a:ext>
              </a:extLst>
            </p:cNvPr>
            <p:cNvSpPr txBox="1"/>
            <p:nvPr/>
          </p:nvSpPr>
          <p:spPr>
            <a:xfrm>
              <a:off x="7407211" y="5316590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(1,2,1)</a:t>
              </a:r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8035C02F-FEB0-7A3D-097B-C11529762D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4911905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C2AB24F6-9F59-EF88-5680-4FEDC9D299DA}"/>
                </a:ext>
              </a:extLst>
            </p:cNvPr>
            <p:cNvCxnSpPr>
              <a:cxnSpLocks/>
              <a:stCxn id="196" idx="2"/>
              <a:endCxn id="194" idx="6"/>
            </p:cNvCxnSpPr>
            <p:nvPr/>
          </p:nvCxnSpPr>
          <p:spPr>
            <a:xfrm flipH="1">
              <a:off x="7279345" y="496857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7645CB08-F76F-FEBE-DE7D-3556C68A203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490668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FCE58B8D-27A9-A20D-26A8-B45822621BAF}"/>
                </a:ext>
              </a:extLst>
            </p:cNvPr>
            <p:cNvCxnSpPr>
              <a:cxnSpLocks/>
              <a:stCxn id="192" idx="0"/>
              <a:endCxn id="196" idx="4"/>
            </p:cNvCxnSpPr>
            <p:nvPr/>
          </p:nvCxnSpPr>
          <p:spPr>
            <a:xfrm flipV="1">
              <a:off x="8009831" y="5023009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FE49A551-C7AB-52A2-9102-7E3A9F51030C}"/>
                </a:ext>
              </a:extLst>
            </p:cNvPr>
            <p:cNvCxnSpPr>
              <a:cxnSpLocks/>
              <a:stCxn id="190" idx="0"/>
              <a:endCxn id="194" idx="4"/>
            </p:cNvCxnSpPr>
            <p:nvPr/>
          </p:nvCxnSpPr>
          <p:spPr>
            <a:xfrm flipH="1" flipV="1">
              <a:off x="7223150" y="502835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CB8E0535-D983-244C-278C-56DC5E44FF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984" y="22358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BA43BC81-9AE1-EB52-9B7B-8778D8C9B5F4}"/>
                </a:ext>
              </a:extLst>
            </p:cNvPr>
            <p:cNvSpPr txBox="1"/>
            <p:nvPr/>
          </p:nvSpPr>
          <p:spPr>
            <a:xfrm>
              <a:off x="6620758" y="1988157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C875E6B-B4F7-1A98-9E50-B988F9F9EC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569" y="22395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A79B3CE7-A5F0-C6C6-B7EA-00D809BE97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513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8B017BA2-C082-20CC-FD78-9F1815F67BAD}"/>
                </a:ext>
              </a:extLst>
            </p:cNvPr>
            <p:cNvSpPr txBox="1"/>
            <p:nvPr/>
          </p:nvSpPr>
          <p:spPr>
            <a:xfrm>
              <a:off x="5040022" y="331139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(1,2,1)</a:t>
              </a:r>
            </a:p>
          </p:txBody>
        </p: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20C43F9A-C372-D37F-1371-C5CB6074EECB}"/>
                </a:ext>
              </a:extLst>
            </p:cNvPr>
            <p:cNvCxnSpPr>
              <a:cxnSpLocks/>
              <a:stCxn id="258" idx="2"/>
              <a:endCxn id="255" idx="6"/>
            </p:cNvCxnSpPr>
            <p:nvPr/>
          </p:nvCxnSpPr>
          <p:spPr>
            <a:xfrm flipH="1">
              <a:off x="5698904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8360E41A-36A6-45BC-9402-29442845816D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768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A5BFB2B-D5EA-62EF-2437-B4EE1BC523F2}"/>
                </a:ext>
              </a:extLst>
            </p:cNvPr>
            <p:cNvSpPr txBox="1"/>
            <p:nvPr/>
          </p:nvSpPr>
          <p:spPr>
            <a:xfrm>
              <a:off x="5826542" y="3319875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(2,2,0)</a:t>
              </a:r>
            </a:p>
          </p:txBody>
        </p:sp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5B21B1B6-A50C-82A5-37BB-F50ADDF20A7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76540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4BF77D7A-8074-3731-3E5C-542D02239BBB}"/>
                </a:ext>
              </a:extLst>
            </p:cNvPr>
            <p:cNvCxnSpPr>
              <a:cxnSpLocks/>
              <a:stCxn id="258" idx="0"/>
              <a:endCxn id="262" idx="4"/>
            </p:cNvCxnSpPr>
            <p:nvPr/>
          </p:nvCxnSpPr>
          <p:spPr>
            <a:xfrm flipV="1">
              <a:off x="6429162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1538825E-2CBD-10D8-AC46-E51105EDE2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501" y="357281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19B26AE7-4194-19E1-0CA1-A7265398F5A1}"/>
                </a:ext>
              </a:extLst>
            </p:cNvPr>
            <p:cNvCxnSpPr>
              <a:cxnSpLocks/>
              <a:stCxn id="267" idx="2"/>
              <a:endCxn id="265" idx="6"/>
            </p:cNvCxnSpPr>
            <p:nvPr/>
          </p:nvCxnSpPr>
          <p:spPr>
            <a:xfrm flipH="1">
              <a:off x="6492892" y="362948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B2CE4864-071A-EA10-3EED-25DE29C2B6F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756" y="3567594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6EEC157-834A-66FB-3038-F21C1BDB9034}"/>
                </a:ext>
              </a:extLst>
            </p:cNvPr>
            <p:cNvSpPr txBox="1"/>
            <p:nvPr/>
          </p:nvSpPr>
          <p:spPr>
            <a:xfrm>
              <a:off x="6620530" y="3319875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(0,2,1)</a:t>
              </a:r>
            </a:p>
          </p:txBody>
        </p:sp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1CE96589-BA5A-CD47-A63A-5EB017160D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0273" y="2915190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C6FF0B48-75AA-14B9-26A2-0FAEA0B1755C}"/>
                </a:ext>
              </a:extLst>
            </p:cNvPr>
            <p:cNvCxnSpPr>
              <a:cxnSpLocks/>
              <a:stCxn id="271" idx="2"/>
              <a:endCxn id="269" idx="6"/>
            </p:cNvCxnSpPr>
            <p:nvPr/>
          </p:nvCxnSpPr>
          <p:spPr>
            <a:xfrm flipH="1">
              <a:off x="6492664" y="297186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3C5B05D-8EEF-8263-578C-7B6268A555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0528" y="2909972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0D33FADE-CDA4-C462-54F5-6FD0740098DE}"/>
                </a:ext>
              </a:extLst>
            </p:cNvPr>
            <p:cNvCxnSpPr>
              <a:cxnSpLocks/>
              <a:stCxn id="267" idx="0"/>
              <a:endCxn id="271" idx="4"/>
            </p:cNvCxnSpPr>
            <p:nvPr/>
          </p:nvCxnSpPr>
          <p:spPr>
            <a:xfrm flipV="1">
              <a:off x="7223150" y="302629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DFD2AAD2-9D1E-BB7B-17D0-D8E8C27062B7}"/>
                </a:ext>
              </a:extLst>
            </p:cNvPr>
            <p:cNvCxnSpPr>
              <a:cxnSpLocks/>
              <a:stCxn id="265" idx="0"/>
              <a:endCxn id="269" idx="4"/>
            </p:cNvCxnSpPr>
            <p:nvPr/>
          </p:nvCxnSpPr>
          <p:spPr>
            <a:xfrm flipH="1" flipV="1">
              <a:off x="6436469" y="3031636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50609A21-1EB9-5E6D-D344-F5F91769C8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341" y="3571263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95D194A5-4131-42F2-C38F-6CB9333BFE7F}"/>
                </a:ext>
              </a:extLst>
            </p:cNvPr>
            <p:cNvCxnSpPr>
              <a:cxnSpLocks/>
              <a:stCxn id="276" idx="2"/>
              <a:endCxn id="274" idx="6"/>
            </p:cNvCxnSpPr>
            <p:nvPr/>
          </p:nvCxnSpPr>
          <p:spPr>
            <a:xfrm flipH="1">
              <a:off x="7275732" y="362793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E6A4CE24-DF84-E631-C0EC-A68F49850602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596" y="356604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2FED4782-98AF-3194-B7A0-61A034225003}"/>
                </a:ext>
              </a:extLst>
            </p:cNvPr>
            <p:cNvSpPr txBox="1"/>
            <p:nvPr/>
          </p:nvSpPr>
          <p:spPr>
            <a:xfrm>
              <a:off x="7403370" y="331832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(1,2,0)</a:t>
              </a:r>
            </a:p>
          </p:txBody>
        </p:sp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F115039F-B2F1-F886-4F78-C6157029D7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3113" y="2913641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FB7B52EC-5F4A-6110-C1CD-9E4629B56B45}"/>
                </a:ext>
              </a:extLst>
            </p:cNvPr>
            <p:cNvCxnSpPr>
              <a:cxnSpLocks/>
              <a:stCxn id="280" idx="2"/>
              <a:endCxn id="278" idx="6"/>
            </p:cNvCxnSpPr>
            <p:nvPr/>
          </p:nvCxnSpPr>
          <p:spPr>
            <a:xfrm flipH="1">
              <a:off x="7275504" y="297031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122860E7-9B1D-97F2-8B53-4459A516B69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3368" y="290842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516854CD-EFD6-AA99-4099-8C4880923567}"/>
                </a:ext>
              </a:extLst>
            </p:cNvPr>
            <p:cNvCxnSpPr>
              <a:cxnSpLocks/>
              <a:stCxn id="276" idx="0"/>
              <a:endCxn id="280" idx="4"/>
            </p:cNvCxnSpPr>
            <p:nvPr/>
          </p:nvCxnSpPr>
          <p:spPr>
            <a:xfrm flipV="1">
              <a:off x="8005990" y="302474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865D4893-3FC9-A4C3-4A44-95B9AEA37820}"/>
                </a:ext>
              </a:extLst>
            </p:cNvPr>
            <p:cNvCxnSpPr>
              <a:cxnSpLocks/>
              <a:stCxn id="274" idx="0"/>
              <a:endCxn id="278" idx="4"/>
            </p:cNvCxnSpPr>
            <p:nvPr/>
          </p:nvCxnSpPr>
          <p:spPr>
            <a:xfrm flipH="1" flipV="1">
              <a:off x="7219309" y="303008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D19C8B0F-4537-4707-412B-426A0B8A0616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6380381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935B658E-9C9C-05D0-789E-0D301446B997}"/>
                </a:ext>
              </a:extLst>
            </p:cNvPr>
            <p:cNvSpPr txBox="1"/>
            <p:nvPr/>
          </p:nvSpPr>
          <p:spPr>
            <a:xfrm>
              <a:off x="5830155" y="265441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(2,1,1)</a:t>
              </a:r>
            </a:p>
          </p:txBody>
        </p:sp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67928720-44B7-CF52-B5A2-48851E0BD2C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114" y="2907355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64159968-7A00-E382-B8D1-6807ED42D15D}"/>
                </a:ext>
              </a:extLst>
            </p:cNvPr>
            <p:cNvCxnSpPr>
              <a:cxnSpLocks/>
              <a:stCxn id="295" idx="2"/>
              <a:endCxn id="293" idx="6"/>
            </p:cNvCxnSpPr>
            <p:nvPr/>
          </p:nvCxnSpPr>
          <p:spPr>
            <a:xfrm flipH="1">
              <a:off x="6496505" y="296402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3001AFC4-7E8D-6E0E-253E-37A00793C0E8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369" y="290213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C7B2B3ED-7B02-97D9-E1BD-B7F8365C632C}"/>
                </a:ext>
              </a:extLst>
            </p:cNvPr>
            <p:cNvSpPr txBox="1"/>
            <p:nvPr/>
          </p:nvSpPr>
          <p:spPr>
            <a:xfrm>
              <a:off x="6624143" y="2654418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(0,1,0)</a:t>
              </a:r>
            </a:p>
          </p:txBody>
        </p:sp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3FD85C3D-1A62-DEEE-9FC3-66F81BED235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174141" y="224451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D6CD90A-A9E1-FBCD-1540-FE8195A1329B}"/>
                </a:ext>
              </a:extLst>
            </p:cNvPr>
            <p:cNvCxnSpPr>
              <a:cxnSpLocks/>
              <a:stCxn id="295" idx="0"/>
              <a:endCxn id="299" idx="4"/>
            </p:cNvCxnSpPr>
            <p:nvPr/>
          </p:nvCxnSpPr>
          <p:spPr>
            <a:xfrm flipV="1">
              <a:off x="7226763" y="236083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4F7AD5A0-03B4-C418-0BA8-04D1BB1EAB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954" y="29058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42DC6732-5DE8-9D6D-4AE0-235A886F008F}"/>
                </a:ext>
              </a:extLst>
            </p:cNvPr>
            <p:cNvCxnSpPr>
              <a:cxnSpLocks/>
              <a:stCxn id="304" idx="2"/>
              <a:endCxn id="302" idx="6"/>
            </p:cNvCxnSpPr>
            <p:nvPr/>
          </p:nvCxnSpPr>
          <p:spPr>
            <a:xfrm flipH="1">
              <a:off x="7279345" y="296248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1BCA8AD-2ACE-8BE5-D5FE-180E27209531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7957209" y="2900588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4D7788E6-8428-499C-CAF5-5D64DA2BBDC4}"/>
                </a:ext>
              </a:extLst>
            </p:cNvPr>
            <p:cNvSpPr txBox="1"/>
            <p:nvPr/>
          </p:nvSpPr>
          <p:spPr>
            <a:xfrm>
              <a:off x="7406983" y="265286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(1,1,1)</a:t>
              </a:r>
            </a:p>
          </p:txBody>
        </p:sp>
        <p:sp>
          <p:nvSpPr>
            <p:cNvPr id="306" name="Oval 305">
              <a:extLst>
                <a:ext uri="{FF2B5EF4-FFF2-40B4-BE49-F238E27FC236}">
                  <a16:creationId xmlns:a16="http://schemas.microsoft.com/office/drawing/2014/main" id="{3008BE48-78C2-AC7A-896E-546C2933012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66726" y="224818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ADED5D50-16AF-7DF6-A138-89ECCE396AA4}"/>
                </a:ext>
              </a:extLst>
            </p:cNvPr>
            <p:cNvCxnSpPr>
              <a:cxnSpLocks/>
              <a:stCxn id="302" idx="0"/>
              <a:endCxn id="306" idx="4"/>
            </p:cNvCxnSpPr>
            <p:nvPr/>
          </p:nvCxnSpPr>
          <p:spPr>
            <a:xfrm flipH="1" flipV="1">
              <a:off x="7222922" y="236463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EDA5A7F3-181D-B581-0DFD-0EED9D1F7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472" y="4352334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A68C4DA8-80E3-C40F-2007-7500745E121C}"/>
                </a:ext>
              </a:extLst>
            </p:cNvPr>
            <p:cNvCxnSpPr>
              <a:cxnSpLocks/>
              <a:stCxn id="313" idx="2"/>
            </p:cNvCxnSpPr>
            <p:nvPr/>
          </p:nvCxnSpPr>
          <p:spPr>
            <a:xfrm flipH="1">
              <a:off x="8073054" y="4953977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3" name="Oval 312">
              <a:extLst>
                <a:ext uri="{FF2B5EF4-FFF2-40B4-BE49-F238E27FC236}">
                  <a16:creationId xmlns:a16="http://schemas.microsoft.com/office/drawing/2014/main" id="{0B4FF53F-5AAC-A03D-3BD8-8E8110F7FB37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918" y="4892085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3E7E861B-C69C-1188-3E1B-F4334F6A9211}"/>
                </a:ext>
              </a:extLst>
            </p:cNvPr>
            <p:cNvSpPr txBox="1"/>
            <p:nvPr/>
          </p:nvSpPr>
          <p:spPr>
            <a:xfrm>
              <a:off x="8200692" y="4644366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(2,1,1)</a:t>
              </a:r>
            </a:p>
          </p:txBody>
        </p: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02B2360B-7C23-D469-1BFB-8D6B6DEFB389}"/>
                </a:ext>
              </a:extLst>
            </p:cNvPr>
            <p:cNvCxnSpPr>
              <a:cxnSpLocks/>
              <a:stCxn id="316" idx="2"/>
            </p:cNvCxnSpPr>
            <p:nvPr/>
          </p:nvCxnSpPr>
          <p:spPr>
            <a:xfrm flipH="1">
              <a:off x="8072826" y="4296355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6" name="Oval 315">
              <a:extLst>
                <a:ext uri="{FF2B5EF4-FFF2-40B4-BE49-F238E27FC236}">
                  <a16:creationId xmlns:a16="http://schemas.microsoft.com/office/drawing/2014/main" id="{C35BE082-D0A0-A38B-6C3F-149D63565F80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690" y="423446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303FE9C9-0E54-2880-0595-FAFD6052B8EE}"/>
                </a:ext>
              </a:extLst>
            </p:cNvPr>
            <p:cNvCxnSpPr>
              <a:cxnSpLocks/>
              <a:stCxn id="313" idx="0"/>
              <a:endCxn id="316" idx="4"/>
            </p:cNvCxnSpPr>
            <p:nvPr/>
          </p:nvCxnSpPr>
          <p:spPr>
            <a:xfrm flipV="1">
              <a:off x="8803312" y="435078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FD1BB5FD-5284-6A1C-87F3-5DA019F10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631" y="4356127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5710BA0-9CFF-2C82-AB64-ECBDA2CB44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4085" y="3686877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009AC6-B30A-A3EB-15DC-840DE4654DE1}"/>
                </a:ext>
              </a:extLst>
            </p:cNvPr>
            <p:cNvCxnSpPr>
              <a:cxnSpLocks/>
              <a:stCxn id="321" idx="2"/>
            </p:cNvCxnSpPr>
            <p:nvPr/>
          </p:nvCxnSpPr>
          <p:spPr>
            <a:xfrm flipH="1">
              <a:off x="8076667" y="4288520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1" name="Oval 320">
              <a:extLst>
                <a:ext uri="{FF2B5EF4-FFF2-40B4-BE49-F238E27FC236}">
                  <a16:creationId xmlns:a16="http://schemas.microsoft.com/office/drawing/2014/main" id="{1EFE05DC-77E4-67EB-FFFE-C26BFFA1C484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531" y="4226628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79F49FCC-F51C-3F64-4258-078185ABDC78}"/>
                </a:ext>
              </a:extLst>
            </p:cNvPr>
            <p:cNvSpPr txBox="1"/>
            <p:nvPr/>
          </p:nvSpPr>
          <p:spPr>
            <a:xfrm>
              <a:off x="8204305" y="3978909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(2,0,0)</a:t>
              </a:r>
            </a:p>
          </p:txBody>
        </p: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C2E24FBD-B71C-BFE3-96AD-6126F974CC06}"/>
                </a:ext>
              </a:extLst>
            </p:cNvPr>
            <p:cNvCxnSpPr>
              <a:cxnSpLocks/>
              <a:stCxn id="324" idx="2"/>
            </p:cNvCxnSpPr>
            <p:nvPr/>
          </p:nvCxnSpPr>
          <p:spPr>
            <a:xfrm flipH="1">
              <a:off x="8076439" y="363089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4" name="Oval 323">
              <a:extLst>
                <a:ext uri="{FF2B5EF4-FFF2-40B4-BE49-F238E27FC236}">
                  <a16:creationId xmlns:a16="http://schemas.microsoft.com/office/drawing/2014/main" id="{57662AED-AC33-DF3D-06C8-3E80664DB92F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303" y="356900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CAD45BC4-0865-4EED-C7A5-80C4D91239EC}"/>
                </a:ext>
              </a:extLst>
            </p:cNvPr>
            <p:cNvCxnSpPr>
              <a:cxnSpLocks/>
              <a:stCxn id="321" idx="0"/>
              <a:endCxn id="324" idx="4"/>
            </p:cNvCxnSpPr>
            <p:nvPr/>
          </p:nvCxnSpPr>
          <p:spPr>
            <a:xfrm flipV="1">
              <a:off x="8806925" y="368532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A9A6CC8-B871-1600-508D-61891DB800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244" y="3690670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1CDBA9E7-72FD-54F8-6117-26B13FF50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3857" y="5018595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DACFD882-DC11-D52C-CEF1-478F3B4F00AF}"/>
                </a:ext>
              </a:extLst>
            </p:cNvPr>
            <p:cNvCxnSpPr>
              <a:cxnSpLocks/>
              <a:stCxn id="340" idx="2"/>
            </p:cNvCxnSpPr>
            <p:nvPr/>
          </p:nvCxnSpPr>
          <p:spPr>
            <a:xfrm flipH="1">
              <a:off x="8076211" y="4962616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0" name="Oval 339">
              <a:extLst>
                <a:ext uri="{FF2B5EF4-FFF2-40B4-BE49-F238E27FC236}">
                  <a16:creationId xmlns:a16="http://schemas.microsoft.com/office/drawing/2014/main" id="{2DE7FECC-6227-2FB0-1455-8EF5AE319B91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4075" y="490072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FAA23A05-369B-A431-5C27-22FCBA3AEF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0016" y="5022388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380CEB7-41CA-CBA1-63B1-442E33E574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20016" y="302033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0042D9E9-6C12-6C71-5471-A97BCE4609A4}"/>
                </a:ext>
              </a:extLst>
            </p:cNvPr>
            <p:cNvCxnSpPr>
              <a:cxnSpLocks/>
              <a:stCxn id="361" idx="2"/>
            </p:cNvCxnSpPr>
            <p:nvPr/>
          </p:nvCxnSpPr>
          <p:spPr>
            <a:xfrm flipH="1">
              <a:off x="8072598" y="362197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Oval 360">
              <a:extLst>
                <a:ext uri="{FF2B5EF4-FFF2-40B4-BE49-F238E27FC236}">
                  <a16:creationId xmlns:a16="http://schemas.microsoft.com/office/drawing/2014/main" id="{38696939-B29F-46B5-F0C6-270EB5BE602A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8750462" y="3560082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TextBox 361">
              <a:extLst>
                <a:ext uri="{FF2B5EF4-FFF2-40B4-BE49-F238E27FC236}">
                  <a16:creationId xmlns:a16="http://schemas.microsoft.com/office/drawing/2014/main" id="{205FFE14-3C5B-F621-6FDD-A06B2B3971B1}"/>
                </a:ext>
              </a:extLst>
            </p:cNvPr>
            <p:cNvSpPr txBox="1"/>
            <p:nvPr/>
          </p:nvSpPr>
          <p:spPr>
            <a:xfrm>
              <a:off x="8200236" y="331236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(2,2,1)</a:t>
              </a:r>
            </a:p>
          </p:txBody>
        </p: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29A45AC-27DC-6910-662E-71BA02A779D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16175" y="302412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E5354547-7533-B463-7107-1483A20849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4152" y="4350198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C1B5AD4B-3C68-8687-6F9A-CBD77F04AC1D}"/>
                </a:ext>
              </a:extLst>
            </p:cNvPr>
            <p:cNvCxnSpPr>
              <a:cxnSpLocks/>
              <a:stCxn id="380" idx="2"/>
            </p:cNvCxnSpPr>
            <p:nvPr/>
          </p:nvCxnSpPr>
          <p:spPr>
            <a:xfrm flipH="1">
              <a:off x="8846506" y="4294219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Oval 379">
              <a:extLst>
                <a:ext uri="{FF2B5EF4-FFF2-40B4-BE49-F238E27FC236}">
                  <a16:creationId xmlns:a16="http://schemas.microsoft.com/office/drawing/2014/main" id="{EF9B5C87-6526-3D7B-DEED-B9077EA9CCF3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4370" y="4232327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7D9895D8-1814-DE3C-A627-F6735290214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0311" y="4353991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91034C9D-B4E7-2947-A8FA-CC46ABF2A3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97765" y="3684741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295EAD77-3EB8-E953-B1F6-0D910C549ED7}"/>
                </a:ext>
              </a:extLst>
            </p:cNvPr>
            <p:cNvCxnSpPr>
              <a:cxnSpLocks/>
              <a:stCxn id="385" idx="2"/>
            </p:cNvCxnSpPr>
            <p:nvPr/>
          </p:nvCxnSpPr>
          <p:spPr>
            <a:xfrm flipH="1">
              <a:off x="8850347" y="4286384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5" name="Oval 384">
              <a:extLst>
                <a:ext uri="{FF2B5EF4-FFF2-40B4-BE49-F238E27FC236}">
                  <a16:creationId xmlns:a16="http://schemas.microsoft.com/office/drawing/2014/main" id="{98685054-14A2-6BCD-5BA0-AF445F9C58E7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9528211" y="4224492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611C0035-A315-A576-CCBD-E3954634DE82}"/>
                </a:ext>
              </a:extLst>
            </p:cNvPr>
            <p:cNvSpPr txBox="1"/>
            <p:nvPr/>
          </p:nvSpPr>
          <p:spPr>
            <a:xfrm>
              <a:off x="8977985" y="3976773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7B6571FE-AADE-CCC9-D592-561DC7CA83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793924" y="3688534"/>
              <a:ext cx="228" cy="541176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Oval 438">
              <a:extLst>
                <a:ext uri="{FF2B5EF4-FFF2-40B4-BE49-F238E27FC236}">
                  <a16:creationId xmlns:a16="http://schemas.microsoft.com/office/drawing/2014/main" id="{9FB7B3AA-BBF0-7953-5844-77A4DD9807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783859" y="425929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DFAFD6B-427F-F5D7-9B9A-03BCD38E4502}"/>
                </a:ext>
              </a:extLst>
            </p:cNvPr>
            <p:cNvCxnSpPr>
              <a:cxnSpLocks/>
              <a:stCxn id="441" idx="2"/>
              <a:endCxn id="439" idx="6"/>
            </p:cNvCxnSpPr>
            <p:nvPr/>
          </p:nvCxnSpPr>
          <p:spPr>
            <a:xfrm flipH="1">
              <a:off x="4896250" y="4315968"/>
              <a:ext cx="677984" cy="1549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1" name="Oval 440">
              <a:extLst>
                <a:ext uri="{FF2B5EF4-FFF2-40B4-BE49-F238E27FC236}">
                  <a16:creationId xmlns:a16="http://schemas.microsoft.com/office/drawing/2014/main" id="{2CBE84D3-54F1-57D1-2A7D-070609BAAFF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4114" y="425407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Oval 444">
              <a:extLst>
                <a:ext uri="{FF2B5EF4-FFF2-40B4-BE49-F238E27FC236}">
                  <a16:creationId xmlns:a16="http://schemas.microsoft.com/office/drawing/2014/main" id="{3EF28666-36A5-0FCE-6DF6-E2B32F9A234E}"/>
                </a:ext>
              </a:extLst>
            </p:cNvPr>
            <p:cNvSpPr>
              <a:spLocks noChangeAspect="1"/>
            </p:cNvSpPr>
            <p:nvPr/>
          </p:nvSpPr>
          <p:spPr>
            <a:xfrm rot="21375371">
              <a:off x="5573886" y="3596454"/>
              <a:ext cx="112391" cy="11644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6" name="Straight Connector 445">
              <a:extLst>
                <a:ext uri="{FF2B5EF4-FFF2-40B4-BE49-F238E27FC236}">
                  <a16:creationId xmlns:a16="http://schemas.microsoft.com/office/drawing/2014/main" id="{55400519-0685-BE52-D05D-88D2EF29547C}"/>
                </a:ext>
              </a:extLst>
            </p:cNvPr>
            <p:cNvCxnSpPr>
              <a:cxnSpLocks/>
              <a:stCxn id="441" idx="0"/>
              <a:endCxn id="445" idx="4"/>
            </p:cNvCxnSpPr>
            <p:nvPr/>
          </p:nvCxnSpPr>
          <p:spPr>
            <a:xfrm flipV="1">
              <a:off x="5626508" y="3712776"/>
              <a:ext cx="7376" cy="541424"/>
            </a:xfrm>
            <a:prstGeom prst="line">
              <a:avLst/>
            </a:prstGeom>
            <a:ln w="38100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8" name="TextBox 447">
              <a:extLst>
                <a:ext uri="{FF2B5EF4-FFF2-40B4-BE49-F238E27FC236}">
                  <a16:creationId xmlns:a16="http://schemas.microsoft.com/office/drawing/2014/main" id="{1B277772-D14C-8987-22F9-B374C6E86A15}"/>
                </a:ext>
              </a:extLst>
            </p:cNvPr>
            <p:cNvSpPr txBox="1"/>
            <p:nvPr/>
          </p:nvSpPr>
          <p:spPr>
            <a:xfrm>
              <a:off x="4236304" y="3974464"/>
              <a:ext cx="6815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(0,0,1)</a:t>
              </a:r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94986FB9-1FB9-30E7-5487-FFF0AB9F25A4}"/>
              </a:ext>
            </a:extLst>
          </p:cNvPr>
          <p:cNvGrpSpPr/>
          <p:nvPr/>
        </p:nvGrpSpPr>
        <p:grpSpPr>
          <a:xfrm>
            <a:off x="6096000" y="2505332"/>
            <a:ext cx="3612452" cy="369332"/>
            <a:chOff x="6813715" y="1974170"/>
            <a:chExt cx="3612452" cy="369332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E1D5B5E-F50E-E86A-CBC0-BC1E0D1DF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13715" y="2105543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AF202D-E4BB-A458-9907-4FC63575536F}"/>
                    </a:ext>
                  </a:extLst>
                </p:cNvPr>
                <p:cNvSpPr txBox="1"/>
                <p:nvPr/>
              </p:nvSpPr>
              <p:spPr>
                <a:xfrm>
                  <a:off x="6984647" y="1974170"/>
                  <a:ext cx="344152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dirty="0"/>
                    <a:t> X stabilizer generators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6AF202D-E4BB-A458-9907-4FC6357553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4647" y="1974170"/>
                  <a:ext cx="344152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8197" r="-1062" b="-262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38A177-26C6-8C21-043E-789A4224C1AB}"/>
                  </a:ext>
                </a:extLst>
              </p:cNvPr>
              <p:cNvSpPr txBox="1"/>
              <p:nvPr/>
            </p:nvSpPr>
            <p:spPr>
              <a:xfrm>
                <a:off x="5990018" y="3348575"/>
                <a:ext cx="1817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338A177-26C6-8C21-043E-789A4224C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018" y="3348575"/>
                <a:ext cx="18175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2" name="Group 501">
            <a:extLst>
              <a:ext uri="{FF2B5EF4-FFF2-40B4-BE49-F238E27FC236}">
                <a16:creationId xmlns:a16="http://schemas.microsoft.com/office/drawing/2014/main" id="{25DD253E-1A50-BCBB-3E9B-5C54BBED9B57}"/>
              </a:ext>
            </a:extLst>
          </p:cNvPr>
          <p:cNvGrpSpPr/>
          <p:nvPr/>
        </p:nvGrpSpPr>
        <p:grpSpPr>
          <a:xfrm>
            <a:off x="7895266" y="3200552"/>
            <a:ext cx="731520" cy="745476"/>
            <a:chOff x="8525750" y="3117609"/>
            <a:chExt cx="731520" cy="745476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33578D0-7D04-E662-5041-36B37A596B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5750" y="311760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94FD3DF-503A-3434-E5BC-2BEF9C4F56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25750" y="348336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5602E2C-7CE0-F059-EE3E-7CE2EDBB17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1510" y="311760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B815606-B6B8-1979-2BC1-EA5A631575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91510" y="348336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C146F7-2C34-B295-003B-D200772F4D8D}"/>
                  </a:ext>
                </a:extLst>
              </p:cNvPr>
              <p:cNvSpPr txBox="1"/>
              <p:nvPr/>
            </p:nvSpPr>
            <p:spPr>
              <a:xfrm>
                <a:off x="6010249" y="4275118"/>
                <a:ext cx="4501553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latin typeface="Cambria Math" panose="02040503050406030204" pitchFamily="18" charset="0"/>
                  </a:rPr>
                  <a:t>We need to a tensor code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00, 11</m:t>
                          </m:r>
                        </m:e>
                      </m:d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1C146F7-2C34-B295-003B-D200772F4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249" y="4275118"/>
                <a:ext cx="4501553" cy="1477328"/>
              </a:xfrm>
              <a:prstGeom prst="rect">
                <a:avLst/>
              </a:prstGeom>
              <a:blipFill>
                <a:blip r:embed="rId6"/>
                <a:stretch>
                  <a:fillRect l="-1220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180A0492-939B-E3DD-B677-9ECF4D3AEC89}"/>
              </a:ext>
            </a:extLst>
          </p:cNvPr>
          <p:cNvGrpSpPr/>
          <p:nvPr/>
        </p:nvGrpSpPr>
        <p:grpSpPr>
          <a:xfrm>
            <a:off x="8786174" y="5866292"/>
            <a:ext cx="731520" cy="745476"/>
            <a:chOff x="7223485" y="6001389"/>
            <a:chExt cx="731520" cy="745476"/>
          </a:xfrm>
        </p:grpSpPr>
        <p:sp>
          <p:nvSpPr>
            <p:cNvPr id="450" name="Rectangle 449">
              <a:extLst>
                <a:ext uri="{FF2B5EF4-FFF2-40B4-BE49-F238E27FC236}">
                  <a16:creationId xmlns:a16="http://schemas.microsoft.com/office/drawing/2014/main" id="{A321CDD9-A005-F18A-BFE6-6D3F23B4A5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485" y="600138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51" name="Rectangle 450">
              <a:extLst>
                <a:ext uri="{FF2B5EF4-FFF2-40B4-BE49-F238E27FC236}">
                  <a16:creationId xmlns:a16="http://schemas.microsoft.com/office/drawing/2014/main" id="{B9C07473-21D7-C986-B8D4-0DBBD75CA6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23485" y="636714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282763D7-1C52-119A-51FB-BF7C184FDA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245" y="600138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455" name="Rectangle 454">
              <a:extLst>
                <a:ext uri="{FF2B5EF4-FFF2-40B4-BE49-F238E27FC236}">
                  <a16:creationId xmlns:a16="http://schemas.microsoft.com/office/drawing/2014/main" id="{425784A2-263F-5EE0-B089-4954A08F53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245" y="636714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X</a:t>
              </a:r>
              <a:endParaRPr lang="en-US" dirty="0"/>
            </a:p>
          </p:txBody>
        </p:sp>
        <p:sp>
          <p:nvSpPr>
            <p:cNvPr id="458" name="Oval 457">
              <a:extLst>
                <a:ext uri="{FF2B5EF4-FFF2-40B4-BE49-F238E27FC236}">
                  <a16:creationId xmlns:a16="http://schemas.microsoft.com/office/drawing/2014/main" id="{91152F95-AF1D-277B-8CE5-D7ABEBC3DD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3049" y="6308926"/>
              <a:ext cx="112391" cy="11644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BD89EF63-87C2-B576-15DD-8757CFC9A1FD}"/>
                  </a:ext>
                </a:extLst>
              </p:cNvPr>
              <p:cNvSpPr txBox="1"/>
              <p:nvPr/>
            </p:nvSpPr>
            <p:spPr>
              <a:xfrm>
                <a:off x="6284615" y="5090585"/>
                <a:ext cx="1497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6" name="TextBox 505">
                <a:extLst>
                  <a:ext uri="{FF2B5EF4-FFF2-40B4-BE49-F238E27FC236}">
                    <a16:creationId xmlns:a16="http://schemas.microsoft.com/office/drawing/2014/main" id="{BD89EF63-87C2-B576-15DD-8757CFC9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615" y="5090585"/>
                <a:ext cx="1497289" cy="369332"/>
              </a:xfrm>
              <a:prstGeom prst="rect">
                <a:avLst/>
              </a:prstGeom>
              <a:blipFill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36ABCF-B0CA-D430-F9E8-F80C85627C0C}"/>
                  </a:ext>
                </a:extLst>
              </p:cNvPr>
              <p:cNvSpPr txBox="1"/>
              <p:nvPr/>
            </p:nvSpPr>
            <p:spPr>
              <a:xfrm>
                <a:off x="6700525" y="399261"/>
                <a:ext cx="5430650" cy="1759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/>
                  <a:t>Construction: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Qubits are on faces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, define a </a:t>
                </a:r>
                <a:r>
                  <a:rPr lang="en-US" dirty="0">
                    <a:solidFill>
                      <a:srgbClr val="FF0000"/>
                    </a:solidFill>
                  </a:rPr>
                  <a:t>X generator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acting on the support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⊗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bSup>
                  </m:oMath>
                </a14:m>
                <a:r>
                  <a:rPr lang="en-US" dirty="0"/>
                  <a:t>, define a </a:t>
                </a:r>
                <a:r>
                  <a:rPr lang="en-US" dirty="0">
                    <a:solidFill>
                      <a:srgbClr val="FF0000"/>
                    </a:solidFill>
                  </a:rPr>
                  <a:t>Z generator</a:t>
                </a:r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acting on the support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636ABCF-B0CA-D430-F9E8-F80C85627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525" y="399261"/>
                <a:ext cx="5430650" cy="1759008"/>
              </a:xfrm>
              <a:prstGeom prst="rect">
                <a:avLst/>
              </a:prstGeom>
              <a:blipFill>
                <a:blip r:embed="rId8"/>
                <a:stretch>
                  <a:fillRect l="-898" t="-1384" b="-4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DFB4EBD0-D3B0-CEB4-12F5-1AE57AE145B4}"/>
              </a:ext>
            </a:extLst>
          </p:cNvPr>
          <p:cNvGrpSpPr/>
          <p:nvPr/>
        </p:nvGrpSpPr>
        <p:grpSpPr>
          <a:xfrm>
            <a:off x="8777253" y="4960736"/>
            <a:ext cx="731520" cy="745476"/>
            <a:chOff x="8445709" y="4967714"/>
            <a:chExt cx="731520" cy="745476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48D4199-9777-0F10-D90E-7D3AC271D0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709" y="4967714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8363B7C-0BCD-6E0F-7934-35AF908160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709" y="5333474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C3777D2-E946-B324-D0C1-F9732F114E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1469" y="4967714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6EE627B-2ED8-381D-D633-7668B770E39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1469" y="5333474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en-US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D3B0A58-6792-522F-366F-792EB4EE308D}"/>
              </a:ext>
            </a:extLst>
          </p:cNvPr>
          <p:cNvGrpSpPr/>
          <p:nvPr/>
        </p:nvGrpSpPr>
        <p:grpSpPr>
          <a:xfrm>
            <a:off x="7816384" y="4967714"/>
            <a:ext cx="731520" cy="745476"/>
            <a:chOff x="8445709" y="4967714"/>
            <a:chExt cx="731520" cy="745476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1850012-705B-5FEC-2D2F-B8A9F49B10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709" y="4967714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2A5B5ADB-20DB-6257-E213-50B28003F7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45709" y="5333474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3F4D227B-4A65-9D4A-3E3A-45F575BC91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1469" y="4967714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99085ED-D815-B8E2-5EC7-679EF5B64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11469" y="5333474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0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8107C5E-8CEE-74B7-EDF5-41964417D98F}"/>
                  </a:ext>
                </a:extLst>
              </p:cNvPr>
              <p:cNvSpPr txBox="1"/>
              <p:nvPr/>
            </p:nvSpPr>
            <p:spPr>
              <a:xfrm>
                <a:off x="6168984" y="6018346"/>
                <a:ext cx="2571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X stabilizer generator: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8107C5E-8CEE-74B7-EDF5-41964417D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984" y="6018346"/>
                <a:ext cx="2571730" cy="369332"/>
              </a:xfrm>
              <a:prstGeom prst="rect">
                <a:avLst/>
              </a:prstGeom>
              <a:blipFill>
                <a:blip r:embed="rId9"/>
                <a:stretch>
                  <a:fillRect t="-6557" r="-1659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6BF481E6-5863-70C5-FF3C-350C1451C198}"/>
              </a:ext>
            </a:extLst>
          </p:cNvPr>
          <p:cNvGrpSpPr/>
          <p:nvPr/>
        </p:nvGrpSpPr>
        <p:grpSpPr>
          <a:xfrm>
            <a:off x="2396012" y="3423377"/>
            <a:ext cx="1439422" cy="1192843"/>
            <a:chOff x="2366710" y="3419900"/>
            <a:chExt cx="1439422" cy="1192843"/>
          </a:xfrm>
        </p:grpSpPr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F84BA125-5B51-07AC-646E-61085CAC41EB}"/>
                </a:ext>
              </a:extLst>
            </p:cNvPr>
            <p:cNvSpPr/>
            <p:nvPr/>
          </p:nvSpPr>
          <p:spPr>
            <a:xfrm>
              <a:off x="2366710" y="3419900"/>
              <a:ext cx="1439422" cy="1192843"/>
            </a:xfrm>
            <a:prstGeom prst="round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8EC042CD-F8A3-8276-FD18-ECDDE9DB8F05}"/>
                </a:ext>
              </a:extLst>
            </p:cNvPr>
            <p:cNvSpPr txBox="1"/>
            <p:nvPr/>
          </p:nvSpPr>
          <p:spPr>
            <a:xfrm>
              <a:off x="2594441" y="3461582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8FF78A3-47DE-E37D-70CB-3CEEEC3300F4}"/>
                </a:ext>
              </a:extLst>
            </p:cNvPr>
            <p:cNvSpPr txBox="1"/>
            <p:nvPr/>
          </p:nvSpPr>
          <p:spPr>
            <a:xfrm>
              <a:off x="3241574" y="3460156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2433F52E-9281-DC73-922A-23DCDF3BD4AF}"/>
                </a:ext>
              </a:extLst>
            </p:cNvPr>
            <p:cNvSpPr txBox="1"/>
            <p:nvPr/>
          </p:nvSpPr>
          <p:spPr>
            <a:xfrm>
              <a:off x="2603390" y="4095513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052A3B9E-98E3-0B02-047F-9ECD08758A6E}"/>
                </a:ext>
              </a:extLst>
            </p:cNvPr>
            <p:cNvSpPr txBox="1"/>
            <p:nvPr/>
          </p:nvSpPr>
          <p:spPr>
            <a:xfrm>
              <a:off x="3250523" y="4094087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X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03F06AEC-0751-CC83-546B-E077BBD5806F}"/>
              </a:ext>
            </a:extLst>
          </p:cNvPr>
          <p:cNvGrpSpPr/>
          <p:nvPr/>
        </p:nvGrpSpPr>
        <p:grpSpPr>
          <a:xfrm>
            <a:off x="3150714" y="3419764"/>
            <a:ext cx="1439422" cy="1192843"/>
            <a:chOff x="2342744" y="3420145"/>
            <a:chExt cx="1439422" cy="1192843"/>
          </a:xfrm>
          <a:solidFill>
            <a:srgbClr val="FF0000">
              <a:alpha val="30000"/>
            </a:srgbClr>
          </a:solidFill>
        </p:grpSpPr>
        <p:sp>
          <p:nvSpPr>
            <p:cNvPr id="169" name="Rectangle: Rounded Corners 168">
              <a:extLst>
                <a:ext uri="{FF2B5EF4-FFF2-40B4-BE49-F238E27FC236}">
                  <a16:creationId xmlns:a16="http://schemas.microsoft.com/office/drawing/2014/main" id="{146F9F1D-87D1-225A-EA8A-6405D7D8FF0D}"/>
                </a:ext>
              </a:extLst>
            </p:cNvPr>
            <p:cNvSpPr/>
            <p:nvPr/>
          </p:nvSpPr>
          <p:spPr>
            <a:xfrm>
              <a:off x="2342744" y="3420145"/>
              <a:ext cx="1439422" cy="1192843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5D8CAB77-043F-B028-5A9E-DF87C874E6A6}"/>
                </a:ext>
              </a:extLst>
            </p:cNvPr>
            <p:cNvSpPr txBox="1"/>
            <p:nvPr/>
          </p:nvSpPr>
          <p:spPr>
            <a:xfrm>
              <a:off x="2594441" y="3461582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ADD1D05E-ED4D-4C3C-337B-F9518C7E49F0}"/>
                </a:ext>
              </a:extLst>
            </p:cNvPr>
            <p:cNvSpPr txBox="1"/>
            <p:nvPr/>
          </p:nvSpPr>
          <p:spPr>
            <a:xfrm>
              <a:off x="3241574" y="3460156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00984E66-6CC2-7F8C-D29E-3B4A2682FD83}"/>
                </a:ext>
              </a:extLst>
            </p:cNvPr>
            <p:cNvSpPr txBox="1"/>
            <p:nvPr/>
          </p:nvSpPr>
          <p:spPr>
            <a:xfrm>
              <a:off x="2603390" y="4095513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7FCC1544-68AF-5D04-BA3C-2001080ABAD9}"/>
                </a:ext>
              </a:extLst>
            </p:cNvPr>
            <p:cNvSpPr txBox="1"/>
            <p:nvPr/>
          </p:nvSpPr>
          <p:spPr>
            <a:xfrm>
              <a:off x="3250523" y="4094087"/>
              <a:ext cx="312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Z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3071473-1EDB-BD02-A0BE-A2341D3F4CBA}"/>
              </a:ext>
            </a:extLst>
          </p:cNvPr>
          <p:cNvSpPr txBox="1"/>
          <p:nvPr/>
        </p:nvSpPr>
        <p:spPr>
          <a:xfrm>
            <a:off x="268858" y="6400499"/>
            <a:ext cx="277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recover the </a:t>
            </a:r>
            <a:r>
              <a:rPr lang="en-US" dirty="0" err="1"/>
              <a:t>toric</a:t>
            </a:r>
            <a:r>
              <a:rPr lang="en-US" dirty="0"/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1561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6" grpId="0"/>
      <p:bldP spid="101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10F79-6767-51D3-F308-28BBE0D42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good LDPC codes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B105-1371-9672-03E2-FECD153EE0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Take:</a:t>
                </a:r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PSL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random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code</m:t>
                    </m:r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random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code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This leads to a family of</a:t>
                </a:r>
                <a:r>
                  <a:rPr lang="en-US" dirty="0">
                    <a:solidFill>
                      <a:srgbClr val="FF0000"/>
                    </a:solidFill>
                  </a:rPr>
                  <a:t> good quantum LDPC codes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Question</a:t>
                </a:r>
                <a:r>
                  <a:rPr lang="en-US" dirty="0"/>
                  <a:t>: Should we replace HGP codes in our scheme by good quantum LDPC codes?</a:t>
                </a:r>
              </a:p>
              <a:p>
                <a:r>
                  <a:rPr lang="en-US" dirty="0"/>
                  <a:t>We need explicit construction (remove the randomness).</a:t>
                </a:r>
              </a:p>
              <a:p>
                <a:r>
                  <a:rPr lang="en-US" dirty="0"/>
                  <a:t>We need small examples (n=O(10,000)) with better parameters than HGP codes.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46B105-1371-9672-03E2-FECD153EE0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520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F2782-7159-2DF6-B16F-AAFD342B0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35456-6192-9847-1CF4-78CC6869E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/>
          </a:p>
          <a:p>
            <a:r>
              <a:rPr lang="en-US" sz="3200" dirty="0"/>
              <a:t>Brief overview of quantum Tanner code</a:t>
            </a:r>
          </a:p>
          <a:p>
            <a:endParaRPr lang="en-US" sz="3200" dirty="0"/>
          </a:p>
          <a:p>
            <a:r>
              <a:rPr lang="en-US" sz="3200" dirty="0"/>
              <a:t>Conclusion:</a:t>
            </a:r>
          </a:p>
          <a:p>
            <a:pPr lvl="1"/>
            <a:r>
              <a:rPr lang="en-US" sz="2800" dirty="0"/>
              <a:t>Should we abandon surface codes?</a:t>
            </a:r>
          </a:p>
          <a:p>
            <a:pPr marL="457200" lvl="1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772471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8EB1-AA70-DAE3-B7D1-C4129EECF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891DC-2A7B-EDAE-E21F-DFC9187DA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0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7803-24A4-8D45-AFFA-E66C573B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the whole scheme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74F504F-02B3-3B2F-26A4-8F2899EBB218}"/>
              </a:ext>
            </a:extLst>
          </p:cNvPr>
          <p:cNvGrpSpPr/>
          <p:nvPr/>
        </p:nvGrpSpPr>
        <p:grpSpPr>
          <a:xfrm>
            <a:off x="2269161" y="3378745"/>
            <a:ext cx="1431586" cy="912209"/>
            <a:chOff x="2269161" y="3378745"/>
            <a:chExt cx="1431586" cy="912209"/>
          </a:xfrm>
        </p:grpSpPr>
        <p:sp>
          <p:nvSpPr>
            <p:cNvPr id="101" name="Arrow: Right 100">
              <a:extLst>
                <a:ext uri="{FF2B5EF4-FFF2-40B4-BE49-F238E27FC236}">
                  <a16:creationId xmlns:a16="http://schemas.microsoft.com/office/drawing/2014/main" id="{93853421-C0FB-42C3-776A-8B30119165A1}"/>
                </a:ext>
              </a:extLst>
            </p:cNvPr>
            <p:cNvSpPr/>
            <p:nvPr/>
          </p:nvSpPr>
          <p:spPr>
            <a:xfrm>
              <a:off x="2435185" y="3806322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AD04928-6B75-6C31-DE2F-CD8F155C6160}"/>
                </a:ext>
              </a:extLst>
            </p:cNvPr>
            <p:cNvSpPr txBox="1"/>
            <p:nvPr/>
          </p:nvSpPr>
          <p:spPr>
            <a:xfrm>
              <a:off x="2269161" y="3378745"/>
              <a:ext cx="14315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Pauli error 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/>
              <p:nvPr/>
            </p:nvSpPr>
            <p:spPr>
              <a:xfrm>
                <a:off x="80958" y="3837996"/>
                <a:ext cx="22596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stabilizer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code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AF57BFFB-6FE2-3F2F-809F-119E2EEC9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58" y="3837996"/>
                <a:ext cx="2259658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/>
              <p:nvPr/>
            </p:nvSpPr>
            <p:spPr>
              <a:xfrm>
                <a:off x="3525907" y="3852173"/>
                <a:ext cx="705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⟩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D9502CC5-A554-2C8A-D703-6F8E00C30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5907" y="3852173"/>
                <a:ext cx="705770" cy="369332"/>
              </a:xfrm>
              <a:prstGeom prst="rect">
                <a:avLst/>
              </a:prstGeom>
              <a:blipFill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B8B3DA1C-7F86-8811-2A27-CA1643DED46B}"/>
              </a:ext>
            </a:extLst>
          </p:cNvPr>
          <p:cNvSpPr/>
          <p:nvPr/>
        </p:nvSpPr>
        <p:spPr>
          <a:xfrm>
            <a:off x="5100710" y="5028655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Syndrome extraction circuit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066F680-A17B-3CC6-0174-39ABE4FAEF6E}"/>
              </a:ext>
            </a:extLst>
          </p:cNvPr>
          <p:cNvGrpSpPr/>
          <p:nvPr/>
        </p:nvGrpSpPr>
        <p:grpSpPr>
          <a:xfrm flipV="1">
            <a:off x="4416906" y="2872470"/>
            <a:ext cx="3393042" cy="1349035"/>
            <a:chOff x="838200" y="3356238"/>
            <a:chExt cx="3393042" cy="134903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B5D96F4-94D6-E478-1B89-AC5A3CB0B596}"/>
                </a:ext>
              </a:extLst>
            </p:cNvPr>
            <p:cNvGrpSpPr/>
            <p:nvPr/>
          </p:nvGrpSpPr>
          <p:grpSpPr>
            <a:xfrm>
              <a:off x="838200" y="3356238"/>
              <a:ext cx="3393042" cy="1340996"/>
              <a:chOff x="746760" y="2270884"/>
              <a:chExt cx="3393042" cy="1340996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2929A0D7-B124-07F0-210D-006E1A7EC2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746760" y="227285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356ADA4-FC78-6B5C-606D-E75A3E36DC1A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297029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72BC363-378E-A68F-DA6D-3A819161DD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1847297" y="2280897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AC78522E-4197-A65B-05AD-49CFFDB8F16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397564" y="2280898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62ED7AB-E1FB-250A-82F4-3178470593C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2947830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4A23EB9F-4D45-F945-1219-CBD93C04BAF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F15DB58-B43D-1F7F-B8DD-3B6F335C105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3498096" y="2270884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9D863641-DC93-43E1-081E-CB4EC353C284}"/>
                  </a:ext>
                </a:extLst>
              </p:cNvPr>
              <p:cNvCxnSpPr>
                <a:cxnSpLocks/>
                <a:stCxn id="98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89DC9552-2C7B-6BB5-1D2D-43C08848F751}"/>
                  </a:ext>
                </a:extLst>
              </p:cNvPr>
              <p:cNvCxnSpPr>
                <a:cxnSpLocks/>
                <a:stCxn id="98" idx="0"/>
                <a:endCxn id="87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FA394A00-E781-948F-0E97-1CC67590ECDA}"/>
                  </a:ext>
                </a:extLst>
              </p:cNvPr>
              <p:cNvCxnSpPr>
                <a:cxnSpLocks/>
                <a:stCxn id="98" idx="0"/>
                <a:endCxn id="41" idx="1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D43683F2-DD36-426F-DE32-64B79BF1E0BD}"/>
                  </a:ext>
                </a:extLst>
              </p:cNvPr>
              <p:cNvCxnSpPr>
                <a:cxnSpLocks/>
                <a:stCxn id="98" idx="0"/>
                <a:endCxn id="15" idx="7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8F813D4-191B-EB7C-18E9-0DF8117F37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2D49F7-8E73-B38B-79D0-A11A361B3D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/>
                </a:solidFill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DA9D04-9EBB-F013-48D8-C1F024BE1376}"/>
                </a:ext>
              </a:extLst>
            </p:cNvPr>
            <p:cNvCxnSpPr>
              <a:cxnSpLocks/>
              <a:stCxn id="6" idx="0"/>
              <a:endCxn id="15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21A5C8-586B-8823-5292-DCCE3460CC05}"/>
                </a:ext>
              </a:extLst>
            </p:cNvPr>
            <p:cNvCxnSpPr>
              <a:cxnSpLocks/>
              <a:stCxn id="6" idx="0"/>
              <a:endCxn id="16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81A3902-B61A-0353-C040-B774DE71812E}"/>
                </a:ext>
              </a:extLst>
            </p:cNvPr>
            <p:cNvCxnSpPr>
              <a:cxnSpLocks/>
              <a:stCxn id="6" idx="0"/>
              <a:endCxn id="41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BDB0824-64C8-8F93-B03E-495052A98793}"/>
                </a:ext>
              </a:extLst>
            </p:cNvPr>
            <p:cNvCxnSpPr>
              <a:cxnSpLocks/>
              <a:stCxn id="6" idx="0"/>
              <a:endCxn id="86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6B7D13-35A0-6644-A1B9-5466C0BBEE1F}"/>
                </a:ext>
              </a:extLst>
            </p:cNvPr>
            <p:cNvCxnSpPr>
              <a:cxnSpLocks/>
              <a:stCxn id="5" idx="0"/>
              <a:endCxn id="15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50422D2-EC76-1C19-3BD4-435ECAA65150}"/>
                </a:ext>
              </a:extLst>
            </p:cNvPr>
            <p:cNvCxnSpPr>
              <a:cxnSpLocks/>
              <a:stCxn id="5" idx="0"/>
              <a:endCxn id="16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0878684-26D3-8EE4-1889-1ACEEC2D8441}"/>
                </a:ext>
              </a:extLst>
            </p:cNvPr>
            <p:cNvCxnSpPr>
              <a:cxnSpLocks/>
              <a:stCxn id="5" idx="0"/>
              <a:endCxn id="87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A8581A2-666E-DB7A-4B10-2F587FF9E28F}"/>
                </a:ext>
              </a:extLst>
            </p:cNvPr>
            <p:cNvCxnSpPr>
              <a:cxnSpLocks/>
              <a:stCxn id="5" idx="0"/>
              <a:endCxn id="9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9EFA464-324A-657D-D1FB-7D58522CB1E9}"/>
              </a:ext>
            </a:extLst>
          </p:cNvPr>
          <p:cNvGrpSpPr/>
          <p:nvPr/>
        </p:nvGrpSpPr>
        <p:grpSpPr>
          <a:xfrm>
            <a:off x="4443688" y="4015328"/>
            <a:ext cx="3457700" cy="1359049"/>
            <a:chOff x="864982" y="3346224"/>
            <a:chExt cx="3457700" cy="1359049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EE6B3F44-7733-AA03-7AAD-BA7322C21673}"/>
                </a:ext>
              </a:extLst>
            </p:cNvPr>
            <p:cNvGrpSpPr/>
            <p:nvPr/>
          </p:nvGrpSpPr>
          <p:grpSpPr>
            <a:xfrm>
              <a:off x="864982" y="3346224"/>
              <a:ext cx="3457700" cy="1351010"/>
              <a:chOff x="773542" y="2260870"/>
              <a:chExt cx="3457700" cy="1351010"/>
            </a:xfrm>
          </p:grpSpPr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E4430522-71FE-AD07-7627-5E8799FD84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050244" y="3429000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AA568855-7625-8401-ACD1-9F08514ECF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>
                <a:off x="4048362" y="2260870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71C34AC-A4A3-2A2C-4877-AE2C69B9B886}"/>
                  </a:ext>
                </a:extLst>
              </p:cNvPr>
              <p:cNvCxnSpPr>
                <a:cxnSpLocks/>
                <a:stCxn id="149" idx="0"/>
                <a:endCxn id="150" idx="0"/>
              </p:cNvCxnSpPr>
              <p:nvPr/>
            </p:nvCxnSpPr>
            <p:spPr>
              <a:xfrm flipV="1">
                <a:off x="3141684" y="2443750"/>
                <a:ext cx="998118" cy="98525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DA12CF33-2024-A3ED-7110-AE327B6BF155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3039270" y="2453764"/>
                <a:ext cx="102414" cy="975236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0B90E99F-781A-DAE4-4EC3-5A9F8B2C157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2003395" y="2436995"/>
                <a:ext cx="1138289" cy="99200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C47EE6A-41F3-CEC0-A509-46691DB1E75B}"/>
                  </a:ext>
                </a:extLst>
              </p:cNvPr>
              <p:cNvCxnSpPr>
                <a:cxnSpLocks/>
                <a:stCxn id="149" idx="0"/>
              </p:cNvCxnSpPr>
              <p:nvPr/>
            </p:nvCxnSpPr>
            <p:spPr>
              <a:xfrm flipH="1" flipV="1">
                <a:off x="773542" y="2428956"/>
                <a:ext cx="2368142" cy="100004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18935B55-D049-528C-6BD4-074A4CB5C6E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472869" y="4522393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253EC0F6-67D6-C925-F1FE-C3FE4B3FB2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5028" y="4514354"/>
              <a:ext cx="182880" cy="18288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B7AE66F-15C1-ABBF-05BC-2A1F0C6E6D20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929640" y="3541092"/>
              <a:ext cx="976828" cy="97326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B96B1363-5FBD-2993-0991-A2D105D9E95E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H="1" flipV="1">
              <a:off x="1479909" y="3539118"/>
              <a:ext cx="426559" cy="97523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FEDBF4C0-6030-A0EC-858D-2D3CB2858409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1"/>
              <a:ext cx="123709" cy="96522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EB3EE-C64C-A8C7-3AB7-61444880EDBF}"/>
                </a:ext>
              </a:extLst>
            </p:cNvPr>
            <p:cNvCxnSpPr>
              <a:cxnSpLocks/>
              <a:stCxn id="140" idx="0"/>
            </p:cNvCxnSpPr>
            <p:nvPr/>
          </p:nvCxnSpPr>
          <p:spPr>
            <a:xfrm flipV="1">
              <a:off x="1906468" y="3549132"/>
              <a:ext cx="673976" cy="96522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68B9914-AF14-F57E-3B67-D870EB7BB592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929640" y="3541092"/>
              <a:ext cx="1634669" cy="98130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AF42458-8816-B6E1-4D0C-A32315F0A206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H="1" flipV="1">
              <a:off x="1479909" y="3539118"/>
              <a:ext cx="1084400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974B9CB3-4738-869D-D4C8-49430F18BBEC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566401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0D83C4F9-7B79-2706-D7B0-0D1FEAAA7D7E}"/>
                </a:ext>
              </a:extLst>
            </p:cNvPr>
            <p:cNvCxnSpPr>
              <a:cxnSpLocks/>
              <a:stCxn id="139" idx="0"/>
            </p:cNvCxnSpPr>
            <p:nvPr/>
          </p:nvCxnSpPr>
          <p:spPr>
            <a:xfrm flipV="1">
              <a:off x="2564309" y="3539118"/>
              <a:ext cx="1116667" cy="98327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3BA3C3E1-904A-D7C7-993C-9F7493EB9AE4}"/>
              </a:ext>
            </a:extLst>
          </p:cNvPr>
          <p:cNvSpPr txBox="1"/>
          <p:nvPr/>
        </p:nvSpPr>
        <p:spPr>
          <a:xfrm>
            <a:off x="5310930" y="5382416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A243A81-CA01-177C-128C-282FCD690CA0}"/>
              </a:ext>
            </a:extLst>
          </p:cNvPr>
          <p:cNvSpPr txBox="1"/>
          <p:nvPr/>
        </p:nvSpPr>
        <p:spPr>
          <a:xfrm>
            <a:off x="5993740" y="538241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CF177B3-B45E-4FE2-4493-4B77A4EC712C}"/>
              </a:ext>
            </a:extLst>
          </p:cNvPr>
          <p:cNvSpPr txBox="1"/>
          <p:nvPr/>
        </p:nvSpPr>
        <p:spPr>
          <a:xfrm>
            <a:off x="6645902" y="5382416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402EB4A-0015-7FBF-2E65-47B9BA7B14B7}"/>
              </a:ext>
            </a:extLst>
          </p:cNvPr>
          <p:cNvSpPr txBox="1"/>
          <p:nvPr/>
        </p:nvSpPr>
        <p:spPr>
          <a:xfrm>
            <a:off x="5294277" y="2463831"/>
            <a:ext cx="289119" cy="369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3B2226E-9AB7-6EBF-A690-DC051AB6DB9C}"/>
              </a:ext>
            </a:extLst>
          </p:cNvPr>
          <p:cNvSpPr txBox="1"/>
          <p:nvPr/>
        </p:nvSpPr>
        <p:spPr>
          <a:xfrm>
            <a:off x="5977087" y="2463831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0389AA18-8775-E4D7-1386-B8C51F5D9A0F}"/>
              </a:ext>
            </a:extLst>
          </p:cNvPr>
          <p:cNvSpPr txBox="1"/>
          <p:nvPr/>
        </p:nvSpPr>
        <p:spPr>
          <a:xfrm>
            <a:off x="6607381" y="2463798"/>
            <a:ext cx="331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15" name="Rectangle: Rounded Corners 214">
            <a:extLst>
              <a:ext uri="{FF2B5EF4-FFF2-40B4-BE49-F238E27FC236}">
                <a16:creationId xmlns:a16="http://schemas.microsoft.com/office/drawing/2014/main" id="{619C8786-30D3-3FA2-68F7-4A850C4416C5}"/>
              </a:ext>
            </a:extLst>
          </p:cNvPr>
          <p:cNvSpPr/>
          <p:nvPr/>
        </p:nvSpPr>
        <p:spPr>
          <a:xfrm>
            <a:off x="5067496" y="1849843"/>
            <a:ext cx="2192186" cy="1330944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Syndrome extraction circuit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BB85BA1-8A78-3570-FF4F-330CC17E1032}"/>
              </a:ext>
            </a:extLst>
          </p:cNvPr>
          <p:cNvGrpSpPr/>
          <p:nvPr/>
        </p:nvGrpSpPr>
        <p:grpSpPr>
          <a:xfrm>
            <a:off x="7026492" y="5481761"/>
            <a:ext cx="2755498" cy="484632"/>
            <a:chOff x="7026492" y="5481761"/>
            <a:chExt cx="2755498" cy="4846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A5F689-14E3-F449-F7A2-24B36FBD30DB}"/>
                </a:ext>
              </a:extLst>
            </p:cNvPr>
            <p:cNvSpPr txBox="1"/>
            <p:nvPr/>
          </p:nvSpPr>
          <p:spPr>
            <a:xfrm>
              <a:off x="8004900" y="5509461"/>
              <a:ext cx="17770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Z syndrome of E</a:t>
              </a: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E29829F-F7AF-F39A-5B96-5DE3799BAEA9}"/>
                </a:ext>
              </a:extLst>
            </p:cNvPr>
            <p:cNvSpPr/>
            <p:nvPr/>
          </p:nvSpPr>
          <p:spPr>
            <a:xfrm>
              <a:off x="7026492" y="548176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F6FAD7D-E7C9-713A-2EEC-FDCE7C0D2C59}"/>
              </a:ext>
            </a:extLst>
          </p:cNvPr>
          <p:cNvGrpSpPr/>
          <p:nvPr/>
        </p:nvGrpSpPr>
        <p:grpSpPr>
          <a:xfrm>
            <a:off x="6984814" y="2103325"/>
            <a:ext cx="2797176" cy="484632"/>
            <a:chOff x="6984814" y="2103325"/>
            <a:chExt cx="2797176" cy="4846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E6908D0-BAF0-39A7-5D51-7BD882C7B2AA}"/>
                </a:ext>
              </a:extLst>
            </p:cNvPr>
            <p:cNvSpPr txBox="1"/>
            <p:nvPr/>
          </p:nvSpPr>
          <p:spPr>
            <a:xfrm>
              <a:off x="7963222" y="2165038"/>
              <a:ext cx="18187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X syndrome of E</a:t>
              </a: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620D1B6-A0BF-3F4A-A6BF-71ED46CA5AFB}"/>
                </a:ext>
              </a:extLst>
            </p:cNvPr>
            <p:cNvSpPr/>
            <p:nvPr/>
          </p:nvSpPr>
          <p:spPr>
            <a:xfrm>
              <a:off x="6984814" y="2103325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86EBB36-FB66-364C-4115-F45CE202C85A}"/>
              </a:ext>
            </a:extLst>
          </p:cNvPr>
          <p:cNvSpPr/>
          <p:nvPr/>
        </p:nvSpPr>
        <p:spPr>
          <a:xfrm>
            <a:off x="10341935" y="3747080"/>
            <a:ext cx="1091688" cy="603117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shade val="1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r>
              <a:rPr lang="en-US" dirty="0"/>
              <a:t>Decoder</a:t>
            </a:r>
          </a:p>
          <a:p>
            <a:endParaRPr lang="en-US" dirty="0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9B0BD53C-1E21-9645-A62D-1F205FBBEA2B}"/>
              </a:ext>
            </a:extLst>
          </p:cNvPr>
          <p:cNvSpPr/>
          <p:nvPr/>
        </p:nvSpPr>
        <p:spPr>
          <a:xfrm rot="3359502">
            <a:off x="10004788" y="282823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C170139-8EE1-9698-8DA2-AC0C5C0B2CBA}"/>
              </a:ext>
            </a:extLst>
          </p:cNvPr>
          <p:cNvSpPr/>
          <p:nvPr/>
        </p:nvSpPr>
        <p:spPr>
          <a:xfrm rot="18240498" flipV="1">
            <a:off x="10004788" y="477548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5B5B36A-A349-258F-45BE-5D8C23BCFFD0}"/>
              </a:ext>
            </a:extLst>
          </p:cNvPr>
          <p:cNvSpPr/>
          <p:nvPr/>
        </p:nvSpPr>
        <p:spPr>
          <a:xfrm rot="10800000">
            <a:off x="9393905" y="378629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F2D21C-0147-DAF6-F635-FE0B5785DE1D}"/>
              </a:ext>
            </a:extLst>
          </p:cNvPr>
          <p:cNvSpPr txBox="1"/>
          <p:nvPr/>
        </p:nvSpPr>
        <p:spPr>
          <a:xfrm>
            <a:off x="7966397" y="3711693"/>
            <a:ext cx="1322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Correction of E</a:t>
            </a:r>
          </a:p>
        </p:txBody>
      </p: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B88731F-0FA9-B736-713D-707EBCAB3D1A}"/>
              </a:ext>
            </a:extLst>
          </p:cNvPr>
          <p:cNvGrpSpPr/>
          <p:nvPr/>
        </p:nvGrpSpPr>
        <p:grpSpPr>
          <a:xfrm>
            <a:off x="256999" y="5445841"/>
            <a:ext cx="1400936" cy="946374"/>
            <a:chOff x="2288888" y="3365818"/>
            <a:chExt cx="2317991" cy="1492147"/>
          </a:xfrm>
        </p:grpSpPr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8B4015AD-4A10-C407-16BD-F16B73DA80D5}"/>
                </a:ext>
              </a:extLst>
            </p:cNvPr>
            <p:cNvGrpSpPr/>
            <p:nvPr/>
          </p:nvGrpSpPr>
          <p:grpSpPr>
            <a:xfrm>
              <a:off x="2288888" y="3365818"/>
              <a:ext cx="2317991" cy="1265281"/>
              <a:chOff x="838200" y="3346224"/>
              <a:chExt cx="3484482" cy="1695503"/>
            </a:xfrm>
          </p:grpSpPr>
          <p:grpSp>
            <p:nvGrpSpPr>
              <p:cNvPr id="220" name="Group 219">
                <a:extLst>
                  <a:ext uri="{FF2B5EF4-FFF2-40B4-BE49-F238E27FC236}">
                    <a16:creationId xmlns:a16="http://schemas.microsoft.com/office/drawing/2014/main" id="{8E03BB54-AB10-432B-1C01-7C25D744AD4F}"/>
                  </a:ext>
                </a:extLst>
              </p:cNvPr>
              <p:cNvGrpSpPr/>
              <p:nvPr/>
            </p:nvGrpSpPr>
            <p:grpSpPr>
              <a:xfrm>
                <a:off x="838200" y="3346224"/>
                <a:ext cx="3484482" cy="1687464"/>
                <a:chOff x="746760" y="2260870"/>
                <a:chExt cx="3484482" cy="1687464"/>
              </a:xfrm>
            </p:grpSpPr>
            <p:sp>
              <p:nvSpPr>
                <p:cNvPr id="231" name="Oval 230">
                  <a:extLst>
                    <a:ext uri="{FF2B5EF4-FFF2-40B4-BE49-F238E27FC236}">
                      <a16:creationId xmlns:a16="http://schemas.microsoft.com/office/drawing/2014/main" id="{7C616A6D-D1DE-D4A2-1C82-28E2513D41D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6760" y="227285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2" name="Oval 231">
                  <a:extLst>
                    <a:ext uri="{FF2B5EF4-FFF2-40B4-BE49-F238E27FC236}">
                      <a16:creationId xmlns:a16="http://schemas.microsoft.com/office/drawing/2014/main" id="{585D67AD-A095-F2E2-D6FC-F47C4DDF318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297029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3" name="Oval 232">
                  <a:extLst>
                    <a:ext uri="{FF2B5EF4-FFF2-40B4-BE49-F238E27FC236}">
                      <a16:creationId xmlns:a16="http://schemas.microsoft.com/office/drawing/2014/main" id="{AA518FB5-5CA3-AE51-9481-CA1034B77B8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1847297" y="2280897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4" name="Oval 233">
                  <a:extLst>
                    <a:ext uri="{FF2B5EF4-FFF2-40B4-BE49-F238E27FC236}">
                      <a16:creationId xmlns:a16="http://schemas.microsoft.com/office/drawing/2014/main" id="{0D9C729C-BC77-4BED-0101-74B75026AD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397564" y="228089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5" name="Oval 234">
                  <a:extLst>
                    <a:ext uri="{FF2B5EF4-FFF2-40B4-BE49-F238E27FC236}">
                      <a16:creationId xmlns:a16="http://schemas.microsoft.com/office/drawing/2014/main" id="{DAA63F46-794E-D6AF-6F09-91B406372EA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2947830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97B123F4-1241-D07B-1BB6-E5D7F609A7B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3130710" y="3765454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CF5D1263-CE18-F4C4-BFCD-C8CCEDF847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3498096" y="227088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38" name="Oval 237">
                  <a:extLst>
                    <a:ext uri="{FF2B5EF4-FFF2-40B4-BE49-F238E27FC236}">
                      <a16:creationId xmlns:a16="http://schemas.microsoft.com/office/drawing/2014/main" id="{C750F5D9-ED38-7587-57A2-FC2C05FA7AE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048362" y="2260870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 w="12700"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239" name="Straight Connector 238">
                  <a:extLst>
                    <a:ext uri="{FF2B5EF4-FFF2-40B4-BE49-F238E27FC236}">
                      <a16:creationId xmlns:a16="http://schemas.microsoft.com/office/drawing/2014/main" id="{101AA7C9-5FC4-24CC-626F-C6CE81F6D111}"/>
                    </a:ext>
                  </a:extLst>
                </p:cNvPr>
                <p:cNvCxnSpPr>
                  <a:cxnSpLocks/>
                  <a:stCxn id="236" idx="0"/>
                  <a:endCxn id="238" idx="0"/>
                </p:cNvCxnSpPr>
                <p:nvPr/>
              </p:nvCxnSpPr>
              <p:spPr>
                <a:xfrm flipV="1">
                  <a:off x="3222150" y="2443750"/>
                  <a:ext cx="917652" cy="1321704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0" name="Straight Connector 239">
                  <a:extLst>
                    <a:ext uri="{FF2B5EF4-FFF2-40B4-BE49-F238E27FC236}">
                      <a16:creationId xmlns:a16="http://schemas.microsoft.com/office/drawing/2014/main" id="{6DCB32EC-69EB-0278-70ED-3E4A481677F3}"/>
                    </a:ext>
                  </a:extLst>
                </p:cNvPr>
                <p:cNvCxnSpPr>
                  <a:cxnSpLocks/>
                  <a:stCxn id="236" idx="0"/>
                  <a:endCxn id="235" idx="0"/>
                </p:cNvCxnSpPr>
                <p:nvPr/>
              </p:nvCxnSpPr>
              <p:spPr>
                <a:xfrm flipH="1" flipV="1">
                  <a:off x="3039270" y="2453764"/>
                  <a:ext cx="182880" cy="131169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Straight Connector 240">
                  <a:extLst>
                    <a:ext uri="{FF2B5EF4-FFF2-40B4-BE49-F238E27FC236}">
                      <a16:creationId xmlns:a16="http://schemas.microsoft.com/office/drawing/2014/main" id="{0D76A581-775D-E9AF-E592-FFB67C714E7E}"/>
                    </a:ext>
                  </a:extLst>
                </p:cNvPr>
                <p:cNvCxnSpPr>
                  <a:cxnSpLocks/>
                  <a:stCxn id="236" idx="0"/>
                  <a:endCxn id="233" idx="1"/>
                </p:cNvCxnSpPr>
                <p:nvPr/>
              </p:nvCxnSpPr>
              <p:spPr>
                <a:xfrm flipH="1" flipV="1">
                  <a:off x="2003395" y="2436995"/>
                  <a:ext cx="1218755" cy="132845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2" name="Straight Connector 241">
                  <a:extLst>
                    <a:ext uri="{FF2B5EF4-FFF2-40B4-BE49-F238E27FC236}">
                      <a16:creationId xmlns:a16="http://schemas.microsoft.com/office/drawing/2014/main" id="{75ABA3B0-5F3E-D54D-1BFD-3B703E620D3E}"/>
                    </a:ext>
                  </a:extLst>
                </p:cNvPr>
                <p:cNvCxnSpPr>
                  <a:cxnSpLocks/>
                  <a:stCxn id="236" idx="0"/>
                  <a:endCxn id="231" idx="7"/>
                </p:cNvCxnSpPr>
                <p:nvPr/>
              </p:nvCxnSpPr>
              <p:spPr>
                <a:xfrm flipH="1" flipV="1">
                  <a:off x="773542" y="2428956"/>
                  <a:ext cx="2448608" cy="1336498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573C8A4E-60A1-FCE2-74DB-DB69564D9F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553335" y="4858847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10B2591C-5F74-C327-5693-488011D1BE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895494" y="4850808"/>
                <a:ext cx="182880" cy="18288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73D0A6FA-6ED7-D6A3-1C2B-433688037627}"/>
                  </a:ext>
                </a:extLst>
              </p:cNvPr>
              <p:cNvCxnSpPr>
                <a:cxnSpLocks/>
                <a:stCxn id="222" idx="0"/>
                <a:endCxn id="231" idx="0"/>
              </p:cNvCxnSpPr>
              <p:nvPr/>
            </p:nvCxnSpPr>
            <p:spPr>
              <a:xfrm flipH="1" flipV="1">
                <a:off x="929640" y="3541092"/>
                <a:ext cx="1057294" cy="1309716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6C792D88-5050-203A-7717-B37B43DF0044}"/>
                  </a:ext>
                </a:extLst>
              </p:cNvPr>
              <p:cNvCxnSpPr>
                <a:cxnSpLocks/>
                <a:stCxn id="222" idx="0"/>
                <a:endCxn id="232" idx="0"/>
              </p:cNvCxnSpPr>
              <p:nvPr/>
            </p:nvCxnSpPr>
            <p:spPr>
              <a:xfrm flipH="1" flipV="1">
                <a:off x="1479909" y="3539118"/>
                <a:ext cx="507025" cy="1311690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CEA6A5DE-8D9F-685D-5DDD-9077325B2AAA}"/>
                  </a:ext>
                </a:extLst>
              </p:cNvPr>
              <p:cNvCxnSpPr>
                <a:cxnSpLocks/>
                <a:stCxn id="222" idx="0"/>
                <a:endCxn id="233" idx="0"/>
              </p:cNvCxnSpPr>
              <p:nvPr/>
            </p:nvCxnSpPr>
            <p:spPr>
              <a:xfrm flipV="1">
                <a:off x="1986934" y="3549131"/>
                <a:ext cx="43243" cy="1301677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C961BA5C-60FF-FE16-A11B-E67EAF6022A6}"/>
                  </a:ext>
                </a:extLst>
              </p:cNvPr>
              <p:cNvCxnSpPr>
                <a:cxnSpLocks/>
                <a:stCxn id="222" idx="0"/>
                <a:endCxn id="234" idx="0"/>
              </p:cNvCxnSpPr>
              <p:nvPr/>
            </p:nvCxnSpPr>
            <p:spPr>
              <a:xfrm flipV="1">
                <a:off x="1986934" y="3549132"/>
                <a:ext cx="593510" cy="1301676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3BC9B11B-8723-312C-9477-0047AB7A0CE3}"/>
                  </a:ext>
                </a:extLst>
              </p:cNvPr>
              <p:cNvCxnSpPr>
                <a:cxnSpLocks/>
                <a:stCxn id="221" idx="0"/>
                <a:endCxn id="231" idx="0"/>
              </p:cNvCxnSpPr>
              <p:nvPr/>
            </p:nvCxnSpPr>
            <p:spPr>
              <a:xfrm flipH="1" flipV="1">
                <a:off x="929640" y="3541092"/>
                <a:ext cx="1715135" cy="1317755"/>
              </a:xfrm>
              <a:prstGeom prst="line">
                <a:avLst/>
              </a:prstGeom>
              <a:ln w="12700">
                <a:solidFill>
                  <a:schemeClr val="accent1"/>
                </a:solidFill>
                <a:prstDash val="lg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18E1A142-C794-D053-4519-DEBB2576B55F}"/>
                  </a:ext>
                </a:extLst>
              </p:cNvPr>
              <p:cNvCxnSpPr>
                <a:cxnSpLocks/>
                <a:stCxn id="221" idx="0"/>
                <a:endCxn id="232" idx="0"/>
              </p:cNvCxnSpPr>
              <p:nvPr/>
            </p:nvCxnSpPr>
            <p:spPr>
              <a:xfrm flipH="1" flipV="1">
                <a:off x="1479909" y="3539118"/>
                <a:ext cx="1164866" cy="131972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561C3AA8-24B0-D18E-7279-061AE52E0AAF}"/>
                  </a:ext>
                </a:extLst>
              </p:cNvPr>
              <p:cNvCxnSpPr>
                <a:cxnSpLocks/>
                <a:stCxn id="221" idx="0"/>
                <a:endCxn id="235" idx="0"/>
              </p:cNvCxnSpPr>
              <p:nvPr/>
            </p:nvCxnSpPr>
            <p:spPr>
              <a:xfrm flipV="1">
                <a:off x="2644775" y="3539118"/>
                <a:ext cx="485935" cy="1319729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FFB9827A-5D3A-BCA7-0207-2CBD17351A4C}"/>
                  </a:ext>
                </a:extLst>
              </p:cNvPr>
              <p:cNvCxnSpPr>
                <a:cxnSpLocks/>
                <a:stCxn id="221" idx="0"/>
                <a:endCxn id="237" idx="0"/>
              </p:cNvCxnSpPr>
              <p:nvPr/>
            </p:nvCxnSpPr>
            <p:spPr>
              <a:xfrm flipV="1">
                <a:off x="2644775" y="3539118"/>
                <a:ext cx="1036201" cy="1319729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46AFC2D6-617D-8533-94E9-B47D44F1C51C}"/>
                </a:ext>
              </a:extLst>
            </p:cNvPr>
            <p:cNvGrpSpPr/>
            <p:nvPr/>
          </p:nvGrpSpPr>
          <p:grpSpPr>
            <a:xfrm>
              <a:off x="2954690" y="4499486"/>
              <a:ext cx="229266" cy="358479"/>
              <a:chOff x="7212542" y="5053913"/>
              <a:chExt cx="344640" cy="480370"/>
            </a:xfrm>
          </p:grpSpPr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FE2A13F5-24A4-1D89-F7CC-444EAB733B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18" name="Straight Arrow Connector 217">
                <a:extLst>
                  <a:ext uri="{FF2B5EF4-FFF2-40B4-BE49-F238E27FC236}">
                    <a16:creationId xmlns:a16="http://schemas.microsoft.com/office/drawing/2014/main" id="{489BE501-21CD-A7FA-D54B-1FE609A2E3F5}"/>
                  </a:ext>
                </a:extLst>
              </p:cNvPr>
              <p:cNvCxnSpPr>
                <a:cxnSpLocks/>
                <a:stCxn id="219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9" name="Chord 218">
                <a:extLst>
                  <a:ext uri="{FF2B5EF4-FFF2-40B4-BE49-F238E27FC236}">
                    <a16:creationId xmlns:a16="http://schemas.microsoft.com/office/drawing/2014/main" id="{0E10B74A-B06D-77D1-3944-76F4B65D0750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C80769AD-3C8B-F12F-6C8B-7538C00F349C}"/>
                </a:ext>
              </a:extLst>
            </p:cNvPr>
            <p:cNvGrpSpPr/>
            <p:nvPr/>
          </p:nvGrpSpPr>
          <p:grpSpPr>
            <a:xfrm>
              <a:off x="3382406" y="4492532"/>
              <a:ext cx="229266" cy="358479"/>
              <a:chOff x="7212542" y="5053913"/>
              <a:chExt cx="344640" cy="480370"/>
            </a:xfrm>
          </p:grpSpPr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10AA693C-C1A5-C991-6425-77B54E4A0A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12" name="Straight Arrow Connector 211">
                <a:extLst>
                  <a:ext uri="{FF2B5EF4-FFF2-40B4-BE49-F238E27FC236}">
                    <a16:creationId xmlns:a16="http://schemas.microsoft.com/office/drawing/2014/main" id="{61735857-A8B9-24C9-3853-FA6BAE05CA26}"/>
                  </a:ext>
                </a:extLst>
              </p:cNvPr>
              <p:cNvCxnSpPr>
                <a:cxnSpLocks/>
                <a:stCxn id="213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Chord 212">
                <a:extLst>
                  <a:ext uri="{FF2B5EF4-FFF2-40B4-BE49-F238E27FC236}">
                    <a16:creationId xmlns:a16="http://schemas.microsoft.com/office/drawing/2014/main" id="{86DC5F5C-CDEB-5819-7716-6AB7CA4BFD3D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F314B1B-21C5-99D2-F9DB-421C9A7533C4}"/>
                </a:ext>
              </a:extLst>
            </p:cNvPr>
            <p:cNvGrpSpPr/>
            <p:nvPr/>
          </p:nvGrpSpPr>
          <p:grpSpPr>
            <a:xfrm>
              <a:off x="3845159" y="4483687"/>
              <a:ext cx="229266" cy="358479"/>
              <a:chOff x="7212542" y="5053913"/>
              <a:chExt cx="344640" cy="48037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26FE52CC-C37F-3446-6F7B-9D05B6335E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12542" y="5053913"/>
                <a:ext cx="344640" cy="35273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2700" dirty="0"/>
              </a:p>
            </p:txBody>
          </p:sp>
          <p:cxnSp>
            <p:nvCxnSpPr>
              <p:cNvPr id="209" name="Straight Arrow Connector 208">
                <a:extLst>
                  <a:ext uri="{FF2B5EF4-FFF2-40B4-BE49-F238E27FC236}">
                    <a16:creationId xmlns:a16="http://schemas.microsoft.com/office/drawing/2014/main" id="{91FC3364-43D1-4B2D-56E2-5351E77D8D28}"/>
                  </a:ext>
                </a:extLst>
              </p:cNvPr>
              <p:cNvCxnSpPr>
                <a:cxnSpLocks/>
                <a:stCxn id="210" idx="2"/>
              </p:cNvCxnSpPr>
              <p:nvPr/>
            </p:nvCxnSpPr>
            <p:spPr>
              <a:xfrm flipV="1">
                <a:off x="7389231" y="5152854"/>
                <a:ext cx="91508" cy="16812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0" name="Chord 209">
                <a:extLst>
                  <a:ext uri="{FF2B5EF4-FFF2-40B4-BE49-F238E27FC236}">
                    <a16:creationId xmlns:a16="http://schemas.microsoft.com/office/drawing/2014/main" id="{5DCC0E98-3CC7-79CC-3E56-DC83F242EE49}"/>
                  </a:ext>
                </a:extLst>
              </p:cNvPr>
              <p:cNvSpPr/>
              <p:nvPr/>
            </p:nvSpPr>
            <p:spPr>
              <a:xfrm rot="16200000">
                <a:off x="7177051" y="5154151"/>
                <a:ext cx="424358" cy="335905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</p:grpSp>
      </p:grpSp>
      <p:pic>
        <p:nvPicPr>
          <p:cNvPr id="243" name="Picture 242">
            <a:extLst>
              <a:ext uri="{FF2B5EF4-FFF2-40B4-BE49-F238E27FC236}">
                <a16:creationId xmlns:a16="http://schemas.microsoft.com/office/drawing/2014/main" id="{089D3493-4276-BEB5-B68F-ECA3151CB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160" r="65781"/>
          <a:stretch/>
        </p:blipFill>
        <p:spPr>
          <a:xfrm>
            <a:off x="1746649" y="5249413"/>
            <a:ext cx="1149979" cy="1176683"/>
          </a:xfrm>
          <a:prstGeom prst="rect">
            <a:avLst/>
          </a:prstGeom>
        </p:spPr>
      </p:pic>
      <p:sp>
        <p:nvSpPr>
          <p:cNvPr id="244" name="TextBox 243">
            <a:extLst>
              <a:ext uri="{FF2B5EF4-FFF2-40B4-BE49-F238E27FC236}">
                <a16:creationId xmlns:a16="http://schemas.microsoft.com/office/drawing/2014/main" id="{E78B56E4-E89D-D86E-54DE-F189FA25E36D}"/>
              </a:ext>
            </a:extLst>
          </p:cNvPr>
          <p:cNvSpPr txBox="1"/>
          <p:nvPr/>
        </p:nvSpPr>
        <p:spPr>
          <a:xfrm>
            <a:off x="517458" y="6338385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circuit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A58EC0AE-A73D-E14C-A79B-BD9CCC65C9D0}"/>
              </a:ext>
            </a:extLst>
          </p:cNvPr>
          <p:cNvSpPr txBox="1"/>
          <p:nvPr/>
        </p:nvSpPr>
        <p:spPr>
          <a:xfrm>
            <a:off x="1958571" y="6338385"/>
            <a:ext cx="79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layout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15BB55E0-59A9-6CF2-33C7-AF5D651877F0}"/>
              </a:ext>
            </a:extLst>
          </p:cNvPr>
          <p:cNvGrpSpPr/>
          <p:nvPr/>
        </p:nvGrpSpPr>
        <p:grpSpPr>
          <a:xfrm>
            <a:off x="563577" y="1817545"/>
            <a:ext cx="1034879" cy="1245844"/>
            <a:chOff x="383476" y="1835070"/>
            <a:chExt cx="1034879" cy="12458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D81C97B-1C1F-A362-1454-BDACDC48CE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3476" y="2188354"/>
              <a:ext cx="1034879" cy="892560"/>
              <a:chOff x="11904540" y="6339017"/>
              <a:chExt cx="4331151" cy="3735522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0B652535-E4A6-85DA-1057-3310379EB0A7}"/>
                  </a:ext>
                </a:extLst>
              </p:cNvPr>
              <p:cNvGrpSpPr/>
              <p:nvPr/>
            </p:nvGrpSpPr>
            <p:grpSpPr>
              <a:xfrm>
                <a:off x="15834368" y="8967345"/>
                <a:ext cx="282263" cy="1107194"/>
                <a:chOff x="7626340" y="4978457"/>
                <a:chExt cx="188175" cy="738129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8E3FEF1C-744E-C3F7-0555-2E6443DEBAF5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34113" y="4978457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8AA46197-886B-20DA-D348-243631DE6E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B61D6503-D414-4869-7ECF-7D7CFE0EC0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55AF24BC-3CA0-3EF8-7389-03103DB39733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5540325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A3265ED3-DB91-7EA3-CC3A-24C3D84E641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A0DEDA1C-0817-B27D-2C7F-7823BADC06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28499E-8EE1-4EA7-0EF4-63D3FF74F0DA}"/>
                  </a:ext>
                </a:extLst>
              </p:cNvPr>
              <p:cNvGrpSpPr/>
              <p:nvPr/>
            </p:nvGrpSpPr>
            <p:grpSpPr>
              <a:xfrm>
                <a:off x="15815928" y="6348163"/>
                <a:ext cx="289043" cy="1969152"/>
                <a:chOff x="7614047" y="3232336"/>
                <a:chExt cx="192695" cy="1312768"/>
              </a:xfrm>
            </p:grpSpPr>
            <p:grpSp>
              <p:nvGrpSpPr>
                <p:cNvPr id="95" name="Group 94">
                  <a:extLst>
                    <a:ext uri="{FF2B5EF4-FFF2-40B4-BE49-F238E27FC236}">
                      <a16:creationId xmlns:a16="http://schemas.microsoft.com/office/drawing/2014/main" id="{329EFF2A-B1B8-CFE5-3CFF-57667539B8B7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232336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3" name="Oval 112">
                    <a:extLst>
                      <a:ext uri="{FF2B5EF4-FFF2-40B4-BE49-F238E27FC236}">
                        <a16:creationId xmlns:a16="http://schemas.microsoft.com/office/drawing/2014/main" id="{35B858D9-5897-5F6F-DCB2-A19D6944856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0394F26-DF02-BB01-48F1-AE1F80028E8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06863550-DD67-5605-737B-5F5C671D006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815079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1" name="Oval 110">
                    <a:extLst>
                      <a:ext uri="{FF2B5EF4-FFF2-40B4-BE49-F238E27FC236}">
                        <a16:creationId xmlns:a16="http://schemas.microsoft.com/office/drawing/2014/main" id="{A87AFC70-82DA-6780-C7B8-9A4977FF6E1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70DAF404-5406-EE39-AF0D-57364C40707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5A6FEB31-765F-A542-BD6A-70B3487F55E6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4368843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8CD5C848-07FF-7EA1-5F10-083AE773F7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EC9BABEF-0803-67FF-4D7E-17899AEDD12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0158A0E1-1FE5-4B0F-6899-AF769038A50B}"/>
                  </a:ext>
                </a:extLst>
              </p:cNvPr>
              <p:cNvGrpSpPr/>
              <p:nvPr/>
            </p:nvGrpSpPr>
            <p:grpSpPr>
              <a:xfrm>
                <a:off x="12476556" y="8953268"/>
                <a:ext cx="2450066" cy="1121058"/>
                <a:chOff x="5387799" y="4969073"/>
                <a:chExt cx="1633377" cy="747372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F096A61-7153-E7A4-4DC9-52FC20F5038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497514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8765B0FC-DFB1-A258-99D1-C44687C7E71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499562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5075AB31-2AC3-3068-EB66-3A616B24DE2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553701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C8B590D2-9AF3-242C-921E-AC888C03BE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555749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8EEF5F10-65E6-9C33-E214-3D3B90CA5A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4969073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974763B9-4E7D-26AA-97DB-3213BFE57E5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4989552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AE068A46-BC2B-DDD6-CAFF-894CA7BEA3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5530942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9A687964-32EB-3A46-C7B2-710C37DBE8F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5551421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D42CCC6-0ED8-570F-E0C7-6D4743F3C8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497831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2" name="Oval 91">
                  <a:extLst>
                    <a:ext uri="{FF2B5EF4-FFF2-40B4-BE49-F238E27FC236}">
                      <a16:creationId xmlns:a16="http://schemas.microsoft.com/office/drawing/2014/main" id="{169D2229-E251-59D9-AE1B-598BDD6051E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499879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16BBA85A-25D6-23C8-B26E-75D956EAECD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554018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4" name="Oval 93">
                  <a:extLst>
                    <a:ext uri="{FF2B5EF4-FFF2-40B4-BE49-F238E27FC236}">
                      <a16:creationId xmlns:a16="http://schemas.microsoft.com/office/drawing/2014/main" id="{F7B183FE-ADD0-9533-9771-1CB75202AF0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556066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0EE3E15B-48D0-1168-397D-96E4C8C85823}"/>
                  </a:ext>
                </a:extLst>
              </p:cNvPr>
              <p:cNvGrpSpPr/>
              <p:nvPr/>
            </p:nvGrpSpPr>
            <p:grpSpPr>
              <a:xfrm>
                <a:off x="12476555" y="6339017"/>
                <a:ext cx="2450066" cy="1998777"/>
                <a:chOff x="5387798" y="3226239"/>
                <a:chExt cx="1633377" cy="1332518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5ECC78CD-A367-BB80-4E3C-B7898699DE0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437932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59C32183-7546-AAA1-E19E-95AC6DDBEF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C56551B4-75F7-F3A2-D873-70AB9544544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66C594F-C6E4-1F6B-163B-DD98CC3D4CE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7997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F7FCADB1-EA77-B6C5-E8C0-F9BD5D5F86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93B6D00-C874-8785-FAAC-9C440847B0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951BEA3-E246-2D03-9A22-17526400C610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23231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1463C6A3-6041-9867-6A6B-88390F9C5F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3E562CD8-F5D7-2ACA-8490-9833A134E1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BAD3866C-E281-2A12-05E3-A1BC049D0471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4373254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3" name="Oval 72">
                    <a:extLst>
                      <a:ext uri="{FF2B5EF4-FFF2-40B4-BE49-F238E27FC236}">
                        <a16:creationId xmlns:a16="http://schemas.microsoft.com/office/drawing/2014/main" id="{188AD830-FEAC-5947-DDDC-B024CB472B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87701CBB-08A9-0748-EDC3-352E01D66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8B5C845-C0CD-DF22-DBF1-FD9FD88347B4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793667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1" name="Oval 70">
                    <a:extLst>
                      <a:ext uri="{FF2B5EF4-FFF2-40B4-BE49-F238E27FC236}">
                        <a16:creationId xmlns:a16="http://schemas.microsoft.com/office/drawing/2014/main" id="{9686218A-5E2C-42EA-2060-2082E8E1382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2" name="Oval 71">
                    <a:extLst>
                      <a:ext uri="{FF2B5EF4-FFF2-40B4-BE49-F238E27FC236}">
                        <a16:creationId xmlns:a16="http://schemas.microsoft.com/office/drawing/2014/main" id="{2B3557AA-7332-8166-86C6-662DEA34D9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40CFF3E1-0CCC-AF02-6541-38CA9E24DA5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2262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0B1E3A5D-6E34-4BA9-A20E-DBCB8F26A23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B8E4DC05-E767-29F6-4692-D9874201BB2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1D1AA1A6-4C71-6953-A7DE-CC0F975EE6B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438249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BDD41114-2BDE-5F57-F484-CD64703F946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8" name="Oval 67">
                    <a:extLst>
                      <a:ext uri="{FF2B5EF4-FFF2-40B4-BE49-F238E27FC236}">
                        <a16:creationId xmlns:a16="http://schemas.microsoft.com/office/drawing/2014/main" id="{0C041C4F-0650-D616-6324-EB3AFC4429B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B566E566-34EF-8239-07EC-A01A3C08B85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80290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6602DB4C-E8D0-87F0-E32A-4040C7F5932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694AE0BB-643B-F70F-BC9A-A631FB7546A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6855D985-4893-5365-1B68-398DDDCC8DAD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23548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28D0050-D879-AA66-C683-8B74C9367C7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8F766D3D-3A5B-D009-A28B-7FA54196C85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3B897012-6B65-CC91-7BB2-5BF84BE1E6B9}"/>
                  </a:ext>
                </a:extLst>
              </p:cNvPr>
              <p:cNvGrpSpPr/>
              <p:nvPr/>
            </p:nvGrpSpPr>
            <p:grpSpPr>
              <a:xfrm>
                <a:off x="12071355" y="7323217"/>
                <a:ext cx="3828750" cy="1866296"/>
                <a:chOff x="5117665" y="3882372"/>
                <a:chExt cx="2552500" cy="1244197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B8F66F0-C691-F120-C3C4-DB054BD7378D}"/>
                    </a:ext>
                  </a:extLst>
                </p:cNvPr>
                <p:cNvSpPr/>
                <p:nvPr/>
              </p:nvSpPr>
              <p:spPr>
                <a:xfrm rot="16200000" flipH="1">
                  <a:off x="5028594" y="4779035"/>
                  <a:ext cx="649348" cy="45719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DD98E6BC-4218-71CA-44F9-BC340C83A385}"/>
                    </a:ext>
                  </a:extLst>
                </p:cNvPr>
                <p:cNvSpPr/>
                <p:nvPr/>
              </p:nvSpPr>
              <p:spPr>
                <a:xfrm rot="16200000" flipH="1">
                  <a:off x="4629765" y="4370272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753C2065-C0AE-3B93-191C-04BEDAF8AD85}"/>
                    </a:ext>
                  </a:extLst>
                </p:cNvPr>
                <p:cNvSpPr/>
                <p:nvPr/>
              </p:nvSpPr>
              <p:spPr>
                <a:xfrm flipH="1">
                  <a:off x="5485322" y="4568806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47B10BE-D55D-3E9A-1257-348CAC24490F}"/>
                  </a:ext>
                </a:extLst>
              </p:cNvPr>
              <p:cNvGrpSpPr/>
              <p:nvPr/>
            </p:nvGrpSpPr>
            <p:grpSpPr>
              <a:xfrm>
                <a:off x="12506470" y="6503714"/>
                <a:ext cx="3729221" cy="2689739"/>
                <a:chOff x="1900454" y="3342299"/>
                <a:chExt cx="2486147" cy="1793159"/>
              </a:xfrm>
            </p:grpSpPr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2187F2F-FAFB-EA68-D4A2-489B160EA071}"/>
                    </a:ext>
                  </a:extLst>
                </p:cNvPr>
                <p:cNvSpPr txBox="1"/>
                <p:nvPr/>
              </p:nvSpPr>
              <p:spPr>
                <a:xfrm>
                  <a:off x="4096611" y="4534109"/>
                  <a:ext cx="289990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27D3989-6A41-7137-FAE0-ED57E354178D}"/>
                    </a:ext>
                  </a:extLst>
                </p:cNvPr>
                <p:cNvSpPr txBox="1"/>
                <p:nvPr/>
              </p:nvSpPr>
              <p:spPr>
                <a:xfrm>
                  <a:off x="3042989" y="3506318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2D02800B-DB57-FBE0-796D-A5B6C73A9002}"/>
                    </a:ext>
                  </a:extLst>
                </p:cNvPr>
                <p:cNvSpPr txBox="1"/>
                <p:nvPr/>
              </p:nvSpPr>
              <p:spPr>
                <a:xfrm>
                  <a:off x="1900454" y="3342299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DE41D1C4-45AD-428A-1813-A62C490E7D3E}"/>
                  </a:ext>
                </a:extLst>
              </p:cNvPr>
              <p:cNvGrpSpPr/>
              <p:nvPr/>
            </p:nvGrpSpPr>
            <p:grpSpPr>
              <a:xfrm>
                <a:off x="11904540" y="6833939"/>
                <a:ext cx="3826940" cy="2915526"/>
                <a:chOff x="1499167" y="3562450"/>
                <a:chExt cx="2551293" cy="1943684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89C2B2B-2CC8-6F93-1091-3167CF229FC4}"/>
                    </a:ext>
                  </a:extLst>
                </p:cNvPr>
                <p:cNvSpPr txBox="1"/>
                <p:nvPr/>
              </p:nvSpPr>
              <p:spPr>
                <a:xfrm>
                  <a:off x="3831711" y="4904785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89C39E11-6F33-2472-BAE1-B01BFF43C553}"/>
                    </a:ext>
                  </a:extLst>
                </p:cNvPr>
                <p:cNvSpPr txBox="1"/>
                <p:nvPr/>
              </p:nvSpPr>
              <p:spPr>
                <a:xfrm>
                  <a:off x="1586442" y="4144428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2A0EB48-B721-2E08-A382-F832BBEA570A}"/>
                    </a:ext>
                  </a:extLst>
                </p:cNvPr>
                <p:cNvSpPr txBox="1"/>
                <p:nvPr/>
              </p:nvSpPr>
              <p:spPr>
                <a:xfrm>
                  <a:off x="1499167" y="3562450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CA309993-5D13-A91F-E08E-19BCD76A5EB6}"/>
                  </a:ext>
                </a:extLst>
              </p:cNvPr>
              <p:cNvGrpSpPr/>
              <p:nvPr/>
            </p:nvGrpSpPr>
            <p:grpSpPr>
              <a:xfrm>
                <a:off x="12668163" y="6612517"/>
                <a:ext cx="3277265" cy="2493770"/>
                <a:chOff x="3012374" y="5122253"/>
                <a:chExt cx="3277265" cy="2493770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E727A7AD-238E-9E66-D704-841A39747438}"/>
                    </a:ext>
                  </a:extLst>
                </p:cNvPr>
                <p:cNvGrpSpPr/>
                <p:nvPr/>
              </p:nvGrpSpPr>
              <p:grpSpPr>
                <a:xfrm>
                  <a:off x="3012374" y="5122253"/>
                  <a:ext cx="3277265" cy="2493770"/>
                  <a:chOff x="5515537" y="3408572"/>
                  <a:chExt cx="2184843" cy="1662513"/>
                </a:xfrm>
              </p:grpSpPr>
              <p:grpSp>
                <p:nvGrpSpPr>
                  <p:cNvPr id="40" name="Group 39">
                    <a:extLst>
                      <a:ext uri="{FF2B5EF4-FFF2-40B4-BE49-F238E27FC236}">
                        <a16:creationId xmlns:a16="http://schemas.microsoft.com/office/drawing/2014/main" id="{D6AAE396-1282-4837-1A7C-DEB9155C86A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6406541" y="2517568"/>
                    <a:ext cx="402836" cy="2184843"/>
                    <a:chOff x="7968339" y="1594485"/>
                    <a:chExt cx="402836" cy="2184843"/>
                  </a:xfrm>
                </p:grpSpPr>
                <p:sp>
                  <p:nvSpPr>
                    <p:cNvPr id="43" name="Freeform: Shape 42">
                      <a:extLst>
                        <a:ext uri="{FF2B5EF4-FFF2-40B4-BE49-F238E27FC236}">
                          <a16:creationId xmlns:a16="http://schemas.microsoft.com/office/drawing/2014/main" id="{E7F1B9BD-FF63-0B41-67F3-3BDA89A8C1F6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926618" y="1936895"/>
                      <a:ext cx="759844" cy="129268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44" name="Freeform: Shape 43">
                      <a:extLst>
                        <a:ext uri="{FF2B5EF4-FFF2-40B4-BE49-F238E27FC236}">
                          <a16:creationId xmlns:a16="http://schemas.microsoft.com/office/drawing/2014/main" id="{A6513DA5-D9AA-6312-FE08-CA990DEEB012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077335" y="2485489"/>
                      <a:ext cx="2184843" cy="402836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/>
                    </a:p>
                  </p:txBody>
                </p:sp>
              </p:grpSp>
              <p:sp>
                <p:nvSpPr>
                  <p:cNvPr id="42" name="Freeform: Shape 41">
                    <a:extLst>
                      <a:ext uri="{FF2B5EF4-FFF2-40B4-BE49-F238E27FC236}">
                        <a16:creationId xmlns:a16="http://schemas.microsoft.com/office/drawing/2014/main" id="{EDBD4BA0-76F3-D518-2F06-5F80ADF69E7A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902925" y="4324724"/>
                    <a:ext cx="1234261" cy="258461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7884499-7F37-DBFD-71BB-E009F38EB6FF}"/>
                    </a:ext>
                  </a:extLst>
                </p:cNvPr>
                <p:cNvSpPr/>
                <p:nvPr/>
              </p:nvSpPr>
              <p:spPr>
                <a:xfrm flipH="1">
                  <a:off x="3986761" y="5301289"/>
                  <a:ext cx="2226237" cy="40017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0CAE9383-4C19-6EF9-89C3-C3F614293886}"/>
                </a:ext>
              </a:extLst>
            </p:cNvPr>
            <p:cNvSpPr txBox="1"/>
            <p:nvPr/>
          </p:nvSpPr>
          <p:spPr>
            <a:xfrm>
              <a:off x="605014" y="183507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cxnSp>
        <p:nvCxnSpPr>
          <p:cNvPr id="289" name="Straight Arrow Connector 288">
            <a:extLst>
              <a:ext uri="{FF2B5EF4-FFF2-40B4-BE49-F238E27FC236}">
                <a16:creationId xmlns:a16="http://schemas.microsoft.com/office/drawing/2014/main" id="{D2D6D3F0-9A63-E10D-BB7F-D04E0F174F0B}"/>
              </a:ext>
            </a:extLst>
          </p:cNvPr>
          <p:cNvCxnSpPr>
            <a:stCxn id="89" idx="0"/>
            <a:endCxn id="107" idx="0"/>
          </p:cNvCxnSpPr>
          <p:nvPr/>
        </p:nvCxnSpPr>
        <p:spPr>
          <a:xfrm>
            <a:off x="996534" y="3060025"/>
            <a:ext cx="214253" cy="7779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32AEB149-2EFD-A7C2-00F4-66205173916A}"/>
              </a:ext>
            </a:extLst>
          </p:cNvPr>
          <p:cNvCxnSpPr>
            <a:cxnSpLocks/>
            <a:stCxn id="243" idx="3"/>
          </p:cNvCxnSpPr>
          <p:nvPr/>
        </p:nvCxnSpPr>
        <p:spPr>
          <a:xfrm flipV="1">
            <a:off x="2896628" y="5720867"/>
            <a:ext cx="2064932" cy="116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645704C-F73C-12F5-F069-6606F25956AC}"/>
              </a:ext>
            </a:extLst>
          </p:cNvPr>
          <p:cNvGrpSpPr/>
          <p:nvPr/>
        </p:nvGrpSpPr>
        <p:grpSpPr>
          <a:xfrm>
            <a:off x="10341935" y="211145"/>
            <a:ext cx="1656844" cy="3287999"/>
            <a:chOff x="10341935" y="211145"/>
            <a:chExt cx="1656844" cy="3287999"/>
          </a:xfrm>
        </p:grpSpPr>
        <p:cxnSp>
          <p:nvCxnSpPr>
            <p:cNvPr id="297" name="Straight Arrow Connector 296">
              <a:extLst>
                <a:ext uri="{FF2B5EF4-FFF2-40B4-BE49-F238E27FC236}">
                  <a16:creationId xmlns:a16="http://schemas.microsoft.com/office/drawing/2014/main" id="{C51C48FD-8CB0-1746-92E3-304BD59BCC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68480" y="2180902"/>
              <a:ext cx="167048" cy="13182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E70D5365-17A5-793A-087C-B826CC81B7DF}"/>
                </a:ext>
              </a:extLst>
            </p:cNvPr>
            <p:cNvGrpSpPr/>
            <p:nvPr/>
          </p:nvGrpSpPr>
          <p:grpSpPr>
            <a:xfrm>
              <a:off x="10341935" y="211145"/>
              <a:ext cx="1656844" cy="2143655"/>
              <a:chOff x="2127870" y="1148997"/>
              <a:chExt cx="6194862" cy="5548226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FDF83E8-8106-28CC-9F9B-BAC53874AD8C}"/>
                  </a:ext>
                </a:extLst>
              </p:cNvPr>
              <p:cNvGrpSpPr/>
              <p:nvPr/>
            </p:nvGrpSpPr>
            <p:grpSpPr>
              <a:xfrm>
                <a:off x="2127870" y="1860025"/>
                <a:ext cx="6115260" cy="4837198"/>
                <a:chOff x="2389679" y="1936815"/>
                <a:chExt cx="6115260" cy="4837199"/>
              </a:xfrm>
            </p:grpSpPr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D4CBAF41-DFB7-1C3D-1CDB-7D500455E9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5356886" y="193681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B7A1F9BC-15F2-2C1A-3EF4-1290132B2841}"/>
                    </a:ext>
                  </a:extLst>
                </p:cNvPr>
                <p:cNvCxnSpPr>
                  <a:cxnSpLocks/>
                  <a:stCxn id="124" idx="0"/>
                  <a:endCxn id="122" idx="0"/>
                </p:cNvCxnSpPr>
                <p:nvPr/>
              </p:nvCxnSpPr>
              <p:spPr>
                <a:xfrm flipV="1">
                  <a:off x="3376229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id="{F1808F14-7FBB-12B8-1422-AF5FC2D8AD6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328478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64470426-6A7B-E0A4-921C-9564D2E9E7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38967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6" name="Straight Connector 125">
                  <a:extLst>
                    <a:ext uri="{FF2B5EF4-FFF2-40B4-BE49-F238E27FC236}">
                      <a16:creationId xmlns:a16="http://schemas.microsoft.com/office/drawing/2014/main" id="{CC9A59F1-79B3-47A5-CAF2-643DB89C1BD4}"/>
                    </a:ext>
                  </a:extLst>
                </p:cNvPr>
                <p:cNvCxnSpPr>
                  <a:cxnSpLocks/>
                  <a:stCxn id="124" idx="2"/>
                  <a:endCxn id="125" idx="4"/>
                </p:cNvCxnSpPr>
                <p:nvPr/>
              </p:nvCxnSpPr>
              <p:spPr>
                <a:xfrm flipH="1">
                  <a:off x="248111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C2E95B5A-7860-6E9A-E6B9-1C0041A2224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166865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28" name="Straight Connector 127">
                  <a:extLst>
                    <a:ext uri="{FF2B5EF4-FFF2-40B4-BE49-F238E27FC236}">
                      <a16:creationId xmlns:a16="http://schemas.microsoft.com/office/drawing/2014/main" id="{1255F604-5535-FB36-EF66-97747D414106}"/>
                    </a:ext>
                  </a:extLst>
                </p:cNvPr>
                <p:cNvCxnSpPr>
                  <a:cxnSpLocks/>
                  <a:endCxn id="127" idx="4"/>
                </p:cNvCxnSpPr>
                <p:nvPr/>
              </p:nvCxnSpPr>
              <p:spPr>
                <a:xfrm>
                  <a:off x="3363195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2BD02579-5E1D-2423-1F5A-CE564954E28E}"/>
                    </a:ext>
                  </a:extLst>
                </p:cNvPr>
                <p:cNvCxnSpPr>
                  <a:cxnSpLocks/>
                  <a:stCxn id="130" idx="0"/>
                </p:cNvCxnSpPr>
                <p:nvPr/>
              </p:nvCxnSpPr>
              <p:spPr>
                <a:xfrm flipH="1" flipV="1">
                  <a:off x="5446292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42D8099B-7868-D37D-D320-B4F00361440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2694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4A37039B-19EB-EE3D-5C6B-439AB3A6392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32205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8010DFCE-CE55-8442-F397-06A4A8D21F42}"/>
                    </a:ext>
                  </a:extLst>
                </p:cNvPr>
                <p:cNvCxnSpPr>
                  <a:cxnSpLocks/>
                  <a:stCxn id="130" idx="2"/>
                  <a:endCxn id="131" idx="4"/>
                </p:cNvCxnSpPr>
                <p:nvPr/>
              </p:nvCxnSpPr>
              <p:spPr>
                <a:xfrm>
                  <a:off x="751838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0C43AF20-9027-0387-C567-D9C07DB5063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544873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5" name="Straight Connector 154">
                  <a:extLst>
                    <a:ext uri="{FF2B5EF4-FFF2-40B4-BE49-F238E27FC236}">
                      <a16:creationId xmlns:a16="http://schemas.microsoft.com/office/drawing/2014/main" id="{D72FB80C-4AEE-A78E-8D34-2F173CD56F30}"/>
                    </a:ext>
                  </a:extLst>
                </p:cNvPr>
                <p:cNvCxnSpPr>
                  <a:cxnSpLocks/>
                  <a:endCxn id="133" idx="4"/>
                </p:cNvCxnSpPr>
                <p:nvPr/>
              </p:nvCxnSpPr>
              <p:spPr>
                <a:xfrm flipH="1">
                  <a:off x="6636313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DEAFC53D-F60B-4579-92AF-201B2D66ED5B}"/>
                    </a:ext>
                  </a:extLst>
                </p:cNvPr>
                <p:cNvGrpSpPr/>
                <p:nvPr/>
              </p:nvGrpSpPr>
              <p:grpSpPr>
                <a:xfrm>
                  <a:off x="5679204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FBD03C0D-D943-36F2-D44C-48FFA9CC6C2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5" name="Straight Connector 174">
                    <a:extLst>
                      <a:ext uri="{FF2B5EF4-FFF2-40B4-BE49-F238E27FC236}">
                        <a16:creationId xmlns:a16="http://schemas.microsoft.com/office/drawing/2014/main" id="{634C578B-107E-838C-AE43-61984F6639B5}"/>
                      </a:ext>
                    </a:extLst>
                  </p:cNvPr>
                  <p:cNvCxnSpPr>
                    <a:cxnSpLocks/>
                    <a:stCxn id="133" idx="0"/>
                    <a:endCxn id="174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A5AB92A3-1853-B8C7-9F0E-76B3ECB1C886}"/>
                    </a:ext>
                  </a:extLst>
                </p:cNvPr>
                <p:cNvGrpSpPr/>
                <p:nvPr/>
              </p:nvGrpSpPr>
              <p:grpSpPr>
                <a:xfrm flipH="1">
                  <a:off x="6636312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5ABF40F4-D864-4FC2-99EB-A3EDF582CD3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73" name="Straight Connector 172">
                    <a:extLst>
                      <a:ext uri="{FF2B5EF4-FFF2-40B4-BE49-F238E27FC236}">
                        <a16:creationId xmlns:a16="http://schemas.microsoft.com/office/drawing/2014/main" id="{59B81AD6-646C-D120-5595-CBB12EEF1E14}"/>
                      </a:ext>
                    </a:extLst>
                  </p:cNvPr>
                  <p:cNvCxnSpPr>
                    <a:cxnSpLocks/>
                    <a:endCxn id="172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433A861A-4A06-A305-99DA-DAEB6FDEC5B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10541" y="659113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68" name="Straight Connector 167">
                  <a:extLst>
                    <a:ext uri="{FF2B5EF4-FFF2-40B4-BE49-F238E27FC236}">
                      <a16:creationId xmlns:a16="http://schemas.microsoft.com/office/drawing/2014/main" id="{339965AC-0BD6-4024-5304-8705CE430678}"/>
                    </a:ext>
                  </a:extLst>
                </p:cNvPr>
                <p:cNvCxnSpPr>
                  <a:cxnSpLocks/>
                  <a:stCxn id="167" idx="4"/>
                  <a:endCxn id="172" idx="2"/>
                </p:cNvCxnSpPr>
                <p:nvPr/>
              </p:nvCxnSpPr>
              <p:spPr>
                <a:xfrm flipV="1">
                  <a:off x="7501981" y="5653402"/>
                  <a:ext cx="0" cy="93773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76" name="Straight Arrow Connector 175">
                <a:extLst>
                  <a:ext uri="{FF2B5EF4-FFF2-40B4-BE49-F238E27FC236}">
                    <a16:creationId xmlns:a16="http://schemas.microsoft.com/office/drawing/2014/main" id="{76369138-25E7-B0AC-EA1F-6C2D6C3E549B}"/>
                  </a:ext>
                </a:extLst>
              </p:cNvPr>
              <p:cNvCxnSpPr/>
              <p:nvPr/>
            </p:nvCxnSpPr>
            <p:spPr>
              <a:xfrm flipV="1">
                <a:off x="7519667" y="5667812"/>
                <a:ext cx="0" cy="8044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>
                <a:extLst>
                  <a:ext uri="{FF2B5EF4-FFF2-40B4-BE49-F238E27FC236}">
                    <a16:creationId xmlns:a16="http://schemas.microsoft.com/office/drawing/2014/main" id="{4A950993-1387-C7ED-C5A6-3DAB933B8A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3852" y="3202173"/>
                <a:ext cx="638880" cy="7459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Arrow Connector 177">
                <a:extLst>
                  <a:ext uri="{FF2B5EF4-FFF2-40B4-BE49-F238E27FC236}">
                    <a16:creationId xmlns:a16="http://schemas.microsoft.com/office/drawing/2014/main" id="{441BB0FA-4340-0928-D50A-B1E57E3659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14599" y="3368023"/>
                <a:ext cx="524926" cy="6219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>
                <a:extLst>
                  <a:ext uri="{FF2B5EF4-FFF2-40B4-BE49-F238E27FC236}">
                    <a16:creationId xmlns:a16="http://schemas.microsoft.com/office/drawing/2014/main" id="{C063D84E-DBE3-397F-3363-6FE15C7DE3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1698" y="3368023"/>
                <a:ext cx="564517" cy="6347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Arrow Connector 179">
                <a:extLst>
                  <a:ext uri="{FF2B5EF4-FFF2-40B4-BE49-F238E27FC236}">
                    <a16:creationId xmlns:a16="http://schemas.microsoft.com/office/drawing/2014/main" id="{9D716164-5FF7-DE72-F038-683DCE72AC2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4370" y="4382100"/>
                <a:ext cx="582155" cy="78078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>
                <a:extLst>
                  <a:ext uri="{FF2B5EF4-FFF2-40B4-BE49-F238E27FC236}">
                    <a16:creationId xmlns:a16="http://schemas.microsoft.com/office/drawing/2014/main" id="{6DC929A9-D177-2552-67AE-E1EAE4B32B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7985" y="4450886"/>
                <a:ext cx="569887" cy="7194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Arrow Connector 181">
                <a:extLst>
                  <a:ext uri="{FF2B5EF4-FFF2-40B4-BE49-F238E27FC236}">
                    <a16:creationId xmlns:a16="http://schemas.microsoft.com/office/drawing/2014/main" id="{AF8EEE09-A0E7-E5CD-8867-7420AC9D66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715" y="2013009"/>
                <a:ext cx="1582084" cy="6102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Arrow Connector 182">
                <a:extLst>
                  <a:ext uri="{FF2B5EF4-FFF2-40B4-BE49-F238E27FC236}">
                    <a16:creationId xmlns:a16="http://schemas.microsoft.com/office/drawing/2014/main" id="{C19EB4A5-A575-54E8-D1F1-2EF05783345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5597" y="3129136"/>
                <a:ext cx="638626" cy="7163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>
                <a:extLst>
                  <a:ext uri="{FF2B5EF4-FFF2-40B4-BE49-F238E27FC236}">
                    <a16:creationId xmlns:a16="http://schemas.microsoft.com/office/drawing/2014/main" id="{3F76C494-98E5-070B-0096-5AED1DC3849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445" y="2086843"/>
                <a:ext cx="1517169" cy="6334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>
                <a:extLst>
                  <a:ext uri="{FF2B5EF4-FFF2-40B4-BE49-F238E27FC236}">
                    <a16:creationId xmlns:a16="http://schemas.microsoft.com/office/drawing/2014/main" id="{E206AACD-D758-A018-2E41-DB8FA79267D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483" y="1148997"/>
                <a:ext cx="0" cy="5499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74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  <p:bldP spid="108" grpId="0"/>
      <p:bldP spid="109" grpId="0" animBg="1"/>
      <p:bldP spid="157" grpId="0"/>
      <p:bldP spid="158" grpId="0"/>
      <p:bldP spid="159" grpId="0"/>
      <p:bldP spid="160" grpId="0"/>
      <p:bldP spid="161" grpId="0"/>
      <p:bldP spid="162" grpId="0"/>
      <p:bldP spid="215" grpId="0" animBg="1"/>
      <p:bldP spid="21" grpId="0" animBg="1"/>
      <p:bldP spid="22" grpId="0" animBg="1"/>
      <p:bldP spid="23" grpId="0" animBg="1"/>
      <p:bldP spid="24" grpId="0" animBg="1"/>
      <p:bldP spid="25" grpId="0"/>
      <p:bldP spid="244" grpId="0"/>
      <p:bldP spid="28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ACFDA57-F03D-44F9-C93D-9D9358A87660}"/>
              </a:ext>
            </a:extLst>
          </p:cNvPr>
          <p:cNvGrpSpPr/>
          <p:nvPr/>
        </p:nvGrpSpPr>
        <p:grpSpPr>
          <a:xfrm>
            <a:off x="6581991" y="1179877"/>
            <a:ext cx="1149979" cy="1574365"/>
            <a:chOff x="6581991" y="1179877"/>
            <a:chExt cx="1149979" cy="157436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5A49831-ADFB-B24A-A661-FCBCB61F8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160" r="65781"/>
            <a:stretch/>
          </p:blipFill>
          <p:spPr>
            <a:xfrm>
              <a:off x="6581991" y="1179877"/>
              <a:ext cx="1149979" cy="1176683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92FF270-FD18-83A4-9729-E6D0B78E2428}"/>
                </a:ext>
              </a:extLst>
            </p:cNvPr>
            <p:cNvSpPr txBox="1"/>
            <p:nvPr/>
          </p:nvSpPr>
          <p:spPr>
            <a:xfrm>
              <a:off x="6794095" y="2384910"/>
              <a:ext cx="799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layout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D24715-16E4-59EB-A394-CE5388120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638" y="27763"/>
            <a:ext cx="10515600" cy="1325563"/>
          </a:xfrm>
        </p:spPr>
        <p:txBody>
          <a:bodyPr/>
          <a:lstStyle/>
          <a:p>
            <a:r>
              <a:rPr lang="en-US" dirty="0"/>
              <a:t>Overview of the whole scheme</a:t>
            </a: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A7FB7A6-BD9F-0EA6-1BBD-C0E61D7B57DE}"/>
              </a:ext>
            </a:extLst>
          </p:cNvPr>
          <p:cNvGrpSpPr/>
          <p:nvPr/>
        </p:nvGrpSpPr>
        <p:grpSpPr>
          <a:xfrm>
            <a:off x="3544221" y="1299474"/>
            <a:ext cx="1400936" cy="1305685"/>
            <a:chOff x="3544221" y="1299474"/>
            <a:chExt cx="1400936" cy="13056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8D400D-FB7F-F63C-D11A-5F92FEEC4A0D}"/>
                </a:ext>
              </a:extLst>
            </p:cNvPr>
            <p:cNvGrpSpPr/>
            <p:nvPr/>
          </p:nvGrpSpPr>
          <p:grpSpPr>
            <a:xfrm>
              <a:off x="3544221" y="1299474"/>
              <a:ext cx="1400936" cy="946374"/>
              <a:chOff x="2288888" y="3365818"/>
              <a:chExt cx="2317991" cy="149214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EAB3F87-8C10-4E8C-FF23-BBEEF6475E90}"/>
                  </a:ext>
                </a:extLst>
              </p:cNvPr>
              <p:cNvGrpSpPr/>
              <p:nvPr/>
            </p:nvGrpSpPr>
            <p:grpSpPr>
              <a:xfrm>
                <a:off x="2288888" y="3365818"/>
                <a:ext cx="2317991" cy="1265281"/>
                <a:chOff x="838200" y="3346224"/>
                <a:chExt cx="3484482" cy="1695503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514C9836-3E8F-9203-E021-A814400EABC6}"/>
                    </a:ext>
                  </a:extLst>
                </p:cNvPr>
                <p:cNvGrpSpPr/>
                <p:nvPr/>
              </p:nvGrpSpPr>
              <p:grpSpPr>
                <a:xfrm>
                  <a:off x="838200" y="3346224"/>
                  <a:ext cx="3484482" cy="1687464"/>
                  <a:chOff x="746760" y="2260870"/>
                  <a:chExt cx="3484482" cy="1687464"/>
                </a:xfrm>
              </p:grpSpPr>
              <p:sp>
                <p:nvSpPr>
                  <p:cNvPr id="29" name="Oval 28">
                    <a:extLst>
                      <a:ext uri="{FF2B5EF4-FFF2-40B4-BE49-F238E27FC236}">
                        <a16:creationId xmlns:a16="http://schemas.microsoft.com/office/drawing/2014/main" id="{ABD3D533-8295-2562-15BB-5ACD048F28D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746760" y="2272858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7B139D30-3F5B-17DE-458C-D5F9502E724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1297029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1" name="Oval 30">
                    <a:extLst>
                      <a:ext uri="{FF2B5EF4-FFF2-40B4-BE49-F238E27FC236}">
                        <a16:creationId xmlns:a16="http://schemas.microsoft.com/office/drawing/2014/main" id="{04854177-D3A5-428D-FD86-30D0FEA3FAD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1847297" y="228089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2" name="Oval 31">
                    <a:extLst>
                      <a:ext uri="{FF2B5EF4-FFF2-40B4-BE49-F238E27FC236}">
                        <a16:creationId xmlns:a16="http://schemas.microsoft.com/office/drawing/2014/main" id="{D57D89FB-7F21-8CB5-1857-DEBBD8509EC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397564" y="2280898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3" name="Oval 32">
                    <a:extLst>
                      <a:ext uri="{FF2B5EF4-FFF2-40B4-BE49-F238E27FC236}">
                        <a16:creationId xmlns:a16="http://schemas.microsoft.com/office/drawing/2014/main" id="{58F8C3BE-AC7A-DF00-D017-3293BD86893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947830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7FD6A675-3C4C-A5EE-D7BB-0EFA37C1A88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30710" y="376545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5" name="Oval 34">
                    <a:extLst>
                      <a:ext uri="{FF2B5EF4-FFF2-40B4-BE49-F238E27FC236}">
                        <a16:creationId xmlns:a16="http://schemas.microsoft.com/office/drawing/2014/main" id="{A201C37F-6E76-E0F9-B745-0F43955955A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3498096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3E6D66F0-6EE4-61E6-D352-5E65E45F949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4048362" y="2260870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cxnSp>
                <p:nvCxnSpPr>
                  <p:cNvPr id="37" name="Straight Connector 36">
                    <a:extLst>
                      <a:ext uri="{FF2B5EF4-FFF2-40B4-BE49-F238E27FC236}">
                        <a16:creationId xmlns:a16="http://schemas.microsoft.com/office/drawing/2014/main" id="{0173733C-3DA4-B308-3660-287742E45B0C}"/>
                      </a:ext>
                    </a:extLst>
                  </p:cNvPr>
                  <p:cNvCxnSpPr>
                    <a:cxnSpLocks/>
                    <a:stCxn id="34" idx="0"/>
                    <a:endCxn id="36" idx="0"/>
                  </p:cNvCxnSpPr>
                  <p:nvPr/>
                </p:nvCxnSpPr>
                <p:spPr>
                  <a:xfrm flipV="1">
                    <a:off x="3222150" y="2443750"/>
                    <a:ext cx="917652" cy="132170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Straight Connector 37">
                    <a:extLst>
                      <a:ext uri="{FF2B5EF4-FFF2-40B4-BE49-F238E27FC236}">
                        <a16:creationId xmlns:a16="http://schemas.microsoft.com/office/drawing/2014/main" id="{D2F30BC7-3F98-C5CD-AECB-E7C338021884}"/>
                      </a:ext>
                    </a:extLst>
                  </p:cNvPr>
                  <p:cNvCxnSpPr>
                    <a:cxnSpLocks/>
                    <a:stCxn id="34" idx="0"/>
                    <a:endCxn id="33" idx="0"/>
                  </p:cNvCxnSpPr>
                  <p:nvPr/>
                </p:nvCxnSpPr>
                <p:spPr>
                  <a:xfrm flipH="1" flipV="1">
                    <a:off x="3039270" y="2453764"/>
                    <a:ext cx="182880" cy="131169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Connector 38">
                    <a:extLst>
                      <a:ext uri="{FF2B5EF4-FFF2-40B4-BE49-F238E27FC236}">
                        <a16:creationId xmlns:a16="http://schemas.microsoft.com/office/drawing/2014/main" id="{755DD055-0B5B-08C9-DEC0-DF8137022089}"/>
                      </a:ext>
                    </a:extLst>
                  </p:cNvPr>
                  <p:cNvCxnSpPr>
                    <a:cxnSpLocks/>
                    <a:stCxn id="34" idx="0"/>
                    <a:endCxn id="31" idx="1"/>
                  </p:cNvCxnSpPr>
                  <p:nvPr/>
                </p:nvCxnSpPr>
                <p:spPr>
                  <a:xfrm flipH="1" flipV="1">
                    <a:off x="2003395" y="2436995"/>
                    <a:ext cx="1218755" cy="13284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A4159405-0C99-1238-BA81-042F1CB8AB2D}"/>
                      </a:ext>
                    </a:extLst>
                  </p:cNvPr>
                  <p:cNvCxnSpPr>
                    <a:cxnSpLocks/>
                    <a:stCxn id="34" idx="0"/>
                    <a:endCxn id="29" idx="7"/>
                  </p:cNvCxnSpPr>
                  <p:nvPr/>
                </p:nvCxnSpPr>
                <p:spPr>
                  <a:xfrm flipH="1" flipV="1">
                    <a:off x="773542" y="2428956"/>
                    <a:ext cx="2448608" cy="1336498"/>
                  </a:xfrm>
                  <a:prstGeom prst="line">
                    <a:avLst/>
                  </a:prstGeom>
                  <a:ln w="12700"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5CD5D72E-7588-F3B4-6425-87CF4235466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53335" y="4858847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99560C97-719C-6AC0-5F3B-A5A211C192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5494" y="485080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397F0FAE-4C7F-9EB4-020E-76BE9E6D3F9D}"/>
                    </a:ext>
                  </a:extLst>
                </p:cNvPr>
                <p:cNvCxnSpPr>
                  <a:cxnSpLocks/>
                  <a:stCxn id="20" idx="0"/>
                  <a:endCxn id="29" idx="0"/>
                </p:cNvCxnSpPr>
                <p:nvPr/>
              </p:nvCxnSpPr>
              <p:spPr>
                <a:xfrm flipH="1" flipV="1">
                  <a:off x="929640" y="3541092"/>
                  <a:ext cx="1057294" cy="13097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A3BC99D-53F0-0FED-4923-54BDFB848192}"/>
                    </a:ext>
                  </a:extLst>
                </p:cNvPr>
                <p:cNvCxnSpPr>
                  <a:cxnSpLocks/>
                  <a:stCxn id="20" idx="0"/>
                  <a:endCxn id="30" idx="0"/>
                </p:cNvCxnSpPr>
                <p:nvPr/>
              </p:nvCxnSpPr>
              <p:spPr>
                <a:xfrm flipH="1" flipV="1">
                  <a:off x="1479909" y="3539118"/>
                  <a:ext cx="507025" cy="131169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DF03B793-0C85-D0CD-7204-3F55347A3813}"/>
                    </a:ext>
                  </a:extLst>
                </p:cNvPr>
                <p:cNvCxnSpPr>
                  <a:cxnSpLocks/>
                  <a:stCxn id="20" idx="0"/>
                  <a:endCxn id="31" idx="0"/>
                </p:cNvCxnSpPr>
                <p:nvPr/>
              </p:nvCxnSpPr>
              <p:spPr>
                <a:xfrm flipV="1">
                  <a:off x="1986934" y="3549131"/>
                  <a:ext cx="43243" cy="130167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90C3D5B9-AAC2-F33A-8543-03D4F8E0C65F}"/>
                    </a:ext>
                  </a:extLst>
                </p:cNvPr>
                <p:cNvCxnSpPr>
                  <a:cxnSpLocks/>
                  <a:stCxn id="20" idx="0"/>
                  <a:endCxn id="32" idx="0"/>
                </p:cNvCxnSpPr>
                <p:nvPr/>
              </p:nvCxnSpPr>
              <p:spPr>
                <a:xfrm flipV="1">
                  <a:off x="1986934" y="3549132"/>
                  <a:ext cx="593510" cy="1301676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21C1B26-6F06-AC42-4887-E0903EFE75EB}"/>
                    </a:ext>
                  </a:extLst>
                </p:cNvPr>
                <p:cNvCxnSpPr>
                  <a:cxnSpLocks/>
                  <a:stCxn id="19" idx="0"/>
                  <a:endCxn id="29" idx="0"/>
                </p:cNvCxnSpPr>
                <p:nvPr/>
              </p:nvCxnSpPr>
              <p:spPr>
                <a:xfrm flipH="1" flipV="1">
                  <a:off x="929640" y="3541092"/>
                  <a:ext cx="1715135" cy="1317755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A5952030-D063-684A-2EF9-23164932DF9F}"/>
                    </a:ext>
                  </a:extLst>
                </p:cNvPr>
                <p:cNvCxnSpPr>
                  <a:cxnSpLocks/>
                  <a:stCxn id="19" idx="0"/>
                  <a:endCxn id="30" idx="0"/>
                </p:cNvCxnSpPr>
                <p:nvPr/>
              </p:nvCxnSpPr>
              <p:spPr>
                <a:xfrm flipH="1" flipV="1">
                  <a:off x="1479909" y="3539118"/>
                  <a:ext cx="1164866" cy="13197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DFFA0A5C-BADD-1BEB-193A-8CD97ADCC8BD}"/>
                    </a:ext>
                  </a:extLst>
                </p:cNvPr>
                <p:cNvCxnSpPr>
                  <a:cxnSpLocks/>
                  <a:stCxn id="19" idx="0"/>
                  <a:endCxn id="33" idx="0"/>
                </p:cNvCxnSpPr>
                <p:nvPr/>
              </p:nvCxnSpPr>
              <p:spPr>
                <a:xfrm flipV="1">
                  <a:off x="2644775" y="3539118"/>
                  <a:ext cx="485935" cy="131972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26B9DCEB-0E2C-10AE-CC25-BDE7FDD36548}"/>
                    </a:ext>
                  </a:extLst>
                </p:cNvPr>
                <p:cNvCxnSpPr>
                  <a:cxnSpLocks/>
                  <a:stCxn id="19" idx="0"/>
                  <a:endCxn id="35" idx="0"/>
                </p:cNvCxnSpPr>
                <p:nvPr/>
              </p:nvCxnSpPr>
              <p:spPr>
                <a:xfrm flipV="1">
                  <a:off x="2644775" y="3539118"/>
                  <a:ext cx="1036201" cy="1319729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67F49F7-57DD-B73F-0E00-AE73E7114791}"/>
                  </a:ext>
                </a:extLst>
              </p:cNvPr>
              <p:cNvGrpSpPr/>
              <p:nvPr/>
            </p:nvGrpSpPr>
            <p:grpSpPr>
              <a:xfrm>
                <a:off x="2954690" y="4499486"/>
                <a:ext cx="229266" cy="358479"/>
                <a:chOff x="7212542" y="5053913"/>
                <a:chExt cx="344640" cy="480370"/>
              </a:xfrm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424AB47-2C7C-B783-CE30-24B32856F0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57248386-33F1-4C89-4A88-36211F2CBF81}"/>
                    </a:ext>
                  </a:extLst>
                </p:cNvPr>
                <p:cNvCxnSpPr>
                  <a:cxnSpLocks/>
                  <a:stCxn id="17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Chord 16">
                  <a:extLst>
                    <a:ext uri="{FF2B5EF4-FFF2-40B4-BE49-F238E27FC236}">
                      <a16:creationId xmlns:a16="http://schemas.microsoft.com/office/drawing/2014/main" id="{325F8062-F87C-B051-4539-09A8F54212F1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BE374906-E710-5084-9977-EA7D89363D07}"/>
                  </a:ext>
                </a:extLst>
              </p:cNvPr>
              <p:cNvGrpSpPr/>
              <p:nvPr/>
            </p:nvGrpSpPr>
            <p:grpSpPr>
              <a:xfrm>
                <a:off x="3382406" y="4492532"/>
                <a:ext cx="229266" cy="358479"/>
                <a:chOff x="7212542" y="5053913"/>
                <a:chExt cx="344640" cy="48037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1F4B89AB-70C8-2CB7-73E0-F125F4594D8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9C2227E6-72F2-23CC-6411-FE224863A969}"/>
                    </a:ext>
                  </a:extLst>
                </p:cNvPr>
                <p:cNvCxnSpPr>
                  <a:cxnSpLocks/>
                  <a:stCxn id="14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Chord 13">
                  <a:extLst>
                    <a:ext uri="{FF2B5EF4-FFF2-40B4-BE49-F238E27FC236}">
                      <a16:creationId xmlns:a16="http://schemas.microsoft.com/office/drawing/2014/main" id="{F927A991-3A1D-A11C-0341-550CAE34F3B7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80B5BF5E-52C8-42FC-CF3C-BF0BB1E14552}"/>
                  </a:ext>
                </a:extLst>
              </p:cNvPr>
              <p:cNvGrpSpPr/>
              <p:nvPr/>
            </p:nvGrpSpPr>
            <p:grpSpPr>
              <a:xfrm>
                <a:off x="3845159" y="4483687"/>
                <a:ext cx="229266" cy="358479"/>
                <a:chOff x="7212542" y="5053913"/>
                <a:chExt cx="344640" cy="480370"/>
              </a:xfrm>
            </p:grpSpPr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78EF58A0-3E6A-841B-E785-A266CB3199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8EE10F10-BB1B-A4EC-1456-07FA51F635E8}"/>
                    </a:ext>
                  </a:extLst>
                </p:cNvPr>
                <p:cNvCxnSpPr>
                  <a:cxnSpLocks/>
                  <a:stCxn id="11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Chord 10">
                  <a:extLst>
                    <a:ext uri="{FF2B5EF4-FFF2-40B4-BE49-F238E27FC236}">
                      <a16:creationId xmlns:a16="http://schemas.microsoft.com/office/drawing/2014/main" id="{5FAD5DF8-DFCD-FF5A-CA9B-FC421478BB8E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1E6905-36A4-BAE3-D17C-41A4FBEFD3BD}"/>
                </a:ext>
              </a:extLst>
            </p:cNvPr>
            <p:cNvSpPr txBox="1"/>
            <p:nvPr/>
          </p:nvSpPr>
          <p:spPr>
            <a:xfrm>
              <a:off x="3861160" y="2235827"/>
              <a:ext cx="814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circuit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AA8CAC6-4914-2863-E310-DEC31DF50B8B}"/>
              </a:ext>
            </a:extLst>
          </p:cNvPr>
          <p:cNvGrpSpPr/>
          <p:nvPr/>
        </p:nvGrpSpPr>
        <p:grpSpPr>
          <a:xfrm>
            <a:off x="620112" y="1327758"/>
            <a:ext cx="1034879" cy="1317475"/>
            <a:chOff x="383476" y="2188354"/>
            <a:chExt cx="1034879" cy="13174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72CD0B8-2D79-4B20-E1C5-CE04D8FB77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3476" y="2188354"/>
              <a:ext cx="1034879" cy="892560"/>
              <a:chOff x="11904540" y="6339017"/>
              <a:chExt cx="4331151" cy="3735522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E8E56C25-E1AD-0A05-E79A-40667EC5470E}"/>
                  </a:ext>
                </a:extLst>
              </p:cNvPr>
              <p:cNvGrpSpPr/>
              <p:nvPr/>
            </p:nvGrpSpPr>
            <p:grpSpPr>
              <a:xfrm>
                <a:off x="15834368" y="8967345"/>
                <a:ext cx="282263" cy="1107194"/>
                <a:chOff x="7626340" y="4978457"/>
                <a:chExt cx="188175" cy="738129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940CDC78-4A01-3E81-D32E-EBA61104B2C6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34113" y="4978457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375DB75B-E513-03A8-B0A1-D24BFDEDFE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D3EE9FB3-F23B-AC85-879D-41253A1F261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BE51EB8C-7603-BF95-C305-C835A3FC50AD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5540325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56777E77-DFF1-CE46-BC03-7A7707399A1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4AA986CD-4CF8-52FF-5DEB-66368DCD5B0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80EC4F94-3684-4FE6-CFF8-0FBFBC62A5E5}"/>
                  </a:ext>
                </a:extLst>
              </p:cNvPr>
              <p:cNvGrpSpPr/>
              <p:nvPr/>
            </p:nvGrpSpPr>
            <p:grpSpPr>
              <a:xfrm>
                <a:off x="15815928" y="6348163"/>
                <a:ext cx="289043" cy="1969152"/>
                <a:chOff x="7614047" y="3232336"/>
                <a:chExt cx="192695" cy="1312768"/>
              </a:xfrm>
            </p:grpSpPr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E6ACD684-23EF-D524-F1B9-50704B90EE3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232336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E0B45BCB-F260-CC6B-06FE-E2B1FCB30F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5D6A8AFA-025C-A514-E86C-119C4B5C25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id="{7C09F038-D28E-884F-423F-A098390DB461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815079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4" name="Oval 113">
                    <a:extLst>
                      <a:ext uri="{FF2B5EF4-FFF2-40B4-BE49-F238E27FC236}">
                        <a16:creationId xmlns:a16="http://schemas.microsoft.com/office/drawing/2014/main" id="{57205135-7A33-33F9-5361-C172781AC0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3A5A36F5-4242-78FA-FD25-9E89EEEF4E8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1" name="Group 110">
                  <a:extLst>
                    <a:ext uri="{FF2B5EF4-FFF2-40B4-BE49-F238E27FC236}">
                      <a16:creationId xmlns:a16="http://schemas.microsoft.com/office/drawing/2014/main" id="{9CE987D7-385A-FD8F-8ED4-71AA0718228B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4368843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2" name="Oval 111">
                    <a:extLst>
                      <a:ext uri="{FF2B5EF4-FFF2-40B4-BE49-F238E27FC236}">
                        <a16:creationId xmlns:a16="http://schemas.microsoft.com/office/drawing/2014/main" id="{1EB5D1DE-65C7-7D0F-0CED-69B4BA8AEDC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43F6A8D3-1315-71B8-A693-7BFA543CCBF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2ACD34D1-34FD-F52B-1BFB-6F48744EBF04}"/>
                  </a:ext>
                </a:extLst>
              </p:cNvPr>
              <p:cNvGrpSpPr/>
              <p:nvPr/>
            </p:nvGrpSpPr>
            <p:grpSpPr>
              <a:xfrm>
                <a:off x="12476556" y="8953268"/>
                <a:ext cx="2450066" cy="1121058"/>
                <a:chOff x="5387799" y="4969073"/>
                <a:chExt cx="1633377" cy="747372"/>
              </a:xfrm>
            </p:grpSpPr>
            <p:sp>
              <p:nvSpPr>
                <p:cNvPr id="97" name="Rectangle 96">
                  <a:extLst>
                    <a:ext uri="{FF2B5EF4-FFF2-40B4-BE49-F238E27FC236}">
                      <a16:creationId xmlns:a16="http://schemas.microsoft.com/office/drawing/2014/main" id="{5986494D-CEA8-AE37-7C08-4A67BB659BF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497514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6EADEB2D-DE55-E245-339B-521F874CC3A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499562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016514A5-DA19-1DED-75D5-7624B12009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553701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8DE2D158-17AF-EF4A-3D8E-4A99C2BFAAA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555749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9596A8E6-042B-87D8-8CDB-B790EA823E9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4969073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BE804A22-A16E-3E03-C347-A9E9715DB7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4989552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E11004CF-BCB6-C105-87E3-03864327D0B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5530942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5E75F609-AEBF-16FB-E3F7-DF8DC77EDC3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5551421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5730C98-1431-DDFC-3C2F-A363D20FCF1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497831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7CFDEE2-4FED-3B88-3BBA-76CD53C178F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499879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3D424D56-1ED0-2AC6-A61B-620BBE90019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554018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FEF0979-6040-DFC2-8A86-F4833AE879A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556066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B4DEBC4F-0392-8160-3FBB-BC3AE26ED086}"/>
                  </a:ext>
                </a:extLst>
              </p:cNvPr>
              <p:cNvGrpSpPr/>
              <p:nvPr/>
            </p:nvGrpSpPr>
            <p:grpSpPr>
              <a:xfrm>
                <a:off x="12476555" y="6339017"/>
                <a:ext cx="2450066" cy="1998777"/>
                <a:chOff x="5387798" y="3226239"/>
                <a:chExt cx="1633377" cy="1332518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D3EEC071-D95F-6B2B-15B3-8A41436DF42C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437932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D7DAD134-3853-5577-84A3-33D5FA3F9B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542FE4BA-D3D4-356E-0B8E-936A96BA92C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D907C5B1-2A92-55C3-0ABA-93ADE1472E91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7997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BC79002-4711-36DB-8EF2-67F3327AAB5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DFBB2CCE-0EA0-EBBC-EBBF-6751CBA03E4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A6006787-2181-3A91-BBA4-292187C1FED9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23231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EC260D73-663B-4D6D-6261-3F3DD321AD0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44A4FB65-CD0B-F12C-BC94-11FFDECD578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F7F58D99-5DC7-4F68-8BAA-2A683BF9CFE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4373254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0EC9FCDD-A118-19E3-3CCB-4B7B9C9FEF8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C216DE07-BFBF-072B-3F9F-B792DEE309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743471F-A49C-BFAE-EBD6-A0311A1EEC7C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793667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1867866F-86BB-5487-B72B-D0605E978BF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08834597-51BE-C847-16FE-D35A9A70E31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F74A2FDC-5EDB-7DC8-DA0F-A522E008BAA0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2262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A883516A-6CD8-4D44-1207-E0B2D6D5601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801D7A8D-7679-884A-4AD7-9E598EABC5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6A5766B6-E9BD-B01D-082B-0CBE67CE08A7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438249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3A723219-B940-D200-9934-C1BC23FBEBA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09F26015-ECAE-0CBE-E939-D9161D7AF11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3C02B1AD-1304-4AE4-CE65-1673C8D8F8B0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80290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C6DFC63C-A616-7BE9-E697-1A3112A9BE6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B5D42C02-3D72-C892-5049-BDEE413551E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E51B7D37-6B34-8A30-40A0-9121E9794C41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23548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2A73105E-DE4F-0011-6832-800708466BE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B1FF5015-6070-E879-D613-0B1ACEAC457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531AEC0-9B4B-547C-077D-BC85EB9C5D8A}"/>
                  </a:ext>
                </a:extLst>
              </p:cNvPr>
              <p:cNvGrpSpPr/>
              <p:nvPr/>
            </p:nvGrpSpPr>
            <p:grpSpPr>
              <a:xfrm>
                <a:off x="12071355" y="7323217"/>
                <a:ext cx="3828750" cy="1866296"/>
                <a:chOff x="5117665" y="3882372"/>
                <a:chExt cx="2552500" cy="1244197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2B981334-39F5-C6D7-6F3A-EEB696D3DA7D}"/>
                    </a:ext>
                  </a:extLst>
                </p:cNvPr>
                <p:cNvSpPr/>
                <p:nvPr/>
              </p:nvSpPr>
              <p:spPr>
                <a:xfrm rot="16200000" flipH="1">
                  <a:off x="5028594" y="4779035"/>
                  <a:ext cx="649348" cy="45719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01B82948-090B-17E5-13B1-FC9AA78ECD8B}"/>
                    </a:ext>
                  </a:extLst>
                </p:cNvPr>
                <p:cNvSpPr/>
                <p:nvPr/>
              </p:nvSpPr>
              <p:spPr>
                <a:xfrm rot="16200000" flipH="1">
                  <a:off x="4629765" y="4370272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87860CA1-D295-7B0E-6A67-C0F3664A6090}"/>
                    </a:ext>
                  </a:extLst>
                </p:cNvPr>
                <p:cNvSpPr/>
                <p:nvPr/>
              </p:nvSpPr>
              <p:spPr>
                <a:xfrm flipH="1">
                  <a:off x="5485322" y="4568806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60F9D860-75F5-648D-CFD4-E021ED19B511}"/>
                  </a:ext>
                </a:extLst>
              </p:cNvPr>
              <p:cNvGrpSpPr/>
              <p:nvPr/>
            </p:nvGrpSpPr>
            <p:grpSpPr>
              <a:xfrm>
                <a:off x="12506470" y="6503714"/>
                <a:ext cx="3729221" cy="2689739"/>
                <a:chOff x="1900454" y="3342299"/>
                <a:chExt cx="2486147" cy="1793159"/>
              </a:xfrm>
            </p:grpSpPr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E8AAFD6D-97CD-4DC5-014A-D74747DF0FDC}"/>
                    </a:ext>
                  </a:extLst>
                </p:cNvPr>
                <p:cNvSpPr txBox="1"/>
                <p:nvPr/>
              </p:nvSpPr>
              <p:spPr>
                <a:xfrm>
                  <a:off x="4096611" y="4534109"/>
                  <a:ext cx="289990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3807AFBA-CF58-4945-D871-052583863791}"/>
                    </a:ext>
                  </a:extLst>
                </p:cNvPr>
                <p:cNvSpPr txBox="1"/>
                <p:nvPr/>
              </p:nvSpPr>
              <p:spPr>
                <a:xfrm>
                  <a:off x="3042989" y="3506318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0FC418A-43E4-E693-48C0-6BC6150D71BE}"/>
                    </a:ext>
                  </a:extLst>
                </p:cNvPr>
                <p:cNvSpPr txBox="1"/>
                <p:nvPr/>
              </p:nvSpPr>
              <p:spPr>
                <a:xfrm>
                  <a:off x="1900454" y="3342299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F473049E-31B5-85D4-081F-8DED743D45D3}"/>
                  </a:ext>
                </a:extLst>
              </p:cNvPr>
              <p:cNvGrpSpPr/>
              <p:nvPr/>
            </p:nvGrpSpPr>
            <p:grpSpPr>
              <a:xfrm>
                <a:off x="11904540" y="6833939"/>
                <a:ext cx="3826940" cy="2915526"/>
                <a:chOff x="1499167" y="3562450"/>
                <a:chExt cx="2551293" cy="1943684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C37FAEBB-9365-CC64-11A5-0C8CE69EBCAD}"/>
                    </a:ext>
                  </a:extLst>
                </p:cNvPr>
                <p:cNvSpPr txBox="1"/>
                <p:nvPr/>
              </p:nvSpPr>
              <p:spPr>
                <a:xfrm>
                  <a:off x="3831711" y="4904785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FA481923-3E52-EFD7-57DD-61C2E6B6AA11}"/>
                    </a:ext>
                  </a:extLst>
                </p:cNvPr>
                <p:cNvSpPr txBox="1"/>
                <p:nvPr/>
              </p:nvSpPr>
              <p:spPr>
                <a:xfrm>
                  <a:off x="1586442" y="4144428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94A24BF9-7DAC-15CA-FAE6-AF63BB7D3301}"/>
                    </a:ext>
                  </a:extLst>
                </p:cNvPr>
                <p:cNvSpPr txBox="1"/>
                <p:nvPr/>
              </p:nvSpPr>
              <p:spPr>
                <a:xfrm>
                  <a:off x="1499167" y="3562450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B340EEFF-D162-E21A-9BC4-AE8E16147DF8}"/>
                  </a:ext>
                </a:extLst>
              </p:cNvPr>
              <p:cNvGrpSpPr/>
              <p:nvPr/>
            </p:nvGrpSpPr>
            <p:grpSpPr>
              <a:xfrm>
                <a:off x="12668162" y="6612516"/>
                <a:ext cx="3277265" cy="2493772"/>
                <a:chOff x="3012373" y="5122252"/>
                <a:chExt cx="3277265" cy="2493772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C1B7E648-4057-1F05-FC0F-DA909BD530AD}"/>
                    </a:ext>
                  </a:extLst>
                </p:cNvPr>
                <p:cNvGrpSpPr/>
                <p:nvPr/>
              </p:nvGrpSpPr>
              <p:grpSpPr>
                <a:xfrm>
                  <a:off x="3012373" y="5122252"/>
                  <a:ext cx="3277265" cy="2493772"/>
                  <a:chOff x="5515536" y="3408571"/>
                  <a:chExt cx="2184843" cy="1662514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4995FC95-18CF-0836-5E15-D35E9CAE6F56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6406539" y="2517568"/>
                    <a:ext cx="402837" cy="2184843"/>
                    <a:chOff x="7968338" y="1594487"/>
                    <a:chExt cx="402837" cy="2184843"/>
                  </a:xfrm>
                </p:grpSpPr>
                <p:sp>
                  <p:nvSpPr>
                    <p:cNvPr id="59" name="Freeform: Shape 58">
                      <a:extLst>
                        <a:ext uri="{FF2B5EF4-FFF2-40B4-BE49-F238E27FC236}">
                          <a16:creationId xmlns:a16="http://schemas.microsoft.com/office/drawing/2014/main" id="{1D70775C-FE29-901D-C4E9-0860038B95A6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926618" y="1936895"/>
                      <a:ext cx="759844" cy="129268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60" name="Freeform: Shape 59">
                      <a:extLst>
                        <a:ext uri="{FF2B5EF4-FFF2-40B4-BE49-F238E27FC236}">
                          <a16:creationId xmlns:a16="http://schemas.microsoft.com/office/drawing/2014/main" id="{BB443A12-AE39-2AE1-1E2B-6E52F15795C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077335" y="2485490"/>
                      <a:ext cx="2184843" cy="402837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/>
                    </a:p>
                  </p:txBody>
                </p:sp>
              </p:grpSp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54543988-41AE-E8C7-7772-5D2AA9AF7E94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902925" y="4324724"/>
                    <a:ext cx="1234261" cy="258461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2EF0FB3-EAE5-D3F8-B440-F5D3D5E556EF}"/>
                    </a:ext>
                  </a:extLst>
                </p:cNvPr>
                <p:cNvSpPr/>
                <p:nvPr/>
              </p:nvSpPr>
              <p:spPr>
                <a:xfrm flipH="1">
                  <a:off x="3986761" y="5301289"/>
                  <a:ext cx="2226237" cy="40017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9C19376-BC8E-2594-A99A-75A22EBB7155}"/>
                </a:ext>
              </a:extLst>
            </p:cNvPr>
            <p:cNvSpPr txBox="1"/>
            <p:nvPr/>
          </p:nvSpPr>
          <p:spPr>
            <a:xfrm>
              <a:off x="568536" y="313649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84296000-69FD-EA82-3EE8-A67255F543C8}"/>
              </a:ext>
            </a:extLst>
          </p:cNvPr>
          <p:cNvGrpSpPr/>
          <p:nvPr/>
        </p:nvGrpSpPr>
        <p:grpSpPr>
          <a:xfrm>
            <a:off x="9358564" y="534838"/>
            <a:ext cx="1656844" cy="1942752"/>
            <a:chOff x="9358564" y="212905"/>
            <a:chExt cx="1656844" cy="226468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0DDF2D07-B4D0-B118-D68B-DDB651AFE94B}"/>
                </a:ext>
              </a:extLst>
            </p:cNvPr>
            <p:cNvGrpSpPr/>
            <p:nvPr/>
          </p:nvGrpSpPr>
          <p:grpSpPr>
            <a:xfrm>
              <a:off x="9358564" y="212905"/>
              <a:ext cx="1656844" cy="2143655"/>
              <a:chOff x="2127870" y="1148997"/>
              <a:chExt cx="6194862" cy="5548226"/>
            </a:xfrm>
          </p:grpSpPr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0AD2F91A-E37F-341C-EFF0-6E50594FE286}"/>
                  </a:ext>
                </a:extLst>
              </p:cNvPr>
              <p:cNvGrpSpPr/>
              <p:nvPr/>
            </p:nvGrpSpPr>
            <p:grpSpPr>
              <a:xfrm>
                <a:off x="2127870" y="1860025"/>
                <a:ext cx="6115260" cy="4837198"/>
                <a:chOff x="2389679" y="1936815"/>
                <a:chExt cx="6115260" cy="4837199"/>
              </a:xfrm>
            </p:grpSpPr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C9AEAA67-08C1-B4EE-6C78-62F2EC535BA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5356886" y="193681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E59859C-3297-CB92-8F30-FAF0188834DD}"/>
                    </a:ext>
                  </a:extLst>
                </p:cNvPr>
                <p:cNvCxnSpPr>
                  <a:cxnSpLocks/>
                  <a:stCxn id="140" idx="0"/>
                  <a:endCxn id="138" idx="0"/>
                </p:cNvCxnSpPr>
                <p:nvPr/>
              </p:nvCxnSpPr>
              <p:spPr>
                <a:xfrm flipV="1">
                  <a:off x="3376229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D103E240-5194-30A4-C734-3199271ACF9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328478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Oval 140">
                  <a:extLst>
                    <a:ext uri="{FF2B5EF4-FFF2-40B4-BE49-F238E27FC236}">
                      <a16:creationId xmlns:a16="http://schemas.microsoft.com/office/drawing/2014/main" id="{DB252F28-7B95-2156-68AB-38D8C6B89B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38967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ED307371-1C13-E804-7AFB-D9674313B095}"/>
                    </a:ext>
                  </a:extLst>
                </p:cNvPr>
                <p:cNvCxnSpPr>
                  <a:cxnSpLocks/>
                  <a:stCxn id="140" idx="2"/>
                  <a:endCxn id="141" idx="4"/>
                </p:cNvCxnSpPr>
                <p:nvPr/>
              </p:nvCxnSpPr>
              <p:spPr>
                <a:xfrm flipH="1">
                  <a:off x="248111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DE8DC741-F27D-7D6B-11F8-93B3B0B0050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166865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4" name="Straight Connector 143">
                  <a:extLst>
                    <a:ext uri="{FF2B5EF4-FFF2-40B4-BE49-F238E27FC236}">
                      <a16:creationId xmlns:a16="http://schemas.microsoft.com/office/drawing/2014/main" id="{B5DBAFD4-2F0F-227F-8494-FF0E8F1BAD2B}"/>
                    </a:ext>
                  </a:extLst>
                </p:cNvPr>
                <p:cNvCxnSpPr>
                  <a:cxnSpLocks/>
                  <a:endCxn id="143" idx="4"/>
                </p:cNvCxnSpPr>
                <p:nvPr/>
              </p:nvCxnSpPr>
              <p:spPr>
                <a:xfrm>
                  <a:off x="3363195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>
                  <a:extLst>
                    <a:ext uri="{FF2B5EF4-FFF2-40B4-BE49-F238E27FC236}">
                      <a16:creationId xmlns:a16="http://schemas.microsoft.com/office/drawing/2014/main" id="{126137D3-3617-BFDA-1D96-9C0A21ED8612}"/>
                    </a:ext>
                  </a:extLst>
                </p:cNvPr>
                <p:cNvCxnSpPr>
                  <a:cxnSpLocks/>
                  <a:stCxn id="146" idx="0"/>
                </p:cNvCxnSpPr>
                <p:nvPr/>
              </p:nvCxnSpPr>
              <p:spPr>
                <a:xfrm flipH="1" flipV="1">
                  <a:off x="5446292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F6CEBFB-ABDF-AD72-9020-C26417C69E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2694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73CFA660-9FCF-4FE6-4104-17082E7E64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32205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B5F591D1-4507-E3F8-5863-89A5D5F2A912}"/>
                    </a:ext>
                  </a:extLst>
                </p:cNvPr>
                <p:cNvCxnSpPr>
                  <a:cxnSpLocks/>
                  <a:stCxn id="146" idx="2"/>
                  <a:endCxn id="147" idx="4"/>
                </p:cNvCxnSpPr>
                <p:nvPr/>
              </p:nvCxnSpPr>
              <p:spPr>
                <a:xfrm>
                  <a:off x="751838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DF38E54D-2BE1-E5AD-7EFC-6B31D16553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544873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0" name="Straight Connector 149">
                  <a:extLst>
                    <a:ext uri="{FF2B5EF4-FFF2-40B4-BE49-F238E27FC236}">
                      <a16:creationId xmlns:a16="http://schemas.microsoft.com/office/drawing/2014/main" id="{63F98AA9-10C9-CE02-DB9E-6EAE469197AA}"/>
                    </a:ext>
                  </a:extLst>
                </p:cNvPr>
                <p:cNvCxnSpPr>
                  <a:cxnSpLocks/>
                  <a:endCxn id="149" idx="4"/>
                </p:cNvCxnSpPr>
                <p:nvPr/>
              </p:nvCxnSpPr>
              <p:spPr>
                <a:xfrm flipH="1">
                  <a:off x="6636313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6492AC66-4612-E815-30CE-2B573B52D85C}"/>
                    </a:ext>
                  </a:extLst>
                </p:cNvPr>
                <p:cNvGrpSpPr/>
                <p:nvPr/>
              </p:nvGrpSpPr>
              <p:grpSpPr>
                <a:xfrm>
                  <a:off x="5679204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3704791-78E1-2777-2770-171EA824384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8" name="Straight Connector 157">
                    <a:extLst>
                      <a:ext uri="{FF2B5EF4-FFF2-40B4-BE49-F238E27FC236}">
                        <a16:creationId xmlns:a16="http://schemas.microsoft.com/office/drawing/2014/main" id="{DA6A020F-A1FA-3F45-C1F0-6F092E928A96}"/>
                      </a:ext>
                    </a:extLst>
                  </p:cNvPr>
                  <p:cNvCxnSpPr>
                    <a:cxnSpLocks/>
                    <a:stCxn id="149" idx="0"/>
                    <a:endCxn id="157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A704B812-6F03-8156-B274-B171F7B6106A}"/>
                    </a:ext>
                  </a:extLst>
                </p:cNvPr>
                <p:cNvGrpSpPr/>
                <p:nvPr/>
              </p:nvGrpSpPr>
              <p:grpSpPr>
                <a:xfrm flipH="1">
                  <a:off x="6636312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5BC36F53-95C9-91A7-1A84-CE1A3F09C4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56" name="Straight Connector 155">
                    <a:extLst>
                      <a:ext uri="{FF2B5EF4-FFF2-40B4-BE49-F238E27FC236}">
                        <a16:creationId xmlns:a16="http://schemas.microsoft.com/office/drawing/2014/main" id="{A3CB267B-F7EA-9148-41FF-8EBCB161039D}"/>
                      </a:ext>
                    </a:extLst>
                  </p:cNvPr>
                  <p:cNvCxnSpPr>
                    <a:cxnSpLocks/>
                    <a:endCxn id="155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4E1C5478-53FE-68CF-32F4-1C618127D9C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10541" y="659113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A9BBB4C1-F27F-B905-CA55-841443D73AD7}"/>
                    </a:ext>
                  </a:extLst>
                </p:cNvPr>
                <p:cNvCxnSpPr>
                  <a:cxnSpLocks/>
                  <a:stCxn id="153" idx="4"/>
                  <a:endCxn id="155" idx="2"/>
                </p:cNvCxnSpPr>
                <p:nvPr/>
              </p:nvCxnSpPr>
              <p:spPr>
                <a:xfrm flipV="1">
                  <a:off x="7501981" y="5653402"/>
                  <a:ext cx="0" cy="93773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68862729-36BB-CD5A-0D6E-82DC04374154}"/>
                  </a:ext>
                </a:extLst>
              </p:cNvPr>
              <p:cNvCxnSpPr/>
              <p:nvPr/>
            </p:nvCxnSpPr>
            <p:spPr>
              <a:xfrm flipV="1">
                <a:off x="7519667" y="5667812"/>
                <a:ext cx="0" cy="8044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Arrow Connector 128">
                <a:extLst>
                  <a:ext uri="{FF2B5EF4-FFF2-40B4-BE49-F238E27FC236}">
                    <a16:creationId xmlns:a16="http://schemas.microsoft.com/office/drawing/2014/main" id="{28BCDBC0-F860-0D5F-40A7-B7880D045A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3852" y="3202173"/>
                <a:ext cx="638880" cy="7459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Arrow Connector 129">
                <a:extLst>
                  <a:ext uri="{FF2B5EF4-FFF2-40B4-BE49-F238E27FC236}">
                    <a16:creationId xmlns:a16="http://schemas.microsoft.com/office/drawing/2014/main" id="{97954B2F-7F9D-5C97-8297-3917C714F0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14599" y="3368023"/>
                <a:ext cx="524926" cy="6219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Arrow Connector 130">
                <a:extLst>
                  <a:ext uri="{FF2B5EF4-FFF2-40B4-BE49-F238E27FC236}">
                    <a16:creationId xmlns:a16="http://schemas.microsoft.com/office/drawing/2014/main" id="{BBECBCB7-3C20-A762-947A-A76FBF48C6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1698" y="3368023"/>
                <a:ext cx="564517" cy="6347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642DFCB0-F333-4711-2409-821131B470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4370" y="4382100"/>
                <a:ext cx="582155" cy="78078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B19CA931-5551-4830-EE8B-E8922AA69D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7985" y="4450886"/>
                <a:ext cx="569887" cy="7194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3E184914-ECFA-BD21-F3AC-04009A048D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715" y="2013009"/>
                <a:ext cx="1582084" cy="6102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E34FAF45-B13C-C30F-A447-DD16C6B2D9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5597" y="3129136"/>
                <a:ext cx="638626" cy="7163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757DD0B3-D0E2-8C96-E4A9-5C5A57FECD7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445" y="2086843"/>
                <a:ext cx="1517169" cy="6334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7E93EF33-90C9-5BCA-945E-F28ECED14D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483" y="1148997"/>
                <a:ext cx="0" cy="5499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341181D5-96BA-7B83-7015-8A9FB0C88AA7}"/>
                </a:ext>
              </a:extLst>
            </p:cNvPr>
            <p:cNvSpPr txBox="1"/>
            <p:nvPr/>
          </p:nvSpPr>
          <p:spPr>
            <a:xfrm>
              <a:off x="9528688" y="2108258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decoder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6FFE8A3-1F6D-A87E-68E6-B1EF55C29C30}"/>
                  </a:ext>
                </a:extLst>
              </p:cNvPr>
              <p:cNvSpPr txBox="1"/>
              <p:nvPr/>
            </p:nvSpPr>
            <p:spPr>
              <a:xfrm>
                <a:off x="49071" y="2923725"/>
                <a:ext cx="3256260" cy="5047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indent="0">
                  <a:buNone/>
                </a:pPr>
                <a:r>
                  <a:rPr lang="en-US" dirty="0"/>
                  <a:t>Select two random Tanner graphs with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4s bits with degree 3.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3s checks with degree 4.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girth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Construct their HGP.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Estimate the performance of the HGP code using the SSF decoder.</a:t>
                </a: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Select the best HGP code out of 50 – 1000 samples.</a:t>
                </a:r>
              </a:p>
              <a:p>
                <a:endParaRPr lang="en-US" dirty="0"/>
              </a:p>
              <a:p>
                <a:r>
                  <a:rPr lang="en-US" sz="1600" dirty="0"/>
                  <a:t>[Follows </a:t>
                </a:r>
                <a:r>
                  <a:rPr lang="en-US" sz="1600" dirty="0" err="1"/>
                  <a:t>Grospellier</a:t>
                </a:r>
                <a:r>
                  <a:rPr lang="en-US" sz="1600" dirty="0"/>
                  <a:t>, Krishna 2018]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66FFE8A3-1F6D-A87E-68E6-B1EF55C29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71" y="2923725"/>
                <a:ext cx="3256260" cy="5047536"/>
              </a:xfrm>
              <a:prstGeom prst="rect">
                <a:avLst/>
              </a:prstGeom>
              <a:blipFill>
                <a:blip r:embed="rId3"/>
                <a:stretch>
                  <a:fillRect l="-1498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TextBox 160">
            <a:extLst>
              <a:ext uri="{FF2B5EF4-FFF2-40B4-BE49-F238E27FC236}">
                <a16:creationId xmlns:a16="http://schemas.microsoft.com/office/drawing/2014/main" id="{5BAEDB5C-8F2A-B232-A9D7-B2A658CD3C20}"/>
              </a:ext>
            </a:extLst>
          </p:cNvPr>
          <p:cNvSpPr txBox="1"/>
          <p:nvPr/>
        </p:nvSpPr>
        <p:spPr>
          <a:xfrm>
            <a:off x="3067222" y="2887757"/>
            <a:ext cx="28232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the Tanner graph T of the code.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an edge coloration of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 the color-based syndrome extraction circuit.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5324859-0536-60BD-6C48-ECA5777A1327}"/>
              </a:ext>
            </a:extLst>
          </p:cNvPr>
          <p:cNvSpPr txBox="1"/>
          <p:nvPr/>
        </p:nvSpPr>
        <p:spPr>
          <a:xfrm>
            <a:off x="5890489" y="2893356"/>
            <a:ext cx="2668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a layered decomposition of the Tanner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Compute an edge coloration of 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Construct the color-based syndrome extraction circuit.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0CC75FF0-32AC-A9DE-F4E2-BB27B735B170}"/>
              </a:ext>
            </a:extLst>
          </p:cNvPr>
          <p:cNvSpPr txBox="1"/>
          <p:nvPr/>
        </p:nvSpPr>
        <p:spPr>
          <a:xfrm>
            <a:off x="8816237" y="2983491"/>
            <a:ext cx="294207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use BP for decoding in a single shot 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estimate the logical error rate over 10 rounds of syndrome extraction.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check if a logical error occurs, we use SSF decoder to correct the residual error.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1600" dirty="0"/>
              <a:t>[SSF decoder from </a:t>
            </a:r>
          </a:p>
          <a:p>
            <a:r>
              <a:rPr lang="en-US" sz="1600" dirty="0"/>
              <a:t>Leverrier, Tillich, </a:t>
            </a:r>
            <a:r>
              <a:rPr lang="en-US" sz="1600" dirty="0" err="1"/>
              <a:t>Z</a:t>
            </a:r>
            <a:r>
              <a:rPr lang="en-US" sz="1600" i="0" dirty="0" err="1">
                <a:effectLst/>
              </a:rPr>
              <a:t>é</a:t>
            </a:r>
            <a:r>
              <a:rPr lang="en-US" sz="1600" dirty="0" err="1"/>
              <a:t>mor</a:t>
            </a:r>
            <a:r>
              <a:rPr lang="en-US" sz="1600" dirty="0"/>
              <a:t> - </a:t>
            </a:r>
            <a:r>
              <a:rPr lang="en-US" sz="1600" b="0" i="0" dirty="0">
                <a:effectLst/>
                <a:latin typeface="Lucida Grande"/>
              </a:rPr>
              <a:t>arXiv:1504.00822</a:t>
            </a:r>
            <a:r>
              <a:rPr lang="en-US" sz="1600" dirty="0"/>
              <a:t> (2015)]</a:t>
            </a:r>
          </a:p>
        </p:txBody>
      </p:sp>
    </p:spTree>
    <p:extLst>
      <p:ext uri="{BB962C8B-B14F-4D97-AF65-F5344CB8AC3E}">
        <p14:creationId xmlns:p14="http://schemas.microsoft.com/office/powerpoint/2010/main" val="2693721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B9D28B-767A-8AA0-0EA9-AF4E4AC0AD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999" y="878863"/>
            <a:ext cx="41678" cy="223074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313" name="Title 1">
            <a:extLst>
              <a:ext uri="{FF2B5EF4-FFF2-40B4-BE49-F238E27FC236}">
                <a16:creationId xmlns:a16="http://schemas.microsoft.com/office/drawing/2014/main" id="{5F19E913-5DD5-40A4-AE19-51451FC4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Numerical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4547F0-AB17-46AA-8A2B-A1A750D92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38" y="1456926"/>
            <a:ext cx="5568606" cy="45222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FF158E-D814-4E67-AD25-F560CD711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070" y="3820957"/>
            <a:ext cx="5101930" cy="14693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4A28CD-C1F9-4E57-998F-C1BDA5B085EF}"/>
              </a:ext>
            </a:extLst>
          </p:cNvPr>
          <p:cNvSpPr txBox="1"/>
          <p:nvPr/>
        </p:nvSpPr>
        <p:spPr>
          <a:xfrm>
            <a:off x="6582070" y="1469155"/>
            <a:ext cx="400725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32883">
              <a:spcBef>
                <a:spcPts val="2000"/>
              </a:spcBef>
              <a:spcAft>
                <a:spcPts val="800"/>
              </a:spcAft>
              <a:buSzPct val="90000"/>
            </a:pPr>
            <a:r>
              <a:rPr lang="en-US" sz="1600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Noise threshold: </a:t>
            </a:r>
          </a:p>
          <a:p>
            <a:r>
              <a:rPr lang="en-US" sz="1600" dirty="0"/>
              <a:t>0.28% (instead of 0.7% for surface codes)</a:t>
            </a:r>
          </a:p>
          <a:p>
            <a:pPr defTabSz="932883">
              <a:spcBef>
                <a:spcPts val="2000"/>
              </a:spcBef>
              <a:spcAft>
                <a:spcPts val="800"/>
              </a:spcAft>
              <a:buSzPct val="90000"/>
            </a:pPr>
            <a:r>
              <a:rPr lang="en-US" sz="1600" dirty="0">
                <a:solidFill>
                  <a:srgbClr val="FF0000"/>
                </a:solidFill>
                <a:latin typeface="+mj-lt"/>
                <a:cs typeface="Segoe UI" panose="020B0502040204020203" pitchFamily="34" charset="0"/>
              </a:rPr>
              <a:t># physical qubits per logical qubit: </a:t>
            </a:r>
          </a:p>
          <a:p>
            <a:r>
              <a:rPr lang="en-US" sz="1600" dirty="0"/>
              <a:t>49 (instead of thousands for surface codes)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CD116B0-030E-4579-BF53-98A2BA0DA773}"/>
              </a:ext>
            </a:extLst>
          </p:cNvPr>
          <p:cNvSpPr/>
          <p:nvPr/>
        </p:nvSpPr>
        <p:spPr>
          <a:xfrm>
            <a:off x="9254361" y="4892676"/>
            <a:ext cx="2320407" cy="25487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09F50-76D8-B619-F8F4-9852618266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2070" y="3849963"/>
            <a:ext cx="5101930" cy="14693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9A4F21-017A-836C-B8F5-B2A627185158}"/>
              </a:ext>
            </a:extLst>
          </p:cNvPr>
          <p:cNvSpPr txBox="1"/>
          <p:nvPr/>
        </p:nvSpPr>
        <p:spPr>
          <a:xfrm>
            <a:off x="1126698" y="6550223"/>
            <a:ext cx="97143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Tremblay, Delfosse, Beverland – Constant overhead quantum error correction with thin plan connectivity. </a:t>
            </a:r>
            <a:r>
              <a:rPr lang="en-US" sz="1400" dirty="0">
                <a:hlinkClick r:id="rId5"/>
              </a:rPr>
              <a:t>arxiv:2109.14609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35088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A7F17-1BC4-F6EA-01E7-0B29DDE3E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our scheme fault-tolerant?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D3304-7EDF-51D5-8165-93052D0513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59240" y="1825625"/>
                <a:ext cx="5591589" cy="4351338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Syndrome extraction:</a:t>
                </a:r>
              </a:p>
              <a:p>
                <a:r>
                  <a:rPr lang="en-US" dirty="0"/>
                  <a:t>What is this circuit?</a:t>
                </a:r>
              </a:p>
              <a:p>
                <a:r>
                  <a:rPr lang="en-US" dirty="0"/>
                  <a:t>Are there ‘bad’ faults for this circuit?</a:t>
                </a:r>
              </a:p>
              <a:p>
                <a:r>
                  <a:rPr lang="en-US" dirty="0"/>
                  <a:t>What is the effect of a X fault on the ancilla qubit?</a:t>
                </a:r>
              </a:p>
              <a:p>
                <a:r>
                  <a:rPr lang="en-US" dirty="0"/>
                  <a:t>Can we avoid that?</a:t>
                </a:r>
              </a:p>
              <a:p>
                <a:r>
                  <a:rPr lang="en-US" dirty="0"/>
                  <a:t>Should we avoid that?</a:t>
                </a:r>
              </a:p>
              <a:p>
                <a:pPr marL="0" indent="0">
                  <a:buNone/>
                </a:pPr>
                <a:r>
                  <a:rPr lang="en-US" b="1" dirty="0"/>
                  <a:t>Decoder</a:t>
                </a:r>
                <a:r>
                  <a:rPr lang="en-US" dirty="0"/>
                  <a:t>: </a:t>
                </a:r>
              </a:p>
              <a:p>
                <a:r>
                  <a:rPr lang="en-US" dirty="0"/>
                  <a:t>BP corrects each qubits independently based on marginal probability. Is it a problem?</a:t>
                </a:r>
              </a:p>
              <a:p>
                <a:r>
                  <a:rPr lang="en-US" dirty="0"/>
                  <a:t>The decoder uses noisy syndrome data. Is it a problem?</a:t>
                </a:r>
              </a:p>
              <a:p>
                <a:pPr marL="0" indent="0">
                  <a:buNone/>
                </a:pPr>
                <a:r>
                  <a:rPr lang="en-US" b="1" dirty="0"/>
                  <a:t>Conclusion</a:t>
                </a:r>
                <a:r>
                  <a:rPr lang="en-US" dirty="0"/>
                  <a:t>:</a:t>
                </a:r>
              </a:p>
              <a:p>
                <a:r>
                  <a:rPr lang="en-US" dirty="0"/>
                  <a:t>Practical FT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Theoretical FT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5D3304-7EDF-51D5-8165-93052D0513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240" y="1825625"/>
                <a:ext cx="5591589" cy="4351338"/>
              </a:xfrm>
              <a:blipFill>
                <a:blip r:embed="rId3"/>
                <a:stretch>
                  <a:fillRect l="-10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A520F80-C3AB-D2D6-A3A9-445F8F28ABFA}"/>
              </a:ext>
            </a:extLst>
          </p:cNvPr>
          <p:cNvGrpSpPr/>
          <p:nvPr/>
        </p:nvGrpSpPr>
        <p:grpSpPr>
          <a:xfrm>
            <a:off x="9366086" y="867902"/>
            <a:ext cx="2093695" cy="1357171"/>
            <a:chOff x="782742" y="3713382"/>
            <a:chExt cx="9184218" cy="135717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D2C776F-539D-C3EF-5EF5-68BF70A1AF31}"/>
                </a:ext>
              </a:extLst>
            </p:cNvPr>
            <p:cNvCxnSpPr>
              <a:cxnSpLocks/>
            </p:cNvCxnSpPr>
            <p:nvPr/>
          </p:nvCxnSpPr>
          <p:spPr>
            <a:xfrm>
              <a:off x="782742" y="3713382"/>
              <a:ext cx="918036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3B44ADC-5443-5BA3-3B39-ED9A2F80B70C}"/>
                </a:ext>
              </a:extLst>
            </p:cNvPr>
            <p:cNvCxnSpPr>
              <a:cxnSpLocks/>
            </p:cNvCxnSpPr>
            <p:nvPr/>
          </p:nvCxnSpPr>
          <p:spPr>
            <a:xfrm>
              <a:off x="782742" y="4397514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636D639-A1A0-1D96-B276-D997C91B390E}"/>
                </a:ext>
              </a:extLst>
            </p:cNvPr>
            <p:cNvCxnSpPr>
              <a:cxnSpLocks/>
            </p:cNvCxnSpPr>
            <p:nvPr/>
          </p:nvCxnSpPr>
          <p:spPr>
            <a:xfrm>
              <a:off x="782742" y="5070553"/>
              <a:ext cx="918421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9BE94A1-4CDE-D8B2-DF69-B1D07BE7E504}"/>
                </a:ext>
              </a:extLst>
            </p:cNvPr>
            <p:cNvCxnSpPr/>
            <p:nvPr/>
          </p:nvCxnSpPr>
          <p:spPr>
            <a:xfrm>
              <a:off x="782742" y="405627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7E44A6-BF64-A716-95F8-155687471C07}"/>
                </a:ext>
              </a:extLst>
            </p:cNvPr>
            <p:cNvCxnSpPr>
              <a:cxnSpLocks/>
            </p:cNvCxnSpPr>
            <p:nvPr/>
          </p:nvCxnSpPr>
          <p:spPr>
            <a:xfrm>
              <a:off x="782742" y="4742070"/>
              <a:ext cx="91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4897524-5DE9-6CA3-CDE9-5819334AAB99}"/>
              </a:ext>
            </a:extLst>
          </p:cNvPr>
          <p:cNvGrpSpPr/>
          <p:nvPr/>
        </p:nvGrpSpPr>
        <p:grpSpPr>
          <a:xfrm>
            <a:off x="8310904" y="673038"/>
            <a:ext cx="3321856" cy="2233842"/>
            <a:chOff x="6720625" y="1690688"/>
            <a:chExt cx="3321856" cy="22338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612EFCF-9AA4-8EFB-0C9E-7E3EF889ADCC}"/>
                </a:ext>
              </a:extLst>
            </p:cNvPr>
            <p:cNvGrpSpPr/>
            <p:nvPr/>
          </p:nvGrpSpPr>
          <p:grpSpPr>
            <a:xfrm>
              <a:off x="7112451" y="1704760"/>
              <a:ext cx="2930030" cy="2219770"/>
              <a:chOff x="253640" y="3530921"/>
              <a:chExt cx="2930030" cy="221977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9B31317-E9E6-7324-B0C1-FAFF11A8E1D0}"/>
                      </a:ext>
                    </a:extLst>
                  </p:cNvPr>
                  <p:cNvSpPr txBox="1"/>
                  <p:nvPr/>
                </p:nvSpPr>
                <p:spPr>
                  <a:xfrm>
                    <a:off x="253640" y="5222834"/>
                    <a:ext cx="76585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dirty="0">
                              <a:latin typeface="Cambria Math" panose="02040503050406030204" pitchFamily="18" charset="0"/>
                            </a:rPr>
                            <m:t>|+&gt;</m:t>
                          </m:r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D5CBD63-AAB1-DFD1-94EE-F2063864C6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3640" y="5222834"/>
                    <a:ext cx="765851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34F146B2-BFE1-F5EC-08BD-DD20533B43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7214" y="5447748"/>
                <a:ext cx="214093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28F798-BCC7-2AB5-60A5-1DD856812EDB}"/>
                  </a:ext>
                </a:extLst>
              </p:cNvPr>
              <p:cNvGrpSpPr/>
              <p:nvPr/>
            </p:nvGrpSpPr>
            <p:grpSpPr>
              <a:xfrm>
                <a:off x="1040447" y="3530921"/>
                <a:ext cx="337412" cy="1995759"/>
                <a:chOff x="1040447" y="3530921"/>
                <a:chExt cx="337412" cy="1995759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612049E7-87E9-4C80-FE46-9FC885E2FDDE}"/>
                    </a:ext>
                  </a:extLst>
                </p:cNvPr>
                <p:cNvSpPr/>
                <p:nvPr/>
              </p:nvSpPr>
              <p:spPr>
                <a:xfrm rot="10800000">
                  <a:off x="1130221" y="5368815"/>
                  <a:ext cx="157864" cy="1578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/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A30FCD0-1926-14AF-2458-4A734C9C86BD}"/>
                    </a:ext>
                  </a:extLst>
                </p:cNvPr>
                <p:cNvCxnSpPr>
                  <a:cxnSpLocks/>
                  <a:stCxn id="32" idx="4"/>
                  <a:endCxn id="34" idx="2"/>
                </p:cNvCxnSpPr>
                <p:nvPr/>
              </p:nvCxnSpPr>
              <p:spPr>
                <a:xfrm flipV="1">
                  <a:off x="1209153" y="3892506"/>
                  <a:ext cx="0" cy="1476309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5D13742-EC63-1CAD-6482-8DD4ADACB9E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0447" y="3530921"/>
                  <a:ext cx="337412" cy="3615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 dirty="0"/>
                    <a:t>X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FC8FEC8-B580-58C8-9661-9C521EFC0F4B}"/>
                  </a:ext>
                </a:extLst>
              </p:cNvPr>
              <p:cNvGrpSpPr/>
              <p:nvPr/>
            </p:nvGrpSpPr>
            <p:grpSpPr>
              <a:xfrm>
                <a:off x="1499990" y="3892506"/>
                <a:ext cx="337412" cy="1640288"/>
                <a:chOff x="1040447" y="3530921"/>
                <a:chExt cx="337412" cy="1640288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5A067670-99D9-6437-B1B7-AC7EFC03FA86}"/>
                    </a:ext>
                  </a:extLst>
                </p:cNvPr>
                <p:cNvSpPr/>
                <p:nvPr/>
              </p:nvSpPr>
              <p:spPr>
                <a:xfrm rot="10800000">
                  <a:off x="1130221" y="5013344"/>
                  <a:ext cx="157864" cy="1578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72EAAC12-6F70-7513-65FC-EDE6B5446021}"/>
                    </a:ext>
                  </a:extLst>
                </p:cNvPr>
                <p:cNvCxnSpPr>
                  <a:cxnSpLocks/>
                  <a:stCxn id="29" idx="4"/>
                  <a:endCxn id="31" idx="2"/>
                </p:cNvCxnSpPr>
                <p:nvPr/>
              </p:nvCxnSpPr>
              <p:spPr>
                <a:xfrm flipV="1">
                  <a:off x="1209153" y="3892506"/>
                  <a:ext cx="0" cy="112083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F2EB4C72-96DA-41D8-1E56-0185E96493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0447" y="3530921"/>
                  <a:ext cx="337412" cy="3615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 dirty="0"/>
                    <a:t>Z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6494D01-D16F-5311-4D9D-1C9EAD9A58C5}"/>
                  </a:ext>
                </a:extLst>
              </p:cNvPr>
              <p:cNvGrpSpPr/>
              <p:nvPr/>
            </p:nvGrpSpPr>
            <p:grpSpPr>
              <a:xfrm>
                <a:off x="1970374" y="4220035"/>
                <a:ext cx="337412" cy="1306645"/>
                <a:chOff x="1040447" y="3530921"/>
                <a:chExt cx="337412" cy="1306645"/>
              </a:xfrm>
            </p:grpSpPr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4C0FB740-35D4-0486-C86E-C7F5E7545807}"/>
                    </a:ext>
                  </a:extLst>
                </p:cNvPr>
                <p:cNvSpPr/>
                <p:nvPr/>
              </p:nvSpPr>
              <p:spPr>
                <a:xfrm rot="10800000">
                  <a:off x="1130221" y="4679701"/>
                  <a:ext cx="157864" cy="1578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/>
                </a:p>
              </p:txBody>
            </p: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1475E494-40F5-65D4-C2D3-9B90F52C467D}"/>
                    </a:ext>
                  </a:extLst>
                </p:cNvPr>
                <p:cNvCxnSpPr>
                  <a:cxnSpLocks/>
                  <a:stCxn id="26" idx="4"/>
                  <a:endCxn id="28" idx="2"/>
                </p:cNvCxnSpPr>
                <p:nvPr/>
              </p:nvCxnSpPr>
              <p:spPr>
                <a:xfrm flipV="1">
                  <a:off x="1209153" y="3892506"/>
                  <a:ext cx="0" cy="78719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0073A7DC-0248-C6DA-13E8-4F17BC456F1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0447" y="3530921"/>
                  <a:ext cx="337412" cy="3615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 dirty="0"/>
                    <a:t>Z</a:t>
                  </a:r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7D17380-450C-F87F-D433-A14AAC82D543}"/>
                  </a:ext>
                </a:extLst>
              </p:cNvPr>
              <p:cNvGrpSpPr/>
              <p:nvPr/>
            </p:nvGrpSpPr>
            <p:grpSpPr>
              <a:xfrm>
                <a:off x="2440756" y="4581620"/>
                <a:ext cx="337412" cy="945060"/>
                <a:chOff x="1040447" y="3530921"/>
                <a:chExt cx="337412" cy="94506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3B78DC7-5D84-112F-3EB7-A5690C1EA64C}"/>
                    </a:ext>
                  </a:extLst>
                </p:cNvPr>
                <p:cNvSpPr/>
                <p:nvPr/>
              </p:nvSpPr>
              <p:spPr>
                <a:xfrm rot="10800000">
                  <a:off x="1130221" y="4318116"/>
                  <a:ext cx="157864" cy="157865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/>
                </a:p>
              </p:txBody>
            </p: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8B01345-2439-EB30-63BE-72A5FCC2F9F1}"/>
                    </a:ext>
                  </a:extLst>
                </p:cNvPr>
                <p:cNvCxnSpPr>
                  <a:cxnSpLocks/>
                  <a:stCxn id="23" idx="4"/>
                  <a:endCxn id="25" idx="2"/>
                </p:cNvCxnSpPr>
                <p:nvPr/>
              </p:nvCxnSpPr>
              <p:spPr>
                <a:xfrm flipV="1">
                  <a:off x="1209153" y="3892506"/>
                  <a:ext cx="0" cy="42561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E6B3AF99-7E5E-41F5-C82F-C46D8E84FB7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040447" y="3530921"/>
                  <a:ext cx="337412" cy="361585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sz="2400" dirty="0"/>
                    <a:t>X</a:t>
                  </a:r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4257809-9B95-C3DA-5BA8-349BBFAE3F19}"/>
                  </a:ext>
                </a:extLst>
              </p:cNvPr>
              <p:cNvGrpSpPr/>
              <p:nvPr/>
            </p:nvGrpSpPr>
            <p:grpSpPr>
              <a:xfrm>
                <a:off x="2846258" y="5278780"/>
                <a:ext cx="337412" cy="471911"/>
                <a:chOff x="5411314" y="4880304"/>
                <a:chExt cx="383010" cy="490794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8D7F7F6B-1937-0A87-AD9B-3BA15696B90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5411314" y="4880304"/>
                  <a:ext cx="383010" cy="369331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4050" dirty="0"/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AFE70036-1A10-BB36-D0A7-CA253D1B9300}"/>
                    </a:ext>
                  </a:extLst>
                </p:cNvPr>
                <p:cNvCxnSpPr>
                  <a:cxnSpLocks/>
                  <a:stCxn id="22" idx="2"/>
                </p:cNvCxnSpPr>
                <p:nvPr/>
              </p:nvCxnSpPr>
              <p:spPr>
                <a:xfrm flipV="1">
                  <a:off x="5597968" y="4989669"/>
                  <a:ext cx="101695" cy="16800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Chord 21">
                  <a:extLst>
                    <a:ext uri="{FF2B5EF4-FFF2-40B4-BE49-F238E27FC236}">
                      <a16:creationId xmlns:a16="http://schemas.microsoft.com/office/drawing/2014/main" id="{08F4CB3C-9249-3166-CC9B-3C749BB3B440}"/>
                    </a:ext>
                  </a:extLst>
                </p:cNvPr>
                <p:cNvSpPr/>
                <p:nvPr/>
              </p:nvSpPr>
              <p:spPr>
                <a:xfrm rot="16200000">
                  <a:off x="5385787" y="4972267"/>
                  <a:ext cx="424358" cy="373303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050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3B4FCE-53D8-69BB-780A-1AC1A17E4EEC}"/>
                    </a:ext>
                  </a:extLst>
                </p:cNvPr>
                <p:cNvSpPr txBox="1"/>
                <p:nvPr/>
              </p:nvSpPr>
              <p:spPr>
                <a:xfrm>
                  <a:off x="6720625" y="2302801"/>
                  <a:ext cx="790806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a14:m>
                  <a:r>
                    <a:rPr lang="en-US" sz="20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CF3B4FCE-53D8-69BB-780A-1AC1A17E4E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0625" y="2302801"/>
                  <a:ext cx="790806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Left Brace 35">
              <a:extLst>
                <a:ext uri="{FF2B5EF4-FFF2-40B4-BE49-F238E27FC236}">
                  <a16:creationId xmlns:a16="http://schemas.microsoft.com/office/drawing/2014/main" id="{DABB0337-0224-24FF-4D31-F8DC5FEA5CA2}"/>
                </a:ext>
              </a:extLst>
            </p:cNvPr>
            <p:cNvSpPr/>
            <p:nvPr/>
          </p:nvSpPr>
          <p:spPr>
            <a:xfrm>
              <a:off x="7422514" y="1690688"/>
              <a:ext cx="337401" cy="1671883"/>
            </a:xfrm>
            <a:prstGeom prst="leftBrace">
              <a:avLst>
                <a:gd name="adj1" fmla="val 31807"/>
                <a:gd name="adj2" fmla="val 50000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7C19F16-6686-D7F8-EB37-C8EE16C76EC9}"/>
              </a:ext>
            </a:extLst>
          </p:cNvPr>
          <p:cNvSpPr txBox="1"/>
          <p:nvPr/>
        </p:nvSpPr>
        <p:spPr>
          <a:xfrm>
            <a:off x="10206520" y="2412474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73EBC9E-462E-A599-A3B0-18F784CE1FA9}"/>
              </a:ext>
            </a:extLst>
          </p:cNvPr>
          <p:cNvSpPr txBox="1"/>
          <p:nvPr/>
        </p:nvSpPr>
        <p:spPr>
          <a:xfrm>
            <a:off x="10666063" y="2407079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118945-AD5E-B50C-97AB-6C9608161E5A}"/>
              </a:ext>
            </a:extLst>
          </p:cNvPr>
          <p:cNvSpPr txBox="1"/>
          <p:nvPr/>
        </p:nvSpPr>
        <p:spPr>
          <a:xfrm>
            <a:off x="11056419" y="2403881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F2020B-DF73-6784-D8BA-CDB8B62A6B7D}"/>
              </a:ext>
            </a:extLst>
          </p:cNvPr>
          <p:cNvSpPr txBox="1"/>
          <p:nvPr/>
        </p:nvSpPr>
        <p:spPr>
          <a:xfrm>
            <a:off x="11280067" y="1693789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3196688-A193-0D27-F680-57E6E5504812}"/>
              </a:ext>
            </a:extLst>
          </p:cNvPr>
          <p:cNvSpPr txBox="1"/>
          <p:nvPr/>
        </p:nvSpPr>
        <p:spPr>
          <a:xfrm>
            <a:off x="10757519" y="1353623"/>
            <a:ext cx="338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Z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CD3F81-FB38-57DC-8598-C831EA5951AF}"/>
              </a:ext>
            </a:extLst>
          </p:cNvPr>
          <p:cNvGrpSpPr/>
          <p:nvPr/>
        </p:nvGrpSpPr>
        <p:grpSpPr>
          <a:xfrm>
            <a:off x="6711823" y="3267009"/>
            <a:ext cx="4641977" cy="3431878"/>
            <a:chOff x="5867261" y="3289887"/>
            <a:chExt cx="4641977" cy="3431878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1BAA79C-B710-2FCD-BE5E-AE94DBD169C7}"/>
                </a:ext>
              </a:extLst>
            </p:cNvPr>
            <p:cNvGrpSpPr/>
            <p:nvPr/>
          </p:nvGrpSpPr>
          <p:grpSpPr>
            <a:xfrm>
              <a:off x="8200310" y="5447720"/>
              <a:ext cx="2093695" cy="1014283"/>
              <a:chOff x="782742" y="4056270"/>
              <a:chExt cx="9184218" cy="1014283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4CBC978-8E32-F6D1-1BA8-6AC81BEFCB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4397514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63EEEA7C-035C-60EA-300D-B4FA589C6F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5070553"/>
                <a:ext cx="91842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9790E11E-47F0-5A86-6155-C5C726DE7DF0}"/>
                  </a:ext>
                </a:extLst>
              </p:cNvPr>
              <p:cNvCxnSpPr/>
              <p:nvPr/>
            </p:nvCxnSpPr>
            <p:spPr>
              <a:xfrm>
                <a:off x="782742" y="4056270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4FEBE84-0945-DDB3-DB62-3D3BFA41E6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4742070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3B213C7-9BA4-8A9E-9759-0BB9B4E452C0}"/>
                </a:ext>
              </a:extLst>
            </p:cNvPr>
            <p:cNvGrpSpPr/>
            <p:nvPr/>
          </p:nvGrpSpPr>
          <p:grpSpPr>
            <a:xfrm>
              <a:off x="8192797" y="3465073"/>
              <a:ext cx="2093695" cy="1357171"/>
              <a:chOff x="782742" y="3713382"/>
              <a:chExt cx="9184218" cy="1357171"/>
            </a:xfrm>
          </p:grpSpPr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581F2DA1-1647-C13B-9272-11512DD548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3713382"/>
                <a:ext cx="918036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2D807679-E775-2A87-74B8-256383F92B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4397514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55D67CD5-1916-3BEB-F39D-1126B785B2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5070553"/>
                <a:ext cx="918421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BDEC694-1556-C116-88D7-F83C645D5C6A}"/>
                  </a:ext>
                </a:extLst>
              </p:cNvPr>
              <p:cNvCxnSpPr/>
              <p:nvPr/>
            </p:nvCxnSpPr>
            <p:spPr>
              <a:xfrm>
                <a:off x="782742" y="4056270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0F9B6544-4C37-132A-1EDD-92D0E18337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742" y="4742070"/>
                <a:ext cx="9144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7AC2E2AB-24EA-FE80-2C39-FB0C00DCC053}"/>
                </a:ext>
              </a:extLst>
            </p:cNvPr>
            <p:cNvSpPr/>
            <p:nvPr/>
          </p:nvSpPr>
          <p:spPr>
            <a:xfrm>
              <a:off x="7732149" y="3367843"/>
              <a:ext cx="347550" cy="1562724"/>
            </a:xfrm>
            <a:prstGeom prst="leftBrace">
              <a:avLst>
                <a:gd name="adj1" fmla="val 3205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B51DC09-D371-5902-1952-7A52D2E5D034}"/>
                    </a:ext>
                  </a:extLst>
                </p:cNvPr>
                <p:cNvSpPr txBox="1"/>
                <p:nvPr/>
              </p:nvSpPr>
              <p:spPr>
                <a:xfrm>
                  <a:off x="6992494" y="3969955"/>
                  <a:ext cx="7068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EB51DC09-D371-5902-1952-7A52D2E5D0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92494" y="3969955"/>
                  <a:ext cx="706860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Left Brace 37">
              <a:extLst>
                <a:ext uri="{FF2B5EF4-FFF2-40B4-BE49-F238E27FC236}">
                  <a16:creationId xmlns:a16="http://schemas.microsoft.com/office/drawing/2014/main" id="{6BF52F34-0EE6-FBD3-6BC0-5B142EF312AB}"/>
                </a:ext>
              </a:extLst>
            </p:cNvPr>
            <p:cNvSpPr/>
            <p:nvPr/>
          </p:nvSpPr>
          <p:spPr>
            <a:xfrm>
              <a:off x="7732149" y="5306518"/>
              <a:ext cx="347550" cy="1186357"/>
            </a:xfrm>
            <a:prstGeom prst="leftBrace">
              <a:avLst>
                <a:gd name="adj1" fmla="val 32055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2D44F7A-A42C-F312-4E1C-F134EE36D22C}"/>
                    </a:ext>
                  </a:extLst>
                </p:cNvPr>
                <p:cNvSpPr txBox="1"/>
                <p:nvPr/>
              </p:nvSpPr>
              <p:spPr>
                <a:xfrm>
                  <a:off x="5867261" y="5715030"/>
                  <a:ext cx="1864888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|"/>
                            <m:endChr m:val="⟩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0000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+|1111⟩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2D44F7A-A42C-F312-4E1C-F134EE36D2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261" y="5715030"/>
                  <a:ext cx="186488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CCE90C-171F-A2FC-2416-7BEA375ACAAF}"/>
                </a:ext>
              </a:extLst>
            </p:cNvPr>
            <p:cNvGrpSpPr/>
            <p:nvPr/>
          </p:nvGrpSpPr>
          <p:grpSpPr>
            <a:xfrm>
              <a:off x="8333541" y="3289887"/>
              <a:ext cx="337412" cy="2228429"/>
              <a:chOff x="1040447" y="3530921"/>
              <a:chExt cx="337412" cy="2228429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2FC39B6B-D1B1-44D2-5FD0-A3D2E513641B}"/>
                  </a:ext>
                </a:extLst>
              </p:cNvPr>
              <p:cNvSpPr/>
              <p:nvPr/>
            </p:nvSpPr>
            <p:spPr>
              <a:xfrm rot="10800000">
                <a:off x="1119382" y="5601485"/>
                <a:ext cx="157864" cy="1578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/>
              </a:p>
            </p:txBody>
          </p: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E5E5512-1398-2E75-08C3-BECA3181A25C}"/>
                  </a:ext>
                </a:extLst>
              </p:cNvPr>
              <p:cNvCxnSpPr>
                <a:cxnSpLocks/>
                <a:stCxn id="83" idx="4"/>
                <a:endCxn id="85" idx="2"/>
              </p:cNvCxnSpPr>
              <p:nvPr/>
            </p:nvCxnSpPr>
            <p:spPr>
              <a:xfrm flipV="1">
                <a:off x="1198314" y="3892506"/>
                <a:ext cx="10839" cy="170897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1885E76-9C4F-51FA-CFF9-A77880CEE1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447" y="3530921"/>
                <a:ext cx="337412" cy="36158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20AF1E8-D186-AED0-DD49-415D7846FBB6}"/>
                </a:ext>
              </a:extLst>
            </p:cNvPr>
            <p:cNvGrpSpPr/>
            <p:nvPr/>
          </p:nvGrpSpPr>
          <p:grpSpPr>
            <a:xfrm>
              <a:off x="8793084" y="3651472"/>
              <a:ext cx="337412" cy="2214990"/>
              <a:chOff x="1040447" y="3530921"/>
              <a:chExt cx="337412" cy="221499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C9EF918-539C-869A-28E1-7AB16F211E04}"/>
                  </a:ext>
                </a:extLst>
              </p:cNvPr>
              <p:cNvSpPr/>
              <p:nvPr/>
            </p:nvSpPr>
            <p:spPr>
              <a:xfrm rot="10800000">
                <a:off x="1136239" y="5588046"/>
                <a:ext cx="157864" cy="1578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72C5ED37-AF50-B3AE-00C6-8159000DFCA0}"/>
                  </a:ext>
                </a:extLst>
              </p:cNvPr>
              <p:cNvCxnSpPr>
                <a:cxnSpLocks/>
                <a:stCxn id="67" idx="4"/>
                <a:endCxn id="69" idx="2"/>
              </p:cNvCxnSpPr>
              <p:nvPr/>
            </p:nvCxnSpPr>
            <p:spPr>
              <a:xfrm flipH="1" flipV="1">
                <a:off x="1209153" y="3892506"/>
                <a:ext cx="6018" cy="169554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EDAB16C-843C-ABEB-5CCF-422E170734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447" y="3530921"/>
                <a:ext cx="337412" cy="36158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/>
                  <a:t>Z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1FA6CDC9-1235-97CE-A578-4183976E290E}"/>
                </a:ext>
              </a:extLst>
            </p:cNvPr>
            <p:cNvGrpSpPr/>
            <p:nvPr/>
          </p:nvGrpSpPr>
          <p:grpSpPr>
            <a:xfrm>
              <a:off x="9263468" y="3979001"/>
              <a:ext cx="337412" cy="2230139"/>
              <a:chOff x="1040447" y="3530921"/>
              <a:chExt cx="337412" cy="2230139"/>
            </a:xfrm>
          </p:grpSpPr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E69AEDF-4575-8F6A-2152-A589D256C809}"/>
                  </a:ext>
                </a:extLst>
              </p:cNvPr>
              <p:cNvSpPr/>
              <p:nvPr/>
            </p:nvSpPr>
            <p:spPr>
              <a:xfrm rot="10800000">
                <a:off x="1127173" y="5603195"/>
                <a:ext cx="157864" cy="1578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F6C5F09-9E01-CB8C-4073-66F8177D8890}"/>
                  </a:ext>
                </a:extLst>
              </p:cNvPr>
              <p:cNvCxnSpPr>
                <a:cxnSpLocks/>
                <a:stCxn id="64" idx="4"/>
                <a:endCxn id="66" idx="2"/>
              </p:cNvCxnSpPr>
              <p:nvPr/>
            </p:nvCxnSpPr>
            <p:spPr>
              <a:xfrm flipV="1">
                <a:off x="1206105" y="3892506"/>
                <a:ext cx="3048" cy="171068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431B662-B274-D3D9-9B33-477AD7A0F6F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447" y="3530921"/>
                <a:ext cx="337412" cy="36158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/>
                  <a:t>Z</a:t>
                </a: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5097036-B27C-FA1D-8F36-F607908A757E}"/>
                </a:ext>
              </a:extLst>
            </p:cNvPr>
            <p:cNvGrpSpPr/>
            <p:nvPr/>
          </p:nvGrpSpPr>
          <p:grpSpPr>
            <a:xfrm>
              <a:off x="9733850" y="4340586"/>
              <a:ext cx="337412" cy="2187775"/>
              <a:chOff x="1040447" y="3530921"/>
              <a:chExt cx="337412" cy="218777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0A03113-A0F6-BBDA-8C7B-99F0E40E7377}"/>
                  </a:ext>
                </a:extLst>
              </p:cNvPr>
              <p:cNvSpPr/>
              <p:nvPr/>
            </p:nvSpPr>
            <p:spPr>
              <a:xfrm rot="10800000">
                <a:off x="1136652" y="5560831"/>
                <a:ext cx="157864" cy="15786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/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4B592BB-344F-FEC0-8C3F-AC29E59B8C2B}"/>
                  </a:ext>
                </a:extLst>
              </p:cNvPr>
              <p:cNvCxnSpPr>
                <a:cxnSpLocks/>
                <a:stCxn id="61" idx="4"/>
                <a:endCxn id="63" idx="2"/>
              </p:cNvCxnSpPr>
              <p:nvPr/>
            </p:nvCxnSpPr>
            <p:spPr>
              <a:xfrm flipH="1" flipV="1">
                <a:off x="1209153" y="3892506"/>
                <a:ext cx="6431" cy="166832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1389BD71-E846-FEF1-2F42-E72A7D84FD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0447" y="3530921"/>
                <a:ext cx="337412" cy="36158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/>
                  <a:t>X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0D267851-BE2B-D8BD-58CB-120DB53B247B}"/>
                </a:ext>
              </a:extLst>
            </p:cNvPr>
            <p:cNvGrpSpPr/>
            <p:nvPr/>
          </p:nvGrpSpPr>
          <p:grpSpPr>
            <a:xfrm>
              <a:off x="10171821" y="5270419"/>
              <a:ext cx="337417" cy="471913"/>
              <a:chOff x="5411314" y="4880302"/>
              <a:chExt cx="383016" cy="490796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E74D8AF-BD2B-FCF3-EE21-CD8CB7FD13F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20" y="4880302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4050" dirty="0"/>
              </a:p>
            </p:txBody>
          </p: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ABCA8A7D-06AA-8823-DA7C-879AB8D30325}"/>
                  </a:ext>
                </a:extLst>
              </p:cNvPr>
              <p:cNvCxnSpPr>
                <a:cxnSpLocks/>
                <a:stCxn id="60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Chord 59">
                <a:extLst>
                  <a:ext uri="{FF2B5EF4-FFF2-40B4-BE49-F238E27FC236}">
                    <a16:creationId xmlns:a16="http://schemas.microsoft.com/office/drawing/2014/main" id="{5A06D988-EDCC-7E97-5384-C5CD8EDF50F7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7D6CAABC-01CD-0BCC-838C-7DD987915410}"/>
                </a:ext>
              </a:extLst>
            </p:cNvPr>
            <p:cNvGrpSpPr/>
            <p:nvPr/>
          </p:nvGrpSpPr>
          <p:grpSpPr>
            <a:xfrm>
              <a:off x="10171821" y="5609970"/>
              <a:ext cx="337417" cy="471913"/>
              <a:chOff x="5411314" y="4880302"/>
              <a:chExt cx="383016" cy="490796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A16E2C5-8B78-82F3-1EE3-A026608D84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20" y="4880302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4050" dirty="0"/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74711D1B-E865-7CE1-6945-9A683481177D}"/>
                  </a:ext>
                </a:extLst>
              </p:cNvPr>
              <p:cNvCxnSpPr>
                <a:cxnSpLocks/>
                <a:stCxn id="89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hord 88">
                <a:extLst>
                  <a:ext uri="{FF2B5EF4-FFF2-40B4-BE49-F238E27FC236}">
                    <a16:creationId xmlns:a16="http://schemas.microsoft.com/office/drawing/2014/main" id="{01D2C130-1588-CD9D-F1B7-89553FC36FBD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/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B096CE6-8514-F70E-ABFD-755AC3B8B347}"/>
                </a:ext>
              </a:extLst>
            </p:cNvPr>
            <p:cNvGrpSpPr/>
            <p:nvPr/>
          </p:nvGrpSpPr>
          <p:grpSpPr>
            <a:xfrm>
              <a:off x="10171821" y="5935397"/>
              <a:ext cx="337417" cy="471913"/>
              <a:chOff x="5411314" y="4880302"/>
              <a:chExt cx="383016" cy="490796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2787F7DF-7E53-D1F9-A9F3-35B50B4B06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20" y="4880302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4050" dirty="0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92F7D880-36DB-C16A-5C49-85D8A3596AA9}"/>
                  </a:ext>
                </a:extLst>
              </p:cNvPr>
              <p:cNvCxnSpPr>
                <a:cxnSpLocks/>
                <a:stCxn id="93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Chord 92">
                <a:extLst>
                  <a:ext uri="{FF2B5EF4-FFF2-40B4-BE49-F238E27FC236}">
                    <a16:creationId xmlns:a16="http://schemas.microsoft.com/office/drawing/2014/main" id="{D3BAEE43-CF6F-11A7-3ABB-02B7103DBEB5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828B84D7-9CCC-9196-86ED-F0131B1B5B30}"/>
                </a:ext>
              </a:extLst>
            </p:cNvPr>
            <p:cNvGrpSpPr/>
            <p:nvPr/>
          </p:nvGrpSpPr>
          <p:grpSpPr>
            <a:xfrm>
              <a:off x="10171821" y="6249852"/>
              <a:ext cx="337417" cy="471913"/>
              <a:chOff x="5411314" y="4880302"/>
              <a:chExt cx="383016" cy="490796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2F4E299D-D610-52A0-73EA-BBA6E9B601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11320" y="4880302"/>
                <a:ext cx="383010" cy="36933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 anchor="ctr"/>
              <a:lstStyle/>
              <a:p>
                <a:pPr algn="ctr"/>
                <a:endParaRPr lang="en-US" sz="4050" dirty="0"/>
              </a:p>
            </p:txBody>
          </p: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CEA068FC-3355-516B-CBD8-16E778806038}"/>
                  </a:ext>
                </a:extLst>
              </p:cNvPr>
              <p:cNvCxnSpPr>
                <a:cxnSpLocks/>
                <a:stCxn id="97" idx="2"/>
              </p:cNvCxnSpPr>
              <p:nvPr/>
            </p:nvCxnSpPr>
            <p:spPr>
              <a:xfrm flipV="1">
                <a:off x="5597968" y="4989669"/>
                <a:ext cx="101695" cy="16800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Chord 96">
                <a:extLst>
                  <a:ext uri="{FF2B5EF4-FFF2-40B4-BE49-F238E27FC236}">
                    <a16:creationId xmlns:a16="http://schemas.microsoft.com/office/drawing/2014/main" id="{6AA2DD67-8CA5-9941-33D0-C1D83082D1A0}"/>
                  </a:ext>
                </a:extLst>
              </p:cNvPr>
              <p:cNvSpPr/>
              <p:nvPr/>
            </p:nvSpPr>
            <p:spPr>
              <a:xfrm rot="16200000">
                <a:off x="5385787" y="4972267"/>
                <a:ext cx="424358" cy="373303"/>
              </a:xfrm>
              <a:prstGeom prst="chord">
                <a:avLst>
                  <a:gd name="adj1" fmla="val 16227162"/>
                  <a:gd name="adj2" fmla="val 5381240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23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0" grpId="0"/>
      <p:bldP spid="41" grpId="0"/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775D-4A6C-EAA9-4AD0-977FE218B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be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8E2BC-3FD2-A6C3-46CB-A4AE4B8F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Improve the code: </a:t>
            </a:r>
          </a:p>
          <a:p>
            <a:pPr lvl="1"/>
            <a:r>
              <a:rPr lang="en-US" dirty="0"/>
              <a:t>linear distance, </a:t>
            </a:r>
          </a:p>
          <a:p>
            <a:pPr lvl="1"/>
            <a:r>
              <a:rPr lang="en-US" dirty="0"/>
              <a:t>reduced code length, </a:t>
            </a:r>
          </a:p>
          <a:p>
            <a:pPr lvl="1"/>
            <a:r>
              <a:rPr lang="en-US" dirty="0"/>
              <a:t>denser family.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the circuit:</a:t>
            </a:r>
          </a:p>
          <a:p>
            <a:pPr lvl="1"/>
            <a:r>
              <a:rPr lang="en-US" dirty="0"/>
              <a:t>the circuit is not FT (reduced distance).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Improve the decoder: </a:t>
            </a:r>
          </a:p>
          <a:p>
            <a:pPr lvl="1"/>
            <a:r>
              <a:rPr lang="en-US" dirty="0"/>
              <a:t>better logical error rate, </a:t>
            </a:r>
          </a:p>
          <a:p>
            <a:pPr lvl="1"/>
            <a:r>
              <a:rPr lang="en-US" dirty="0"/>
              <a:t>linear complexity, </a:t>
            </a:r>
          </a:p>
          <a:p>
            <a:pPr lvl="1"/>
            <a:r>
              <a:rPr lang="en-US" dirty="0"/>
              <a:t>hardware optimization.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Improve the simulation:</a:t>
            </a:r>
          </a:p>
          <a:p>
            <a:pPr lvl="1"/>
            <a:r>
              <a:rPr lang="en-US" dirty="0"/>
              <a:t>Refine the numerical estimate of the logical error rate.</a:t>
            </a:r>
          </a:p>
          <a:p>
            <a:pPr lvl="1"/>
            <a:r>
              <a:rPr lang="en-US" dirty="0"/>
              <a:t>Simulate longer lifetime.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0116153-17CD-638E-6C08-83CE7A6C4F97}"/>
              </a:ext>
            </a:extLst>
          </p:cNvPr>
          <p:cNvGrpSpPr/>
          <p:nvPr/>
        </p:nvGrpSpPr>
        <p:grpSpPr>
          <a:xfrm>
            <a:off x="7911089" y="3149435"/>
            <a:ext cx="1400439" cy="1933436"/>
            <a:chOff x="6581991" y="1179877"/>
            <a:chExt cx="1149979" cy="15743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322DE9-3A5C-58EF-B2B0-5522D82AE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8160" r="65781"/>
            <a:stretch/>
          </p:blipFill>
          <p:spPr>
            <a:xfrm>
              <a:off x="6581991" y="1179877"/>
              <a:ext cx="1149979" cy="117668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D34FB7F-654B-51FD-0D28-9DA7D45C7B12}"/>
                </a:ext>
              </a:extLst>
            </p:cNvPr>
            <p:cNvSpPr txBox="1"/>
            <p:nvPr/>
          </p:nvSpPr>
          <p:spPr>
            <a:xfrm>
              <a:off x="6794095" y="2384910"/>
              <a:ext cx="799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layout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465F166-CEC6-CD3F-9611-66BA52524B3A}"/>
              </a:ext>
            </a:extLst>
          </p:cNvPr>
          <p:cNvGrpSpPr/>
          <p:nvPr/>
        </p:nvGrpSpPr>
        <p:grpSpPr>
          <a:xfrm>
            <a:off x="9991606" y="1576529"/>
            <a:ext cx="1844183" cy="1691114"/>
            <a:chOff x="3544221" y="1299474"/>
            <a:chExt cx="1400936" cy="130568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F5D6F2F-FC72-9DF7-3B99-2312CF32F10F}"/>
                </a:ext>
              </a:extLst>
            </p:cNvPr>
            <p:cNvGrpSpPr/>
            <p:nvPr/>
          </p:nvGrpSpPr>
          <p:grpSpPr>
            <a:xfrm>
              <a:off x="3544221" y="1299474"/>
              <a:ext cx="1400936" cy="946374"/>
              <a:chOff x="2288888" y="3365818"/>
              <a:chExt cx="2317991" cy="1492147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E2F1CE3-3FD6-CBF7-BB9D-4FCDBFD239BD}"/>
                  </a:ext>
                </a:extLst>
              </p:cNvPr>
              <p:cNvGrpSpPr/>
              <p:nvPr/>
            </p:nvGrpSpPr>
            <p:grpSpPr>
              <a:xfrm>
                <a:off x="2288888" y="3365818"/>
                <a:ext cx="2317991" cy="1265281"/>
                <a:chOff x="838200" y="3346224"/>
                <a:chExt cx="3484482" cy="1695503"/>
              </a:xfrm>
            </p:grpSpPr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F0A6B2F5-995B-3221-C419-BBE95D7ED9FB}"/>
                    </a:ext>
                  </a:extLst>
                </p:cNvPr>
                <p:cNvGrpSpPr/>
                <p:nvPr/>
              </p:nvGrpSpPr>
              <p:grpSpPr>
                <a:xfrm>
                  <a:off x="838200" y="3346224"/>
                  <a:ext cx="3484482" cy="1687464"/>
                  <a:chOff x="746760" y="2260870"/>
                  <a:chExt cx="3484482" cy="1687464"/>
                </a:xfrm>
              </p:grpSpPr>
              <p:sp>
                <p:nvSpPr>
                  <p:cNvPr id="36" name="Oval 35">
                    <a:extLst>
                      <a:ext uri="{FF2B5EF4-FFF2-40B4-BE49-F238E27FC236}">
                        <a16:creationId xmlns:a16="http://schemas.microsoft.com/office/drawing/2014/main" id="{CCB25128-9070-EEB2-7116-9288A7BB828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746760" y="2272858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7" name="Oval 36">
                    <a:extLst>
                      <a:ext uri="{FF2B5EF4-FFF2-40B4-BE49-F238E27FC236}">
                        <a16:creationId xmlns:a16="http://schemas.microsoft.com/office/drawing/2014/main" id="{F9269B12-7471-B1E8-1D64-089ECDAA526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1297029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7CA6366B-4AD6-7281-6F67-4494CC97EB81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1847297" y="228089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39" name="Oval 38">
                    <a:extLst>
                      <a:ext uri="{FF2B5EF4-FFF2-40B4-BE49-F238E27FC236}">
                        <a16:creationId xmlns:a16="http://schemas.microsoft.com/office/drawing/2014/main" id="{7D8EB5D8-3B35-ADD7-4BB5-B907849A3B0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397564" y="2280898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40" name="Oval 39">
                    <a:extLst>
                      <a:ext uri="{FF2B5EF4-FFF2-40B4-BE49-F238E27FC236}">
                        <a16:creationId xmlns:a16="http://schemas.microsoft.com/office/drawing/2014/main" id="{B9D63D00-BA65-B1E8-E53B-FCA7F77A2F2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2947830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AF4CE4BC-9277-F3A6-D7E7-794F20C30B4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3130710" y="3765454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42" name="Oval 41">
                    <a:extLst>
                      <a:ext uri="{FF2B5EF4-FFF2-40B4-BE49-F238E27FC236}">
                        <a16:creationId xmlns:a16="http://schemas.microsoft.com/office/drawing/2014/main" id="{9556CAD1-7537-134C-0BE4-6A7FFDC434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3498096" y="2270884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D7C3BB7B-9DA9-DC22-768D-9B8480C5FE2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10800000">
                    <a:off x="4048362" y="2260870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 w="12700"/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DE7BE05F-39C3-6A23-1022-469E1FE2979F}"/>
                      </a:ext>
                    </a:extLst>
                  </p:cNvPr>
                  <p:cNvCxnSpPr>
                    <a:cxnSpLocks/>
                    <a:stCxn id="41" idx="0"/>
                    <a:endCxn id="43" idx="0"/>
                  </p:cNvCxnSpPr>
                  <p:nvPr/>
                </p:nvCxnSpPr>
                <p:spPr>
                  <a:xfrm flipV="1">
                    <a:off x="3222150" y="2443750"/>
                    <a:ext cx="917652" cy="1321704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  <a:prstDash val="sysDot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Connector 44">
                    <a:extLst>
                      <a:ext uri="{FF2B5EF4-FFF2-40B4-BE49-F238E27FC236}">
                        <a16:creationId xmlns:a16="http://schemas.microsoft.com/office/drawing/2014/main" id="{8025BAA1-4D5A-5C86-1317-37F699E1DA1C}"/>
                      </a:ext>
                    </a:extLst>
                  </p:cNvPr>
                  <p:cNvCxnSpPr>
                    <a:cxnSpLocks/>
                    <a:stCxn id="41" idx="0"/>
                    <a:endCxn id="40" idx="0"/>
                  </p:cNvCxnSpPr>
                  <p:nvPr/>
                </p:nvCxnSpPr>
                <p:spPr>
                  <a:xfrm flipH="1" flipV="1">
                    <a:off x="3039270" y="2453764"/>
                    <a:ext cx="182880" cy="1311690"/>
                  </a:xfrm>
                  <a:prstGeom prst="line">
                    <a:avLst/>
                  </a:prstGeom>
                  <a:ln w="12700">
                    <a:solidFill>
                      <a:schemeClr val="accent1"/>
                    </a:solidFill>
                    <a:prstDash val="lg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833FE415-EBB8-7D6E-C67E-1C321641BB99}"/>
                      </a:ext>
                    </a:extLst>
                  </p:cNvPr>
                  <p:cNvCxnSpPr>
                    <a:cxnSpLocks/>
                    <a:stCxn id="41" idx="0"/>
                    <a:endCxn id="38" idx="1"/>
                  </p:cNvCxnSpPr>
                  <p:nvPr/>
                </p:nvCxnSpPr>
                <p:spPr>
                  <a:xfrm flipH="1" flipV="1">
                    <a:off x="2003395" y="2436995"/>
                    <a:ext cx="1218755" cy="1328459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3F8814E6-F155-2F07-2AC1-847F8B25CCC1}"/>
                      </a:ext>
                    </a:extLst>
                  </p:cNvPr>
                  <p:cNvCxnSpPr>
                    <a:cxnSpLocks/>
                    <a:stCxn id="41" idx="0"/>
                    <a:endCxn id="36" idx="7"/>
                  </p:cNvCxnSpPr>
                  <p:nvPr/>
                </p:nvCxnSpPr>
                <p:spPr>
                  <a:xfrm flipH="1" flipV="1">
                    <a:off x="773542" y="2428956"/>
                    <a:ext cx="2448608" cy="1336498"/>
                  </a:xfrm>
                  <a:prstGeom prst="line">
                    <a:avLst/>
                  </a:prstGeom>
                  <a:ln w="12700">
                    <a:solidFill>
                      <a:schemeClr val="accent6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F0D893E4-3606-0BFD-7C6A-E21E6E08AE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2553335" y="4858847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F4F530D6-53F1-443B-AADB-71074899F87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895494" y="4850808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E680A5DE-747D-4CA6-F668-E2FD65A71E93}"/>
                    </a:ext>
                  </a:extLst>
                </p:cNvPr>
                <p:cNvCxnSpPr>
                  <a:cxnSpLocks/>
                  <a:stCxn id="27" idx="0"/>
                  <a:endCxn id="36" idx="0"/>
                </p:cNvCxnSpPr>
                <p:nvPr/>
              </p:nvCxnSpPr>
              <p:spPr>
                <a:xfrm flipH="1" flipV="1">
                  <a:off x="929640" y="3541092"/>
                  <a:ext cx="1057294" cy="1309716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B0066286-1834-F03C-77C8-3101897EE61B}"/>
                    </a:ext>
                  </a:extLst>
                </p:cNvPr>
                <p:cNvCxnSpPr>
                  <a:cxnSpLocks/>
                  <a:stCxn id="27" idx="0"/>
                  <a:endCxn id="37" idx="0"/>
                </p:cNvCxnSpPr>
                <p:nvPr/>
              </p:nvCxnSpPr>
              <p:spPr>
                <a:xfrm flipH="1" flipV="1">
                  <a:off x="1479909" y="3539118"/>
                  <a:ext cx="507025" cy="1311690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ED797A18-08C7-AF27-36EF-34B1B847D7C1}"/>
                    </a:ext>
                  </a:extLst>
                </p:cNvPr>
                <p:cNvCxnSpPr>
                  <a:cxnSpLocks/>
                  <a:stCxn id="27" idx="0"/>
                  <a:endCxn id="38" idx="0"/>
                </p:cNvCxnSpPr>
                <p:nvPr/>
              </p:nvCxnSpPr>
              <p:spPr>
                <a:xfrm flipV="1">
                  <a:off x="1986934" y="3549131"/>
                  <a:ext cx="43243" cy="1301677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894F5CD8-4ADD-3DAB-027C-0D01BA6D20A8}"/>
                    </a:ext>
                  </a:extLst>
                </p:cNvPr>
                <p:cNvCxnSpPr>
                  <a:cxnSpLocks/>
                  <a:stCxn id="27" idx="0"/>
                  <a:endCxn id="39" idx="0"/>
                </p:cNvCxnSpPr>
                <p:nvPr/>
              </p:nvCxnSpPr>
              <p:spPr>
                <a:xfrm flipV="1">
                  <a:off x="1986934" y="3549132"/>
                  <a:ext cx="593510" cy="1301676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0841DC16-6824-4BBA-C773-FE2296E52CE2}"/>
                    </a:ext>
                  </a:extLst>
                </p:cNvPr>
                <p:cNvCxnSpPr>
                  <a:cxnSpLocks/>
                  <a:stCxn id="26" idx="0"/>
                  <a:endCxn id="36" idx="0"/>
                </p:cNvCxnSpPr>
                <p:nvPr/>
              </p:nvCxnSpPr>
              <p:spPr>
                <a:xfrm flipH="1" flipV="1">
                  <a:off x="929640" y="3541092"/>
                  <a:ext cx="1715135" cy="1317755"/>
                </a:xfrm>
                <a:prstGeom prst="line">
                  <a:avLst/>
                </a:prstGeom>
                <a:ln w="12700">
                  <a:solidFill>
                    <a:schemeClr val="accent1"/>
                  </a:solidFill>
                  <a:prstDash val="lg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6B4376E-E004-B8CF-B494-E3CE63D0A297}"/>
                    </a:ext>
                  </a:extLst>
                </p:cNvPr>
                <p:cNvCxnSpPr>
                  <a:cxnSpLocks/>
                  <a:stCxn id="26" idx="0"/>
                  <a:endCxn id="37" idx="0"/>
                </p:cNvCxnSpPr>
                <p:nvPr/>
              </p:nvCxnSpPr>
              <p:spPr>
                <a:xfrm flipH="1" flipV="1">
                  <a:off x="1479909" y="3539118"/>
                  <a:ext cx="1164866" cy="1319729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88BBAAE-5077-FBA0-6808-9C8054221F62}"/>
                    </a:ext>
                  </a:extLst>
                </p:cNvPr>
                <p:cNvCxnSpPr>
                  <a:cxnSpLocks/>
                  <a:stCxn id="26" idx="0"/>
                  <a:endCxn id="40" idx="0"/>
                </p:cNvCxnSpPr>
                <p:nvPr/>
              </p:nvCxnSpPr>
              <p:spPr>
                <a:xfrm flipV="1">
                  <a:off x="2644775" y="3539118"/>
                  <a:ext cx="485935" cy="1319729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  <a:prstDash val="sysDot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E8E02FA7-9896-47A1-081A-24F9EDC2C300}"/>
                    </a:ext>
                  </a:extLst>
                </p:cNvPr>
                <p:cNvCxnSpPr>
                  <a:cxnSpLocks/>
                  <a:stCxn id="26" idx="0"/>
                  <a:endCxn id="42" idx="0"/>
                </p:cNvCxnSpPr>
                <p:nvPr/>
              </p:nvCxnSpPr>
              <p:spPr>
                <a:xfrm flipV="1">
                  <a:off x="2644775" y="3539118"/>
                  <a:ext cx="1036201" cy="1319729"/>
                </a:xfrm>
                <a:prstGeom prst="line">
                  <a:avLst/>
                </a:prstGeom>
                <a:ln w="12700">
                  <a:solidFill>
                    <a:schemeClr val="accent6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F1FC8CC-33DD-E190-757C-6D2A4D7B35E1}"/>
                  </a:ext>
                </a:extLst>
              </p:cNvPr>
              <p:cNvGrpSpPr/>
              <p:nvPr/>
            </p:nvGrpSpPr>
            <p:grpSpPr>
              <a:xfrm>
                <a:off x="2954690" y="4499486"/>
                <a:ext cx="229266" cy="358479"/>
                <a:chOff x="7212542" y="5053913"/>
                <a:chExt cx="344640" cy="480370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41624B89-835B-2CFF-BE8F-4CF015077B3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8B5367CE-C3D7-444E-8542-B5B858BACA99}"/>
                    </a:ext>
                  </a:extLst>
                </p:cNvPr>
                <p:cNvCxnSpPr>
                  <a:cxnSpLocks/>
                  <a:stCxn id="24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Chord 23">
                  <a:extLst>
                    <a:ext uri="{FF2B5EF4-FFF2-40B4-BE49-F238E27FC236}">
                      <a16:creationId xmlns:a16="http://schemas.microsoft.com/office/drawing/2014/main" id="{7CD00F95-1714-81A7-3682-F014304A82FF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2743911-2B77-9317-6D9C-0E28FEF6A2C9}"/>
                  </a:ext>
                </a:extLst>
              </p:cNvPr>
              <p:cNvGrpSpPr/>
              <p:nvPr/>
            </p:nvGrpSpPr>
            <p:grpSpPr>
              <a:xfrm>
                <a:off x="3382406" y="4492532"/>
                <a:ext cx="229266" cy="358479"/>
                <a:chOff x="7212542" y="5053913"/>
                <a:chExt cx="344640" cy="48037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4E47C6E3-0267-01D1-5E28-EC06C5BCD67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5B440D7F-A1BB-EA69-FB67-E333847E093E}"/>
                    </a:ext>
                  </a:extLst>
                </p:cNvPr>
                <p:cNvCxnSpPr>
                  <a:cxnSpLocks/>
                  <a:stCxn id="21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Chord 20">
                  <a:extLst>
                    <a:ext uri="{FF2B5EF4-FFF2-40B4-BE49-F238E27FC236}">
                      <a16:creationId xmlns:a16="http://schemas.microsoft.com/office/drawing/2014/main" id="{8B961CFB-BA01-3BF6-049D-0F5E72F6E02D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5E6C42C-EF1B-BFB0-98F8-11A9E58417AA}"/>
                  </a:ext>
                </a:extLst>
              </p:cNvPr>
              <p:cNvGrpSpPr/>
              <p:nvPr/>
            </p:nvGrpSpPr>
            <p:grpSpPr>
              <a:xfrm>
                <a:off x="3845159" y="4483687"/>
                <a:ext cx="229266" cy="358479"/>
                <a:chOff x="7212542" y="5053913"/>
                <a:chExt cx="344640" cy="480370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0A9934CE-D03E-42BC-48E1-C17ADBCEE6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212542" y="5053913"/>
                  <a:ext cx="344640" cy="352730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2700" dirty="0"/>
                </a:p>
              </p:txBody>
            </p:sp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CB57BE11-7549-EF53-2230-EF24BD11D3AC}"/>
                    </a:ext>
                  </a:extLst>
                </p:cNvPr>
                <p:cNvCxnSpPr>
                  <a:cxnSpLocks/>
                  <a:stCxn id="18" idx="2"/>
                </p:cNvCxnSpPr>
                <p:nvPr/>
              </p:nvCxnSpPr>
              <p:spPr>
                <a:xfrm flipV="1">
                  <a:off x="7389231" y="5152854"/>
                  <a:ext cx="91508" cy="16812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Chord 17">
                  <a:extLst>
                    <a:ext uri="{FF2B5EF4-FFF2-40B4-BE49-F238E27FC236}">
                      <a16:creationId xmlns:a16="http://schemas.microsoft.com/office/drawing/2014/main" id="{12F0B7EE-437E-3D3C-E2D0-ACFA11D0C29F}"/>
                    </a:ext>
                  </a:extLst>
                </p:cNvPr>
                <p:cNvSpPr/>
                <p:nvPr/>
              </p:nvSpPr>
              <p:spPr>
                <a:xfrm rot="16200000">
                  <a:off x="7177051" y="5154151"/>
                  <a:ext cx="424358" cy="335905"/>
                </a:xfrm>
                <a:prstGeom prst="chord">
                  <a:avLst>
                    <a:gd name="adj1" fmla="val 16227162"/>
                    <a:gd name="adj2" fmla="val 5381240"/>
                  </a:avLst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EBC384-BD1C-A040-B082-66E13EF546B9}"/>
                </a:ext>
              </a:extLst>
            </p:cNvPr>
            <p:cNvSpPr txBox="1"/>
            <p:nvPr/>
          </p:nvSpPr>
          <p:spPr>
            <a:xfrm>
              <a:off x="3861160" y="2235827"/>
              <a:ext cx="814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circuit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C030F5B-4CA9-31D0-BF0C-263DF3A5FD77}"/>
              </a:ext>
            </a:extLst>
          </p:cNvPr>
          <p:cNvGrpSpPr/>
          <p:nvPr/>
        </p:nvGrpSpPr>
        <p:grpSpPr>
          <a:xfrm>
            <a:off x="7757410" y="605831"/>
            <a:ext cx="1327815" cy="1657684"/>
            <a:chOff x="383476" y="2188354"/>
            <a:chExt cx="1034879" cy="131747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0CC11EB-D6B4-1559-339D-A86024899A5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3476" y="2188354"/>
              <a:ext cx="1034879" cy="892560"/>
              <a:chOff x="11904540" y="6339017"/>
              <a:chExt cx="4331151" cy="3735522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507561BB-DDA3-74FE-6629-8DF297F3561B}"/>
                  </a:ext>
                </a:extLst>
              </p:cNvPr>
              <p:cNvGrpSpPr/>
              <p:nvPr/>
            </p:nvGrpSpPr>
            <p:grpSpPr>
              <a:xfrm>
                <a:off x="15834368" y="8967345"/>
                <a:ext cx="282263" cy="1107194"/>
                <a:chOff x="7626340" y="4978457"/>
                <a:chExt cx="188175" cy="738129"/>
              </a:xfrm>
            </p:grpSpPr>
            <p:grpSp>
              <p:nvGrpSpPr>
                <p:cNvPr id="122" name="Group 121">
                  <a:extLst>
                    <a:ext uri="{FF2B5EF4-FFF2-40B4-BE49-F238E27FC236}">
                      <a16:creationId xmlns:a16="http://schemas.microsoft.com/office/drawing/2014/main" id="{B1E9C368-6110-99CC-3858-C60B07FBAA29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34113" y="4978457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2C41ACC6-F8D7-A871-C793-F04EAAAE05D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FE1EEE1A-9594-51B0-2F7B-7947B270F05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23" name="Group 122">
                  <a:extLst>
                    <a:ext uri="{FF2B5EF4-FFF2-40B4-BE49-F238E27FC236}">
                      <a16:creationId xmlns:a16="http://schemas.microsoft.com/office/drawing/2014/main" id="{CD7204DB-AFAC-F005-6AA8-F0EC0680A894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5540325"/>
                  <a:ext cx="180402" cy="176261"/>
                  <a:chOff x="4247121" y="3100728"/>
                  <a:chExt cx="182880" cy="182880"/>
                </a:xfrm>
              </p:grpSpPr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C5B86EC1-8B0A-DC72-1833-FABD8785EDC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3100728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F671A3E9-CAD2-0C52-0382-6F54323E1D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68" y="3134960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744B4D0A-13E1-4BD5-7CC0-D1664BB7A90D}"/>
                  </a:ext>
                </a:extLst>
              </p:cNvPr>
              <p:cNvGrpSpPr/>
              <p:nvPr/>
            </p:nvGrpSpPr>
            <p:grpSpPr>
              <a:xfrm>
                <a:off x="15815928" y="6348163"/>
                <a:ext cx="289043" cy="1969152"/>
                <a:chOff x="7614047" y="3232336"/>
                <a:chExt cx="192695" cy="1312768"/>
              </a:xfrm>
            </p:grpSpPr>
            <p:grpSp>
              <p:nvGrpSpPr>
                <p:cNvPr id="113" name="Group 112">
                  <a:extLst>
                    <a:ext uri="{FF2B5EF4-FFF2-40B4-BE49-F238E27FC236}">
                      <a16:creationId xmlns:a16="http://schemas.microsoft.com/office/drawing/2014/main" id="{1FC28118-BA6D-80AE-A96D-99FC8112BE8C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232336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20" name="Oval 119">
                    <a:extLst>
                      <a:ext uri="{FF2B5EF4-FFF2-40B4-BE49-F238E27FC236}">
                        <a16:creationId xmlns:a16="http://schemas.microsoft.com/office/drawing/2014/main" id="{FDF0AB86-F2CB-A29A-8B3B-1BD014C49E8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2E85E626-9748-9D31-212D-8C825C0ACA4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0310A482-C391-9144-BDE4-213F61B0180E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14047" y="3815079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8" name="Oval 117">
                    <a:extLst>
                      <a:ext uri="{FF2B5EF4-FFF2-40B4-BE49-F238E27FC236}">
                        <a16:creationId xmlns:a16="http://schemas.microsoft.com/office/drawing/2014/main" id="{E33F3066-EAA1-3EA8-1361-805F3080F8E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47962056-8687-D195-9AEA-D7F86C2507B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FAEBE056-D738-BE06-4765-0FC45572072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7626340" y="4368843"/>
                  <a:ext cx="180402" cy="176261"/>
                  <a:chOff x="4247121" y="5715187"/>
                  <a:chExt cx="182880" cy="182880"/>
                </a:xfrm>
              </p:grpSpPr>
              <p:sp>
                <p:nvSpPr>
                  <p:cNvPr id="116" name="Oval 115">
                    <a:extLst>
                      <a:ext uri="{FF2B5EF4-FFF2-40B4-BE49-F238E27FC236}">
                        <a16:creationId xmlns:a16="http://schemas.microsoft.com/office/drawing/2014/main" id="{43C96877-12BE-78EA-B68B-DB3BFCBD0E2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47121" y="57151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0A8126C4-CB36-0F28-ACFD-17CD5AF752A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4283697" y="5751763"/>
                    <a:ext cx="109728" cy="10972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554A4458-0923-FB67-6144-A6E69E816F32}"/>
                  </a:ext>
                </a:extLst>
              </p:cNvPr>
              <p:cNvGrpSpPr/>
              <p:nvPr/>
            </p:nvGrpSpPr>
            <p:grpSpPr>
              <a:xfrm>
                <a:off x="12476556" y="8953268"/>
                <a:ext cx="2450066" cy="1121058"/>
                <a:chOff x="5387799" y="4969073"/>
                <a:chExt cx="1633377" cy="747372"/>
              </a:xfrm>
            </p:grpSpPr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D95356-33A2-F8C6-1CC8-B91C6C97AAD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497514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A941B25-DBCB-2B8C-22FC-591704187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499562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6CE7B815-541A-50D0-7D11-87409E0EF1B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840773" y="553701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4" name="Oval 103">
                  <a:extLst>
                    <a:ext uri="{FF2B5EF4-FFF2-40B4-BE49-F238E27FC236}">
                      <a16:creationId xmlns:a16="http://schemas.microsoft.com/office/drawing/2014/main" id="{E368AAD9-BB24-544D-B04D-313F907A696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865465" y="555749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B88E8300-62CA-D12E-DFFD-CDA03B451C02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4969073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E442420B-9B1A-2D0D-2863-DF9C3E1106E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4989552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D4855643-6126-D455-A629-3ACF960F47F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124253" y="5530942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E7D4835D-436A-E003-F5D4-DDFA60182444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6148945" y="5551421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078371F8-3040-1821-9741-0E9743FC6E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4978315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A013AA92-CEA7-0181-4287-7DAAB3D401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4998794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id="{6C2ED9B0-F69C-7890-3340-52B8574BC5D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5387799" y="5540184"/>
                  <a:ext cx="180403" cy="17626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B2994D18-0EF2-FB56-DDC6-A38B8CB0AAE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 flipH="1">
                  <a:off x="5412491" y="5560663"/>
                  <a:ext cx="132196" cy="13530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C6FC5A3-5D52-AC4F-1D33-B98F15673E60}"/>
                  </a:ext>
                </a:extLst>
              </p:cNvPr>
              <p:cNvGrpSpPr/>
              <p:nvPr/>
            </p:nvGrpSpPr>
            <p:grpSpPr>
              <a:xfrm>
                <a:off x="12476555" y="6339017"/>
                <a:ext cx="2450066" cy="1998777"/>
                <a:chOff x="5387798" y="3226239"/>
                <a:chExt cx="1633377" cy="1332518"/>
              </a:xfrm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D4608B98-7128-32E2-B42A-5072ED37283E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437932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A658F11D-9A34-0CC8-BBE6-556D2A0974E7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D2F160FD-F46F-83B6-4775-28528D80E22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0FC8DF12-B827-4FD3-9D93-6E806EC45766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7997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7" name="Oval 96">
                    <a:extLst>
                      <a:ext uri="{FF2B5EF4-FFF2-40B4-BE49-F238E27FC236}">
                        <a16:creationId xmlns:a16="http://schemas.microsoft.com/office/drawing/2014/main" id="{B08D15AC-AACF-027F-F41E-5E5C180CA648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8" name="Oval 97">
                    <a:extLst>
                      <a:ext uri="{FF2B5EF4-FFF2-40B4-BE49-F238E27FC236}">
                        <a16:creationId xmlns:a16="http://schemas.microsoft.com/office/drawing/2014/main" id="{D90BE6CB-1D77-208A-5934-9BF87F4620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FF13F009-7349-1B6F-1E4C-9F2FE3A40572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840772" y="323231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BB38118D-0E6F-7E18-3203-56A9FEC0050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6" name="Oval 95">
                    <a:extLst>
                      <a:ext uri="{FF2B5EF4-FFF2-40B4-BE49-F238E27FC236}">
                        <a16:creationId xmlns:a16="http://schemas.microsoft.com/office/drawing/2014/main" id="{5FD10548-CF13-43E4-FBBB-139F42BFA94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AE74779D-D8E0-307A-5933-E9FE60FC65B0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4373254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3" name="Oval 92">
                    <a:extLst>
                      <a:ext uri="{FF2B5EF4-FFF2-40B4-BE49-F238E27FC236}">
                        <a16:creationId xmlns:a16="http://schemas.microsoft.com/office/drawing/2014/main" id="{F88B1FA6-1C47-7B1D-79A7-5E766D09CFB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4" name="Oval 93">
                    <a:extLst>
                      <a:ext uri="{FF2B5EF4-FFF2-40B4-BE49-F238E27FC236}">
                        <a16:creationId xmlns:a16="http://schemas.microsoft.com/office/drawing/2014/main" id="{35A08493-B21E-ADBF-540A-01A4B8E2AAC0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25FF5365-6402-869B-152F-525AD7E8A33F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793667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91" name="Oval 90">
                    <a:extLst>
                      <a:ext uri="{FF2B5EF4-FFF2-40B4-BE49-F238E27FC236}">
                        <a16:creationId xmlns:a16="http://schemas.microsoft.com/office/drawing/2014/main" id="{8D424506-E271-BB76-07C5-130DCA1C35AC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2" name="Oval 91">
                    <a:extLst>
                      <a:ext uri="{FF2B5EF4-FFF2-40B4-BE49-F238E27FC236}">
                        <a16:creationId xmlns:a16="http://schemas.microsoft.com/office/drawing/2014/main" id="{3907CCEB-C052-F18B-39AC-01A499A0760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63D7A997-8C14-BD29-5A3D-9FFD95936B8A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6124252" y="322623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9" name="Oval 88">
                    <a:extLst>
                      <a:ext uri="{FF2B5EF4-FFF2-40B4-BE49-F238E27FC236}">
                        <a16:creationId xmlns:a16="http://schemas.microsoft.com/office/drawing/2014/main" id="{8167292E-0B98-B80E-BA81-CE9349BDE8B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90" name="Oval 89">
                    <a:extLst>
                      <a:ext uri="{FF2B5EF4-FFF2-40B4-BE49-F238E27FC236}">
                        <a16:creationId xmlns:a16="http://schemas.microsoft.com/office/drawing/2014/main" id="{0D5BD665-8FAA-42EB-453C-EC6E9683130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0C839CF4-BB02-DF8C-8C1E-246A999FC69C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4382496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7" name="Oval 86">
                    <a:extLst>
                      <a:ext uri="{FF2B5EF4-FFF2-40B4-BE49-F238E27FC236}">
                        <a16:creationId xmlns:a16="http://schemas.microsoft.com/office/drawing/2014/main" id="{DEDC5ED2-A449-EC9A-678D-F5C68C6409F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5E58FE13-2111-401E-D308-E27AD0BE12D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22E6D487-0CE1-9669-F99A-EC723538F4F8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802909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5" name="Oval 84">
                    <a:extLst>
                      <a:ext uri="{FF2B5EF4-FFF2-40B4-BE49-F238E27FC236}">
                        <a16:creationId xmlns:a16="http://schemas.microsoft.com/office/drawing/2014/main" id="{AAD1F07F-684E-E37A-9303-AF248EE9101B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FFCB4B55-7AD1-0EC0-5FD1-43C1E56591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B52DF49D-6F8E-65C7-1BD3-42302594E3AE}"/>
                    </a:ext>
                  </a:extLst>
                </p:cNvPr>
                <p:cNvGrpSpPr/>
                <p:nvPr/>
              </p:nvGrpSpPr>
              <p:grpSpPr>
                <a:xfrm rot="10800000" flipH="1">
                  <a:off x="5387798" y="3235481"/>
                  <a:ext cx="180403" cy="176261"/>
                  <a:chOff x="1653178" y="5683887"/>
                  <a:chExt cx="182880" cy="182880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0A3046E5-4C1E-52D3-F5D0-FE61936481F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653178" y="5683887"/>
                    <a:ext cx="182880" cy="18288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84" name="Oval 83">
                    <a:extLst>
                      <a:ext uri="{FF2B5EF4-FFF2-40B4-BE49-F238E27FC236}">
                        <a16:creationId xmlns:a16="http://schemas.microsoft.com/office/drawing/2014/main" id="{B3E31532-4191-34C8-0460-BADF54528D1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rot="5400000">
                    <a:off x="1676038" y="5706747"/>
                    <a:ext cx="137160" cy="137160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8793723-98F5-092A-82A3-B03B2F506B20}"/>
                  </a:ext>
                </a:extLst>
              </p:cNvPr>
              <p:cNvGrpSpPr/>
              <p:nvPr/>
            </p:nvGrpSpPr>
            <p:grpSpPr>
              <a:xfrm>
                <a:off x="12071355" y="7323217"/>
                <a:ext cx="3828750" cy="1866296"/>
                <a:chOff x="5117665" y="3882372"/>
                <a:chExt cx="2552500" cy="1244197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85203BA0-C12D-583B-B4F6-AB6E3238E174}"/>
                    </a:ext>
                  </a:extLst>
                </p:cNvPr>
                <p:cNvSpPr/>
                <p:nvPr/>
              </p:nvSpPr>
              <p:spPr>
                <a:xfrm rot="16200000" flipH="1">
                  <a:off x="5028594" y="4779035"/>
                  <a:ext cx="649348" cy="45719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52FC3D11-E6E4-6B79-FED8-4ABE85DDF79C}"/>
                    </a:ext>
                  </a:extLst>
                </p:cNvPr>
                <p:cNvSpPr/>
                <p:nvPr/>
              </p:nvSpPr>
              <p:spPr>
                <a:xfrm rot="16200000" flipH="1">
                  <a:off x="4629765" y="4370272"/>
                  <a:ext cx="1234261" cy="258461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D611BD8-163C-90ED-6662-FEF4DAD22A2D}"/>
                    </a:ext>
                  </a:extLst>
                </p:cNvPr>
                <p:cNvSpPr/>
                <p:nvPr/>
              </p:nvSpPr>
              <p:spPr>
                <a:xfrm flipH="1">
                  <a:off x="5485322" y="4568806"/>
                  <a:ext cx="2184843" cy="402836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91EA790-F7E4-7704-6DE7-D57D4B6DDBF2}"/>
                  </a:ext>
                </a:extLst>
              </p:cNvPr>
              <p:cNvGrpSpPr/>
              <p:nvPr/>
            </p:nvGrpSpPr>
            <p:grpSpPr>
              <a:xfrm>
                <a:off x="12506470" y="6503714"/>
                <a:ext cx="3729221" cy="2689739"/>
                <a:chOff x="1900454" y="3342299"/>
                <a:chExt cx="2486147" cy="1793159"/>
              </a:xfrm>
            </p:grpSpPr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33C53A9-8E5F-0A87-181C-5111E5D796EB}"/>
                    </a:ext>
                  </a:extLst>
                </p:cNvPr>
                <p:cNvSpPr txBox="1"/>
                <p:nvPr/>
              </p:nvSpPr>
              <p:spPr>
                <a:xfrm>
                  <a:off x="4096611" y="4534109"/>
                  <a:ext cx="289990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883A8647-E7FF-D3B8-A5FE-1370CA290390}"/>
                    </a:ext>
                  </a:extLst>
                </p:cNvPr>
                <p:cNvSpPr txBox="1"/>
                <p:nvPr/>
              </p:nvSpPr>
              <p:spPr>
                <a:xfrm>
                  <a:off x="3042989" y="3506318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9200B1B-C4EE-4DCC-23ED-FA1EF8585870}"/>
                    </a:ext>
                  </a:extLst>
                </p:cNvPr>
                <p:cNvSpPr txBox="1"/>
                <p:nvPr/>
              </p:nvSpPr>
              <p:spPr>
                <a:xfrm>
                  <a:off x="1900454" y="3342299"/>
                  <a:ext cx="285678" cy="60134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700" b="1" dirty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575F39AA-2ED7-1580-AB9C-53364E330037}"/>
                  </a:ext>
                </a:extLst>
              </p:cNvPr>
              <p:cNvGrpSpPr/>
              <p:nvPr/>
            </p:nvGrpSpPr>
            <p:grpSpPr>
              <a:xfrm>
                <a:off x="11904540" y="6833939"/>
                <a:ext cx="3826940" cy="2915526"/>
                <a:chOff x="1499167" y="3562450"/>
                <a:chExt cx="2551293" cy="1943684"/>
              </a:xfrm>
            </p:grpSpPr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1EB07373-39DF-310F-C31C-E4E90897D2ED}"/>
                    </a:ext>
                  </a:extLst>
                </p:cNvPr>
                <p:cNvSpPr txBox="1"/>
                <p:nvPr/>
              </p:nvSpPr>
              <p:spPr>
                <a:xfrm>
                  <a:off x="3831711" y="4904785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E7D89770-3165-4DD2-C6FA-BE9D24B72A56}"/>
                    </a:ext>
                  </a:extLst>
                </p:cNvPr>
                <p:cNvSpPr txBox="1"/>
                <p:nvPr/>
              </p:nvSpPr>
              <p:spPr>
                <a:xfrm>
                  <a:off x="1586442" y="4144428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3CF2DE85-7A69-024A-2854-F0933E34C8F1}"/>
                    </a:ext>
                  </a:extLst>
                </p:cNvPr>
                <p:cNvSpPr txBox="1"/>
                <p:nvPr/>
              </p:nvSpPr>
              <p:spPr>
                <a:xfrm>
                  <a:off x="1499167" y="3562450"/>
                  <a:ext cx="218749" cy="6013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en-US" sz="2700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B805A3C-5014-C80C-C14A-54EF2D77ED86}"/>
                  </a:ext>
                </a:extLst>
              </p:cNvPr>
              <p:cNvGrpSpPr/>
              <p:nvPr/>
            </p:nvGrpSpPr>
            <p:grpSpPr>
              <a:xfrm>
                <a:off x="12668162" y="6612516"/>
                <a:ext cx="3277265" cy="2493772"/>
                <a:chOff x="3012373" y="5122252"/>
                <a:chExt cx="3277265" cy="2493772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D6104A4A-CEC8-FD6E-61BB-DB83106C94CF}"/>
                    </a:ext>
                  </a:extLst>
                </p:cNvPr>
                <p:cNvGrpSpPr/>
                <p:nvPr/>
              </p:nvGrpSpPr>
              <p:grpSpPr>
                <a:xfrm>
                  <a:off x="3012373" y="5122252"/>
                  <a:ext cx="3277265" cy="2493772"/>
                  <a:chOff x="5515536" y="3408571"/>
                  <a:chExt cx="2184843" cy="1662514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53DF1F68-9CC5-F96D-8E2A-F6881A3E5824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6406539" y="2517568"/>
                    <a:ext cx="402837" cy="2184843"/>
                    <a:chOff x="7968338" y="1594487"/>
                    <a:chExt cx="402837" cy="2184843"/>
                  </a:xfrm>
                </p:grpSpPr>
                <p:sp>
                  <p:nvSpPr>
                    <p:cNvPr id="63" name="Freeform: Shape 62">
                      <a:extLst>
                        <a:ext uri="{FF2B5EF4-FFF2-40B4-BE49-F238E27FC236}">
                          <a16:creationId xmlns:a16="http://schemas.microsoft.com/office/drawing/2014/main" id="{672D42E8-FD5F-DCF2-911B-1B756E26E7E9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926618" y="1936895"/>
                      <a:ext cx="759844" cy="129268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14D9E714-16F4-C737-80BE-7AECF21665AC}"/>
                        </a:ext>
                      </a:extLst>
                    </p:cNvPr>
                    <p:cNvSpPr/>
                    <p:nvPr/>
                  </p:nvSpPr>
                  <p:spPr>
                    <a:xfrm rot="16200000" flipH="1">
                      <a:off x="7077335" y="2485490"/>
                      <a:ext cx="2184843" cy="402837"/>
                    </a:xfrm>
                    <a:custGeom>
                      <a:avLst/>
                      <a:gdLst>
                        <a:gd name="connsiteX0" fmla="*/ 1343465 w 1343465"/>
                        <a:gd name="connsiteY0" fmla="*/ 270810 h 270810"/>
                        <a:gd name="connsiteX1" fmla="*/ 633046 w 1343465"/>
                        <a:gd name="connsiteY1" fmla="*/ 7 h 270810"/>
                        <a:gd name="connsiteX2" fmla="*/ 0 w 1343465"/>
                        <a:gd name="connsiteY2" fmla="*/ 263776 h 27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43465" h="270810">
                          <a:moveTo>
                            <a:pt x="1343465" y="270810"/>
                          </a:moveTo>
                          <a:cubicBezTo>
                            <a:pt x="1100211" y="135994"/>
                            <a:pt x="856957" y="1179"/>
                            <a:pt x="633046" y="7"/>
                          </a:cubicBezTo>
                          <a:cubicBezTo>
                            <a:pt x="409135" y="-1165"/>
                            <a:pt x="204567" y="131305"/>
                            <a:pt x="0" y="263776"/>
                          </a:cubicBezTo>
                        </a:path>
                      </a:pathLst>
                    </a:custGeom>
                    <a:noFill/>
                    <a:ln w="28575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/>
                    </a:p>
                  </p:txBody>
                </p:sp>
              </p:grpSp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7A376C92-8943-7A11-7D63-A157FE7C3E76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902925" y="4324724"/>
                    <a:ext cx="1234261" cy="258461"/>
                  </a:xfrm>
                  <a:custGeom>
                    <a:avLst/>
                    <a:gdLst>
                      <a:gd name="connsiteX0" fmla="*/ 1343465 w 1343465"/>
                      <a:gd name="connsiteY0" fmla="*/ 270810 h 270810"/>
                      <a:gd name="connsiteX1" fmla="*/ 633046 w 1343465"/>
                      <a:gd name="connsiteY1" fmla="*/ 7 h 270810"/>
                      <a:gd name="connsiteX2" fmla="*/ 0 w 1343465"/>
                      <a:gd name="connsiteY2" fmla="*/ 263776 h 270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43465" h="270810">
                        <a:moveTo>
                          <a:pt x="1343465" y="270810"/>
                        </a:moveTo>
                        <a:cubicBezTo>
                          <a:pt x="1100211" y="135994"/>
                          <a:pt x="856957" y="1179"/>
                          <a:pt x="633046" y="7"/>
                        </a:cubicBezTo>
                        <a:cubicBezTo>
                          <a:pt x="409135" y="-1165"/>
                          <a:pt x="204567" y="131305"/>
                          <a:pt x="0" y="263776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 dirty="0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0A0BE896-0C9E-32D8-FFF6-3369013B043A}"/>
                    </a:ext>
                  </a:extLst>
                </p:cNvPr>
                <p:cNvSpPr/>
                <p:nvPr/>
              </p:nvSpPr>
              <p:spPr>
                <a:xfrm flipH="1">
                  <a:off x="3986761" y="5301289"/>
                  <a:ext cx="2226237" cy="400178"/>
                </a:xfrm>
                <a:custGeom>
                  <a:avLst/>
                  <a:gdLst>
                    <a:gd name="connsiteX0" fmla="*/ 1343465 w 1343465"/>
                    <a:gd name="connsiteY0" fmla="*/ 270810 h 270810"/>
                    <a:gd name="connsiteX1" fmla="*/ 633046 w 1343465"/>
                    <a:gd name="connsiteY1" fmla="*/ 7 h 270810"/>
                    <a:gd name="connsiteX2" fmla="*/ 0 w 1343465"/>
                    <a:gd name="connsiteY2" fmla="*/ 263776 h 270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43465" h="270810">
                      <a:moveTo>
                        <a:pt x="1343465" y="270810"/>
                      </a:moveTo>
                      <a:cubicBezTo>
                        <a:pt x="1100211" y="135994"/>
                        <a:pt x="856957" y="1179"/>
                        <a:pt x="633046" y="7"/>
                      </a:cubicBezTo>
                      <a:cubicBezTo>
                        <a:pt x="409135" y="-1165"/>
                        <a:pt x="204567" y="131305"/>
                        <a:pt x="0" y="263776"/>
                      </a:cubicBezTo>
                    </a:path>
                  </a:pathLst>
                </a:cu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66182A4-6578-2B93-B371-C77577528401}"/>
                </a:ext>
              </a:extLst>
            </p:cNvPr>
            <p:cNvSpPr txBox="1"/>
            <p:nvPr/>
          </p:nvSpPr>
          <p:spPr>
            <a:xfrm>
              <a:off x="568536" y="3136497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code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8FE68F93-0FCE-D453-FB5A-193CD186EE7C}"/>
              </a:ext>
            </a:extLst>
          </p:cNvPr>
          <p:cNvGrpSpPr/>
          <p:nvPr/>
        </p:nvGrpSpPr>
        <p:grpSpPr>
          <a:xfrm>
            <a:off x="9868230" y="4522577"/>
            <a:ext cx="1656844" cy="2264685"/>
            <a:chOff x="9358564" y="212905"/>
            <a:chExt cx="1656844" cy="2264685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EE1A5F7E-3F5C-6350-8C26-46EAB0763402}"/>
                </a:ext>
              </a:extLst>
            </p:cNvPr>
            <p:cNvGrpSpPr/>
            <p:nvPr/>
          </p:nvGrpSpPr>
          <p:grpSpPr>
            <a:xfrm>
              <a:off x="9358564" y="212905"/>
              <a:ext cx="1656844" cy="2143655"/>
              <a:chOff x="2127870" y="1148997"/>
              <a:chExt cx="6194862" cy="5548226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0FE66029-CF57-BD16-6C90-A0A6C9DD19D1}"/>
                  </a:ext>
                </a:extLst>
              </p:cNvPr>
              <p:cNvGrpSpPr/>
              <p:nvPr/>
            </p:nvGrpSpPr>
            <p:grpSpPr>
              <a:xfrm>
                <a:off x="2127870" y="1860025"/>
                <a:ext cx="6115260" cy="4837198"/>
                <a:chOff x="2389679" y="1936815"/>
                <a:chExt cx="6115260" cy="4837199"/>
              </a:xfrm>
            </p:grpSpPr>
            <p:sp>
              <p:nvSpPr>
                <p:cNvPr id="142" name="Oval 141">
                  <a:extLst>
                    <a:ext uri="{FF2B5EF4-FFF2-40B4-BE49-F238E27FC236}">
                      <a16:creationId xmlns:a16="http://schemas.microsoft.com/office/drawing/2014/main" id="{2F6048FA-26F8-1D84-4C5B-DB3BAC794CB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5356886" y="1936815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3" name="Straight Connector 142">
                  <a:extLst>
                    <a:ext uri="{FF2B5EF4-FFF2-40B4-BE49-F238E27FC236}">
                      <a16:creationId xmlns:a16="http://schemas.microsoft.com/office/drawing/2014/main" id="{F154EF8A-FAA6-0CDE-33BB-9AE58C1A61AA}"/>
                    </a:ext>
                  </a:extLst>
                </p:cNvPr>
                <p:cNvCxnSpPr>
                  <a:cxnSpLocks/>
                  <a:stCxn id="144" idx="0"/>
                  <a:endCxn id="142" idx="0"/>
                </p:cNvCxnSpPr>
                <p:nvPr/>
              </p:nvCxnSpPr>
              <p:spPr>
                <a:xfrm flipV="1">
                  <a:off x="3376229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755077B6-B542-85FE-712C-D901D51A360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flipH="1">
                  <a:off x="328478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99F96200-8DB4-A51E-B3E3-CBDFF32B0A8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238967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6" name="Straight Connector 145">
                  <a:extLst>
                    <a:ext uri="{FF2B5EF4-FFF2-40B4-BE49-F238E27FC236}">
                      <a16:creationId xmlns:a16="http://schemas.microsoft.com/office/drawing/2014/main" id="{39DDA755-8D8A-D896-3903-C962331C0CE7}"/>
                    </a:ext>
                  </a:extLst>
                </p:cNvPr>
                <p:cNvCxnSpPr>
                  <a:cxnSpLocks/>
                  <a:stCxn id="144" idx="2"/>
                  <a:endCxn id="145" idx="4"/>
                </p:cNvCxnSpPr>
                <p:nvPr/>
              </p:nvCxnSpPr>
              <p:spPr>
                <a:xfrm flipH="1">
                  <a:off x="248111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66BEE01D-5081-B55F-E8ED-F10B1A9FA88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4166865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E489D359-EE9D-BE61-4E10-05FA524D931B}"/>
                    </a:ext>
                  </a:extLst>
                </p:cNvPr>
                <p:cNvCxnSpPr>
                  <a:cxnSpLocks/>
                  <a:endCxn id="147" idx="4"/>
                </p:cNvCxnSpPr>
                <p:nvPr/>
              </p:nvCxnSpPr>
              <p:spPr>
                <a:xfrm>
                  <a:off x="3363195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>
                  <a:extLst>
                    <a:ext uri="{FF2B5EF4-FFF2-40B4-BE49-F238E27FC236}">
                      <a16:creationId xmlns:a16="http://schemas.microsoft.com/office/drawing/2014/main" id="{AC66B183-1C93-5C35-16C3-D8AE25DB0DD0}"/>
                    </a:ext>
                  </a:extLst>
                </p:cNvPr>
                <p:cNvCxnSpPr>
                  <a:cxnSpLocks/>
                  <a:stCxn id="150" idx="0"/>
                </p:cNvCxnSpPr>
                <p:nvPr/>
              </p:nvCxnSpPr>
              <p:spPr>
                <a:xfrm flipH="1" flipV="1">
                  <a:off x="5446292" y="2119695"/>
                  <a:ext cx="2072097" cy="83870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151521A9-D9C0-F849-9D90-9F6BC34C4EE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7426949" y="2958403"/>
                  <a:ext cx="182880" cy="18288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Oval 150">
                  <a:extLst>
                    <a:ext uri="{FF2B5EF4-FFF2-40B4-BE49-F238E27FC236}">
                      <a16:creationId xmlns:a16="http://schemas.microsoft.com/office/drawing/2014/main" id="{941C3436-F631-595C-F41F-3A0D47F36F5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8322059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36D3FAD4-E8F3-0A4D-2A5D-7790942B787D}"/>
                    </a:ext>
                  </a:extLst>
                </p:cNvPr>
                <p:cNvCxnSpPr>
                  <a:cxnSpLocks/>
                  <a:stCxn id="150" idx="2"/>
                  <a:endCxn id="151" idx="4"/>
                </p:cNvCxnSpPr>
                <p:nvPr/>
              </p:nvCxnSpPr>
              <p:spPr>
                <a:xfrm>
                  <a:off x="7518389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3" name="Oval 152">
                  <a:extLst>
                    <a:ext uri="{FF2B5EF4-FFF2-40B4-BE49-F238E27FC236}">
                      <a16:creationId xmlns:a16="http://schemas.microsoft.com/office/drawing/2014/main" id="{DAD7B92B-0926-6B64-5D5B-9308044EC85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 flipH="1">
                  <a:off x="6544873" y="416402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4" name="Straight Connector 153">
                  <a:extLst>
                    <a:ext uri="{FF2B5EF4-FFF2-40B4-BE49-F238E27FC236}">
                      <a16:creationId xmlns:a16="http://schemas.microsoft.com/office/drawing/2014/main" id="{4EEF3C14-4271-A161-0493-028B87612E65}"/>
                    </a:ext>
                  </a:extLst>
                </p:cNvPr>
                <p:cNvCxnSpPr>
                  <a:cxnSpLocks/>
                  <a:endCxn id="153" idx="4"/>
                </p:cNvCxnSpPr>
                <p:nvPr/>
              </p:nvCxnSpPr>
              <p:spPr>
                <a:xfrm flipH="1">
                  <a:off x="6636313" y="3141283"/>
                  <a:ext cx="895110" cy="1022745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BB9D5AC8-CAB8-AB57-6D86-FFACCEA18D58}"/>
                    </a:ext>
                  </a:extLst>
                </p:cNvPr>
                <p:cNvGrpSpPr/>
                <p:nvPr/>
              </p:nvGrpSpPr>
              <p:grpSpPr>
                <a:xfrm>
                  <a:off x="5679204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ABECB33F-906C-224F-64B8-7E82DB73D01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2" name="Straight Connector 161">
                    <a:extLst>
                      <a:ext uri="{FF2B5EF4-FFF2-40B4-BE49-F238E27FC236}">
                        <a16:creationId xmlns:a16="http://schemas.microsoft.com/office/drawing/2014/main" id="{9526692A-F5F8-F6CD-1486-5B1317EFE602}"/>
                      </a:ext>
                    </a:extLst>
                  </p:cNvPr>
                  <p:cNvCxnSpPr>
                    <a:cxnSpLocks/>
                    <a:stCxn id="153" idx="0"/>
                    <a:endCxn id="161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AEB0EC4B-9B1C-7535-A919-60E6624F197A}"/>
                    </a:ext>
                  </a:extLst>
                </p:cNvPr>
                <p:cNvGrpSpPr/>
                <p:nvPr/>
              </p:nvGrpSpPr>
              <p:grpSpPr>
                <a:xfrm flipH="1">
                  <a:off x="6636312" y="4346908"/>
                  <a:ext cx="957109" cy="1306494"/>
                  <a:chOff x="5679204" y="4346908"/>
                  <a:chExt cx="957109" cy="1306494"/>
                </a:xfrm>
              </p:grpSpPr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id="{36C01996-DF74-9503-9F4C-29AA4552035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H="1">
                    <a:off x="5679204" y="5470522"/>
                    <a:ext cx="182880" cy="1828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160" name="Straight Connector 159">
                    <a:extLst>
                      <a:ext uri="{FF2B5EF4-FFF2-40B4-BE49-F238E27FC236}">
                        <a16:creationId xmlns:a16="http://schemas.microsoft.com/office/drawing/2014/main" id="{B69AE71C-EB9D-41C3-917C-C5CCDB191414}"/>
                      </a:ext>
                    </a:extLst>
                  </p:cNvPr>
                  <p:cNvCxnSpPr>
                    <a:cxnSpLocks/>
                    <a:endCxn id="159" idx="0"/>
                  </p:cNvCxnSpPr>
                  <p:nvPr/>
                </p:nvCxnSpPr>
                <p:spPr>
                  <a:xfrm flipH="1">
                    <a:off x="5770644" y="4346908"/>
                    <a:ext cx="865669" cy="1123614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7" name="Oval 156">
                  <a:extLst>
                    <a:ext uri="{FF2B5EF4-FFF2-40B4-BE49-F238E27FC236}">
                      <a16:creationId xmlns:a16="http://schemas.microsoft.com/office/drawing/2014/main" id="{343BD5EB-E39F-A717-06E7-925C7FFF96F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0800000">
                  <a:off x="7410541" y="6591134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E0129C87-FDE8-C265-6184-E036781B276E}"/>
                    </a:ext>
                  </a:extLst>
                </p:cNvPr>
                <p:cNvCxnSpPr>
                  <a:cxnSpLocks/>
                  <a:stCxn id="157" idx="4"/>
                  <a:endCxn id="159" idx="2"/>
                </p:cNvCxnSpPr>
                <p:nvPr/>
              </p:nvCxnSpPr>
              <p:spPr>
                <a:xfrm flipV="1">
                  <a:off x="7501981" y="5653402"/>
                  <a:ext cx="0" cy="937732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2" name="Straight Arrow Connector 131">
                <a:extLst>
                  <a:ext uri="{FF2B5EF4-FFF2-40B4-BE49-F238E27FC236}">
                    <a16:creationId xmlns:a16="http://schemas.microsoft.com/office/drawing/2014/main" id="{B8673FF9-75A0-FA32-F087-B7E26A0C8AB2}"/>
                  </a:ext>
                </a:extLst>
              </p:cNvPr>
              <p:cNvCxnSpPr/>
              <p:nvPr/>
            </p:nvCxnSpPr>
            <p:spPr>
              <a:xfrm flipV="1">
                <a:off x="7519667" y="5667812"/>
                <a:ext cx="0" cy="80448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Arrow Connector 132">
                <a:extLst>
                  <a:ext uri="{FF2B5EF4-FFF2-40B4-BE49-F238E27FC236}">
                    <a16:creationId xmlns:a16="http://schemas.microsoft.com/office/drawing/2014/main" id="{26B3B04E-0EE6-8B91-6402-8A7CFCAD6CE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7683852" y="3202173"/>
                <a:ext cx="638880" cy="745961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33">
                <a:extLst>
                  <a:ext uri="{FF2B5EF4-FFF2-40B4-BE49-F238E27FC236}">
                    <a16:creationId xmlns:a16="http://schemas.microsoft.com/office/drawing/2014/main" id="{17924C8E-BDE5-EE33-08A3-15ABBD26E9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3214599" y="3368023"/>
                <a:ext cx="524926" cy="62197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>
                <a:extLst>
                  <a:ext uri="{FF2B5EF4-FFF2-40B4-BE49-F238E27FC236}">
                    <a16:creationId xmlns:a16="http://schemas.microsoft.com/office/drawing/2014/main" id="{394FFAFF-D15C-B53E-56BC-53E89E8499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81698" y="3368023"/>
                <a:ext cx="564517" cy="634758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Arrow Connector 135">
                <a:extLst>
                  <a:ext uri="{FF2B5EF4-FFF2-40B4-BE49-F238E27FC236}">
                    <a16:creationId xmlns:a16="http://schemas.microsoft.com/office/drawing/2014/main" id="{66B0294F-F4DE-6E76-C162-5E3EBAB7BC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64370" y="4382100"/>
                <a:ext cx="582155" cy="780789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>
                <a:extLst>
                  <a:ext uri="{FF2B5EF4-FFF2-40B4-BE49-F238E27FC236}">
                    <a16:creationId xmlns:a16="http://schemas.microsoft.com/office/drawing/2014/main" id="{64FDB529-CE2E-7249-641A-4CACA982F5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57985" y="4450886"/>
                <a:ext cx="569887" cy="71948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>
                <a:extLst>
                  <a:ext uri="{FF2B5EF4-FFF2-40B4-BE49-F238E27FC236}">
                    <a16:creationId xmlns:a16="http://schemas.microsoft.com/office/drawing/2014/main" id="{20124BFD-D32D-6B4F-EAA0-457C0359D2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35715" y="2013009"/>
                <a:ext cx="1582084" cy="61021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CCF8EE3A-A70E-AA8F-F82D-4191011EB9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55597" y="3129136"/>
                <a:ext cx="638626" cy="71639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Arrow Connector 139">
                <a:extLst>
                  <a:ext uri="{FF2B5EF4-FFF2-40B4-BE49-F238E27FC236}">
                    <a16:creationId xmlns:a16="http://schemas.microsoft.com/office/drawing/2014/main" id="{5006ADE2-4B09-B0F3-0924-7E8A9A88D5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52445" y="2086843"/>
                <a:ext cx="1517169" cy="633493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>
                <a:extLst>
                  <a:ext uri="{FF2B5EF4-FFF2-40B4-BE49-F238E27FC236}">
                    <a16:creationId xmlns:a16="http://schemas.microsoft.com/office/drawing/2014/main" id="{51471607-821A-27E9-A256-55691FBE9A6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84483" y="1148997"/>
                <a:ext cx="0" cy="549966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D449479-521F-D5FA-7C3C-7D471608DB9F}"/>
                </a:ext>
              </a:extLst>
            </p:cNvPr>
            <p:cNvSpPr txBox="1"/>
            <p:nvPr/>
          </p:nvSpPr>
          <p:spPr>
            <a:xfrm>
              <a:off x="9528688" y="2108258"/>
              <a:ext cx="10134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decoder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774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5A8E-1485-0AE2-8B82-B24D574A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computation?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2C9F3-655F-06E9-48E5-75A13BB8A7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2013: Gottesman - Fault-Tolerant Quantum Computation with constant overhead.</a:t>
            </a:r>
          </a:p>
          <a:p>
            <a:r>
              <a:rPr lang="en-US" dirty="0"/>
              <a:t>Other proposals for fault-tolerant logical gates in QLDPC codes</a:t>
            </a:r>
            <a:r>
              <a:rPr lang="en-US" baseline="30000" dirty="0"/>
              <a:t>1,2, 3, 4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BCDEB0-97B4-B802-5E29-2DECBA431602}"/>
              </a:ext>
            </a:extLst>
          </p:cNvPr>
          <p:cNvSpPr txBox="1"/>
          <p:nvPr/>
        </p:nvSpPr>
        <p:spPr>
          <a:xfrm>
            <a:off x="6801408" y="5292546"/>
            <a:ext cx="5243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1. </a:t>
            </a:r>
            <a:r>
              <a:rPr lang="en-US" sz="1800" dirty="0" err="1"/>
              <a:t>Jochym</a:t>
            </a:r>
            <a:r>
              <a:rPr lang="en-US" sz="1800" dirty="0"/>
              <a:t>-O’Connor, arxiv:1807.09783</a:t>
            </a:r>
          </a:p>
          <a:p>
            <a:r>
              <a:rPr lang="en-US" dirty="0"/>
              <a:t>2. </a:t>
            </a:r>
            <a:r>
              <a:rPr lang="en-US" sz="1800" dirty="0"/>
              <a:t>Krishna, Poulin, arxiv:1909.07424</a:t>
            </a:r>
          </a:p>
          <a:p>
            <a:r>
              <a:rPr lang="en-US" sz="1800" dirty="0"/>
              <a:t>3. Cohen, Kim, Bartlett, Brown, </a:t>
            </a:r>
            <a:r>
              <a:rPr lang="en-US" sz="1800" dirty="0" err="1"/>
              <a:t>arxiv</a:t>
            </a:r>
            <a:r>
              <a:rPr lang="en-US" sz="1800" dirty="0"/>
              <a:t>: 2110.10794</a:t>
            </a:r>
          </a:p>
          <a:p>
            <a:r>
              <a:rPr lang="en-US" sz="1800" dirty="0"/>
              <a:t>4. </a:t>
            </a:r>
            <a:r>
              <a:rPr lang="en-US" sz="1800" dirty="0" err="1"/>
              <a:t>Breuckmann</a:t>
            </a:r>
            <a:r>
              <a:rPr lang="en-US" sz="1800" dirty="0"/>
              <a:t>, Burton, arxiv:2202.06647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D279CD-5CA9-F751-4255-7FECDEA96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135" y="3040161"/>
            <a:ext cx="4391338" cy="33676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2344CD-4495-1333-8D5D-0B8E3D5A78D5}"/>
              </a:ext>
            </a:extLst>
          </p:cNvPr>
          <p:cNvSpPr txBox="1"/>
          <p:nvPr/>
        </p:nvSpPr>
        <p:spPr>
          <a:xfrm>
            <a:off x="2908130" y="6407795"/>
            <a:ext cx="185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from ref 3.</a:t>
            </a:r>
          </a:p>
        </p:txBody>
      </p:sp>
    </p:spTree>
    <p:extLst>
      <p:ext uri="{BB962C8B-B14F-4D97-AF65-F5344CB8AC3E}">
        <p14:creationId xmlns:p14="http://schemas.microsoft.com/office/powerpoint/2010/main" val="167677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8C6C-5E0F-A76E-E15E-9AF6BFE21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could go wrong with this approach?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A37C0-82E5-252D-F639-A089256508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109741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Noise could be correlated.</a:t>
                </a:r>
              </a:p>
              <a:p>
                <a:r>
                  <a:rPr lang="en-US" dirty="0"/>
                  <a:t>Noise could be non-Pauli.</a:t>
                </a:r>
              </a:p>
              <a:p>
                <a:r>
                  <a:rPr lang="en-US" dirty="0"/>
                  <a:t>The blocks could be too big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=900,000</m:t>
                    </m:r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The decoder could be too slow.</a:t>
                </a:r>
              </a:p>
              <a:p>
                <a:r>
                  <a:rPr lang="en-US" dirty="0"/>
                  <a:t>Fault-tolerant operations may be expensive.</a:t>
                </a:r>
              </a:p>
              <a:p>
                <a:r>
                  <a:rPr lang="en-US" dirty="0"/>
                  <a:t>We may be unable to build sufficiently reliable hardware (need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/>
                  <a:t>).</a:t>
                </a:r>
              </a:p>
              <a:p>
                <a:r>
                  <a:rPr lang="en-US" dirty="0"/>
                  <a:t>We may be unable to build the required long-range connections.</a:t>
                </a:r>
              </a:p>
              <a:p>
                <a:r>
                  <a:rPr lang="en-US" dirty="0"/>
                  <a:t>We may need too many long-range connections.</a:t>
                </a:r>
              </a:p>
              <a:p>
                <a:r>
                  <a:rPr lang="en-US" dirty="0"/>
                  <a:t>Building insulated layers of long-range connections may be challenging.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7A37C0-82E5-252D-F639-A089256508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109741" cy="4351338"/>
              </a:xfrm>
              <a:blipFill>
                <a:blip r:embed="rId2"/>
                <a:stretch>
                  <a:fillRect l="-89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7C2F0C2-F4EC-FD60-70F0-CAC21A6B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55" y="1498492"/>
            <a:ext cx="4308840" cy="34991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4D8D0-4F3B-61A4-F660-BCD9050B4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941" y="5245023"/>
            <a:ext cx="5101930" cy="14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3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2D75-A036-FC21-D330-43C759CAE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encoding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E3E16-1F2E-53D8-5EB2-D90D65FA2E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Surfac</a:t>
            </a:r>
            <a:r>
              <a:rPr lang="en-US" b="1" dirty="0"/>
              <a:t>e codes</a:t>
            </a:r>
            <a:endParaRPr lang="en-US" sz="2000" b="1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Hyperbolic codes: </a:t>
            </a:r>
          </a:p>
          <a:p>
            <a:r>
              <a:rPr lang="en-US" sz="2000" dirty="0" err="1"/>
              <a:t>Higgott</a:t>
            </a:r>
            <a:r>
              <a:rPr lang="en-US" sz="2000" dirty="0"/>
              <a:t>, Breuckmann (2020)</a:t>
            </a:r>
            <a:endParaRPr lang="en-US" sz="2000" b="0" u="none" strike="noStrike" dirty="0">
              <a:effectLst/>
            </a:endParaRPr>
          </a:p>
          <a:p>
            <a:r>
              <a:rPr lang="en-US" dirty="0"/>
              <a:t>Breuckmann, </a:t>
            </a:r>
            <a:r>
              <a:rPr lang="en-US" dirty="0" err="1"/>
              <a:t>Vuillot</a:t>
            </a:r>
            <a:r>
              <a:rPr lang="en-US" dirty="0"/>
              <a:t>, Campbell, Krishna, </a:t>
            </a:r>
            <a:r>
              <a:rPr lang="en-US" dirty="0" err="1"/>
              <a:t>Terhal</a:t>
            </a:r>
            <a:r>
              <a:rPr lang="en-US" dirty="0"/>
              <a:t> (2017)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Floquet</a:t>
            </a:r>
            <a:r>
              <a:rPr lang="en-US" b="1" dirty="0"/>
              <a:t> codes:</a:t>
            </a:r>
          </a:p>
          <a:p>
            <a:r>
              <a:rPr lang="en-US" dirty="0"/>
              <a:t>Haah, Hastings (2021)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Spacetime codes:</a:t>
            </a:r>
          </a:p>
          <a:p>
            <a:r>
              <a:rPr lang="en-US" dirty="0"/>
              <a:t>Delfosse, Paetznick (2023)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3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2AB0-BF9A-E50A-4BE2-92EB0596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Quantum Tanner codes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62B30-ECE7-13A3-5686-DE433D19C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333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79F2-9ED1-3A04-0DE8-816B1A0C1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constructions of QLDPC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4C140-CE72-6F3A-7AFD-3D28C0684E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Topological codes:</a:t>
                </a:r>
              </a:p>
              <a:p>
                <a:r>
                  <a:rPr lang="en-US" dirty="0"/>
                  <a:t>1997: </a:t>
                </a:r>
                <a:r>
                  <a:rPr lang="en-US" dirty="0" err="1"/>
                  <a:t>Kitaev</a:t>
                </a:r>
                <a:r>
                  <a:rPr lang="en-US" dirty="0"/>
                  <a:t>. 		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	but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2002: Freedman, Meyer, Luo</a:t>
                </a:r>
                <a:r>
                  <a:rPr lang="en-US" b="0" dirty="0"/>
                  <a:t> 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  <m:rad>
                          <m:radPr>
                            <m:degHide m:val="on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dirty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2009: </a:t>
                </a:r>
                <a:r>
                  <a:rPr lang="en-US" dirty="0" err="1"/>
                  <a:t>Bravyi</a:t>
                </a:r>
                <a:r>
                  <a:rPr lang="en-US" dirty="0"/>
                  <a:t>, Poulin, </a:t>
                </a:r>
                <a:r>
                  <a:rPr lang="en-US" dirty="0" err="1"/>
                  <a:t>Terhal</a:t>
                </a:r>
                <a:r>
                  <a:rPr lang="en-US" dirty="0"/>
                  <a:t> bound:		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kd</m:t>
                        </m:r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constant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Hypergraph-product codes and generalizations:</a:t>
                </a:r>
              </a:p>
              <a:p>
                <a:r>
                  <a:rPr lang="en-US" dirty="0"/>
                  <a:t>2009: Tillich, </a:t>
                </a:r>
                <a:r>
                  <a:rPr lang="en-US" dirty="0" err="1"/>
                  <a:t>Zémor</a:t>
                </a:r>
                <a:r>
                  <a:rPr lang="en-US" dirty="0"/>
                  <a:t>. HGP		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	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2013: </a:t>
                </a:r>
                <a:r>
                  <a:rPr lang="en-US" dirty="0" err="1"/>
                  <a:t>Bravyi</a:t>
                </a:r>
                <a:r>
                  <a:rPr lang="en-US" dirty="0"/>
                  <a:t>, Hastings. Homological products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 	but weights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2020: Hastings, Haah, O’Donnell: Fiber bundle codes</a:t>
                </a:r>
                <a:r>
                  <a:rPr lang="en-US" dirty="0">
                    <a:hlinkClick r:id="rId2"/>
                  </a:rPr>
                  <a:t> </a:t>
                </a:r>
                <a:r>
                  <a:rPr lang="en-US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sup>
                        </m:sSup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𝑝𝑜𝑙𝑦𝑙𝑜𝑔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2020: </a:t>
                </a:r>
                <a:r>
                  <a:rPr lang="en-US" dirty="0" err="1"/>
                  <a:t>Panteleev</a:t>
                </a:r>
                <a:r>
                  <a:rPr lang="en-US" dirty="0"/>
                  <a:t>, </a:t>
                </a:r>
                <a:r>
                  <a:rPr lang="en-US" dirty="0" err="1"/>
                  <a:t>Kalachev</a:t>
                </a:r>
                <a:r>
                  <a:rPr lang="en-US" dirty="0"/>
                  <a:t>: Lifted products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2020: Breuckmann and Eberhardt: Balanced products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D4C140-CE72-6F3A-7AFD-3D28C0684E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06" t="-126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141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74CC-0E3B-FF27-D88A-B53D47484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LDPC codes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C90DA-FC8E-F670-AE43-028CF074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Good LDPC codes:</a:t>
                </a:r>
              </a:p>
              <a:p>
                <a:r>
                  <a:rPr lang="en-US" dirty="0"/>
                  <a:t>2021: </a:t>
                </a:r>
                <a:r>
                  <a:rPr lang="en-US" dirty="0" err="1"/>
                  <a:t>Panteleev</a:t>
                </a:r>
                <a:r>
                  <a:rPr lang="en-US" dirty="0"/>
                  <a:t> and </a:t>
                </a:r>
                <a:r>
                  <a:rPr lang="en-US" dirty="0" err="1"/>
                  <a:t>Kalachev</a:t>
                </a:r>
                <a:r>
                  <a:rPr lang="en-US" dirty="0"/>
                  <a:t>. Good QLDPC codes			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2021: </a:t>
                </a:r>
                <a:r>
                  <a:rPr lang="en-US" dirty="0" err="1"/>
                  <a:t>Dinur</a:t>
                </a:r>
                <a:r>
                  <a:rPr lang="en-US" dirty="0"/>
                  <a:t>, Evra, </a:t>
                </a:r>
                <a:r>
                  <a:rPr lang="en-US" dirty="0" err="1"/>
                  <a:t>Livne</a:t>
                </a:r>
                <a:r>
                  <a:rPr lang="en-US" dirty="0"/>
                  <a:t>, </a:t>
                </a:r>
                <a:r>
                  <a:rPr lang="en-US" dirty="0" err="1"/>
                  <a:t>Lubotzky</a:t>
                </a:r>
                <a:r>
                  <a:rPr lang="en-US" dirty="0"/>
                  <a:t>, and </a:t>
                </a:r>
                <a:r>
                  <a:rPr lang="en-US" dirty="0" err="1"/>
                  <a:t>Mozes</a:t>
                </a:r>
                <a:r>
                  <a:rPr lang="en-US" dirty="0"/>
                  <a:t>.  LTC codes</a:t>
                </a:r>
              </a:p>
              <a:p>
                <a:r>
                  <a:rPr lang="en-US" dirty="0"/>
                  <a:t>2022: Leverrier, </a:t>
                </a:r>
                <a:r>
                  <a:rPr lang="en-US" dirty="0" err="1"/>
                  <a:t>Zémor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Linear-time decoders</a:t>
                </a:r>
                <a:r>
                  <a:rPr lang="en-US" dirty="0"/>
                  <a:t> for good quantum LDPC codes:</a:t>
                </a:r>
              </a:p>
              <a:p>
                <a:r>
                  <a:rPr lang="en-US" dirty="0"/>
                  <a:t>2022: Gu, Pattison, Tang</a:t>
                </a:r>
              </a:p>
              <a:p>
                <a:r>
                  <a:rPr lang="en-US" dirty="0"/>
                  <a:t>2022: </a:t>
                </a:r>
                <a:r>
                  <a:rPr lang="en-US" dirty="0" err="1"/>
                  <a:t>Dinur</a:t>
                </a:r>
                <a:r>
                  <a:rPr lang="en-US" dirty="0"/>
                  <a:t>, Hsieh, Lin, </a:t>
                </a:r>
                <a:r>
                  <a:rPr lang="en-US" dirty="0" err="1"/>
                  <a:t>VIdick</a:t>
                </a:r>
                <a:endParaRPr lang="en-US" dirty="0"/>
              </a:p>
              <a:p>
                <a:r>
                  <a:rPr lang="en-US" dirty="0"/>
                  <a:t>2022: Leverrier, </a:t>
                </a:r>
                <a:r>
                  <a:rPr lang="en-US" dirty="0" err="1"/>
                  <a:t>Zémor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9C90DA-FC8E-F670-AE43-028CF074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25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C4669-F718-513D-E723-85EE05724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Left-Right Cayley Complex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C18B3-1840-3195-E9E0-98952D7968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89226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Input:</a:t>
                </a:r>
              </a:p>
              <a:p>
                <a:r>
                  <a:rPr lang="en-US" dirty="0"/>
                  <a:t>A finite group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Two subsets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Output:</a:t>
                </a:r>
              </a:p>
              <a:p>
                <a:pPr marL="0" indent="0">
                  <a:buNone/>
                </a:pPr>
                <a:r>
                  <a:rPr lang="en-US" dirty="0"/>
                  <a:t>A complex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where: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𝑎𝑔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,1)}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𝑔𝑏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,1)}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set of squares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C18B3-1840-3195-E9E0-98952D7968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8922655" cy="4351338"/>
              </a:xfrm>
              <a:blipFill>
                <a:blip r:embed="rId2"/>
                <a:stretch>
                  <a:fillRect l="-75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A7C8454-1AEA-341F-ED0B-407C25258089}"/>
              </a:ext>
            </a:extLst>
          </p:cNvPr>
          <p:cNvGrpSpPr/>
          <p:nvPr/>
        </p:nvGrpSpPr>
        <p:grpSpPr>
          <a:xfrm>
            <a:off x="6865835" y="1255022"/>
            <a:ext cx="5403392" cy="4141709"/>
            <a:chOff x="6865835" y="1255022"/>
            <a:chExt cx="5403392" cy="41417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A4DDCC0-9B6A-0DDA-70E9-08E645E18F6B}"/>
                    </a:ext>
                  </a:extLst>
                </p:cNvPr>
                <p:cNvSpPr txBox="1"/>
                <p:nvPr/>
              </p:nvSpPr>
              <p:spPr>
                <a:xfrm>
                  <a:off x="7454889" y="3567912"/>
                  <a:ext cx="924253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A4DDCC0-9B6A-0DDA-70E9-08E645E18F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54889" y="3567912"/>
                  <a:ext cx="924253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04DBF04-A9EB-7DF6-ADFE-9DCFF022F5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9142" y="375606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3904B8B-3B1C-0DFC-6937-BC57121EA4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2503" y="317602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0ADC3DE-E501-47CE-6288-7FED22E56F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2503" y="266447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4A3EE06-5AA8-1DDD-B937-17E7E962959A}"/>
                    </a:ext>
                  </a:extLst>
                </p:cNvPr>
                <p:cNvSpPr txBox="1"/>
                <p:nvPr/>
              </p:nvSpPr>
              <p:spPr>
                <a:xfrm>
                  <a:off x="11074813" y="2996429"/>
                  <a:ext cx="11944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4A3EE06-5AA8-1DDD-B937-17E7E96295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4813" y="2996429"/>
                  <a:ext cx="119441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191D78C-3D69-795F-992B-E2C89A8DCE17}"/>
                    </a:ext>
                  </a:extLst>
                </p:cNvPr>
                <p:cNvSpPr txBox="1"/>
                <p:nvPr/>
              </p:nvSpPr>
              <p:spPr>
                <a:xfrm>
                  <a:off x="11074813" y="2491591"/>
                  <a:ext cx="11944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191D78C-3D69-795F-992B-E2C89A8DCE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4813" y="2491591"/>
                  <a:ext cx="119441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CD6752-13A7-A3FE-1A53-FE8B17970C1C}"/>
                    </a:ext>
                  </a:extLst>
                </p:cNvPr>
                <p:cNvSpPr txBox="1"/>
                <p:nvPr/>
              </p:nvSpPr>
              <p:spPr>
                <a:xfrm flipH="1">
                  <a:off x="10183275" y="1932941"/>
                  <a:ext cx="1355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CCD6752-13A7-A3FE-1A53-FE8B17970C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183275" y="1932941"/>
                  <a:ext cx="1355616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531B0F2-EE00-F0B6-B2B6-5329C17A99FA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 flipV="1">
              <a:off x="8516302" y="3244603"/>
              <a:ext cx="2276201" cy="5800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0D589B3-A9E3-B028-BBAE-B230BDA80FDA}"/>
                </a:ext>
              </a:extLst>
            </p:cNvPr>
            <p:cNvCxnSpPr>
              <a:cxnSpLocks/>
              <a:stCxn id="5" idx="6"/>
              <a:endCxn id="7" idx="2"/>
            </p:cNvCxnSpPr>
            <p:nvPr/>
          </p:nvCxnSpPr>
          <p:spPr>
            <a:xfrm flipV="1">
              <a:off x="8516302" y="2733050"/>
              <a:ext cx="2276201" cy="109159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ED4044-C854-6F8C-98A1-9C349F1E00FD}"/>
                    </a:ext>
                  </a:extLst>
                </p:cNvPr>
                <p:cNvSpPr txBox="1"/>
                <p:nvPr/>
              </p:nvSpPr>
              <p:spPr>
                <a:xfrm>
                  <a:off x="6865835" y="1931890"/>
                  <a:ext cx="14788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ED4044-C854-6F8C-98A1-9C349F1E00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5835" y="1931890"/>
                  <a:ext cx="1478825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6B71296-EF64-CDBF-5C82-6B7358840E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79142" y="209414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2FFD0A7-5FA8-D980-A7D9-939EC826CBAE}"/>
                </a:ext>
              </a:extLst>
            </p:cNvPr>
            <p:cNvCxnSpPr>
              <a:cxnSpLocks/>
              <a:stCxn id="14" idx="6"/>
              <a:endCxn id="6" idx="2"/>
            </p:cNvCxnSpPr>
            <p:nvPr/>
          </p:nvCxnSpPr>
          <p:spPr>
            <a:xfrm>
              <a:off x="8516302" y="2162723"/>
              <a:ext cx="2276201" cy="108188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02E9F8-AFCA-42A2-BCEF-6B11463EAF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2503" y="4649881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40B72B-52DA-E176-070E-2DFB4EBCB4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92503" y="413832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4EC4C5E-89F1-CCFD-AA51-EBEF9C16E090}"/>
                    </a:ext>
                  </a:extLst>
                </p:cNvPr>
                <p:cNvSpPr txBox="1"/>
                <p:nvPr/>
              </p:nvSpPr>
              <p:spPr>
                <a:xfrm>
                  <a:off x="11074813" y="4477002"/>
                  <a:ext cx="11944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4EC4C5E-89F1-CCFD-AA51-EBEF9C16E0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4813" y="4477002"/>
                  <a:ext cx="1194414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E2B1765-BD98-FDFF-05A8-FEB9FCEBAC10}"/>
                    </a:ext>
                  </a:extLst>
                </p:cNvPr>
                <p:cNvSpPr txBox="1"/>
                <p:nvPr/>
              </p:nvSpPr>
              <p:spPr>
                <a:xfrm>
                  <a:off x="11074813" y="3957383"/>
                  <a:ext cx="1194414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E2B1765-BD98-FDFF-05A8-FEB9FCEBAC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74813" y="3957383"/>
                  <a:ext cx="1194414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AB8825F-D80B-A7F8-2D97-7BA0A943AE5E}"/>
                </a:ext>
              </a:extLst>
            </p:cNvPr>
            <p:cNvCxnSpPr>
              <a:cxnSpLocks/>
              <a:stCxn id="5" idx="6"/>
              <a:endCxn id="17" idx="2"/>
            </p:cNvCxnSpPr>
            <p:nvPr/>
          </p:nvCxnSpPr>
          <p:spPr>
            <a:xfrm>
              <a:off x="8516302" y="3824648"/>
              <a:ext cx="2276201" cy="38226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8F10B53-5154-A78A-99B9-AABC51112556}"/>
                </a:ext>
              </a:extLst>
            </p:cNvPr>
            <p:cNvCxnSpPr>
              <a:cxnSpLocks/>
              <a:stCxn id="5" idx="6"/>
              <a:endCxn id="16" idx="2"/>
            </p:cNvCxnSpPr>
            <p:nvPr/>
          </p:nvCxnSpPr>
          <p:spPr>
            <a:xfrm>
              <a:off x="8516302" y="3824648"/>
              <a:ext cx="2276201" cy="89381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3BB2AEB-28F4-F245-6731-12A356E05C01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>
              <a:off x="8516302" y="2162723"/>
              <a:ext cx="2276201" cy="204418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D2AE00-F5AF-94E7-5286-738832128A18}"/>
                </a:ext>
              </a:extLst>
            </p:cNvPr>
            <p:cNvSpPr/>
            <p:nvPr/>
          </p:nvSpPr>
          <p:spPr>
            <a:xfrm>
              <a:off x="8466088" y="2136236"/>
              <a:ext cx="2336800" cy="2065867"/>
            </a:xfrm>
            <a:custGeom>
              <a:avLst/>
              <a:gdLst>
                <a:gd name="connsiteX0" fmla="*/ 0 w 2336800"/>
                <a:gd name="connsiteY0" fmla="*/ 0 h 2065867"/>
                <a:gd name="connsiteX1" fmla="*/ 2323254 w 2336800"/>
                <a:gd name="connsiteY1" fmla="*/ 1110827 h 2065867"/>
                <a:gd name="connsiteX2" fmla="*/ 2336800 w 2336800"/>
                <a:gd name="connsiteY2" fmla="*/ 2065867 h 2065867"/>
                <a:gd name="connsiteX3" fmla="*/ 33867 w 2336800"/>
                <a:gd name="connsiteY3" fmla="*/ 1700107 h 2065867"/>
                <a:gd name="connsiteX4" fmla="*/ 0 w 2336800"/>
                <a:gd name="connsiteY4" fmla="*/ 0 h 206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6800" h="2065867">
                  <a:moveTo>
                    <a:pt x="0" y="0"/>
                  </a:moveTo>
                  <a:lnTo>
                    <a:pt x="2323254" y="1110827"/>
                  </a:lnTo>
                  <a:lnTo>
                    <a:pt x="2336800" y="2065867"/>
                  </a:lnTo>
                  <a:lnTo>
                    <a:pt x="33867" y="1700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C95F48-8A73-C9B2-B8C3-15AFD2E53A78}"/>
                    </a:ext>
                  </a:extLst>
                </p:cNvPr>
                <p:cNvSpPr txBox="1"/>
                <p:nvPr/>
              </p:nvSpPr>
              <p:spPr>
                <a:xfrm>
                  <a:off x="7133157" y="1255022"/>
                  <a:ext cx="14788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sSub>
                              <m:sSub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2C95F48-8A73-C9B2-B8C3-15AFD2E53A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33157" y="1255022"/>
                  <a:ext cx="1478825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56EE785-A42E-B0F2-9038-816E489A42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91924" y="1409040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A5B76CE-3280-CA0B-AF82-5D46082E3AB4}"/>
                </a:ext>
              </a:extLst>
            </p:cNvPr>
            <p:cNvCxnSpPr>
              <a:cxnSpLocks/>
              <a:stCxn id="25" idx="6"/>
              <a:endCxn id="7" idx="2"/>
            </p:cNvCxnSpPr>
            <p:nvPr/>
          </p:nvCxnSpPr>
          <p:spPr>
            <a:xfrm>
              <a:off x="8829084" y="1477620"/>
              <a:ext cx="1963419" cy="125543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7463EE7-DA8B-1FDA-5639-AC290D68B161}"/>
                </a:ext>
              </a:extLst>
            </p:cNvPr>
            <p:cNvCxnSpPr>
              <a:cxnSpLocks/>
              <a:stCxn id="25" idx="6"/>
              <a:endCxn id="23" idx="2"/>
            </p:cNvCxnSpPr>
            <p:nvPr/>
          </p:nvCxnSpPr>
          <p:spPr>
            <a:xfrm>
              <a:off x="8829084" y="1477620"/>
              <a:ext cx="1973804" cy="272448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ACF3E05-24F4-A76F-7FC8-2616AF6DBABC}"/>
                </a:ext>
              </a:extLst>
            </p:cNvPr>
            <p:cNvSpPr/>
            <p:nvPr/>
          </p:nvSpPr>
          <p:spPr>
            <a:xfrm>
              <a:off x="8493182" y="1479223"/>
              <a:ext cx="2296160" cy="2722880"/>
            </a:xfrm>
            <a:custGeom>
              <a:avLst/>
              <a:gdLst>
                <a:gd name="connsiteX0" fmla="*/ 47414 w 2343574"/>
                <a:gd name="connsiteY0" fmla="*/ 0 h 2682240"/>
                <a:gd name="connsiteX1" fmla="*/ 2336800 w 2343574"/>
                <a:gd name="connsiteY1" fmla="*/ 1212427 h 2682240"/>
                <a:gd name="connsiteX2" fmla="*/ 2343574 w 2343574"/>
                <a:gd name="connsiteY2" fmla="*/ 2682240 h 2682240"/>
                <a:gd name="connsiteX3" fmla="*/ 47414 w 2343574"/>
                <a:gd name="connsiteY3" fmla="*/ 2296160 h 2682240"/>
                <a:gd name="connsiteX4" fmla="*/ 0 w 2343574"/>
                <a:gd name="connsiteY4" fmla="*/ 47413 h 2682240"/>
                <a:gd name="connsiteX5" fmla="*/ 47414 w 2343574"/>
                <a:gd name="connsiteY5" fmla="*/ 0 h 2682240"/>
                <a:gd name="connsiteX0" fmla="*/ 0 w 2343574"/>
                <a:gd name="connsiteY0" fmla="*/ 0 h 2634827"/>
                <a:gd name="connsiteX1" fmla="*/ 2336800 w 2343574"/>
                <a:gd name="connsiteY1" fmla="*/ 1165014 h 2634827"/>
                <a:gd name="connsiteX2" fmla="*/ 2343574 w 2343574"/>
                <a:gd name="connsiteY2" fmla="*/ 2634827 h 2634827"/>
                <a:gd name="connsiteX3" fmla="*/ 47414 w 2343574"/>
                <a:gd name="connsiteY3" fmla="*/ 2248747 h 2634827"/>
                <a:gd name="connsiteX4" fmla="*/ 0 w 2343574"/>
                <a:gd name="connsiteY4" fmla="*/ 0 h 2634827"/>
                <a:gd name="connsiteX0" fmla="*/ 237066 w 2296160"/>
                <a:gd name="connsiteY0" fmla="*/ 0 h 2689013"/>
                <a:gd name="connsiteX1" fmla="*/ 2289386 w 2296160"/>
                <a:gd name="connsiteY1" fmla="*/ 1219200 h 2689013"/>
                <a:gd name="connsiteX2" fmla="*/ 2296160 w 2296160"/>
                <a:gd name="connsiteY2" fmla="*/ 2689013 h 2689013"/>
                <a:gd name="connsiteX3" fmla="*/ 0 w 2296160"/>
                <a:gd name="connsiteY3" fmla="*/ 2302933 h 2689013"/>
                <a:gd name="connsiteX4" fmla="*/ 237066 w 2296160"/>
                <a:gd name="connsiteY4" fmla="*/ 0 h 2689013"/>
                <a:gd name="connsiteX0" fmla="*/ 284479 w 2296160"/>
                <a:gd name="connsiteY0" fmla="*/ 0 h 2722880"/>
                <a:gd name="connsiteX1" fmla="*/ 2289386 w 2296160"/>
                <a:gd name="connsiteY1" fmla="*/ 1253067 h 2722880"/>
                <a:gd name="connsiteX2" fmla="*/ 2296160 w 2296160"/>
                <a:gd name="connsiteY2" fmla="*/ 2722880 h 2722880"/>
                <a:gd name="connsiteX3" fmla="*/ 0 w 2296160"/>
                <a:gd name="connsiteY3" fmla="*/ 2336800 h 2722880"/>
                <a:gd name="connsiteX4" fmla="*/ 284479 w 2296160"/>
                <a:gd name="connsiteY4" fmla="*/ 0 h 2722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6160" h="2722880">
                  <a:moveTo>
                    <a:pt x="284479" y="0"/>
                  </a:moveTo>
                  <a:lnTo>
                    <a:pt x="2289386" y="1253067"/>
                  </a:lnTo>
                  <a:lnTo>
                    <a:pt x="2296160" y="2722880"/>
                  </a:lnTo>
                  <a:lnTo>
                    <a:pt x="0" y="2336800"/>
                  </a:lnTo>
                  <a:lnTo>
                    <a:pt x="284479" y="0"/>
                  </a:ln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FC6B42-8A7A-229A-FB45-BA0A47A8C193}"/>
                    </a:ext>
                  </a:extLst>
                </p:cNvPr>
                <p:cNvSpPr txBox="1"/>
                <p:nvPr/>
              </p:nvSpPr>
              <p:spPr>
                <a:xfrm flipH="1">
                  <a:off x="10251855" y="4996621"/>
                  <a:ext cx="135561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41FC6B42-8A7A-229A-FB45-BA0A47A8C1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251855" y="4996621"/>
                  <a:ext cx="1355616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35354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D1C0A9-F433-A97C-2078-4E2FDD1E2B9E}"/>
                  </a:ext>
                </a:extLst>
              </p:cNvPr>
              <p:cNvSpPr txBox="1"/>
              <p:nvPr/>
            </p:nvSpPr>
            <p:spPr>
              <a:xfrm>
                <a:off x="598377" y="4589505"/>
                <a:ext cx="7704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3D1C0A9-F433-A97C-2078-4E2FDD1E2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77" y="4589505"/>
                <a:ext cx="770404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8941DF16-4221-7A3E-84FC-DEE2E4D68830}"/>
              </a:ext>
            </a:extLst>
          </p:cNvPr>
          <p:cNvSpPr/>
          <p:nvPr/>
        </p:nvSpPr>
        <p:spPr>
          <a:xfrm>
            <a:off x="1669358" y="3742898"/>
            <a:ext cx="1194414" cy="23293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07324-CBAD-EFA0-CC27-D4B66E9ACCBB}"/>
                  </a:ext>
                </a:extLst>
              </p:cNvPr>
              <p:cNvSpPr txBox="1"/>
              <p:nvPr/>
            </p:nvSpPr>
            <p:spPr>
              <a:xfrm>
                <a:off x="877445" y="1788677"/>
                <a:ext cx="2829301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sz="2400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07324-CBAD-EFA0-CC27-D4B66E9ACC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445" y="1788677"/>
                <a:ext cx="2829301" cy="1200329"/>
              </a:xfrm>
              <a:prstGeom prst="rect">
                <a:avLst/>
              </a:prstGeom>
              <a:blipFill>
                <a:blip r:embed="rId3"/>
                <a:stretch>
                  <a:fillRect l="-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D2A9D60B-B4E8-9761-68FE-B1195EAB8F92}"/>
              </a:ext>
            </a:extLst>
          </p:cNvPr>
          <p:cNvSpPr/>
          <p:nvPr/>
        </p:nvSpPr>
        <p:spPr>
          <a:xfrm>
            <a:off x="4273296" y="3742898"/>
            <a:ext cx="1194414" cy="232933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2CC723-80A2-CA0A-0077-D047B843C58D}"/>
                  </a:ext>
                </a:extLst>
              </p:cNvPr>
              <p:cNvSpPr txBox="1"/>
              <p:nvPr/>
            </p:nvSpPr>
            <p:spPr>
              <a:xfrm>
                <a:off x="1733494" y="6170428"/>
                <a:ext cx="12868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×{0}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2CC723-80A2-CA0A-0077-D047B843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94" y="6170428"/>
                <a:ext cx="1286860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E530F7-7F01-6F74-E888-6BCC38AEE65C}"/>
                  </a:ext>
                </a:extLst>
              </p:cNvPr>
              <p:cNvSpPr txBox="1"/>
              <p:nvPr/>
            </p:nvSpPr>
            <p:spPr>
              <a:xfrm>
                <a:off x="4319520" y="6170428"/>
                <a:ext cx="12868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×{1}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AE530F7-7F01-6F74-E888-6BCC38AEE6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520" y="6170428"/>
                <a:ext cx="1286860" cy="461665"/>
              </a:xfrm>
              <a:prstGeom prst="rect">
                <a:avLst/>
              </a:prstGeom>
              <a:blipFill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BC070D6F-CE04-0F3B-41DC-11FF45BECA0E}"/>
              </a:ext>
            </a:extLst>
          </p:cNvPr>
          <p:cNvSpPr>
            <a:spLocks noChangeAspect="1"/>
          </p:cNvSpPr>
          <p:nvPr/>
        </p:nvSpPr>
        <p:spPr>
          <a:xfrm>
            <a:off x="2142806" y="390515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674191-AD8E-3C5A-9696-C4A638462EFE}"/>
              </a:ext>
            </a:extLst>
          </p:cNvPr>
          <p:cNvSpPr>
            <a:spLocks noChangeAspect="1"/>
          </p:cNvSpPr>
          <p:nvPr/>
        </p:nvSpPr>
        <p:spPr>
          <a:xfrm>
            <a:off x="2142806" y="573180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1F231B0-720D-2F16-C3DF-5EA04CAFDE22}"/>
              </a:ext>
            </a:extLst>
          </p:cNvPr>
          <p:cNvSpPr>
            <a:spLocks noChangeAspect="1"/>
          </p:cNvSpPr>
          <p:nvPr/>
        </p:nvSpPr>
        <p:spPr>
          <a:xfrm>
            <a:off x="2142806" y="434440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872889-E5BE-64A2-0061-92C3345F3F62}"/>
              </a:ext>
            </a:extLst>
          </p:cNvPr>
          <p:cNvSpPr>
            <a:spLocks noChangeAspect="1"/>
          </p:cNvSpPr>
          <p:nvPr/>
        </p:nvSpPr>
        <p:spPr>
          <a:xfrm>
            <a:off x="4801923" y="390515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4397C08-9404-8D0F-4602-4BF343880D38}"/>
              </a:ext>
            </a:extLst>
          </p:cNvPr>
          <p:cNvSpPr>
            <a:spLocks noChangeAspect="1"/>
          </p:cNvSpPr>
          <p:nvPr/>
        </p:nvSpPr>
        <p:spPr>
          <a:xfrm>
            <a:off x="4801923" y="573180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E7376AF-D5E3-5215-449F-AAB4DAE0DFBF}"/>
              </a:ext>
            </a:extLst>
          </p:cNvPr>
          <p:cNvSpPr>
            <a:spLocks noChangeAspect="1"/>
          </p:cNvSpPr>
          <p:nvPr/>
        </p:nvSpPr>
        <p:spPr>
          <a:xfrm>
            <a:off x="4801923" y="434440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C8FE9A-A95F-8C12-D2C0-12C16675EA4D}"/>
              </a:ext>
            </a:extLst>
          </p:cNvPr>
          <p:cNvSpPr>
            <a:spLocks noChangeAspect="1"/>
          </p:cNvSpPr>
          <p:nvPr/>
        </p:nvSpPr>
        <p:spPr>
          <a:xfrm>
            <a:off x="2154936" y="478366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D60F77F-2988-3C99-DBA1-9D6E38C7FB4D}"/>
              </a:ext>
            </a:extLst>
          </p:cNvPr>
          <p:cNvSpPr>
            <a:spLocks noChangeAspect="1"/>
          </p:cNvSpPr>
          <p:nvPr/>
        </p:nvSpPr>
        <p:spPr>
          <a:xfrm>
            <a:off x="4795923" y="478366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BB444E-D3EB-6311-4090-7B9AC8D9318D}"/>
                  </a:ext>
                </a:extLst>
              </p:cNvPr>
              <p:cNvSpPr txBox="1"/>
              <p:nvPr/>
            </p:nvSpPr>
            <p:spPr>
              <a:xfrm flipH="1">
                <a:off x="1545708" y="5010609"/>
                <a:ext cx="135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BB444E-D3EB-6311-4090-7B9AC8D93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545708" y="5010609"/>
                <a:ext cx="135561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FE6BC2-63C5-4E02-AD44-FA1916D631EE}"/>
                  </a:ext>
                </a:extLst>
              </p:cNvPr>
              <p:cNvSpPr txBox="1"/>
              <p:nvPr/>
            </p:nvSpPr>
            <p:spPr>
              <a:xfrm flipH="1">
                <a:off x="4186695" y="4990208"/>
                <a:ext cx="13556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4FE6BC2-63C5-4E02-AD44-FA1916D63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186695" y="4990208"/>
                <a:ext cx="135561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35690F-3146-A6D9-F149-3CE0B2B7DC1E}"/>
              </a:ext>
            </a:extLst>
          </p:cNvPr>
          <p:cNvCxnSpPr>
            <a:cxnSpLocks/>
            <a:stCxn id="22" idx="6"/>
            <a:endCxn id="21" idx="2"/>
          </p:cNvCxnSpPr>
          <p:nvPr/>
        </p:nvCxnSpPr>
        <p:spPr>
          <a:xfrm flipV="1">
            <a:off x="2292096" y="4412985"/>
            <a:ext cx="2509827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6C8DF57-651B-A317-7D6F-8A1213F66ED6}"/>
              </a:ext>
            </a:extLst>
          </p:cNvPr>
          <p:cNvCxnSpPr>
            <a:cxnSpLocks/>
            <a:stCxn id="12" idx="6"/>
            <a:endCxn id="23" idx="2"/>
          </p:cNvCxnSpPr>
          <p:nvPr/>
        </p:nvCxnSpPr>
        <p:spPr>
          <a:xfrm>
            <a:off x="2279966" y="3973730"/>
            <a:ext cx="2515957" cy="87851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055814-90E1-2E93-1D7F-6AA899887ED0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>
          <a:xfrm>
            <a:off x="2279966" y="3973730"/>
            <a:ext cx="2521957" cy="439255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Title 85">
            <a:extLst>
              <a:ext uri="{FF2B5EF4-FFF2-40B4-BE49-F238E27FC236}">
                <a16:creationId xmlns:a16="http://schemas.microsoft.com/office/drawing/2014/main" id="{39519FB9-8A8D-EA40-BC0E-48B261AC1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structure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2033877-604A-2C19-77CB-AAF2C6238257}"/>
              </a:ext>
            </a:extLst>
          </p:cNvPr>
          <p:cNvGrpSpPr/>
          <p:nvPr/>
        </p:nvGrpSpPr>
        <p:grpSpPr>
          <a:xfrm>
            <a:off x="6545735" y="596950"/>
            <a:ext cx="4811394" cy="2442083"/>
            <a:chOff x="6545735" y="596950"/>
            <a:chExt cx="4811394" cy="2442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49C3B84-2566-C5B2-AD53-D5C23A277ED7}"/>
                    </a:ext>
                  </a:extLst>
                </p:cNvPr>
                <p:cNvSpPr txBox="1"/>
                <p:nvPr/>
              </p:nvSpPr>
              <p:spPr>
                <a:xfrm>
                  <a:off x="6846191" y="2577368"/>
                  <a:ext cx="924253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49C3B84-2566-C5B2-AD53-D5C23A277E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6191" y="2577368"/>
                  <a:ext cx="924253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1826488-0051-A608-A208-5817D460C4B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0149" y="2640653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100CEF4B-105A-8368-436B-BE646ED448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9724" y="789972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15663ED-813A-670C-C32C-95B04A4DACF5}"/>
                    </a:ext>
                  </a:extLst>
                </p:cNvPr>
                <p:cNvSpPr txBox="1"/>
                <p:nvPr/>
              </p:nvSpPr>
              <p:spPr>
                <a:xfrm>
                  <a:off x="6545735" y="596951"/>
                  <a:ext cx="11944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𝑔𝑏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15663ED-813A-670C-C32C-95B04A4DAC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5735" y="596951"/>
                  <a:ext cx="1194414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DEA6F3C-24CF-EFBE-8DB1-59A4915B0F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809724" y="2659346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0BC0659-A846-8B13-C73B-F0BFF8EA8E5F}"/>
                    </a:ext>
                  </a:extLst>
                </p:cNvPr>
                <p:cNvSpPr txBox="1"/>
                <p:nvPr/>
              </p:nvSpPr>
              <p:spPr>
                <a:xfrm>
                  <a:off x="9916589" y="2577368"/>
                  <a:ext cx="1194414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D0BC0659-A846-8B13-C73B-F0BFF8EA8E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6589" y="2577368"/>
                  <a:ext cx="1194414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37BDEDF-4A51-953B-514B-590D82E7E9FC}"/>
                    </a:ext>
                  </a:extLst>
                </p:cNvPr>
                <p:cNvSpPr txBox="1"/>
                <p:nvPr/>
              </p:nvSpPr>
              <p:spPr>
                <a:xfrm>
                  <a:off x="9878304" y="596950"/>
                  <a:ext cx="1478825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𝑎𝑔𝑏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437BDEDF-4A51-953B-514B-590D82E7E9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78304" y="596950"/>
                  <a:ext cx="1478825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78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28E02E49-4960-4C9A-4BB2-DCC7074E89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45031" y="789972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2F4B201-5C11-8E2B-DED3-060FB904E6C9}"/>
                </a:ext>
              </a:extLst>
            </p:cNvPr>
            <p:cNvCxnSpPr>
              <a:cxnSpLocks/>
              <a:stCxn id="43" idx="0"/>
              <a:endCxn id="52" idx="4"/>
            </p:cNvCxnSpPr>
            <p:nvPr/>
          </p:nvCxnSpPr>
          <p:spPr>
            <a:xfrm flipV="1">
              <a:off x="7808729" y="927132"/>
              <a:ext cx="4882" cy="171352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6DC88BBF-3C8B-08FD-F4B7-AD83DB6D213A}"/>
                </a:ext>
              </a:extLst>
            </p:cNvPr>
            <p:cNvCxnSpPr>
              <a:cxnSpLocks/>
              <a:stCxn id="48" idx="0"/>
              <a:endCxn id="44" idx="4"/>
            </p:cNvCxnSpPr>
            <p:nvPr/>
          </p:nvCxnSpPr>
          <p:spPr>
            <a:xfrm flipV="1">
              <a:off x="9878304" y="927132"/>
              <a:ext cx="0" cy="173221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29248A7-835D-4E72-E690-25D4ECB4225E}"/>
                </a:ext>
              </a:extLst>
            </p:cNvPr>
            <p:cNvCxnSpPr>
              <a:cxnSpLocks/>
              <a:stCxn id="44" idx="2"/>
              <a:endCxn id="52" idx="6"/>
            </p:cNvCxnSpPr>
            <p:nvPr/>
          </p:nvCxnSpPr>
          <p:spPr>
            <a:xfrm flipH="1">
              <a:off x="7882191" y="858552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7EFA14E-6927-6161-8E94-B6A4A96DE8E3}"/>
                </a:ext>
              </a:extLst>
            </p:cNvPr>
            <p:cNvCxnSpPr>
              <a:cxnSpLocks/>
              <a:stCxn id="48" idx="2"/>
              <a:endCxn id="43" idx="6"/>
            </p:cNvCxnSpPr>
            <p:nvPr/>
          </p:nvCxnSpPr>
          <p:spPr>
            <a:xfrm flipH="1" flipV="1">
              <a:off x="7877309" y="2709233"/>
              <a:ext cx="1932415" cy="1869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0A5C8BB-634D-D475-9655-DDE256FCD50F}"/>
              </a:ext>
            </a:extLst>
          </p:cNvPr>
          <p:cNvGrpSpPr/>
          <p:nvPr/>
        </p:nvGrpSpPr>
        <p:grpSpPr>
          <a:xfrm>
            <a:off x="6839682" y="3834531"/>
            <a:ext cx="3249517" cy="843760"/>
            <a:chOff x="6839682" y="3834531"/>
            <a:chExt cx="3249517" cy="84376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AA6E023-840A-E433-8160-D3CAD1305B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161666" y="4675934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B2D985-BB57-3E8B-E112-D1A933BEA9B9}"/>
                </a:ext>
              </a:extLst>
            </p:cNvPr>
            <p:cNvSpPr txBox="1"/>
            <p:nvPr/>
          </p:nvSpPr>
          <p:spPr>
            <a:xfrm>
              <a:off x="6839682" y="3834531"/>
              <a:ext cx="1833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Type A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28B1492-1472-B10A-15B9-9B34AC4B5F64}"/>
                    </a:ext>
                  </a:extLst>
                </p:cNvPr>
                <p:cNvSpPr txBox="1"/>
                <p:nvPr/>
              </p:nvSpPr>
              <p:spPr>
                <a:xfrm>
                  <a:off x="8768315" y="4216626"/>
                  <a:ext cx="8007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128B1492-1472-B10A-15B9-9B34AC4B5F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315" y="4216626"/>
                  <a:ext cx="80079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D7B75247-089F-2474-545B-A4F21FA2CCAB}"/>
              </a:ext>
            </a:extLst>
          </p:cNvPr>
          <p:cNvGrpSpPr/>
          <p:nvPr/>
        </p:nvGrpSpPr>
        <p:grpSpPr>
          <a:xfrm>
            <a:off x="6839682" y="5465413"/>
            <a:ext cx="3328167" cy="947333"/>
            <a:chOff x="6839682" y="5465413"/>
            <a:chExt cx="3328167" cy="947333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D80BCFB-815C-BA84-7337-8470A62B12E8}"/>
                </a:ext>
              </a:extLst>
            </p:cNvPr>
            <p:cNvSpPr txBox="1"/>
            <p:nvPr/>
          </p:nvSpPr>
          <p:spPr>
            <a:xfrm>
              <a:off x="6839682" y="5465413"/>
              <a:ext cx="18339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Type B edge: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D4C7A44-CA2A-CA02-9254-3CB53B4697B9}"/>
                    </a:ext>
                  </a:extLst>
                </p:cNvPr>
                <p:cNvSpPr txBox="1"/>
                <p:nvPr/>
              </p:nvSpPr>
              <p:spPr>
                <a:xfrm>
                  <a:off x="8768315" y="5847508"/>
                  <a:ext cx="795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D4C7A44-CA2A-CA02-9254-3CB53B4697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8315" y="5847508"/>
                  <a:ext cx="795218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0C2FB51-2CF6-F2E2-8B4F-5D576B21BD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1666" y="6383760"/>
              <a:ext cx="2006183" cy="28986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3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10" grpId="0"/>
      <p:bldP spid="11" grpId="0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B038-6AB3-D3EF-9004-2BBA7B23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Neighborhood of a vertex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F75AE-353E-F0F7-9CD0-A4A54ABEB9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2000" b="0" dirty="0"/>
                  <a:t>Consider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 0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Neighboring vertices: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1</m:t>
                        </m:r>
                      </m:e>
                    </m:d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Neighboring faces: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𝑔𝑏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𝑎𝑔𝑏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d>
                  </m:oMath>
                </a14:m>
                <a:r>
                  <a:rPr lang="en-US" sz="2000" dirty="0"/>
                  <a:t> for each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2000" b="0" i="1" dirty="0" smtClean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Abstract representation the faces neighboring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CF75AE-353E-F0F7-9CD0-A4A54ABEB9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464B9994-E3B5-E5E6-AEEE-1AB719423DE7}"/>
              </a:ext>
            </a:extLst>
          </p:cNvPr>
          <p:cNvGrpSpPr/>
          <p:nvPr/>
        </p:nvGrpSpPr>
        <p:grpSpPr>
          <a:xfrm>
            <a:off x="6872176" y="3346178"/>
            <a:ext cx="2584218" cy="2830785"/>
            <a:chOff x="6872176" y="3346178"/>
            <a:chExt cx="2584218" cy="2830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56C622-6179-BA8E-04A8-7B807B9CA4E1}"/>
                    </a:ext>
                  </a:extLst>
                </p:cNvPr>
                <p:cNvSpPr txBox="1"/>
                <p:nvPr/>
              </p:nvSpPr>
              <p:spPr>
                <a:xfrm>
                  <a:off x="7591747" y="3346178"/>
                  <a:ext cx="389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356C622-6179-BA8E-04A8-7B807B9CA4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747" y="3346178"/>
                  <a:ext cx="389658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628F92B-A735-07E9-4FF7-649D01A845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13C82F8-9A84-CC9D-C35D-61678B14E0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3F2F46B-6E8F-4EBB-AE07-8A430C9874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EDE68CC-F901-7D86-45AC-1854C8FE14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522430C-F120-109B-A2AA-D74CBC5C71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485DEF-37C2-4770-BEC5-BA44D321FC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8D04299-4575-63FD-20D9-E44851185F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F59C5C0-63AB-EC8C-B42C-2AB6AC49C78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B920F0-F571-DD3E-381A-F7668D9E7C3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423439D-5B9C-874D-8096-63074FFD12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2500A49-3E47-5483-9211-B831C276E9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47AF08-787F-36E3-4131-CB13017990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F53EDA2-326E-1939-89F0-07121EAD8D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3F5381F-27F6-3368-DF2A-FDECA4B577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4EEF9CA-DBBE-54AB-B7AD-8052B54B27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A3C814-5549-B7DF-1399-908CF1EDCF8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A81A5C-6ABA-0A0C-A7F6-548C2FD8EF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DE8D18F-A2D2-F688-C958-B7893C3771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2A0A874-91FE-5896-E403-DF24D6636D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02DFE3-5029-69DF-7EC7-3061262C9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770F5E1-A868-224C-533E-F9BB5DB41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EB3795-D977-FA09-97EE-5B28939F7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7C8C03D-6BB1-09D3-8CC1-BFE9F58E11E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FD9B166-67B4-E30E-4077-F6B13648B3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C364A1-C589-A4E1-50BF-E84D29D968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DB1A701-B001-1FE3-3EDC-B433045C3A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8161718-CE67-756B-138C-2046755025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BFA7E1-784A-3673-33CD-4B7CEBDEEE2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385EF045-63C1-FC82-3AA0-0EAFD50286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696A1E-79D5-52D8-E416-F24FD13412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Brace 35">
              <a:extLst>
                <a:ext uri="{FF2B5EF4-FFF2-40B4-BE49-F238E27FC236}">
                  <a16:creationId xmlns:a16="http://schemas.microsoft.com/office/drawing/2014/main" id="{C80C50D4-13FA-9167-A8CE-D8AB27B91A6D}"/>
                </a:ext>
              </a:extLst>
            </p:cNvPr>
            <p:cNvSpPr/>
            <p:nvPr/>
          </p:nvSpPr>
          <p:spPr>
            <a:xfrm>
              <a:off x="8911288" y="3926579"/>
              <a:ext cx="155448" cy="2250384"/>
            </a:xfrm>
            <a:prstGeom prst="rightBrace">
              <a:avLst>
                <a:gd name="adj1" fmla="val 65167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6A0455-6560-A61E-6E64-6834C61A6E1F}"/>
                    </a:ext>
                  </a:extLst>
                </p:cNvPr>
                <p:cNvSpPr txBox="1"/>
                <p:nvPr/>
              </p:nvSpPr>
              <p:spPr>
                <a:xfrm>
                  <a:off x="9066736" y="4865319"/>
                  <a:ext cx="389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6A6A0455-6560-A61E-6E64-6834C61A6E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36" y="4865319"/>
                  <a:ext cx="389658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Right Brace 38">
              <a:extLst>
                <a:ext uri="{FF2B5EF4-FFF2-40B4-BE49-F238E27FC236}">
                  <a16:creationId xmlns:a16="http://schemas.microsoft.com/office/drawing/2014/main" id="{547B7F93-9BC2-0526-1729-0B8E05F02531}"/>
                </a:ext>
              </a:extLst>
            </p:cNvPr>
            <p:cNvSpPr/>
            <p:nvPr/>
          </p:nvSpPr>
          <p:spPr>
            <a:xfrm rot="16200000">
              <a:off x="7708852" y="2853917"/>
              <a:ext cx="155448" cy="1828800"/>
            </a:xfrm>
            <a:prstGeom prst="rightBrace">
              <a:avLst>
                <a:gd name="adj1" fmla="val 65167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ACA7C9-46E9-3409-2332-05D3230CEF96}"/>
                  </a:ext>
                </a:extLst>
              </p:cNvPr>
              <p:cNvSpPr txBox="1"/>
              <p:nvPr/>
            </p:nvSpPr>
            <p:spPr>
              <a:xfrm>
                <a:off x="4706442" y="4813595"/>
                <a:ext cx="1817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7ACA7C9-46E9-3409-2332-05D3230CE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6442" y="4813595"/>
                <a:ext cx="181754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16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868D4-0B10-9734-5A68-F8D1775F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Intersection of two neighborhoods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CDD977-5B6A-3A76-B33A-79F4C3B7F1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8263" y="1855787"/>
                <a:ext cx="9648826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b="1" dirty="0"/>
                  <a:t>Question</a:t>
                </a:r>
                <a:r>
                  <a:rPr lang="en-US" sz="2000" b="0" dirty="0"/>
                  <a:t>. What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for two vertices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000" b="0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b="0" dirty="0"/>
                  <a:t> must share an edge. </a:t>
                </a:r>
              </a:p>
              <a:p>
                <a:r>
                  <a:rPr lang="en-US" dirty="0"/>
                  <a:t>Why? </a:t>
                </a:r>
              </a:p>
              <a:p>
                <a:endParaRPr lang="en-US" dirty="0"/>
              </a:p>
              <a:p>
                <a:r>
                  <a:rPr lang="en-US" dirty="0"/>
                  <a:t>If they share a type A edge: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is the set of faces: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𝑔𝑏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𝑎𝑔𝑏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,0)</m:t>
                        </m:r>
                      </m:e>
                    </m:d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they share a type B edge: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0CDD977-5B6A-3A76-B33A-79F4C3B7F1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8263" y="1855787"/>
                <a:ext cx="9648826" cy="4351338"/>
              </a:xfrm>
              <a:blipFill>
                <a:blip r:embed="rId2"/>
                <a:stretch>
                  <a:fillRect l="-632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C03B450-483D-6207-5CBB-562BB33E53FF}"/>
              </a:ext>
            </a:extLst>
          </p:cNvPr>
          <p:cNvGrpSpPr/>
          <p:nvPr/>
        </p:nvGrpSpPr>
        <p:grpSpPr>
          <a:xfrm>
            <a:off x="9360733" y="0"/>
            <a:ext cx="2859909" cy="2771037"/>
            <a:chOff x="7629693" y="3589358"/>
            <a:chExt cx="3490179" cy="32639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F3D9AD-0606-2E17-D683-025EA7E3AAE4}"/>
                    </a:ext>
                  </a:extLst>
                </p:cNvPr>
                <p:cNvSpPr txBox="1"/>
                <p:nvPr/>
              </p:nvSpPr>
              <p:spPr>
                <a:xfrm>
                  <a:off x="7917339" y="6343752"/>
                  <a:ext cx="924253" cy="461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DF3D9AD-0606-2E17-D683-025EA7E3AA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7339" y="6343752"/>
                  <a:ext cx="924253" cy="461664"/>
                </a:xfrm>
                <a:prstGeom prst="rect">
                  <a:avLst/>
                </a:prstGeom>
                <a:blipFill>
                  <a:blip r:embed="rId3"/>
                  <a:stretch>
                    <a:fillRect r="-5645"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A4B911A-4D87-75D1-DA1E-FE8002E185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2306" y="6094495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1326310-491B-1688-426D-5626CAA6E3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1881" y="4243814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4F7DF67-50FB-E63F-EF9F-68430FBB6AF5}"/>
                    </a:ext>
                  </a:extLst>
                </p:cNvPr>
                <p:cNvSpPr txBox="1"/>
                <p:nvPr/>
              </p:nvSpPr>
              <p:spPr>
                <a:xfrm>
                  <a:off x="7629693" y="3591269"/>
                  <a:ext cx="1194414" cy="461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𝑔𝑏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4F7DF67-50FB-E63F-EF9F-68430FBB6A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9693" y="3591269"/>
                  <a:ext cx="1194414" cy="461664"/>
                </a:xfrm>
                <a:prstGeom prst="rect">
                  <a:avLst/>
                </a:prstGeom>
                <a:blipFill>
                  <a:blip r:embed="rId4"/>
                  <a:stretch>
                    <a:fillRect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6D04F6A-D40E-3F61-89AE-229EF0BD38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311881" y="6113188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C512DC4-D2D1-B18E-A20B-D61FAC423A33}"/>
                    </a:ext>
                  </a:extLst>
                </p:cNvPr>
                <p:cNvSpPr txBox="1"/>
                <p:nvPr/>
              </p:nvSpPr>
              <p:spPr>
                <a:xfrm>
                  <a:off x="9851834" y="6391660"/>
                  <a:ext cx="1194414" cy="46166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𝑎𝑔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1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C512DC4-D2D1-B18E-A20B-D61FAC423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1834" y="6391660"/>
                  <a:ext cx="1194414" cy="461666"/>
                </a:xfrm>
                <a:prstGeom prst="rect">
                  <a:avLst/>
                </a:prstGeom>
                <a:blipFill>
                  <a:blip r:embed="rId5"/>
                  <a:stretch>
                    <a:fillRect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35D23-4963-46B4-C8F0-D6D0D2F186B5}"/>
                    </a:ext>
                  </a:extLst>
                </p:cNvPr>
                <p:cNvSpPr txBox="1"/>
                <p:nvPr/>
              </p:nvSpPr>
              <p:spPr>
                <a:xfrm>
                  <a:off x="9641047" y="3589358"/>
                  <a:ext cx="1478825" cy="46166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𝑎𝑔𝑏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 0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0635D23-4963-46B4-C8F0-D6D0D2F186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41047" y="3589358"/>
                  <a:ext cx="1478825" cy="461664"/>
                </a:xfrm>
                <a:prstGeom prst="rect">
                  <a:avLst/>
                </a:prstGeom>
                <a:blipFill>
                  <a:blip r:embed="rId6"/>
                  <a:stretch>
                    <a:fillRect b="-281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F561D79-1C04-0E76-E86E-9717049C85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7188" y="4243814"/>
              <a:ext cx="137160" cy="137160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52A03B-E84B-9D00-EC86-0AF924C78BD3}"/>
                </a:ext>
              </a:extLst>
            </p:cNvPr>
            <p:cNvCxnSpPr>
              <a:cxnSpLocks/>
              <a:stCxn id="7" idx="0"/>
              <a:endCxn id="13" idx="4"/>
            </p:cNvCxnSpPr>
            <p:nvPr/>
          </p:nvCxnSpPr>
          <p:spPr>
            <a:xfrm flipV="1">
              <a:off x="8310886" y="4380974"/>
              <a:ext cx="4882" cy="171352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4B36BBB-7C1A-A288-994E-E7035F2F1746}"/>
                </a:ext>
              </a:extLst>
            </p:cNvPr>
            <p:cNvCxnSpPr>
              <a:cxnSpLocks/>
              <a:stCxn id="10" idx="0"/>
              <a:endCxn id="8" idx="4"/>
            </p:cNvCxnSpPr>
            <p:nvPr/>
          </p:nvCxnSpPr>
          <p:spPr>
            <a:xfrm flipV="1">
              <a:off x="10380461" y="4380974"/>
              <a:ext cx="0" cy="1732214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C040EA-4CF2-9BE1-B1B5-2948703E0945}"/>
                </a:ext>
              </a:extLst>
            </p:cNvPr>
            <p:cNvCxnSpPr>
              <a:cxnSpLocks/>
              <a:stCxn id="8" idx="2"/>
              <a:endCxn id="13" idx="6"/>
            </p:cNvCxnSpPr>
            <p:nvPr/>
          </p:nvCxnSpPr>
          <p:spPr>
            <a:xfrm flipH="1">
              <a:off x="8384348" y="4312394"/>
              <a:ext cx="1927533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DDB3B39-5B63-C3FC-CDA2-E1D220286C1E}"/>
                </a:ext>
              </a:extLst>
            </p:cNvPr>
            <p:cNvCxnSpPr>
              <a:cxnSpLocks/>
              <a:stCxn id="10" idx="2"/>
              <a:endCxn id="7" idx="6"/>
            </p:cNvCxnSpPr>
            <p:nvPr/>
          </p:nvCxnSpPr>
          <p:spPr>
            <a:xfrm flipH="1" flipV="1">
              <a:off x="8379466" y="6163075"/>
              <a:ext cx="1932415" cy="1869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026C668-6A2C-78E4-18AD-9687721370F2}"/>
              </a:ext>
            </a:extLst>
          </p:cNvPr>
          <p:cNvGrpSpPr/>
          <p:nvPr/>
        </p:nvGrpSpPr>
        <p:grpSpPr>
          <a:xfrm>
            <a:off x="8673408" y="3713863"/>
            <a:ext cx="2584218" cy="2830785"/>
            <a:chOff x="6872176" y="3346178"/>
            <a:chExt cx="2584218" cy="28307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A02FEF9-A3E7-C755-0788-59FEF02D9C8B}"/>
                    </a:ext>
                  </a:extLst>
                </p:cNvPr>
                <p:cNvSpPr txBox="1"/>
                <p:nvPr/>
              </p:nvSpPr>
              <p:spPr>
                <a:xfrm>
                  <a:off x="7591747" y="3346178"/>
                  <a:ext cx="389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A02FEF9-A3E7-C755-0788-59FEF02D9C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91747" y="3346178"/>
                  <a:ext cx="389658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F530A20-69A8-323E-4582-6DB650A175A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95C7C51-7F31-0BE2-90DA-BAF8A95CAA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B1710E2-3E98-8BC2-3510-7994F01FA5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90713A9-48B0-B54B-54DB-67A9CE373D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0E3A2FC-F5AD-46B0-4AB5-CB70EC90FC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9EF207D-8D2B-7A9B-903D-B4B147292E0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217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987B66-3201-512C-31FC-622B37CA61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D7E8F0-CAD4-5C51-3466-CFCE902746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49BE524-8A13-01B4-722B-030588129E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D77AAE-9A62-46E6-F4DC-3CC500B605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B7A277F-798B-A3AE-322E-22F43ACB33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ACD8997-BC2E-E706-B1AE-3967F06590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793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004286A-D35D-907A-76EF-B5A2ED481B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52C6868-03E4-5B1C-9A6B-2E1373D0DD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70CC4A-EF11-0269-0B5C-7AFDF7A55B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746EA5A-A21A-A400-9D78-2C00EE28BE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C13C4BA-8A9D-BA1E-45A7-35462A5B04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DE66EEE-5D2E-E884-4FDE-CAB9DD2B43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369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704BC76-8CC9-3137-AD17-D664F30BC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9CAADA23-D2E2-F36D-A338-0D73637D6E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DD8476B-478E-B6D9-280A-24BB880D24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DB723E5-DF4F-7C4B-5ABC-D5DAF4A2D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DBDDF3F-AF6F-2FF7-572A-D69F6EA7B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D5B5B6C-2A5B-54B7-5C10-B0BEEAD44B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6945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B53AB3A8-4AEC-956A-A2A0-FB1FFF81B5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3926579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D7AC18C-8415-D529-A785-58DC3C8051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4292339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550531F-DCB0-F68A-63C4-695C06BDE4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4672055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03198FA-BD37-D147-1186-9E6760C883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051771"/>
              <a:ext cx="365760" cy="365760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8D1880D-E1A8-1D20-C620-6CE8993A88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417531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FAB6871-6651-7F84-07E1-D81158274F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35216" y="5797247"/>
              <a:ext cx="365760" cy="37971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Brace 66">
              <a:extLst>
                <a:ext uri="{FF2B5EF4-FFF2-40B4-BE49-F238E27FC236}">
                  <a16:creationId xmlns:a16="http://schemas.microsoft.com/office/drawing/2014/main" id="{04E45A6B-B825-184A-7520-C54993D43DD9}"/>
                </a:ext>
              </a:extLst>
            </p:cNvPr>
            <p:cNvSpPr/>
            <p:nvPr/>
          </p:nvSpPr>
          <p:spPr>
            <a:xfrm>
              <a:off x="8911288" y="3926579"/>
              <a:ext cx="155448" cy="2250384"/>
            </a:xfrm>
            <a:prstGeom prst="rightBrace">
              <a:avLst>
                <a:gd name="adj1" fmla="val 65167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14CCAC4-F32F-6AD8-D7D1-78BFB3CA2620}"/>
                    </a:ext>
                  </a:extLst>
                </p:cNvPr>
                <p:cNvSpPr txBox="1"/>
                <p:nvPr/>
              </p:nvSpPr>
              <p:spPr>
                <a:xfrm>
                  <a:off x="9066736" y="4865319"/>
                  <a:ext cx="3896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E14CCAC4-F32F-6AD8-D7D1-78BFB3CA2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6736" y="4865319"/>
                  <a:ext cx="389658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Right Brace 68">
              <a:extLst>
                <a:ext uri="{FF2B5EF4-FFF2-40B4-BE49-F238E27FC236}">
                  <a16:creationId xmlns:a16="http://schemas.microsoft.com/office/drawing/2014/main" id="{74ED37C6-9FD6-B5FD-A68E-48B9E006C7DB}"/>
                </a:ext>
              </a:extLst>
            </p:cNvPr>
            <p:cNvSpPr/>
            <p:nvPr/>
          </p:nvSpPr>
          <p:spPr>
            <a:xfrm rot="16200000">
              <a:off x="7708852" y="2853917"/>
              <a:ext cx="155448" cy="1828800"/>
            </a:xfrm>
            <a:prstGeom prst="rightBrace">
              <a:avLst>
                <a:gd name="adj1" fmla="val 65167"/>
                <a:gd name="adj2" fmla="val 50000"/>
              </a:avLst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B871D0-564A-B099-89F7-D794ADCACA53}"/>
                  </a:ext>
                </a:extLst>
              </p:cNvPr>
              <p:cNvSpPr txBox="1"/>
              <p:nvPr/>
            </p:nvSpPr>
            <p:spPr>
              <a:xfrm>
                <a:off x="6109632" y="5426348"/>
                <a:ext cx="24392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24B871D0-564A-B099-89F7-D794ADCAC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632" y="5426348"/>
                <a:ext cx="2439257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7187F461-ED3B-C4CF-A034-FFCE1A8D0D41}"/>
              </a:ext>
            </a:extLst>
          </p:cNvPr>
          <p:cNvGrpSpPr/>
          <p:nvPr/>
        </p:nvGrpSpPr>
        <p:grpSpPr>
          <a:xfrm>
            <a:off x="9769241" y="4301156"/>
            <a:ext cx="365760" cy="2250384"/>
            <a:chOff x="9298979" y="4246662"/>
            <a:chExt cx="365760" cy="2250384"/>
          </a:xfrm>
          <a:solidFill>
            <a:schemeClr val="accent1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FD82F0B-998E-3128-FBA2-0E1D72CFBD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4246662"/>
              <a:ext cx="365760" cy="3657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EC6507E-5739-3DFA-1A3A-5C044934AD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4612422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9049739-0B3E-7527-6E66-1E1FBA492B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4992138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30A6954-149E-86B9-F6E4-D4595E334A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5371854"/>
              <a:ext cx="365760" cy="3657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9A73A69-AFE1-A9D9-A08F-737A3FCCE3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5737614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BBADC21B-2449-CE81-AA63-6E1C1F83AB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8979" y="6117330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AEBDF80-2FAF-99BB-4B9A-D9DC3DFD98F1}"/>
              </a:ext>
            </a:extLst>
          </p:cNvPr>
          <p:cNvGrpSpPr/>
          <p:nvPr/>
        </p:nvGrpSpPr>
        <p:grpSpPr>
          <a:xfrm>
            <a:off x="8672443" y="5785216"/>
            <a:ext cx="1828800" cy="379716"/>
            <a:chOff x="8825808" y="5937616"/>
            <a:chExt cx="1828800" cy="379716"/>
          </a:xfrm>
          <a:solidFill>
            <a:schemeClr val="accent6"/>
          </a:solidFill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B7AF9D2-6925-9819-9C1D-74D752B0BB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5808" y="5937616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937D49D-BA22-4385-F088-0E3CD59B43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91568" y="5937616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70C0C906-BEB3-498F-7464-7AC15B4EE1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557328" y="5937616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3E9AB3B-F308-BE08-17D6-29A0E85375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923088" y="5937616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47256F4-C798-B9F8-7441-810E5157EA7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88848" y="5937616"/>
              <a:ext cx="365760" cy="37971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251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6060</TotalTime>
  <Words>2207</Words>
  <Application>Microsoft Office PowerPoint</Application>
  <PresentationFormat>Widescreen</PresentationFormat>
  <Paragraphs>492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Aptos Display</vt:lpstr>
      <vt:lpstr>Arial</vt:lpstr>
      <vt:lpstr>Cambria Math</vt:lpstr>
      <vt:lpstr>Lucida Grande</vt:lpstr>
      <vt:lpstr>Office Theme</vt:lpstr>
      <vt:lpstr>Quantum LDPC codes Lecture 4</vt:lpstr>
      <vt:lpstr>Overview</vt:lpstr>
      <vt:lpstr>Quantum Tanner codes</vt:lpstr>
      <vt:lpstr>Some constructions of QLDPC codes</vt:lpstr>
      <vt:lpstr>Good LDPC codes</vt:lpstr>
      <vt:lpstr>Left-Right Cayley Complex</vt:lpstr>
      <vt:lpstr>Local structure</vt:lpstr>
      <vt:lpstr>Neighborhood of a vertex</vt:lpstr>
      <vt:lpstr>Intersection of two neighborhoods</vt:lpstr>
      <vt:lpstr>Tensor codes of two classical codes</vt:lpstr>
      <vt:lpstr>Definition of quantum Tanner codes</vt:lpstr>
      <vt:lpstr>Example of Cayley graphs</vt:lpstr>
      <vt:lpstr>Example of Cayley graphs</vt:lpstr>
      <vt:lpstr>Double cover of a Cayley graph</vt:lpstr>
      <vt:lpstr>Example</vt:lpstr>
      <vt:lpstr>Example - G=Z_9</vt:lpstr>
      <vt:lpstr>Example - G=Z_3×Z_3</vt:lpstr>
      <vt:lpstr>Example - G=Z_3×Z_3</vt:lpstr>
      <vt:lpstr>How to get good LDPC codes </vt:lpstr>
      <vt:lpstr>Conclusion</vt:lpstr>
      <vt:lpstr>Overview of the whole scheme</vt:lpstr>
      <vt:lpstr>Overview of the whole scheme</vt:lpstr>
      <vt:lpstr>Numerical results</vt:lpstr>
      <vt:lpstr>Is our scheme fault-tolerant?</vt:lpstr>
      <vt:lpstr>What could be improved?</vt:lpstr>
      <vt:lpstr>What about computation?</vt:lpstr>
      <vt:lpstr>What could go wrong with this approach?</vt:lpstr>
      <vt:lpstr>Other encoding strategies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LDPC codes Lecture 1</dc:title>
  <dc:creator>Nicolas Delfosse</dc:creator>
  <cp:lastModifiedBy>Nicolas Delfosse</cp:lastModifiedBy>
  <cp:revision>127</cp:revision>
  <dcterms:created xsi:type="dcterms:W3CDTF">2023-07-21T02:35:38Z</dcterms:created>
  <dcterms:modified xsi:type="dcterms:W3CDTF">2023-07-29T18:58:28Z</dcterms:modified>
</cp:coreProperties>
</file>