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147479251" r:id="rId3"/>
    <p:sldId id="2142533006" r:id="rId4"/>
    <p:sldId id="2147479295" r:id="rId5"/>
    <p:sldId id="2147479272" r:id="rId6"/>
    <p:sldId id="2147479298" r:id="rId7"/>
    <p:sldId id="2147479270" r:id="rId8"/>
    <p:sldId id="2142533007" r:id="rId9"/>
    <p:sldId id="319" r:id="rId10"/>
    <p:sldId id="329" r:id="rId11"/>
    <p:sldId id="2147479253" r:id="rId12"/>
    <p:sldId id="2147479250" r:id="rId13"/>
    <p:sldId id="2142533020" r:id="rId14"/>
    <p:sldId id="2147479273" r:id="rId15"/>
    <p:sldId id="2147479254" r:id="rId16"/>
    <p:sldId id="2147479278" r:id="rId17"/>
    <p:sldId id="2147479297" r:id="rId18"/>
    <p:sldId id="2147479274" r:id="rId19"/>
    <p:sldId id="1654" r:id="rId20"/>
    <p:sldId id="2147479275" r:id="rId21"/>
    <p:sldId id="2147479279" r:id="rId22"/>
    <p:sldId id="1655" r:id="rId23"/>
    <p:sldId id="1646" r:id="rId24"/>
    <p:sldId id="2147479280" r:id="rId25"/>
    <p:sldId id="1678" r:id="rId26"/>
    <p:sldId id="1680" r:id="rId27"/>
    <p:sldId id="2147479281" r:id="rId28"/>
    <p:sldId id="2147479292" r:id="rId29"/>
    <p:sldId id="2147479282" r:id="rId30"/>
    <p:sldId id="2147479283" r:id="rId31"/>
    <p:sldId id="2147479284" r:id="rId32"/>
    <p:sldId id="2147479290" r:id="rId33"/>
    <p:sldId id="2147479286" r:id="rId34"/>
    <p:sldId id="2147479225" r:id="rId35"/>
    <p:sldId id="2147479226" r:id="rId36"/>
    <p:sldId id="214747922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3F89A-A73A-417B-9346-9F1030FEE3E3}" v="2602" dt="2023-07-27T22:10:15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7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elfosse" userId="d965f3d4-ea58-4afe-85b0-6f02e8cf3c22" providerId="ADAL" clId="{C1EF8280-3966-4681-AC4D-8D4580F2A6EE}"/>
    <pc:docChg chg="undo redo custSel addSld delSld modSld sldOrd">
      <pc:chgData name="Nicolas Delfosse" userId="d965f3d4-ea58-4afe-85b0-6f02e8cf3c22" providerId="ADAL" clId="{C1EF8280-3966-4681-AC4D-8D4580F2A6EE}" dt="2023-07-25T05:34:45.552" v="26177" actId="20577"/>
      <pc:docMkLst>
        <pc:docMk/>
      </pc:docMkLst>
      <pc:sldChg chg="modSp new mod">
        <pc:chgData name="Nicolas Delfosse" userId="d965f3d4-ea58-4afe-85b0-6f02e8cf3c22" providerId="ADAL" clId="{C1EF8280-3966-4681-AC4D-8D4580F2A6EE}" dt="2023-07-24T10:45:04.644" v="23662" actId="1076"/>
        <pc:sldMkLst>
          <pc:docMk/>
          <pc:sldMk cId="479330090" sldId="256"/>
        </pc:sldMkLst>
        <pc:spChg chg="mod">
          <ac:chgData name="Nicolas Delfosse" userId="d965f3d4-ea58-4afe-85b0-6f02e8cf3c22" providerId="ADAL" clId="{C1EF8280-3966-4681-AC4D-8D4580F2A6EE}" dt="2023-07-24T10:42:59.624" v="23429" actId="27636"/>
          <ac:spMkLst>
            <pc:docMk/>
            <pc:sldMk cId="479330090" sldId="256"/>
            <ac:spMk id="2" creationId="{111BF0EE-E77A-0E50-B137-D05E8CEE518B}"/>
          </ac:spMkLst>
        </pc:spChg>
        <pc:spChg chg="mod">
          <ac:chgData name="Nicolas Delfosse" userId="d965f3d4-ea58-4afe-85b0-6f02e8cf3c22" providerId="ADAL" clId="{C1EF8280-3966-4681-AC4D-8D4580F2A6EE}" dt="2023-07-24T10:45:04.644" v="23662" actId="1076"/>
          <ac:spMkLst>
            <pc:docMk/>
            <pc:sldMk cId="479330090" sldId="256"/>
            <ac:spMk id="3" creationId="{D7EEE667-B901-969C-BF87-237CFFDE8DB8}"/>
          </ac:spMkLst>
        </pc:spChg>
      </pc:sldChg>
      <pc:sldChg chg="modSp new mod modAnim">
        <pc:chgData name="Nicolas Delfosse" userId="d965f3d4-ea58-4afe-85b0-6f02e8cf3c22" providerId="ADAL" clId="{C1EF8280-3966-4681-AC4D-8D4580F2A6EE}" dt="2023-07-24T16:08:52.068" v="24466" actId="20577"/>
        <pc:sldMkLst>
          <pc:docMk/>
          <pc:sldMk cId="952244750" sldId="257"/>
        </pc:sldMkLst>
        <pc:spChg chg="mod">
          <ac:chgData name="Nicolas Delfosse" userId="d965f3d4-ea58-4afe-85b0-6f02e8cf3c22" providerId="ADAL" clId="{C1EF8280-3966-4681-AC4D-8D4580F2A6EE}" dt="2023-07-21T02:36:37.630" v="95" actId="20577"/>
          <ac:spMkLst>
            <pc:docMk/>
            <pc:sldMk cId="952244750" sldId="257"/>
            <ac:spMk id="2" creationId="{640A1922-AD00-3897-DB52-622A9C225C0E}"/>
          </ac:spMkLst>
        </pc:spChg>
        <pc:spChg chg="mod">
          <ac:chgData name="Nicolas Delfosse" userId="d965f3d4-ea58-4afe-85b0-6f02e8cf3c22" providerId="ADAL" clId="{C1EF8280-3966-4681-AC4D-8D4580F2A6EE}" dt="2023-07-24T16:08:52.068" v="24466" actId="20577"/>
          <ac:spMkLst>
            <pc:docMk/>
            <pc:sldMk cId="952244750" sldId="257"/>
            <ac:spMk id="3" creationId="{9A30FD80-0CAB-9C59-4A03-D899303BC9D9}"/>
          </ac:spMkLst>
        </pc:spChg>
      </pc:sldChg>
      <pc:sldChg chg="modSp new mod ord">
        <pc:chgData name="Nicolas Delfosse" userId="d965f3d4-ea58-4afe-85b0-6f02e8cf3c22" providerId="ADAL" clId="{C1EF8280-3966-4681-AC4D-8D4580F2A6EE}" dt="2023-07-21T03:06:33.989" v="1243"/>
        <pc:sldMkLst>
          <pc:docMk/>
          <pc:sldMk cId="1256075432" sldId="258"/>
        </pc:sldMkLst>
        <pc:spChg chg="mod">
          <ac:chgData name="Nicolas Delfosse" userId="d965f3d4-ea58-4afe-85b0-6f02e8cf3c22" providerId="ADAL" clId="{C1EF8280-3966-4681-AC4D-8D4580F2A6EE}" dt="2023-07-21T02:37:51.658" v="275" actId="20577"/>
          <ac:spMkLst>
            <pc:docMk/>
            <pc:sldMk cId="1256075432" sldId="258"/>
            <ac:spMk id="2" creationId="{3766506B-84F0-22A8-DDD6-9F531D18CD4E}"/>
          </ac:spMkLst>
        </pc:spChg>
      </pc:sldChg>
      <pc:sldChg chg="modSp add del mod modAnim">
        <pc:chgData name="Nicolas Delfosse" userId="d965f3d4-ea58-4afe-85b0-6f02e8cf3c22" providerId="ADAL" clId="{C1EF8280-3966-4681-AC4D-8D4580F2A6EE}" dt="2023-07-24T10:34:58.885" v="23172" actId="47"/>
        <pc:sldMkLst>
          <pc:docMk/>
          <pc:sldMk cId="925095353" sldId="259"/>
        </pc:sldMkLst>
        <pc:spChg chg="mod">
          <ac:chgData name="Nicolas Delfosse" userId="d965f3d4-ea58-4afe-85b0-6f02e8cf3c22" providerId="ADAL" clId="{C1EF8280-3966-4681-AC4D-8D4580F2A6EE}" dt="2023-07-23T20:12:32.014" v="12263" actId="20577"/>
          <ac:spMkLst>
            <pc:docMk/>
            <pc:sldMk cId="925095353" sldId="259"/>
            <ac:spMk id="2" creationId="{F6CE67DF-73EA-9AE0-C2BD-39378494CEF5}"/>
          </ac:spMkLst>
        </pc:spChg>
        <pc:spChg chg="mod">
          <ac:chgData name="Nicolas Delfosse" userId="d965f3d4-ea58-4afe-85b0-6f02e8cf3c22" providerId="ADAL" clId="{C1EF8280-3966-4681-AC4D-8D4580F2A6EE}" dt="2023-07-24T02:56:08.617" v="16499" actId="27636"/>
          <ac:spMkLst>
            <pc:docMk/>
            <pc:sldMk cId="925095353" sldId="259"/>
            <ac:spMk id="3" creationId="{7277A3DA-0471-A1C5-FDCC-8D9F3A45CA9D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3T20:12:06.210" v="12255" actId="2696"/>
        <pc:sldMkLst>
          <pc:docMk/>
          <pc:sldMk cId="3226760481" sldId="259"/>
        </pc:sldMkLst>
        <pc:spChg chg="mod">
          <ac:chgData name="Nicolas Delfosse" userId="d965f3d4-ea58-4afe-85b0-6f02e8cf3c22" providerId="ADAL" clId="{C1EF8280-3966-4681-AC4D-8D4580F2A6EE}" dt="2023-07-21T02:38:00.542" v="295" actId="5793"/>
          <ac:spMkLst>
            <pc:docMk/>
            <pc:sldMk cId="3226760481" sldId="259"/>
            <ac:spMk id="2" creationId="{F6CE67DF-73EA-9AE0-C2BD-39378494CEF5}"/>
          </ac:spMkLst>
        </pc:spChg>
        <pc:spChg chg="mod">
          <ac:chgData name="Nicolas Delfosse" userId="d965f3d4-ea58-4afe-85b0-6f02e8cf3c22" providerId="ADAL" clId="{C1EF8280-3966-4681-AC4D-8D4580F2A6EE}" dt="2023-07-23T20:11:19.133" v="12251" actId="20577"/>
          <ac:spMkLst>
            <pc:docMk/>
            <pc:sldMk cId="3226760481" sldId="259"/>
            <ac:spMk id="3" creationId="{7277A3DA-0471-A1C5-FDCC-8D9F3A45CA9D}"/>
          </ac:spMkLst>
        </pc:spChg>
      </pc:sldChg>
      <pc:sldChg chg="modSp new del mod">
        <pc:chgData name="Nicolas Delfosse" userId="d965f3d4-ea58-4afe-85b0-6f02e8cf3c22" providerId="ADAL" clId="{C1EF8280-3966-4681-AC4D-8D4580F2A6EE}" dt="2023-07-23T01:20:46.532" v="5958" actId="47"/>
        <pc:sldMkLst>
          <pc:docMk/>
          <pc:sldMk cId="3846850857" sldId="260"/>
        </pc:sldMkLst>
        <pc:spChg chg="mod">
          <ac:chgData name="Nicolas Delfosse" userId="d965f3d4-ea58-4afe-85b0-6f02e8cf3c22" providerId="ADAL" clId="{C1EF8280-3966-4681-AC4D-8D4580F2A6EE}" dt="2023-07-21T02:39:45.041" v="512" actId="20577"/>
          <ac:spMkLst>
            <pc:docMk/>
            <pc:sldMk cId="3846850857" sldId="260"/>
            <ac:spMk id="2" creationId="{D9BCE464-1582-1ED6-44C0-86CCE1952C69}"/>
          </ac:spMkLst>
        </pc:spChg>
      </pc:sldChg>
      <pc:sldChg chg="new del">
        <pc:chgData name="Nicolas Delfosse" userId="d965f3d4-ea58-4afe-85b0-6f02e8cf3c22" providerId="ADAL" clId="{C1EF8280-3966-4681-AC4D-8D4580F2A6EE}" dt="2023-07-21T02:39:22.583" v="454" actId="47"/>
        <pc:sldMkLst>
          <pc:docMk/>
          <pc:sldMk cId="736581837" sldId="261"/>
        </pc:sldMkLst>
      </pc:sldChg>
      <pc:sldChg chg="modSp new del mod">
        <pc:chgData name="Nicolas Delfosse" userId="d965f3d4-ea58-4afe-85b0-6f02e8cf3c22" providerId="ADAL" clId="{C1EF8280-3966-4681-AC4D-8D4580F2A6EE}" dt="2023-07-23T20:01:35.649" v="11572" actId="47"/>
        <pc:sldMkLst>
          <pc:docMk/>
          <pc:sldMk cId="2351148813" sldId="261"/>
        </pc:sldMkLst>
        <pc:spChg chg="mod">
          <ac:chgData name="Nicolas Delfosse" userId="d965f3d4-ea58-4afe-85b0-6f02e8cf3c22" providerId="ADAL" clId="{C1EF8280-3966-4681-AC4D-8D4580F2A6EE}" dt="2023-07-23T16:29:14.277" v="9668" actId="20577"/>
          <ac:spMkLst>
            <pc:docMk/>
            <pc:sldMk cId="2351148813" sldId="261"/>
            <ac:spMk id="2" creationId="{FBD9DEA7-A00D-8209-0F47-4F8E2E45CEA0}"/>
          </ac:spMkLst>
        </pc:spChg>
        <pc:spChg chg="mod">
          <ac:chgData name="Nicolas Delfosse" userId="d965f3d4-ea58-4afe-85b0-6f02e8cf3c22" providerId="ADAL" clId="{C1EF8280-3966-4681-AC4D-8D4580F2A6EE}" dt="2023-07-23T19:12:17.115" v="10829" actId="20577"/>
          <ac:spMkLst>
            <pc:docMk/>
            <pc:sldMk cId="2351148813" sldId="261"/>
            <ac:spMk id="3" creationId="{A800FE2B-BCB0-D84E-8ACE-713BADCF2BD3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8:21:33.061" v="19226" actId="47"/>
        <pc:sldMkLst>
          <pc:docMk/>
          <pc:sldMk cId="1836937657" sldId="262"/>
        </pc:sldMkLst>
        <pc:spChg chg="mod">
          <ac:chgData name="Nicolas Delfosse" userId="d965f3d4-ea58-4afe-85b0-6f02e8cf3c22" providerId="ADAL" clId="{C1EF8280-3966-4681-AC4D-8D4580F2A6EE}" dt="2023-07-21T02:44:55.506" v="762" actId="20577"/>
          <ac:spMkLst>
            <pc:docMk/>
            <pc:sldMk cId="1836937657" sldId="262"/>
            <ac:spMk id="2" creationId="{2CBFD623-C547-9499-40DF-2ED0176722A1}"/>
          </ac:spMkLst>
        </pc:spChg>
        <pc:spChg chg="mod">
          <ac:chgData name="Nicolas Delfosse" userId="d965f3d4-ea58-4afe-85b0-6f02e8cf3c22" providerId="ADAL" clId="{C1EF8280-3966-4681-AC4D-8D4580F2A6EE}" dt="2023-07-21T02:44:08.833" v="706" actId="20577"/>
          <ac:spMkLst>
            <pc:docMk/>
            <pc:sldMk cId="1836937657" sldId="262"/>
            <ac:spMk id="3" creationId="{B4362BC8-FBB8-E429-75EE-2613BBE25E33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2:02.496" v="19230" actId="47"/>
        <pc:sldMkLst>
          <pc:docMk/>
          <pc:sldMk cId="2203214289" sldId="263"/>
        </pc:sldMkLst>
        <pc:spChg chg="mod">
          <ac:chgData name="Nicolas Delfosse" userId="d965f3d4-ea58-4afe-85b0-6f02e8cf3c22" providerId="ADAL" clId="{C1EF8280-3966-4681-AC4D-8D4580F2A6EE}" dt="2023-07-21T02:41:38.731" v="610" actId="20577"/>
          <ac:spMkLst>
            <pc:docMk/>
            <pc:sldMk cId="2203214289" sldId="263"/>
            <ac:spMk id="2" creationId="{C58D5381-427F-A6C0-F6A8-83B4336A8468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1:33.061" v="19226" actId="47"/>
        <pc:sldMkLst>
          <pc:docMk/>
          <pc:sldMk cId="1855249279" sldId="264"/>
        </pc:sldMkLst>
        <pc:spChg chg="mod">
          <ac:chgData name="Nicolas Delfosse" userId="d965f3d4-ea58-4afe-85b0-6f02e8cf3c22" providerId="ADAL" clId="{C1EF8280-3966-4681-AC4D-8D4580F2A6EE}" dt="2023-07-21T02:47:10.289" v="904" actId="20577"/>
          <ac:spMkLst>
            <pc:docMk/>
            <pc:sldMk cId="1855249279" sldId="264"/>
            <ac:spMk id="2" creationId="{8E6AB8C1-F1F4-FB04-DD0C-06605381F8AA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1:56.587" v="19229" actId="47"/>
        <pc:sldMkLst>
          <pc:docMk/>
          <pc:sldMk cId="1282594080" sldId="265"/>
        </pc:sldMkLst>
        <pc:spChg chg="mod">
          <ac:chgData name="Nicolas Delfosse" userId="d965f3d4-ea58-4afe-85b0-6f02e8cf3c22" providerId="ADAL" clId="{C1EF8280-3966-4681-AC4D-8D4580F2A6EE}" dt="2023-07-22T20:44:36.003" v="2096" actId="20577"/>
          <ac:spMkLst>
            <pc:docMk/>
            <pc:sldMk cId="1282594080" sldId="265"/>
            <ac:spMk id="2" creationId="{8D3870C0-89F5-138B-FABD-D4A79E7E57A5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1:33.061" v="19226" actId="47"/>
        <pc:sldMkLst>
          <pc:docMk/>
          <pc:sldMk cId="4097348965" sldId="266"/>
        </pc:sldMkLst>
        <pc:spChg chg="mod">
          <ac:chgData name="Nicolas Delfosse" userId="d965f3d4-ea58-4afe-85b0-6f02e8cf3c22" providerId="ADAL" clId="{C1EF8280-3966-4681-AC4D-8D4580F2A6EE}" dt="2023-07-21T02:47:30.309" v="955" actId="20577"/>
          <ac:spMkLst>
            <pc:docMk/>
            <pc:sldMk cId="4097348965" sldId="266"/>
            <ac:spMk id="2" creationId="{B87B4FEE-F577-25F1-7597-559F13425B9B}"/>
          </ac:spMkLst>
        </pc:spChg>
      </pc:sldChg>
      <pc:sldChg chg="new del">
        <pc:chgData name="Nicolas Delfosse" userId="d965f3d4-ea58-4afe-85b0-6f02e8cf3c22" providerId="ADAL" clId="{C1EF8280-3966-4681-AC4D-8D4580F2A6EE}" dt="2023-07-24T07:56:47.026" v="19225" actId="47"/>
        <pc:sldMkLst>
          <pc:docMk/>
          <pc:sldMk cId="2427326964" sldId="267"/>
        </pc:sldMkLst>
      </pc:sldChg>
      <pc:sldChg chg="modSp new del mod">
        <pc:chgData name="Nicolas Delfosse" userId="d965f3d4-ea58-4afe-85b0-6f02e8cf3c22" providerId="ADAL" clId="{C1EF8280-3966-4681-AC4D-8D4580F2A6EE}" dt="2023-07-23T20:11:31.012" v="12252" actId="47"/>
        <pc:sldMkLst>
          <pc:docMk/>
          <pc:sldMk cId="1394301310" sldId="268"/>
        </pc:sldMkLst>
        <pc:spChg chg="mod">
          <ac:chgData name="Nicolas Delfosse" userId="d965f3d4-ea58-4afe-85b0-6f02e8cf3c22" providerId="ADAL" clId="{C1EF8280-3966-4681-AC4D-8D4580F2A6EE}" dt="2023-07-21T02:53:01.520" v="1019" actId="20577"/>
          <ac:spMkLst>
            <pc:docMk/>
            <pc:sldMk cId="1394301310" sldId="268"/>
            <ac:spMk id="2" creationId="{16A61487-6799-5998-AFD1-A7587C629006}"/>
          </ac:spMkLst>
        </pc:spChg>
        <pc:spChg chg="mod">
          <ac:chgData name="Nicolas Delfosse" userId="d965f3d4-ea58-4afe-85b0-6f02e8cf3c22" providerId="ADAL" clId="{C1EF8280-3966-4681-AC4D-8D4580F2A6EE}" dt="2023-07-21T02:53:11.789" v="1052" actId="20577"/>
          <ac:spMkLst>
            <pc:docMk/>
            <pc:sldMk cId="1394301310" sldId="268"/>
            <ac:spMk id="3" creationId="{BB16858D-5203-6704-6967-48C58D03B37F}"/>
          </ac:spMkLst>
        </pc:spChg>
      </pc:sldChg>
      <pc:sldChg chg="modSp new mod">
        <pc:chgData name="Nicolas Delfosse" userId="d965f3d4-ea58-4afe-85b0-6f02e8cf3c22" providerId="ADAL" clId="{C1EF8280-3966-4681-AC4D-8D4580F2A6EE}" dt="2023-07-21T02:49:04.258" v="1014" actId="20577"/>
        <pc:sldMkLst>
          <pc:docMk/>
          <pc:sldMk cId="3646048128" sldId="269"/>
        </pc:sldMkLst>
        <pc:spChg chg="mod">
          <ac:chgData name="Nicolas Delfosse" userId="d965f3d4-ea58-4afe-85b0-6f02e8cf3c22" providerId="ADAL" clId="{C1EF8280-3966-4681-AC4D-8D4580F2A6EE}" dt="2023-07-21T02:49:04.258" v="1014" actId="20577"/>
          <ac:spMkLst>
            <pc:docMk/>
            <pc:sldMk cId="3646048128" sldId="269"/>
            <ac:spMk id="2" creationId="{639DE35C-88D2-63CF-8B00-CD8E6CEB6732}"/>
          </ac:spMkLst>
        </pc:spChg>
      </pc:sldChg>
      <pc:sldChg chg="new del">
        <pc:chgData name="Nicolas Delfosse" userId="d965f3d4-ea58-4afe-85b0-6f02e8cf3c22" providerId="ADAL" clId="{C1EF8280-3966-4681-AC4D-8D4580F2A6EE}" dt="2023-07-24T07:56:45.084" v="19224" actId="47"/>
        <pc:sldMkLst>
          <pc:docMk/>
          <pc:sldMk cId="1319602534" sldId="270"/>
        </pc:sldMkLst>
      </pc:sldChg>
      <pc:sldChg chg="new del">
        <pc:chgData name="Nicolas Delfosse" userId="d965f3d4-ea58-4afe-85b0-6f02e8cf3c22" providerId="ADAL" clId="{C1EF8280-3966-4681-AC4D-8D4580F2A6EE}" dt="2023-07-21T02:52:34.885" v="1016" actId="47"/>
        <pc:sldMkLst>
          <pc:docMk/>
          <pc:sldMk cId="1455094582" sldId="270"/>
        </pc:sldMkLst>
      </pc:sldChg>
      <pc:sldChg chg="modSp new del mod">
        <pc:chgData name="Nicolas Delfosse" userId="d965f3d4-ea58-4afe-85b0-6f02e8cf3c22" providerId="ADAL" clId="{C1EF8280-3966-4681-AC4D-8D4580F2A6EE}" dt="2023-07-23T23:38:35.982" v="14734" actId="47"/>
        <pc:sldMkLst>
          <pc:docMk/>
          <pc:sldMk cId="1996647980" sldId="271"/>
        </pc:sldMkLst>
        <pc:spChg chg="mod">
          <ac:chgData name="Nicolas Delfosse" userId="d965f3d4-ea58-4afe-85b0-6f02e8cf3c22" providerId="ADAL" clId="{C1EF8280-3966-4681-AC4D-8D4580F2A6EE}" dt="2023-07-21T03:05:40.282" v="1131" actId="21"/>
          <ac:spMkLst>
            <pc:docMk/>
            <pc:sldMk cId="1996647980" sldId="271"/>
            <ac:spMk id="2" creationId="{E55DC55B-AF7A-378B-B5A8-0CA39806BBCD}"/>
          </ac:spMkLst>
        </pc:spChg>
        <pc:spChg chg="mod">
          <ac:chgData name="Nicolas Delfosse" userId="d965f3d4-ea58-4afe-85b0-6f02e8cf3c22" providerId="ADAL" clId="{C1EF8280-3966-4681-AC4D-8D4580F2A6EE}" dt="2023-07-21T03:06:07.432" v="1241" actId="20577"/>
          <ac:spMkLst>
            <pc:docMk/>
            <pc:sldMk cId="1996647980" sldId="271"/>
            <ac:spMk id="3" creationId="{047F39E6-F427-7EBE-36A8-2549CE23E75C}"/>
          </ac:spMkLst>
        </pc:spChg>
      </pc:sldChg>
      <pc:sldChg chg="modSp new mod">
        <pc:chgData name="Nicolas Delfosse" userId="d965f3d4-ea58-4afe-85b0-6f02e8cf3c22" providerId="ADAL" clId="{C1EF8280-3966-4681-AC4D-8D4580F2A6EE}" dt="2023-07-21T03:06:46.553" v="1268" actId="20577"/>
        <pc:sldMkLst>
          <pc:docMk/>
          <pc:sldMk cId="3121765773" sldId="272"/>
        </pc:sldMkLst>
        <pc:spChg chg="mod">
          <ac:chgData name="Nicolas Delfosse" userId="d965f3d4-ea58-4afe-85b0-6f02e8cf3c22" providerId="ADAL" clId="{C1EF8280-3966-4681-AC4D-8D4580F2A6EE}" dt="2023-07-21T03:06:46.553" v="1268" actId="20577"/>
          <ac:spMkLst>
            <pc:docMk/>
            <pc:sldMk cId="3121765773" sldId="272"/>
            <ac:spMk id="2" creationId="{DA1191E5-ACFF-3518-6654-BD1211EEB634}"/>
          </ac:spMkLst>
        </pc:spChg>
      </pc:sldChg>
      <pc:sldChg chg="modSp mod addAnim delAnim modAnim">
        <pc:chgData name="Nicolas Delfosse" userId="d965f3d4-ea58-4afe-85b0-6f02e8cf3c22" providerId="ADAL" clId="{C1EF8280-3966-4681-AC4D-8D4580F2A6EE}" dt="2023-07-24T16:08:23.604" v="24457" actId="20577"/>
        <pc:sldMkLst>
          <pc:docMk/>
          <pc:sldMk cId="2243105876" sldId="273"/>
        </pc:sldMkLst>
        <pc:spChg chg="mod">
          <ac:chgData name="Nicolas Delfosse" userId="d965f3d4-ea58-4afe-85b0-6f02e8cf3c22" providerId="ADAL" clId="{C1EF8280-3966-4681-AC4D-8D4580F2A6EE}" dt="2023-07-24T16:08:23.604" v="24457" actId="20577"/>
          <ac:spMkLst>
            <pc:docMk/>
            <pc:sldMk cId="2243105876" sldId="273"/>
            <ac:spMk id="3" creationId="{E56E62F6-1ACB-BEAC-63B4-65A45315AED1}"/>
          </ac:spMkLst>
        </pc:spChg>
      </pc:sldChg>
      <pc:sldChg chg="modSp mod modAnim">
        <pc:chgData name="Nicolas Delfosse" userId="d965f3d4-ea58-4afe-85b0-6f02e8cf3c22" providerId="ADAL" clId="{C1EF8280-3966-4681-AC4D-8D4580F2A6EE}" dt="2023-07-24T16:36:38.805" v="25465" actId="27636"/>
        <pc:sldMkLst>
          <pc:docMk/>
          <pc:sldMk cId="4260567995" sldId="274"/>
        </pc:sldMkLst>
        <pc:spChg chg="mod">
          <ac:chgData name="Nicolas Delfosse" userId="d965f3d4-ea58-4afe-85b0-6f02e8cf3c22" providerId="ADAL" clId="{C1EF8280-3966-4681-AC4D-8D4580F2A6EE}" dt="2023-07-24T16:36:38.805" v="25465" actId="27636"/>
          <ac:spMkLst>
            <pc:docMk/>
            <pc:sldMk cId="4260567995" sldId="274"/>
            <ac:spMk id="3" creationId="{3B53E0EC-7906-DD66-CF93-2C41DF801392}"/>
          </ac:spMkLst>
        </pc:spChg>
      </pc:sldChg>
      <pc:sldChg chg="del">
        <pc:chgData name="Nicolas Delfosse" userId="d965f3d4-ea58-4afe-85b0-6f02e8cf3c22" providerId="ADAL" clId="{C1EF8280-3966-4681-AC4D-8D4580F2A6EE}" dt="2023-07-24T07:48:26.434" v="19134" actId="47"/>
        <pc:sldMkLst>
          <pc:docMk/>
          <pc:sldMk cId="1897700445" sldId="275"/>
        </pc:sldMkLst>
      </pc:sldChg>
      <pc:sldChg chg="del mod modShow">
        <pc:chgData name="Nicolas Delfosse" userId="d965f3d4-ea58-4afe-85b0-6f02e8cf3c22" providerId="ADAL" clId="{C1EF8280-3966-4681-AC4D-8D4580F2A6EE}" dt="2023-07-24T07:42:08.693" v="19131" actId="47"/>
        <pc:sldMkLst>
          <pc:docMk/>
          <pc:sldMk cId="2723296016" sldId="276"/>
        </pc:sldMkLst>
      </pc:sldChg>
      <pc:sldChg chg="del">
        <pc:chgData name="Nicolas Delfosse" userId="d965f3d4-ea58-4afe-85b0-6f02e8cf3c22" providerId="ADAL" clId="{C1EF8280-3966-4681-AC4D-8D4580F2A6EE}" dt="2023-07-23T19:05:56.669" v="10747" actId="47"/>
        <pc:sldMkLst>
          <pc:docMk/>
          <pc:sldMk cId="865639311" sldId="277"/>
        </pc:sldMkLst>
      </pc:sldChg>
      <pc:sldChg chg="modSp mod modAnim">
        <pc:chgData name="Nicolas Delfosse" userId="d965f3d4-ea58-4afe-85b0-6f02e8cf3c22" providerId="ADAL" clId="{C1EF8280-3966-4681-AC4D-8D4580F2A6EE}" dt="2023-07-24T16:37:45.235" v="25474" actId="113"/>
        <pc:sldMkLst>
          <pc:docMk/>
          <pc:sldMk cId="2933507190" sldId="278"/>
        </pc:sldMkLst>
        <pc:spChg chg="mod">
          <ac:chgData name="Nicolas Delfosse" userId="d965f3d4-ea58-4afe-85b0-6f02e8cf3c22" providerId="ADAL" clId="{C1EF8280-3966-4681-AC4D-8D4580F2A6EE}" dt="2023-07-24T16:37:45.235" v="25474" actId="113"/>
          <ac:spMkLst>
            <pc:docMk/>
            <pc:sldMk cId="2933507190" sldId="278"/>
            <ac:spMk id="3" creationId="{BD5988AB-5233-5F42-3289-30B73F3A4DE3}"/>
          </ac:spMkLst>
        </pc:spChg>
      </pc:sldChg>
      <pc:sldChg chg="del ord">
        <pc:chgData name="Nicolas Delfosse" userId="d965f3d4-ea58-4afe-85b0-6f02e8cf3c22" providerId="ADAL" clId="{C1EF8280-3966-4681-AC4D-8D4580F2A6EE}" dt="2023-07-24T07:49:09.598" v="19152" actId="47"/>
        <pc:sldMkLst>
          <pc:docMk/>
          <pc:sldMk cId="3842431040" sldId="279"/>
        </pc:sldMkLst>
      </pc:sldChg>
      <pc:sldChg chg="modSp mod modAnim">
        <pc:chgData name="Nicolas Delfosse" userId="d965f3d4-ea58-4afe-85b0-6f02e8cf3c22" providerId="ADAL" clId="{C1EF8280-3966-4681-AC4D-8D4580F2A6EE}" dt="2023-07-24T16:02:51.812" v="24373" actId="20577"/>
        <pc:sldMkLst>
          <pc:docMk/>
          <pc:sldMk cId="1260627537" sldId="280"/>
        </pc:sldMkLst>
        <pc:spChg chg="mod">
          <ac:chgData name="Nicolas Delfosse" userId="d965f3d4-ea58-4afe-85b0-6f02e8cf3c22" providerId="ADAL" clId="{C1EF8280-3966-4681-AC4D-8D4580F2A6EE}" dt="2023-07-24T07:48:38.282" v="19151" actId="20577"/>
          <ac:spMkLst>
            <pc:docMk/>
            <pc:sldMk cId="1260627537" sldId="280"/>
            <ac:spMk id="2" creationId="{9D3220B2-8B3F-EF5E-3366-2FC391AC6A59}"/>
          </ac:spMkLst>
        </pc:spChg>
        <pc:spChg chg="mod">
          <ac:chgData name="Nicolas Delfosse" userId="d965f3d4-ea58-4afe-85b0-6f02e8cf3c22" providerId="ADAL" clId="{C1EF8280-3966-4681-AC4D-8D4580F2A6EE}" dt="2023-07-24T16:02:51.812" v="24373" actId="20577"/>
          <ac:spMkLst>
            <pc:docMk/>
            <pc:sldMk cId="1260627537" sldId="280"/>
            <ac:spMk id="3" creationId="{26D68673-1826-0CE6-07A3-AA47A07DD972}"/>
          </ac:spMkLst>
        </pc:spChg>
      </pc:sldChg>
      <pc:sldChg chg="modSp mod ord modAnim">
        <pc:chgData name="Nicolas Delfosse" userId="d965f3d4-ea58-4afe-85b0-6f02e8cf3c22" providerId="ADAL" clId="{C1EF8280-3966-4681-AC4D-8D4580F2A6EE}" dt="2023-07-24T16:10:36.895" v="24497" actId="27636"/>
        <pc:sldMkLst>
          <pc:docMk/>
          <pc:sldMk cId="1607115274" sldId="281"/>
        </pc:sldMkLst>
        <pc:spChg chg="mod">
          <ac:chgData name="Nicolas Delfosse" userId="d965f3d4-ea58-4afe-85b0-6f02e8cf3c22" providerId="ADAL" clId="{C1EF8280-3966-4681-AC4D-8D4580F2A6EE}" dt="2023-07-24T16:10:36.895" v="24497" actId="27636"/>
          <ac:spMkLst>
            <pc:docMk/>
            <pc:sldMk cId="1607115274" sldId="281"/>
            <ac:spMk id="3" creationId="{360249CA-0237-1825-C4F4-3AAA0870189F}"/>
          </ac:spMkLst>
        </pc:spChg>
      </pc:sldChg>
      <pc:sldChg chg="modSp mod modAnim">
        <pc:chgData name="Nicolas Delfosse" userId="d965f3d4-ea58-4afe-85b0-6f02e8cf3c22" providerId="ADAL" clId="{C1EF8280-3966-4681-AC4D-8D4580F2A6EE}" dt="2023-07-24T16:14:18.982" v="24617" actId="20577"/>
        <pc:sldMkLst>
          <pc:docMk/>
          <pc:sldMk cId="4007765018" sldId="282"/>
        </pc:sldMkLst>
        <pc:spChg chg="mod">
          <ac:chgData name="Nicolas Delfosse" userId="d965f3d4-ea58-4afe-85b0-6f02e8cf3c22" providerId="ADAL" clId="{C1EF8280-3966-4681-AC4D-8D4580F2A6EE}" dt="2023-07-24T16:14:18.982" v="24617" actId="20577"/>
          <ac:spMkLst>
            <pc:docMk/>
            <pc:sldMk cId="4007765018" sldId="282"/>
            <ac:spMk id="3" creationId="{0DC0588F-C9B6-F613-10D5-AA451F051548}"/>
          </ac:spMkLst>
        </pc:spChg>
      </pc:sldChg>
      <pc:sldChg chg="del">
        <pc:chgData name="Nicolas Delfosse" userId="d965f3d4-ea58-4afe-85b0-6f02e8cf3c22" providerId="ADAL" clId="{C1EF8280-3966-4681-AC4D-8D4580F2A6EE}" dt="2023-07-24T00:20:34.867" v="15733" actId="47"/>
        <pc:sldMkLst>
          <pc:docMk/>
          <pc:sldMk cId="1847089355" sldId="283"/>
        </pc:sldMkLst>
      </pc:sldChg>
      <pc:sldChg chg="addSp modSp mod modAnim">
        <pc:chgData name="Nicolas Delfosse" userId="d965f3d4-ea58-4afe-85b0-6f02e8cf3c22" providerId="ADAL" clId="{C1EF8280-3966-4681-AC4D-8D4580F2A6EE}" dt="2023-07-25T05:34:45.552" v="26177" actId="20577"/>
        <pc:sldMkLst>
          <pc:docMk/>
          <pc:sldMk cId="2814185953" sldId="284"/>
        </pc:sldMkLst>
        <pc:spChg chg="mod">
          <ac:chgData name="Nicolas Delfosse" userId="d965f3d4-ea58-4afe-85b0-6f02e8cf3c22" providerId="ADAL" clId="{C1EF8280-3966-4681-AC4D-8D4580F2A6EE}" dt="2023-07-25T05:33:10.828" v="26051"/>
          <ac:spMkLst>
            <pc:docMk/>
            <pc:sldMk cId="2814185953" sldId="284"/>
            <ac:spMk id="3" creationId="{EA6FAF44-A148-67CA-C34A-1E65BDAD1031}"/>
          </ac:spMkLst>
        </pc:spChg>
        <pc:spChg chg="add mod">
          <ac:chgData name="Nicolas Delfosse" userId="d965f3d4-ea58-4afe-85b0-6f02e8cf3c22" providerId="ADAL" clId="{C1EF8280-3966-4681-AC4D-8D4580F2A6EE}" dt="2023-07-25T05:34:45.552" v="26177" actId="20577"/>
          <ac:spMkLst>
            <pc:docMk/>
            <pc:sldMk cId="2814185953" sldId="284"/>
            <ac:spMk id="4" creationId="{EAE4F02E-ADF9-7721-57CB-2EACF388F4F2}"/>
          </ac:spMkLst>
        </pc:spChg>
      </pc:sldChg>
      <pc:sldChg chg="modSp mod">
        <pc:chgData name="Nicolas Delfosse" userId="d965f3d4-ea58-4afe-85b0-6f02e8cf3c22" providerId="ADAL" clId="{C1EF8280-3966-4681-AC4D-8D4580F2A6EE}" dt="2023-07-24T16:18:09.812" v="24745" actId="20577"/>
        <pc:sldMkLst>
          <pc:docMk/>
          <pc:sldMk cId="2659240218" sldId="285"/>
        </pc:sldMkLst>
        <pc:spChg chg="mod">
          <ac:chgData name="Nicolas Delfosse" userId="d965f3d4-ea58-4afe-85b0-6f02e8cf3c22" providerId="ADAL" clId="{C1EF8280-3966-4681-AC4D-8D4580F2A6EE}" dt="2023-07-24T16:18:09.812" v="24745" actId="20577"/>
          <ac:spMkLst>
            <pc:docMk/>
            <pc:sldMk cId="2659240218" sldId="285"/>
            <ac:spMk id="3" creationId="{0DC0588F-C9B6-F613-10D5-AA451F051548}"/>
          </ac:spMkLst>
        </pc:spChg>
      </pc:sldChg>
      <pc:sldChg chg="modSp modAnim">
        <pc:chgData name="Nicolas Delfosse" userId="d965f3d4-ea58-4afe-85b0-6f02e8cf3c22" providerId="ADAL" clId="{C1EF8280-3966-4681-AC4D-8D4580F2A6EE}" dt="2023-07-24T16:25:51.093" v="25151" actId="20577"/>
        <pc:sldMkLst>
          <pc:docMk/>
          <pc:sldMk cId="3522712053" sldId="286"/>
        </pc:sldMkLst>
        <pc:spChg chg="mod">
          <ac:chgData name="Nicolas Delfosse" userId="d965f3d4-ea58-4afe-85b0-6f02e8cf3c22" providerId="ADAL" clId="{C1EF8280-3966-4681-AC4D-8D4580F2A6EE}" dt="2023-07-24T16:25:51.093" v="25151" actId="20577"/>
          <ac:spMkLst>
            <pc:docMk/>
            <pc:sldMk cId="3522712053" sldId="286"/>
            <ac:spMk id="3" creationId="{0DC0588F-C9B6-F613-10D5-AA451F051548}"/>
          </ac:spMkLst>
        </pc:spChg>
      </pc:sldChg>
      <pc:sldChg chg="del">
        <pc:chgData name="Nicolas Delfosse" userId="d965f3d4-ea58-4afe-85b0-6f02e8cf3c22" providerId="ADAL" clId="{C1EF8280-3966-4681-AC4D-8D4580F2A6EE}" dt="2023-07-23T01:20:29.315" v="5956" actId="47"/>
        <pc:sldMkLst>
          <pc:docMk/>
          <pc:sldMk cId="2967785181" sldId="287"/>
        </pc:sldMkLst>
      </pc:sldChg>
      <pc:sldChg chg="del">
        <pc:chgData name="Nicolas Delfosse" userId="d965f3d4-ea58-4afe-85b0-6f02e8cf3c22" providerId="ADAL" clId="{C1EF8280-3966-4681-AC4D-8D4580F2A6EE}" dt="2023-07-23T01:20:30.305" v="5957" actId="47"/>
        <pc:sldMkLst>
          <pc:docMk/>
          <pc:sldMk cId="555761264" sldId="288"/>
        </pc:sldMkLst>
      </pc:sldChg>
      <pc:sldChg chg="del">
        <pc:chgData name="Nicolas Delfosse" userId="d965f3d4-ea58-4afe-85b0-6f02e8cf3c22" providerId="ADAL" clId="{C1EF8280-3966-4681-AC4D-8D4580F2A6EE}" dt="2023-07-23T16:28:52.704" v="9664" actId="47"/>
        <pc:sldMkLst>
          <pc:docMk/>
          <pc:sldMk cId="716866099" sldId="289"/>
        </pc:sldMkLst>
      </pc:sldChg>
      <pc:sldChg chg="modSp del mod">
        <pc:chgData name="Nicolas Delfosse" userId="d965f3d4-ea58-4afe-85b0-6f02e8cf3c22" providerId="ADAL" clId="{C1EF8280-3966-4681-AC4D-8D4580F2A6EE}" dt="2023-07-23T16:28:55.143" v="9665" actId="47"/>
        <pc:sldMkLst>
          <pc:docMk/>
          <pc:sldMk cId="1464169919" sldId="290"/>
        </pc:sldMkLst>
        <pc:spChg chg="mod">
          <ac:chgData name="Nicolas Delfosse" userId="d965f3d4-ea58-4afe-85b0-6f02e8cf3c22" providerId="ADAL" clId="{C1EF8280-3966-4681-AC4D-8D4580F2A6EE}" dt="2023-07-23T01:20:20.598" v="5955" actId="5793"/>
          <ac:spMkLst>
            <pc:docMk/>
            <pc:sldMk cId="1464169919" sldId="290"/>
            <ac:spMk id="3" creationId="{DDE3857E-9457-4E69-E0F4-70DE036F0A05}"/>
          </ac:spMkLst>
        </pc:spChg>
      </pc:sldChg>
      <pc:sldChg chg="del">
        <pc:chgData name="Nicolas Delfosse" userId="d965f3d4-ea58-4afe-85b0-6f02e8cf3c22" providerId="ADAL" clId="{C1EF8280-3966-4681-AC4D-8D4580F2A6EE}" dt="2023-07-23T01:21:02.942" v="5959" actId="47"/>
        <pc:sldMkLst>
          <pc:docMk/>
          <pc:sldMk cId="3609265840" sldId="291"/>
        </pc:sldMkLst>
      </pc:sldChg>
      <pc:sldChg chg="del">
        <pc:chgData name="Nicolas Delfosse" userId="d965f3d4-ea58-4afe-85b0-6f02e8cf3c22" providerId="ADAL" clId="{C1EF8280-3966-4681-AC4D-8D4580F2A6EE}" dt="2023-07-23T01:21:04.523" v="5960" actId="47"/>
        <pc:sldMkLst>
          <pc:docMk/>
          <pc:sldMk cId="2968949228" sldId="292"/>
        </pc:sldMkLst>
      </pc:sldChg>
      <pc:sldChg chg="del">
        <pc:chgData name="Nicolas Delfosse" userId="d965f3d4-ea58-4afe-85b0-6f02e8cf3c22" providerId="ADAL" clId="{C1EF8280-3966-4681-AC4D-8D4580F2A6EE}" dt="2023-07-24T08:21:33.061" v="19226" actId="47"/>
        <pc:sldMkLst>
          <pc:docMk/>
          <pc:sldMk cId="3974927255" sldId="294"/>
        </pc:sldMkLst>
      </pc:sldChg>
      <pc:sldChg chg="del">
        <pc:chgData name="Nicolas Delfosse" userId="d965f3d4-ea58-4afe-85b0-6f02e8cf3c22" providerId="ADAL" clId="{C1EF8280-3966-4681-AC4D-8D4580F2A6EE}" dt="2023-07-24T08:21:33.061" v="19226" actId="47"/>
        <pc:sldMkLst>
          <pc:docMk/>
          <pc:sldMk cId="184293542" sldId="296"/>
        </pc:sldMkLst>
      </pc:sldChg>
      <pc:sldChg chg="modSp del">
        <pc:chgData name="Nicolas Delfosse" userId="d965f3d4-ea58-4afe-85b0-6f02e8cf3c22" providerId="ADAL" clId="{C1EF8280-3966-4681-AC4D-8D4580F2A6EE}" dt="2023-07-24T08:21:56.587" v="19229" actId="47"/>
        <pc:sldMkLst>
          <pc:docMk/>
          <pc:sldMk cId="1089858300" sldId="297"/>
        </pc:sldMkLst>
        <pc:spChg chg="mod">
          <ac:chgData name="Nicolas Delfosse" userId="d965f3d4-ea58-4afe-85b0-6f02e8cf3c22" providerId="ADAL" clId="{C1EF8280-3966-4681-AC4D-8D4580F2A6EE}" dt="2023-07-22T20:40:57.448" v="1957" actId="20577"/>
          <ac:spMkLst>
            <pc:docMk/>
            <pc:sldMk cId="1089858300" sldId="297"/>
            <ac:spMk id="3" creationId="{C9C65779-8156-36A3-FAF0-890576DCC09C}"/>
          </ac:spMkLst>
        </pc:spChg>
      </pc:sldChg>
      <pc:sldChg chg="del">
        <pc:chgData name="Nicolas Delfosse" userId="d965f3d4-ea58-4afe-85b0-6f02e8cf3c22" providerId="ADAL" clId="{C1EF8280-3966-4681-AC4D-8D4580F2A6EE}" dt="2023-07-24T08:22:02.496" v="19230" actId="47"/>
        <pc:sldMkLst>
          <pc:docMk/>
          <pc:sldMk cId="3813795172" sldId="298"/>
        </pc:sldMkLst>
      </pc:sldChg>
      <pc:sldChg chg="del">
        <pc:chgData name="Nicolas Delfosse" userId="d965f3d4-ea58-4afe-85b0-6f02e8cf3c22" providerId="ADAL" clId="{C1EF8280-3966-4681-AC4D-8D4580F2A6EE}" dt="2023-07-24T08:21:56.587" v="19229" actId="47"/>
        <pc:sldMkLst>
          <pc:docMk/>
          <pc:sldMk cId="102337195" sldId="299"/>
        </pc:sldMkLst>
      </pc:sldChg>
      <pc:sldChg chg="modSp add del mod">
        <pc:chgData name="Nicolas Delfosse" userId="d965f3d4-ea58-4afe-85b0-6f02e8cf3c22" providerId="ADAL" clId="{C1EF8280-3966-4681-AC4D-8D4580F2A6EE}" dt="2023-07-24T08:21:56.587" v="19229" actId="47"/>
        <pc:sldMkLst>
          <pc:docMk/>
          <pc:sldMk cId="456095517" sldId="300"/>
        </pc:sldMkLst>
        <pc:spChg chg="mod">
          <ac:chgData name="Nicolas Delfosse" userId="d965f3d4-ea58-4afe-85b0-6f02e8cf3c22" providerId="ADAL" clId="{C1EF8280-3966-4681-AC4D-8D4580F2A6EE}" dt="2023-07-22T20:46:24.355" v="2338" actId="20577"/>
          <ac:spMkLst>
            <pc:docMk/>
            <pc:sldMk cId="456095517" sldId="300"/>
            <ac:spMk id="3" creationId="{4E964525-4300-7447-29B4-E5977D3018C7}"/>
          </ac:spMkLst>
        </pc:spChg>
      </pc:sldChg>
      <pc:sldChg chg="modSp del mod modShow">
        <pc:chgData name="Nicolas Delfosse" userId="d965f3d4-ea58-4afe-85b0-6f02e8cf3c22" providerId="ADAL" clId="{C1EF8280-3966-4681-AC4D-8D4580F2A6EE}" dt="2023-07-24T08:21:43.202" v="19228" actId="47"/>
        <pc:sldMkLst>
          <pc:docMk/>
          <pc:sldMk cId="4099050630" sldId="301"/>
        </pc:sldMkLst>
        <pc:spChg chg="mod">
          <ac:chgData name="Nicolas Delfosse" userId="d965f3d4-ea58-4afe-85b0-6f02e8cf3c22" providerId="ADAL" clId="{C1EF8280-3966-4681-AC4D-8D4580F2A6EE}" dt="2023-07-22T20:26:38.569" v="1641" actId="20577"/>
          <ac:spMkLst>
            <pc:docMk/>
            <pc:sldMk cId="4099050630" sldId="301"/>
            <ac:spMk id="3" creationId="{6876285F-06F1-D479-602B-A6036B179F4A}"/>
          </ac:spMkLst>
        </pc:spChg>
      </pc:sldChg>
      <pc:sldChg chg="del mod ord modShow">
        <pc:chgData name="Nicolas Delfosse" userId="d965f3d4-ea58-4afe-85b0-6f02e8cf3c22" providerId="ADAL" clId="{C1EF8280-3966-4681-AC4D-8D4580F2A6EE}" dt="2023-07-24T08:21:43.202" v="19228" actId="47"/>
        <pc:sldMkLst>
          <pc:docMk/>
          <pc:sldMk cId="158174166" sldId="302"/>
        </pc:sldMkLst>
      </pc:sldChg>
      <pc:sldChg chg="modSp new del mod">
        <pc:chgData name="Nicolas Delfosse" userId="d965f3d4-ea58-4afe-85b0-6f02e8cf3c22" providerId="ADAL" clId="{C1EF8280-3966-4681-AC4D-8D4580F2A6EE}" dt="2023-07-24T08:21:40.108" v="19227" actId="47"/>
        <pc:sldMkLst>
          <pc:docMk/>
          <pc:sldMk cId="3061361315" sldId="303"/>
        </pc:sldMkLst>
        <pc:spChg chg="mod">
          <ac:chgData name="Nicolas Delfosse" userId="d965f3d4-ea58-4afe-85b0-6f02e8cf3c22" providerId="ADAL" clId="{C1EF8280-3966-4681-AC4D-8D4580F2A6EE}" dt="2023-07-22T20:46:55.010" v="2342" actId="20577"/>
          <ac:spMkLst>
            <pc:docMk/>
            <pc:sldMk cId="3061361315" sldId="303"/>
            <ac:spMk id="2" creationId="{551F3781-9C5F-7952-B3AB-BD58C3B3F825}"/>
          </ac:spMkLst>
        </pc:spChg>
        <pc:spChg chg="mod">
          <ac:chgData name="Nicolas Delfosse" userId="d965f3d4-ea58-4afe-85b0-6f02e8cf3c22" providerId="ADAL" clId="{C1EF8280-3966-4681-AC4D-8D4580F2A6EE}" dt="2023-07-23T01:32:55.312" v="6273" actId="20577"/>
          <ac:spMkLst>
            <pc:docMk/>
            <pc:sldMk cId="3061361315" sldId="303"/>
            <ac:spMk id="3" creationId="{5681A253-FD64-C2D5-5CBE-4F88B7EC6786}"/>
          </ac:spMkLst>
        </pc:spChg>
      </pc:sldChg>
      <pc:sldChg chg="new del">
        <pc:chgData name="Nicolas Delfosse" userId="d965f3d4-ea58-4afe-85b0-6f02e8cf3c22" providerId="ADAL" clId="{C1EF8280-3966-4681-AC4D-8D4580F2A6EE}" dt="2023-07-24T08:21:40.108" v="19227" actId="47"/>
        <pc:sldMkLst>
          <pc:docMk/>
          <pc:sldMk cId="690344524" sldId="304"/>
        </pc:sldMkLst>
      </pc:sldChg>
      <pc:sldChg chg="addSp delSp modSp new del mod modShow">
        <pc:chgData name="Nicolas Delfosse" userId="d965f3d4-ea58-4afe-85b0-6f02e8cf3c22" providerId="ADAL" clId="{C1EF8280-3966-4681-AC4D-8D4580F2A6EE}" dt="2023-07-24T08:21:43.202" v="19228" actId="47"/>
        <pc:sldMkLst>
          <pc:docMk/>
          <pc:sldMk cId="3175991440" sldId="305"/>
        </pc:sldMkLst>
        <pc:spChg chg="mod">
          <ac:chgData name="Nicolas Delfosse" userId="d965f3d4-ea58-4afe-85b0-6f02e8cf3c22" providerId="ADAL" clId="{C1EF8280-3966-4681-AC4D-8D4580F2A6EE}" dt="2023-07-22T20:28:44.473" v="1704" actId="20577"/>
          <ac:spMkLst>
            <pc:docMk/>
            <pc:sldMk cId="3175991440" sldId="305"/>
            <ac:spMk id="2" creationId="{04896BA9-3D44-83AE-0719-064B48DE1F60}"/>
          </ac:spMkLst>
        </pc:spChg>
        <pc:spChg chg="mod">
          <ac:chgData name="Nicolas Delfosse" userId="d965f3d4-ea58-4afe-85b0-6f02e8cf3c22" providerId="ADAL" clId="{C1EF8280-3966-4681-AC4D-8D4580F2A6EE}" dt="2023-07-22T20:28:55.616" v="1705" actId="14100"/>
          <ac:spMkLst>
            <pc:docMk/>
            <pc:sldMk cId="3175991440" sldId="305"/>
            <ac:spMk id="3" creationId="{027CFB36-5556-7E6E-3764-3B89FE9CED5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5" creationId="{6E64E308-8A44-B1CA-2A63-50DD92DA5F64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6" creationId="{1BA6AF99-1C08-FBF9-0139-5F79AD40A87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7" creationId="{539BA346-07C0-AD0F-2041-0472F53A76DB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8" creationId="{72BD5BAC-C99F-A8C4-DCCF-01CF8F8BA95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3" creationId="{DF2C4278-3A0C-0502-D5C4-C7A9B2DEC5A9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4" creationId="{3AA5EBF4-144C-3642-48C1-CA29C7EC5A36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8" creationId="{BC8BAEA4-B972-C99A-2E54-E0B15E80DA48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9" creationId="{49C52769-20EF-7B1C-6085-39DDCA0509AA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23" creationId="{D2A7FB7F-3A29-ABAE-A17B-0F82787B2ECE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24" creationId="{6402DA70-16E0-F4F3-6282-2596A95C149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28" creationId="{83E83CC7-C87A-BC76-79A4-5740FFE2585D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1" creationId="{F41659B5-CE23-2D71-076F-C1139C567A6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4" creationId="{239A9C01-7648-D72D-0EA1-ACC65F9A5CA0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5" creationId="{E76C062F-6984-BFC8-9FD1-4A75A269AF93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9" creationId="{6887E3E9-3E94-2743-CE79-6603565333EF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42" creationId="{2FFB9E2F-067E-F853-682B-B5715345010C}"/>
          </ac:spMkLst>
        </pc:spChg>
        <pc:spChg chg="del mod topLvl">
          <ac:chgData name="Nicolas Delfosse" userId="d965f3d4-ea58-4afe-85b0-6f02e8cf3c22" providerId="ADAL" clId="{C1EF8280-3966-4681-AC4D-8D4580F2A6EE}" dt="2023-07-22T20:30:02.285" v="1722" actId="478"/>
          <ac:spMkLst>
            <pc:docMk/>
            <pc:sldMk cId="3175991440" sldId="305"/>
            <ac:spMk id="46" creationId="{3D20BA28-DF1C-2982-F8F6-05C3265309AD}"/>
          </ac:spMkLst>
        </pc:spChg>
        <pc:spChg chg="del mod">
          <ac:chgData name="Nicolas Delfosse" userId="d965f3d4-ea58-4afe-85b0-6f02e8cf3c22" providerId="ADAL" clId="{C1EF8280-3966-4681-AC4D-8D4580F2A6EE}" dt="2023-07-22T20:29:50.392" v="1719" actId="478"/>
          <ac:spMkLst>
            <pc:docMk/>
            <pc:sldMk cId="3175991440" sldId="305"/>
            <ac:spMk id="52" creationId="{9263E4D1-0873-C52A-E305-8F69CC9D5282}"/>
          </ac:spMkLst>
        </pc:spChg>
        <pc:spChg chg="del mod">
          <ac:chgData name="Nicolas Delfosse" userId="d965f3d4-ea58-4afe-85b0-6f02e8cf3c22" providerId="ADAL" clId="{C1EF8280-3966-4681-AC4D-8D4580F2A6EE}" dt="2023-07-22T20:29:57.646" v="1721" actId="478"/>
          <ac:spMkLst>
            <pc:docMk/>
            <pc:sldMk cId="3175991440" sldId="305"/>
            <ac:spMk id="53" creationId="{BEC1DAEE-106E-0716-61D0-EDE34D94F0C1}"/>
          </ac:spMkLst>
        </pc:spChg>
        <pc:spChg chg="del mod">
          <ac:chgData name="Nicolas Delfosse" userId="d965f3d4-ea58-4afe-85b0-6f02e8cf3c22" providerId="ADAL" clId="{C1EF8280-3966-4681-AC4D-8D4580F2A6EE}" dt="2023-07-22T20:31:00.141" v="1737" actId="478"/>
          <ac:spMkLst>
            <pc:docMk/>
            <pc:sldMk cId="3175991440" sldId="305"/>
            <ac:spMk id="54" creationId="{D82EFC0B-E9CF-6843-2BC8-9F8E561E6D47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55" creationId="{DB01A213-7139-7640-853C-55635484569A}"/>
          </ac:spMkLst>
        </pc:spChg>
        <pc:spChg chg="del mod">
          <ac:chgData name="Nicolas Delfosse" userId="d965f3d4-ea58-4afe-85b0-6f02e8cf3c22" providerId="ADAL" clId="{C1EF8280-3966-4681-AC4D-8D4580F2A6EE}" dt="2023-07-22T20:31:05.637" v="1740" actId="478"/>
          <ac:spMkLst>
            <pc:docMk/>
            <pc:sldMk cId="3175991440" sldId="305"/>
            <ac:spMk id="60" creationId="{39D38DE2-E633-D87F-8804-E451B15C3FAF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61" creationId="{1280EA61-FF21-CD05-9F9D-461F4B38C487}"/>
          </ac:spMkLst>
        </pc:spChg>
        <pc:spChg chg="del mod">
          <ac:chgData name="Nicolas Delfosse" userId="d965f3d4-ea58-4afe-85b0-6f02e8cf3c22" providerId="ADAL" clId="{C1EF8280-3966-4681-AC4D-8D4580F2A6EE}" dt="2023-07-22T20:30:33.984" v="1733" actId="478"/>
          <ac:spMkLst>
            <pc:docMk/>
            <pc:sldMk cId="3175991440" sldId="305"/>
            <ac:spMk id="65" creationId="{F01101B0-57DB-F66B-E008-CA7FBBEFBDE5}"/>
          </ac:spMkLst>
        </pc:spChg>
        <pc:spChg chg="del mod">
          <ac:chgData name="Nicolas Delfosse" userId="d965f3d4-ea58-4afe-85b0-6f02e8cf3c22" providerId="ADAL" clId="{C1EF8280-3966-4681-AC4D-8D4580F2A6EE}" dt="2023-07-22T20:30:29.844" v="1731" actId="478"/>
          <ac:spMkLst>
            <pc:docMk/>
            <pc:sldMk cId="3175991440" sldId="305"/>
            <ac:spMk id="66" creationId="{AA0C6199-A8E6-CBC5-FC03-D9FC1F23A74E}"/>
          </ac:spMkLst>
        </pc:spChg>
        <pc:spChg chg="del mod">
          <ac:chgData name="Nicolas Delfosse" userId="d965f3d4-ea58-4afe-85b0-6f02e8cf3c22" providerId="ADAL" clId="{C1EF8280-3966-4681-AC4D-8D4580F2A6EE}" dt="2023-07-22T20:30:06.595" v="1724" actId="478"/>
          <ac:spMkLst>
            <pc:docMk/>
            <pc:sldMk cId="3175991440" sldId="305"/>
            <ac:spMk id="70" creationId="{E299A182-F9F9-ACFE-FE32-642EC06A3DE4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71" creationId="{63E3F1C3-2A69-02F0-9C25-5866907553A3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75" creationId="{F0BB3F07-51ED-157A-C40E-ED532F12CDC3}"/>
          </ac:spMkLst>
        </pc:spChg>
        <pc:spChg chg="del mod">
          <ac:chgData name="Nicolas Delfosse" userId="d965f3d4-ea58-4afe-85b0-6f02e8cf3c22" providerId="ADAL" clId="{C1EF8280-3966-4681-AC4D-8D4580F2A6EE}" dt="2023-07-22T20:30:26.283" v="1729" actId="478"/>
          <ac:spMkLst>
            <pc:docMk/>
            <pc:sldMk cId="3175991440" sldId="305"/>
            <ac:spMk id="78" creationId="{0619302A-3A86-DE38-7D99-99EB4FBCB160}"/>
          </ac:spMkLst>
        </pc:spChg>
        <pc:spChg chg="del mod">
          <ac:chgData name="Nicolas Delfosse" userId="d965f3d4-ea58-4afe-85b0-6f02e8cf3c22" providerId="ADAL" clId="{C1EF8280-3966-4681-AC4D-8D4580F2A6EE}" dt="2023-07-22T20:30:17.268" v="1726" actId="478"/>
          <ac:spMkLst>
            <pc:docMk/>
            <pc:sldMk cId="3175991440" sldId="305"/>
            <ac:spMk id="81" creationId="{359FFA36-CF51-3D84-5D8D-C204B66545BE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82" creationId="{00CA92FE-3D6E-E3D5-6F8A-C4CC29822597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86" creationId="{B95FC543-02C9-59F7-01EA-01045E9202FE}"/>
          </ac:spMkLst>
        </pc:spChg>
        <pc:spChg chg="del mod">
          <ac:chgData name="Nicolas Delfosse" userId="d965f3d4-ea58-4afe-85b0-6f02e8cf3c22" providerId="ADAL" clId="{C1EF8280-3966-4681-AC4D-8D4580F2A6EE}" dt="2023-07-22T20:30:19.393" v="1727" actId="478"/>
          <ac:spMkLst>
            <pc:docMk/>
            <pc:sldMk cId="3175991440" sldId="305"/>
            <ac:spMk id="89" creationId="{869905B9-84D8-8AD8-A25A-9345748E1EAC}"/>
          </ac:spMkLst>
        </pc:spChg>
        <pc:grpChg chg="add del mod">
          <ac:chgData name="Nicolas Delfosse" userId="d965f3d4-ea58-4afe-85b0-6f02e8cf3c22" providerId="ADAL" clId="{C1EF8280-3966-4681-AC4D-8D4580F2A6EE}" dt="2023-07-22T20:29:24.012" v="1711" actId="478"/>
          <ac:grpSpMkLst>
            <pc:docMk/>
            <pc:sldMk cId="3175991440" sldId="305"/>
            <ac:grpSpMk id="4" creationId="{F33F3EF3-7235-777D-38B5-06CFEB0A2099}"/>
          </ac:grpSpMkLst>
        </pc:grpChg>
        <pc:grpChg chg="add del mod ord">
          <ac:chgData name="Nicolas Delfosse" userId="d965f3d4-ea58-4afe-85b0-6f02e8cf3c22" providerId="ADAL" clId="{C1EF8280-3966-4681-AC4D-8D4580F2A6EE}" dt="2023-07-22T20:29:38.875" v="1717" actId="478"/>
          <ac:grpSpMkLst>
            <pc:docMk/>
            <pc:sldMk cId="3175991440" sldId="305"/>
            <ac:grpSpMk id="45" creationId="{AFF30735-27A9-14E0-6281-500270CBB39E}"/>
          </ac:grpSpMkLst>
        </pc:grpChg>
        <pc:grpChg chg="add mod">
          <ac:chgData name="Nicolas Delfosse" userId="d965f3d4-ea58-4afe-85b0-6f02e8cf3c22" providerId="ADAL" clId="{C1EF8280-3966-4681-AC4D-8D4580F2A6EE}" dt="2023-07-22T20:31:11.037" v="1741" actId="1076"/>
          <ac:grpSpMkLst>
            <pc:docMk/>
            <pc:sldMk cId="3175991440" sldId="305"/>
            <ac:grpSpMk id="51" creationId="{C7C9AFBC-C35C-4692-D65C-8A818193E47D}"/>
          </ac:grpSpMkLst>
        </pc:grp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9" creationId="{6C61E58B-C293-AA80-1F4E-95E970C538D2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0" creationId="{EB53FC88-8787-3E13-CF37-F7C7845EBF4A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1" creationId="{0B82433F-BF66-C77D-8BB1-DD48A3231C44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2" creationId="{B1A7220F-75E5-88F4-7CE5-8DC194D60251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5" creationId="{844ECE49-FC3B-08C2-4963-6D6348C764A4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6" creationId="{5E6EF80E-1926-9DF9-52ED-1B064DE9E642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7" creationId="{85082AE1-F54D-3A39-B590-46AE60B97C49}"/>
          </ac:cxnSpMkLst>
        </pc:cxnChg>
        <pc:cxnChg chg="add del 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0" creationId="{947D1FCA-9BEC-5E70-EFF1-B476489A0EB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1" creationId="{3604D0AE-8E2C-D381-09AC-3E9007595507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2" creationId="{1CD78844-0662-7FA8-FCD7-B40E19C3E1BA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5" creationId="{A2A4BFE4-B5AB-9BB7-00AC-1EE4ED7EAE7F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6" creationId="{4B2615CE-0EE2-38D8-C0A8-CCA5760638B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7" creationId="{CDB88284-FB52-7439-B564-E6C0847AF70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9" creationId="{FCFE0880-B00D-8F0A-6F5C-1F178F5AF112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0" creationId="{23260E07-8AB2-6664-7CBF-025B6430E08B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2" creationId="{9412830B-AB0A-3558-1C2C-8D54FBCCC733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3" creationId="{8DB3E126-76AC-17BA-5972-48DC61C43E45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6" creationId="{3974812B-AC23-C17D-7414-1AC1684B2140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7" creationId="{8734AE8A-93D3-E95C-A1AC-79AA86BC8539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8" creationId="{A39C850A-EFBE-0F90-4BE8-3B16AF60D618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0" creationId="{7433F6D4-98E2-BE84-0C1E-834E66FBD74C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1" creationId="{99C9E3B2-DA1F-AE26-0AD2-EB278DA0D5F8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3" creationId="{1A9B5D47-C00A-82CE-9A65-45B0715832E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4" creationId="{38FBC0B1-7FD0-A405-C502-2ABECDE36B20}"/>
          </ac:cxnSpMkLst>
        </pc:cxnChg>
        <pc:cxnChg chg="del mod">
          <ac:chgData name="Nicolas Delfosse" userId="d965f3d4-ea58-4afe-85b0-6f02e8cf3c22" providerId="ADAL" clId="{C1EF8280-3966-4681-AC4D-8D4580F2A6EE}" dt="2023-07-22T20:29:29.192" v="1713" actId="478"/>
          <ac:cxnSpMkLst>
            <pc:docMk/>
            <pc:sldMk cId="3175991440" sldId="305"/>
            <ac:cxnSpMk id="47" creationId="{3E91B770-934E-1160-6C26-26C88747E33D}"/>
          </ac:cxnSpMkLst>
        </pc:cxnChg>
        <pc:cxnChg chg="del mod topLvl">
          <ac:chgData name="Nicolas Delfosse" userId="d965f3d4-ea58-4afe-85b0-6f02e8cf3c22" providerId="ADAL" clId="{C1EF8280-3966-4681-AC4D-8D4580F2A6EE}" dt="2023-07-22T20:29:38.875" v="1717" actId="478"/>
          <ac:cxnSpMkLst>
            <pc:docMk/>
            <pc:sldMk cId="3175991440" sldId="305"/>
            <ac:cxnSpMk id="48" creationId="{8EC646AB-C7F0-0049-A95D-03B6984B0B0B}"/>
          </ac:cxnSpMkLst>
        </pc:cxnChg>
        <pc:cxnChg chg="del mod">
          <ac:chgData name="Nicolas Delfosse" userId="d965f3d4-ea58-4afe-85b0-6f02e8cf3c22" providerId="ADAL" clId="{C1EF8280-3966-4681-AC4D-8D4580F2A6EE}" dt="2023-07-22T20:29:32.314" v="1714" actId="478"/>
          <ac:cxnSpMkLst>
            <pc:docMk/>
            <pc:sldMk cId="3175991440" sldId="305"/>
            <ac:cxnSpMk id="49" creationId="{7A68A945-C1BD-45B2-3EDD-C846A18FC80A}"/>
          </ac:cxnSpMkLst>
        </pc:cxnChg>
        <pc:cxnChg chg="del mod">
          <ac:chgData name="Nicolas Delfosse" userId="d965f3d4-ea58-4afe-85b0-6f02e8cf3c22" providerId="ADAL" clId="{C1EF8280-3966-4681-AC4D-8D4580F2A6EE}" dt="2023-07-22T20:29:26.889" v="1712" actId="478"/>
          <ac:cxnSpMkLst>
            <pc:docMk/>
            <pc:sldMk cId="3175991440" sldId="305"/>
            <ac:cxnSpMk id="50" creationId="{E7243FBA-5186-B44C-1CCF-E62796D23707}"/>
          </ac:cxnSpMkLst>
        </pc:cxnChg>
        <pc:cxnChg chg="del mod">
          <ac:chgData name="Nicolas Delfosse" userId="d965f3d4-ea58-4afe-85b0-6f02e8cf3c22" providerId="ADAL" clId="{C1EF8280-3966-4681-AC4D-8D4580F2A6EE}" dt="2023-07-22T20:30:58.866" v="1736" actId="478"/>
          <ac:cxnSpMkLst>
            <pc:docMk/>
            <pc:sldMk cId="3175991440" sldId="305"/>
            <ac:cxnSpMk id="56" creationId="{7020D7B5-31C0-BC22-D3AE-F7352F713697}"/>
          </ac:cxnSpMkLst>
        </pc:cxnChg>
        <pc:cxnChg chg="mod">
          <ac:chgData name="Nicolas Delfosse" userId="d965f3d4-ea58-4afe-85b0-6f02e8cf3c22" providerId="ADAL" clId="{C1EF8280-3966-4681-AC4D-8D4580F2A6EE}" dt="2023-07-22T20:29:57.646" v="1721" actId="478"/>
          <ac:cxnSpMkLst>
            <pc:docMk/>
            <pc:sldMk cId="3175991440" sldId="305"/>
            <ac:cxnSpMk id="57" creationId="{BFF8D924-8654-0375-FE9E-2B8BC19C165C}"/>
          </ac:cxnSpMkLst>
        </pc:cxnChg>
        <pc:cxnChg chg="del mod">
          <ac:chgData name="Nicolas Delfosse" userId="d965f3d4-ea58-4afe-85b0-6f02e8cf3c22" providerId="ADAL" clId="{C1EF8280-3966-4681-AC4D-8D4580F2A6EE}" dt="2023-07-22T20:30:57.402" v="1735" actId="478"/>
          <ac:cxnSpMkLst>
            <pc:docMk/>
            <pc:sldMk cId="3175991440" sldId="305"/>
            <ac:cxnSpMk id="58" creationId="{27AD97C1-B861-A2A5-9003-FC649856AC71}"/>
          </ac:cxnSpMkLst>
        </pc:cxnChg>
        <pc:cxnChg chg="del mod">
          <ac:chgData name="Nicolas Delfosse" userId="d965f3d4-ea58-4afe-85b0-6f02e8cf3c22" providerId="ADAL" clId="{C1EF8280-3966-4681-AC4D-8D4580F2A6EE}" dt="2023-07-22T20:29:52.457" v="1720" actId="478"/>
          <ac:cxnSpMkLst>
            <pc:docMk/>
            <pc:sldMk cId="3175991440" sldId="305"/>
            <ac:cxnSpMk id="59" creationId="{A4A71700-B7A9-0D14-8783-34BE8BE0FA21}"/>
          </ac:cxnSpMkLst>
        </pc:cxnChg>
        <pc:cxnChg chg="del mod">
          <ac:chgData name="Nicolas Delfosse" userId="d965f3d4-ea58-4afe-85b0-6f02e8cf3c22" providerId="ADAL" clId="{C1EF8280-3966-4681-AC4D-8D4580F2A6EE}" dt="2023-07-22T20:31:01.800" v="1738" actId="478"/>
          <ac:cxnSpMkLst>
            <pc:docMk/>
            <pc:sldMk cId="3175991440" sldId="305"/>
            <ac:cxnSpMk id="62" creationId="{8C0BE654-2AB0-B243-15C0-9F82B40125F2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63" creationId="{EB4E8FCD-47E6-BAA5-E3D2-BAA7A94D485F}"/>
          </ac:cxnSpMkLst>
        </pc:cxnChg>
        <pc:cxnChg chg="del mod">
          <ac:chgData name="Nicolas Delfosse" userId="d965f3d4-ea58-4afe-85b0-6f02e8cf3c22" providerId="ADAL" clId="{C1EF8280-3966-4681-AC4D-8D4580F2A6EE}" dt="2023-07-22T20:30:55.337" v="1734" actId="478"/>
          <ac:cxnSpMkLst>
            <pc:docMk/>
            <pc:sldMk cId="3175991440" sldId="305"/>
            <ac:cxnSpMk id="64" creationId="{81695A85-FBAB-816A-06FC-379661533FF6}"/>
          </ac:cxnSpMkLst>
        </pc:cxnChg>
        <pc:cxnChg chg="del mod">
          <ac:chgData name="Nicolas Delfosse" userId="d965f3d4-ea58-4afe-85b0-6f02e8cf3c22" providerId="ADAL" clId="{C1EF8280-3966-4681-AC4D-8D4580F2A6EE}" dt="2023-07-22T20:31:04.227" v="1739" actId="478"/>
          <ac:cxnSpMkLst>
            <pc:docMk/>
            <pc:sldMk cId="3175991440" sldId="305"/>
            <ac:cxnSpMk id="67" creationId="{B28F9128-613F-FFBE-BB37-421EEBBD6A2C}"/>
          </ac:cxnSpMkLst>
        </pc:cxnChg>
        <pc:cxnChg chg="mod">
          <ac:chgData name="Nicolas Delfosse" userId="d965f3d4-ea58-4afe-85b0-6f02e8cf3c22" providerId="ADAL" clId="{C1EF8280-3966-4681-AC4D-8D4580F2A6EE}" dt="2023-07-22T20:30:29.844" v="1731" actId="478"/>
          <ac:cxnSpMkLst>
            <pc:docMk/>
            <pc:sldMk cId="3175991440" sldId="305"/>
            <ac:cxnSpMk id="68" creationId="{C284CC4D-CBE4-FF5C-6544-672CFD9F67EC}"/>
          </ac:cxnSpMkLst>
        </pc:cxnChg>
        <pc:cxnChg chg="del mod">
          <ac:chgData name="Nicolas Delfosse" userId="d965f3d4-ea58-4afe-85b0-6f02e8cf3c22" providerId="ADAL" clId="{C1EF8280-3966-4681-AC4D-8D4580F2A6EE}" dt="2023-07-22T20:30:31.819" v="1732" actId="478"/>
          <ac:cxnSpMkLst>
            <pc:docMk/>
            <pc:sldMk cId="3175991440" sldId="305"/>
            <ac:cxnSpMk id="69" creationId="{CF7B7A63-84E9-97AC-A59D-8338992CE574}"/>
          </ac:cxnSpMkLst>
        </pc:cxnChg>
        <pc:cxnChg chg="mod">
          <ac:chgData name="Nicolas Delfosse" userId="d965f3d4-ea58-4afe-85b0-6f02e8cf3c22" providerId="ADAL" clId="{C1EF8280-3966-4681-AC4D-8D4580F2A6EE}" dt="2023-07-22T20:30:06.595" v="1724" actId="478"/>
          <ac:cxnSpMkLst>
            <pc:docMk/>
            <pc:sldMk cId="3175991440" sldId="305"/>
            <ac:cxnSpMk id="72" creationId="{66CDEDC7-52A2-8F5C-736F-986A823774CB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73" creationId="{8B075BE3-5808-23FD-2FE5-47C8D729F623}"/>
          </ac:cxnSpMkLst>
        </pc:cxnChg>
        <pc:cxnChg chg="del mod">
          <ac:chgData name="Nicolas Delfosse" userId="d965f3d4-ea58-4afe-85b0-6f02e8cf3c22" providerId="ADAL" clId="{C1EF8280-3966-4681-AC4D-8D4580F2A6EE}" dt="2023-07-22T20:30:04.628" v="1723" actId="478"/>
          <ac:cxnSpMkLst>
            <pc:docMk/>
            <pc:sldMk cId="3175991440" sldId="305"/>
            <ac:cxnSpMk id="74" creationId="{367A8C88-944C-88CD-608B-19C0284B0BFC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76" creationId="{691976B6-3764-632F-ACED-A7A8A6AF491B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77" creationId="{53039FFE-CCE8-FEF3-EC93-5E8A89831277}"/>
          </ac:cxnSpMkLst>
        </pc:cxnChg>
        <pc:cxnChg chg="mod">
          <ac:chgData name="Nicolas Delfosse" userId="d965f3d4-ea58-4afe-85b0-6f02e8cf3c22" providerId="ADAL" clId="{C1EF8280-3966-4681-AC4D-8D4580F2A6EE}" dt="2023-07-22T20:30:26.283" v="1729" actId="478"/>
          <ac:cxnSpMkLst>
            <pc:docMk/>
            <pc:sldMk cId="3175991440" sldId="305"/>
            <ac:cxnSpMk id="79" creationId="{A47EE042-134E-B703-3CDB-F6E14CC2F298}"/>
          </ac:cxnSpMkLst>
        </pc:cxnChg>
        <pc:cxnChg chg="del mod">
          <ac:chgData name="Nicolas Delfosse" userId="d965f3d4-ea58-4afe-85b0-6f02e8cf3c22" providerId="ADAL" clId="{C1EF8280-3966-4681-AC4D-8D4580F2A6EE}" dt="2023-07-22T20:30:27.797" v="1730" actId="478"/>
          <ac:cxnSpMkLst>
            <pc:docMk/>
            <pc:sldMk cId="3175991440" sldId="305"/>
            <ac:cxnSpMk id="80" creationId="{3A46C7F2-1D59-3C93-30FC-D0F04E964384}"/>
          </ac:cxnSpMkLst>
        </pc:cxnChg>
        <pc:cxnChg chg="mod">
          <ac:chgData name="Nicolas Delfosse" userId="d965f3d4-ea58-4afe-85b0-6f02e8cf3c22" providerId="ADAL" clId="{C1EF8280-3966-4681-AC4D-8D4580F2A6EE}" dt="2023-07-22T20:30:17.268" v="1726" actId="478"/>
          <ac:cxnSpMkLst>
            <pc:docMk/>
            <pc:sldMk cId="3175991440" sldId="305"/>
            <ac:cxnSpMk id="83" creationId="{D13D38C2-7EB0-0F4B-D966-356D53FE1247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84" creationId="{523A34E0-B6DC-084F-A946-C98BE88119B4}"/>
          </ac:cxnSpMkLst>
        </pc:cxnChg>
        <pc:cxnChg chg="del mod">
          <ac:chgData name="Nicolas Delfosse" userId="d965f3d4-ea58-4afe-85b0-6f02e8cf3c22" providerId="ADAL" clId="{C1EF8280-3966-4681-AC4D-8D4580F2A6EE}" dt="2023-07-22T20:30:08.062" v="1725" actId="478"/>
          <ac:cxnSpMkLst>
            <pc:docMk/>
            <pc:sldMk cId="3175991440" sldId="305"/>
            <ac:cxnSpMk id="85" creationId="{DFB18659-99C9-13A6-F6D9-0DFAB089F226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87" creationId="{477A5D56-6603-7AD1-F9AB-921D1129A7E0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88" creationId="{46248EEE-F8D4-75D2-539C-211259C314EC}"/>
          </ac:cxnSpMkLst>
        </pc:cxnChg>
        <pc:cxnChg chg="mod">
          <ac:chgData name="Nicolas Delfosse" userId="d965f3d4-ea58-4afe-85b0-6f02e8cf3c22" providerId="ADAL" clId="{C1EF8280-3966-4681-AC4D-8D4580F2A6EE}" dt="2023-07-22T20:30:19.393" v="1727" actId="478"/>
          <ac:cxnSpMkLst>
            <pc:docMk/>
            <pc:sldMk cId="3175991440" sldId="305"/>
            <ac:cxnSpMk id="90" creationId="{8F25E2B1-ABA7-BA57-AFBE-84F0D1D36F33}"/>
          </ac:cxnSpMkLst>
        </pc:cxnChg>
        <pc:cxnChg chg="del mod">
          <ac:chgData name="Nicolas Delfosse" userId="d965f3d4-ea58-4afe-85b0-6f02e8cf3c22" providerId="ADAL" clId="{C1EF8280-3966-4681-AC4D-8D4580F2A6EE}" dt="2023-07-22T20:30:21.203" v="1728" actId="478"/>
          <ac:cxnSpMkLst>
            <pc:docMk/>
            <pc:sldMk cId="3175991440" sldId="305"/>
            <ac:cxnSpMk id="91" creationId="{359F945A-7427-D7E6-F5E5-35DBDD2985E0}"/>
          </ac:cxnSpMkLst>
        </pc:cxnChg>
      </pc:sldChg>
      <pc:sldChg chg="modSp add del mod">
        <pc:chgData name="Nicolas Delfosse" userId="d965f3d4-ea58-4afe-85b0-6f02e8cf3c22" providerId="ADAL" clId="{C1EF8280-3966-4681-AC4D-8D4580F2A6EE}" dt="2023-07-24T08:21:40.108" v="19227" actId="47"/>
        <pc:sldMkLst>
          <pc:docMk/>
          <pc:sldMk cId="624459825" sldId="306"/>
        </pc:sldMkLst>
        <pc:spChg chg="mod">
          <ac:chgData name="Nicolas Delfosse" userId="d965f3d4-ea58-4afe-85b0-6f02e8cf3c22" providerId="ADAL" clId="{C1EF8280-3966-4681-AC4D-8D4580F2A6EE}" dt="2023-07-22T20:34:26.820" v="1763" actId="20577"/>
          <ac:spMkLst>
            <pc:docMk/>
            <pc:sldMk cId="624459825" sldId="306"/>
            <ac:spMk id="2" creationId="{309D8DE7-D8F6-43E7-281D-6C9B4AA6692A}"/>
          </ac:spMkLst>
        </pc:spChg>
        <pc:spChg chg="mod">
          <ac:chgData name="Nicolas Delfosse" userId="d965f3d4-ea58-4afe-85b0-6f02e8cf3c22" providerId="ADAL" clId="{C1EF8280-3966-4681-AC4D-8D4580F2A6EE}" dt="2023-07-22T20:42:36.698" v="2020" actId="20577"/>
          <ac:spMkLst>
            <pc:docMk/>
            <pc:sldMk cId="624459825" sldId="306"/>
            <ac:spMk id="3" creationId="{C9C65779-8156-36A3-FAF0-890576DCC09C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9:40.676" v="18420" actId="47"/>
        <pc:sldMkLst>
          <pc:docMk/>
          <pc:sldMk cId="1117174344" sldId="307"/>
        </pc:sldMkLst>
        <pc:spChg chg="mod">
          <ac:chgData name="Nicolas Delfosse" userId="d965f3d4-ea58-4afe-85b0-6f02e8cf3c22" providerId="ADAL" clId="{C1EF8280-3966-4681-AC4D-8D4580F2A6EE}" dt="2023-07-23T00:47:52.531" v="3769" actId="20577"/>
          <ac:spMkLst>
            <pc:docMk/>
            <pc:sldMk cId="1117174344" sldId="307"/>
            <ac:spMk id="2" creationId="{8ECC3BAA-237A-34C0-164B-4DF30AB27EDE}"/>
          </ac:spMkLst>
        </pc:spChg>
        <pc:spChg chg="mod">
          <ac:chgData name="Nicolas Delfosse" userId="d965f3d4-ea58-4afe-85b0-6f02e8cf3c22" providerId="ADAL" clId="{C1EF8280-3966-4681-AC4D-8D4580F2A6EE}" dt="2023-07-23T01:03:07.436" v="4899" actId="20577"/>
          <ac:spMkLst>
            <pc:docMk/>
            <pc:sldMk cId="1117174344" sldId="307"/>
            <ac:spMk id="3" creationId="{95D41BB0-9914-014C-2C64-C176B0165B61}"/>
          </ac:spMkLst>
        </pc:spChg>
      </pc:sldChg>
      <pc:sldChg chg="add del">
        <pc:chgData name="Nicolas Delfosse" userId="d965f3d4-ea58-4afe-85b0-6f02e8cf3c22" providerId="ADAL" clId="{C1EF8280-3966-4681-AC4D-8D4580F2A6EE}" dt="2023-07-22T20:35:48.741" v="1837"/>
        <pc:sldMkLst>
          <pc:docMk/>
          <pc:sldMk cId="2260553606" sldId="307"/>
        </pc:sldMkLst>
      </pc:sldChg>
      <pc:sldChg chg="modSp new del mod ord">
        <pc:chgData name="Nicolas Delfosse" userId="d965f3d4-ea58-4afe-85b0-6f02e8cf3c22" providerId="ADAL" clId="{C1EF8280-3966-4681-AC4D-8D4580F2A6EE}" dt="2023-07-24T07:29:33.421" v="18418" actId="47"/>
        <pc:sldMkLst>
          <pc:docMk/>
          <pc:sldMk cId="4172429005" sldId="308"/>
        </pc:sldMkLst>
        <pc:spChg chg="mod">
          <ac:chgData name="Nicolas Delfosse" userId="d965f3d4-ea58-4afe-85b0-6f02e8cf3c22" providerId="ADAL" clId="{C1EF8280-3966-4681-AC4D-8D4580F2A6EE}" dt="2023-07-23T01:06:06.797" v="5082" actId="20577"/>
          <ac:spMkLst>
            <pc:docMk/>
            <pc:sldMk cId="4172429005" sldId="308"/>
            <ac:spMk id="2" creationId="{DC2BC5AF-6ABD-64F8-F1F6-BC69CB52DC58}"/>
          </ac:spMkLst>
        </pc:spChg>
        <pc:spChg chg="mod">
          <ac:chgData name="Nicolas Delfosse" userId="d965f3d4-ea58-4afe-85b0-6f02e8cf3c22" providerId="ADAL" clId="{C1EF8280-3966-4681-AC4D-8D4580F2A6EE}" dt="2023-07-23T01:13:14.261" v="5843" actId="5793"/>
          <ac:spMkLst>
            <pc:docMk/>
            <pc:sldMk cId="4172429005" sldId="308"/>
            <ac:spMk id="3" creationId="{654670BE-C936-F83C-378B-F93FB5D34C4E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17:39.518" v="17701" actId="47"/>
        <pc:sldMkLst>
          <pc:docMk/>
          <pc:sldMk cId="3316966085" sldId="309"/>
        </pc:sldMkLst>
        <pc:spChg chg="mod">
          <ac:chgData name="Nicolas Delfosse" userId="d965f3d4-ea58-4afe-85b0-6f02e8cf3c22" providerId="ADAL" clId="{C1EF8280-3966-4681-AC4D-8D4580F2A6EE}" dt="2023-07-23T01:04:37.575" v="4989" actId="20577"/>
          <ac:spMkLst>
            <pc:docMk/>
            <pc:sldMk cId="3316966085" sldId="309"/>
            <ac:spMk id="2" creationId="{7B060315-6F4D-B412-76CD-AD12187EC35B}"/>
          </ac:spMkLst>
        </pc:spChg>
        <pc:spChg chg="mod">
          <ac:chgData name="Nicolas Delfosse" userId="d965f3d4-ea58-4afe-85b0-6f02e8cf3c22" providerId="ADAL" clId="{C1EF8280-3966-4681-AC4D-8D4580F2A6EE}" dt="2023-07-23T01:16:48.221" v="5894" actId="20577"/>
          <ac:spMkLst>
            <pc:docMk/>
            <pc:sldMk cId="3316966085" sldId="309"/>
            <ac:spMk id="3" creationId="{A92744F2-F92A-C070-5276-B36E3B3FE3D0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577199023" sldId="310"/>
        </pc:sldMkLst>
        <pc:spChg chg="mod">
          <ac:chgData name="Nicolas Delfosse" userId="d965f3d4-ea58-4afe-85b0-6f02e8cf3c22" providerId="ADAL" clId="{C1EF8280-3966-4681-AC4D-8D4580F2A6EE}" dt="2023-07-23T01:17:07.123" v="5924" actId="20577"/>
          <ac:spMkLst>
            <pc:docMk/>
            <pc:sldMk cId="577199023" sldId="310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3T19:10:40.434" v="10777" actId="27636"/>
          <ac:spMkLst>
            <pc:docMk/>
            <pc:sldMk cId="577199023" sldId="310"/>
            <ac:spMk id="3" creationId="{8046A8FB-AA12-F54E-029C-6520D662E85F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730926048" sldId="311"/>
        </pc:sldMkLst>
        <pc:spChg chg="mod">
          <ac:chgData name="Nicolas Delfosse" userId="d965f3d4-ea58-4afe-85b0-6f02e8cf3c22" providerId="ADAL" clId="{C1EF8280-3966-4681-AC4D-8D4580F2A6EE}" dt="2023-07-23T18:52:16.814" v="10615" actId="20577"/>
          <ac:spMkLst>
            <pc:docMk/>
            <pc:sldMk cId="730926048" sldId="311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3T08:48:36.815" v="7966"/>
          <ac:spMkLst>
            <pc:docMk/>
            <pc:sldMk cId="730926048" sldId="311"/>
            <ac:spMk id="3" creationId="{F7FB83CE-EF45-3268-A177-EC888495BFB3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2951570160" sldId="312"/>
        </pc:sldMkLst>
        <pc:spChg chg="mod">
          <ac:chgData name="Nicolas Delfosse" userId="d965f3d4-ea58-4afe-85b0-6f02e8cf3c22" providerId="ADAL" clId="{C1EF8280-3966-4681-AC4D-8D4580F2A6EE}" dt="2023-07-23T19:11:14.426" v="10779"/>
          <ac:spMkLst>
            <pc:docMk/>
            <pc:sldMk cId="2951570160" sldId="312"/>
            <ac:spMk id="2" creationId="{36542268-4497-0578-43EF-A8B62F4E113A}"/>
          </ac:spMkLst>
        </pc:spChg>
        <pc:spChg chg="mod">
          <ac:chgData name="Nicolas Delfosse" userId="d965f3d4-ea58-4afe-85b0-6f02e8cf3c22" providerId="ADAL" clId="{C1EF8280-3966-4681-AC4D-8D4580F2A6EE}" dt="2023-07-23T19:11:39.623" v="10805" actId="20577"/>
          <ac:spMkLst>
            <pc:docMk/>
            <pc:sldMk cId="2951570160" sldId="312"/>
            <ac:spMk id="3" creationId="{2F214C90-96B7-A3CF-F5F6-BD69A8609AED}"/>
          </ac:spMkLst>
        </pc:spChg>
      </pc:sldChg>
      <pc:sldChg chg="modSp new del mod">
        <pc:chgData name="Nicolas Delfosse" userId="d965f3d4-ea58-4afe-85b0-6f02e8cf3c22" providerId="ADAL" clId="{C1EF8280-3966-4681-AC4D-8D4580F2A6EE}" dt="2023-07-23T19:02:04.565" v="10720" actId="47"/>
        <pc:sldMkLst>
          <pc:docMk/>
          <pc:sldMk cId="3913909623" sldId="313"/>
        </pc:sldMkLst>
        <pc:spChg chg="mod">
          <ac:chgData name="Nicolas Delfosse" userId="d965f3d4-ea58-4afe-85b0-6f02e8cf3c22" providerId="ADAL" clId="{C1EF8280-3966-4681-AC4D-8D4580F2A6EE}" dt="2023-07-23T09:13:46.397" v="8780" actId="21"/>
          <ac:spMkLst>
            <pc:docMk/>
            <pc:sldMk cId="3913909623" sldId="313"/>
            <ac:spMk id="3" creationId="{BB6624F1-1CEB-6485-93A9-F24482A44B53}"/>
          </ac:spMkLst>
        </pc:spChg>
      </pc:sldChg>
      <pc:sldChg chg="modSp new del mod">
        <pc:chgData name="Nicolas Delfosse" userId="d965f3d4-ea58-4afe-85b0-6f02e8cf3c22" providerId="ADAL" clId="{C1EF8280-3966-4681-AC4D-8D4580F2A6EE}" dt="2023-07-23T16:31:43.436" v="9727" actId="47"/>
        <pc:sldMkLst>
          <pc:docMk/>
          <pc:sldMk cId="3689679232" sldId="314"/>
        </pc:sldMkLst>
        <pc:spChg chg="mod">
          <ac:chgData name="Nicolas Delfosse" userId="d965f3d4-ea58-4afe-85b0-6f02e8cf3c22" providerId="ADAL" clId="{C1EF8280-3966-4681-AC4D-8D4580F2A6EE}" dt="2023-07-23T09:20:00.760" v="9107" actId="20577"/>
          <ac:spMkLst>
            <pc:docMk/>
            <pc:sldMk cId="3689679232" sldId="314"/>
            <ac:spMk id="2" creationId="{F6BCCA97-3112-87C3-66E4-1B406022588D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2789732934" sldId="315"/>
        </pc:sldMkLst>
        <pc:spChg chg="mod">
          <ac:chgData name="Nicolas Delfosse" userId="d965f3d4-ea58-4afe-85b0-6f02e8cf3c22" providerId="ADAL" clId="{C1EF8280-3966-4681-AC4D-8D4580F2A6EE}" dt="2023-07-23T16:21:06.656" v="9317" actId="20577"/>
          <ac:spMkLst>
            <pc:docMk/>
            <pc:sldMk cId="2789732934" sldId="315"/>
            <ac:spMk id="2" creationId="{AB9DC7DE-2959-6EC5-0C11-72F9B7F82526}"/>
          </ac:spMkLst>
        </pc:spChg>
        <pc:spChg chg="mod">
          <ac:chgData name="Nicolas Delfosse" userId="d965f3d4-ea58-4afe-85b0-6f02e8cf3c22" providerId="ADAL" clId="{C1EF8280-3966-4681-AC4D-8D4580F2A6EE}" dt="2023-07-23T19:04:27.863" v="10746" actId="20577"/>
          <ac:spMkLst>
            <pc:docMk/>
            <pc:sldMk cId="2789732934" sldId="315"/>
            <ac:spMk id="3" creationId="{66B520E4-8E1F-78B6-48D9-02A2B68FCE73}"/>
          </ac:spMkLst>
        </pc:spChg>
      </pc:sldChg>
      <pc:sldChg chg="modSp new mod">
        <pc:chgData name="Nicolas Delfosse" userId="d965f3d4-ea58-4afe-85b0-6f02e8cf3c22" providerId="ADAL" clId="{C1EF8280-3966-4681-AC4D-8D4580F2A6EE}" dt="2023-07-23T16:28:07.514" v="9642" actId="20577"/>
        <pc:sldMkLst>
          <pc:docMk/>
          <pc:sldMk cId="2288966495" sldId="316"/>
        </pc:sldMkLst>
        <pc:spChg chg="mod">
          <ac:chgData name="Nicolas Delfosse" userId="d965f3d4-ea58-4afe-85b0-6f02e8cf3c22" providerId="ADAL" clId="{C1EF8280-3966-4681-AC4D-8D4580F2A6EE}" dt="2023-07-23T16:28:07.514" v="9642" actId="20577"/>
          <ac:spMkLst>
            <pc:docMk/>
            <pc:sldMk cId="2288966495" sldId="316"/>
            <ac:spMk id="2" creationId="{5C161B44-4BFF-7947-DBAB-410C993D2C00}"/>
          </ac:spMkLst>
        </pc:spChg>
      </pc:sldChg>
      <pc:sldChg chg="modSp add mod">
        <pc:chgData name="Nicolas Delfosse" userId="d965f3d4-ea58-4afe-85b0-6f02e8cf3c22" providerId="ADAL" clId="{C1EF8280-3966-4681-AC4D-8D4580F2A6EE}" dt="2023-07-23T16:28:33.416" v="9663" actId="20577"/>
        <pc:sldMkLst>
          <pc:docMk/>
          <pc:sldMk cId="2632867690" sldId="317"/>
        </pc:sldMkLst>
        <pc:spChg chg="mod">
          <ac:chgData name="Nicolas Delfosse" userId="d965f3d4-ea58-4afe-85b0-6f02e8cf3c22" providerId="ADAL" clId="{C1EF8280-3966-4681-AC4D-8D4580F2A6EE}" dt="2023-07-23T16:28:33.416" v="9663" actId="20577"/>
          <ac:spMkLst>
            <pc:docMk/>
            <pc:sldMk cId="2632867690" sldId="317"/>
            <ac:spMk id="2" creationId="{5C161B44-4BFF-7947-DBAB-410C993D2C00}"/>
          </ac:spMkLst>
        </pc:spChg>
      </pc:sldChg>
      <pc:sldChg chg="modSp add del mod">
        <pc:chgData name="Nicolas Delfosse" userId="d965f3d4-ea58-4afe-85b0-6f02e8cf3c22" providerId="ADAL" clId="{C1EF8280-3966-4681-AC4D-8D4580F2A6EE}" dt="2023-07-23T20:12:20.035" v="12256" actId="47"/>
        <pc:sldMkLst>
          <pc:docMk/>
          <pc:sldMk cId="3929646816" sldId="318"/>
        </pc:sldMkLst>
        <pc:spChg chg="mod">
          <ac:chgData name="Nicolas Delfosse" userId="d965f3d4-ea58-4afe-85b0-6f02e8cf3c22" providerId="ADAL" clId="{C1EF8280-3966-4681-AC4D-8D4580F2A6EE}" dt="2023-07-23T16:30:28.514" v="9692" actId="20577"/>
          <ac:spMkLst>
            <pc:docMk/>
            <pc:sldMk cId="3929646816" sldId="318"/>
            <ac:spMk id="2" creationId="{5C161B44-4BFF-7947-DBAB-410C993D2C00}"/>
          </ac:spMkLst>
        </pc:spChg>
      </pc:sldChg>
      <pc:sldChg chg="modSp add mod">
        <pc:chgData name="Nicolas Delfosse" userId="d965f3d4-ea58-4afe-85b0-6f02e8cf3c22" providerId="ADAL" clId="{C1EF8280-3966-4681-AC4D-8D4580F2A6EE}" dt="2023-07-24T10:11:34.118" v="22751" actId="20577"/>
        <pc:sldMkLst>
          <pc:docMk/>
          <pc:sldMk cId="3024326684" sldId="319"/>
        </pc:sldMkLst>
        <pc:spChg chg="mod">
          <ac:chgData name="Nicolas Delfosse" userId="d965f3d4-ea58-4afe-85b0-6f02e8cf3c22" providerId="ADAL" clId="{C1EF8280-3966-4681-AC4D-8D4580F2A6EE}" dt="2023-07-24T10:11:34.118" v="22751" actId="20577"/>
          <ac:spMkLst>
            <pc:docMk/>
            <pc:sldMk cId="3024326684" sldId="319"/>
            <ac:spMk id="2" creationId="{5C161B44-4BFF-7947-DBAB-410C993D2C00}"/>
          </ac:spMkLst>
        </pc:spChg>
      </pc:sldChg>
      <pc:sldChg chg="modSp add del mod">
        <pc:chgData name="Nicolas Delfosse" userId="d965f3d4-ea58-4afe-85b0-6f02e8cf3c22" providerId="ADAL" clId="{C1EF8280-3966-4681-AC4D-8D4580F2A6EE}" dt="2023-07-23T20:01:35.649" v="11572" actId="47"/>
        <pc:sldMkLst>
          <pc:docMk/>
          <pc:sldMk cId="3785694914" sldId="320"/>
        </pc:sldMkLst>
        <pc:spChg chg="mod">
          <ac:chgData name="Nicolas Delfosse" userId="d965f3d4-ea58-4afe-85b0-6f02e8cf3c22" providerId="ADAL" clId="{C1EF8280-3966-4681-AC4D-8D4580F2A6EE}" dt="2023-07-23T19:12:38.080" v="10833" actId="20577"/>
          <ac:spMkLst>
            <pc:docMk/>
            <pc:sldMk cId="3785694914" sldId="320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3T19:14:51.614" v="10866" actId="27636"/>
          <ac:spMkLst>
            <pc:docMk/>
            <pc:sldMk cId="3785694914" sldId="320"/>
            <ac:spMk id="3" creationId="{8046A8FB-AA12-F54E-029C-6520D662E85F}"/>
          </ac:spMkLst>
        </pc:spChg>
      </pc:sldChg>
      <pc:sldChg chg="modSp new del mod">
        <pc:chgData name="Nicolas Delfosse" userId="d965f3d4-ea58-4afe-85b0-6f02e8cf3c22" providerId="ADAL" clId="{C1EF8280-3966-4681-AC4D-8D4580F2A6EE}" dt="2023-07-23T19:10:46.136" v="10778" actId="47"/>
        <pc:sldMkLst>
          <pc:docMk/>
          <pc:sldMk cId="4197027331" sldId="320"/>
        </pc:sldMkLst>
        <pc:spChg chg="mod">
          <ac:chgData name="Nicolas Delfosse" userId="d965f3d4-ea58-4afe-85b0-6f02e8cf3c22" providerId="ADAL" clId="{C1EF8280-3966-4681-AC4D-8D4580F2A6EE}" dt="2023-07-23T16:33:23.090" v="9739" actId="20577"/>
          <ac:spMkLst>
            <pc:docMk/>
            <pc:sldMk cId="4197027331" sldId="320"/>
            <ac:spMk id="2" creationId="{EB31CBD7-EBA8-01F3-30EC-7B840B05FAD8}"/>
          </ac:spMkLst>
        </pc:spChg>
        <pc:spChg chg="mod">
          <ac:chgData name="Nicolas Delfosse" userId="d965f3d4-ea58-4afe-85b0-6f02e8cf3c22" providerId="ADAL" clId="{C1EF8280-3966-4681-AC4D-8D4580F2A6EE}" dt="2023-07-23T19:10:14.293" v="10756" actId="21"/>
          <ac:spMkLst>
            <pc:docMk/>
            <pc:sldMk cId="4197027331" sldId="320"/>
            <ac:spMk id="3" creationId="{CDF4FDF9-5ACA-206B-47C3-BF7F736D3290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7:51:52.550" v="19212" actId="47"/>
        <pc:sldMkLst>
          <pc:docMk/>
          <pc:sldMk cId="4277911114" sldId="321"/>
        </pc:sldMkLst>
        <pc:spChg chg="mod">
          <ac:chgData name="Nicolas Delfosse" userId="d965f3d4-ea58-4afe-85b0-6f02e8cf3c22" providerId="ADAL" clId="{C1EF8280-3966-4681-AC4D-8D4580F2A6EE}" dt="2023-07-23T19:16:40.345" v="10879" actId="20577"/>
          <ac:spMkLst>
            <pc:docMk/>
            <pc:sldMk cId="4277911114" sldId="321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4T00:34:54.751" v="15819" actId="5793"/>
          <ac:spMkLst>
            <pc:docMk/>
            <pc:sldMk cId="4277911114" sldId="321"/>
            <ac:spMk id="3" creationId="{8046A8FB-AA12-F54E-029C-6520D662E85F}"/>
          </ac:spMkLst>
        </pc:spChg>
      </pc:sldChg>
      <pc:sldChg chg="add del">
        <pc:chgData name="Nicolas Delfosse" userId="d965f3d4-ea58-4afe-85b0-6f02e8cf3c22" providerId="ADAL" clId="{C1EF8280-3966-4681-AC4D-8D4580F2A6EE}" dt="2023-07-23T19:17:56.607" v="10927"/>
        <pc:sldMkLst>
          <pc:docMk/>
          <pc:sldMk cId="1501001036" sldId="322"/>
        </pc:sldMkLst>
      </pc:sldChg>
      <pc:sldChg chg="new del">
        <pc:chgData name="Nicolas Delfosse" userId="d965f3d4-ea58-4afe-85b0-6f02e8cf3c22" providerId="ADAL" clId="{C1EF8280-3966-4681-AC4D-8D4580F2A6EE}" dt="2023-07-23T20:02:14.113" v="11583" actId="47"/>
        <pc:sldMkLst>
          <pc:docMk/>
          <pc:sldMk cId="3793690185" sldId="322"/>
        </pc:sldMkLst>
      </pc:sldChg>
      <pc:sldChg chg="addSp modSp add del mod">
        <pc:chgData name="Nicolas Delfosse" userId="d965f3d4-ea58-4afe-85b0-6f02e8cf3c22" providerId="ADAL" clId="{C1EF8280-3966-4681-AC4D-8D4580F2A6EE}" dt="2023-07-24T00:34:26.218" v="15767" actId="47"/>
        <pc:sldMkLst>
          <pc:docMk/>
          <pc:sldMk cId="95841814" sldId="323"/>
        </pc:sldMkLst>
        <pc:spChg chg="mod">
          <ac:chgData name="Nicolas Delfosse" userId="d965f3d4-ea58-4afe-85b0-6f02e8cf3c22" providerId="ADAL" clId="{C1EF8280-3966-4681-AC4D-8D4580F2A6EE}" dt="2023-07-23T19:20:04.379" v="10956" actId="20577"/>
          <ac:spMkLst>
            <pc:docMk/>
            <pc:sldMk cId="95841814" sldId="323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3T19:48:25.525" v="11328" actId="20577"/>
          <ac:spMkLst>
            <pc:docMk/>
            <pc:sldMk cId="95841814" sldId="323"/>
            <ac:spMk id="3" creationId="{F7FB83CE-EF45-3268-A177-EC888495BFB3}"/>
          </ac:spMkLst>
        </pc:spChg>
        <pc:spChg chg="add mod">
          <ac:chgData name="Nicolas Delfosse" userId="d965f3d4-ea58-4afe-85b0-6f02e8cf3c22" providerId="ADAL" clId="{C1EF8280-3966-4681-AC4D-8D4580F2A6EE}" dt="2023-07-23T20:01:17.525" v="11571" actId="20577"/>
          <ac:spMkLst>
            <pc:docMk/>
            <pc:sldMk cId="95841814" sldId="323"/>
            <ac:spMk id="4" creationId="{ED94F5EB-416B-BF99-628A-2A802A285D9F}"/>
          </ac:spMkLst>
        </pc:spChg>
      </pc:sldChg>
      <pc:sldChg chg="addSp delSp modSp add mod modAnim">
        <pc:chgData name="Nicolas Delfosse" userId="d965f3d4-ea58-4afe-85b0-6f02e8cf3c22" providerId="ADAL" clId="{C1EF8280-3966-4681-AC4D-8D4580F2A6EE}" dt="2023-07-25T05:28:35.924" v="26022" actId="20577"/>
        <pc:sldMkLst>
          <pc:docMk/>
          <pc:sldMk cId="1064643639" sldId="323"/>
        </pc:sldMkLst>
        <pc:spChg chg="mod">
          <ac:chgData name="Nicolas Delfosse" userId="d965f3d4-ea58-4afe-85b0-6f02e8cf3c22" providerId="ADAL" clId="{C1EF8280-3966-4681-AC4D-8D4580F2A6EE}" dt="2023-07-25T05:27:20.420" v="25896"/>
          <ac:spMkLst>
            <pc:docMk/>
            <pc:sldMk cId="1064643639" sldId="323"/>
            <ac:spMk id="3" creationId="{F7FB83CE-EF45-3268-A177-EC888495BFB3}"/>
          </ac:spMkLst>
        </pc:spChg>
        <pc:spChg chg="add del mod">
          <ac:chgData name="Nicolas Delfosse" userId="d965f3d4-ea58-4afe-85b0-6f02e8cf3c22" providerId="ADAL" clId="{C1EF8280-3966-4681-AC4D-8D4580F2A6EE}" dt="2023-07-24T15:25:42.806" v="23856" actId="478"/>
          <ac:spMkLst>
            <pc:docMk/>
            <pc:sldMk cId="1064643639" sldId="323"/>
            <ac:spMk id="4" creationId="{45F0622B-2BB4-D066-F749-F6901B489DC6}"/>
          </ac:spMkLst>
        </pc:spChg>
        <pc:spChg chg="del">
          <ac:chgData name="Nicolas Delfosse" userId="d965f3d4-ea58-4afe-85b0-6f02e8cf3c22" providerId="ADAL" clId="{C1EF8280-3966-4681-AC4D-8D4580F2A6EE}" dt="2023-07-24T10:34:18.169" v="23168" actId="478"/>
          <ac:spMkLst>
            <pc:docMk/>
            <pc:sldMk cId="1064643639" sldId="323"/>
            <ac:spMk id="4" creationId="{ED94F5EB-416B-BF99-628A-2A802A285D9F}"/>
          </ac:spMkLst>
        </pc:spChg>
        <pc:spChg chg="add del mod">
          <ac:chgData name="Nicolas Delfosse" userId="d965f3d4-ea58-4afe-85b0-6f02e8cf3c22" providerId="ADAL" clId="{C1EF8280-3966-4681-AC4D-8D4580F2A6EE}" dt="2023-07-25T05:27:12.116" v="25895" actId="478"/>
          <ac:spMkLst>
            <pc:docMk/>
            <pc:sldMk cId="1064643639" sldId="323"/>
            <ac:spMk id="5" creationId="{99D38DB8-C220-8C82-DFCA-01978E3F7EAC}"/>
          </ac:spMkLst>
        </pc:spChg>
        <pc:spChg chg="add mod">
          <ac:chgData name="Nicolas Delfosse" userId="d965f3d4-ea58-4afe-85b0-6f02e8cf3c22" providerId="ADAL" clId="{C1EF8280-3966-4681-AC4D-8D4580F2A6EE}" dt="2023-07-25T05:28:35.924" v="26022" actId="20577"/>
          <ac:spMkLst>
            <pc:docMk/>
            <pc:sldMk cId="1064643639" sldId="323"/>
            <ac:spMk id="7" creationId="{6F97D4D9-E10D-717F-307E-E100774356D9}"/>
          </ac:spMkLst>
        </pc:spChg>
      </pc:sldChg>
      <pc:sldChg chg="modSp 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2868961979" sldId="323"/>
        </pc:sldMkLst>
        <pc:spChg chg="mod">
          <ac:chgData name="Nicolas Delfosse" userId="d965f3d4-ea58-4afe-85b0-6f02e8cf3c22" providerId="ADAL" clId="{C1EF8280-3966-4681-AC4D-8D4580F2A6EE}" dt="2023-07-24T00:36:47.691" v="15937" actId="20577"/>
          <ac:spMkLst>
            <pc:docMk/>
            <pc:sldMk cId="2868961979" sldId="323"/>
            <ac:spMk id="3" creationId="{F7FB83CE-EF45-3268-A177-EC888495BFB3}"/>
          </ac:spMkLst>
        </pc:spChg>
      </pc:sldChg>
      <pc:sldChg chg="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307930151" sldId="324"/>
        </pc:sldMkLst>
      </pc:sldChg>
      <pc:sldChg chg="modSp add del mod">
        <pc:chgData name="Nicolas Delfosse" userId="d965f3d4-ea58-4afe-85b0-6f02e8cf3c22" providerId="ADAL" clId="{C1EF8280-3966-4681-AC4D-8D4580F2A6EE}" dt="2023-07-24T00:34:26.218" v="15767" actId="47"/>
        <pc:sldMkLst>
          <pc:docMk/>
          <pc:sldMk cId="2963472428" sldId="324"/>
        </pc:sldMkLst>
        <pc:spChg chg="mod">
          <ac:chgData name="Nicolas Delfosse" userId="d965f3d4-ea58-4afe-85b0-6f02e8cf3c22" providerId="ADAL" clId="{C1EF8280-3966-4681-AC4D-8D4580F2A6EE}" dt="2023-07-23T19:21:20.171" v="10988" actId="20577"/>
          <ac:spMkLst>
            <pc:docMk/>
            <pc:sldMk cId="2963472428" sldId="324"/>
            <ac:spMk id="2" creationId="{AB9DC7DE-2959-6EC5-0C11-72F9B7F82526}"/>
          </ac:spMkLst>
        </pc:spChg>
        <pc:spChg chg="mod">
          <ac:chgData name="Nicolas Delfosse" userId="d965f3d4-ea58-4afe-85b0-6f02e8cf3c22" providerId="ADAL" clId="{C1EF8280-3966-4681-AC4D-8D4580F2A6EE}" dt="2023-07-23T19:39:15.522" v="11170" actId="20577"/>
          <ac:spMkLst>
            <pc:docMk/>
            <pc:sldMk cId="2963472428" sldId="324"/>
            <ac:spMk id="3" creationId="{66B520E4-8E1F-78B6-48D9-02A2B68FCE73}"/>
          </ac:spMkLst>
        </pc:spChg>
      </pc:sldChg>
      <pc:sldChg chg="add modAnim">
        <pc:chgData name="Nicolas Delfosse" userId="d965f3d4-ea58-4afe-85b0-6f02e8cf3c22" providerId="ADAL" clId="{C1EF8280-3966-4681-AC4D-8D4580F2A6EE}" dt="2023-07-24T10:34:22.202" v="23169"/>
        <pc:sldMkLst>
          <pc:docMk/>
          <pc:sldMk cId="3998850483" sldId="324"/>
        </pc:sldMkLst>
      </pc:sldChg>
      <pc:sldChg chg="modSp add mod modAnim">
        <pc:chgData name="Nicolas Delfosse" userId="d965f3d4-ea58-4afe-85b0-6f02e8cf3c22" providerId="ADAL" clId="{C1EF8280-3966-4681-AC4D-8D4580F2A6EE}" dt="2023-07-24T16:06:20.086" v="24398" actId="27636"/>
        <pc:sldMkLst>
          <pc:docMk/>
          <pc:sldMk cId="1113743829" sldId="325"/>
        </pc:sldMkLst>
        <pc:spChg chg="mod">
          <ac:chgData name="Nicolas Delfosse" userId="d965f3d4-ea58-4afe-85b0-6f02e8cf3c22" providerId="ADAL" clId="{C1EF8280-3966-4681-AC4D-8D4580F2A6EE}" dt="2023-07-24T16:06:20.086" v="24398" actId="27636"/>
          <ac:spMkLst>
            <pc:docMk/>
            <pc:sldMk cId="1113743829" sldId="325"/>
            <ac:spMk id="3" creationId="{2F214C90-96B7-A3CF-F5F6-BD69A8609AED}"/>
          </ac:spMkLst>
        </pc:spChg>
      </pc:sldChg>
      <pc:sldChg chg="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1333334859" sldId="325"/>
        </pc:sldMkLst>
      </pc:sldChg>
      <pc:sldChg chg="modSp add del mod">
        <pc:chgData name="Nicolas Delfosse" userId="d965f3d4-ea58-4afe-85b0-6f02e8cf3c22" providerId="ADAL" clId="{C1EF8280-3966-4681-AC4D-8D4580F2A6EE}" dt="2023-07-24T00:34:26.218" v="15767" actId="47"/>
        <pc:sldMkLst>
          <pc:docMk/>
          <pc:sldMk cId="3702984917" sldId="325"/>
        </pc:sldMkLst>
        <pc:spChg chg="mod">
          <ac:chgData name="Nicolas Delfosse" userId="d965f3d4-ea58-4afe-85b0-6f02e8cf3c22" providerId="ADAL" clId="{C1EF8280-3966-4681-AC4D-8D4580F2A6EE}" dt="2023-07-23T20:02:07.233" v="11582" actId="20577"/>
          <ac:spMkLst>
            <pc:docMk/>
            <pc:sldMk cId="3702984917" sldId="325"/>
            <ac:spMk id="2" creationId="{36542268-4497-0578-43EF-A8B62F4E113A}"/>
          </ac:spMkLst>
        </pc:spChg>
        <pc:spChg chg="mod">
          <ac:chgData name="Nicolas Delfosse" userId="d965f3d4-ea58-4afe-85b0-6f02e8cf3c22" providerId="ADAL" clId="{C1EF8280-3966-4681-AC4D-8D4580F2A6EE}" dt="2023-07-23T20:00:04.027" v="11561" actId="207"/>
          <ac:spMkLst>
            <pc:docMk/>
            <pc:sldMk cId="3702984917" sldId="325"/>
            <ac:spMk id="3" creationId="{2F214C90-96B7-A3CF-F5F6-BD69A8609AED}"/>
          </ac:spMkLst>
        </pc:spChg>
      </pc:sldChg>
      <pc:sldChg chg="modSp add mod">
        <pc:chgData name="Nicolas Delfosse" userId="d965f3d4-ea58-4afe-85b0-6f02e8cf3c22" providerId="ADAL" clId="{C1EF8280-3966-4681-AC4D-8D4580F2A6EE}" dt="2023-07-23T22:14:07.126" v="12601" actId="20577"/>
        <pc:sldMkLst>
          <pc:docMk/>
          <pc:sldMk cId="1263449180" sldId="326"/>
        </pc:sldMkLst>
        <pc:spChg chg="mod">
          <ac:chgData name="Nicolas Delfosse" userId="d965f3d4-ea58-4afe-85b0-6f02e8cf3c22" providerId="ADAL" clId="{C1EF8280-3966-4681-AC4D-8D4580F2A6EE}" dt="2023-07-23T22:14:07.126" v="12601" actId="20577"/>
          <ac:spMkLst>
            <pc:docMk/>
            <pc:sldMk cId="1263449180" sldId="326"/>
            <ac:spMk id="2" creationId="{5C161B44-4BFF-7947-DBAB-410C993D2C00}"/>
          </ac:spMkLst>
        </pc:spChg>
      </pc:sldChg>
      <pc:sldChg chg="addSp modSp add mod delAnim modAnim">
        <pc:chgData name="Nicolas Delfosse" userId="d965f3d4-ea58-4afe-85b0-6f02e8cf3c22" providerId="ADAL" clId="{C1EF8280-3966-4681-AC4D-8D4580F2A6EE}" dt="2023-07-24T10:48:34.564" v="23668"/>
        <pc:sldMkLst>
          <pc:docMk/>
          <pc:sldMk cId="570871396" sldId="327"/>
        </pc:sldMkLst>
        <pc:spChg chg="mod">
          <ac:chgData name="Nicolas Delfosse" userId="d965f3d4-ea58-4afe-85b0-6f02e8cf3c22" providerId="ADAL" clId="{C1EF8280-3966-4681-AC4D-8D4580F2A6EE}" dt="2023-07-24T10:37:14.688" v="23200" actId="20577"/>
          <ac:spMkLst>
            <pc:docMk/>
            <pc:sldMk cId="570871396" sldId="327"/>
            <ac:spMk id="3" creationId="{6876285F-06F1-D479-602B-A6036B179F4A}"/>
          </ac:spMkLst>
        </pc:spChg>
        <pc:spChg chg="add mod">
          <ac:chgData name="Nicolas Delfosse" userId="d965f3d4-ea58-4afe-85b0-6f02e8cf3c22" providerId="ADAL" clId="{C1EF8280-3966-4681-AC4D-8D4580F2A6EE}" dt="2023-07-23T22:17:09.536" v="12713" actId="1076"/>
          <ac:spMkLst>
            <pc:docMk/>
            <pc:sldMk cId="570871396" sldId="327"/>
            <ac:spMk id="4" creationId="{5DB4C340-FABE-BDA9-9DEC-F76D37C5901F}"/>
          </ac:spMkLst>
        </pc:spChg>
        <pc:spChg chg="mod">
          <ac:chgData name="Nicolas Delfosse" userId="d965f3d4-ea58-4afe-85b0-6f02e8cf3c22" providerId="ADAL" clId="{C1EF8280-3966-4681-AC4D-8D4580F2A6EE}" dt="2023-07-23T22:25:47.525" v="12771" actId="207"/>
          <ac:spMkLst>
            <pc:docMk/>
            <pc:sldMk cId="570871396" sldId="327"/>
            <ac:spMk id="6" creationId="{05A9D573-E593-00D9-B7BF-9F3A2D17B020}"/>
          </ac:spMkLst>
        </pc:spChg>
        <pc:spChg chg="add mod">
          <ac:chgData name="Nicolas Delfosse" userId="d965f3d4-ea58-4afe-85b0-6f02e8cf3c22" providerId="ADAL" clId="{C1EF8280-3966-4681-AC4D-8D4580F2A6EE}" dt="2023-07-23T22:17:25.971" v="12718" actId="1076"/>
          <ac:spMkLst>
            <pc:docMk/>
            <pc:sldMk cId="570871396" sldId="327"/>
            <ac:spMk id="52" creationId="{7B2BB6DA-215A-53B8-EEAD-CE683290EA86}"/>
          </ac:spMkLst>
        </pc:spChg>
        <pc:spChg chg="add mod">
          <ac:chgData name="Nicolas Delfosse" userId="d965f3d4-ea58-4afe-85b0-6f02e8cf3c22" providerId="ADAL" clId="{C1EF8280-3966-4681-AC4D-8D4580F2A6EE}" dt="2023-07-23T22:17:20.840" v="12717" actId="1076"/>
          <ac:spMkLst>
            <pc:docMk/>
            <pc:sldMk cId="570871396" sldId="327"/>
            <ac:spMk id="53" creationId="{FB3DE6DB-B7D9-4387-9C40-2A3F268EF2D2}"/>
          </ac:spMkLst>
        </pc:spChg>
        <pc:spChg chg="add mod">
          <ac:chgData name="Nicolas Delfosse" userId="d965f3d4-ea58-4afe-85b0-6f02e8cf3c22" providerId="ADAL" clId="{C1EF8280-3966-4681-AC4D-8D4580F2A6EE}" dt="2023-07-23T22:17:36.169" v="12720" actId="1076"/>
          <ac:spMkLst>
            <pc:docMk/>
            <pc:sldMk cId="570871396" sldId="327"/>
            <ac:spMk id="54" creationId="{560F35C3-E892-CA0F-E283-4D3F27F8A806}"/>
          </ac:spMkLst>
        </pc:spChg>
        <pc:spChg chg="add mod">
          <ac:chgData name="Nicolas Delfosse" userId="d965f3d4-ea58-4afe-85b0-6f02e8cf3c22" providerId="ADAL" clId="{C1EF8280-3966-4681-AC4D-8D4580F2A6EE}" dt="2023-07-23T22:26:29.955" v="12779" actId="1076"/>
          <ac:spMkLst>
            <pc:docMk/>
            <pc:sldMk cId="570871396" sldId="327"/>
            <ac:spMk id="55" creationId="{AB41C482-327B-C44A-E77B-AB0639DE83C1}"/>
          </ac:spMkLst>
        </pc:spChg>
        <pc:spChg chg="add mod">
          <ac:chgData name="Nicolas Delfosse" userId="d965f3d4-ea58-4afe-85b0-6f02e8cf3c22" providerId="ADAL" clId="{C1EF8280-3966-4681-AC4D-8D4580F2A6EE}" dt="2023-07-23T22:17:36.169" v="12720" actId="1076"/>
          <ac:spMkLst>
            <pc:docMk/>
            <pc:sldMk cId="570871396" sldId="327"/>
            <ac:spMk id="56" creationId="{60313CC8-97C3-5A86-F551-AFCE4845CB9F}"/>
          </ac:spMkLst>
        </pc:spChg>
        <pc:spChg chg="add mod">
          <ac:chgData name="Nicolas Delfosse" userId="d965f3d4-ea58-4afe-85b0-6f02e8cf3c22" providerId="ADAL" clId="{C1EF8280-3966-4681-AC4D-8D4580F2A6EE}" dt="2023-07-23T22:17:45.520" v="12722" actId="1076"/>
          <ac:spMkLst>
            <pc:docMk/>
            <pc:sldMk cId="570871396" sldId="327"/>
            <ac:spMk id="57" creationId="{FE7102F5-DF7E-C7D1-A8E7-7071E5FE76A8}"/>
          </ac:spMkLst>
        </pc:spChg>
        <pc:spChg chg="add mod">
          <ac:chgData name="Nicolas Delfosse" userId="d965f3d4-ea58-4afe-85b0-6f02e8cf3c22" providerId="ADAL" clId="{C1EF8280-3966-4681-AC4D-8D4580F2A6EE}" dt="2023-07-23T22:17:45.520" v="12722" actId="1076"/>
          <ac:spMkLst>
            <pc:docMk/>
            <pc:sldMk cId="570871396" sldId="327"/>
            <ac:spMk id="58" creationId="{B8193377-4085-1314-F6BD-0A9BCB3682DB}"/>
          </ac:spMkLst>
        </pc:spChg>
        <pc:spChg chg="add mod">
          <ac:chgData name="Nicolas Delfosse" userId="d965f3d4-ea58-4afe-85b0-6f02e8cf3c22" providerId="ADAL" clId="{C1EF8280-3966-4681-AC4D-8D4580F2A6EE}" dt="2023-07-23T22:17:45.520" v="12722" actId="1076"/>
          <ac:spMkLst>
            <pc:docMk/>
            <pc:sldMk cId="570871396" sldId="327"/>
            <ac:spMk id="59" creationId="{BE9234CB-058D-2C45-8F59-9C2B8BA9B9A6}"/>
          </ac:spMkLst>
        </pc:spChg>
        <pc:spChg chg="add mod">
          <ac:chgData name="Nicolas Delfosse" userId="d965f3d4-ea58-4afe-85b0-6f02e8cf3c22" providerId="ADAL" clId="{C1EF8280-3966-4681-AC4D-8D4580F2A6EE}" dt="2023-07-23T22:17:57.812" v="12724" actId="1076"/>
          <ac:spMkLst>
            <pc:docMk/>
            <pc:sldMk cId="570871396" sldId="327"/>
            <ac:spMk id="60" creationId="{1C1344FE-7B07-0A26-04CB-5421B3B5DEF1}"/>
          </ac:spMkLst>
        </pc:spChg>
        <pc:spChg chg="add mod">
          <ac:chgData name="Nicolas Delfosse" userId="d965f3d4-ea58-4afe-85b0-6f02e8cf3c22" providerId="ADAL" clId="{C1EF8280-3966-4681-AC4D-8D4580F2A6EE}" dt="2023-07-23T22:17:57.812" v="12724" actId="1076"/>
          <ac:spMkLst>
            <pc:docMk/>
            <pc:sldMk cId="570871396" sldId="327"/>
            <ac:spMk id="61" creationId="{1D2608F2-408E-DF41-8E87-94E40FC2A9F9}"/>
          </ac:spMkLst>
        </pc:spChg>
        <pc:spChg chg="add mod">
          <ac:chgData name="Nicolas Delfosse" userId="d965f3d4-ea58-4afe-85b0-6f02e8cf3c22" providerId="ADAL" clId="{C1EF8280-3966-4681-AC4D-8D4580F2A6EE}" dt="2023-07-23T22:17:57.812" v="12724" actId="1076"/>
          <ac:spMkLst>
            <pc:docMk/>
            <pc:sldMk cId="570871396" sldId="327"/>
            <ac:spMk id="62" creationId="{112196DD-AC63-072B-47CF-103D70DB38A5}"/>
          </ac:spMkLst>
        </pc:spChg>
        <pc:spChg chg="add mod">
          <ac:chgData name="Nicolas Delfosse" userId="d965f3d4-ea58-4afe-85b0-6f02e8cf3c22" providerId="ADAL" clId="{C1EF8280-3966-4681-AC4D-8D4580F2A6EE}" dt="2023-07-23T22:18:03.679" v="12726" actId="1076"/>
          <ac:spMkLst>
            <pc:docMk/>
            <pc:sldMk cId="570871396" sldId="327"/>
            <ac:spMk id="63" creationId="{238C02C2-6F5A-88DE-4812-ABAC93BCD225}"/>
          </ac:spMkLst>
        </pc:spChg>
        <pc:spChg chg="add mod">
          <ac:chgData name="Nicolas Delfosse" userId="d965f3d4-ea58-4afe-85b0-6f02e8cf3c22" providerId="ADAL" clId="{C1EF8280-3966-4681-AC4D-8D4580F2A6EE}" dt="2023-07-23T22:18:03.679" v="12726" actId="1076"/>
          <ac:spMkLst>
            <pc:docMk/>
            <pc:sldMk cId="570871396" sldId="327"/>
            <ac:spMk id="64" creationId="{B1E84A7E-047F-2557-E37D-41B973D940A2}"/>
          </ac:spMkLst>
        </pc:spChg>
        <pc:spChg chg="add mod">
          <ac:chgData name="Nicolas Delfosse" userId="d965f3d4-ea58-4afe-85b0-6f02e8cf3c22" providerId="ADAL" clId="{C1EF8280-3966-4681-AC4D-8D4580F2A6EE}" dt="2023-07-23T22:18:03.679" v="12726" actId="1076"/>
          <ac:spMkLst>
            <pc:docMk/>
            <pc:sldMk cId="570871396" sldId="327"/>
            <ac:spMk id="65" creationId="{0CCED8D2-8D92-0FD0-0F5F-AB950D248708}"/>
          </ac:spMkLst>
        </pc:spChg>
        <pc:spChg chg="add mod">
          <ac:chgData name="Nicolas Delfosse" userId="d965f3d4-ea58-4afe-85b0-6f02e8cf3c22" providerId="ADAL" clId="{C1EF8280-3966-4681-AC4D-8D4580F2A6EE}" dt="2023-07-23T22:18:10.161" v="12728" actId="1076"/>
          <ac:spMkLst>
            <pc:docMk/>
            <pc:sldMk cId="570871396" sldId="327"/>
            <ac:spMk id="66" creationId="{B04595F7-91CE-DAC3-CD8D-48D4B3A99D6D}"/>
          </ac:spMkLst>
        </pc:spChg>
        <pc:spChg chg="add mod">
          <ac:chgData name="Nicolas Delfosse" userId="d965f3d4-ea58-4afe-85b0-6f02e8cf3c22" providerId="ADAL" clId="{C1EF8280-3966-4681-AC4D-8D4580F2A6EE}" dt="2023-07-23T22:18:10.161" v="12728" actId="1076"/>
          <ac:spMkLst>
            <pc:docMk/>
            <pc:sldMk cId="570871396" sldId="327"/>
            <ac:spMk id="67" creationId="{9D52AABC-EE7A-913C-DD52-0046B37EE76A}"/>
          </ac:spMkLst>
        </pc:spChg>
        <pc:spChg chg="add mod">
          <ac:chgData name="Nicolas Delfosse" userId="d965f3d4-ea58-4afe-85b0-6f02e8cf3c22" providerId="ADAL" clId="{C1EF8280-3966-4681-AC4D-8D4580F2A6EE}" dt="2023-07-23T22:18:10.161" v="12728" actId="1076"/>
          <ac:spMkLst>
            <pc:docMk/>
            <pc:sldMk cId="570871396" sldId="327"/>
            <ac:spMk id="68" creationId="{92496D8C-75BA-C8FF-BC8C-77D7C3DF9B98}"/>
          </ac:spMkLst>
        </pc:spChg>
        <pc:spChg chg="add mod">
          <ac:chgData name="Nicolas Delfosse" userId="d965f3d4-ea58-4afe-85b0-6f02e8cf3c22" providerId="ADAL" clId="{C1EF8280-3966-4681-AC4D-8D4580F2A6EE}" dt="2023-07-23T22:19:42.774" v="12745" actId="1076"/>
          <ac:spMkLst>
            <pc:docMk/>
            <pc:sldMk cId="570871396" sldId="327"/>
            <ac:spMk id="70" creationId="{63A4B778-1535-86ED-A460-EB023A70E318}"/>
          </ac:spMkLst>
        </pc:spChg>
        <pc:spChg chg="add mod">
          <ac:chgData name="Nicolas Delfosse" userId="d965f3d4-ea58-4afe-85b0-6f02e8cf3c22" providerId="ADAL" clId="{C1EF8280-3966-4681-AC4D-8D4580F2A6EE}" dt="2023-07-23T22:23:55.465" v="12750" actId="113"/>
          <ac:spMkLst>
            <pc:docMk/>
            <pc:sldMk cId="570871396" sldId="327"/>
            <ac:spMk id="71" creationId="{ECC0E9B1-BC3A-68EA-5E1C-A3DD98976522}"/>
          </ac:spMkLst>
        </pc:spChg>
        <pc:spChg chg="add mod">
          <ac:chgData name="Nicolas Delfosse" userId="d965f3d4-ea58-4afe-85b0-6f02e8cf3c22" providerId="ADAL" clId="{C1EF8280-3966-4681-AC4D-8D4580F2A6EE}" dt="2023-07-23T22:23:55.465" v="12750" actId="113"/>
          <ac:spMkLst>
            <pc:docMk/>
            <pc:sldMk cId="570871396" sldId="327"/>
            <ac:spMk id="72" creationId="{CAEC252F-56DD-1CAC-EC4F-3DB75D08CB41}"/>
          </ac:spMkLst>
        </pc:spChg>
        <pc:spChg chg="add mod">
          <ac:chgData name="Nicolas Delfosse" userId="d965f3d4-ea58-4afe-85b0-6f02e8cf3c22" providerId="ADAL" clId="{C1EF8280-3966-4681-AC4D-8D4580F2A6EE}" dt="2023-07-23T22:19:58.507" v="12747" actId="1076"/>
          <ac:spMkLst>
            <pc:docMk/>
            <pc:sldMk cId="570871396" sldId="327"/>
            <ac:spMk id="73" creationId="{50D109F4-A49F-DEAC-2AAB-DA7B42710184}"/>
          </ac:spMkLst>
        </pc:spChg>
        <pc:spChg chg="add mod">
          <ac:chgData name="Nicolas Delfosse" userId="d965f3d4-ea58-4afe-85b0-6f02e8cf3c22" providerId="ADAL" clId="{C1EF8280-3966-4681-AC4D-8D4580F2A6EE}" dt="2023-07-23T22:23:57.467" v="12751" actId="571"/>
          <ac:spMkLst>
            <pc:docMk/>
            <pc:sldMk cId="570871396" sldId="327"/>
            <ac:spMk id="74" creationId="{84B78DC5-46E0-D04A-AFB3-61350125AFD5}"/>
          </ac:spMkLst>
        </pc:spChg>
        <pc:spChg chg="add mod">
          <ac:chgData name="Nicolas Delfosse" userId="d965f3d4-ea58-4afe-85b0-6f02e8cf3c22" providerId="ADAL" clId="{C1EF8280-3966-4681-AC4D-8D4580F2A6EE}" dt="2023-07-23T22:23:57.467" v="12751" actId="571"/>
          <ac:spMkLst>
            <pc:docMk/>
            <pc:sldMk cId="570871396" sldId="327"/>
            <ac:spMk id="75" creationId="{97A214A0-E9CF-8394-D551-46B3CA79277D}"/>
          </ac:spMkLst>
        </pc:spChg>
        <pc:spChg chg="mod">
          <ac:chgData name="Nicolas Delfosse" userId="d965f3d4-ea58-4afe-85b0-6f02e8cf3c22" providerId="ADAL" clId="{C1EF8280-3966-4681-AC4D-8D4580F2A6EE}" dt="2023-07-23T22:54:34.381" v="13266" actId="207"/>
          <ac:spMkLst>
            <pc:docMk/>
            <pc:sldMk cId="570871396" sldId="327"/>
            <ac:spMk id="78" creationId="{A98EA212-1C52-39D0-2A8D-9B2163BDD6CC}"/>
          </ac:spMkLst>
        </pc:spChg>
        <pc:spChg chg="mod">
          <ac:chgData name="Nicolas Delfosse" userId="d965f3d4-ea58-4afe-85b0-6f02e8cf3c22" providerId="ADAL" clId="{C1EF8280-3966-4681-AC4D-8D4580F2A6EE}" dt="2023-07-23T22:54:34.381" v="13266" actId="207"/>
          <ac:spMkLst>
            <pc:docMk/>
            <pc:sldMk cId="570871396" sldId="327"/>
            <ac:spMk id="79" creationId="{915F092D-5F48-7234-656F-CD25FFF39F17}"/>
          </ac:spMkLst>
        </pc:spChg>
        <pc:spChg chg="mod">
          <ac:chgData name="Nicolas Delfosse" userId="d965f3d4-ea58-4afe-85b0-6f02e8cf3c22" providerId="ADAL" clId="{C1EF8280-3966-4681-AC4D-8D4580F2A6EE}" dt="2023-07-23T22:54:34.381" v="13266" actId="207"/>
          <ac:spMkLst>
            <pc:docMk/>
            <pc:sldMk cId="570871396" sldId="327"/>
            <ac:spMk id="80" creationId="{CEFBBDEC-2F20-191A-A2C9-239BE5986C9A}"/>
          </ac:spMkLst>
        </pc:spChg>
        <pc:spChg chg="mod">
          <ac:chgData name="Nicolas Delfosse" userId="d965f3d4-ea58-4afe-85b0-6f02e8cf3c22" providerId="ADAL" clId="{C1EF8280-3966-4681-AC4D-8D4580F2A6EE}" dt="2023-07-24T10:36:07.237" v="23188" actId="1076"/>
          <ac:spMkLst>
            <pc:docMk/>
            <pc:sldMk cId="570871396" sldId="327"/>
            <ac:spMk id="81" creationId="{483E8AA2-EE0B-8626-AE96-AB84E2BE7CA6}"/>
          </ac:spMkLst>
        </pc:spChg>
        <pc:grpChg chg="mod">
          <ac:chgData name="Nicolas Delfosse" userId="d965f3d4-ea58-4afe-85b0-6f02e8cf3c22" providerId="ADAL" clId="{C1EF8280-3966-4681-AC4D-8D4580F2A6EE}" dt="2023-07-24T10:36:13.286" v="23190" actId="1076"/>
          <ac:grpSpMkLst>
            <pc:docMk/>
            <pc:sldMk cId="570871396" sldId="327"/>
            <ac:grpSpMk id="5" creationId="{2AC6E27B-72D9-7FA1-FB74-49CAFE138A6F}"/>
          </ac:grpSpMkLst>
        </pc:grpChg>
        <pc:grpChg chg="add">
          <ac:chgData name="Nicolas Delfosse" userId="d965f3d4-ea58-4afe-85b0-6f02e8cf3c22" providerId="ADAL" clId="{C1EF8280-3966-4681-AC4D-8D4580F2A6EE}" dt="2023-07-24T10:36:38.319" v="23192" actId="164"/>
          <ac:grpSpMkLst>
            <pc:docMk/>
            <pc:sldMk cId="570871396" sldId="327"/>
            <ac:grpSpMk id="69" creationId="{2A09DB47-D7FA-2041-436C-D4747E538BBA}"/>
          </ac:grpSpMkLst>
        </pc:grpChg>
        <pc:grpChg chg="add">
          <ac:chgData name="Nicolas Delfosse" userId="d965f3d4-ea58-4afe-85b0-6f02e8cf3c22" providerId="ADAL" clId="{C1EF8280-3966-4681-AC4D-8D4580F2A6EE}" dt="2023-07-24T10:48:16.808" v="23663" actId="164"/>
          <ac:grpSpMkLst>
            <pc:docMk/>
            <pc:sldMk cId="570871396" sldId="327"/>
            <ac:grpSpMk id="74" creationId="{76785808-83B6-AC03-58A1-91F5116FB28C}"/>
          </ac:grpSpMkLst>
        </pc:grpChg>
        <pc:grpChg chg="add mod">
          <ac:chgData name="Nicolas Delfosse" userId="d965f3d4-ea58-4afe-85b0-6f02e8cf3c22" providerId="ADAL" clId="{C1EF8280-3966-4681-AC4D-8D4580F2A6EE}" dt="2023-07-24T10:36:52.554" v="23194" actId="1076"/>
          <ac:grpSpMkLst>
            <pc:docMk/>
            <pc:sldMk cId="570871396" sldId="327"/>
            <ac:grpSpMk id="76" creationId="{A5C02E8C-3177-B6A6-9C46-2CE88D73A5E9}"/>
          </ac:grpSpMkLst>
        </pc:grpChg>
        <pc:grpChg chg="add mod">
          <ac:chgData name="Nicolas Delfosse" userId="d965f3d4-ea58-4afe-85b0-6f02e8cf3c22" providerId="ADAL" clId="{C1EF8280-3966-4681-AC4D-8D4580F2A6EE}" dt="2023-07-24T10:37:23.170" v="23201" actId="1076"/>
          <ac:grpSpMkLst>
            <pc:docMk/>
            <pc:sldMk cId="570871396" sldId="327"/>
            <ac:grpSpMk id="77" creationId="{E027C48F-1E66-444C-A3D7-5B3998810B59}"/>
          </ac:grpSpMkLst>
        </pc:grpChg>
        <pc:cxnChg chg="mod">
          <ac:chgData name="Nicolas Delfosse" userId="d965f3d4-ea58-4afe-85b0-6f02e8cf3c22" providerId="ADAL" clId="{C1EF8280-3966-4681-AC4D-8D4580F2A6EE}" dt="2023-07-23T22:16:02.886" v="12703" actId="1076"/>
          <ac:cxnSpMkLst>
            <pc:docMk/>
            <pc:sldMk cId="570871396" sldId="327"/>
            <ac:cxnSpMk id="7" creationId="{B5A462C1-05FF-BB82-7006-EC0E0DA5A007}"/>
          </ac:cxnSpMkLst>
        </pc:cxnChg>
        <pc:cxnChg chg="mod">
          <ac:chgData name="Nicolas Delfosse" userId="d965f3d4-ea58-4afe-85b0-6f02e8cf3c22" providerId="ADAL" clId="{C1EF8280-3966-4681-AC4D-8D4580F2A6EE}" dt="2023-07-23T22:16:08.744" v="12704" actId="1076"/>
          <ac:cxnSpMkLst>
            <pc:docMk/>
            <pc:sldMk cId="570871396" sldId="327"/>
            <ac:cxnSpMk id="8" creationId="{4A9315EC-02CF-2F3B-2CBC-1C8294A84A2C}"/>
          </ac:cxnSpMkLst>
        </pc:cxnChg>
      </pc:sldChg>
      <pc:sldChg chg="addSp delSp modSp new mod modAnim">
        <pc:chgData name="Nicolas Delfosse" userId="d965f3d4-ea58-4afe-85b0-6f02e8cf3c22" providerId="ADAL" clId="{C1EF8280-3966-4681-AC4D-8D4580F2A6EE}" dt="2023-07-24T01:45:51.233" v="16459"/>
        <pc:sldMkLst>
          <pc:docMk/>
          <pc:sldMk cId="2236544618" sldId="328"/>
        </pc:sldMkLst>
        <pc:spChg chg="mod">
          <ac:chgData name="Nicolas Delfosse" userId="d965f3d4-ea58-4afe-85b0-6f02e8cf3c22" providerId="ADAL" clId="{C1EF8280-3966-4681-AC4D-8D4580F2A6EE}" dt="2023-07-24T01:07:39.491" v="16449" actId="20577"/>
          <ac:spMkLst>
            <pc:docMk/>
            <pc:sldMk cId="2236544618" sldId="328"/>
            <ac:spMk id="2" creationId="{BAE689C3-C96D-3EFB-94CD-3EB24F5ADA71}"/>
          </ac:spMkLst>
        </pc:spChg>
        <pc:spChg chg="add del mod">
          <ac:chgData name="Nicolas Delfosse" userId="d965f3d4-ea58-4afe-85b0-6f02e8cf3c22" providerId="ADAL" clId="{C1EF8280-3966-4681-AC4D-8D4580F2A6EE}" dt="2023-07-23T22:58:52.217" v="13355" actId="27636"/>
          <ac:spMkLst>
            <pc:docMk/>
            <pc:sldMk cId="2236544618" sldId="328"/>
            <ac:spMk id="3" creationId="{D18E46E0-2404-A237-E2AD-ED5AA45CF7E1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" creationId="{A482D198-1764-C214-8130-119B282CD80C}"/>
          </ac:spMkLst>
        </pc:spChg>
        <pc:spChg chg="add del mod">
          <ac:chgData name="Nicolas Delfosse" userId="d965f3d4-ea58-4afe-85b0-6f02e8cf3c22" providerId="ADAL" clId="{C1EF8280-3966-4681-AC4D-8D4580F2A6EE}" dt="2023-07-23T22:45:30.645" v="13089"/>
          <ac:spMkLst>
            <pc:docMk/>
            <pc:sldMk cId="2236544618" sldId="328"/>
            <ac:spMk id="5" creationId="{01A5D7EC-8392-1F30-FEDD-32A819FAD4E2}"/>
          </ac:spMkLst>
        </pc:spChg>
        <pc:spChg chg="add del mod">
          <ac:chgData name="Nicolas Delfosse" userId="d965f3d4-ea58-4afe-85b0-6f02e8cf3c22" providerId="ADAL" clId="{C1EF8280-3966-4681-AC4D-8D4580F2A6EE}" dt="2023-07-23T22:45:29.776" v="13087"/>
          <ac:spMkLst>
            <pc:docMk/>
            <pc:sldMk cId="2236544618" sldId="328"/>
            <ac:spMk id="6" creationId="{AB4794AD-0549-DD3F-0961-6C4CC65BB689}"/>
          </ac:spMkLst>
        </pc:spChg>
        <pc:spChg chg="add del mod">
          <ac:chgData name="Nicolas Delfosse" userId="d965f3d4-ea58-4afe-85b0-6f02e8cf3c22" providerId="ADAL" clId="{C1EF8280-3966-4681-AC4D-8D4580F2A6EE}" dt="2023-07-23T22:45:28.311" v="13084"/>
          <ac:spMkLst>
            <pc:docMk/>
            <pc:sldMk cId="2236544618" sldId="328"/>
            <ac:spMk id="7" creationId="{273025E1-A0AD-9799-C09F-F7815F349104}"/>
          </ac:spMkLst>
        </pc:spChg>
        <pc:spChg chg="add del mod">
          <ac:chgData name="Nicolas Delfosse" userId="d965f3d4-ea58-4afe-85b0-6f02e8cf3c22" providerId="ADAL" clId="{C1EF8280-3966-4681-AC4D-8D4580F2A6EE}" dt="2023-07-23T22:45:28.311" v="13084"/>
          <ac:spMkLst>
            <pc:docMk/>
            <pc:sldMk cId="2236544618" sldId="328"/>
            <ac:spMk id="8" creationId="{0A456447-7769-6832-4B12-265904998025}"/>
          </ac:spMkLst>
        </pc:spChg>
        <pc:spChg chg="add del mod">
          <ac:chgData name="Nicolas Delfosse" userId="d965f3d4-ea58-4afe-85b0-6f02e8cf3c22" providerId="ADAL" clId="{C1EF8280-3966-4681-AC4D-8D4580F2A6EE}" dt="2023-07-23T22:45:28.311" v="13084"/>
          <ac:spMkLst>
            <pc:docMk/>
            <pc:sldMk cId="2236544618" sldId="328"/>
            <ac:spMk id="9" creationId="{7E368191-F872-9759-0F90-86A7B0E60C2D}"/>
          </ac:spMkLst>
        </pc:spChg>
        <pc:spChg chg="add del mod">
          <ac:chgData name="Nicolas Delfosse" userId="d965f3d4-ea58-4afe-85b0-6f02e8cf3c22" providerId="ADAL" clId="{C1EF8280-3966-4681-AC4D-8D4580F2A6EE}" dt="2023-07-23T22:45:27.002" v="13081"/>
          <ac:spMkLst>
            <pc:docMk/>
            <pc:sldMk cId="2236544618" sldId="328"/>
            <ac:spMk id="10" creationId="{AF122C53-3375-C840-262D-82175C530584}"/>
          </ac:spMkLst>
        </pc:spChg>
        <pc:spChg chg="add del mod">
          <ac:chgData name="Nicolas Delfosse" userId="d965f3d4-ea58-4afe-85b0-6f02e8cf3c22" providerId="ADAL" clId="{C1EF8280-3966-4681-AC4D-8D4580F2A6EE}" dt="2023-07-23T22:45:27.002" v="13081"/>
          <ac:spMkLst>
            <pc:docMk/>
            <pc:sldMk cId="2236544618" sldId="328"/>
            <ac:spMk id="11" creationId="{CEB215C0-496A-A1DC-CD0B-49C70E7DBD34}"/>
          </ac:spMkLst>
        </pc:spChg>
        <pc:spChg chg="add del mod">
          <ac:chgData name="Nicolas Delfosse" userId="d965f3d4-ea58-4afe-85b0-6f02e8cf3c22" providerId="ADAL" clId="{C1EF8280-3966-4681-AC4D-8D4580F2A6EE}" dt="2023-07-23T22:45:27.002" v="13081"/>
          <ac:spMkLst>
            <pc:docMk/>
            <pc:sldMk cId="2236544618" sldId="328"/>
            <ac:spMk id="12" creationId="{DED27610-2D86-2E82-C68D-0EAA4DB6820D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3" creationId="{007C0623-2DCA-CE6C-5C05-41B07DB679CD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4" creationId="{887E6688-531F-3EE0-EB9E-A739207161F0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5" creationId="{5408CAC1-51C8-ED63-9D12-B1E08B3A3FF3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6" creationId="{6B951439-B81D-AFD9-5FC5-E5E3CCBE7758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7" creationId="{1FC5CD63-1AC9-E4D0-7405-60D89720C6B6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8" creationId="{E358F8E4-E199-A6E8-A994-0B5CF25A0B78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9" creationId="{93F6E627-634D-1147-1797-2A7DFD4FC89E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20" creationId="{EFB4FBA2-14C9-628A-B501-0EF75723E432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21" creationId="{FBD26AA7-7A9A-4228-D4B2-D65CF5A740B2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2" creationId="{538428A8-D904-878F-CA71-4766A6B37530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3" creationId="{B234AFE8-D3F1-3DA2-F80F-2BBB02BD875D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4" creationId="{6F143490-90D6-7B74-BB3A-88F7C694EE10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5" creationId="{18F42C33-9D3F-B7F8-BA56-5DE511300E60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6" creationId="{30884820-A510-AD8E-1976-AC2C6C42A76A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7" creationId="{950B7421-707A-26BC-2184-C1D584D7E368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8" creationId="{18EFD6FD-AAC8-5545-A58C-449D52DE2332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9" creationId="{C86F9F83-9418-8EB2-93E9-545AFBE6D437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30" creationId="{DD1C19AB-96F5-2889-8D7F-D16521DB7695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1" creationId="{D4782344-F711-B53A-E46B-481FF4B5FCC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2" creationId="{46B654D7-60E4-23AA-FCBB-F2205E4DFBEC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3" creationId="{3A9C5F86-D3C0-FB5D-F474-F114E594867F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4" creationId="{2EBC6D27-15AC-030C-60D2-2BCFF61B9A98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5" creationId="{1517159B-7299-78F3-2054-B3F0596C396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6" creationId="{34B4160F-C935-A4EC-EEAF-C63B5003E598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7" creationId="{DC01B920-C371-C20E-808C-505FE380F19F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8" creationId="{D7ED66BC-812F-339A-B68D-E0B5817ADEAA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9" creationId="{1402CFB1-329F-0985-12A2-86C048AABC9D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0" creationId="{B80396E2-3450-6004-4DB4-1920B7BC512D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1" creationId="{76969391-3DEA-2DFF-B0A4-C8C77F5F2E9C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2" creationId="{A7DCFDC7-1344-2986-3BA0-FFBC71544887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3" creationId="{AB22FBC7-39BB-CB97-A84E-FC1CE719D047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4" creationId="{90A7AE23-395D-1B90-F4C8-B50C16477A09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5" creationId="{AB3F6BF9-9025-C7A4-8024-F87F041B3EFB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6" creationId="{4893DF76-6115-25DD-C764-CBAAC610F850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7" creationId="{1CE23F3E-3B88-F493-AD7B-8467005CC8CE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8" creationId="{194EE7A1-25E1-AEB2-1AA6-C03B64676AA8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9" creationId="{096290D6-0017-16EA-221E-AE6B0353A7C4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0" creationId="{EF2EA712-8C6A-51DD-963C-6E7612D0F72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1" creationId="{7E6312B3-EF4D-F59B-984B-E8E54B51A4BE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2" creationId="{6B70CF81-3004-11AB-1D28-D50A14B88ECC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3" creationId="{E779F3E0-A107-F6FF-DBA8-94EE5FC0FAA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4" creationId="{24A84F52-56ED-8359-DB00-30C424702434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5" creationId="{476F1F5A-A6C2-76C4-A45C-75E6199678A1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6" creationId="{5645112A-5394-6BB4-1C7C-E5E0922673B6}"/>
          </ac:spMkLst>
        </pc:spChg>
        <pc:spChg chg="add mod">
          <ac:chgData name="Nicolas Delfosse" userId="d965f3d4-ea58-4afe-85b0-6f02e8cf3c22" providerId="ADAL" clId="{C1EF8280-3966-4681-AC4D-8D4580F2A6EE}" dt="2023-07-23T22:54:46.783" v="13268" actId="207"/>
          <ac:spMkLst>
            <pc:docMk/>
            <pc:sldMk cId="2236544618" sldId="328"/>
            <ac:spMk id="57" creationId="{F2F0C29B-9250-5A9E-8CCA-CEFBB17EBA1B}"/>
          </ac:spMkLst>
        </pc:spChg>
        <pc:spChg chg="add del mod">
          <ac:chgData name="Nicolas Delfosse" userId="d965f3d4-ea58-4afe-85b0-6f02e8cf3c22" providerId="ADAL" clId="{C1EF8280-3966-4681-AC4D-8D4580F2A6EE}" dt="2023-07-23T22:49:03.295" v="13191" actId="478"/>
          <ac:spMkLst>
            <pc:docMk/>
            <pc:sldMk cId="2236544618" sldId="328"/>
            <ac:spMk id="58" creationId="{9B371AE4-EEFC-C6AF-39D0-F6217BF2BE55}"/>
          </ac:spMkLst>
        </pc:spChg>
        <pc:spChg chg="add mod">
          <ac:chgData name="Nicolas Delfosse" userId="d965f3d4-ea58-4afe-85b0-6f02e8cf3c22" providerId="ADAL" clId="{C1EF8280-3966-4681-AC4D-8D4580F2A6EE}" dt="2023-07-23T22:50:26.296" v="13209" actId="207"/>
          <ac:spMkLst>
            <pc:docMk/>
            <pc:sldMk cId="2236544618" sldId="328"/>
            <ac:spMk id="59" creationId="{799FB593-99F9-580C-79A0-612D04FDEDE6}"/>
          </ac:spMkLst>
        </pc:spChg>
        <pc:spChg chg="add mod">
          <ac:chgData name="Nicolas Delfosse" userId="d965f3d4-ea58-4afe-85b0-6f02e8cf3c22" providerId="ADAL" clId="{C1EF8280-3966-4681-AC4D-8D4580F2A6EE}" dt="2023-07-23T22:50:26.296" v="13209" actId="207"/>
          <ac:spMkLst>
            <pc:docMk/>
            <pc:sldMk cId="2236544618" sldId="328"/>
            <ac:spMk id="60" creationId="{A4EA4B75-786A-F8B9-CCD0-0E9E64CD68FE}"/>
          </ac:spMkLst>
        </pc:spChg>
        <pc:spChg chg="add mod">
          <ac:chgData name="Nicolas Delfosse" userId="d965f3d4-ea58-4afe-85b0-6f02e8cf3c22" providerId="ADAL" clId="{C1EF8280-3966-4681-AC4D-8D4580F2A6EE}" dt="2023-07-23T22:54:46.783" v="13268" actId="207"/>
          <ac:spMkLst>
            <pc:docMk/>
            <pc:sldMk cId="2236544618" sldId="328"/>
            <ac:spMk id="62" creationId="{A6225D62-60B3-124A-BE25-D57054882858}"/>
          </ac:spMkLst>
        </pc:spChg>
        <pc:spChg chg="add mod">
          <ac:chgData name="Nicolas Delfosse" userId="d965f3d4-ea58-4afe-85b0-6f02e8cf3c22" providerId="ADAL" clId="{C1EF8280-3966-4681-AC4D-8D4580F2A6EE}" dt="2023-07-23T22:52:13.051" v="13233" actId="207"/>
          <ac:spMkLst>
            <pc:docMk/>
            <pc:sldMk cId="2236544618" sldId="328"/>
            <ac:spMk id="63" creationId="{DAC76A60-2EAD-C79D-889C-8098DF16C47C}"/>
          </ac:spMkLst>
        </pc:spChg>
        <pc:spChg chg="add mod">
          <ac:chgData name="Nicolas Delfosse" userId="d965f3d4-ea58-4afe-85b0-6f02e8cf3c22" providerId="ADAL" clId="{C1EF8280-3966-4681-AC4D-8D4580F2A6EE}" dt="2023-07-23T22:52:13.051" v="13233" actId="207"/>
          <ac:spMkLst>
            <pc:docMk/>
            <pc:sldMk cId="2236544618" sldId="328"/>
            <ac:spMk id="64" creationId="{7D098555-39C7-11E3-F790-A80913597CEE}"/>
          </ac:spMkLst>
        </pc:spChg>
        <pc:spChg chg="add del mod">
          <ac:chgData name="Nicolas Delfosse" userId="d965f3d4-ea58-4afe-85b0-6f02e8cf3c22" providerId="ADAL" clId="{C1EF8280-3966-4681-AC4D-8D4580F2A6EE}" dt="2023-07-23T22:52:49.064" v="13244" actId="478"/>
          <ac:spMkLst>
            <pc:docMk/>
            <pc:sldMk cId="2236544618" sldId="328"/>
            <ac:spMk id="66" creationId="{6E927081-C82B-A045-976D-C18D9B2B811F}"/>
          </ac:spMkLst>
        </pc:spChg>
        <pc:spChg chg="add del mod">
          <ac:chgData name="Nicolas Delfosse" userId="d965f3d4-ea58-4afe-85b0-6f02e8cf3c22" providerId="ADAL" clId="{C1EF8280-3966-4681-AC4D-8D4580F2A6EE}" dt="2023-07-23T22:52:50.730" v="13245" actId="478"/>
          <ac:spMkLst>
            <pc:docMk/>
            <pc:sldMk cId="2236544618" sldId="328"/>
            <ac:spMk id="67" creationId="{76C60379-C43E-8700-ADB9-9901175A3774}"/>
          </ac:spMkLst>
        </pc:spChg>
        <pc:spChg chg="add del mod">
          <ac:chgData name="Nicolas Delfosse" userId="d965f3d4-ea58-4afe-85b0-6f02e8cf3c22" providerId="ADAL" clId="{C1EF8280-3966-4681-AC4D-8D4580F2A6EE}" dt="2023-07-23T22:52:48.497" v="13243" actId="478"/>
          <ac:spMkLst>
            <pc:docMk/>
            <pc:sldMk cId="2236544618" sldId="328"/>
            <ac:spMk id="68" creationId="{A1503328-9AEF-E305-F712-A18021DFEEE0}"/>
          </ac:spMkLst>
        </pc:spChg>
        <pc:spChg chg="add del mod">
          <ac:chgData name="Nicolas Delfosse" userId="d965f3d4-ea58-4afe-85b0-6f02e8cf3c22" providerId="ADAL" clId="{C1EF8280-3966-4681-AC4D-8D4580F2A6EE}" dt="2023-07-23T22:52:46.747" v="13242" actId="478"/>
          <ac:spMkLst>
            <pc:docMk/>
            <pc:sldMk cId="2236544618" sldId="328"/>
            <ac:spMk id="69" creationId="{8166A54E-99B0-AEFF-62D2-F2386045DC1D}"/>
          </ac:spMkLst>
        </pc:spChg>
        <pc:spChg chg="add mod">
          <ac:chgData name="Nicolas Delfosse" userId="d965f3d4-ea58-4afe-85b0-6f02e8cf3c22" providerId="ADAL" clId="{C1EF8280-3966-4681-AC4D-8D4580F2A6EE}" dt="2023-07-23T22:54:20.931" v="13265" actId="207"/>
          <ac:spMkLst>
            <pc:docMk/>
            <pc:sldMk cId="2236544618" sldId="328"/>
            <ac:spMk id="70" creationId="{90BB760D-3814-8279-3117-D48A1B545B2D}"/>
          </ac:spMkLst>
        </pc:spChg>
        <pc:grpChg chg="add mod">
          <ac:chgData name="Nicolas Delfosse" userId="d965f3d4-ea58-4afe-85b0-6f02e8cf3c22" providerId="ADAL" clId="{C1EF8280-3966-4681-AC4D-8D4580F2A6EE}" dt="2023-07-23T22:54:17.315" v="13263" actId="207"/>
          <ac:grpSpMkLst>
            <pc:docMk/>
            <pc:sldMk cId="2236544618" sldId="328"/>
            <ac:grpSpMk id="61" creationId="{FF5EA749-ABA2-9BA0-D0DC-678A0D2FF3C7}"/>
          </ac:grpSpMkLst>
        </pc:grpChg>
        <pc:grpChg chg="add">
          <ac:chgData name="Nicolas Delfosse" userId="d965f3d4-ea58-4afe-85b0-6f02e8cf3c22" providerId="ADAL" clId="{C1EF8280-3966-4681-AC4D-8D4580F2A6EE}" dt="2023-07-23T22:52:21.197" v="13234" actId="164"/>
          <ac:grpSpMkLst>
            <pc:docMk/>
            <pc:sldMk cId="2236544618" sldId="328"/>
            <ac:grpSpMk id="65" creationId="{0A336389-D859-68B6-4E66-1D4533758678}"/>
          </ac:grpSpMkLst>
        </pc:grpChg>
      </pc:sldChg>
      <pc:sldChg chg="addSp delSp modSp new mod delAnim modAnim">
        <pc:chgData name="Nicolas Delfosse" userId="d965f3d4-ea58-4afe-85b0-6f02e8cf3c22" providerId="ADAL" clId="{C1EF8280-3966-4681-AC4D-8D4580F2A6EE}" dt="2023-07-24T08:22:49.796" v="19294"/>
        <pc:sldMkLst>
          <pc:docMk/>
          <pc:sldMk cId="1162179010" sldId="329"/>
        </pc:sldMkLst>
        <pc:spChg chg="mod">
          <ac:chgData name="Nicolas Delfosse" userId="d965f3d4-ea58-4afe-85b0-6f02e8cf3c22" providerId="ADAL" clId="{C1EF8280-3966-4681-AC4D-8D4580F2A6EE}" dt="2023-07-23T22:56:38.251" v="13321" actId="20577"/>
          <ac:spMkLst>
            <pc:docMk/>
            <pc:sldMk cId="1162179010" sldId="329"/>
            <ac:spMk id="2" creationId="{B8AD82F8-6B18-AA5D-427D-5462BBACA910}"/>
          </ac:spMkLst>
        </pc:spChg>
        <pc:spChg chg="mod">
          <ac:chgData name="Nicolas Delfosse" userId="d965f3d4-ea58-4afe-85b0-6f02e8cf3c22" providerId="ADAL" clId="{C1EF8280-3966-4681-AC4D-8D4580F2A6EE}" dt="2023-07-24T08:22:34.051" v="19288" actId="20577"/>
          <ac:spMkLst>
            <pc:docMk/>
            <pc:sldMk cId="1162179010" sldId="329"/>
            <ac:spMk id="3" creationId="{AB78E73C-F609-4467-FE6E-33D67EBD9148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5" creationId="{DA7EDDEC-68A5-34EB-5A34-1406F540E5A5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6" creationId="{79E72D94-1CBE-516F-48BC-703D79884ADB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7" creationId="{6B76CE05-CDDA-9050-0969-B9C30E171F2D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8" creationId="{73B098E6-2C58-7212-A8CD-F6E478444BB7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10" creationId="{8F4D53A5-015B-DBBA-5629-BF1BF6DFB6C6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11" creationId="{FF1C3519-F7C0-3C4C-C45A-C7BD103EDEF8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12" creationId="{5FCFF30E-3457-F444-F5DF-7C71175B5230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4" creationId="{3854D0F3-7EAC-AB4C-A42F-7768D236F798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5" creationId="{624FEE77-053C-E4DF-5041-B999935ED3A1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6" creationId="{E917A77C-CA3B-C745-E89A-2EF63E0D568C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7" creationId="{9B4FD8AD-934F-DA1F-35A9-720479118761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8" creationId="{BDCC3A92-1F89-F129-FE95-FAD5E9153454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0" creationId="{A774F9F0-780F-EA80-C76E-730A023A16C0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1" creationId="{0D259CCF-C20E-FD95-167C-508D8A388E5B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2" creationId="{80FC3988-420F-B220-A0D4-E643D0D5E91D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3" creationId="{D8157E2E-A225-9AB5-E75E-CAC5CE54448C}"/>
          </ac:spMkLst>
        </pc:spChg>
        <pc:spChg chg="add mod">
          <ac:chgData name="Nicolas Delfosse" userId="d965f3d4-ea58-4afe-85b0-6f02e8cf3c22" providerId="ADAL" clId="{C1EF8280-3966-4681-AC4D-8D4580F2A6EE}" dt="2023-07-23T23:54:51.379" v="15101" actId="1076"/>
          <ac:spMkLst>
            <pc:docMk/>
            <pc:sldMk cId="1162179010" sldId="329"/>
            <ac:spMk id="24" creationId="{D3291BBF-D88D-B9BB-8B44-026BED45F043}"/>
          </ac:spMkLst>
        </pc:spChg>
        <pc:spChg chg="add mod">
          <ac:chgData name="Nicolas Delfosse" userId="d965f3d4-ea58-4afe-85b0-6f02e8cf3c22" providerId="ADAL" clId="{C1EF8280-3966-4681-AC4D-8D4580F2A6EE}" dt="2023-07-23T23:55:32.676" v="15108" actId="1076"/>
          <ac:spMkLst>
            <pc:docMk/>
            <pc:sldMk cId="1162179010" sldId="329"/>
            <ac:spMk id="25" creationId="{CFD6B96C-AF54-B844-EDBF-27AD4177CDA0}"/>
          </ac:spMkLst>
        </pc:spChg>
        <pc:spChg chg="mod">
          <ac:chgData name="Nicolas Delfosse" userId="d965f3d4-ea58-4afe-85b0-6f02e8cf3c22" providerId="ADAL" clId="{C1EF8280-3966-4681-AC4D-8D4580F2A6EE}" dt="2023-07-23T23:55:42.479" v="15110"/>
          <ac:spMkLst>
            <pc:docMk/>
            <pc:sldMk cId="1162179010" sldId="329"/>
            <ac:spMk id="28" creationId="{5E898EE8-9CD1-53C5-5361-0210729E0987}"/>
          </ac:spMkLst>
        </pc:spChg>
        <pc:spChg chg="mod">
          <ac:chgData name="Nicolas Delfosse" userId="d965f3d4-ea58-4afe-85b0-6f02e8cf3c22" providerId="ADAL" clId="{C1EF8280-3966-4681-AC4D-8D4580F2A6EE}" dt="2023-07-23T23:55:42.479" v="15110"/>
          <ac:spMkLst>
            <pc:docMk/>
            <pc:sldMk cId="1162179010" sldId="329"/>
            <ac:spMk id="29" creationId="{69870FAF-4B2C-C10C-E499-8B57578E0A0E}"/>
          </ac:spMkLst>
        </pc:spChg>
        <pc:spChg chg="mod">
          <ac:chgData name="Nicolas Delfosse" userId="d965f3d4-ea58-4afe-85b0-6f02e8cf3c22" providerId="ADAL" clId="{C1EF8280-3966-4681-AC4D-8D4580F2A6EE}" dt="2023-07-23T23:55:48.011" v="15112"/>
          <ac:spMkLst>
            <pc:docMk/>
            <pc:sldMk cId="1162179010" sldId="329"/>
            <ac:spMk id="31" creationId="{12B0997B-7D95-085E-7A12-D88E6EBBE24C}"/>
          </ac:spMkLst>
        </pc:spChg>
        <pc:spChg chg="mod">
          <ac:chgData name="Nicolas Delfosse" userId="d965f3d4-ea58-4afe-85b0-6f02e8cf3c22" providerId="ADAL" clId="{C1EF8280-3966-4681-AC4D-8D4580F2A6EE}" dt="2023-07-23T23:55:48.011" v="15112"/>
          <ac:spMkLst>
            <pc:docMk/>
            <pc:sldMk cId="1162179010" sldId="329"/>
            <ac:spMk id="32" creationId="{6AB46FE1-6A03-B442-EF28-D38BF61A4FB0}"/>
          </ac:spMkLst>
        </pc:spChg>
        <pc:spChg chg="del mod topLvl">
          <ac:chgData name="Nicolas Delfosse" userId="d965f3d4-ea58-4afe-85b0-6f02e8cf3c22" providerId="ADAL" clId="{C1EF8280-3966-4681-AC4D-8D4580F2A6EE}" dt="2023-07-23T23:56:07.618" v="15116" actId="478"/>
          <ac:spMkLst>
            <pc:docMk/>
            <pc:sldMk cId="1162179010" sldId="329"/>
            <ac:spMk id="34" creationId="{A5387274-1E34-B2AC-47C1-B95F252870E9}"/>
          </ac:spMkLst>
        </pc:spChg>
        <pc:spChg chg="mod topLvl">
          <ac:chgData name="Nicolas Delfosse" userId="d965f3d4-ea58-4afe-85b0-6f02e8cf3c22" providerId="ADAL" clId="{C1EF8280-3966-4681-AC4D-8D4580F2A6EE}" dt="2023-07-23T23:56:07.618" v="15116" actId="478"/>
          <ac:spMkLst>
            <pc:docMk/>
            <pc:sldMk cId="1162179010" sldId="329"/>
            <ac:spMk id="35" creationId="{523651FF-2343-33B9-E7CF-C31E86251048}"/>
          </ac:spMkLst>
        </pc:spChg>
        <pc:spChg chg="add mod">
          <ac:chgData name="Nicolas Delfosse" userId="d965f3d4-ea58-4afe-85b0-6f02e8cf3c22" providerId="ADAL" clId="{C1EF8280-3966-4681-AC4D-8D4580F2A6EE}" dt="2023-07-23T23:56:15.946" v="15118" actId="1076"/>
          <ac:spMkLst>
            <pc:docMk/>
            <pc:sldMk cId="1162179010" sldId="329"/>
            <ac:spMk id="36" creationId="{A979B5C6-91E3-A339-E14A-4DAF8F7B34B8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39" creationId="{A96FBD9A-856F-15E0-1386-9891887909EC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0" creationId="{76FA24AF-DEF5-A965-C3ED-97B387518251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2" creationId="{89A64737-1A77-E3CF-BFAD-37939C3FAC2C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3" creationId="{84625E47-BF57-3A64-C095-34597FEE746C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5" creationId="{D0EC9916-5007-E38D-C6C1-9A74C73BBE57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6" creationId="{034D68C6-7D6E-C58D-7FBF-EC770DBB27D7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8" creationId="{CF0202EB-F8CF-D229-8164-7288DDC3B833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9" creationId="{0E8A25F6-8CD5-61B0-EB16-CE85EF3D2784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1" creationId="{097F6C6B-EE3F-7E06-2F6B-B0005B55736C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2" creationId="{68F2F307-2C53-0775-A730-6050247F9CBE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4" creationId="{7038B39D-B327-89DA-2664-2C0ECB9BC31D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5" creationId="{59C49FB6-FCA3-2F03-DA8E-32D07F655B9F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7" creationId="{D0B7739B-050F-9961-1E82-0678AD37600B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8" creationId="{E618A88A-9DA0-39F4-1B60-E1091747F768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60" creationId="{3944F645-3E59-B168-D4B1-A2FEAFDA19F9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61" creationId="{B16DF6A5-FC74-858A-25AE-DF5512F16458}"/>
          </ac:spMkLst>
        </pc:spChg>
        <pc:spChg chg="add mod">
          <ac:chgData name="Nicolas Delfosse" userId="d965f3d4-ea58-4afe-85b0-6f02e8cf3c22" providerId="ADAL" clId="{C1EF8280-3966-4681-AC4D-8D4580F2A6EE}" dt="2023-07-23T23:57:01.678" v="15125" actId="1076"/>
          <ac:spMkLst>
            <pc:docMk/>
            <pc:sldMk cId="1162179010" sldId="329"/>
            <ac:spMk id="62" creationId="{C5CAA1E0-3BAC-9FF3-B515-F79105EC7CB3}"/>
          </ac:spMkLst>
        </pc:spChg>
        <pc:spChg chg="add mod">
          <ac:chgData name="Nicolas Delfosse" userId="d965f3d4-ea58-4afe-85b0-6f02e8cf3c22" providerId="ADAL" clId="{C1EF8280-3966-4681-AC4D-8D4580F2A6EE}" dt="2023-07-23T23:57:21.528" v="15130" actId="1076"/>
          <ac:spMkLst>
            <pc:docMk/>
            <pc:sldMk cId="1162179010" sldId="329"/>
            <ac:spMk id="63" creationId="{E9E36361-D684-0C7D-CB37-0153231415AF}"/>
          </ac:spMkLst>
        </pc:spChg>
        <pc:spChg chg="mod">
          <ac:chgData name="Nicolas Delfosse" userId="d965f3d4-ea58-4afe-85b0-6f02e8cf3c22" providerId="ADAL" clId="{C1EF8280-3966-4681-AC4D-8D4580F2A6EE}" dt="2023-07-23T23:57:31.214" v="15132"/>
          <ac:spMkLst>
            <pc:docMk/>
            <pc:sldMk cId="1162179010" sldId="329"/>
            <ac:spMk id="66" creationId="{C9D52DDE-9C94-B13B-8FA1-99F4E75ECAEC}"/>
          </ac:spMkLst>
        </pc:spChg>
        <pc:spChg chg="mod">
          <ac:chgData name="Nicolas Delfosse" userId="d965f3d4-ea58-4afe-85b0-6f02e8cf3c22" providerId="ADAL" clId="{C1EF8280-3966-4681-AC4D-8D4580F2A6EE}" dt="2023-07-23T23:57:31.214" v="15132"/>
          <ac:spMkLst>
            <pc:docMk/>
            <pc:sldMk cId="1162179010" sldId="329"/>
            <ac:spMk id="67" creationId="{0D028A47-3422-9CF6-E448-5FFE8B54FF13}"/>
          </ac:spMkLst>
        </pc:spChg>
        <pc:spChg chg="del mod topLvl">
          <ac:chgData name="Nicolas Delfosse" userId="d965f3d4-ea58-4afe-85b0-6f02e8cf3c22" providerId="ADAL" clId="{C1EF8280-3966-4681-AC4D-8D4580F2A6EE}" dt="2023-07-23T23:57:58.183" v="15138" actId="478"/>
          <ac:spMkLst>
            <pc:docMk/>
            <pc:sldMk cId="1162179010" sldId="329"/>
            <ac:spMk id="69" creationId="{16E9AC8A-8039-91CF-6F1B-F1FBEC4D7DB4}"/>
          </ac:spMkLst>
        </pc:spChg>
        <pc:spChg chg="mod topLvl">
          <ac:chgData name="Nicolas Delfosse" userId="d965f3d4-ea58-4afe-85b0-6f02e8cf3c22" providerId="ADAL" clId="{C1EF8280-3966-4681-AC4D-8D4580F2A6EE}" dt="2023-07-23T23:57:58.183" v="15138" actId="478"/>
          <ac:spMkLst>
            <pc:docMk/>
            <pc:sldMk cId="1162179010" sldId="329"/>
            <ac:spMk id="70" creationId="{5218B6BB-C1FB-5D46-A126-6C74115C90E1}"/>
          </ac:spMkLst>
        </pc:spChg>
        <pc:spChg chg="add mod">
          <ac:chgData name="Nicolas Delfosse" userId="d965f3d4-ea58-4afe-85b0-6f02e8cf3c22" providerId="ADAL" clId="{C1EF8280-3966-4681-AC4D-8D4580F2A6EE}" dt="2023-07-23T23:58:09.395" v="15141" actId="1076"/>
          <ac:spMkLst>
            <pc:docMk/>
            <pc:sldMk cId="1162179010" sldId="329"/>
            <ac:spMk id="71" creationId="{EE19F8D6-B255-00FA-A9F2-529125FBBFCE}"/>
          </ac:spMkLst>
        </pc:spChg>
        <pc:spChg chg="mod">
          <ac:chgData name="Nicolas Delfosse" userId="d965f3d4-ea58-4afe-85b0-6f02e8cf3c22" providerId="ADAL" clId="{C1EF8280-3966-4681-AC4D-8D4580F2A6EE}" dt="2023-07-23T23:58:16.528" v="15143"/>
          <ac:spMkLst>
            <pc:docMk/>
            <pc:sldMk cId="1162179010" sldId="329"/>
            <ac:spMk id="74" creationId="{7ED75E20-141F-A012-304B-AC0C3BA7281C}"/>
          </ac:spMkLst>
        </pc:spChg>
        <pc:spChg chg="mod">
          <ac:chgData name="Nicolas Delfosse" userId="d965f3d4-ea58-4afe-85b0-6f02e8cf3c22" providerId="ADAL" clId="{C1EF8280-3966-4681-AC4D-8D4580F2A6EE}" dt="2023-07-23T23:58:16.528" v="15143"/>
          <ac:spMkLst>
            <pc:docMk/>
            <pc:sldMk cId="1162179010" sldId="329"/>
            <ac:spMk id="75" creationId="{3498D348-048E-A1ED-0768-74E87A8A170D}"/>
          </ac:spMkLst>
        </pc:spChg>
        <pc:spChg chg="mod">
          <ac:chgData name="Nicolas Delfosse" userId="d965f3d4-ea58-4afe-85b0-6f02e8cf3c22" providerId="ADAL" clId="{C1EF8280-3966-4681-AC4D-8D4580F2A6EE}" dt="2023-07-23T23:58:22.479" v="15145"/>
          <ac:spMkLst>
            <pc:docMk/>
            <pc:sldMk cId="1162179010" sldId="329"/>
            <ac:spMk id="77" creationId="{456B16DB-E69A-0796-809D-B506760342AD}"/>
          </ac:spMkLst>
        </pc:spChg>
        <pc:spChg chg="mod">
          <ac:chgData name="Nicolas Delfosse" userId="d965f3d4-ea58-4afe-85b0-6f02e8cf3c22" providerId="ADAL" clId="{C1EF8280-3966-4681-AC4D-8D4580F2A6EE}" dt="2023-07-23T23:58:22.479" v="15145"/>
          <ac:spMkLst>
            <pc:docMk/>
            <pc:sldMk cId="1162179010" sldId="329"/>
            <ac:spMk id="78" creationId="{6322AE27-96C3-3137-0D3F-1EB6EF167D38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0" creationId="{898D610C-B4E2-4AAF-CA4F-9397565EE60F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1" creationId="{A8FB6171-B204-D4B1-9DD9-0909E25DAE5C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3" creationId="{26AFC7FD-3FA9-F154-1364-C56BC49BE572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4" creationId="{55D1BAB1-5545-E50E-3C83-F11403D9CBE2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6" creationId="{862E7790-1B4E-A984-852C-EE5470E82CB5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7" creationId="{3EB6108D-759D-F771-1FF3-FD0F4970725F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9" creationId="{39FA92F9-6E6A-529F-EA82-C04FC10AF611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90" creationId="{962443B5-5F2A-E823-775D-3C67A3E0EA5A}"/>
          </ac:spMkLst>
        </pc:spChg>
        <pc:spChg chg="add mod">
          <ac:chgData name="Nicolas Delfosse" userId="d965f3d4-ea58-4afe-85b0-6f02e8cf3c22" providerId="ADAL" clId="{C1EF8280-3966-4681-AC4D-8D4580F2A6EE}" dt="2023-07-24T00:02:39.265" v="15365" actId="208"/>
          <ac:spMkLst>
            <pc:docMk/>
            <pc:sldMk cId="1162179010" sldId="329"/>
            <ac:spMk id="95" creationId="{AD4DF168-2ED8-9A31-16AB-26DB8E61BA51}"/>
          </ac:spMkLst>
        </pc:spChg>
        <pc:spChg chg="add mod">
          <ac:chgData name="Nicolas Delfosse" userId="d965f3d4-ea58-4afe-85b0-6f02e8cf3c22" providerId="ADAL" clId="{C1EF8280-3966-4681-AC4D-8D4580F2A6EE}" dt="2023-07-24T00:02:39.265" v="15365" actId="208"/>
          <ac:spMkLst>
            <pc:docMk/>
            <pc:sldMk cId="1162179010" sldId="329"/>
            <ac:spMk id="96" creationId="{F1CF4BB0-0919-A394-D53F-37EFBDAE93EE}"/>
          </ac:spMkLst>
        </pc:spChg>
        <pc:spChg chg="add mod">
          <ac:chgData name="Nicolas Delfosse" userId="d965f3d4-ea58-4afe-85b0-6f02e8cf3c22" providerId="ADAL" clId="{C1EF8280-3966-4681-AC4D-8D4580F2A6EE}" dt="2023-07-24T00:02:39.265" v="15365" actId="208"/>
          <ac:spMkLst>
            <pc:docMk/>
            <pc:sldMk cId="1162179010" sldId="329"/>
            <ac:spMk id="97" creationId="{B9443FBC-D4B3-8BA7-64DC-96DE02852DA4}"/>
          </ac:spMkLst>
        </pc:spChg>
        <pc:spChg chg="add mod">
          <ac:chgData name="Nicolas Delfosse" userId="d965f3d4-ea58-4afe-85b0-6f02e8cf3c22" providerId="ADAL" clId="{C1EF8280-3966-4681-AC4D-8D4580F2A6EE}" dt="2023-07-24T00:02:51.800" v="15370" actId="1076"/>
          <ac:spMkLst>
            <pc:docMk/>
            <pc:sldMk cId="1162179010" sldId="329"/>
            <ac:spMk id="99" creationId="{B874EFF0-E116-4202-4E11-07A0325ACD25}"/>
          </ac:spMkLst>
        </pc:spChg>
        <pc:spChg chg="add mod">
          <ac:chgData name="Nicolas Delfosse" userId="d965f3d4-ea58-4afe-85b0-6f02e8cf3c22" providerId="ADAL" clId="{C1EF8280-3966-4681-AC4D-8D4580F2A6EE}" dt="2023-07-24T00:03:06.850" v="15375" actId="1076"/>
          <ac:spMkLst>
            <pc:docMk/>
            <pc:sldMk cId="1162179010" sldId="329"/>
            <ac:spMk id="100" creationId="{33E2C6E4-1860-F428-580C-93950288D345}"/>
          </ac:spMkLst>
        </pc:spChg>
        <pc:spChg chg="add mod">
          <ac:chgData name="Nicolas Delfosse" userId="d965f3d4-ea58-4afe-85b0-6f02e8cf3c22" providerId="ADAL" clId="{C1EF8280-3966-4681-AC4D-8D4580F2A6EE}" dt="2023-07-24T00:03:03.677" v="15374" actId="1076"/>
          <ac:spMkLst>
            <pc:docMk/>
            <pc:sldMk cId="1162179010" sldId="329"/>
            <ac:spMk id="101" creationId="{04E612FA-CD08-FA5C-7E31-9E98D19E6DB0}"/>
          </ac:spMkLst>
        </pc:spChg>
        <pc:spChg chg="del mod">
          <ac:chgData name="Nicolas Delfosse" userId="d965f3d4-ea58-4afe-85b0-6f02e8cf3c22" providerId="ADAL" clId="{C1EF8280-3966-4681-AC4D-8D4580F2A6EE}" dt="2023-07-24T00:03:31.349" v="15383" actId="478"/>
          <ac:spMkLst>
            <pc:docMk/>
            <pc:sldMk cId="1162179010" sldId="329"/>
            <ac:spMk id="103" creationId="{D063617D-5103-D3F0-E27B-851EBE25C7B6}"/>
          </ac:spMkLst>
        </pc:spChg>
        <pc:spChg chg="del mod">
          <ac:chgData name="Nicolas Delfosse" userId="d965f3d4-ea58-4afe-85b0-6f02e8cf3c22" providerId="ADAL" clId="{C1EF8280-3966-4681-AC4D-8D4580F2A6EE}" dt="2023-07-24T00:03:25.501" v="15380" actId="478"/>
          <ac:spMkLst>
            <pc:docMk/>
            <pc:sldMk cId="1162179010" sldId="329"/>
            <ac:spMk id="104" creationId="{80540E72-3F33-4045-9425-2081BCBE3D52}"/>
          </ac:spMkLst>
        </pc:spChg>
        <pc:spChg chg="del mod">
          <ac:chgData name="Nicolas Delfosse" userId="d965f3d4-ea58-4afe-85b0-6f02e8cf3c22" providerId="ADAL" clId="{C1EF8280-3966-4681-AC4D-8D4580F2A6EE}" dt="2023-07-24T00:03:20.532" v="15378" actId="478"/>
          <ac:spMkLst>
            <pc:docMk/>
            <pc:sldMk cId="1162179010" sldId="329"/>
            <ac:spMk id="105" creationId="{2F8F3D4B-6491-5D9E-42F1-F143BA0BA2FE}"/>
          </ac:spMkLst>
        </pc:spChg>
        <pc:spChg chg="del mod">
          <ac:chgData name="Nicolas Delfosse" userId="d965f3d4-ea58-4afe-85b0-6f02e8cf3c22" providerId="ADAL" clId="{C1EF8280-3966-4681-AC4D-8D4580F2A6EE}" dt="2023-07-24T00:03:23.777" v="15379" actId="478"/>
          <ac:spMkLst>
            <pc:docMk/>
            <pc:sldMk cId="1162179010" sldId="329"/>
            <ac:spMk id="106" creationId="{FD87F9DE-99DF-DB83-1CAC-F9F4214C3C3B}"/>
          </ac:spMkLst>
        </pc:spChg>
        <pc:spChg chg="mod">
          <ac:chgData name="Nicolas Delfosse" userId="d965f3d4-ea58-4afe-85b0-6f02e8cf3c22" providerId="ADAL" clId="{C1EF8280-3966-4681-AC4D-8D4580F2A6EE}" dt="2023-07-24T00:03:45.016" v="15386" actId="208"/>
          <ac:spMkLst>
            <pc:docMk/>
            <pc:sldMk cId="1162179010" sldId="329"/>
            <ac:spMk id="108" creationId="{DAF001B4-50F0-DBDE-D562-F3DC352752B6}"/>
          </ac:spMkLst>
        </pc:spChg>
        <pc:spChg chg="mod">
          <ac:chgData name="Nicolas Delfosse" userId="d965f3d4-ea58-4afe-85b0-6f02e8cf3c22" providerId="ADAL" clId="{C1EF8280-3966-4681-AC4D-8D4580F2A6EE}" dt="2023-07-24T00:03:45.016" v="15386" actId="208"/>
          <ac:spMkLst>
            <pc:docMk/>
            <pc:sldMk cId="1162179010" sldId="329"/>
            <ac:spMk id="109" creationId="{6F3A9D39-4C07-0255-38B1-53B270A51257}"/>
          </ac:spMkLst>
        </pc:spChg>
        <pc:spChg chg="mod">
          <ac:chgData name="Nicolas Delfosse" userId="d965f3d4-ea58-4afe-85b0-6f02e8cf3c22" providerId="ADAL" clId="{C1EF8280-3966-4681-AC4D-8D4580F2A6EE}" dt="2023-07-24T00:03:45.016" v="15386" actId="208"/>
          <ac:spMkLst>
            <pc:docMk/>
            <pc:sldMk cId="1162179010" sldId="329"/>
            <ac:spMk id="110" creationId="{4EFCC398-57BF-DB57-4A67-C2B343E2AC9E}"/>
          </ac:spMkLst>
        </pc:spChg>
        <pc:spChg chg="add mod">
          <ac:chgData name="Nicolas Delfosse" userId="d965f3d4-ea58-4afe-85b0-6f02e8cf3c22" providerId="ADAL" clId="{C1EF8280-3966-4681-AC4D-8D4580F2A6EE}" dt="2023-07-24T00:04:48.470" v="15400" actId="1076"/>
          <ac:spMkLst>
            <pc:docMk/>
            <pc:sldMk cId="1162179010" sldId="329"/>
            <ac:spMk id="111" creationId="{17DBDBB7-EFC1-B3A6-60E2-2A7B4E6D283B}"/>
          </ac:spMkLst>
        </pc:spChg>
        <pc:spChg chg="add mod">
          <ac:chgData name="Nicolas Delfosse" userId="d965f3d4-ea58-4afe-85b0-6f02e8cf3c22" providerId="ADAL" clId="{C1EF8280-3966-4681-AC4D-8D4580F2A6EE}" dt="2023-07-24T00:04:37.283" v="15399" actId="1076"/>
          <ac:spMkLst>
            <pc:docMk/>
            <pc:sldMk cId="1162179010" sldId="329"/>
            <ac:spMk id="112" creationId="{9529A20F-ED48-4F82-655D-65DF2157A11D}"/>
          </ac:spMkLst>
        </pc:spChg>
        <pc:spChg chg="add mod">
          <ac:chgData name="Nicolas Delfosse" userId="d965f3d4-ea58-4afe-85b0-6f02e8cf3c22" providerId="ADAL" clId="{C1EF8280-3966-4681-AC4D-8D4580F2A6EE}" dt="2023-07-24T00:04:33.985" v="15398" actId="14100"/>
          <ac:spMkLst>
            <pc:docMk/>
            <pc:sldMk cId="1162179010" sldId="329"/>
            <ac:spMk id="113" creationId="{751D8FF5-8691-7B70-F075-6CC559CAC9C9}"/>
          </ac:spMkLst>
        </pc:spChg>
        <pc:spChg chg="add mod">
          <ac:chgData name="Nicolas Delfosse" userId="d965f3d4-ea58-4afe-85b0-6f02e8cf3c22" providerId="ADAL" clId="{C1EF8280-3966-4681-AC4D-8D4580F2A6EE}" dt="2023-07-24T00:04:53.016" v="15402" actId="1076"/>
          <ac:spMkLst>
            <pc:docMk/>
            <pc:sldMk cId="1162179010" sldId="329"/>
            <ac:spMk id="114" creationId="{C577381D-E811-DF00-237D-D63D4E1BF40B}"/>
          </ac:spMkLst>
        </pc:spChg>
        <pc:spChg chg="add mod">
          <ac:chgData name="Nicolas Delfosse" userId="d965f3d4-ea58-4afe-85b0-6f02e8cf3c22" providerId="ADAL" clId="{C1EF8280-3966-4681-AC4D-8D4580F2A6EE}" dt="2023-07-24T00:04:58.600" v="15404" actId="1076"/>
          <ac:spMkLst>
            <pc:docMk/>
            <pc:sldMk cId="1162179010" sldId="329"/>
            <ac:spMk id="115" creationId="{227561B1-3653-48CA-483A-30DFD8027CC3}"/>
          </ac:spMkLst>
        </pc:spChg>
        <pc:grpChg chg="add mod">
          <ac:chgData name="Nicolas Delfosse" userId="d965f3d4-ea58-4afe-85b0-6f02e8cf3c22" providerId="ADAL" clId="{C1EF8280-3966-4681-AC4D-8D4580F2A6EE}" dt="2023-07-23T22:56:59.883" v="13327" actId="1076"/>
          <ac:grpSpMkLst>
            <pc:docMk/>
            <pc:sldMk cId="1162179010" sldId="329"/>
            <ac:grpSpMk id="4" creationId="{F391271A-E603-65B9-4F54-4202904F41E1}"/>
          </ac:grpSpMkLst>
        </pc:grpChg>
        <pc:grpChg chg="mod">
          <ac:chgData name="Nicolas Delfosse" userId="d965f3d4-ea58-4afe-85b0-6f02e8cf3c22" providerId="ADAL" clId="{C1EF8280-3966-4681-AC4D-8D4580F2A6EE}" dt="2023-07-23T22:56:52.103" v="13325"/>
          <ac:grpSpMkLst>
            <pc:docMk/>
            <pc:sldMk cId="1162179010" sldId="329"/>
            <ac:grpSpMk id="9" creationId="{6D7BBED5-B4DF-0191-E6DD-B2DE7EDBFC63}"/>
          </ac:grpSpMkLst>
        </pc:grpChg>
        <pc:grpChg chg="add mod">
          <ac:chgData name="Nicolas Delfosse" userId="d965f3d4-ea58-4afe-85b0-6f02e8cf3c22" providerId="ADAL" clId="{C1EF8280-3966-4681-AC4D-8D4580F2A6EE}" dt="2023-07-23T22:57:11.901" v="13329" actId="1076"/>
          <ac:grpSpMkLst>
            <pc:docMk/>
            <pc:sldMk cId="1162179010" sldId="329"/>
            <ac:grpSpMk id="13" creationId="{6B50BCD7-D467-DEA8-2814-BBC99747E696}"/>
          </ac:grpSpMkLst>
        </pc:grpChg>
        <pc:grpChg chg="mod">
          <ac:chgData name="Nicolas Delfosse" userId="d965f3d4-ea58-4afe-85b0-6f02e8cf3c22" providerId="ADAL" clId="{C1EF8280-3966-4681-AC4D-8D4580F2A6EE}" dt="2023-07-23T22:57:05.143" v="13328"/>
          <ac:grpSpMkLst>
            <pc:docMk/>
            <pc:sldMk cId="1162179010" sldId="329"/>
            <ac:grpSpMk id="19" creationId="{C2336BA4-4F5E-BC40-B517-E953BE15FBC6}"/>
          </ac:grpSpMkLst>
        </pc:grpChg>
        <pc:grpChg chg="add">
          <ac:chgData name="Nicolas Delfosse" userId="d965f3d4-ea58-4afe-85b0-6f02e8cf3c22" providerId="ADAL" clId="{C1EF8280-3966-4681-AC4D-8D4580F2A6EE}" dt="2023-07-23T23:55:40.978" v="15109" actId="164"/>
          <ac:grpSpMkLst>
            <pc:docMk/>
            <pc:sldMk cId="1162179010" sldId="329"/>
            <ac:grpSpMk id="26" creationId="{27B8BFF1-D2F8-4EAB-9019-BEB589D165E6}"/>
          </ac:grpSpMkLst>
        </pc:grpChg>
        <pc:grpChg chg="add mod">
          <ac:chgData name="Nicolas Delfosse" userId="d965f3d4-ea58-4afe-85b0-6f02e8cf3c22" providerId="ADAL" clId="{C1EF8280-3966-4681-AC4D-8D4580F2A6EE}" dt="2023-07-23T23:55:47.079" v="15111" actId="1076"/>
          <ac:grpSpMkLst>
            <pc:docMk/>
            <pc:sldMk cId="1162179010" sldId="329"/>
            <ac:grpSpMk id="27" creationId="{85A61796-DA6C-465F-87E0-175CA2BE553D}"/>
          </ac:grpSpMkLst>
        </pc:grpChg>
        <pc:grpChg chg="add mod">
          <ac:chgData name="Nicolas Delfosse" userId="d965f3d4-ea58-4afe-85b0-6f02e8cf3c22" providerId="ADAL" clId="{C1EF8280-3966-4681-AC4D-8D4580F2A6EE}" dt="2023-07-23T23:55:53.577" v="15113" actId="1076"/>
          <ac:grpSpMkLst>
            <pc:docMk/>
            <pc:sldMk cId="1162179010" sldId="329"/>
            <ac:grpSpMk id="30" creationId="{1C330961-7177-95BF-8A97-43BDAC7CF31C}"/>
          </ac:grpSpMkLst>
        </pc:grpChg>
        <pc:grpChg chg="add del mod">
          <ac:chgData name="Nicolas Delfosse" userId="d965f3d4-ea58-4afe-85b0-6f02e8cf3c22" providerId="ADAL" clId="{C1EF8280-3966-4681-AC4D-8D4580F2A6EE}" dt="2023-07-23T23:56:07.618" v="15116" actId="478"/>
          <ac:grpSpMkLst>
            <pc:docMk/>
            <pc:sldMk cId="1162179010" sldId="329"/>
            <ac:grpSpMk id="33" creationId="{09018423-BBB8-1572-7205-2D7F765656EC}"/>
          </ac:grpSpMkLst>
        </pc:grpChg>
        <pc:grpChg chg="add">
          <ac:chgData name="Nicolas Delfosse" userId="d965f3d4-ea58-4afe-85b0-6f02e8cf3c22" providerId="ADAL" clId="{C1EF8280-3966-4681-AC4D-8D4580F2A6EE}" dt="2023-07-23T23:56:23.028" v="15119" actId="164"/>
          <ac:grpSpMkLst>
            <pc:docMk/>
            <pc:sldMk cId="1162179010" sldId="329"/>
            <ac:grpSpMk id="37" creationId="{BB7F49C1-012F-FA29-7C16-318F1E8FFA0D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38" creationId="{BCABF6D1-0E74-5970-C807-A7CBF1F9E84C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41" creationId="{79DD5B7D-747D-C8CF-E83F-59A20C1AD928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44" creationId="{3411CCF8-EDD1-318B-7CF9-FA7B53493A95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47" creationId="{E56ACC3F-2F89-E2A9-B8C2-2E92705E9CF3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0" creationId="{36842FF4-CD36-3FA8-A349-BCF65F31E0F2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3" creationId="{78DA0AA4-E3FE-5FF0-59EF-4931F4B96E93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6" creationId="{C63FE1AC-21DC-DB4E-64F0-CE3059E28900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9" creationId="{CFCB89A6-6F5A-8AAF-01CE-1B17FF72F444}"/>
          </ac:grpSpMkLst>
        </pc:grpChg>
        <pc:grpChg chg="add mod">
          <ac:chgData name="Nicolas Delfosse" userId="d965f3d4-ea58-4afe-85b0-6f02e8cf3c22" providerId="ADAL" clId="{C1EF8280-3966-4681-AC4D-8D4580F2A6EE}" dt="2023-07-23T23:57:38.664" v="15135" actId="1076"/>
          <ac:grpSpMkLst>
            <pc:docMk/>
            <pc:sldMk cId="1162179010" sldId="329"/>
            <ac:grpSpMk id="64" creationId="{638992E0-4BAA-F101-2279-7AFF21D2890B}"/>
          </ac:grpSpMkLst>
        </pc:grpChg>
        <pc:grpChg chg="add del mod">
          <ac:chgData name="Nicolas Delfosse" userId="d965f3d4-ea58-4afe-85b0-6f02e8cf3c22" providerId="ADAL" clId="{C1EF8280-3966-4681-AC4D-8D4580F2A6EE}" dt="2023-07-23T23:57:33.579" v="15134" actId="478"/>
          <ac:grpSpMkLst>
            <pc:docMk/>
            <pc:sldMk cId="1162179010" sldId="329"/>
            <ac:grpSpMk id="65" creationId="{BFB2CDA4-ACD0-15AE-7386-5407B31F59FC}"/>
          </ac:grpSpMkLst>
        </pc:grpChg>
        <pc:grpChg chg="add del mod">
          <ac:chgData name="Nicolas Delfosse" userId="d965f3d4-ea58-4afe-85b0-6f02e8cf3c22" providerId="ADAL" clId="{C1EF8280-3966-4681-AC4D-8D4580F2A6EE}" dt="2023-07-23T23:57:58.183" v="15138" actId="478"/>
          <ac:grpSpMkLst>
            <pc:docMk/>
            <pc:sldMk cId="1162179010" sldId="329"/>
            <ac:grpSpMk id="68" creationId="{8E88BECE-23DF-4BD5-FD27-F4BC30D6BAE2}"/>
          </ac:grpSpMkLst>
        </pc:grpChg>
        <pc:grpChg chg="add">
          <ac:chgData name="Nicolas Delfosse" userId="d965f3d4-ea58-4afe-85b0-6f02e8cf3c22" providerId="ADAL" clId="{C1EF8280-3966-4681-AC4D-8D4580F2A6EE}" dt="2023-07-23T23:58:15.262" v="15142" actId="164"/>
          <ac:grpSpMkLst>
            <pc:docMk/>
            <pc:sldMk cId="1162179010" sldId="329"/>
            <ac:grpSpMk id="72" creationId="{4BDA89AB-3E07-BB25-5914-AFD4909AD0FC}"/>
          </ac:grpSpMkLst>
        </pc:grpChg>
        <pc:grpChg chg="add mod">
          <ac:chgData name="Nicolas Delfosse" userId="d965f3d4-ea58-4afe-85b0-6f02e8cf3c22" providerId="ADAL" clId="{C1EF8280-3966-4681-AC4D-8D4580F2A6EE}" dt="2023-07-23T23:58:21.433" v="15144" actId="1076"/>
          <ac:grpSpMkLst>
            <pc:docMk/>
            <pc:sldMk cId="1162179010" sldId="329"/>
            <ac:grpSpMk id="73" creationId="{156F536C-64DE-C82E-6B3F-3956DBC14AE8}"/>
          </ac:grpSpMkLst>
        </pc:grpChg>
        <pc:grpChg chg="add mod">
          <ac:chgData name="Nicolas Delfosse" userId="d965f3d4-ea58-4afe-85b0-6f02e8cf3c22" providerId="ADAL" clId="{C1EF8280-3966-4681-AC4D-8D4580F2A6EE}" dt="2023-07-23T23:58:24.963" v="15146" actId="1076"/>
          <ac:grpSpMkLst>
            <pc:docMk/>
            <pc:sldMk cId="1162179010" sldId="329"/>
            <ac:grpSpMk id="76" creationId="{1C63BA47-06AB-1D61-7480-6A1E7166C7E1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79" creationId="{1DB32CEE-66CA-D02C-3EC4-0DF0D0EA4FD9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82" creationId="{02DA1B10-0D65-013B-5E01-5E5DDE771F01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85" creationId="{4BC7B8D4-C81C-EB2C-BBF3-4BD5A731B32E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88" creationId="{B3646559-4913-D9A0-42E3-4513D8F4D983}"/>
          </ac:grpSpMkLst>
        </pc:grpChg>
        <pc:grpChg chg="add">
          <ac:chgData name="Nicolas Delfosse" userId="d965f3d4-ea58-4afe-85b0-6f02e8cf3c22" providerId="ADAL" clId="{C1EF8280-3966-4681-AC4D-8D4580F2A6EE}" dt="2023-07-23T23:58:48.714" v="15149" actId="164"/>
          <ac:grpSpMkLst>
            <pc:docMk/>
            <pc:sldMk cId="1162179010" sldId="329"/>
            <ac:grpSpMk id="91" creationId="{631B8E40-08CA-0718-3F4F-D16FF9C005F3}"/>
          </ac:grpSpMkLst>
        </pc:grpChg>
        <pc:grpChg chg="add">
          <ac:chgData name="Nicolas Delfosse" userId="d965f3d4-ea58-4afe-85b0-6f02e8cf3c22" providerId="ADAL" clId="{C1EF8280-3966-4681-AC4D-8D4580F2A6EE}" dt="2023-07-23T23:58:55.594" v="15150" actId="164"/>
          <ac:grpSpMkLst>
            <pc:docMk/>
            <pc:sldMk cId="1162179010" sldId="329"/>
            <ac:grpSpMk id="92" creationId="{3DE7F48B-26E2-9D03-6C1E-8A09C695787B}"/>
          </ac:grpSpMkLst>
        </pc:grpChg>
        <pc:grpChg chg="add">
          <ac:chgData name="Nicolas Delfosse" userId="d965f3d4-ea58-4afe-85b0-6f02e8cf3c22" providerId="ADAL" clId="{C1EF8280-3966-4681-AC4D-8D4580F2A6EE}" dt="2023-07-23T23:59:01.013" v="15151" actId="164"/>
          <ac:grpSpMkLst>
            <pc:docMk/>
            <pc:sldMk cId="1162179010" sldId="329"/>
            <ac:grpSpMk id="93" creationId="{A495056B-8867-9B86-10A4-04FEFEE95E4B}"/>
          </ac:grpSpMkLst>
        </pc:grpChg>
        <pc:grpChg chg="add">
          <ac:chgData name="Nicolas Delfosse" userId="d965f3d4-ea58-4afe-85b0-6f02e8cf3c22" providerId="ADAL" clId="{C1EF8280-3966-4681-AC4D-8D4580F2A6EE}" dt="2023-07-23T23:59:08.396" v="15152" actId="164"/>
          <ac:grpSpMkLst>
            <pc:docMk/>
            <pc:sldMk cId="1162179010" sldId="329"/>
            <ac:grpSpMk id="94" creationId="{912E551C-CA73-DA99-7745-B95F2BE61747}"/>
          </ac:grpSpMkLst>
        </pc:grpChg>
        <pc:grpChg chg="add mod">
          <ac:chgData name="Nicolas Delfosse" userId="d965f3d4-ea58-4afe-85b0-6f02e8cf3c22" providerId="ADAL" clId="{C1EF8280-3966-4681-AC4D-8D4580F2A6EE}" dt="2023-07-24T00:03:49.885" v="15387" actId="14100"/>
          <ac:grpSpMkLst>
            <pc:docMk/>
            <pc:sldMk cId="1162179010" sldId="329"/>
            <ac:grpSpMk id="102" creationId="{FF8787DD-D3FB-800F-CB4C-1932BD800A3B}"/>
          </ac:grpSpMkLst>
        </pc:grpChg>
        <pc:grpChg chg="mod">
          <ac:chgData name="Nicolas Delfosse" userId="d965f3d4-ea58-4afe-85b0-6f02e8cf3c22" providerId="ADAL" clId="{C1EF8280-3966-4681-AC4D-8D4580F2A6EE}" dt="2023-07-24T00:03:14.608" v="15376"/>
          <ac:grpSpMkLst>
            <pc:docMk/>
            <pc:sldMk cId="1162179010" sldId="329"/>
            <ac:grpSpMk id="107" creationId="{A2A71C4C-654F-5792-FF5C-9BA857826347}"/>
          </ac:grpSpMkLst>
        </pc:grpChg>
        <pc:grpChg chg="add mod">
          <ac:chgData name="Nicolas Delfosse" userId="d965f3d4-ea58-4afe-85b0-6f02e8cf3c22" providerId="ADAL" clId="{C1EF8280-3966-4681-AC4D-8D4580F2A6EE}" dt="2023-07-24T00:05:20.984" v="15406" actId="1076"/>
          <ac:grpSpMkLst>
            <pc:docMk/>
            <pc:sldMk cId="1162179010" sldId="329"/>
            <ac:grpSpMk id="116" creationId="{8D8E1AB9-7A48-256D-0EF3-65B1CF3C4326}"/>
          </ac:grpSpMkLst>
        </pc:grpChg>
        <pc:grpChg chg="add mod">
          <ac:chgData name="Nicolas Delfosse" userId="d965f3d4-ea58-4afe-85b0-6f02e8cf3c22" providerId="ADAL" clId="{C1EF8280-3966-4681-AC4D-8D4580F2A6EE}" dt="2023-07-24T00:05:43.872" v="15409" actId="1076"/>
          <ac:grpSpMkLst>
            <pc:docMk/>
            <pc:sldMk cId="1162179010" sldId="329"/>
            <ac:grpSpMk id="117" creationId="{C960C539-00A5-E6DF-EB9E-B745A9E028E9}"/>
          </ac:grpSpMkLst>
        </pc:grpChg>
        <pc:grpChg chg="add">
          <ac:chgData name="Nicolas Delfosse" userId="d965f3d4-ea58-4afe-85b0-6f02e8cf3c22" providerId="ADAL" clId="{C1EF8280-3966-4681-AC4D-8D4580F2A6EE}" dt="2023-07-24T00:05:49.103" v="15410" actId="164"/>
          <ac:grpSpMkLst>
            <pc:docMk/>
            <pc:sldMk cId="1162179010" sldId="329"/>
            <ac:grpSpMk id="118" creationId="{21E5951A-DD9A-A5C3-E45C-6926B9431092}"/>
          </ac:grpSpMkLst>
        </pc:grpChg>
      </pc:sldChg>
      <pc:sldChg chg="addSp modSp add mod ord modAnim">
        <pc:chgData name="Nicolas Delfosse" userId="d965f3d4-ea58-4afe-85b0-6f02e8cf3c22" providerId="ADAL" clId="{C1EF8280-3966-4681-AC4D-8D4580F2A6EE}" dt="2023-07-24T15:57:52.261" v="24305" actId="20577"/>
        <pc:sldMkLst>
          <pc:docMk/>
          <pc:sldMk cId="951857883" sldId="1666"/>
        </pc:sldMkLst>
        <pc:spChg chg="add mod">
          <ac:chgData name="Nicolas Delfosse" userId="d965f3d4-ea58-4afe-85b0-6f02e8cf3c22" providerId="ADAL" clId="{C1EF8280-3966-4681-AC4D-8D4580F2A6EE}" dt="2023-07-24T15:57:52.261" v="24305" actId="20577"/>
          <ac:spMkLst>
            <pc:docMk/>
            <pc:sldMk cId="951857883" sldId="1666"/>
            <ac:spMk id="3" creationId="{70B7AB36-809D-294C-5346-0EC104237087}"/>
          </ac:spMkLst>
        </pc:spChg>
        <pc:spChg chg="mod">
          <ac:chgData name="Nicolas Delfosse" userId="d965f3d4-ea58-4afe-85b0-6f02e8cf3c22" providerId="ADAL" clId="{C1EF8280-3966-4681-AC4D-8D4580F2A6EE}" dt="2023-07-24T06:50:15.712" v="17343" actId="14100"/>
          <ac:spMkLst>
            <pc:docMk/>
            <pc:sldMk cId="951857883" sldId="1666"/>
            <ac:spMk id="159" creationId="{724B08FE-67CE-492D-8B62-F6F6BF91F0C8}"/>
          </ac:spMkLst>
        </pc:spChg>
      </pc:sldChg>
      <pc:sldChg chg="modSp add mod">
        <pc:chgData name="Nicolas Delfosse" userId="d965f3d4-ea58-4afe-85b0-6f02e8cf3c22" providerId="ADAL" clId="{C1EF8280-3966-4681-AC4D-8D4580F2A6EE}" dt="2023-07-24T07:07:42.511" v="17650" actId="14100"/>
        <pc:sldMkLst>
          <pc:docMk/>
          <pc:sldMk cId="4083099395" sldId="1685"/>
        </pc:sldMkLst>
        <pc:spChg chg="mod">
          <ac:chgData name="Nicolas Delfosse" userId="d965f3d4-ea58-4afe-85b0-6f02e8cf3c22" providerId="ADAL" clId="{C1EF8280-3966-4681-AC4D-8D4580F2A6EE}" dt="2023-07-24T07:07:42.511" v="17650" actId="14100"/>
          <ac:spMkLst>
            <pc:docMk/>
            <pc:sldMk cId="4083099395" sldId="1685"/>
            <ac:spMk id="57" creationId="{A9FB61AD-AC9D-4DEF-B695-17CA91A6EF2A}"/>
          </ac:spMkLst>
        </pc:spChg>
        <pc:spChg chg="mod">
          <ac:chgData name="Nicolas Delfosse" userId="d965f3d4-ea58-4afe-85b0-6f02e8cf3c22" providerId="ADAL" clId="{C1EF8280-3966-4681-AC4D-8D4580F2A6EE}" dt="2023-07-24T07:07:38.044" v="17649" actId="14100"/>
          <ac:spMkLst>
            <pc:docMk/>
            <pc:sldMk cId="4083099395" sldId="1685"/>
            <ac:spMk id="62" creationId="{83D97F6C-9DCC-42E9-B385-4DDFE664CEB3}"/>
          </ac:spMkLst>
        </pc:spChg>
        <pc:cxnChg chg="mod">
          <ac:chgData name="Nicolas Delfosse" userId="d965f3d4-ea58-4afe-85b0-6f02e8cf3c22" providerId="ADAL" clId="{C1EF8280-3966-4681-AC4D-8D4580F2A6EE}" dt="2023-07-24T07:07:42.511" v="17650" actId="14100"/>
          <ac:cxnSpMkLst>
            <pc:docMk/>
            <pc:sldMk cId="4083099395" sldId="1685"/>
            <ac:cxnSpMk id="58" creationId="{AE821D30-F36B-4CDE-A6F1-6CD67E6E13B6}"/>
          </ac:cxnSpMkLst>
        </pc:cxnChg>
        <pc:cxnChg chg="mod">
          <ac:chgData name="Nicolas Delfosse" userId="d965f3d4-ea58-4afe-85b0-6f02e8cf3c22" providerId="ADAL" clId="{C1EF8280-3966-4681-AC4D-8D4580F2A6EE}" dt="2023-07-24T07:07:38.044" v="17649" actId="14100"/>
          <ac:cxnSpMkLst>
            <pc:docMk/>
            <pc:sldMk cId="4083099395" sldId="1685"/>
            <ac:cxnSpMk id="63" creationId="{42F77BF0-EE89-4803-89FB-858B890DB4BD}"/>
          </ac:cxnSpMkLst>
        </pc:cxnChg>
        <pc:cxnChg chg="mod">
          <ac:chgData name="Nicolas Delfosse" userId="d965f3d4-ea58-4afe-85b0-6f02e8cf3c22" providerId="ADAL" clId="{C1EF8280-3966-4681-AC4D-8D4580F2A6EE}" dt="2023-07-24T07:07:42.511" v="17650" actId="14100"/>
          <ac:cxnSpMkLst>
            <pc:docMk/>
            <pc:sldMk cId="4083099395" sldId="1685"/>
            <ac:cxnSpMk id="67" creationId="{BD61AAE6-C196-4E0C-B943-9DA6BCA2C32D}"/>
          </ac:cxnSpMkLst>
        </pc:cxnChg>
      </pc:sldChg>
      <pc:sldChg chg="add modAnim">
        <pc:chgData name="Nicolas Delfosse" userId="d965f3d4-ea58-4afe-85b0-6f02e8cf3c22" providerId="ADAL" clId="{C1EF8280-3966-4681-AC4D-8D4580F2A6EE}" dt="2023-07-24T10:19:31.224" v="22936"/>
        <pc:sldMkLst>
          <pc:docMk/>
          <pc:sldMk cId="1793202814" sldId="1686"/>
        </pc:sldMkLst>
      </pc:sldChg>
      <pc:sldChg chg="add modAnim">
        <pc:chgData name="Nicolas Delfosse" userId="d965f3d4-ea58-4afe-85b0-6f02e8cf3c22" providerId="ADAL" clId="{C1EF8280-3966-4681-AC4D-8D4580F2A6EE}" dt="2023-07-24T10:19:45.477" v="22939"/>
        <pc:sldMkLst>
          <pc:docMk/>
          <pc:sldMk cId="1271701776" sldId="1687"/>
        </pc:sldMkLst>
      </pc:sldChg>
      <pc:sldChg chg="addSp delSp modSp add mod ord modAnim">
        <pc:chgData name="Nicolas Delfosse" userId="d965f3d4-ea58-4afe-85b0-6f02e8cf3c22" providerId="ADAL" clId="{C1EF8280-3966-4681-AC4D-8D4580F2A6EE}" dt="2023-07-24T10:21:31.020" v="22957"/>
        <pc:sldMkLst>
          <pc:docMk/>
          <pc:sldMk cId="644010199" sldId="1692"/>
        </pc:sldMkLst>
        <pc:spChg chg="add del mod">
          <ac:chgData name="Nicolas Delfosse" userId="d965f3d4-ea58-4afe-85b0-6f02e8cf3c22" providerId="ADAL" clId="{C1EF8280-3966-4681-AC4D-8D4580F2A6EE}" dt="2023-07-24T07:30:36.665" v="18428" actId="21"/>
          <ac:spMkLst>
            <pc:docMk/>
            <pc:sldMk cId="644010199" sldId="1692"/>
            <ac:spMk id="3" creationId="{AD7E17B0-02CE-9C39-4F7D-D571F5FF12A9}"/>
          </ac:spMkLst>
        </pc:spChg>
        <pc:spChg chg="add mod">
          <ac:chgData name="Nicolas Delfosse" userId="d965f3d4-ea58-4afe-85b0-6f02e8cf3c22" providerId="ADAL" clId="{C1EF8280-3966-4681-AC4D-8D4580F2A6EE}" dt="2023-07-24T07:31:07.455" v="18433" actId="1076"/>
          <ac:spMkLst>
            <pc:docMk/>
            <pc:sldMk cId="644010199" sldId="1692"/>
            <ac:spMk id="29" creationId="{88C5EF8D-3A51-BB3A-5DC3-AE6390CBE1B9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77" creationId="{8D666C6A-8CA5-4A36-80E7-5EE07002D3C9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78" creationId="{BFE7CF37-ACE4-46F5-9FFC-8F2142CB38F3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79" creationId="{59A87632-8DD5-4083-AB67-D81E1C34A2DC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80" creationId="{83111833-3F46-419E-8EF9-4B48AC3CF3E5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09" creationId="{0A416414-4725-4A6D-992B-3FD77AD440FC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1" creationId="{27C58511-758F-4A88-968E-AA5998849176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3" creationId="{268B0B39-7596-4E30-A48D-B92A822253B8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5" creationId="{DB54B013-FDF1-4091-9E45-E05EB139D8DC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7" creationId="{719C06E4-5C64-4FA3-9336-C4169F3CBB70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9" creationId="{CDEE2A2D-F826-4556-B3BD-1B192EFF5270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1" creationId="{A8780EF3-8E9F-45B2-89E7-662916FC89EE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4" creationId="{3BAED388-1B01-4A71-8D31-4C53721E3B18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6" creationId="{258451C0-9F23-4DF6-A793-06DF26A2BE71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8" creationId="{F3952ED6-6BEC-4DD5-9C52-26A6D2F5700B}"/>
          </ac:spMkLst>
        </pc:spChg>
        <pc:grpChg chg="mod">
          <ac:chgData name="Nicolas Delfosse" userId="d965f3d4-ea58-4afe-85b0-6f02e8cf3c22" providerId="ADAL" clId="{C1EF8280-3966-4681-AC4D-8D4580F2A6EE}" dt="2023-07-24T07:31:04.796" v="18432" actId="1076"/>
          <ac:grpSpMkLst>
            <pc:docMk/>
            <pc:sldMk cId="644010199" sldId="1692"/>
            <ac:grpSpMk id="4" creationId="{1E03EC1F-9454-4DF5-87EF-230255603697}"/>
          </ac:grpSpMkLst>
        </pc:grpChg>
        <pc:grpChg chg="mod">
          <ac:chgData name="Nicolas Delfosse" userId="d965f3d4-ea58-4afe-85b0-6f02e8cf3c22" providerId="ADAL" clId="{C1EF8280-3966-4681-AC4D-8D4580F2A6EE}" dt="2023-07-24T07:31:04.796" v="18432" actId="1076"/>
          <ac:grpSpMkLst>
            <pc:docMk/>
            <pc:sldMk cId="644010199" sldId="1692"/>
            <ac:grpSpMk id="53" creationId="{ED5600F6-F901-4E39-8681-4377B3254BA4}"/>
          </ac:grpSpMkLst>
        </pc:grpChg>
        <pc:grpChg chg="mod">
          <ac:chgData name="Nicolas Delfosse" userId="d965f3d4-ea58-4afe-85b0-6f02e8cf3c22" providerId="ADAL" clId="{C1EF8280-3966-4681-AC4D-8D4580F2A6EE}" dt="2023-07-24T07:31:04.796" v="18432" actId="1076"/>
          <ac:grpSpMkLst>
            <pc:docMk/>
            <pc:sldMk cId="644010199" sldId="1692"/>
            <ac:grpSpMk id="84" creationId="{1BF21DBA-7D87-4490-91BA-E2371DD0B009}"/>
          </ac:grpSpMkLst>
        </pc:grpChg>
      </pc:sldChg>
      <pc:sldChg chg="addSp modSp add mod modAnim">
        <pc:chgData name="Nicolas Delfosse" userId="d965f3d4-ea58-4afe-85b0-6f02e8cf3c22" providerId="ADAL" clId="{C1EF8280-3966-4681-AC4D-8D4580F2A6EE}" dt="2023-07-24T10:22:18.558" v="22962"/>
        <pc:sldMkLst>
          <pc:docMk/>
          <pc:sldMk cId="1392519912" sldId="1693"/>
        </pc:sldMkLst>
        <pc:spChg chg="add mod">
          <ac:chgData name="Nicolas Delfosse" userId="d965f3d4-ea58-4afe-85b0-6f02e8cf3c22" providerId="ADAL" clId="{C1EF8280-3966-4681-AC4D-8D4580F2A6EE}" dt="2023-07-24T07:30:41.633" v="18430" actId="1076"/>
          <ac:spMkLst>
            <pc:docMk/>
            <pc:sldMk cId="1392519912" sldId="1693"/>
            <ac:spMk id="3" creationId="{CDCAD851-6D80-6624-92C2-37CB03D20C62}"/>
          </ac:spMkLst>
        </pc:spChg>
        <pc:spChg chg="mod">
          <ac:chgData name="Nicolas Delfosse" userId="d965f3d4-ea58-4afe-85b0-6f02e8cf3c22" providerId="ADAL" clId="{C1EF8280-3966-4681-AC4D-8D4580F2A6EE}" dt="2023-07-24T07:30:27.267" v="18424" actId="1076"/>
          <ac:spMkLst>
            <pc:docMk/>
            <pc:sldMk cId="1392519912" sldId="1693"/>
            <ac:spMk id="77" creationId="{8D666C6A-8CA5-4A36-80E7-5EE07002D3C9}"/>
          </ac:spMkLst>
        </pc:spChg>
        <pc:spChg chg="mod">
          <ac:chgData name="Nicolas Delfosse" userId="d965f3d4-ea58-4afe-85b0-6f02e8cf3c22" providerId="ADAL" clId="{C1EF8280-3966-4681-AC4D-8D4580F2A6EE}" dt="2023-07-24T07:30:45.571" v="18431" actId="1076"/>
          <ac:spMkLst>
            <pc:docMk/>
            <pc:sldMk cId="1392519912" sldId="1693"/>
            <ac:spMk id="81" creationId="{786D60DC-7F51-4B37-9CC2-ED0217F16AAD}"/>
          </ac:spMkLst>
        </pc:spChg>
        <pc:graphicFrameChg chg="mod">
          <ac:chgData name="Nicolas Delfosse" userId="d965f3d4-ea58-4afe-85b0-6f02e8cf3c22" providerId="ADAL" clId="{C1EF8280-3966-4681-AC4D-8D4580F2A6EE}" dt="2023-07-24T07:30:45.571" v="18431" actId="1076"/>
          <ac:graphicFrameMkLst>
            <pc:docMk/>
            <pc:sldMk cId="1392519912" sldId="1693"/>
            <ac:graphicFrameMk id="83" creationId="{D06091F2-99DB-4384-96D3-EA149F119B56}"/>
          </ac:graphicFrameMkLst>
        </pc:graphicFrameChg>
      </pc:sldChg>
      <pc:sldChg chg="modSp add del mod">
        <pc:chgData name="Nicolas Delfosse" userId="d965f3d4-ea58-4afe-85b0-6f02e8cf3c22" providerId="ADAL" clId="{C1EF8280-3966-4681-AC4D-8D4580F2A6EE}" dt="2023-07-24T07:28:51.470" v="18413" actId="47"/>
        <pc:sldMkLst>
          <pc:docMk/>
          <pc:sldMk cId="984141908" sldId="2147479213"/>
        </pc:sldMkLst>
        <pc:spChg chg="mod">
          <ac:chgData name="Nicolas Delfosse" userId="d965f3d4-ea58-4afe-85b0-6f02e8cf3c22" providerId="ADAL" clId="{C1EF8280-3966-4681-AC4D-8D4580F2A6EE}" dt="2023-07-24T07:26:05.970" v="18212" actId="27636"/>
          <ac:spMkLst>
            <pc:docMk/>
            <pc:sldMk cId="984141908" sldId="2147479213"/>
            <ac:spMk id="2" creationId="{43FF1F3F-7E85-EE94-7112-35B19A7A382A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0:09:52.822" v="15427" actId="47"/>
        <pc:sldMkLst>
          <pc:docMk/>
          <pc:sldMk cId="3080732878" sldId="2147479216"/>
        </pc:sldMkLst>
        <pc:spChg chg="mod">
          <ac:chgData name="Nicolas Delfosse" userId="d965f3d4-ea58-4afe-85b0-6f02e8cf3c22" providerId="ADAL" clId="{C1EF8280-3966-4681-AC4D-8D4580F2A6EE}" dt="2023-07-23T22:56:40.790" v="13324" actId="27636"/>
          <ac:spMkLst>
            <pc:docMk/>
            <pc:sldMk cId="3080732878" sldId="2147479216"/>
            <ac:spMk id="2" creationId="{B47EB64E-2CED-50E5-9396-15F280E67293}"/>
          </ac:spMkLst>
        </pc:spChg>
      </pc:sldChg>
      <pc:sldChg chg="modSp new del mod">
        <pc:chgData name="Nicolas Delfosse" userId="d965f3d4-ea58-4afe-85b0-6f02e8cf3c22" providerId="ADAL" clId="{C1EF8280-3966-4681-AC4D-8D4580F2A6EE}" dt="2023-07-23T23:10:02.009" v="13726" actId="47"/>
        <pc:sldMkLst>
          <pc:docMk/>
          <pc:sldMk cId="1640611187" sldId="2147479217"/>
        </pc:sldMkLst>
        <pc:spChg chg="mod">
          <ac:chgData name="Nicolas Delfosse" userId="d965f3d4-ea58-4afe-85b0-6f02e8cf3c22" providerId="ADAL" clId="{C1EF8280-3966-4681-AC4D-8D4580F2A6EE}" dt="2023-07-23T23:08:49.711" v="13688" actId="20577"/>
          <ac:spMkLst>
            <pc:docMk/>
            <pc:sldMk cId="1640611187" sldId="2147479217"/>
            <ac:spMk id="2" creationId="{29E1D34B-11B7-0A44-4018-30F549BEBC1B}"/>
          </ac:spMkLst>
        </pc:spChg>
        <pc:spChg chg="mod">
          <ac:chgData name="Nicolas Delfosse" userId="d965f3d4-ea58-4afe-85b0-6f02e8cf3c22" providerId="ADAL" clId="{C1EF8280-3966-4681-AC4D-8D4580F2A6EE}" dt="2023-07-23T23:09:51.003" v="13721" actId="21"/>
          <ac:spMkLst>
            <pc:docMk/>
            <pc:sldMk cId="1640611187" sldId="2147479217"/>
            <ac:spMk id="3" creationId="{3DDFCFA1-7FB1-9E5B-2090-BF1BFE04F693}"/>
          </ac:spMkLst>
        </pc:spChg>
      </pc:sldChg>
      <pc:sldChg chg="addSp modSp new mod ord modAnim">
        <pc:chgData name="Nicolas Delfosse" userId="d965f3d4-ea58-4afe-85b0-6f02e8cf3c22" providerId="ADAL" clId="{C1EF8280-3966-4681-AC4D-8D4580F2A6EE}" dt="2023-07-25T05:32:04.213" v="26050" actId="20577"/>
        <pc:sldMkLst>
          <pc:docMk/>
          <pc:sldMk cId="4196003051" sldId="2147479218"/>
        </pc:sldMkLst>
        <pc:spChg chg="mod">
          <ac:chgData name="Nicolas Delfosse" userId="d965f3d4-ea58-4afe-85b0-6f02e8cf3c22" providerId="ADAL" clId="{C1EF8280-3966-4681-AC4D-8D4580F2A6EE}" dt="2023-07-23T23:04:07.656" v="13599" actId="20577"/>
          <ac:spMkLst>
            <pc:docMk/>
            <pc:sldMk cId="4196003051" sldId="2147479218"/>
            <ac:spMk id="2" creationId="{6D75DA08-CBFC-957F-C0DD-6F9566088E5A}"/>
          </ac:spMkLst>
        </pc:spChg>
        <pc:spChg chg="mod">
          <ac:chgData name="Nicolas Delfosse" userId="d965f3d4-ea58-4afe-85b0-6f02e8cf3c22" providerId="ADAL" clId="{C1EF8280-3966-4681-AC4D-8D4580F2A6EE}" dt="2023-07-25T05:31:24.132" v="26044" actId="20577"/>
          <ac:spMkLst>
            <pc:docMk/>
            <pc:sldMk cId="4196003051" sldId="2147479218"/>
            <ac:spMk id="3" creationId="{5A922B58-4146-B8D2-19A0-C2AB1765BD28}"/>
          </ac:spMkLst>
        </pc:spChg>
        <pc:spChg chg="add mod">
          <ac:chgData name="Nicolas Delfosse" userId="d965f3d4-ea58-4afe-85b0-6f02e8cf3c22" providerId="ADAL" clId="{C1EF8280-3966-4681-AC4D-8D4580F2A6EE}" dt="2023-07-25T05:32:04.213" v="26050" actId="20577"/>
          <ac:spMkLst>
            <pc:docMk/>
            <pc:sldMk cId="4196003051" sldId="2147479218"/>
            <ac:spMk id="5" creationId="{95E7B906-318A-8062-446A-EB35F7B61212}"/>
          </ac:spMkLst>
        </pc:spChg>
      </pc:sldChg>
      <pc:sldChg chg="modSp new mod modAnim">
        <pc:chgData name="Nicolas Delfosse" userId="d965f3d4-ea58-4afe-85b0-6f02e8cf3c22" providerId="ADAL" clId="{C1EF8280-3966-4681-AC4D-8D4580F2A6EE}" dt="2023-07-24T16:00:08.195" v="24339" actId="20577"/>
        <pc:sldMkLst>
          <pc:docMk/>
          <pc:sldMk cId="3653993662" sldId="2147479219"/>
        </pc:sldMkLst>
        <pc:spChg chg="mod">
          <ac:chgData name="Nicolas Delfosse" userId="d965f3d4-ea58-4afe-85b0-6f02e8cf3c22" providerId="ADAL" clId="{C1EF8280-3966-4681-AC4D-8D4580F2A6EE}" dt="2023-07-23T23:14:30.796" v="13788" actId="20577"/>
          <ac:spMkLst>
            <pc:docMk/>
            <pc:sldMk cId="3653993662" sldId="2147479219"/>
            <ac:spMk id="2" creationId="{491320F2-535E-F59F-84EE-EC4ACE2A6561}"/>
          </ac:spMkLst>
        </pc:spChg>
        <pc:spChg chg="mod">
          <ac:chgData name="Nicolas Delfosse" userId="d965f3d4-ea58-4afe-85b0-6f02e8cf3c22" providerId="ADAL" clId="{C1EF8280-3966-4681-AC4D-8D4580F2A6EE}" dt="2023-07-24T16:00:08.195" v="24339" actId="20577"/>
          <ac:spMkLst>
            <pc:docMk/>
            <pc:sldMk cId="3653993662" sldId="2147479219"/>
            <ac:spMk id="3" creationId="{B8FF7C23-FB56-F3F5-70A2-5C181272FF46}"/>
          </ac:spMkLst>
        </pc:spChg>
      </pc:sldChg>
      <pc:sldChg chg="modSp new mod modAnim">
        <pc:chgData name="Nicolas Delfosse" userId="d965f3d4-ea58-4afe-85b0-6f02e8cf3c22" providerId="ADAL" clId="{C1EF8280-3966-4681-AC4D-8D4580F2A6EE}" dt="2023-07-24T16:17:34.133" v="24718" actId="21"/>
        <pc:sldMkLst>
          <pc:docMk/>
          <pc:sldMk cId="458747759" sldId="2147479220"/>
        </pc:sldMkLst>
        <pc:spChg chg="mod">
          <ac:chgData name="Nicolas Delfosse" userId="d965f3d4-ea58-4afe-85b0-6f02e8cf3c22" providerId="ADAL" clId="{C1EF8280-3966-4681-AC4D-8D4580F2A6EE}" dt="2023-07-23T23:33:16.445" v="14546" actId="20577"/>
          <ac:spMkLst>
            <pc:docMk/>
            <pc:sldMk cId="458747759" sldId="2147479220"/>
            <ac:spMk id="2" creationId="{C5F29B57-9F0C-4350-C864-1F3DFEF00A30}"/>
          </ac:spMkLst>
        </pc:spChg>
        <pc:spChg chg="mod">
          <ac:chgData name="Nicolas Delfosse" userId="d965f3d4-ea58-4afe-85b0-6f02e8cf3c22" providerId="ADAL" clId="{C1EF8280-3966-4681-AC4D-8D4580F2A6EE}" dt="2023-07-24T16:17:34.133" v="24718" actId="21"/>
          <ac:spMkLst>
            <pc:docMk/>
            <pc:sldMk cId="458747759" sldId="2147479220"/>
            <ac:spMk id="3" creationId="{45D1E275-8F14-11FF-2C87-A67874FA5C34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33.117" v="19216" actId="47"/>
        <pc:sldMkLst>
          <pc:docMk/>
          <pc:sldMk cId="266056775" sldId="2147479221"/>
        </pc:sldMkLst>
        <pc:spChg chg="mod">
          <ac:chgData name="Nicolas Delfosse" userId="d965f3d4-ea58-4afe-85b0-6f02e8cf3c22" providerId="ADAL" clId="{C1EF8280-3966-4681-AC4D-8D4580F2A6EE}" dt="2023-07-23T23:37:54.014" v="14709" actId="20577"/>
          <ac:spMkLst>
            <pc:docMk/>
            <pc:sldMk cId="266056775" sldId="2147479221"/>
            <ac:spMk id="2" creationId="{24C1A414-3A91-8859-CAF0-CC56E5B687B7}"/>
          </ac:spMkLst>
        </pc:spChg>
        <pc:spChg chg="mod">
          <ac:chgData name="Nicolas Delfosse" userId="d965f3d4-ea58-4afe-85b0-6f02e8cf3c22" providerId="ADAL" clId="{C1EF8280-3966-4681-AC4D-8D4580F2A6EE}" dt="2023-07-24T00:47:29.846" v="16448" actId="20577"/>
          <ac:spMkLst>
            <pc:docMk/>
            <pc:sldMk cId="266056775" sldId="2147479221"/>
            <ac:spMk id="3" creationId="{A0C9ECCD-480B-9CC6-300C-A11796E707DA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44.456" v="19223" actId="47"/>
        <pc:sldMkLst>
          <pc:docMk/>
          <pc:sldMk cId="1890499642" sldId="2147479222"/>
        </pc:sldMkLst>
        <pc:spChg chg="mod">
          <ac:chgData name="Nicolas Delfosse" userId="d965f3d4-ea58-4afe-85b0-6f02e8cf3c22" providerId="ADAL" clId="{C1EF8280-3966-4681-AC4D-8D4580F2A6EE}" dt="2023-07-23T23:38:41.797" v="14755" actId="20577"/>
          <ac:spMkLst>
            <pc:docMk/>
            <pc:sldMk cId="1890499642" sldId="2147479222"/>
            <ac:spMk id="2" creationId="{9A430FBB-F2E3-BD3B-A3B1-2328AF8DD57E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0:38:19.102" v="16066" actId="47"/>
        <pc:sldMkLst>
          <pc:docMk/>
          <pc:sldMk cId="45933144" sldId="2147479223"/>
        </pc:sldMkLst>
        <pc:spChg chg="mod">
          <ac:chgData name="Nicolas Delfosse" userId="d965f3d4-ea58-4afe-85b0-6f02e8cf3c22" providerId="ADAL" clId="{C1EF8280-3966-4681-AC4D-8D4580F2A6EE}" dt="2023-07-23T23:39:56.233" v="14761" actId="20577"/>
          <ac:spMkLst>
            <pc:docMk/>
            <pc:sldMk cId="45933144" sldId="2147479223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3T23:47:28.172" v="15030" actId="20577"/>
          <ac:spMkLst>
            <pc:docMk/>
            <pc:sldMk cId="45933144" sldId="2147479223"/>
            <ac:spMk id="3" creationId="{F7FB83CE-EF45-3268-A177-EC888495BFB3}"/>
          </ac:spMkLst>
        </pc:spChg>
      </pc:sldChg>
      <pc:sldChg chg="add del">
        <pc:chgData name="Nicolas Delfosse" userId="d965f3d4-ea58-4afe-85b0-6f02e8cf3c22" providerId="ADAL" clId="{C1EF8280-3966-4681-AC4D-8D4580F2A6EE}" dt="2023-07-24T00:38:19.102" v="16066" actId="47"/>
        <pc:sldMkLst>
          <pc:docMk/>
          <pc:sldMk cId="3349284673" sldId="2147479224"/>
        </pc:sldMkLst>
      </pc:sldChg>
      <pc:sldChg chg="add del">
        <pc:chgData name="Nicolas Delfosse" userId="d965f3d4-ea58-4afe-85b0-6f02e8cf3c22" providerId="ADAL" clId="{C1EF8280-3966-4681-AC4D-8D4580F2A6EE}" dt="2023-07-24T00:38:19.102" v="16066" actId="47"/>
        <pc:sldMkLst>
          <pc:docMk/>
          <pc:sldMk cId="76412227" sldId="2147479225"/>
        </pc:sldMkLst>
      </pc:sldChg>
      <pc:sldChg chg="add del">
        <pc:chgData name="Nicolas Delfosse" userId="d965f3d4-ea58-4afe-85b0-6f02e8cf3c22" providerId="ADAL" clId="{C1EF8280-3966-4681-AC4D-8D4580F2A6EE}" dt="2023-07-24T00:38:21.875" v="16067" actId="2696"/>
        <pc:sldMkLst>
          <pc:docMk/>
          <pc:sldMk cId="2328913282" sldId="2147479226"/>
        </pc:sldMkLst>
      </pc:sldChg>
      <pc:sldChg chg="add del">
        <pc:chgData name="Nicolas Delfosse" userId="d965f3d4-ea58-4afe-85b0-6f02e8cf3c22" providerId="ADAL" clId="{C1EF8280-3966-4681-AC4D-8D4580F2A6EE}" dt="2023-07-24T07:56:39.052" v="19220" actId="47"/>
        <pc:sldMkLst>
          <pc:docMk/>
          <pc:sldMk cId="2416524120" sldId="2147479226"/>
        </pc:sldMkLst>
      </pc:sldChg>
      <pc:sldChg chg="modSp add del mod">
        <pc:chgData name="Nicolas Delfosse" userId="d965f3d4-ea58-4afe-85b0-6f02e8cf3c22" providerId="ADAL" clId="{C1EF8280-3966-4681-AC4D-8D4580F2A6EE}" dt="2023-07-24T00:38:19.102" v="16066" actId="47"/>
        <pc:sldMkLst>
          <pc:docMk/>
          <pc:sldMk cId="349925306" sldId="2147479227"/>
        </pc:sldMkLst>
        <pc:spChg chg="mod">
          <ac:chgData name="Nicolas Delfosse" userId="d965f3d4-ea58-4afe-85b0-6f02e8cf3c22" providerId="ADAL" clId="{C1EF8280-3966-4681-AC4D-8D4580F2A6EE}" dt="2023-07-23T23:52:06.091" v="15035" actId="20577"/>
          <ac:spMkLst>
            <pc:docMk/>
            <pc:sldMk cId="349925306" sldId="2147479227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3T23:52:17.991" v="15043" actId="207"/>
          <ac:spMkLst>
            <pc:docMk/>
            <pc:sldMk cId="349925306" sldId="2147479227"/>
            <ac:spMk id="3" creationId="{8046A8FB-AA12-F54E-029C-6520D662E85F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42.632" v="19222" actId="47"/>
        <pc:sldMkLst>
          <pc:docMk/>
          <pc:sldMk cId="1392635918" sldId="2147479228"/>
        </pc:sldMkLst>
        <pc:spChg chg="mod">
          <ac:chgData name="Nicolas Delfosse" userId="d965f3d4-ea58-4afe-85b0-6f02e8cf3c22" providerId="ADAL" clId="{C1EF8280-3966-4681-AC4D-8D4580F2A6EE}" dt="2023-07-23T23:53:31.428" v="15099" actId="20577"/>
          <ac:spMkLst>
            <pc:docMk/>
            <pc:sldMk cId="1392635918" sldId="2147479228"/>
            <ac:spMk id="2" creationId="{EB860FD3-807D-8221-22FA-C1851AE77005}"/>
          </ac:spMkLst>
        </pc:spChg>
      </pc:sldChg>
      <pc:sldChg chg="addSp delSp new del mod">
        <pc:chgData name="Nicolas Delfosse" userId="d965f3d4-ea58-4afe-85b0-6f02e8cf3c22" providerId="ADAL" clId="{C1EF8280-3966-4681-AC4D-8D4580F2A6EE}" dt="2023-07-24T07:56:41.038" v="19221" actId="47"/>
        <pc:sldMkLst>
          <pc:docMk/>
          <pc:sldMk cId="1061886550" sldId="2147479229"/>
        </pc:sldMkLst>
        <pc:spChg chg="add del">
          <ac:chgData name="Nicolas Delfosse" userId="d965f3d4-ea58-4afe-85b0-6f02e8cf3c22" providerId="ADAL" clId="{C1EF8280-3966-4681-AC4D-8D4580F2A6EE}" dt="2023-07-24T00:22:13.535" v="15764" actId="22"/>
          <ac:spMkLst>
            <pc:docMk/>
            <pc:sldMk cId="1061886550" sldId="2147479229"/>
            <ac:spMk id="5" creationId="{E27C70AE-F04B-9D81-32FD-0F5ED49049DC}"/>
          </ac:spMkLst>
        </pc:spChg>
        <pc:spChg chg="add del">
          <ac:chgData name="Nicolas Delfosse" userId="d965f3d4-ea58-4afe-85b0-6f02e8cf3c22" providerId="ADAL" clId="{C1EF8280-3966-4681-AC4D-8D4580F2A6EE}" dt="2023-07-24T00:33:43.979" v="15766" actId="478"/>
          <ac:spMkLst>
            <pc:docMk/>
            <pc:sldMk cId="1061886550" sldId="2147479229"/>
            <ac:spMk id="7" creationId="{663BF3EE-FABC-90BE-DEF6-7EF4EC274E46}"/>
          </ac:spMkLst>
        </pc:spChg>
      </pc:sldChg>
      <pc:sldChg chg="addSp modSp new del mod">
        <pc:chgData name="Nicolas Delfosse" userId="d965f3d4-ea58-4afe-85b0-6f02e8cf3c22" providerId="ADAL" clId="{C1EF8280-3966-4681-AC4D-8D4580F2A6EE}" dt="2023-07-24T00:38:54.077" v="16069" actId="47"/>
        <pc:sldMkLst>
          <pc:docMk/>
          <pc:sldMk cId="2836925452" sldId="2147479230"/>
        </pc:sldMkLst>
        <pc:spChg chg="mod">
          <ac:chgData name="Nicolas Delfosse" userId="d965f3d4-ea58-4afe-85b0-6f02e8cf3c22" providerId="ADAL" clId="{C1EF8280-3966-4681-AC4D-8D4580F2A6EE}" dt="2023-07-24T00:12:30.240" v="15429" actId="14100"/>
          <ac:spMkLst>
            <pc:docMk/>
            <pc:sldMk cId="2836925452" sldId="2147479230"/>
            <ac:spMk id="3" creationId="{CEFE68AD-4B7E-35DA-2995-9B3A82669E52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5" creationId="{99EE66F9-32FB-38D7-7ED1-381A69137537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1" creationId="{EA08030E-414F-1341-E41D-B22EAB8FA16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2" creationId="{7F00E3F5-811D-9E02-DFAF-CDC575D7B6E0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3" creationId="{54C7D84D-2F12-6583-635C-C71F0F3FDD9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4" creationId="{37F9F615-B0B2-71FF-A587-BFE0CD3CBD5B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9" creationId="{33B90178-1748-94BF-A8A9-E42AF63A352B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0" creationId="{4CE8EBBC-10F9-C52A-4FDF-B73769723C9F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4" creationId="{7E67DD83-CC9A-5471-DF4D-6164DEABD881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5" creationId="{75A822EA-9972-6827-3E81-DF504A846167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9" creationId="{D3D12728-8A2D-3C58-511B-C16C2521124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30" creationId="{5E97E66C-EC98-784E-01F5-91CAD635027A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34" creationId="{21222327-5B8C-4541-9E8A-E3321AD78926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37" creationId="{3B789C70-7F18-F3D2-D153-5B2B3DEB900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0" creationId="{ECE4D03B-F195-D3C0-E334-A9BA723DF5A5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1" creationId="{48BFEEA2-BD95-D1AA-F089-B1CE88CB7E89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5" creationId="{2D3D3D24-933B-C32A-3858-6BDCB55EE9DE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8" creationId="{1707F010-484A-384E-4A23-C08E46AB515D}"/>
          </ac:spMkLst>
        </pc:spChg>
        <pc:grpChg chg="add mod">
          <ac:chgData name="Nicolas Delfosse" userId="d965f3d4-ea58-4afe-85b0-6f02e8cf3c22" providerId="ADAL" clId="{C1EF8280-3966-4681-AC4D-8D4580F2A6EE}" dt="2023-07-24T00:12:33.240" v="15431" actId="1076"/>
          <ac:grpSpMkLst>
            <pc:docMk/>
            <pc:sldMk cId="2836925452" sldId="2147479230"/>
            <ac:grpSpMk id="4" creationId="{C13B701D-2AD0-599A-E565-C30C9F46E5DD}"/>
          </ac:grpSpMkLst>
        </pc:grpChg>
        <pc:grpChg chg="add mod">
          <ac:chgData name="Nicolas Delfosse" userId="d965f3d4-ea58-4afe-85b0-6f02e8cf3c22" providerId="ADAL" clId="{C1EF8280-3966-4681-AC4D-8D4580F2A6EE}" dt="2023-07-24T00:12:33.240" v="15431" actId="1076"/>
          <ac:grpSpMkLst>
            <pc:docMk/>
            <pc:sldMk cId="2836925452" sldId="2147479230"/>
            <ac:grpSpMk id="10" creationId="{9A23E004-9014-BAD4-18EA-1A3F31F7828A}"/>
          </ac:grpSpMkLst>
        </pc:grp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6" creationId="{C577934C-93C2-4FBD-E128-4C6427EA0E28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7" creationId="{2881F4F9-C28A-3F3F-1457-DBBF3FC30473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8" creationId="{1EDDADD0-36E7-7F05-6B4C-4C1ED628616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9" creationId="{0FE2CEDE-50F9-C61D-8EC6-F9808D073D7F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5" creationId="{5D567F01-BB6D-6F82-03EB-2DE792CC6EE1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6" creationId="{6FA43CCD-75F0-72EA-4906-2C518FF8767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7" creationId="{28D33682-95A8-B035-B78C-FAF7B69DC528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8" creationId="{1A4F1B0E-E0E2-53AB-598E-BBCA93107260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1" creationId="{F501F16B-4901-503A-BEAB-82E3A4A9A28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2" creationId="{9788D41D-F110-8994-997E-B12700931918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3" creationId="{52F25C9B-9B68-5DBB-8007-1BFE6656B56C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6" creationId="{7102E36A-8973-FCF4-701B-B2EEFEFB0CE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7" creationId="{F8D5EE95-2FFD-D865-7A48-F5D75C859AE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8" creationId="{43A90C57-338D-EB60-6B52-FB07B05E704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1" creationId="{6A529EF3-C588-E4A7-4C12-903E952CA46D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2" creationId="{693BCF82-3164-75DC-3B79-57123B1BDB47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3" creationId="{6C870182-FBA3-ECEA-A11A-2BBDACA15CEB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5" creationId="{0A2F9F8E-F84E-AFA6-1E40-2F846DEB084C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6" creationId="{C22386CD-11DE-CF47-445F-AEE054B70287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8" creationId="{AED914CE-B3AC-CCBF-B72D-237B88677EC5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9" creationId="{CA064D4C-876D-8DBA-FEC6-5AB8D4E4184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2" creationId="{59101B59-99E2-81B7-9D7D-E64EB257D4D5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3" creationId="{CA6CA189-33E1-9A98-D268-F888317928AA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4" creationId="{2A8A9265-08DA-9F4B-9B8C-3AC9A929BB20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6" creationId="{B26C2F2F-1728-3F56-3C1E-01AD49AF59CD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7" creationId="{8D5112ED-4A3A-73FE-53AE-68D8953E4A4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9" creationId="{887010F5-8026-2A59-AA21-2162888B1AAD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50" creationId="{42E1C3FE-DE68-F291-2671-62C8272CAE76}"/>
          </ac:cxnSpMkLst>
        </pc:cxnChg>
        <pc:cxnChg chg="add mod">
          <ac:chgData name="Nicolas Delfosse" userId="d965f3d4-ea58-4afe-85b0-6f02e8cf3c22" providerId="ADAL" clId="{C1EF8280-3966-4681-AC4D-8D4580F2A6EE}" dt="2023-07-24T00:16:31.568" v="15703" actId="14100"/>
          <ac:cxnSpMkLst>
            <pc:docMk/>
            <pc:sldMk cId="2836925452" sldId="2147479230"/>
            <ac:cxnSpMk id="51" creationId="{413634DE-12ED-2AEF-C79C-0F0E0920FD32}"/>
          </ac:cxnSpMkLst>
        </pc:cxnChg>
      </pc:sldChg>
      <pc:sldChg chg="addSp modSp new del mod">
        <pc:chgData name="Nicolas Delfosse" userId="d965f3d4-ea58-4afe-85b0-6f02e8cf3c22" providerId="ADAL" clId="{C1EF8280-3966-4681-AC4D-8D4580F2A6EE}" dt="2023-07-24T07:56:35.313" v="19218" actId="47"/>
        <pc:sldMkLst>
          <pc:docMk/>
          <pc:sldMk cId="1824776953" sldId="2147479231"/>
        </pc:sldMkLst>
        <pc:spChg chg="mod">
          <ac:chgData name="Nicolas Delfosse" userId="d965f3d4-ea58-4afe-85b0-6f02e8cf3c22" providerId="ADAL" clId="{C1EF8280-3966-4681-AC4D-8D4580F2A6EE}" dt="2023-07-24T00:42:18.725" v="16402" actId="20577"/>
          <ac:spMkLst>
            <pc:docMk/>
            <pc:sldMk cId="1824776953" sldId="2147479231"/>
            <ac:spMk id="2" creationId="{B4763D1E-79A9-3BF8-62E4-C9CC3D7379CB}"/>
          </ac:spMkLst>
        </pc:spChg>
        <pc:spChg chg="mod">
          <ac:chgData name="Nicolas Delfosse" userId="d965f3d4-ea58-4afe-85b0-6f02e8cf3c22" providerId="ADAL" clId="{C1EF8280-3966-4681-AC4D-8D4580F2A6EE}" dt="2023-07-24T00:47:11.145" v="16445" actId="12"/>
          <ac:spMkLst>
            <pc:docMk/>
            <pc:sldMk cId="1824776953" sldId="2147479231"/>
            <ac:spMk id="3" creationId="{2DF8D534-7FA2-0BE0-FAD6-1EFA2404F588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5" creationId="{BA30D3E9-F701-D7F8-D723-57F992680CE0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1" creationId="{F61FC384-903F-A413-0514-36C4EE708FE5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2" creationId="{251F6536-6548-4044-3CB3-3AF035834401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3" creationId="{2FF91E68-A8FE-EFC7-7790-C334307B48D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4" creationId="{D92012CA-CB53-DE08-15B1-5BF95BBCB9AC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9" creationId="{20185B41-E25C-2225-AF16-461D1CC42765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0" creationId="{DD9E22B6-AD37-E34A-5C25-E526064EC48D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4" creationId="{312CF189-1E82-5C5F-D7FA-0B4A04C821C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5" creationId="{C1FC0154-CE6C-953C-60F3-A0D3F2A16B5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9" creationId="{BDFD4CA5-EA47-8832-2A73-7F0ED406D6ED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30" creationId="{6D5103A8-F49E-D60F-4C09-5B34A1CEAD00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34" creationId="{19C31193-A8CE-A1AA-3152-FC03F6DA48FE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37" creationId="{F09B416F-9E81-A219-895A-11D6A1865CAE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0" creationId="{4AC32C90-981F-1615-5B90-DC513F49B25D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1" creationId="{EB451B5C-4329-28B0-83F7-99F07FF5A02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5" creationId="{214237C9-CFEF-C8C7-0BF2-DB98A816A21C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8" creationId="{1B767758-5577-1A66-55F3-0D4111753E14}"/>
          </ac:spMkLst>
        </pc:spChg>
        <pc:grpChg chg="add mod">
          <ac:chgData name="Nicolas Delfosse" userId="d965f3d4-ea58-4afe-85b0-6f02e8cf3c22" providerId="ADAL" clId="{C1EF8280-3966-4681-AC4D-8D4580F2A6EE}" dt="2023-07-24T00:15:58.625" v="15697" actId="1076"/>
          <ac:grpSpMkLst>
            <pc:docMk/>
            <pc:sldMk cId="1824776953" sldId="2147479231"/>
            <ac:grpSpMk id="4" creationId="{CB82ABB4-9ED6-7A39-AD81-64BA692BB49C}"/>
          </ac:grpSpMkLst>
        </pc:grpChg>
        <pc:grpChg chg="add mod">
          <ac:chgData name="Nicolas Delfosse" userId="d965f3d4-ea58-4afe-85b0-6f02e8cf3c22" providerId="ADAL" clId="{C1EF8280-3966-4681-AC4D-8D4580F2A6EE}" dt="2023-07-24T00:15:58.625" v="15697" actId="1076"/>
          <ac:grpSpMkLst>
            <pc:docMk/>
            <pc:sldMk cId="1824776953" sldId="2147479231"/>
            <ac:grpSpMk id="10" creationId="{C03CE171-8780-F1E8-5ACD-6C445C209E7B}"/>
          </ac:grpSpMkLst>
        </pc:grp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6" creationId="{55A982D1-BF44-3525-B254-E07FD56DE44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7" creationId="{F3973D1F-6564-3DD9-A1EF-02769425524D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8" creationId="{E6D5A2C3-9B92-4986-2294-F3B0A49E89C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9" creationId="{DB6CD25C-8B59-8B82-CCC2-A215FE36CC3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5" creationId="{8D63D91F-629B-9413-4759-C24B4F546247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6" creationId="{99933604-B2D9-27FD-172B-5EFA015C203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7" creationId="{EE0A24DD-C1DF-9841-3C66-EE4A6B67972E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8" creationId="{799B4E12-F693-A0A2-D612-D9D58FE03895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1" creationId="{27E3532D-F479-B506-4380-71482794CADD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2" creationId="{85758487-A438-B63A-B278-0094036CBC3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3" creationId="{83D8EE8E-F2E2-39E4-90FB-58316E1591D1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6" creationId="{E58E8C80-874A-1B91-B5BC-98F0750DD86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7" creationId="{D5DCEB42-C041-1F51-3B57-32A1524E2F20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8" creationId="{4F9BFF22-D959-6357-4BDF-8E25D90A68CB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1" creationId="{C81566C1-7EAF-0693-2852-AE315AF153D9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2" creationId="{65E6D935-FFCD-7C4B-A49A-01F8EF46F4D8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3" creationId="{CDD0D66F-6AE4-080F-87DE-BBF6270E3311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5" creationId="{EE4AC9D7-B746-69D1-54DA-1243B2D4E2AC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6" creationId="{E3B72B62-3947-491B-E528-CD702F09931E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8" creationId="{1005D77B-9EED-7758-6EA6-D300B2B82778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9" creationId="{EBAD3519-145D-47E2-E122-7247F3B2293C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2" creationId="{89239FA1-AA4D-D5CE-4D7B-5094B5F624B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3" creationId="{05C05D84-E6B1-44B6-016C-6C0D721E23BF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4" creationId="{753CA8B9-5D91-BD8F-AEEC-44A2D27B6B7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6" creationId="{B1799A41-B62E-D127-1BAB-B119CD03256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7" creationId="{EC8624CF-968A-AF09-43EB-FA2D2C1FA99B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9" creationId="{1C28DBF9-70CB-CA95-6EF2-98E995DB9CF2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50" creationId="{9CE91141-5640-39A5-4BE8-BF3F132B4B28}"/>
          </ac:cxnSpMkLst>
        </pc:cxnChg>
      </pc:sldChg>
      <pc:sldChg chg="modSp new mod">
        <pc:chgData name="Nicolas Delfosse" userId="d965f3d4-ea58-4afe-85b0-6f02e8cf3c22" providerId="ADAL" clId="{C1EF8280-3966-4681-AC4D-8D4580F2A6EE}" dt="2023-07-24T16:16:10.075" v="24699" actId="20577"/>
        <pc:sldMkLst>
          <pc:docMk/>
          <pc:sldMk cId="3756694750" sldId="2147479232"/>
        </pc:sldMkLst>
        <pc:spChg chg="mod">
          <ac:chgData name="Nicolas Delfosse" userId="d965f3d4-ea58-4afe-85b0-6f02e8cf3c22" providerId="ADAL" clId="{C1EF8280-3966-4681-AC4D-8D4580F2A6EE}" dt="2023-07-24T00:20:49.452" v="15741" actId="20577"/>
          <ac:spMkLst>
            <pc:docMk/>
            <pc:sldMk cId="3756694750" sldId="2147479232"/>
            <ac:spMk id="2" creationId="{D7402FAA-3F57-E705-1A61-02C5E2479749}"/>
          </ac:spMkLst>
        </pc:spChg>
        <pc:spChg chg="mod">
          <ac:chgData name="Nicolas Delfosse" userId="d965f3d4-ea58-4afe-85b0-6f02e8cf3c22" providerId="ADAL" clId="{C1EF8280-3966-4681-AC4D-8D4580F2A6EE}" dt="2023-07-24T16:16:10.075" v="24699" actId="20577"/>
          <ac:spMkLst>
            <pc:docMk/>
            <pc:sldMk cId="3756694750" sldId="2147479232"/>
            <ac:spMk id="3" creationId="{36845694-ECD9-BD7B-526B-3344C2013E23}"/>
          </ac:spMkLst>
        </pc:spChg>
      </pc:sldChg>
      <pc:sldChg chg="addSp delSp add mod modAnim">
        <pc:chgData name="Nicolas Delfosse" userId="d965f3d4-ea58-4afe-85b0-6f02e8cf3c22" providerId="ADAL" clId="{C1EF8280-3966-4681-AC4D-8D4580F2A6EE}" dt="2023-07-24T15:22:17.565" v="23704" actId="22"/>
        <pc:sldMkLst>
          <pc:docMk/>
          <pc:sldMk cId="587546783" sldId="2147479233"/>
        </pc:sldMkLst>
        <pc:spChg chg="add del">
          <ac:chgData name="Nicolas Delfosse" userId="d965f3d4-ea58-4afe-85b0-6f02e8cf3c22" providerId="ADAL" clId="{C1EF8280-3966-4681-AC4D-8D4580F2A6EE}" dt="2023-07-24T15:22:17.565" v="23704" actId="22"/>
          <ac:spMkLst>
            <pc:docMk/>
            <pc:sldMk cId="587546783" sldId="2147479233"/>
            <ac:spMk id="5" creationId="{5619A8C4-7E7D-6597-4CB4-FC38A6DB0139}"/>
          </ac:spMkLst>
        </pc:spChg>
      </pc:sldChg>
      <pc:sldChg chg="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3126004242" sldId="2147479233"/>
        </pc:sldMkLst>
      </pc:sldChg>
      <pc:sldChg chg="modSp new del mod">
        <pc:chgData name="Nicolas Delfosse" userId="d965f3d4-ea58-4afe-85b0-6f02e8cf3c22" providerId="ADAL" clId="{C1EF8280-3966-4681-AC4D-8D4580F2A6EE}" dt="2023-07-24T00:42:21.280" v="16403" actId="47"/>
        <pc:sldMkLst>
          <pc:docMk/>
          <pc:sldMk cId="3682067650" sldId="2147479234"/>
        </pc:sldMkLst>
        <pc:spChg chg="mod">
          <ac:chgData name="Nicolas Delfosse" userId="d965f3d4-ea58-4afe-85b0-6f02e8cf3c22" providerId="ADAL" clId="{C1EF8280-3966-4681-AC4D-8D4580F2A6EE}" dt="2023-07-24T00:35:10.429" v="15830" actId="20577"/>
          <ac:spMkLst>
            <pc:docMk/>
            <pc:sldMk cId="3682067650" sldId="2147479234"/>
            <ac:spMk id="2" creationId="{E96C181A-9D67-AE92-5B57-845ABFFE3BF1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36.743" v="19219" actId="47"/>
        <pc:sldMkLst>
          <pc:docMk/>
          <pc:sldMk cId="1116755814" sldId="2147479235"/>
        </pc:sldMkLst>
        <pc:spChg chg="mod">
          <ac:chgData name="Nicolas Delfosse" userId="d965f3d4-ea58-4afe-85b0-6f02e8cf3c22" providerId="ADAL" clId="{C1EF8280-3966-4681-AC4D-8D4580F2A6EE}" dt="2023-07-24T00:37:56.330" v="16065" actId="20577"/>
          <ac:spMkLst>
            <pc:docMk/>
            <pc:sldMk cId="1116755814" sldId="2147479235"/>
            <ac:spMk id="2" creationId="{A2FE9300-B1B9-6CEF-3147-D9C8E11EB985}"/>
          </ac:spMkLst>
        </pc:spChg>
      </pc:sldChg>
      <pc:sldChg chg="add del">
        <pc:chgData name="Nicolas Delfosse" userId="d965f3d4-ea58-4afe-85b0-6f02e8cf3c22" providerId="ADAL" clId="{C1EF8280-3966-4681-AC4D-8D4580F2A6EE}" dt="2023-07-24T07:56:19.537" v="19214" actId="47"/>
        <pc:sldMkLst>
          <pc:docMk/>
          <pc:sldMk cId="1972336659" sldId="2147479236"/>
        </pc:sldMkLst>
      </pc:sldChg>
      <pc:sldChg chg="modSp add del mod">
        <pc:chgData name="Nicolas Delfosse" userId="d965f3d4-ea58-4afe-85b0-6f02e8cf3c22" providerId="ADAL" clId="{C1EF8280-3966-4681-AC4D-8D4580F2A6EE}" dt="2023-07-24T07:56:34.107" v="19217" actId="47"/>
        <pc:sldMkLst>
          <pc:docMk/>
          <pc:sldMk cId="3538146613" sldId="2147479237"/>
        </pc:sldMkLst>
        <pc:spChg chg="mod">
          <ac:chgData name="Nicolas Delfosse" userId="d965f3d4-ea58-4afe-85b0-6f02e8cf3c22" providerId="ADAL" clId="{C1EF8280-3966-4681-AC4D-8D4580F2A6EE}" dt="2023-07-24T00:42:05" v="16363" actId="20577"/>
          <ac:spMkLst>
            <pc:docMk/>
            <pc:sldMk cId="3538146613" sldId="2147479237"/>
            <ac:spMk id="2" creationId="{A2FE9300-B1B9-6CEF-3147-D9C8E11EB985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7:56:32.038" v="19215" actId="47"/>
        <pc:sldMkLst>
          <pc:docMk/>
          <pc:sldMk cId="228954159" sldId="2147479238"/>
        </pc:sldMkLst>
        <pc:spChg chg="mod">
          <ac:chgData name="Nicolas Delfosse" userId="d965f3d4-ea58-4afe-85b0-6f02e8cf3c22" providerId="ADAL" clId="{C1EF8280-3966-4681-AC4D-8D4580F2A6EE}" dt="2023-07-24T00:42:44.698" v="16433" actId="20577"/>
          <ac:spMkLst>
            <pc:docMk/>
            <pc:sldMk cId="228954159" sldId="2147479238"/>
            <ac:spMk id="2" creationId="{A2FE9300-B1B9-6CEF-3147-D9C8E11EB985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9:24:37.443" v="20758" actId="47"/>
        <pc:sldMkLst>
          <pc:docMk/>
          <pc:sldMk cId="2070949922" sldId="2147479239"/>
        </pc:sldMkLst>
        <pc:spChg chg="mod">
          <ac:chgData name="Nicolas Delfosse" userId="d965f3d4-ea58-4afe-85b0-6f02e8cf3c22" providerId="ADAL" clId="{C1EF8280-3966-4681-AC4D-8D4580F2A6EE}" dt="2023-07-24T05:04:23.565" v="16509" actId="20577"/>
          <ac:spMkLst>
            <pc:docMk/>
            <pc:sldMk cId="2070949922" sldId="2147479239"/>
            <ac:spMk id="2" creationId="{0A85A50F-F84D-0246-1159-EE6AB8FBD35F}"/>
          </ac:spMkLst>
        </pc:spChg>
        <pc:spChg chg="mod">
          <ac:chgData name="Nicolas Delfosse" userId="d965f3d4-ea58-4afe-85b0-6f02e8cf3c22" providerId="ADAL" clId="{C1EF8280-3966-4681-AC4D-8D4580F2A6EE}" dt="2023-07-24T05:16:30.496" v="17341" actId="20577"/>
          <ac:spMkLst>
            <pc:docMk/>
            <pc:sldMk cId="2070949922" sldId="2147479239"/>
            <ac:spMk id="3" creationId="{A338506B-9B32-FE2D-52D9-B5193D98B348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29:39.217" v="18419" actId="47"/>
        <pc:sldMkLst>
          <pc:docMk/>
          <pc:sldMk cId="196741619" sldId="2147479240"/>
        </pc:sldMkLst>
        <pc:spChg chg="mod">
          <ac:chgData name="Nicolas Delfosse" userId="d965f3d4-ea58-4afe-85b0-6f02e8cf3c22" providerId="ADAL" clId="{C1EF8280-3966-4681-AC4D-8D4580F2A6EE}" dt="2023-07-24T06:52:35.631" v="17380" actId="20577"/>
          <ac:spMkLst>
            <pc:docMk/>
            <pc:sldMk cId="196741619" sldId="2147479240"/>
            <ac:spMk id="2" creationId="{4905B1EB-6BCB-DCA9-8774-052041324D6F}"/>
          </ac:spMkLst>
        </pc:spChg>
        <pc:spChg chg="mod">
          <ac:chgData name="Nicolas Delfosse" userId="d965f3d4-ea58-4afe-85b0-6f02e8cf3c22" providerId="ADAL" clId="{C1EF8280-3966-4681-AC4D-8D4580F2A6EE}" dt="2023-07-24T07:15:31.241" v="17700" actId="20577"/>
          <ac:spMkLst>
            <pc:docMk/>
            <pc:sldMk cId="196741619" sldId="2147479240"/>
            <ac:spMk id="3" creationId="{F4C20F79-1CA5-0740-417B-23D6D88877F0}"/>
          </ac:spMkLst>
        </pc:spChg>
      </pc:sldChg>
      <pc:sldChg chg="add del">
        <pc:chgData name="Nicolas Delfosse" userId="d965f3d4-ea58-4afe-85b0-6f02e8cf3c22" providerId="ADAL" clId="{C1EF8280-3966-4681-AC4D-8D4580F2A6EE}" dt="2023-07-24T08:22:02.496" v="19230" actId="47"/>
        <pc:sldMkLst>
          <pc:docMk/>
          <pc:sldMk cId="3488364312" sldId="2147479241"/>
        </pc:sldMkLst>
      </pc:sldChg>
      <pc:sldChg chg="modSp new del mod modAnim">
        <pc:chgData name="Nicolas Delfosse" userId="d965f3d4-ea58-4afe-85b0-6f02e8cf3c22" providerId="ADAL" clId="{C1EF8280-3966-4681-AC4D-8D4580F2A6EE}" dt="2023-07-24T17:38:13.948" v="25475" actId="47"/>
        <pc:sldMkLst>
          <pc:docMk/>
          <pc:sldMk cId="2339581390" sldId="2147479242"/>
        </pc:sldMkLst>
        <pc:spChg chg="mod">
          <ac:chgData name="Nicolas Delfosse" userId="d965f3d4-ea58-4afe-85b0-6f02e8cf3c22" providerId="ADAL" clId="{C1EF8280-3966-4681-AC4D-8D4580F2A6EE}" dt="2023-07-24T08:29:56.803" v="19461" actId="20577"/>
          <ac:spMkLst>
            <pc:docMk/>
            <pc:sldMk cId="2339581390" sldId="2147479242"/>
            <ac:spMk id="2" creationId="{94F60837-A1FB-2A15-6415-BFF985D7213F}"/>
          </ac:spMkLst>
        </pc:spChg>
        <pc:spChg chg="mod">
          <ac:chgData name="Nicolas Delfosse" userId="d965f3d4-ea58-4afe-85b0-6f02e8cf3c22" providerId="ADAL" clId="{C1EF8280-3966-4681-AC4D-8D4580F2A6EE}" dt="2023-07-24T16:07:28.853" v="24450" actId="20577"/>
          <ac:spMkLst>
            <pc:docMk/>
            <pc:sldMk cId="2339581390" sldId="2147479242"/>
            <ac:spMk id="3" creationId="{9AE63D2B-50E2-29C1-FD80-72DDDED29B46}"/>
          </ac:spMkLst>
        </pc:spChg>
      </pc:sldChg>
      <pc:sldChg chg="new del">
        <pc:chgData name="Nicolas Delfosse" userId="d965f3d4-ea58-4afe-85b0-6f02e8cf3c22" providerId="ADAL" clId="{C1EF8280-3966-4681-AC4D-8D4580F2A6EE}" dt="2023-07-24T07:05:21.779" v="17634" actId="47"/>
        <pc:sldMkLst>
          <pc:docMk/>
          <pc:sldMk cId="3377461441" sldId="2147479242"/>
        </pc:sldMkLst>
      </pc:sldChg>
      <pc:sldChg chg="addSp delSp modSp new mod modAnim">
        <pc:chgData name="Nicolas Delfosse" userId="d965f3d4-ea58-4afe-85b0-6f02e8cf3c22" providerId="ADAL" clId="{C1EF8280-3966-4681-AC4D-8D4580F2A6EE}" dt="2023-07-24T15:58:42.994" v="24307" actId="20577"/>
        <pc:sldMkLst>
          <pc:docMk/>
          <pc:sldMk cId="3504056900" sldId="2147479243"/>
        </pc:sldMkLst>
        <pc:spChg chg="mod">
          <ac:chgData name="Nicolas Delfosse" userId="d965f3d4-ea58-4afe-85b0-6f02e8cf3c22" providerId="ADAL" clId="{C1EF8280-3966-4681-AC4D-8D4580F2A6EE}" dt="2023-07-24T07:25:19.938" v="18210" actId="20577"/>
          <ac:spMkLst>
            <pc:docMk/>
            <pc:sldMk cId="3504056900" sldId="2147479243"/>
            <ac:spMk id="2" creationId="{EB7BA6D6-3AF4-5451-A5E9-6DD81993CA75}"/>
          </ac:spMkLst>
        </pc:spChg>
        <pc:spChg chg="del">
          <ac:chgData name="Nicolas Delfosse" userId="d965f3d4-ea58-4afe-85b0-6f02e8cf3c22" providerId="ADAL" clId="{C1EF8280-3966-4681-AC4D-8D4580F2A6EE}" dt="2023-07-24T07:26:17.807" v="18213" actId="478"/>
          <ac:spMkLst>
            <pc:docMk/>
            <pc:sldMk cId="3504056900" sldId="2147479243"/>
            <ac:spMk id="3" creationId="{2A2E066A-FC04-F904-32F6-C5098388FEC2}"/>
          </ac:spMkLst>
        </pc:spChg>
        <pc:spChg chg="add mod">
          <ac:chgData name="Nicolas Delfosse" userId="d965f3d4-ea58-4afe-85b0-6f02e8cf3c22" providerId="ADAL" clId="{C1EF8280-3966-4681-AC4D-8D4580F2A6EE}" dt="2023-07-24T07:31:24.700" v="18434" actId="1076"/>
          <ac:spMkLst>
            <pc:docMk/>
            <pc:sldMk cId="3504056900" sldId="2147479243"/>
            <ac:spMk id="4" creationId="{5BECA513-BCE9-C663-3FC4-5012B8E5463E}"/>
          </ac:spMkLst>
        </pc:spChg>
        <pc:spChg chg="add mod">
          <ac:chgData name="Nicolas Delfosse" userId="d965f3d4-ea58-4afe-85b0-6f02e8cf3c22" providerId="ADAL" clId="{C1EF8280-3966-4681-AC4D-8D4580F2A6EE}" dt="2023-07-24T07:31:24.700" v="18434" actId="1076"/>
          <ac:spMkLst>
            <pc:docMk/>
            <pc:sldMk cId="3504056900" sldId="2147479243"/>
            <ac:spMk id="5" creationId="{E1EE922F-77D8-8B0F-5203-A00B54509BCE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7" creationId="{80B76D66-C067-9B53-8A53-EDB56143903F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8" creationId="{90EDA646-C496-03E5-A07E-C5A39AE8D7B4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9" creationId="{AC90FA5C-33CE-BF5B-698D-9A1E87B5B0B5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0" creationId="{F2C95226-A789-6FE9-684F-1D2C193BE0BB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4" creationId="{BEBAC21C-4120-8DFF-887C-EB2D28084888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5" creationId="{F6F6C73C-AF6D-192F-16C1-59ED2C409022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6" creationId="{9CFA4220-B9A2-6F24-65C6-3B94FF9D5677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7" creationId="{EB6D698C-7396-E871-5980-31FD9335688E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21" creationId="{A9C3E4A5-18CE-DCE0-E12B-5008ADA51078}"/>
          </ac:spMkLst>
        </pc:spChg>
        <pc:spChg chg="add mod">
          <ac:chgData name="Nicolas Delfosse" userId="d965f3d4-ea58-4afe-85b0-6f02e8cf3c22" providerId="ADAL" clId="{C1EF8280-3966-4681-AC4D-8D4580F2A6EE}" dt="2023-07-24T15:58:42.994" v="24307" actId="20577"/>
          <ac:spMkLst>
            <pc:docMk/>
            <pc:sldMk cId="3504056900" sldId="2147479243"/>
            <ac:spMk id="22" creationId="{45B9A21F-5DD9-7422-EB06-34DDB5D1FD10}"/>
          </ac:spMkLst>
        </pc:spChg>
        <pc:spChg chg="add mod">
          <ac:chgData name="Nicolas Delfosse" userId="d965f3d4-ea58-4afe-85b0-6f02e8cf3c22" providerId="ADAL" clId="{C1EF8280-3966-4681-AC4D-8D4580F2A6EE}" dt="2023-07-24T07:35:11.223" v="18728" actId="403"/>
          <ac:spMkLst>
            <pc:docMk/>
            <pc:sldMk cId="3504056900" sldId="2147479243"/>
            <ac:spMk id="24" creationId="{6C47F8A0-6834-D188-98FA-057FC200FCF4}"/>
          </ac:spMkLst>
        </pc:spChg>
        <pc:grpChg chg="add mod">
          <ac:chgData name="Nicolas Delfosse" userId="d965f3d4-ea58-4afe-85b0-6f02e8cf3c22" providerId="ADAL" clId="{C1EF8280-3966-4681-AC4D-8D4580F2A6EE}" dt="2023-07-24T07:31:24.700" v="18434" actId="1076"/>
          <ac:grpSpMkLst>
            <pc:docMk/>
            <pc:sldMk cId="3504056900" sldId="2147479243"/>
            <ac:grpSpMk id="6" creationId="{DF323B64-1FBF-40A9-6E3C-F17E2F62BEB7}"/>
          </ac:grpSpMkLst>
        </pc:grp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1" creationId="{115AA9AB-A4D4-F70D-69D4-9D19F324B55B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2" creationId="{07576AB8-490F-755E-B55A-761D01E28C91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3" creationId="{F98ED95B-341A-FAFD-7BFC-C902516D4CCA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8" creationId="{BF6D060D-6756-B0EE-B1C5-9D3F5492CC97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9" creationId="{D3C61369-E7EC-89B7-1E4E-F6D5725DB3A5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20" creationId="{9297F10F-222B-8AE3-7F30-9B8624C334E1}"/>
          </ac:cxnSpMkLst>
        </pc:cxnChg>
      </pc:sldChg>
      <pc:sldChg chg="modSp new mod modAnim">
        <pc:chgData name="Nicolas Delfosse" userId="d965f3d4-ea58-4afe-85b0-6f02e8cf3c22" providerId="ADAL" clId="{C1EF8280-3966-4681-AC4D-8D4580F2A6EE}" dt="2023-07-24T17:41:06.532" v="25550" actId="20577"/>
        <pc:sldMkLst>
          <pc:docMk/>
          <pc:sldMk cId="2531068276" sldId="2147479244"/>
        </pc:sldMkLst>
        <pc:spChg chg="mod">
          <ac:chgData name="Nicolas Delfosse" userId="d965f3d4-ea58-4afe-85b0-6f02e8cf3c22" providerId="ADAL" clId="{C1EF8280-3966-4681-AC4D-8D4580F2A6EE}" dt="2023-07-24T07:35:39.408" v="18760" actId="20577"/>
          <ac:spMkLst>
            <pc:docMk/>
            <pc:sldMk cId="2531068276" sldId="2147479244"/>
            <ac:spMk id="2" creationId="{5115F07D-E396-C0B0-5E04-B10EEF716EDF}"/>
          </ac:spMkLst>
        </pc:spChg>
        <pc:spChg chg="mod">
          <ac:chgData name="Nicolas Delfosse" userId="d965f3d4-ea58-4afe-85b0-6f02e8cf3c22" providerId="ADAL" clId="{C1EF8280-3966-4681-AC4D-8D4580F2A6EE}" dt="2023-07-24T17:41:06.532" v="25550" actId="20577"/>
          <ac:spMkLst>
            <pc:docMk/>
            <pc:sldMk cId="2531068276" sldId="2147479244"/>
            <ac:spMk id="3" creationId="{C82CEDE6-95BC-F9B7-1494-D32D0D67566F}"/>
          </ac:spMkLst>
        </pc:spChg>
      </pc:sldChg>
      <pc:sldChg chg="addSp delSp modSp new mod delAnim modAnim">
        <pc:chgData name="Nicolas Delfosse" userId="d965f3d4-ea58-4afe-85b0-6f02e8cf3c22" providerId="ADAL" clId="{C1EF8280-3966-4681-AC4D-8D4580F2A6EE}" dt="2023-07-24T19:53:57.512" v="25822" actId="1076"/>
        <pc:sldMkLst>
          <pc:docMk/>
          <pc:sldMk cId="2113886170" sldId="2147479245"/>
        </pc:sldMkLst>
        <pc:spChg chg="mod">
          <ac:chgData name="Nicolas Delfosse" userId="d965f3d4-ea58-4afe-85b0-6f02e8cf3c22" providerId="ADAL" clId="{C1EF8280-3966-4681-AC4D-8D4580F2A6EE}" dt="2023-07-24T17:38:40.693" v="25518" actId="20577"/>
          <ac:spMkLst>
            <pc:docMk/>
            <pc:sldMk cId="2113886170" sldId="2147479245"/>
            <ac:spMk id="2" creationId="{0C0E64A2-00EB-890A-73F6-DB4E34FB802C}"/>
          </ac:spMkLst>
        </pc:spChg>
        <pc:spChg chg="mod">
          <ac:chgData name="Nicolas Delfosse" userId="d965f3d4-ea58-4afe-85b0-6f02e8cf3c22" providerId="ADAL" clId="{C1EF8280-3966-4681-AC4D-8D4580F2A6EE}" dt="2023-07-24T19:52:12.907" v="25808" actId="20577"/>
          <ac:spMkLst>
            <pc:docMk/>
            <pc:sldMk cId="2113886170" sldId="2147479245"/>
            <ac:spMk id="3" creationId="{D9A93EF8-AE58-6C4B-4BC0-7F22CA1955B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" creationId="{4C264B99-FA7E-F3A7-E9FF-9AE668C9316B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" creationId="{12916FEF-331A-3E2E-103D-05A5FF2E135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7" creationId="{A71E2013-79CB-8AB9-99C1-8D29CC171AD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" creationId="{06881713-33A7-E8CA-6150-0B04E6C3DCC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" creationId="{E5946271-4C36-BEBA-70EA-4FE1D554001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1" creationId="{9260135E-D512-1277-0C70-0532EAD449E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2" creationId="{1BB75B3C-5EB7-DA1F-79DE-E486209133C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4" creationId="{135B32FB-6D97-DFFA-8E66-4742D6F0392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5" creationId="{BF4FDCB0-B918-F286-82FC-071EDF8AE45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6" creationId="{E7271C1E-65AA-9179-11F3-773602F21DC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7" creationId="{ABB6994C-DCD8-D0BF-8929-9C27A04ABEF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8" creationId="{AFB1B1F9-8F94-8503-2ED7-9D454702947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0" creationId="{D82390BE-C0AC-2967-235D-CE94E60923F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1" creationId="{4AF88F28-7D11-50B6-9006-5F546B806B5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2" creationId="{763D974C-FF1C-6422-7EEA-C011B8EB31A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3" creationId="{4EA02C9C-163D-193D-B111-DA9FC2B2D4F0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4" creationId="{D3B33D15-797A-A22C-F35A-9C7438A80C5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5" creationId="{B7AB6BA3-6649-491C-B645-BD5334B3C19A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6" creationId="{F33835DC-2BF3-57CB-73B8-6DF55860ABF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7" creationId="{46EFA9D1-F807-BC9B-36C3-FFE2BCA28964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8" creationId="{FFFDC34D-EA74-F4E9-3411-9AE635FFAF8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9" creationId="{AE88F78C-3A6E-8A1E-1AD6-797F2BAF1ED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0" creationId="{B448B5DC-350C-A9BE-2EF9-581F1CCE755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1" creationId="{3A6215EB-469E-4FC3-0BE8-3888BD35A73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2" creationId="{73F590EB-32D8-C060-8604-9C41F80D934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3" creationId="{33C6ABA7-8E81-8B42-85EE-1B59AB16DAD3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4" creationId="{49E6E91F-0CD2-0D8A-1C55-6180875550E3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5" creationId="{D2F4EE73-EA25-F2F0-1811-B01B623DFB6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6" creationId="{5BF96DA6-10BC-F917-F7B2-32EC305AEE3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7" creationId="{11237582-A229-00C5-D4C4-533A8745F50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8" creationId="{F70312DB-E4F7-0CFE-8BD5-060CC512285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9" creationId="{45D42D65-0348-0D64-0D01-E9E06DA056C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0" creationId="{3935FF8C-BB80-25A2-FD9F-88EA4EF96A2B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1" creationId="{00FFDE49-BF87-571A-6109-BD069DD2C979}"/>
          </ac:spMkLst>
        </pc:spChg>
        <pc:spChg chg="add mod">
          <ac:chgData name="Nicolas Delfosse" userId="d965f3d4-ea58-4afe-85b0-6f02e8cf3c22" providerId="ADAL" clId="{C1EF8280-3966-4681-AC4D-8D4580F2A6EE}" dt="2023-07-24T19:53:57.512" v="25822" actId="1076"/>
          <ac:spMkLst>
            <pc:docMk/>
            <pc:sldMk cId="2113886170" sldId="2147479245"/>
            <ac:spMk id="52" creationId="{4067E28D-5D3D-51B1-EEA6-1415F34FA1BB}"/>
          </ac:spMkLst>
        </pc:spChg>
        <pc:spChg chg="add mod">
          <ac:chgData name="Nicolas Delfosse" userId="d965f3d4-ea58-4afe-85b0-6f02e8cf3c22" providerId="ADAL" clId="{C1EF8280-3966-4681-AC4D-8D4580F2A6EE}" dt="2023-07-24T19:49:03.625" v="25766" actId="1076"/>
          <ac:spMkLst>
            <pc:docMk/>
            <pc:sldMk cId="2113886170" sldId="2147479245"/>
            <ac:spMk id="54" creationId="{01DEC5A0-EA38-0EE6-8F92-B9E1651E3636}"/>
          </ac:spMkLst>
        </pc:spChg>
        <pc:spChg chg="add mod">
          <ac:chgData name="Nicolas Delfosse" userId="d965f3d4-ea58-4afe-85b0-6f02e8cf3c22" providerId="ADAL" clId="{C1EF8280-3966-4681-AC4D-8D4580F2A6EE}" dt="2023-07-24T19:49:11.111" v="25769" actId="20577"/>
          <ac:spMkLst>
            <pc:docMk/>
            <pc:sldMk cId="2113886170" sldId="2147479245"/>
            <ac:spMk id="55" creationId="{B54CCE58-4788-7965-7A2B-585F85B6534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6" creationId="{6663ABF3-6B63-1EE7-3E6B-124089C5CB50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7" creationId="{D12FA601-0EAE-80B4-3FBC-EEA5061D67B2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57" creationId="{F7E10ED0-34FB-A581-5AB1-9EC1385AC77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8" creationId="{A8FF19BB-4DFE-690F-2167-93EC4721409D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58" creationId="{E3E5793F-D145-A2C9-4975-6C3AAF6EA9B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9" creationId="{573B0127-2833-556F-E389-DBE8848C34E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0" creationId="{90CCED5D-4E9A-AC76-FB61-7EFE0EC40251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60" creationId="{E3259D11-2641-BD96-FAAB-2D68AA5DE22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1" creationId="{614CDA96-1131-3ED0-F650-C07E0DC76DE9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61" creationId="{84BE3CE4-F199-D723-8589-88C5317C361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5" creationId="{BBECB076-FFE1-AD29-E979-4C6E2DC159C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6" creationId="{B5E5B6F9-9E36-EC03-F389-E7B8C43C2C7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7" creationId="{A8E320FD-78BA-ADBC-F16F-D371FBF108C5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8" creationId="{4EF8D98D-BFB6-9775-7FA0-548B3D18CD84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69" creationId="{E72668B4-18D9-6C0B-F627-18F4DBF71968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76" creationId="{66AFFA2D-E52E-206E-995D-418E17960BFB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77" creationId="{76AD7432-1E5A-E290-B92F-E3BF659A491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78" creationId="{E7C60C8F-26F5-F300-6ACF-50C84C220D1A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79" creationId="{5ADDA356-7DD9-A26C-2B4F-A599EFBFFD06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0" creationId="{F80C329D-E4BB-0833-3B9A-B5657B9FEFE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1" creationId="{909267A9-CD25-0438-527D-04005C52C8B0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82" creationId="{81179EB2-6CB8-3C5A-DAC8-145BF41B576E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83" creationId="{2702272F-A231-57C3-E38E-E26518FBFFF0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4" creationId="{2105B93F-40BD-E744-D773-1302EC6DD78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5" creationId="{2F28F411-2E3C-C1EF-FD5A-A00D88AEB2CB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6" creationId="{3F3F8151-03A0-76D8-90D7-71C5439EFCD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7" creationId="{B671C257-D54A-196A-6835-0381E5D754C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9" creationId="{9D6D4310-34F9-C1C7-50AF-3A9B75AC3C6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1" creationId="{C164DCA6-0EEC-22CD-CE2C-C3BF2DB614C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2" creationId="{5387FEE3-1A28-61DC-C491-5BD84DFABF1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3" creationId="{BF0D15A5-8B02-F512-E5C3-BF753D49A736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4" creationId="{CDED0BDD-6598-10BE-94B9-47F24F55AC6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5" creationId="{B04C74D4-B214-1E30-62E1-01FE52039ABB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96" creationId="{C881DBBE-2CA5-822D-AE24-6DB8E878450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8" creationId="{08270109-826A-24EE-76E1-9BA5D07149B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9" creationId="{7F72A439-E5F6-D4A4-164B-28B87812425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0" creationId="{5C75DB5B-5CED-E3BC-8ABB-765837EBCF0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1" creationId="{211AC97E-87EE-11D3-38EE-B13927A8EF0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2" creationId="{F518FC30-4E96-24E8-6548-70D81215130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4" creationId="{737628A4-F6A6-9D38-D5CE-431F5B9EAB6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5" creationId="{27F1EDA7-9A64-AB43-0CB4-E793DD0368C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6" creationId="{46217BD0-447B-09C5-4124-7C096F1595EC}"/>
          </ac:spMkLst>
        </pc:spChg>
        <pc:spChg chg="add mod">
          <ac:chgData name="Nicolas Delfosse" userId="d965f3d4-ea58-4afe-85b0-6f02e8cf3c22" providerId="ADAL" clId="{C1EF8280-3966-4681-AC4D-8D4580F2A6EE}" dt="2023-07-24T08:40:47.129" v="19993" actId="1076"/>
          <ac:spMkLst>
            <pc:docMk/>
            <pc:sldMk cId="2113886170" sldId="2147479245"/>
            <ac:spMk id="107" creationId="{EFEFCADD-4A72-995C-D396-C15A2671DD44}"/>
          </ac:spMkLst>
        </pc:spChg>
        <pc:spChg chg="add mod">
          <ac:chgData name="Nicolas Delfosse" userId="d965f3d4-ea58-4afe-85b0-6f02e8cf3c22" providerId="ADAL" clId="{C1EF8280-3966-4681-AC4D-8D4580F2A6EE}" dt="2023-07-24T08:40:47.129" v="19993" actId="1076"/>
          <ac:spMkLst>
            <pc:docMk/>
            <pc:sldMk cId="2113886170" sldId="2147479245"/>
            <ac:spMk id="108" creationId="{FE6BD81E-A567-9D2D-36C7-958CC6DE657B}"/>
          </ac:spMkLst>
        </pc:spChg>
        <pc:spChg chg="add mod">
          <ac:chgData name="Nicolas Delfosse" userId="d965f3d4-ea58-4afe-85b0-6f02e8cf3c22" providerId="ADAL" clId="{C1EF8280-3966-4681-AC4D-8D4580F2A6EE}" dt="2023-07-24T08:40:47.129" v="19993" actId="1076"/>
          <ac:spMkLst>
            <pc:docMk/>
            <pc:sldMk cId="2113886170" sldId="2147479245"/>
            <ac:spMk id="109" creationId="{EC196B4D-1F4E-BCB2-4552-0F05F71E5E65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1" creationId="{CA8D8AEC-A0D9-39CC-5543-287786E66AD9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2" creationId="{E755234C-B227-6DB3-8C08-EA3C473A8748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4" creationId="{AC985F51-7136-B160-8AC5-628C3A7F4D36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5" creationId="{461D7CD3-F207-99C7-139F-911887BB5699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117" creationId="{31F13194-CE82-0255-9753-A99A10593B9E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118" creationId="{A7461C77-D784-8A06-7244-A0E8E2D34BA3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20" creationId="{6BC85E04-17D0-B453-F8D2-2C3D97867785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21" creationId="{7F805705-0374-153A-2E31-08E82E5B8D30}"/>
          </ac:spMkLst>
        </pc:spChg>
        <pc:spChg chg="add mod">
          <ac:chgData name="Nicolas Delfosse" userId="d965f3d4-ea58-4afe-85b0-6f02e8cf3c22" providerId="ADAL" clId="{C1EF8280-3966-4681-AC4D-8D4580F2A6EE}" dt="2023-07-24T17:38:47.340" v="25519" actId="1076"/>
          <ac:spMkLst>
            <pc:docMk/>
            <pc:sldMk cId="2113886170" sldId="2147479245"/>
            <ac:spMk id="122" creationId="{0C9FBA64-10CD-45B8-38B5-480CDC06A30C}"/>
          </ac:spMkLst>
        </pc:spChg>
        <pc:spChg chg="add mod">
          <ac:chgData name="Nicolas Delfosse" userId="d965f3d4-ea58-4afe-85b0-6f02e8cf3c22" providerId="ADAL" clId="{C1EF8280-3966-4681-AC4D-8D4580F2A6EE}" dt="2023-07-24T08:40:50.412" v="19994" actId="1076"/>
          <ac:spMkLst>
            <pc:docMk/>
            <pc:sldMk cId="2113886170" sldId="2147479245"/>
            <ac:spMk id="123" creationId="{4F080E9D-14CD-8790-992E-4719F55ECB34}"/>
          </ac:spMkLst>
        </pc:s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4" creationId="{DC0883B4-247A-554E-EBA5-4796F5BAFF6F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9" creationId="{B8CF76AA-7581-3D6B-D6DA-4BA269375661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3" creationId="{804CC49E-8017-D1E1-EDE1-25C3CBDF75BB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19" creationId="{8D45205E-39B1-DB87-48D4-9E24135FC57E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24" creationId="{7C7FEA37-D03A-8DD1-8CAA-0417D448383E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5" creationId="{554CF8A5-D099-28E3-4219-9E1B1EF67AC5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6" creationId="{2EC958E7-0EB6-282D-C5CA-596116B197DD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7" creationId="{3B55AAA7-9880-F917-C40B-1E16EFD45B9D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8" creationId="{7B5A3E9A-00BE-65D7-CD90-EE40EE2C3A4A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9" creationId="{D64341D8-2C68-3925-6B13-B1085DBD10E2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0" creationId="{B4E63405-A8CD-28ED-D16D-9147074D860F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1" creationId="{60E946A5-1A23-EA90-C0F9-6581F6F428DD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2" creationId="{32830726-A79C-46BD-610B-1929E0693FB9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3" creationId="{3B13CAE4-EB92-0728-91A9-F5DE47C20200}"/>
          </ac:grpSpMkLst>
        </pc:grpChg>
        <pc:grpChg chg="add del mod">
          <ac:chgData name="Nicolas Delfosse" userId="d965f3d4-ea58-4afe-85b0-6f02e8cf3c22" providerId="ADAL" clId="{C1EF8280-3966-4681-AC4D-8D4580F2A6EE}" dt="2023-07-24T08:35:29.641" v="19745" actId="478"/>
          <ac:grpSpMkLst>
            <pc:docMk/>
            <pc:sldMk cId="2113886170" sldId="2147479245"/>
            <ac:grpSpMk id="52" creationId="{F9DEA0D6-8EEE-86A5-4C17-73ED9961B9DE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53" creationId="{FF99E07B-F5EB-A10C-4CC9-B4E5EEAA43E1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54" creationId="{3CDB221D-0C41-5B14-38E5-C4E0907CE175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55" creationId="{F0367F41-DE23-36D0-47E2-B574EC99D844}"/>
          </ac:grpSpMkLst>
        </pc:grpChg>
        <pc:grpChg chg="add mod">
          <ac:chgData name="Nicolas Delfosse" userId="d965f3d4-ea58-4afe-85b0-6f02e8cf3c22" providerId="ADAL" clId="{C1EF8280-3966-4681-AC4D-8D4580F2A6EE}" dt="2023-07-24T19:53:40.561" v="25819" actId="1076"/>
          <ac:grpSpMkLst>
            <pc:docMk/>
            <pc:sldMk cId="2113886170" sldId="2147479245"/>
            <ac:grpSpMk id="56" creationId="{45BE8F88-6930-6078-29A4-71F411A56FCF}"/>
          </ac:grpSpMkLst>
        </pc:grpChg>
        <pc:grpChg chg="add mod">
          <ac:chgData name="Nicolas Delfosse" userId="d965f3d4-ea58-4afe-85b0-6f02e8cf3c22" providerId="ADAL" clId="{C1EF8280-3966-4681-AC4D-8D4580F2A6EE}" dt="2023-07-24T19:53:40.561" v="25819" actId="1076"/>
          <ac:grpSpMkLst>
            <pc:docMk/>
            <pc:sldMk cId="2113886170" sldId="2147479245"/>
            <ac:grpSpMk id="59" creationId="{A13C2E14-DCBB-F2E7-AF5A-3749A805294F}"/>
          </ac:grpSpMkLst>
        </pc:grpChg>
        <pc:grpChg chg="add del mod">
          <ac:chgData name="Nicolas Delfosse" userId="d965f3d4-ea58-4afe-85b0-6f02e8cf3c22" providerId="ADAL" clId="{C1EF8280-3966-4681-AC4D-8D4580F2A6EE}" dt="2023-07-24T08:37:06.544" v="19830" actId="165"/>
          <ac:grpSpMkLst>
            <pc:docMk/>
            <pc:sldMk cId="2113886170" sldId="2147479245"/>
            <ac:grpSpMk id="62" creationId="{BFB20B36-ACB6-2DD7-5D1C-7B1974038904}"/>
          </ac:grpSpMkLst>
        </pc:grpChg>
        <pc:grpChg chg="add mod">
          <ac:chgData name="Nicolas Delfosse" userId="d965f3d4-ea58-4afe-85b0-6f02e8cf3c22" providerId="ADAL" clId="{C1EF8280-3966-4681-AC4D-8D4580F2A6EE}" dt="2023-07-24T19:53:40.561" v="25819" actId="1076"/>
          <ac:grpSpMkLst>
            <pc:docMk/>
            <pc:sldMk cId="2113886170" sldId="2147479245"/>
            <ac:grpSpMk id="62" creationId="{F8764590-7A7B-E376-F61D-D9B7BAAB3204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63" creationId="{1702347F-ACA2-AB0D-3ACF-E70FB06B05D0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64" creationId="{CDDFE88A-8FC0-2725-0F67-37085EE63F7A}"/>
          </ac:grpSpMkLst>
        </pc:grpChg>
        <pc:grpChg chg="add del mod">
          <ac:chgData name="Nicolas Delfosse" userId="d965f3d4-ea58-4afe-85b0-6f02e8cf3c22" providerId="ADAL" clId="{C1EF8280-3966-4681-AC4D-8D4580F2A6EE}" dt="2023-07-24T08:36:59.935" v="19829" actId="165"/>
          <ac:grpSpMkLst>
            <pc:docMk/>
            <pc:sldMk cId="2113886170" sldId="2147479245"/>
            <ac:grpSpMk id="69" creationId="{5E3E01FE-DB75-EDE9-C950-E0F497A54815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0" creationId="{6829147F-CEDC-49B1-0C7A-AB06D8DF472C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1" creationId="{8F50D035-C5E3-9DF1-FFF6-79C60CE6FA19}"/>
          </ac:grpSpMkLst>
        </pc:grpChg>
        <pc:grpChg chg="mod ord topLvl">
          <ac:chgData name="Nicolas Delfosse" userId="d965f3d4-ea58-4afe-85b0-6f02e8cf3c22" providerId="ADAL" clId="{C1EF8280-3966-4681-AC4D-8D4580F2A6EE}" dt="2023-07-24T19:53:53.514" v="25821" actId="166"/>
          <ac:grpSpMkLst>
            <pc:docMk/>
            <pc:sldMk cId="2113886170" sldId="2147479245"/>
            <ac:grpSpMk id="72" creationId="{46995075-3692-0C8E-4488-62F17A15D754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3" creationId="{95F49263-FC88-4396-AB0C-550CFFBE6C8F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4" creationId="{B0335B7E-0AE0-EC04-D97B-282FD816A3C8}"/>
          </ac:grpSpMkLst>
        </pc:grpChg>
        <pc:grpChg chg="mod ord topLvl">
          <ac:chgData name="Nicolas Delfosse" userId="d965f3d4-ea58-4afe-85b0-6f02e8cf3c22" providerId="ADAL" clId="{C1EF8280-3966-4681-AC4D-8D4580F2A6EE}" dt="2023-07-24T19:53:53.514" v="25821" actId="166"/>
          <ac:grpSpMkLst>
            <pc:docMk/>
            <pc:sldMk cId="2113886170" sldId="2147479245"/>
            <ac:grpSpMk id="75" creationId="{06A7CA20-5F78-0530-AC77-ADB1B63F33F5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88" creationId="{98C65629-6A97-D694-65D6-B9B920D02F5C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90" creationId="{55BBAD8E-E5C7-1431-3245-A728C94F8E6A}"/>
          </ac:grpSpMkLst>
        </pc:grpChg>
        <pc:grpChg chg="add del mod">
          <ac:chgData name="Nicolas Delfosse" userId="d965f3d4-ea58-4afe-85b0-6f02e8cf3c22" providerId="ADAL" clId="{C1EF8280-3966-4681-AC4D-8D4580F2A6EE}" dt="2023-07-24T08:35:31.073" v="19746" actId="478"/>
          <ac:grpSpMkLst>
            <pc:docMk/>
            <pc:sldMk cId="2113886170" sldId="2147479245"/>
            <ac:grpSpMk id="96" creationId="{C9C74F09-028B-E973-1E25-C097052074EA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97" creationId="{1F6731E2-C488-523F-2CC2-B2683EC5F4FF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103" creationId="{B471F813-C8CE-5947-206A-C3E668982D15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10" creationId="{8B7B95D2-D6B0-0969-1821-8F46DD9149B1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13" creationId="{89D0283A-2F4C-815E-8D00-CDAB2A3CCD97}"/>
          </ac:grpSpMkLst>
        </pc:grpChg>
        <pc:grpChg chg="add mod ord">
          <ac:chgData name="Nicolas Delfosse" userId="d965f3d4-ea58-4afe-85b0-6f02e8cf3c22" providerId="ADAL" clId="{C1EF8280-3966-4681-AC4D-8D4580F2A6EE}" dt="2023-07-24T19:53:53.514" v="25821" actId="166"/>
          <ac:grpSpMkLst>
            <pc:docMk/>
            <pc:sldMk cId="2113886170" sldId="2147479245"/>
            <ac:grpSpMk id="116" creationId="{8F0811D4-022A-8F3E-207C-95628751A527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19" creationId="{27228285-942C-4BC1-E77C-ACD01A6EB800}"/>
          </ac:grpSpMkLst>
        </pc:grpChg>
      </pc:sldChg>
      <pc:sldChg chg="addSp delSp modSp new add del mod delAnim modAnim">
        <pc:chgData name="Nicolas Delfosse" userId="d965f3d4-ea58-4afe-85b0-6f02e8cf3c22" providerId="ADAL" clId="{C1EF8280-3966-4681-AC4D-8D4580F2A6EE}" dt="2023-07-24T10:39:28.404" v="23218" actId="47"/>
        <pc:sldMkLst>
          <pc:docMk/>
          <pc:sldMk cId="1263351441" sldId="2147479246"/>
        </pc:sldMkLst>
        <pc:spChg chg="mod">
          <ac:chgData name="Nicolas Delfosse" userId="d965f3d4-ea58-4afe-85b0-6f02e8cf3c22" providerId="ADAL" clId="{C1EF8280-3966-4681-AC4D-8D4580F2A6EE}" dt="2023-07-24T08:50:46.480" v="20296" actId="20577"/>
          <ac:spMkLst>
            <pc:docMk/>
            <pc:sldMk cId="1263351441" sldId="2147479246"/>
            <ac:spMk id="2" creationId="{B0D29021-E56F-27B1-6631-91CC9218BE38}"/>
          </ac:spMkLst>
        </pc:spChg>
        <pc:spChg chg="mod">
          <ac:chgData name="Nicolas Delfosse" userId="d965f3d4-ea58-4afe-85b0-6f02e8cf3c22" providerId="ADAL" clId="{C1EF8280-3966-4681-AC4D-8D4580F2A6EE}" dt="2023-07-24T09:32:08.596" v="20804" actId="20577"/>
          <ac:spMkLst>
            <pc:docMk/>
            <pc:sldMk cId="1263351441" sldId="2147479246"/>
            <ac:spMk id="3" creationId="{AA3D3268-EFCA-CC1B-67E4-1A163D54124F}"/>
          </ac:spMkLst>
        </pc:spChg>
        <pc:spChg chg="mod">
          <ac:chgData name="Nicolas Delfosse" userId="d965f3d4-ea58-4afe-85b0-6f02e8cf3c22" providerId="ADAL" clId="{C1EF8280-3966-4681-AC4D-8D4580F2A6EE}" dt="2023-07-24T09:29:09.887" v="20778"/>
          <ac:spMkLst>
            <pc:docMk/>
            <pc:sldMk cId="1263351441" sldId="2147479246"/>
            <ac:spMk id="9" creationId="{7D6F10FF-B98D-3989-AF45-F2104A348D37}"/>
          </ac:spMkLst>
        </pc:spChg>
        <pc:spChg chg="mod">
          <ac:chgData name="Nicolas Delfosse" userId="d965f3d4-ea58-4afe-85b0-6f02e8cf3c22" providerId="ADAL" clId="{C1EF8280-3966-4681-AC4D-8D4580F2A6EE}" dt="2023-07-24T09:29:09.887" v="20778"/>
          <ac:spMkLst>
            <pc:docMk/>
            <pc:sldMk cId="1263351441" sldId="2147479246"/>
            <ac:spMk id="10" creationId="{1AD0F065-F745-DC45-8BB4-45D8FF99468C}"/>
          </ac:spMkLst>
        </pc:spChg>
        <pc:spChg chg="mod">
          <ac:chgData name="Nicolas Delfosse" userId="d965f3d4-ea58-4afe-85b0-6f02e8cf3c22" providerId="ADAL" clId="{C1EF8280-3966-4681-AC4D-8D4580F2A6EE}" dt="2023-07-24T09:29:18.821" v="20781"/>
          <ac:spMkLst>
            <pc:docMk/>
            <pc:sldMk cId="1263351441" sldId="2147479246"/>
            <ac:spMk id="13" creationId="{7815EF17-1FC3-67D7-9302-0E0DA747F242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4" creationId="{445A1518-09DB-5F48-63F8-37BE4C7FA597}"/>
          </ac:spMkLst>
        </pc:spChg>
        <pc:spChg chg="mod">
          <ac:chgData name="Nicolas Delfosse" userId="d965f3d4-ea58-4afe-85b0-6f02e8cf3c22" providerId="ADAL" clId="{C1EF8280-3966-4681-AC4D-8D4580F2A6EE}" dt="2023-07-24T09:29:18.821" v="20781"/>
          <ac:spMkLst>
            <pc:docMk/>
            <pc:sldMk cId="1263351441" sldId="2147479246"/>
            <ac:spMk id="14" creationId="{7C8419D9-15EC-A78D-BCCB-84ECD4E1451E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5" creationId="{36E5F27A-8A1B-DCB7-2E2B-03C5C415F79C}"/>
          </ac:spMkLst>
        </pc:spChg>
        <pc:spChg chg="mod">
          <ac:chgData name="Nicolas Delfosse" userId="d965f3d4-ea58-4afe-85b0-6f02e8cf3c22" providerId="ADAL" clId="{C1EF8280-3966-4681-AC4D-8D4580F2A6EE}" dt="2023-07-24T09:30:03.878" v="20790"/>
          <ac:spMkLst>
            <pc:docMk/>
            <pc:sldMk cId="1263351441" sldId="2147479246"/>
            <ac:spMk id="16" creationId="{7AC2A526-5091-9F91-FA17-98341A033D26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6" creationId="{97D58408-2E16-3766-473C-549775DFD583}"/>
          </ac:spMkLst>
        </pc:spChg>
        <pc:spChg chg="mod">
          <ac:chgData name="Nicolas Delfosse" userId="d965f3d4-ea58-4afe-85b0-6f02e8cf3c22" providerId="ADAL" clId="{C1EF8280-3966-4681-AC4D-8D4580F2A6EE}" dt="2023-07-24T09:30:03.878" v="20790"/>
          <ac:spMkLst>
            <pc:docMk/>
            <pc:sldMk cId="1263351441" sldId="2147479246"/>
            <ac:spMk id="17" creationId="{A7D975F5-180C-8E60-1AD1-FD3DCC23A1F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7" creationId="{EF636B86-703D-4B68-A2B8-12F8102DA506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8" creationId="{471020DF-5563-71F2-9D96-40FCBF1CEDA2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9" creationId="{8AB58004-C342-E901-A268-F33977D9B291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0" creationId="{7F001011-BAE5-C94D-7D91-FFA69F73E4BB}"/>
          </ac:spMkLst>
        </pc:spChg>
        <pc:spChg chg="mod">
          <ac:chgData name="Nicolas Delfosse" userId="d965f3d4-ea58-4afe-85b0-6f02e8cf3c22" providerId="ADAL" clId="{C1EF8280-3966-4681-AC4D-8D4580F2A6EE}" dt="2023-07-24T09:30:14.342" v="20793"/>
          <ac:spMkLst>
            <pc:docMk/>
            <pc:sldMk cId="1263351441" sldId="2147479246"/>
            <ac:spMk id="21" creationId="{79336806-4A8C-BBD6-93C6-54A12851EF8B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1" creationId="{7B044693-B99E-3BAB-AA55-B1A427263290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2" creationId="{5C2D3228-5A62-2A38-92BE-2A8114913021}"/>
          </ac:spMkLst>
        </pc:spChg>
        <pc:spChg chg="mod">
          <ac:chgData name="Nicolas Delfosse" userId="d965f3d4-ea58-4afe-85b0-6f02e8cf3c22" providerId="ADAL" clId="{C1EF8280-3966-4681-AC4D-8D4580F2A6EE}" dt="2023-07-24T09:30:14.342" v="20793"/>
          <ac:spMkLst>
            <pc:docMk/>
            <pc:sldMk cId="1263351441" sldId="2147479246"/>
            <ac:spMk id="22" creationId="{C4EE307E-4197-D568-F1E6-00B510B75EA8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3" creationId="{BB2EA513-5DE4-6654-F743-A89B8B3761F8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4" creationId="{509AFDE1-C7E4-85BF-0BA6-0326AEBA401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5" creationId="{8D52B812-E502-AF63-D8BF-4AB471A862BB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6" creationId="{59CD60C3-CAD9-A521-632B-C253ABF4610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7" creationId="{62879AED-FE92-1B54-2522-B93FA7111E1E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8" creationId="{A007A50C-F1D2-78AA-59B4-7524DA4E9011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9" creationId="{CADA30FD-BB6E-2AC9-FA59-9A6055EB05F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0" creationId="{0FD55015-73CB-8476-471D-7A6FEEB724B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1" creationId="{DFA8AC07-7D27-B5DF-BA1F-CDC77594212B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6" creationId="{5CAD27E2-CB6E-81AF-2697-D87F57462DF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7" creationId="{17081DB1-44B5-549C-C11F-E7B78120DDD2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8" creationId="{B1952A73-AF4F-044F-7852-1E6170CBE8B4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9" creationId="{0A302390-6A00-E548-7FFD-E8486900149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0" creationId="{16C88C91-E8B7-E0E5-777C-85D3A115711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1" creationId="{853BCA37-0736-C026-6B89-E9162D63777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5" creationId="{94547BE5-B540-80EE-4830-C92405EAF6B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6" creationId="{8D3B5CA6-FD6E-4EED-06DD-29095CE47E13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7" creationId="{FE8CA109-7FBC-E8A9-F8CA-A1F6897DDB31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8" creationId="{07B3F1DD-3434-2C4C-6D93-A98E5CE8E7CB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6" creationId="{D072462A-BC93-8BB3-04F2-B4653152A28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7" creationId="{CB9EDF64-9EA1-91E1-F2E5-E907C32B72B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8" creationId="{36FF41CE-B914-B6EE-4486-AD14DEAC34B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9" creationId="{5E745B8C-61CA-E692-35CB-634CDBC01257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0" creationId="{BE3C33C0-53A3-8C1C-1E5B-1711BAD50D8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1" creationId="{60465CA2-F1F0-CC1D-249D-565D8EC1905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2" creationId="{BFE5244B-80E3-3E14-7603-5A721D01944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3" creationId="{65207F0D-93E2-4C29-40ED-096AB9123F6D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4" creationId="{445AF82A-5A02-322A-2A29-D655FFE36FB6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5" creationId="{94565689-85D8-567E-F1A9-A6887FA7B014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6" creationId="{20CEA15B-04C3-E672-2307-B3CC6A6481F7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7" creationId="{B46D367D-A111-B99B-21BD-88270F61B8DE}"/>
          </ac:spMkLst>
        </pc:spChg>
        <pc:spChg chg="add del mod">
          <ac:chgData name="Nicolas Delfosse" userId="d965f3d4-ea58-4afe-85b0-6f02e8cf3c22" providerId="ADAL" clId="{C1EF8280-3966-4681-AC4D-8D4580F2A6EE}" dt="2023-07-24T09:05:13.729" v="20569" actId="478"/>
          <ac:spMkLst>
            <pc:docMk/>
            <pc:sldMk cId="1263351441" sldId="2147479246"/>
            <ac:spMk id="68" creationId="{63B50D6D-A2E6-50F2-8A53-074BE54CA8FB}"/>
          </ac:spMkLst>
        </pc:spChg>
        <pc:spChg chg="add del mod">
          <ac:chgData name="Nicolas Delfosse" userId="d965f3d4-ea58-4afe-85b0-6f02e8cf3c22" providerId="ADAL" clId="{C1EF8280-3966-4681-AC4D-8D4580F2A6EE}" dt="2023-07-24T09:05:08.963" v="20568" actId="478"/>
          <ac:spMkLst>
            <pc:docMk/>
            <pc:sldMk cId="1263351441" sldId="2147479246"/>
            <ac:spMk id="69" creationId="{7CC9312E-44C7-39F5-37BF-F6A1BA56A18F}"/>
          </ac:spMkLst>
        </pc:spChg>
        <pc:spChg chg="add del mod">
          <ac:chgData name="Nicolas Delfosse" userId="d965f3d4-ea58-4afe-85b0-6f02e8cf3c22" providerId="ADAL" clId="{C1EF8280-3966-4681-AC4D-8D4580F2A6EE}" dt="2023-07-24T09:05:06.021" v="20567" actId="478"/>
          <ac:spMkLst>
            <pc:docMk/>
            <pc:sldMk cId="1263351441" sldId="2147479246"/>
            <ac:spMk id="70" creationId="{26488D9F-39D1-F2EC-F134-05832110291A}"/>
          </ac:spMkLst>
        </pc:spChg>
        <pc:spChg chg="add del mod">
          <ac:chgData name="Nicolas Delfosse" userId="d965f3d4-ea58-4afe-85b0-6f02e8cf3c22" providerId="ADAL" clId="{C1EF8280-3966-4681-AC4D-8D4580F2A6EE}" dt="2023-07-24T09:05:13.729" v="20569" actId="478"/>
          <ac:spMkLst>
            <pc:docMk/>
            <pc:sldMk cId="1263351441" sldId="2147479246"/>
            <ac:spMk id="71" creationId="{0C7F3365-5209-B373-F35D-731D412A3129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6" creationId="{34EAB380-A3B8-FC6D-E495-3E7EE2A847C3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7" creationId="{7A5273D9-F34F-D66F-3741-2AA8FF0CB17A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8" creationId="{D9D497CC-0E59-25EC-D601-A35C1F24CCE0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9" creationId="{11F2022B-D657-FD5F-5039-87BB2DF7D60E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80" creationId="{823F9AFA-302E-F302-789C-FBCF0697B4B4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81" creationId="{7A2B063A-3C22-8AA4-D638-53B5EA70863F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6" creationId="{1B8DECF4-5371-2D57-FA46-7B2FEC4A0B6E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7" creationId="{1E5BF8F4-FEDC-E4E2-7182-1549912F5A91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8" creationId="{5B5B2CA4-548C-95E2-47A2-456FB0A6C8A9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9" creationId="{8FA61C4C-5458-3834-5881-30E6C5992192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90" creationId="{7F90E3C9-27CC-7768-A53F-8245BD3287C2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91" creationId="{5D262299-C236-1487-18C5-ED7C282FD74E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2" creationId="{A5B86C44-20D5-64A7-7685-F7882F60501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3" creationId="{D86C4230-8056-72D1-A6CA-D1BB23DFEA5D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4" creationId="{343390C9-57E2-6DAA-321B-E8B01E01B9B1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5" creationId="{F1660B24-05FF-6915-46FA-6362A6105DC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6" creationId="{9391AE7C-6C9F-D9E5-01DC-213E3274E5F4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7" creationId="{DF21712A-5647-8BD2-EC96-3A52F8D794A8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8" creationId="{5F0BF838-0651-FDBD-A2B1-D95B4DA37353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9" creationId="{46D5B45F-17BB-FFE1-BCF1-F6DAD1B257AC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0" creationId="{5312E7EE-2BC8-725B-5601-8C9265F5E130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1" creationId="{81C7EFED-08D3-DD6B-78E4-12B4E8370045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2" creationId="{82BC1E1A-ED01-7FF6-2472-1EDA673DBE70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3" creationId="{5F75433D-D8B3-4C89-D9B1-5FDA995D7744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4" creationId="{291C55E5-8937-66A2-F73F-72D1F78204A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5" creationId="{BD6E2217-2133-088D-64A4-72BF12CF61A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6" creationId="{FB456424-3BA7-548E-00F2-707D3799A4A7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7" creationId="{0D558083-9E9A-653D-6E2F-DD8A06910D71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8" creationId="{6849C96E-3002-ACAC-6E17-C7E182BCF7CD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9" creationId="{6FE82BAA-CCC4-3A41-0CEA-B232DE332967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1" creationId="{720BC891-249B-71D7-FA42-D9517DB3366E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2" creationId="{09482341-D9AB-D3FA-8462-648EEB811E62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4" creationId="{D545A959-3F55-53F1-38EF-EC2CD1A447A2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5" creationId="{2A5B3B86-6275-B4A6-7936-1ADD17DA02BE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7" creationId="{C583F2C7-F9A8-380B-1C19-5FAD9FBACCA2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8" creationId="{B5317839-3E9C-B07F-9A02-748AFD085791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0" creationId="{2DA8EA6D-814D-98D0-DB85-9945857BB15A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1" creationId="{C2C3C382-AFEB-8CAC-1F34-E0952ACF5664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3" creationId="{4068F500-0362-D818-0BF8-43128EC0417A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4" creationId="{F0B5D932-4417-BCC0-353F-F3C3ADDD9CD8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6" creationId="{50D11151-B696-EA11-79A8-5F4029F894FF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7" creationId="{154BCE65-4209-79AC-CC22-E6FB29AFB393}"/>
          </ac:spMkLst>
        </pc:spChg>
        <pc:spChg chg="mod">
          <ac:chgData name="Nicolas Delfosse" userId="d965f3d4-ea58-4afe-85b0-6f02e8cf3c22" providerId="ADAL" clId="{C1EF8280-3966-4681-AC4D-8D4580F2A6EE}" dt="2023-07-24T09:05:50.467" v="20575" actId="207"/>
          <ac:spMkLst>
            <pc:docMk/>
            <pc:sldMk cId="1263351441" sldId="2147479246"/>
            <ac:spMk id="139" creationId="{0CD12280-0B6F-E7AB-0B0E-846667729FFF}"/>
          </ac:spMkLst>
        </pc:spChg>
        <pc:spChg chg="mod">
          <ac:chgData name="Nicolas Delfosse" userId="d965f3d4-ea58-4afe-85b0-6f02e8cf3c22" providerId="ADAL" clId="{C1EF8280-3966-4681-AC4D-8D4580F2A6EE}" dt="2023-07-24T09:05:50.467" v="20575" actId="207"/>
          <ac:spMkLst>
            <pc:docMk/>
            <pc:sldMk cId="1263351441" sldId="2147479246"/>
            <ac:spMk id="140" creationId="{DF7662B7-3AA8-4302-DC46-012CA9D4FCD0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2" creationId="{D3798AE9-8F93-7EC2-BEF0-A2E0DAF0B287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3" creationId="{E0814F16-A088-AC8D-2A0D-25740050EBF3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5" creationId="{ED8E68BB-EA3A-89D4-CD4A-DEB2D9D98D26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6" creationId="{A0980FF2-4934-F0BB-4147-67479A9E93F0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48" creationId="{F65297B8-FEF7-ED2B-0EBF-DAE32193FC6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49" creationId="{D4A8CD0A-DD01-4895-70A9-742613437A62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1" creationId="{9B4151FC-4AAB-DAD9-F9E7-121A9F3FA263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2" creationId="{70B05C06-F072-EDAC-C62A-70CCE02BF98A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4" creationId="{D17ED8F4-DA16-AF0A-E2CD-D2FE22DBD367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5" creationId="{8C198F30-506D-C493-20F2-3A29D4CAF7FD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7" creationId="{5642C3ED-5F58-7B8C-5F48-65861C5DAA22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8" creationId="{42229AE3-0ECB-7925-66F1-8F8F04A3D21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0" creationId="{8D4C131A-9611-8429-AD3F-67B388CFA57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1" creationId="{AB3A7C4E-4402-D77E-3EAB-FF25E4D657E7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3" creationId="{5D93DBF3-82E5-59F3-B4A3-F55EEE52F260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4" creationId="{FEED089C-E0B8-21D9-F4A1-3EA17B7E574F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6" creationId="{25FF3056-F8D5-0587-540B-13FD5493877D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7" creationId="{3F0A6F37-1ACE-7F8F-9385-2514EA48BCA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9" creationId="{10BA4A02-A418-7E92-CC10-A29E0DC3CD3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0" creationId="{618AC9B8-B897-D20B-913D-B7A65C47654E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2" creationId="{E4D234FC-DCD7-7BCC-3F1B-3EF849028E13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3" creationId="{6CE0785D-5F55-D0A1-E512-0AE6D69F476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5" creationId="{89CDD246-C8BC-34D5-2B59-4AFCADC22FE6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6" creationId="{F8E2D8EB-E203-046A-D6D5-B932B4DEBA7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8" creationId="{57983F71-13BA-986C-D340-3ED9DAD11DFF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9" creationId="{4EAB428E-6528-5ABB-F0A5-84161B08D38E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81" creationId="{AC5A6074-74AD-0BA2-1716-9F68774D282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82" creationId="{F76F6C03-5F13-93E4-A9B3-FB2716ED9AFE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4" creationId="{9F8F56C0-A43E-538C-259B-B67CE6D8BAB9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5" creationId="{F7F88751-049B-9DAB-315A-AD4B853588F0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7" creationId="{A18793FA-D836-DD04-FD96-497A329195A1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8" creationId="{17ACCCE9-AB9A-B4FC-493D-FC1A0901C67D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0" creationId="{A7EF6746-0950-A789-F653-CE40CAC52DA0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1" creationId="{770D9F8E-3158-F9C4-D569-D0F40470CF9B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3" creationId="{3EA0B074-F328-9946-F385-10E2C12896E0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4" creationId="{B7718385-5FE6-7F14-A866-F9D7DDA3EAE2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6" creationId="{CCCF6045-956D-E656-5D5A-B45D9F7F5039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7" creationId="{F1996AF3-9161-A307-08A2-18594246D3F8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9" creationId="{A6B297D0-6962-30EB-CB5D-4EEA9F15637D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200" creationId="{FF2E2EB2-C047-04D3-DD60-B76A323A6FB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2" creationId="{4FDE47F5-3FBA-9527-8117-D3FC83F0DD1A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3" creationId="{3EFDF2D0-4CCE-3613-6C3A-6B5D8E13BB9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5" creationId="{40AF3B1B-E3D6-124B-2A46-6F938342913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6" creationId="{77F5282D-5028-24F0-72C4-F0DDA4452FA6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8" creationId="{283DD393-6CCF-A7F1-ECC9-D3F5A4643C04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9" creationId="{44AC37B2-E6AE-B99D-0419-754268D9EBA4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1" creationId="{ECE8A885-0350-CC1F-92C1-789911DD889B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2" creationId="{E71DB537-EDDD-02AD-9F9F-0F06EB5533E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4" creationId="{5FFFCC4F-944E-F6C8-9750-3E745794565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5" creationId="{0C90B1FD-3379-4A56-E88A-68E3AD7876DD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7" creationId="{39F7724A-0457-B8F6-7867-D55729FC719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8" creationId="{13840223-3FBB-97CB-44A5-17995CA061CD}"/>
          </ac:spMkLst>
        </pc:spChg>
        <pc:spChg chg="mod">
          <ac:chgData name="Nicolas Delfosse" userId="d965f3d4-ea58-4afe-85b0-6f02e8cf3c22" providerId="ADAL" clId="{C1EF8280-3966-4681-AC4D-8D4580F2A6EE}" dt="2023-07-24T09:10:36.582" v="20618" actId="207"/>
          <ac:spMkLst>
            <pc:docMk/>
            <pc:sldMk cId="1263351441" sldId="2147479246"/>
            <ac:spMk id="220" creationId="{D30C1571-1031-870C-1A13-C8657603B15D}"/>
          </ac:spMkLst>
        </pc:spChg>
        <pc:spChg chg="mod">
          <ac:chgData name="Nicolas Delfosse" userId="d965f3d4-ea58-4afe-85b0-6f02e8cf3c22" providerId="ADAL" clId="{C1EF8280-3966-4681-AC4D-8D4580F2A6EE}" dt="2023-07-24T09:10:32.761" v="20617" actId="207"/>
          <ac:spMkLst>
            <pc:docMk/>
            <pc:sldMk cId="1263351441" sldId="2147479246"/>
            <ac:spMk id="221" creationId="{BAAD9FFE-9CC3-A66A-D9E7-A75F888769FF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3" creationId="{9CD5EADA-1379-1C3F-3B25-D09D84C7DB2D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4" creationId="{668BC162-968A-4C29-770B-0CAB6D2E312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6" creationId="{9229A803-9868-8612-8AE7-337199D5710E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7" creationId="{DE215974-247F-4DAD-A9BF-845A4A8A6A2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9" creationId="{F9DC1269-6B4E-6612-D66D-52C81B580B4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0" creationId="{47FDBB17-4388-8D5C-1D04-8AA7F652D8CA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2" creationId="{8F290A2D-604B-1DA1-005B-40C35B7A6C8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3" creationId="{6C5EEA34-0866-F2D7-CE5A-75AF6B71851D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5" creationId="{A1A86F05-D6B7-CD19-0A31-8D9A92CAC2C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6" creationId="{7AA0D3FA-3DC3-0C35-7DBA-D92A25BEAE59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8" creationId="{1B21AF1C-78A0-6382-5AF2-0F9833B378C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9" creationId="{3CFCB85B-1B4B-5A2D-A0A6-3ACE3C6F278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1" creationId="{D34937C5-6D57-EC7C-9F30-23A9CCBBDA1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2" creationId="{FE06DC19-957B-6F43-6EDF-D8761826A310}"/>
          </ac:spMkLst>
        </pc:spChg>
        <pc:spChg chg="mod">
          <ac:chgData name="Nicolas Delfosse" userId="d965f3d4-ea58-4afe-85b0-6f02e8cf3c22" providerId="ADAL" clId="{C1EF8280-3966-4681-AC4D-8D4580F2A6EE}" dt="2023-07-24T09:08:05.070" v="20596" actId="207"/>
          <ac:spMkLst>
            <pc:docMk/>
            <pc:sldMk cId="1263351441" sldId="2147479246"/>
            <ac:spMk id="244" creationId="{A96E1F2A-5E03-2C1D-0061-C31B04E54ADF}"/>
          </ac:spMkLst>
        </pc:spChg>
        <pc:spChg chg="mod">
          <ac:chgData name="Nicolas Delfosse" userId="d965f3d4-ea58-4afe-85b0-6f02e8cf3c22" providerId="ADAL" clId="{C1EF8280-3966-4681-AC4D-8D4580F2A6EE}" dt="2023-07-24T09:08:05.070" v="20596" actId="207"/>
          <ac:spMkLst>
            <pc:docMk/>
            <pc:sldMk cId="1263351441" sldId="2147479246"/>
            <ac:spMk id="245" creationId="{20F10991-DEC9-7157-5055-2B1C73F728C6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7" creationId="{FE784B9C-FCC8-66AF-0623-279DA08CCD66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8" creationId="{81979DA1-F3FF-05F6-7690-72DB71F90214}"/>
          </ac:spMkLst>
        </pc:spChg>
        <pc:spChg chg="mod">
          <ac:chgData name="Nicolas Delfosse" userId="d965f3d4-ea58-4afe-85b0-6f02e8cf3c22" providerId="ADAL" clId="{C1EF8280-3966-4681-AC4D-8D4580F2A6EE}" dt="2023-07-24T09:11:30.354" v="20629" actId="207"/>
          <ac:spMkLst>
            <pc:docMk/>
            <pc:sldMk cId="1263351441" sldId="2147479246"/>
            <ac:spMk id="250" creationId="{309829CF-84B3-C3D9-3946-1E57765B0F58}"/>
          </ac:spMkLst>
        </pc:spChg>
        <pc:spChg chg="mod">
          <ac:chgData name="Nicolas Delfosse" userId="d965f3d4-ea58-4afe-85b0-6f02e8cf3c22" providerId="ADAL" clId="{C1EF8280-3966-4681-AC4D-8D4580F2A6EE}" dt="2023-07-24T09:11:30.354" v="20629" actId="207"/>
          <ac:spMkLst>
            <pc:docMk/>
            <pc:sldMk cId="1263351441" sldId="2147479246"/>
            <ac:spMk id="251" creationId="{83B1C2A0-A352-2492-1E7C-CFFE6FDF853A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53" creationId="{63B4F758-E0F0-4531-28D7-1524E1EE4D80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54" creationId="{9A0DB6E4-DCDA-F1F0-3684-5E59A010F60D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256" creationId="{1DFC3E3F-384C-4D94-2536-337D11A2987D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257" creationId="{C47CFF05-CA9E-D926-2A55-51DECFDD35D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59" creationId="{6BC9488F-C868-7E6E-9F35-14ABD36F421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0" creationId="{29EC0DF6-A9BE-DB59-B31B-2A87C82C5FB0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2" creationId="{30B6ADB6-59B4-D106-8857-0ECA146D57E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3" creationId="{34087966-8AC5-0669-67AA-1E0EB7BC579C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5" creationId="{4548EDC5-0AE4-8614-8BF7-ABD0FABF716B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6" creationId="{CA7AAD74-FB58-91C6-B3FF-D49C42A8217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8" creationId="{B0BE62F7-214E-8929-021F-1DDCCA9FC4C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9" creationId="{E7F6C7A2-3C24-C111-34E3-951C020265D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71" creationId="{8463DEFA-D980-DFEF-F729-8377C967167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72" creationId="{B61FCF31-E6CE-877E-7EF9-E609BD56F6AC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4" creationId="{F42607E9-BB11-85BD-A78F-AE9C71F36F35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5" creationId="{231F8024-46BE-5A2F-593E-5DD8579E6451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7" creationId="{03A29F95-D1E3-EB0B-0734-37FC837B2F3C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8" creationId="{A65218E5-F84E-14D9-F3D4-B97008E8D82C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0" creationId="{E0CE72BF-7682-00B5-8E1F-77F2E41C707E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1" creationId="{AAC6E3AD-5220-68EA-2A1F-9FFDD2DDB7E1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3" creationId="{D890FBC1-6B3A-BBF0-7BED-D63D916E8D56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4" creationId="{BC2BAD88-A89D-ED05-BEF5-3FDC8BF90E9D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86" creationId="{28B0512D-C025-38BC-3CF9-4A8D9D43235C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87" creationId="{10732934-CDB2-E031-20BE-1029A5739A95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89" creationId="{8FA94A9B-3BB5-7B3F-59C2-406E915DF5D8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0" creationId="{A6AEB07B-F519-9679-012E-7ED702DD6AC9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2" creationId="{2F8D0755-AD97-D891-3910-027F1F50347A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3" creationId="{5AFC7D1F-295C-2C06-36B8-E5CB71D5EFFE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5" creationId="{BEA7D211-A08B-6459-0633-DD812C8E5407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6" creationId="{451C152A-075D-8C10-7543-F7276F5D9E8A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8" creationId="{0A7819EB-28EE-CDDC-B1A8-DA0C31A8275B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9" creationId="{14B97929-AC6F-C7FE-D8A2-EA9F84C51F1C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301" creationId="{C5A76CF4-7A20-B76A-9715-267627D2AAF5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302" creationId="{F785EF55-6DC6-1671-0CE5-3AF75A30D3A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4" creationId="{A598C32D-1A4E-8539-4659-FA45D67C031D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5" creationId="{2F87DD15-4A5E-347D-8727-A20A438410C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7" creationId="{D0AB04CC-2FBF-F965-49C9-8BC36722E39B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8" creationId="{96496649-2049-2540-7CB9-377FE65168F9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0" creationId="{3FF69AE6-9A27-3A62-DF16-016AC8E8C1C3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1" creationId="{6158099B-0356-48BF-BE8D-7E5A470A94E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3" creationId="{5076C1C0-EB37-CAC9-4EFB-2006BAB6E20D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4" creationId="{CF8284B3-5802-3F76-30FC-9F7D331E0874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6" creationId="{9FEF9540-AC09-E5ED-6542-766EAB476DE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7" creationId="{61648251-E999-C5DF-9427-314742DEA380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9" creationId="{79EC3459-ADFB-3F45-82F7-655C6A5A9EC7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0" creationId="{AEE6C607-9021-DC34-1C88-F7AB81E8D33A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2" creationId="{1AA1D032-6843-2219-FA2C-5BBE037C6D5B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3" creationId="{D0319AAC-51AD-A5DA-5B5F-F3A8E3B65C32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5" creationId="{09EDAB49-4AE9-3243-4664-833D4FE1F52C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6" creationId="{F228BC59-8E2A-666D-115A-A5528E430C52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8" creationId="{7CE6DC08-D08A-65D8-C434-EDC3F070A12C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9" creationId="{C1788653-5BC9-0508-92F1-D9BC3CFAEF82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1" creationId="{4896F512-52D7-3CCC-2EA1-46A51CAC5344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2" creationId="{2D670FA2-301B-7703-99BC-0B00E2A3657D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4" creationId="{C546C7B1-C533-9EF0-945B-6616F067956A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5" creationId="{4177937D-8E79-B1D3-0021-825507650CDB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7" creationId="{4C28612E-CE4E-F1B3-5699-2646A943BA0E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8" creationId="{8F397D89-EAE3-0AA8-0722-FAA26520AA6C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0" creationId="{132053AF-5726-F1D1-C3D8-B3CA00BA4086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1" creationId="{1175A930-2C5F-B7DF-6F7B-F048C0BA663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43" creationId="{527A896D-1FA3-8E22-6CA0-8E128A0B8ACF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44" creationId="{EABBC212-66DB-8366-A2D4-72A419369A31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6" creationId="{D49868E8-1FEA-0294-E103-87C503AA5F7E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7" creationId="{276FC86C-B12C-AB56-C656-16D2134B6AE9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49" creationId="{4540781D-31F0-C89F-1D04-F46217AB4D1A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0" creationId="{0246A972-9ACC-3BF9-345E-33FA8369FDF5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2" creationId="{27D93D59-2F0A-9AE0-AFDB-7A57F4D8705B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3" creationId="{B2F96B96-CF81-3992-A060-675A60EBD5A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5" creationId="{70007600-A741-1C93-1D39-9A9E2E0EDED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6" creationId="{73C7643F-B843-D148-8B7B-7454900228A3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58" creationId="{70E30F2E-09E5-0E34-A28E-C1808D5E2C25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59" creationId="{5B4C9D64-661A-2951-9E5C-4DE04AD2ED15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1" creationId="{389E47A8-B6AD-7876-2309-18B52AA2038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2" creationId="{77A3AB52-9213-0BE9-CF9D-23CC10A5840D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64" creationId="{540710C9-2D50-A919-D34C-A7239C64DFF8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65" creationId="{2DD8B6F1-8331-9AD7-718C-6C49A62CFCB3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7" creationId="{5C1C0BC0-E57F-7C81-77C5-3794CD6A79A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8" creationId="{10DF2994-CBCA-8CC9-D6B9-BB9FB01C6C8B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0" creationId="{05E6B174-7AB9-5FFD-F797-2C5696C67606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1" creationId="{D77D9FA6-A8B3-0F85-00A6-B07E698A880D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3" creationId="{E68CF7F9-A24E-04D4-940F-2A776D8F0058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4" creationId="{BFD376A7-3AD6-79CB-1477-7A95C7C27E6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6" creationId="{7A05DD7E-5966-60AD-0E2E-213B15C3639D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7" creationId="{6A7F96B3-54F8-71DE-220E-D1E1E7A7BBCC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9" creationId="{995E76DB-45CF-1ECF-599F-611CD58539BF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0" creationId="{8D41C6B0-F35F-2E7F-B560-1A7C4D310B24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2" creationId="{676F7A66-3B2C-0C97-B878-0D703A3A14F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3" creationId="{634197EE-7B94-D585-C02C-A7AC7FF2BAD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5" creationId="{A4A54E8E-1B41-D831-EE93-C5E33BCD11AB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6" creationId="{E168B497-2D88-A125-5361-D73476EE952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8" creationId="{5DB353BD-6FEC-F921-1BDE-A4ACB3DB474C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9" creationId="{F125271F-2948-CE69-D451-8BD111B6942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1" creationId="{97BDE74C-A347-D629-5A4F-D546337D8485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2" creationId="{D3695698-0D27-4B37-F59C-6F1A5696F01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4" creationId="{11649FC6-D04B-312F-7900-33DA88D50C1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5" creationId="{34B17FFC-1FD8-AA47-343C-6A236015E18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7" creationId="{847CCDAF-3761-0533-113F-F3EEA8680B1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8" creationId="{DBAED7A4-59DD-5049-7808-397DAC7AA5C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0" creationId="{1B58084C-6E66-CD7A-DE83-1DC10A466F03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1" creationId="{1833FBA7-88FC-81D4-EDDC-4BF4DB64301A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3" creationId="{C7C30D3F-1857-0E6E-45A7-14F83DD0DE49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4" creationId="{21D0ED78-49E9-46B8-4B63-0EFD64BCBD0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6" creationId="{F0DDF57E-97A0-FE2F-84D3-A37B882942A9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7" creationId="{AC19CFF4-04EA-D48B-1E87-7CC3AD99F284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9" creationId="{27D2D901-40B3-EA39-4B2D-A1761AADA3AC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10" creationId="{4280E2A8-1D3A-0CD1-2526-7BC24F92D873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5" creationId="{CBFB6EFA-49DD-7088-C07D-8E5192E72E14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6" creationId="{CB65D40F-11FF-8436-A140-7571B5FF2B86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7" creationId="{23630840-DBBD-FF5F-9228-A340BD4E00A6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8" creationId="{8ECB58B1-721E-DBF3-0D7A-04E08EC62443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9" creationId="{7BD91011-5808-ACF1-36C2-6D93F203612F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20" creationId="{86996B55-46E5-13B6-F0C4-4E2C1EA9A9CF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5" creationId="{487C6CE8-031C-9CDE-469B-DFFCC568862E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6" creationId="{4E7F6E17-0E5B-5947-5500-6DEED07D32D1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7" creationId="{25586257-6592-6052-67FE-7C3A61B9CCA0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8" creationId="{DA1EBC6E-0D7E-A737-8A1B-1CCF9C26B098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9" creationId="{CCE98E60-9C93-2001-AF57-7AE01D0C4BD8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0" creationId="{B0DBBD10-3629-24C1-6C07-594D630FD009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5" creationId="{F4A7B4B6-1C1E-EC78-8F9F-FE61835A6AD0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6" creationId="{ACB69091-DE5A-A138-9B7F-9F74096CFD12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7" creationId="{150A2AA1-AA7C-F655-D50A-8559AA2117B7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8" creationId="{D9EB6621-B682-3AA3-301E-86DA8FEA6BDE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9" creationId="{2D9AFE36-CB51-AE54-8F73-4222DDFA4CF1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40" creationId="{CD476D11-D5CA-EFC9-1F16-15C311D969A7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5" creationId="{3E71B899-6E0C-7D61-0E17-C5CA769B928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6" creationId="{C30D3386-48FA-E820-BBFA-A9E8267D2D8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7" creationId="{A7DCDBEB-AF49-5EB1-0E68-0A37F9850E5A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8" creationId="{25BCAD96-5420-0E2F-BD1A-7E704194692E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9" creationId="{CAA09CE5-D078-97E6-70E6-755C9CE40B12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0" creationId="{EFD37C5C-C3A4-D734-2C47-C67CF7A69500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5" creationId="{1D6D8031-930B-ABC0-2990-9C1EB593DAB6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6" creationId="{B032EA71-E5C0-B2AE-3277-0E253EFBB2CA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7" creationId="{EE22658B-09FB-0DCF-97AA-EA9DFF3B34E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8" creationId="{1B7B25E5-9B5A-1FA3-31D7-85B591A5B964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9" creationId="{AA99EA63-DC56-4428-4B71-2248BAA74B4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60" creationId="{BE2A520C-78A8-72BC-FB78-1B15CD498E12}"/>
          </ac:spMkLst>
        </pc:spChg>
        <pc:spChg chg="mod">
          <ac:chgData name="Nicolas Delfosse" userId="d965f3d4-ea58-4afe-85b0-6f02e8cf3c22" providerId="ADAL" clId="{C1EF8280-3966-4681-AC4D-8D4580F2A6EE}" dt="2023-07-24T09:03:01.389" v="20550"/>
          <ac:spMkLst>
            <pc:docMk/>
            <pc:sldMk cId="1263351441" sldId="2147479246"/>
            <ac:spMk id="462" creationId="{0498A965-AA34-A9F0-C2A9-E12C021FD2F5}"/>
          </ac:spMkLst>
        </pc:spChg>
        <pc:spChg chg="mod">
          <ac:chgData name="Nicolas Delfosse" userId="d965f3d4-ea58-4afe-85b0-6f02e8cf3c22" providerId="ADAL" clId="{C1EF8280-3966-4681-AC4D-8D4580F2A6EE}" dt="2023-07-24T09:03:01.389" v="20550"/>
          <ac:spMkLst>
            <pc:docMk/>
            <pc:sldMk cId="1263351441" sldId="2147479246"/>
            <ac:spMk id="463" creationId="{FF6B2C7C-6CDD-F914-914E-E8DF6D12A764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465" creationId="{C9FB5DB8-8E93-5A08-0B0B-B2B469AC8D16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466" creationId="{5F0CEFEE-B80D-3171-C3C0-671EF0CBD47B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68" creationId="{347510FF-BEA1-44FB-01F6-40BE49FECD04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69" creationId="{2A13A8A5-80FF-4289-9F01-19968387C832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71" creationId="{E55AA6F7-3B36-B3C1-6A31-8F9F7FD83E22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72" creationId="{59DE07A9-D328-DD61-8B38-81BD141A196E}"/>
          </ac:spMkLst>
        </pc:spChg>
        <pc:spChg chg="mod">
          <ac:chgData name="Nicolas Delfosse" userId="d965f3d4-ea58-4afe-85b0-6f02e8cf3c22" providerId="ADAL" clId="{C1EF8280-3966-4681-AC4D-8D4580F2A6EE}" dt="2023-07-24T09:05:58.160" v="20576" actId="207"/>
          <ac:spMkLst>
            <pc:docMk/>
            <pc:sldMk cId="1263351441" sldId="2147479246"/>
            <ac:spMk id="474" creationId="{512961C5-56C6-4AD0-2F06-72CB8CBE40D5}"/>
          </ac:spMkLst>
        </pc:spChg>
        <pc:spChg chg="mod">
          <ac:chgData name="Nicolas Delfosse" userId="d965f3d4-ea58-4afe-85b0-6f02e8cf3c22" providerId="ADAL" clId="{C1EF8280-3966-4681-AC4D-8D4580F2A6EE}" dt="2023-07-24T09:05:58.160" v="20576" actId="207"/>
          <ac:spMkLst>
            <pc:docMk/>
            <pc:sldMk cId="1263351441" sldId="2147479246"/>
            <ac:spMk id="475" creationId="{28E0BD9F-7079-69B6-E697-890268750AFA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77" creationId="{D45F7442-6EAA-AAE7-1D10-4E1123DDF51E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78" creationId="{F8AF6FFC-A409-5239-43C0-A76971AD82FE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0" creationId="{32ECBD9C-D489-7996-1A77-BA175309C2B5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1" creationId="{795CF9D5-1198-4D12-89B5-94578E5587F2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3" creationId="{E6D35D6D-9C16-F62B-52CF-26E83248E2CE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4" creationId="{BAB629F3-B31C-2277-4DB4-26136D47D19F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6" creationId="{2C954272-067D-7AC7-2278-9F15D379810B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7" creationId="{304C30F0-4916-5B05-66D6-4F1035F3899F}"/>
          </ac:spMkLst>
        </pc:spChg>
        <pc:spChg chg="mod">
          <ac:chgData name="Nicolas Delfosse" userId="d965f3d4-ea58-4afe-85b0-6f02e8cf3c22" providerId="ADAL" clId="{C1EF8280-3966-4681-AC4D-8D4580F2A6EE}" dt="2023-07-24T09:14:34.659" v="20659" actId="207"/>
          <ac:spMkLst>
            <pc:docMk/>
            <pc:sldMk cId="1263351441" sldId="2147479246"/>
            <ac:spMk id="489" creationId="{62EC581A-B33B-FA5A-10DC-09AF0EA0819F}"/>
          </ac:spMkLst>
        </pc:spChg>
        <pc:spChg chg="mod">
          <ac:chgData name="Nicolas Delfosse" userId="d965f3d4-ea58-4afe-85b0-6f02e8cf3c22" providerId="ADAL" clId="{C1EF8280-3966-4681-AC4D-8D4580F2A6EE}" dt="2023-07-24T09:14:34.659" v="20659" actId="207"/>
          <ac:spMkLst>
            <pc:docMk/>
            <pc:sldMk cId="1263351441" sldId="2147479246"/>
            <ac:spMk id="490" creationId="{3D2D13CB-4BD7-796D-8D28-DF4BE18ED31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492" creationId="{E91898B6-6FFB-529B-D926-4D33A64BBD49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493" creationId="{F8B51028-30A5-781E-1966-B5989C42C48E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5" creationId="{B6C1870F-6D4C-E31A-9FEF-0C719DCD9240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6" creationId="{31615453-7B6B-A695-C03F-4129B37BF244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8" creationId="{87A1752B-0F54-4E39-1BD6-49316B7EE48F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9" creationId="{490BB89B-611F-E1CA-C679-F85B54A74E5B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1" creationId="{BDECBA9E-64EE-188B-8C4E-549C52485FF8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2" creationId="{DE8E7F21-2C3B-643D-C310-3713B16B26E9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4" creationId="{A738FA6D-1410-A74B-AB1A-55392974AB71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5" creationId="{FFF877F3-A3EA-AA5E-EAC6-3C0786B7DDAA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7" creationId="{D7D56F03-9FF4-C588-9147-F7E2EC030347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8" creationId="{2991FF85-C19B-6A55-AADF-B913292C7CB3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1" creationId="{747D903F-C423-F4FF-6CCC-1E213723EE5F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2" creationId="{E41190BA-E769-3CC6-9CB7-A7CC61FA0D22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4" creationId="{61FF553A-1376-C2D0-465B-BF2396A3ECC9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5" creationId="{EFB7D3CD-2FBE-7B81-978A-631B5A59E3E8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7" creationId="{FC040E7C-54EE-F9F3-457F-DB101AA72FA2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8" creationId="{2664AA0A-E772-9F8F-FC57-50A564A8FE19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0" creationId="{D0906C95-A7F7-0D8B-C208-970D899946A1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1" creationId="{116113B6-B554-EF45-2AD9-EEE81C41B104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3" creationId="{5BB08F9C-957B-707D-DB06-ACC9043BCFA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4" creationId="{4461F6A2-4469-6657-94AC-8C1979BE79AF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6" creationId="{DE81512E-64F9-9AD5-D22D-8C55A4DD0401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7" creationId="{13A4C69F-0D6C-9D22-6870-D378234A6E4D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9" creationId="{D6804E6C-5BCE-AE12-337F-E2A277E1FB5E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0" creationId="{BDBC05A8-C761-AE9C-FF70-82D6EB83C24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2" creationId="{D59D97F0-14D2-44BE-6FF4-BF57940B60A7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3" creationId="{EC508D75-8D9B-44C7-E573-16F004CAEAF5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5" creationId="{22417EDA-3C5E-5C3C-A693-91B409C162C8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6" creationId="{B00F6681-0ED1-035B-F9AC-CBA01C296A2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8" creationId="{AB1BE0AB-FF2D-EDA7-A448-E60DBF40BEE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9" creationId="{6CD24A58-B66D-19A8-2F8C-583E7F1CE178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41" creationId="{B54B5763-0BB9-4361-BF26-BDF04005975F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42" creationId="{525764F6-E18C-0680-F130-1B4A45A74CD4}"/>
          </ac:spMkLst>
        </pc:spChg>
        <pc:spChg chg="add del mod">
          <ac:chgData name="Nicolas Delfosse" userId="d965f3d4-ea58-4afe-85b0-6f02e8cf3c22" providerId="ADAL" clId="{C1EF8280-3966-4681-AC4D-8D4580F2A6EE}" dt="2023-07-24T09:14:46.158" v="20662" actId="478"/>
          <ac:spMkLst>
            <pc:docMk/>
            <pc:sldMk cId="1263351441" sldId="2147479246"/>
            <ac:spMk id="543" creationId="{1FACF4C9-1A5F-5DBC-CD70-224FA20B8BBB}"/>
          </ac:spMkLst>
        </pc:spChg>
        <pc:spChg chg="add mod">
          <ac:chgData name="Nicolas Delfosse" userId="d965f3d4-ea58-4afe-85b0-6f02e8cf3c22" providerId="ADAL" clId="{C1EF8280-3966-4681-AC4D-8D4580F2A6EE}" dt="2023-07-24T09:08:59.145" v="20604" actId="14100"/>
          <ac:spMkLst>
            <pc:docMk/>
            <pc:sldMk cId="1263351441" sldId="2147479246"/>
            <ac:spMk id="544" creationId="{BCE9F2B4-C89D-3E97-4630-E87A3AB5D100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46" creationId="{6CE59069-9FDB-1943-D17D-1BBE2F98298D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47" creationId="{74ED5D1A-1D11-856C-1B7A-4CF39C9CF24F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49" creationId="{E3279DF9-DD9A-26CF-623A-9F1B95E44026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0" creationId="{88E39EC7-236D-FFB6-E96F-61E04132008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2" creationId="{C7C7BA69-BFF7-55EF-1B1A-C5FB9FADDE25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3" creationId="{6FEA5CB4-B376-4822-EE7F-C79B76B0129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5" creationId="{D4262EE9-2A8D-6F4E-9C2A-B01CEAC17CF1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6" creationId="{B792B978-7E4F-EF86-4629-704AF3BD7917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8" creationId="{A225E706-EB28-2598-B4E2-D2AF08642FBF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9" creationId="{E15F41ED-8DD4-7984-06EA-448CEE74A9AD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1" creationId="{5A212D3B-3E21-D7ED-7399-50CA8285AEF7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2" creationId="{6BF28E86-A599-98CA-AB14-CF409C52CC32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4" creationId="{9FA1F8E5-7E7D-320B-BCB8-C7277AC22C0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5" creationId="{FC55A2CF-68B4-E60A-D94B-00F681F8AB05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7" creationId="{8673CB0D-8119-5F1E-D11C-1CE9572B52C0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8" creationId="{21C856FD-8213-067F-C81C-1959648B36AF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0" creationId="{B0999CB3-4299-0003-4CB0-99C0E0F3F6A2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1" creationId="{E19BA86D-93A7-2A1A-BE6B-9891D8CC3AA8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3" creationId="{B8732A90-224C-7945-4604-0C7784CC7C4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4" creationId="{1E7978A5-9041-4F4E-69AA-B619C508320A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6" creationId="{052D162D-096F-52BC-4C05-E9FBA8766E0D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7" creationId="{A633BCE1-A66E-EDE3-DC38-F28497C7DF7C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9" creationId="{591F57A8-DA88-DF68-0433-00CB36270261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80" creationId="{0C65819B-581A-5A2E-62AB-41AA732DE5A6}"/>
          </ac:spMkLst>
        </pc:spChg>
        <pc:spChg chg="add mod">
          <ac:chgData name="Nicolas Delfosse" userId="d965f3d4-ea58-4afe-85b0-6f02e8cf3c22" providerId="ADAL" clId="{C1EF8280-3966-4681-AC4D-8D4580F2A6EE}" dt="2023-07-24T09:13:17.491" v="20644" actId="14100"/>
          <ac:spMkLst>
            <pc:docMk/>
            <pc:sldMk cId="1263351441" sldId="2147479246"/>
            <ac:spMk id="581" creationId="{DE102FA7-47AB-1A4D-7ED4-BD7176422E12}"/>
          </ac:spMkLst>
        </pc:spChg>
        <pc:spChg chg="add mod">
          <ac:chgData name="Nicolas Delfosse" userId="d965f3d4-ea58-4afe-85b0-6f02e8cf3c22" providerId="ADAL" clId="{C1EF8280-3966-4681-AC4D-8D4580F2A6EE}" dt="2023-07-24T09:07:58.944" v="20595" actId="14100"/>
          <ac:spMkLst>
            <pc:docMk/>
            <pc:sldMk cId="1263351441" sldId="2147479246"/>
            <ac:spMk id="582" creationId="{9ED998B6-7E01-0EE0-8121-7AF881929316}"/>
          </ac:spMkLst>
        </pc:spChg>
        <pc:spChg chg="mod">
          <ac:chgData name="Nicolas Delfosse" userId="d965f3d4-ea58-4afe-85b0-6f02e8cf3c22" providerId="ADAL" clId="{C1EF8280-3966-4681-AC4D-8D4580F2A6EE}" dt="2023-07-24T09:11:49.527" v="20632" actId="692"/>
          <ac:spMkLst>
            <pc:docMk/>
            <pc:sldMk cId="1263351441" sldId="2147479246"/>
            <ac:spMk id="584" creationId="{21EC2F05-C30B-C80D-F51F-2EBF702A5B5F}"/>
          </ac:spMkLst>
        </pc:spChg>
        <pc:spChg chg="mod">
          <ac:chgData name="Nicolas Delfosse" userId="d965f3d4-ea58-4afe-85b0-6f02e8cf3c22" providerId="ADAL" clId="{C1EF8280-3966-4681-AC4D-8D4580F2A6EE}" dt="2023-07-24T09:11:49.527" v="20632" actId="692"/>
          <ac:spMkLst>
            <pc:docMk/>
            <pc:sldMk cId="1263351441" sldId="2147479246"/>
            <ac:spMk id="585" creationId="{C7DC0E40-1DE6-7F30-2A91-9163675046C2}"/>
          </ac:spMkLst>
        </pc:spChg>
        <pc:spChg chg="mod">
          <ac:chgData name="Nicolas Delfosse" userId="d965f3d4-ea58-4afe-85b0-6f02e8cf3c22" providerId="ADAL" clId="{C1EF8280-3966-4681-AC4D-8D4580F2A6EE}" dt="2023-07-24T09:12:00.736" v="20633" actId="692"/>
          <ac:spMkLst>
            <pc:docMk/>
            <pc:sldMk cId="1263351441" sldId="2147479246"/>
            <ac:spMk id="587" creationId="{8034564B-AAFF-8102-5934-42765DBC2822}"/>
          </ac:spMkLst>
        </pc:spChg>
        <pc:spChg chg="mod">
          <ac:chgData name="Nicolas Delfosse" userId="d965f3d4-ea58-4afe-85b0-6f02e8cf3c22" providerId="ADAL" clId="{C1EF8280-3966-4681-AC4D-8D4580F2A6EE}" dt="2023-07-24T09:11:49.527" v="20632" actId="692"/>
          <ac:spMkLst>
            <pc:docMk/>
            <pc:sldMk cId="1263351441" sldId="2147479246"/>
            <ac:spMk id="588" creationId="{3BC52597-9B1B-1324-6C44-3B29CF0CC750}"/>
          </ac:spMkLst>
        </pc:spChg>
        <pc:spChg chg="del mod">
          <ac:chgData name="Nicolas Delfosse" userId="d965f3d4-ea58-4afe-85b0-6f02e8cf3c22" providerId="ADAL" clId="{C1EF8280-3966-4681-AC4D-8D4580F2A6EE}" dt="2023-07-24T09:10:18.972" v="20614" actId="478"/>
          <ac:spMkLst>
            <pc:docMk/>
            <pc:sldMk cId="1263351441" sldId="2147479246"/>
            <ac:spMk id="590" creationId="{62931A61-558D-6583-86C5-048FD63E2F55}"/>
          </ac:spMkLst>
        </pc:spChg>
        <pc:spChg chg="del mod">
          <ac:chgData name="Nicolas Delfosse" userId="d965f3d4-ea58-4afe-85b0-6f02e8cf3c22" providerId="ADAL" clId="{C1EF8280-3966-4681-AC4D-8D4580F2A6EE}" dt="2023-07-24T09:10:12.628" v="20611" actId="478"/>
          <ac:spMkLst>
            <pc:docMk/>
            <pc:sldMk cId="1263351441" sldId="2147479246"/>
            <ac:spMk id="591" creationId="{F7BB2383-BCA7-71C2-E239-B9F82E3BB252}"/>
          </ac:spMkLst>
        </pc:spChg>
        <pc:spChg chg="del mod">
          <ac:chgData name="Nicolas Delfosse" userId="d965f3d4-ea58-4afe-85b0-6f02e8cf3c22" providerId="ADAL" clId="{C1EF8280-3966-4681-AC4D-8D4580F2A6EE}" dt="2023-07-24T09:10:23.454" v="20616" actId="478"/>
          <ac:spMkLst>
            <pc:docMk/>
            <pc:sldMk cId="1263351441" sldId="2147479246"/>
            <ac:spMk id="593" creationId="{9CE69593-C793-EC1C-A78B-6A6D0C4154BA}"/>
          </ac:spMkLst>
        </pc:spChg>
        <pc:spChg chg="del mod">
          <ac:chgData name="Nicolas Delfosse" userId="d965f3d4-ea58-4afe-85b0-6f02e8cf3c22" providerId="ADAL" clId="{C1EF8280-3966-4681-AC4D-8D4580F2A6EE}" dt="2023-07-24T09:10:21.436" v="20615" actId="478"/>
          <ac:spMkLst>
            <pc:docMk/>
            <pc:sldMk cId="1263351441" sldId="2147479246"/>
            <ac:spMk id="594" creationId="{14B81E93-1968-1C93-F629-45C90B65CB85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597" creationId="{80FA747C-86CC-410D-2E08-B844B5C83880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598" creationId="{90A0B73B-9D20-5631-4678-BC1B707C0818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600" creationId="{97B700FA-5399-0153-5309-B69A1B131869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601" creationId="{C75BE6CF-A2A0-9136-7C0B-19AA7E804654}"/>
          </ac:spMkLst>
        </pc:spChg>
        <pc:spChg chg="add mod">
          <ac:chgData name="Nicolas Delfosse" userId="d965f3d4-ea58-4afe-85b0-6f02e8cf3c22" providerId="ADAL" clId="{C1EF8280-3966-4681-AC4D-8D4580F2A6EE}" dt="2023-07-24T09:11:03.602" v="20623" actId="14100"/>
          <ac:spMkLst>
            <pc:docMk/>
            <pc:sldMk cId="1263351441" sldId="2147479246"/>
            <ac:spMk id="602" creationId="{5940AB79-620D-F635-A003-99A7A130677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04" creationId="{4FB7DCE7-BE87-0F61-9916-2AB4B7DD7828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05" creationId="{3931C6F1-DABA-04C1-7549-B5CFCD33B183}"/>
          </ac:spMkLst>
        </pc:spChg>
        <pc:spChg chg="mod">
          <ac:chgData name="Nicolas Delfosse" userId="d965f3d4-ea58-4afe-85b0-6f02e8cf3c22" providerId="ADAL" clId="{C1EF8280-3966-4681-AC4D-8D4580F2A6EE}" dt="2023-07-24T09:12:25.721" v="20638"/>
          <ac:spMkLst>
            <pc:docMk/>
            <pc:sldMk cId="1263351441" sldId="2147479246"/>
            <ac:spMk id="607" creationId="{7E8CC2E4-CC88-0A1A-4FB8-84989C77FA59}"/>
          </ac:spMkLst>
        </pc:spChg>
        <pc:spChg chg="mod">
          <ac:chgData name="Nicolas Delfosse" userId="d965f3d4-ea58-4afe-85b0-6f02e8cf3c22" providerId="ADAL" clId="{C1EF8280-3966-4681-AC4D-8D4580F2A6EE}" dt="2023-07-24T09:12:25.721" v="20638"/>
          <ac:spMkLst>
            <pc:docMk/>
            <pc:sldMk cId="1263351441" sldId="2147479246"/>
            <ac:spMk id="608" creationId="{3FBE5D77-3253-5AD0-5B89-D0DB10448253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0" creationId="{9FB341BF-A4F3-617B-AB72-465B890D0046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1" creationId="{95CCB3D4-06E8-39E9-6847-09272A0E1E58}"/>
          </ac:spMkLst>
        </pc:spChg>
        <pc:spChg chg="mod">
          <ac:chgData name="Nicolas Delfosse" userId="d965f3d4-ea58-4afe-85b0-6f02e8cf3c22" providerId="ADAL" clId="{C1EF8280-3966-4681-AC4D-8D4580F2A6EE}" dt="2023-07-24T09:13:21.833" v="20645"/>
          <ac:spMkLst>
            <pc:docMk/>
            <pc:sldMk cId="1263351441" sldId="2147479246"/>
            <ac:spMk id="613" creationId="{1C99CF3D-151D-A92B-4A80-EFF080FAFAB4}"/>
          </ac:spMkLst>
        </pc:spChg>
        <pc:spChg chg="mod">
          <ac:chgData name="Nicolas Delfosse" userId="d965f3d4-ea58-4afe-85b0-6f02e8cf3c22" providerId="ADAL" clId="{C1EF8280-3966-4681-AC4D-8D4580F2A6EE}" dt="2023-07-24T09:13:21.833" v="20645"/>
          <ac:spMkLst>
            <pc:docMk/>
            <pc:sldMk cId="1263351441" sldId="2147479246"/>
            <ac:spMk id="614" creationId="{5A312056-480D-E564-0304-9E9549FA3267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6" creationId="{E2A8D9A7-E7FD-FEFA-D233-2406C2416A0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7" creationId="{E296FE13-F9D3-834B-4AB2-446D97A27DB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9" creationId="{EDF13A71-4A92-D4EC-DD32-2A04FF32B7B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0" creationId="{F3DC0EC7-8CC7-E348-ADA8-36588CE901A8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2" creationId="{B7108094-E615-3A6B-CE59-03A7CC0C033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3" creationId="{1C684D0F-97EE-BADB-E37E-D31CBA8F1DD0}"/>
          </ac:spMkLst>
        </pc:spChg>
        <pc:spChg chg="mod">
          <ac:chgData name="Nicolas Delfosse" userId="d965f3d4-ea58-4afe-85b0-6f02e8cf3c22" providerId="ADAL" clId="{C1EF8280-3966-4681-AC4D-8D4580F2A6EE}" dt="2023-07-24T09:14:40.547" v="20660"/>
          <ac:spMkLst>
            <pc:docMk/>
            <pc:sldMk cId="1263351441" sldId="2147479246"/>
            <ac:spMk id="625" creationId="{305487B0-A109-DCA5-58D4-3581E700E66A}"/>
          </ac:spMkLst>
        </pc:spChg>
        <pc:spChg chg="mod">
          <ac:chgData name="Nicolas Delfosse" userId="d965f3d4-ea58-4afe-85b0-6f02e8cf3c22" providerId="ADAL" clId="{C1EF8280-3966-4681-AC4D-8D4580F2A6EE}" dt="2023-07-24T09:14:40.547" v="20660"/>
          <ac:spMkLst>
            <pc:docMk/>
            <pc:sldMk cId="1263351441" sldId="2147479246"/>
            <ac:spMk id="626" creationId="{C422BC5F-A475-EFA3-E9DE-7F9AA0B55128}"/>
          </ac:spMkLst>
        </pc:spChg>
        <pc:spChg chg="add del mod">
          <ac:chgData name="Nicolas Delfosse" userId="d965f3d4-ea58-4afe-85b0-6f02e8cf3c22" providerId="ADAL" clId="{C1EF8280-3966-4681-AC4D-8D4580F2A6EE}" dt="2023-07-24T09:15:24.264" v="20668" actId="478"/>
          <ac:spMkLst>
            <pc:docMk/>
            <pc:sldMk cId="1263351441" sldId="2147479246"/>
            <ac:spMk id="627" creationId="{58DC4681-5B3A-F6C2-AE2A-B782D7683DDD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9" creationId="{8725B58D-3EAD-A6A5-E749-B25AAC6C43C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0" creationId="{09AC94B5-8F16-D51D-3D89-D7F9AE4534F3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3" creationId="{AADFE0F5-D7FD-A36F-5A9D-5456DCF4A0A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4" creationId="{4B8AE0E9-C301-8709-166B-940DE80BF0C8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6" creationId="{A3581647-F6F5-EEEA-056A-D8CAB79E5945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7" creationId="{A46AECEE-CFB4-1E06-BB50-2DCC154BC5DE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9" creationId="{811755E0-C7CF-7074-8209-25ADFFB5AE34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40" creationId="{3FF45632-6140-2A28-CCA8-CC280D70762B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42" creationId="{FF8EBA0A-F1E2-9325-7285-95154E7E77A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43" creationId="{6FF8FDA4-4588-9371-8803-9077FF70BB27}"/>
          </ac:spMkLst>
        </pc:spChg>
        <pc:spChg chg="mod">
          <ac:chgData name="Nicolas Delfosse" userId="d965f3d4-ea58-4afe-85b0-6f02e8cf3c22" providerId="ADAL" clId="{C1EF8280-3966-4681-AC4D-8D4580F2A6EE}" dt="2023-07-24T09:17:53.652" v="20682"/>
          <ac:spMkLst>
            <pc:docMk/>
            <pc:sldMk cId="1263351441" sldId="2147479246"/>
            <ac:spMk id="645" creationId="{97654D29-31E6-2526-7706-5C4BCC035CBD}"/>
          </ac:spMkLst>
        </pc:spChg>
        <pc:spChg chg="mod">
          <ac:chgData name="Nicolas Delfosse" userId="d965f3d4-ea58-4afe-85b0-6f02e8cf3c22" providerId="ADAL" clId="{C1EF8280-3966-4681-AC4D-8D4580F2A6EE}" dt="2023-07-24T09:17:53.652" v="20682"/>
          <ac:spMkLst>
            <pc:docMk/>
            <pc:sldMk cId="1263351441" sldId="2147479246"/>
            <ac:spMk id="646" creationId="{2FB2685F-C032-B6AF-ED58-A9CC52687B81}"/>
          </ac:spMkLst>
        </pc:spChg>
        <pc:spChg chg="mod">
          <ac:chgData name="Nicolas Delfosse" userId="d965f3d4-ea58-4afe-85b0-6f02e8cf3c22" providerId="ADAL" clId="{C1EF8280-3966-4681-AC4D-8D4580F2A6EE}" dt="2023-07-24T09:17:57.646" v="20684"/>
          <ac:spMkLst>
            <pc:docMk/>
            <pc:sldMk cId="1263351441" sldId="2147479246"/>
            <ac:spMk id="648" creationId="{24BCF99D-B365-FC7E-A0CD-2E4C28AD2868}"/>
          </ac:spMkLst>
        </pc:spChg>
        <pc:spChg chg="mod">
          <ac:chgData name="Nicolas Delfosse" userId="d965f3d4-ea58-4afe-85b0-6f02e8cf3c22" providerId="ADAL" clId="{C1EF8280-3966-4681-AC4D-8D4580F2A6EE}" dt="2023-07-24T09:17:57.646" v="20684"/>
          <ac:spMkLst>
            <pc:docMk/>
            <pc:sldMk cId="1263351441" sldId="2147479246"/>
            <ac:spMk id="649" creationId="{BB2A5C4A-5D19-2D12-A7DF-4D22AE2867D6}"/>
          </ac:spMkLst>
        </pc:spChg>
        <pc:spChg chg="mod">
          <ac:chgData name="Nicolas Delfosse" userId="d965f3d4-ea58-4afe-85b0-6f02e8cf3c22" providerId="ADAL" clId="{C1EF8280-3966-4681-AC4D-8D4580F2A6EE}" dt="2023-07-24T09:18:00.593" v="20686"/>
          <ac:spMkLst>
            <pc:docMk/>
            <pc:sldMk cId="1263351441" sldId="2147479246"/>
            <ac:spMk id="651" creationId="{9335E46E-C4F3-8125-179A-9FEFC387FDB1}"/>
          </ac:spMkLst>
        </pc:spChg>
        <pc:spChg chg="mod">
          <ac:chgData name="Nicolas Delfosse" userId="d965f3d4-ea58-4afe-85b0-6f02e8cf3c22" providerId="ADAL" clId="{C1EF8280-3966-4681-AC4D-8D4580F2A6EE}" dt="2023-07-24T09:18:00.593" v="20686"/>
          <ac:spMkLst>
            <pc:docMk/>
            <pc:sldMk cId="1263351441" sldId="2147479246"/>
            <ac:spMk id="652" creationId="{D580908D-7512-D164-C6C2-A23D82E8DBEC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4" creationId="{27E02D8C-6C67-2D75-2D15-8A512C7B7E28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5" creationId="{6DD402B1-6E98-7B3F-6900-5C5F0B2A8D9F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7" creationId="{F3E96456-880B-DF5B-1F13-589F85F083B5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8" creationId="{E6077183-7D0B-0EDF-33A1-90F37DBB0975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0" creationId="{269A1542-600F-0FD6-003E-AF76EE34106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1" creationId="{C2AD5471-A494-EAD4-C82A-460268E54A07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63" creationId="{93A267BD-8868-89C4-75AD-B768DE2AACAA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64" creationId="{DBE1A2F5-7B00-8A5D-B4F3-4D87D9D11404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6" creationId="{C82E954B-58F4-46A3-63B4-AF542064182B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7" creationId="{6B30F7DD-64DF-DB7E-62E3-2CBAC621188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9" creationId="{75489B08-1023-1087-84B2-CE33BB13BCF9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0" creationId="{CBEF64A2-AEF4-BE1B-C1D9-F0A21C4B20E0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2" creationId="{914FB8CF-8DBD-828F-FB04-031CFA0692F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3" creationId="{54508010-7711-20A0-FAD5-7290090C8949}"/>
          </ac:spMkLst>
        </pc:spChg>
        <pc:spChg chg="mod">
          <ac:chgData name="Nicolas Delfosse" userId="d965f3d4-ea58-4afe-85b0-6f02e8cf3c22" providerId="ADAL" clId="{C1EF8280-3966-4681-AC4D-8D4580F2A6EE}" dt="2023-07-24T09:18:34.941" v="20697"/>
          <ac:spMkLst>
            <pc:docMk/>
            <pc:sldMk cId="1263351441" sldId="2147479246"/>
            <ac:spMk id="675" creationId="{8B27C680-501C-EC15-1332-815C04BDDCDD}"/>
          </ac:spMkLst>
        </pc:spChg>
        <pc:spChg chg="mod">
          <ac:chgData name="Nicolas Delfosse" userId="d965f3d4-ea58-4afe-85b0-6f02e8cf3c22" providerId="ADAL" clId="{C1EF8280-3966-4681-AC4D-8D4580F2A6EE}" dt="2023-07-24T09:18:34.941" v="20697"/>
          <ac:spMkLst>
            <pc:docMk/>
            <pc:sldMk cId="1263351441" sldId="2147479246"/>
            <ac:spMk id="676" creationId="{9D9E4272-DF7F-6941-6C4D-FF3D504EF69B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8" creationId="{4CB3440E-8C6B-1DB1-7FF8-5AECC66BA606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9" creationId="{E7A754EA-580D-AD27-41D3-369FC0ACD0D6}"/>
          </ac:spMkLst>
        </pc:spChg>
        <pc:spChg chg="mod">
          <ac:chgData name="Nicolas Delfosse" userId="d965f3d4-ea58-4afe-85b0-6f02e8cf3c22" providerId="ADAL" clId="{C1EF8280-3966-4681-AC4D-8D4580F2A6EE}" dt="2023-07-24T09:20:54.779" v="20711"/>
          <ac:spMkLst>
            <pc:docMk/>
            <pc:sldMk cId="1263351441" sldId="2147479246"/>
            <ac:spMk id="681" creationId="{4DEB32FD-5E87-6DC2-2A2F-14E8AD94111C}"/>
          </ac:spMkLst>
        </pc:spChg>
        <pc:spChg chg="mod">
          <ac:chgData name="Nicolas Delfosse" userId="d965f3d4-ea58-4afe-85b0-6f02e8cf3c22" providerId="ADAL" clId="{C1EF8280-3966-4681-AC4D-8D4580F2A6EE}" dt="2023-07-24T09:20:54.779" v="20711"/>
          <ac:spMkLst>
            <pc:docMk/>
            <pc:sldMk cId="1263351441" sldId="2147479246"/>
            <ac:spMk id="682" creationId="{B51B33B3-9556-2A9B-7283-EE7793AB1BE0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84" creationId="{4F5DA0FD-F605-5F33-95D4-DF2D474B9E9E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85" creationId="{F5D22C52-3B5D-D538-CC28-4D6105940C52}"/>
          </ac:spMkLst>
        </pc:spChg>
        <pc:spChg chg="mod">
          <ac:chgData name="Nicolas Delfosse" userId="d965f3d4-ea58-4afe-85b0-6f02e8cf3c22" providerId="ADAL" clId="{C1EF8280-3966-4681-AC4D-8D4580F2A6EE}" dt="2023-07-24T09:21:47.979" v="20724"/>
          <ac:spMkLst>
            <pc:docMk/>
            <pc:sldMk cId="1263351441" sldId="2147479246"/>
            <ac:spMk id="687" creationId="{5625F119-229C-832E-2457-7C5D20D1FC31}"/>
          </ac:spMkLst>
        </pc:spChg>
        <pc:spChg chg="mod">
          <ac:chgData name="Nicolas Delfosse" userId="d965f3d4-ea58-4afe-85b0-6f02e8cf3c22" providerId="ADAL" clId="{C1EF8280-3966-4681-AC4D-8D4580F2A6EE}" dt="2023-07-24T09:21:47.979" v="20724"/>
          <ac:spMkLst>
            <pc:docMk/>
            <pc:sldMk cId="1263351441" sldId="2147479246"/>
            <ac:spMk id="688" creationId="{FEF6EF5E-8175-2F3B-B0E1-E6343C579218}"/>
          </ac:spMkLst>
        </pc:spChg>
        <pc:spChg chg="mod">
          <ac:chgData name="Nicolas Delfosse" userId="d965f3d4-ea58-4afe-85b0-6f02e8cf3c22" providerId="ADAL" clId="{C1EF8280-3966-4681-AC4D-8D4580F2A6EE}" dt="2023-07-24T09:21:51.890" v="20726"/>
          <ac:spMkLst>
            <pc:docMk/>
            <pc:sldMk cId="1263351441" sldId="2147479246"/>
            <ac:spMk id="690" creationId="{1DBDC67F-B7B0-0598-4564-4AC5ADB2E374}"/>
          </ac:spMkLst>
        </pc:spChg>
        <pc:spChg chg="mod">
          <ac:chgData name="Nicolas Delfosse" userId="d965f3d4-ea58-4afe-85b0-6f02e8cf3c22" providerId="ADAL" clId="{C1EF8280-3966-4681-AC4D-8D4580F2A6EE}" dt="2023-07-24T09:21:51.890" v="20726"/>
          <ac:spMkLst>
            <pc:docMk/>
            <pc:sldMk cId="1263351441" sldId="2147479246"/>
            <ac:spMk id="691" creationId="{7591B09A-7AFF-4B9A-C26E-9FC0BBE25962}"/>
          </ac:spMkLst>
        </pc:spChg>
        <pc:spChg chg="mod">
          <ac:chgData name="Nicolas Delfosse" userId="d965f3d4-ea58-4afe-85b0-6f02e8cf3c22" providerId="ADAL" clId="{C1EF8280-3966-4681-AC4D-8D4580F2A6EE}" dt="2023-07-24T09:21:57.194" v="20728"/>
          <ac:spMkLst>
            <pc:docMk/>
            <pc:sldMk cId="1263351441" sldId="2147479246"/>
            <ac:spMk id="693" creationId="{4458D5DB-0DED-D1F8-67B3-01916B95C8C9}"/>
          </ac:spMkLst>
        </pc:spChg>
        <pc:spChg chg="mod">
          <ac:chgData name="Nicolas Delfosse" userId="d965f3d4-ea58-4afe-85b0-6f02e8cf3c22" providerId="ADAL" clId="{C1EF8280-3966-4681-AC4D-8D4580F2A6EE}" dt="2023-07-24T09:21:57.194" v="20728"/>
          <ac:spMkLst>
            <pc:docMk/>
            <pc:sldMk cId="1263351441" sldId="2147479246"/>
            <ac:spMk id="694" creationId="{FF13A194-E6E4-845B-EE71-AEEA0E94896C}"/>
          </ac:spMkLst>
        </pc:spChg>
        <pc:spChg chg="mod">
          <ac:chgData name="Nicolas Delfosse" userId="d965f3d4-ea58-4afe-85b0-6f02e8cf3c22" providerId="ADAL" clId="{C1EF8280-3966-4681-AC4D-8D4580F2A6EE}" dt="2023-07-24T09:22:01.493" v="20730"/>
          <ac:spMkLst>
            <pc:docMk/>
            <pc:sldMk cId="1263351441" sldId="2147479246"/>
            <ac:spMk id="696" creationId="{E46CEF25-7318-D483-04C6-107EDA4F2937}"/>
          </ac:spMkLst>
        </pc:spChg>
        <pc:spChg chg="mod">
          <ac:chgData name="Nicolas Delfosse" userId="d965f3d4-ea58-4afe-85b0-6f02e8cf3c22" providerId="ADAL" clId="{C1EF8280-3966-4681-AC4D-8D4580F2A6EE}" dt="2023-07-24T09:22:01.493" v="20730"/>
          <ac:spMkLst>
            <pc:docMk/>
            <pc:sldMk cId="1263351441" sldId="2147479246"/>
            <ac:spMk id="697" creationId="{EF6A5061-7857-8E15-054A-962B06185FD1}"/>
          </ac:spMkLst>
        </pc:spChg>
        <pc:spChg chg="mod">
          <ac:chgData name="Nicolas Delfosse" userId="d965f3d4-ea58-4afe-85b0-6f02e8cf3c22" providerId="ADAL" clId="{C1EF8280-3966-4681-AC4D-8D4580F2A6EE}" dt="2023-07-24T09:22:05.471" v="20732"/>
          <ac:spMkLst>
            <pc:docMk/>
            <pc:sldMk cId="1263351441" sldId="2147479246"/>
            <ac:spMk id="699" creationId="{55862F47-CBD0-CC88-5CBE-289E65F11CCC}"/>
          </ac:spMkLst>
        </pc:spChg>
        <pc:spChg chg="mod">
          <ac:chgData name="Nicolas Delfosse" userId="d965f3d4-ea58-4afe-85b0-6f02e8cf3c22" providerId="ADAL" clId="{C1EF8280-3966-4681-AC4D-8D4580F2A6EE}" dt="2023-07-24T09:22:05.471" v="20732"/>
          <ac:spMkLst>
            <pc:docMk/>
            <pc:sldMk cId="1263351441" sldId="2147479246"/>
            <ac:spMk id="700" creationId="{FBC1A5B3-871B-DE14-A999-12EF3A4DB649}"/>
          </ac:spMkLst>
        </pc:spChg>
        <pc:spChg chg="mod">
          <ac:chgData name="Nicolas Delfosse" userId="d965f3d4-ea58-4afe-85b0-6f02e8cf3c22" providerId="ADAL" clId="{C1EF8280-3966-4681-AC4D-8D4580F2A6EE}" dt="2023-07-24T09:22:10.879" v="20734"/>
          <ac:spMkLst>
            <pc:docMk/>
            <pc:sldMk cId="1263351441" sldId="2147479246"/>
            <ac:spMk id="702" creationId="{433C71FF-E072-CCF9-66FF-948CC2E4D41E}"/>
          </ac:spMkLst>
        </pc:spChg>
        <pc:spChg chg="mod">
          <ac:chgData name="Nicolas Delfosse" userId="d965f3d4-ea58-4afe-85b0-6f02e8cf3c22" providerId="ADAL" clId="{C1EF8280-3966-4681-AC4D-8D4580F2A6EE}" dt="2023-07-24T09:22:10.879" v="20734"/>
          <ac:spMkLst>
            <pc:docMk/>
            <pc:sldMk cId="1263351441" sldId="2147479246"/>
            <ac:spMk id="703" creationId="{62EE6ADA-8060-2916-9E38-493442C01225}"/>
          </ac:spMkLst>
        </pc:spChg>
        <pc:spChg chg="mod">
          <ac:chgData name="Nicolas Delfosse" userId="d965f3d4-ea58-4afe-85b0-6f02e8cf3c22" providerId="ADAL" clId="{C1EF8280-3966-4681-AC4D-8D4580F2A6EE}" dt="2023-07-24T09:22:17.404" v="20736"/>
          <ac:spMkLst>
            <pc:docMk/>
            <pc:sldMk cId="1263351441" sldId="2147479246"/>
            <ac:spMk id="705" creationId="{FB5BBBC5-7FEF-AB72-64A3-F78A96501B70}"/>
          </ac:spMkLst>
        </pc:spChg>
        <pc:spChg chg="mod">
          <ac:chgData name="Nicolas Delfosse" userId="d965f3d4-ea58-4afe-85b0-6f02e8cf3c22" providerId="ADAL" clId="{C1EF8280-3966-4681-AC4D-8D4580F2A6EE}" dt="2023-07-24T09:22:17.404" v="20736"/>
          <ac:spMkLst>
            <pc:docMk/>
            <pc:sldMk cId="1263351441" sldId="2147479246"/>
            <ac:spMk id="706" creationId="{9ED39557-9F7F-ACBA-6825-7D8221B6B320}"/>
          </ac:spMkLst>
        </pc:spChg>
        <pc:spChg chg="mod">
          <ac:chgData name="Nicolas Delfosse" userId="d965f3d4-ea58-4afe-85b0-6f02e8cf3c22" providerId="ADAL" clId="{C1EF8280-3966-4681-AC4D-8D4580F2A6EE}" dt="2023-07-24T09:22:21.414" v="20738"/>
          <ac:spMkLst>
            <pc:docMk/>
            <pc:sldMk cId="1263351441" sldId="2147479246"/>
            <ac:spMk id="708" creationId="{3B0876A3-CBAB-4B58-FA65-39BB2BC71442}"/>
          </ac:spMkLst>
        </pc:spChg>
        <pc:spChg chg="mod">
          <ac:chgData name="Nicolas Delfosse" userId="d965f3d4-ea58-4afe-85b0-6f02e8cf3c22" providerId="ADAL" clId="{C1EF8280-3966-4681-AC4D-8D4580F2A6EE}" dt="2023-07-24T09:22:21.414" v="20738"/>
          <ac:spMkLst>
            <pc:docMk/>
            <pc:sldMk cId="1263351441" sldId="2147479246"/>
            <ac:spMk id="709" creationId="{ED86631B-E7E0-5F5C-C497-87C5FC35C391}"/>
          </ac:spMkLst>
        </pc:spChg>
        <pc:spChg chg="mod">
          <ac:chgData name="Nicolas Delfosse" userId="d965f3d4-ea58-4afe-85b0-6f02e8cf3c22" providerId="ADAL" clId="{C1EF8280-3966-4681-AC4D-8D4580F2A6EE}" dt="2023-07-24T09:22:32.790" v="20741"/>
          <ac:spMkLst>
            <pc:docMk/>
            <pc:sldMk cId="1263351441" sldId="2147479246"/>
            <ac:spMk id="711" creationId="{9C8BAC64-9E8E-B559-28F2-E8F3C7EDC1DC}"/>
          </ac:spMkLst>
        </pc:spChg>
        <pc:spChg chg="mod">
          <ac:chgData name="Nicolas Delfosse" userId="d965f3d4-ea58-4afe-85b0-6f02e8cf3c22" providerId="ADAL" clId="{C1EF8280-3966-4681-AC4D-8D4580F2A6EE}" dt="2023-07-24T09:22:32.790" v="20741"/>
          <ac:spMkLst>
            <pc:docMk/>
            <pc:sldMk cId="1263351441" sldId="2147479246"/>
            <ac:spMk id="712" creationId="{C5BCA6C5-CAEB-3C8B-4E21-7DBD472D9C2F}"/>
          </ac:spMkLst>
        </pc:spChg>
        <pc:spChg chg="mod">
          <ac:chgData name="Nicolas Delfosse" userId="d965f3d4-ea58-4afe-85b0-6f02e8cf3c22" providerId="ADAL" clId="{C1EF8280-3966-4681-AC4D-8D4580F2A6EE}" dt="2023-07-24T09:22:40.441" v="20743"/>
          <ac:spMkLst>
            <pc:docMk/>
            <pc:sldMk cId="1263351441" sldId="2147479246"/>
            <ac:spMk id="714" creationId="{4BFDA4F9-B60E-4CD6-8470-E6DB8664468D}"/>
          </ac:spMkLst>
        </pc:spChg>
        <pc:spChg chg="mod">
          <ac:chgData name="Nicolas Delfosse" userId="d965f3d4-ea58-4afe-85b0-6f02e8cf3c22" providerId="ADAL" clId="{C1EF8280-3966-4681-AC4D-8D4580F2A6EE}" dt="2023-07-24T09:22:40.441" v="20743"/>
          <ac:spMkLst>
            <pc:docMk/>
            <pc:sldMk cId="1263351441" sldId="2147479246"/>
            <ac:spMk id="715" creationId="{7BE40593-3456-9B2F-AB5A-3ECDB1E6435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18" creationId="{D2F9BE48-1095-357B-AA89-8BDD61657957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19" creationId="{E18E59DD-004A-DBD3-A193-6346535AACFB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21" creationId="{80C65522-3005-B722-BEBF-28E77B6AB253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22" creationId="{5A54F305-36A1-48F4-E0E7-D6E28CE1322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5" creationId="{03178FD1-AD40-628A-5E4E-25F819537FA4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6" creationId="{C435E521-CD40-2291-1541-631F33A4144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7" creationId="{1B82206B-2635-8045-4146-89172B5B11D9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8" creationId="{3D2906E7-C29E-5D83-FFFB-DCED3FF78CA5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9" creationId="{44557DBD-2E70-1E40-B7E5-C42873F0D167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0" creationId="{63C4B3CE-EA1D-F0E9-D0EF-DC968F935AF5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1" creationId="{0234EDFE-2E54-467D-6459-0F83537F52FC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2" creationId="{EA9CD0CC-3481-8165-3F61-0B8DC566A054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3" creationId="{6E31B76A-F987-F282-D0A4-B34F7205FCB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4" creationId="{5EBA6A62-F417-AD8D-E354-1651CBD76D3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5" creationId="{304F6CEA-EC47-E90C-E30D-472DB44BA00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6" creationId="{16D9313F-93D3-A398-52D1-6FE292182609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7" creationId="{6EA9F9FC-66A8-2F45-32E2-C3972E0E98B6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8" creationId="{CABE4098-D9D1-A5DC-D020-D6D2E9F03EB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9" creationId="{B5998327-6857-0761-8996-69FE1C517FCE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0" creationId="{A8F7ED5C-E592-DB10-7629-A6ED1F8AE6DA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1" creationId="{531858B0-4B6C-3097-D539-27490EBC3489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2" creationId="{5D21882D-836C-A0C3-9E12-F929C33906D6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3" creationId="{5E427DA1-5CC5-B819-97E1-3C3DABC3BE8E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4" creationId="{8ABA9BE3-B481-3344-DE80-E1C795ACCB8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5" creationId="{9AA6640F-FA7C-B521-3117-C80E575495E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6" creationId="{D33C60F4-629E-F364-B34B-8C8B8D907005}"/>
          </ac:spMkLst>
        </pc:spChg>
        <pc:grpChg chg="add del mod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4" creationId="{55BD8687-59E1-9966-C070-4F7BE22FF3BA}"/>
          </ac:grpSpMkLst>
        </pc:grpChg>
        <pc:grpChg chg="add">
          <ac:chgData name="Nicolas Delfosse" userId="d965f3d4-ea58-4afe-85b0-6f02e8cf3c22" providerId="ADAL" clId="{C1EF8280-3966-4681-AC4D-8D4580F2A6EE}" dt="2023-07-24T09:25:44.357" v="20760" actId="164"/>
          <ac:grpSpMkLst>
            <pc:docMk/>
            <pc:sldMk cId="1263351441" sldId="2147479246"/>
            <ac:grpSpMk id="4" creationId="{EBB709B3-392B-F46F-9C6E-AEA82698C9F3}"/>
          </ac:grpSpMkLst>
        </pc:grpChg>
        <pc:grpChg chg="mod topLvl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5" creationId="{3348A2ED-C020-6164-F3A0-366F95C43F7D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6" creationId="{61275822-696B-5FA4-A9A7-54CB8132AE47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" creationId="{AEB14FAC-01D9-C051-8514-EF50A6E50DFE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7" creationId="{72D77EE2-DA1C-4DB8-30F7-9932EBDA64FB}"/>
          </ac:grpSpMkLst>
        </pc:grpChg>
        <pc:grpChg chg="add mod ord">
          <ac:chgData name="Nicolas Delfosse" userId="d965f3d4-ea58-4afe-85b0-6f02e8cf3c22" providerId="ADAL" clId="{C1EF8280-3966-4681-AC4D-8D4580F2A6EE}" dt="2023-07-24T09:29:57.865" v="20789" actId="1076"/>
          <ac:grpSpMkLst>
            <pc:docMk/>
            <pc:sldMk cId="1263351441" sldId="2147479246"/>
            <ac:grpSpMk id="7" creationId="{F68126B0-D672-502B-1BC9-8CB42CCB20E5}"/>
          </ac:grpSpMkLst>
        </pc:grpChg>
        <pc:grpChg chg="mod topLvl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8" creationId="{135ED6ED-4916-CE11-31DC-BE40F9E5F8B4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9" creationId="{F99AC121-B971-F636-78A8-49033F03B43D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0" creationId="{854EBFF3-4ADE-2384-E9E5-F51306413EC6}"/>
          </ac:grpSpMkLst>
        </pc:grpChg>
        <pc:grpChg chg="mod topLvl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11" creationId="{5D17AEFA-8796-9194-1E17-0F7C9255C7DC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2" creationId="{53B0AE4A-4370-4B87-2720-5732B79D30B3}"/>
          </ac:grpSpMkLst>
        </pc:grpChg>
        <pc:grpChg chg="add mod ord">
          <ac:chgData name="Nicolas Delfosse" userId="d965f3d4-ea58-4afe-85b0-6f02e8cf3c22" providerId="ADAL" clId="{C1EF8280-3966-4681-AC4D-8D4580F2A6EE}" dt="2023-07-24T09:29:33.937" v="20785" actId="167"/>
          <ac:grpSpMkLst>
            <pc:docMk/>
            <pc:sldMk cId="1263351441" sldId="2147479246"/>
            <ac:grpSpMk id="12" creationId="{8453B55D-CFB8-C656-DA2A-EDDF534A32C7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3" creationId="{5A20C202-805B-1106-0D64-2A48B20534D4}"/>
          </ac:grpSpMkLst>
        </pc:grpChg>
        <pc:grpChg chg="add mod ord">
          <ac:chgData name="Nicolas Delfosse" userId="d965f3d4-ea58-4afe-85b0-6f02e8cf3c22" providerId="ADAL" clId="{C1EF8280-3966-4681-AC4D-8D4580F2A6EE}" dt="2023-07-24T09:30:09.921" v="20792" actId="167"/>
          <ac:grpSpMkLst>
            <pc:docMk/>
            <pc:sldMk cId="1263351441" sldId="2147479246"/>
            <ac:grpSpMk id="15" creationId="{C591BD6D-C383-602E-AA1B-FD3AA42F674C}"/>
          </ac:grpSpMkLst>
        </pc:grpChg>
        <pc:grpChg chg="add mod">
          <ac:chgData name="Nicolas Delfosse" userId="d965f3d4-ea58-4afe-85b0-6f02e8cf3c22" providerId="ADAL" clId="{C1EF8280-3966-4681-AC4D-8D4580F2A6EE}" dt="2023-07-24T09:30:19.955" v="20794" actId="1076"/>
          <ac:grpSpMkLst>
            <pc:docMk/>
            <pc:sldMk cId="1263351441" sldId="2147479246"/>
            <ac:grpSpMk id="20" creationId="{159603F4-A392-DF97-81E6-63963566E255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32" creationId="{0D94FCBB-7ECD-8B25-2B09-2C518692123C}"/>
          </ac:grpSpMkLst>
        </pc:grpChg>
        <pc:grpChg chg="mod">
          <ac:chgData name="Nicolas Delfosse" userId="d965f3d4-ea58-4afe-85b0-6f02e8cf3c22" providerId="ADAL" clId="{C1EF8280-3966-4681-AC4D-8D4580F2A6EE}" dt="2023-07-24T08:55:55.878" v="20464"/>
          <ac:grpSpMkLst>
            <pc:docMk/>
            <pc:sldMk cId="1263351441" sldId="2147479246"/>
            <ac:grpSpMk id="33" creationId="{59968591-3886-FB65-912C-14CFF2AD6CDD}"/>
          </ac:grpSpMkLst>
        </pc:grpChg>
        <pc:grpChg chg="mod">
          <ac:chgData name="Nicolas Delfosse" userId="d965f3d4-ea58-4afe-85b0-6f02e8cf3c22" providerId="ADAL" clId="{C1EF8280-3966-4681-AC4D-8D4580F2A6EE}" dt="2023-07-24T08:55:55.878" v="20464"/>
          <ac:grpSpMkLst>
            <pc:docMk/>
            <pc:sldMk cId="1263351441" sldId="2147479246"/>
            <ac:grpSpMk id="34" creationId="{B3AE6036-B443-0880-A179-337FFCF2960C}"/>
          </ac:grpSpMkLst>
        </pc:grpChg>
        <pc:grpChg chg="mod">
          <ac:chgData name="Nicolas Delfosse" userId="d965f3d4-ea58-4afe-85b0-6f02e8cf3c22" providerId="ADAL" clId="{C1EF8280-3966-4681-AC4D-8D4580F2A6EE}" dt="2023-07-24T08:55:55.878" v="20464"/>
          <ac:grpSpMkLst>
            <pc:docMk/>
            <pc:sldMk cId="1263351441" sldId="2147479246"/>
            <ac:grpSpMk id="35" creationId="{E5EFE0AE-FDA6-D0C8-00BE-E5B71C271703}"/>
          </ac:grpSpMkLst>
        </pc:grpChg>
        <pc:grpChg chg="add del mod">
          <ac:chgData name="Nicolas Delfosse" userId="d965f3d4-ea58-4afe-85b0-6f02e8cf3c22" providerId="ADAL" clId="{C1EF8280-3966-4681-AC4D-8D4580F2A6EE}" dt="2023-07-24T08:59:11.504" v="20509" actId="165"/>
          <ac:grpSpMkLst>
            <pc:docMk/>
            <pc:sldMk cId="1263351441" sldId="2147479246"/>
            <ac:grpSpMk id="42" creationId="{00F42150-FF50-639D-D6DD-A8EA16D9705A}"/>
          </ac:grpSpMkLst>
        </pc:grpChg>
        <pc:grpChg chg="mod topLvl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3" creationId="{00CAA110-6484-B38C-B612-2B9A501AA8DC}"/>
          </ac:grpSpMkLst>
        </pc:grpChg>
        <pc:grpChg chg="mod topLvl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4" creationId="{93D8B14D-7857-1EA6-3F62-67C4ACB82B93}"/>
          </ac:grpSpMkLst>
        </pc:grpChg>
        <pc:grpChg chg="add del mod">
          <ac:chgData name="Nicolas Delfosse" userId="d965f3d4-ea58-4afe-85b0-6f02e8cf3c22" providerId="ADAL" clId="{C1EF8280-3966-4681-AC4D-8D4580F2A6EE}" dt="2023-07-24T08:59:16.313" v="20510" actId="165"/>
          <ac:grpSpMkLst>
            <pc:docMk/>
            <pc:sldMk cId="1263351441" sldId="2147479246"/>
            <ac:grpSpMk id="49" creationId="{9517DCEC-3538-E59E-B9D0-043332C5BCF0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0" creationId="{6DF860AF-177A-86C7-7EE4-4D340AAB27F5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1" creationId="{C44DED5C-8C7A-F553-E511-C86453124093}"/>
          </ac:grpSpMkLst>
        </pc:grpChg>
        <pc:grpChg chg="mod topLvl">
          <ac:chgData name="Nicolas Delfosse" userId="d965f3d4-ea58-4afe-85b0-6f02e8cf3c22" providerId="ADAL" clId="{C1EF8280-3966-4681-AC4D-8D4580F2A6EE}" dt="2023-07-24T09:01:12.537" v="20528" actId="1076"/>
          <ac:grpSpMkLst>
            <pc:docMk/>
            <pc:sldMk cId="1263351441" sldId="2147479246"/>
            <ac:grpSpMk id="52" creationId="{976A996A-5331-330A-4D5B-CF939DDF0D77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3" creationId="{0587B670-A644-F2A6-5BEB-4737929B2FB6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4" creationId="{A6EBBDCF-6429-BC8B-19D7-A0A4B5593B45}"/>
          </ac:grpSpMkLst>
        </pc:grpChg>
        <pc:grpChg chg="mod topLvl">
          <ac:chgData name="Nicolas Delfosse" userId="d965f3d4-ea58-4afe-85b0-6f02e8cf3c22" providerId="ADAL" clId="{C1EF8280-3966-4681-AC4D-8D4580F2A6EE}" dt="2023-07-24T09:01:05.812" v="20527" actId="1076"/>
          <ac:grpSpMkLst>
            <pc:docMk/>
            <pc:sldMk cId="1263351441" sldId="2147479246"/>
            <ac:grpSpMk id="55" creationId="{9D59F108-51C0-4B75-3FD0-8E528C1D7AFE}"/>
          </ac:grpSpMkLst>
        </pc:grpChg>
        <pc:grpChg chg="add mod">
          <ac:chgData name="Nicolas Delfosse" userId="d965f3d4-ea58-4afe-85b0-6f02e8cf3c22" providerId="ADAL" clId="{C1EF8280-3966-4681-AC4D-8D4580F2A6EE}" dt="2023-07-24T08:58:28.580" v="20500" actId="1076"/>
          <ac:grpSpMkLst>
            <pc:docMk/>
            <pc:sldMk cId="1263351441" sldId="2147479246"/>
            <ac:grpSpMk id="72" creationId="{62058C06-AF73-FDB4-E412-92CC1E914D8D}"/>
          </ac:grpSpMkLst>
        </pc:grpChg>
        <pc:grpChg chg="mod">
          <ac:chgData name="Nicolas Delfosse" userId="d965f3d4-ea58-4afe-85b0-6f02e8cf3c22" providerId="ADAL" clId="{C1EF8280-3966-4681-AC4D-8D4580F2A6EE}" dt="2023-07-24T08:58:23.450" v="20499"/>
          <ac:grpSpMkLst>
            <pc:docMk/>
            <pc:sldMk cId="1263351441" sldId="2147479246"/>
            <ac:grpSpMk id="73" creationId="{6BB0C837-E6E3-8AD9-16C6-88B01B10CD85}"/>
          </ac:grpSpMkLst>
        </pc:grpChg>
        <pc:grpChg chg="mod">
          <ac:chgData name="Nicolas Delfosse" userId="d965f3d4-ea58-4afe-85b0-6f02e8cf3c22" providerId="ADAL" clId="{C1EF8280-3966-4681-AC4D-8D4580F2A6EE}" dt="2023-07-24T08:58:23.450" v="20499"/>
          <ac:grpSpMkLst>
            <pc:docMk/>
            <pc:sldMk cId="1263351441" sldId="2147479246"/>
            <ac:grpSpMk id="74" creationId="{20514CE9-F6E1-1082-BEDF-FF368E717013}"/>
          </ac:grpSpMkLst>
        </pc:grpChg>
        <pc:grpChg chg="mod">
          <ac:chgData name="Nicolas Delfosse" userId="d965f3d4-ea58-4afe-85b0-6f02e8cf3c22" providerId="ADAL" clId="{C1EF8280-3966-4681-AC4D-8D4580F2A6EE}" dt="2023-07-24T08:58:23.450" v="20499"/>
          <ac:grpSpMkLst>
            <pc:docMk/>
            <pc:sldMk cId="1263351441" sldId="2147479246"/>
            <ac:grpSpMk id="75" creationId="{91561CB9-1505-68AE-F268-5A56751FAE04}"/>
          </ac:grpSpMkLst>
        </pc:grpChg>
        <pc:grpChg chg="add del mod">
          <ac:chgData name="Nicolas Delfosse" userId="d965f3d4-ea58-4afe-85b0-6f02e8cf3c22" providerId="ADAL" clId="{C1EF8280-3966-4681-AC4D-8D4580F2A6EE}" dt="2023-07-24T08:58:31.060" v="20502" actId="478"/>
          <ac:grpSpMkLst>
            <pc:docMk/>
            <pc:sldMk cId="1263351441" sldId="2147479246"/>
            <ac:grpSpMk id="82" creationId="{89F0DBEF-DCE7-A58C-566D-280BE6980954}"/>
          </ac:grpSpMkLst>
        </pc:grpChg>
        <pc:grpChg chg="mod">
          <ac:chgData name="Nicolas Delfosse" userId="d965f3d4-ea58-4afe-85b0-6f02e8cf3c22" providerId="ADAL" clId="{C1EF8280-3966-4681-AC4D-8D4580F2A6EE}" dt="2023-07-24T08:58:29.629" v="20501"/>
          <ac:grpSpMkLst>
            <pc:docMk/>
            <pc:sldMk cId="1263351441" sldId="2147479246"/>
            <ac:grpSpMk id="83" creationId="{1CCC1963-3963-25A1-9246-311ECFBE8A5C}"/>
          </ac:grpSpMkLst>
        </pc:grpChg>
        <pc:grpChg chg="mod">
          <ac:chgData name="Nicolas Delfosse" userId="d965f3d4-ea58-4afe-85b0-6f02e8cf3c22" providerId="ADAL" clId="{C1EF8280-3966-4681-AC4D-8D4580F2A6EE}" dt="2023-07-24T08:58:29.629" v="20501"/>
          <ac:grpSpMkLst>
            <pc:docMk/>
            <pc:sldMk cId="1263351441" sldId="2147479246"/>
            <ac:grpSpMk id="84" creationId="{7532CF86-6069-1F2D-0CF9-C0B94EBFBBD0}"/>
          </ac:grpSpMkLst>
        </pc:grpChg>
        <pc:grpChg chg="mod">
          <ac:chgData name="Nicolas Delfosse" userId="d965f3d4-ea58-4afe-85b0-6f02e8cf3c22" providerId="ADAL" clId="{C1EF8280-3966-4681-AC4D-8D4580F2A6EE}" dt="2023-07-24T08:58:29.629" v="20501"/>
          <ac:grpSpMkLst>
            <pc:docMk/>
            <pc:sldMk cId="1263351441" sldId="2147479246"/>
            <ac:grpSpMk id="85" creationId="{BDA86D1A-A7B2-3BCE-AE4F-90354FFE4B84}"/>
          </ac:grpSpMkLst>
        </pc:grpChg>
        <pc:grpChg chg="add del mod">
          <ac:chgData name="Nicolas Delfosse" userId="d965f3d4-ea58-4afe-85b0-6f02e8cf3c22" providerId="ADAL" clId="{C1EF8280-3966-4681-AC4D-8D4580F2A6EE}" dt="2023-07-24T08:58:44.544" v="20505" actId="478"/>
          <ac:grpSpMkLst>
            <pc:docMk/>
            <pc:sldMk cId="1263351441" sldId="2147479246"/>
            <ac:grpSpMk id="92" creationId="{3381A225-7BBB-E654-1E17-5D094BE9E89B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3" creationId="{0EE2560D-DF73-63C8-F4FF-5D9EEC3BB06A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4" creationId="{158D093F-CB36-F824-99CE-C47838BF48D7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5" creationId="{CBC3705F-3842-EBB9-E49F-B5B32B95DCA4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6" creationId="{3E3C5AA5-0BA5-1AAE-3123-D2018CF49294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7" creationId="{EAC02B16-3598-DAEA-162F-B8B3064ED67C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8" creationId="{21EE41B2-6730-EFFD-73CB-4110BF97615C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9" creationId="{841556EF-8478-B220-C581-6977610D70D5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100" creationId="{072FDF5F-5A77-BCCE-6DCB-D1849ECA47D1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101" creationId="{072C77C6-A034-97BA-0404-726A2504DE1A}"/>
          </ac:grpSpMkLst>
        </pc:grpChg>
        <pc:grpChg chg="add mod">
          <ac:chgData name="Nicolas Delfosse" userId="d965f3d4-ea58-4afe-85b0-6f02e8cf3c22" providerId="ADAL" clId="{C1EF8280-3966-4681-AC4D-8D4580F2A6EE}" dt="2023-07-24T08:59:31.104" v="20513" actId="1076"/>
          <ac:grpSpMkLst>
            <pc:docMk/>
            <pc:sldMk cId="1263351441" sldId="2147479246"/>
            <ac:grpSpMk id="120" creationId="{5B537E23-EED4-8919-9FA1-04D0FD0C6B85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23" creationId="{0C4DD75A-E194-B198-0736-BADE24EB8E44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26" creationId="{2C03D95A-1DB4-3F5F-9B75-F6FF7CD22F4D}"/>
          </ac:grpSpMkLst>
        </pc:grpChg>
        <pc:grpChg chg="add mod">
          <ac:chgData name="Nicolas Delfosse" userId="d965f3d4-ea58-4afe-85b0-6f02e8cf3c22" providerId="ADAL" clId="{C1EF8280-3966-4681-AC4D-8D4580F2A6EE}" dt="2023-07-24T08:59:31.104" v="20513" actId="1076"/>
          <ac:grpSpMkLst>
            <pc:docMk/>
            <pc:sldMk cId="1263351441" sldId="2147479246"/>
            <ac:grpSpMk id="129" creationId="{40C28C4E-4961-52A1-2EB1-2B081071F8A3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32" creationId="{814EEBF8-D4A9-6E03-CD36-59099EC5FAF2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35" creationId="{14BA92E3-D693-5C4D-44F6-E1C878C5E50D}"/>
          </ac:grpSpMkLst>
        </pc:grpChg>
        <pc:grpChg chg="add mod">
          <ac:chgData name="Nicolas Delfosse" userId="d965f3d4-ea58-4afe-85b0-6f02e8cf3c22" providerId="ADAL" clId="{C1EF8280-3966-4681-AC4D-8D4580F2A6EE}" dt="2023-07-24T09:05:50.467" v="20575" actId="207"/>
          <ac:grpSpMkLst>
            <pc:docMk/>
            <pc:sldMk cId="1263351441" sldId="2147479246"/>
            <ac:grpSpMk id="138" creationId="{354BDC1A-AEF5-8DBC-5341-FD4EC28AEE93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41" creationId="{CE244FDA-D7CD-9846-D2A8-E9F169DCF6D3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44" creationId="{B943C4EA-26C9-85AF-04EE-AB1A889A1247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47" creationId="{9CB03916-88D4-0407-DA67-E7F6C9367030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0" creationId="{BFCAA77F-4199-3B82-423D-25DA5C2F04FC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3" creationId="{6C467F25-56D8-CEE0-F49C-82A1FA133600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6" creationId="{42D0E692-1F71-9A8A-985E-53682FD838C1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9" creationId="{70D6F516-7A28-1147-6CC2-ACD8417632E8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62" creationId="{C9AB0971-C46A-E7B9-37E8-7F31F4432ACE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65" creationId="{A02E437B-F803-07F4-5510-4223753CFB00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68" creationId="{FBCCA473-4CEE-0832-42BC-526108795455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71" creationId="{1C87E0D1-0271-8C54-11DF-F184279A95CD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74" creationId="{72B0520C-D4DE-88CB-87CC-56AD311829B8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77" creationId="{E585C4FF-4590-538D-B36E-02987D1E4614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80" creationId="{FCAD83B8-1F5F-81C7-2C87-30100759848A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83" creationId="{1D38FD78-B195-64D2-E73E-21E14C0396CE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86" creationId="{6DE9C12F-60A7-9661-372D-025028451C4E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89" creationId="{0C9EF067-9723-2E77-DE7B-56A43B16DAC4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92" creationId="{656266C7-6101-8122-3A7A-9563D7B2F716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95" creationId="{5FEE69F2-73A9-2883-9B5D-CBB4644A82BF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98" creationId="{27F7BBA2-6612-1790-6B9D-98B8F62DE90C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01" creationId="{AF6A3E2F-21F7-BE06-9F88-22AFB7112702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04" creationId="{B12D52F4-45E7-3F62-EEF3-DA6892C588EB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07" creationId="{8A7D4E85-16ED-C159-A647-C500D0C23F03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10" creationId="{D08CFAFD-67FA-EE49-E61A-26757CF43F04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13" creationId="{FB8DE9FF-8544-E06C-38E3-165FA722BFAB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16" creationId="{5CBEB026-72B4-0121-7142-A603987C93BD}"/>
          </ac:grpSpMkLst>
        </pc:grpChg>
        <pc:grpChg chg="add mod">
          <ac:chgData name="Nicolas Delfosse" userId="d965f3d4-ea58-4afe-85b0-6f02e8cf3c22" providerId="ADAL" clId="{C1EF8280-3966-4681-AC4D-8D4580F2A6EE}" dt="2023-07-24T09:04:31.247" v="20564" actId="207"/>
          <ac:grpSpMkLst>
            <pc:docMk/>
            <pc:sldMk cId="1263351441" sldId="2147479246"/>
            <ac:grpSpMk id="219" creationId="{ED4E90FE-E490-3EB8-0256-ADBD8A26635B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22" creationId="{70D24F06-34CA-B33A-8042-DDEAFEAD00D6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25" creationId="{F0F684BC-66D4-93B1-8049-2B4F1660DBFF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28" creationId="{879FF550-4885-A606-852F-7B9C0C9647F2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31" creationId="{C8B246C1-AC2A-2D9E-0E9E-1D4EED3107FA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34" creationId="{D514C02F-163A-E912-752D-0428D637DBAD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37" creationId="{00C72D14-3840-956F-E63F-7DBF05D7EE6E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40" creationId="{4BAD41D9-A4E4-89CB-FAE3-A5126D424510}"/>
          </ac:grpSpMkLst>
        </pc:grpChg>
        <pc:grpChg chg="add mod">
          <ac:chgData name="Nicolas Delfosse" userId="d965f3d4-ea58-4afe-85b0-6f02e8cf3c22" providerId="ADAL" clId="{C1EF8280-3966-4681-AC4D-8D4580F2A6EE}" dt="2023-07-24T09:08:05.070" v="20596" actId="207"/>
          <ac:grpSpMkLst>
            <pc:docMk/>
            <pc:sldMk cId="1263351441" sldId="2147479246"/>
            <ac:grpSpMk id="243" creationId="{E5CFA55F-6C62-4A95-6F03-99BB4C4D757A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46" creationId="{A03E63F1-20CD-B5F2-13B4-A88968A7A54A}"/>
          </ac:grpSpMkLst>
        </pc:grpChg>
        <pc:grpChg chg="add mod">
          <ac:chgData name="Nicolas Delfosse" userId="d965f3d4-ea58-4afe-85b0-6f02e8cf3c22" providerId="ADAL" clId="{C1EF8280-3966-4681-AC4D-8D4580F2A6EE}" dt="2023-07-24T09:11:30.354" v="20629" actId="207"/>
          <ac:grpSpMkLst>
            <pc:docMk/>
            <pc:sldMk cId="1263351441" sldId="2147479246"/>
            <ac:grpSpMk id="249" creationId="{48D72E1F-D21E-3DCE-6FED-077736319A89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52" creationId="{9E3A6228-8433-0D55-8C43-D35AAE3861B3}"/>
          </ac:grpSpMkLst>
        </pc:grpChg>
        <pc:grpChg chg="add mod">
          <ac:chgData name="Nicolas Delfosse" userId="d965f3d4-ea58-4afe-85b0-6f02e8cf3c22" providerId="ADAL" clId="{C1EF8280-3966-4681-AC4D-8D4580F2A6EE}" dt="2023-07-24T09:11:43.604" v="20631" actId="207"/>
          <ac:grpSpMkLst>
            <pc:docMk/>
            <pc:sldMk cId="1263351441" sldId="2147479246"/>
            <ac:grpSpMk id="255" creationId="{DE75139A-7569-80D9-3CA2-B0E52F063D39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58" creationId="{3EBB8B89-0D72-3D7D-3FF3-366394A55566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61" creationId="{8C66DC28-68AD-8D77-F255-93E0F04ECEDA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64" creationId="{A59FCB95-BEF2-FDD1-EC18-A98FE21B70EC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67" creationId="{197A2E45-BD57-7038-B4E4-C9D0AFDEE94C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70" creationId="{E99411DA-2DA7-2B82-F366-67D43E17208F}"/>
          </ac:grpSpMkLst>
        </pc:grpChg>
        <pc:grpChg chg="add mod">
          <ac:chgData name="Nicolas Delfosse" userId="d965f3d4-ea58-4afe-85b0-6f02e8cf3c22" providerId="ADAL" clId="{C1EF8280-3966-4681-AC4D-8D4580F2A6EE}" dt="2023-07-24T09:01:19.856" v="20530" actId="1076"/>
          <ac:grpSpMkLst>
            <pc:docMk/>
            <pc:sldMk cId="1263351441" sldId="2147479246"/>
            <ac:grpSpMk id="273" creationId="{1780606C-61BA-B85B-9B33-A94BA452CFEE}"/>
          </ac:grpSpMkLst>
        </pc:grpChg>
        <pc:grpChg chg="add mod">
          <ac:chgData name="Nicolas Delfosse" userId="d965f3d4-ea58-4afe-85b0-6f02e8cf3c22" providerId="ADAL" clId="{C1EF8280-3966-4681-AC4D-8D4580F2A6EE}" dt="2023-07-24T09:01:19.856" v="20530" actId="1076"/>
          <ac:grpSpMkLst>
            <pc:docMk/>
            <pc:sldMk cId="1263351441" sldId="2147479246"/>
            <ac:grpSpMk id="276" creationId="{739BC358-08E1-1B62-90F7-A5493F2CDBD4}"/>
          </ac:grpSpMkLst>
        </pc:grpChg>
        <pc:grpChg chg="add mod">
          <ac:chgData name="Nicolas Delfosse" userId="d965f3d4-ea58-4afe-85b0-6f02e8cf3c22" providerId="ADAL" clId="{C1EF8280-3966-4681-AC4D-8D4580F2A6EE}" dt="2023-07-24T09:01:28.968" v="20532" actId="1076"/>
          <ac:grpSpMkLst>
            <pc:docMk/>
            <pc:sldMk cId="1263351441" sldId="2147479246"/>
            <ac:grpSpMk id="279" creationId="{C573203D-96CF-6DC8-E596-56E6051CF8F0}"/>
          </ac:grpSpMkLst>
        </pc:grpChg>
        <pc:grpChg chg="add mod">
          <ac:chgData name="Nicolas Delfosse" userId="d965f3d4-ea58-4afe-85b0-6f02e8cf3c22" providerId="ADAL" clId="{C1EF8280-3966-4681-AC4D-8D4580F2A6EE}" dt="2023-07-24T09:01:28.968" v="20532" actId="1076"/>
          <ac:grpSpMkLst>
            <pc:docMk/>
            <pc:sldMk cId="1263351441" sldId="2147479246"/>
            <ac:grpSpMk id="282" creationId="{FBF8D284-F986-E5DD-604B-495BC88E6DD7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85" creationId="{F63DD727-17A7-ABCD-AF4B-48977353FD3A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88" creationId="{ADFF4745-F175-5C64-00C9-50F4C92094AC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91" creationId="{895492B1-E555-C1A4-EBCD-35680A75229F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94" creationId="{7C12FEAC-3EFE-4956-0DBA-F7F162ABE22E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97" creationId="{A4B3C1D0-BAD2-0EEE-12DC-0E4FD10C06F5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300" creationId="{63CCA871-7C98-DE58-861A-4779AD2AA0AF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03" creationId="{28F25FD8-15E4-FB0F-8EB0-868E90215B43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06" creationId="{77E029D6-BD11-8B9D-1E58-22C90D65BD11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09" creationId="{E2616103-177F-B957-CC09-B29AC0663F7B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12" creationId="{CB56E2F8-229F-3D70-1A4A-2051F7C2F022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15" creationId="{ECEE948F-AF50-8B3E-8885-9E6C0DE15315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18" creationId="{9BAEE9EB-DF07-FB8C-FBCA-02FDB2CE47FF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21" creationId="{2D9E93C4-585E-17F8-1008-FB2E108950FE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24" creationId="{015A514A-8F8D-72C0-EDE8-B029F2F87452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27" creationId="{03F3C194-0369-423A-02EF-968A71A06593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30" creationId="{F4E2F611-4531-4877-BDE8-90B5AF500253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33" creationId="{FD250411-70A6-8CF7-6C53-652A096A6900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36" creationId="{B06CA080-5FD5-5626-BCB7-EE66BCA36B95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39" creationId="{C8E1EBF2-A6E3-45B0-5628-D87B8984CE3D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42" creationId="{BEF7A7A7-D2E5-3276-0712-D8060E6F7F83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45" creationId="{06B8A5EC-747A-10CD-CE37-AEAB6B8E32D4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48" creationId="{2F494AD2-5FF2-1800-59A6-FA4B80770F7C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51" creationId="{77B544EF-E154-BC7F-8422-8B9E253823FB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54" creationId="{99364412-B4E2-4475-17B1-FC526B7F427A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57" creationId="{D84C0257-78A0-C42F-3CC2-AF789853003A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60" creationId="{607A2304-EE7F-F40B-C35C-1C2707AE16CF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63" creationId="{5045D429-4F01-82C7-31F5-627D3BE33E19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66" creationId="{C2DE77B9-AD69-8850-2E14-77C63207C949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69" creationId="{923C4CA0-27FA-1B7B-E4D4-34CE940BAB8D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72" creationId="{897E425B-1FFB-6218-E5A5-13512F520E86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75" creationId="{AB9E43C9-8661-2664-940B-AF24FDFDBEC1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78" creationId="{2681DC85-F11A-7464-3E5D-0B679EF3CDFF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81" creationId="{093194E4-F70C-0F7F-3ECB-D4C98FF8FBDB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84" creationId="{2C4660E3-B0F9-0C34-EF0D-FB6125E9257D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87" creationId="{519535FF-E58A-7F18-2497-2A0E73AFBBD2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0" creationId="{35C17C14-0884-F7D1-D774-D13FE584972B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3" creationId="{051651B7-2F55-4765-14F7-2E0DF7C2D5DF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6" creationId="{D3281B4C-1C67-738F-C6D9-2DFEA9CD3167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9" creationId="{2332CF4E-34D0-D8DF-B349-E1CD53D7E229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402" creationId="{4C12DE2A-90FF-0EF6-1B63-B9DA25924045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405" creationId="{A4764741-66D6-BD9F-BFB3-EA10559B6CB5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408" creationId="{9AB01328-0AF3-B352-B680-6241367D9EC9}"/>
          </ac:grpSpMkLst>
        </pc:grpChg>
        <pc:grpChg chg="add del 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1" creationId="{82476D8F-D9F4-CA50-3CFF-E729A0341135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2" creationId="{D49F266E-40B2-A027-F2C8-14CE1B29E72B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3" creationId="{BD53FA5D-B2B4-FB59-3D3C-4CE8B6B5402E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4" creationId="{A63BF9A2-824A-9883-B8E4-786A45ECC3AF}"/>
          </ac:grpSpMkLst>
        </pc:grpChg>
        <pc:grpChg chg="add mod">
          <ac:chgData name="Nicolas Delfosse" userId="d965f3d4-ea58-4afe-85b0-6f02e8cf3c22" providerId="ADAL" clId="{C1EF8280-3966-4681-AC4D-8D4580F2A6EE}" dt="2023-07-24T09:02:23.618" v="20544" actId="1076"/>
          <ac:grpSpMkLst>
            <pc:docMk/>
            <pc:sldMk cId="1263351441" sldId="2147479246"/>
            <ac:grpSpMk id="421" creationId="{E98BBEBD-1D5E-D94D-565C-26BA024AFBC8}"/>
          </ac:grpSpMkLst>
        </pc:grpChg>
        <pc:grpChg chg="mod">
          <ac:chgData name="Nicolas Delfosse" userId="d965f3d4-ea58-4afe-85b0-6f02e8cf3c22" providerId="ADAL" clId="{C1EF8280-3966-4681-AC4D-8D4580F2A6EE}" dt="2023-07-24T09:02:18.144" v="20543"/>
          <ac:grpSpMkLst>
            <pc:docMk/>
            <pc:sldMk cId="1263351441" sldId="2147479246"/>
            <ac:grpSpMk id="422" creationId="{26429492-B7C9-2902-B74A-693E9679E652}"/>
          </ac:grpSpMkLst>
        </pc:grpChg>
        <pc:grpChg chg="mod">
          <ac:chgData name="Nicolas Delfosse" userId="d965f3d4-ea58-4afe-85b0-6f02e8cf3c22" providerId="ADAL" clId="{C1EF8280-3966-4681-AC4D-8D4580F2A6EE}" dt="2023-07-24T09:02:18.144" v="20543"/>
          <ac:grpSpMkLst>
            <pc:docMk/>
            <pc:sldMk cId="1263351441" sldId="2147479246"/>
            <ac:grpSpMk id="423" creationId="{E6639EFE-BDC2-C264-EBA6-8D5C0E606F39}"/>
          </ac:grpSpMkLst>
        </pc:grpChg>
        <pc:grpChg chg="mod">
          <ac:chgData name="Nicolas Delfosse" userId="d965f3d4-ea58-4afe-85b0-6f02e8cf3c22" providerId="ADAL" clId="{C1EF8280-3966-4681-AC4D-8D4580F2A6EE}" dt="2023-07-24T09:02:18.144" v="20543"/>
          <ac:grpSpMkLst>
            <pc:docMk/>
            <pc:sldMk cId="1263351441" sldId="2147479246"/>
            <ac:grpSpMk id="424" creationId="{B5B96FB3-A9C5-6F2C-1358-11979DD9EEC9}"/>
          </ac:grpSpMkLst>
        </pc:grpChg>
        <pc:grpChg chg="add del 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1" creationId="{8CB5AF1D-0F5C-10CF-A287-5FA888F6A593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2" creationId="{B273ADB2-3DEA-2127-5299-6A8F49F49A3B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3" creationId="{FC07D740-E90C-997E-2A10-AB8CDD3A8A3F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4" creationId="{E0677A13-0C0F-EFE9-48AF-C2F79C297863}"/>
          </ac:grpSpMkLst>
        </pc:grpChg>
        <pc:grpChg chg="add mod">
          <ac:chgData name="Nicolas Delfosse" userId="d965f3d4-ea58-4afe-85b0-6f02e8cf3c22" providerId="ADAL" clId="{C1EF8280-3966-4681-AC4D-8D4580F2A6EE}" dt="2023-07-24T09:02:33.043" v="20546" actId="1076"/>
          <ac:grpSpMkLst>
            <pc:docMk/>
            <pc:sldMk cId="1263351441" sldId="2147479246"/>
            <ac:grpSpMk id="441" creationId="{4294C021-96BC-6105-F2F7-BB6299863335}"/>
          </ac:grpSpMkLst>
        </pc:grpChg>
        <pc:grpChg chg="mod">
          <ac:chgData name="Nicolas Delfosse" userId="d965f3d4-ea58-4afe-85b0-6f02e8cf3c22" providerId="ADAL" clId="{C1EF8280-3966-4681-AC4D-8D4580F2A6EE}" dt="2023-07-24T09:02:24.632" v="20545"/>
          <ac:grpSpMkLst>
            <pc:docMk/>
            <pc:sldMk cId="1263351441" sldId="2147479246"/>
            <ac:grpSpMk id="442" creationId="{3DABFF31-A738-5757-496A-9E98262B9498}"/>
          </ac:grpSpMkLst>
        </pc:grpChg>
        <pc:grpChg chg="mod">
          <ac:chgData name="Nicolas Delfosse" userId="d965f3d4-ea58-4afe-85b0-6f02e8cf3c22" providerId="ADAL" clId="{C1EF8280-3966-4681-AC4D-8D4580F2A6EE}" dt="2023-07-24T09:02:24.632" v="20545"/>
          <ac:grpSpMkLst>
            <pc:docMk/>
            <pc:sldMk cId="1263351441" sldId="2147479246"/>
            <ac:grpSpMk id="443" creationId="{0E2AA2DF-7648-4727-A226-51E974B06951}"/>
          </ac:grpSpMkLst>
        </pc:grpChg>
        <pc:grpChg chg="mod">
          <ac:chgData name="Nicolas Delfosse" userId="d965f3d4-ea58-4afe-85b0-6f02e8cf3c22" providerId="ADAL" clId="{C1EF8280-3966-4681-AC4D-8D4580F2A6EE}" dt="2023-07-24T09:02:24.632" v="20545"/>
          <ac:grpSpMkLst>
            <pc:docMk/>
            <pc:sldMk cId="1263351441" sldId="2147479246"/>
            <ac:grpSpMk id="444" creationId="{66A83B61-952B-2A42-3F9A-5F4A6FDEE025}"/>
          </ac:grpSpMkLst>
        </pc:grpChg>
        <pc:grpChg chg="add del 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1" creationId="{28CA5FB5-5E76-E58C-5A28-B27A84ADC888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2" creationId="{15F1FE3D-635E-6894-60A5-E526F92BB859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3" creationId="{7B4A5558-2586-E615-D3E6-DABEC3C409A5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4" creationId="{1A6A675A-85ED-066A-CCEC-2C5873533C02}"/>
          </ac:grpSpMkLst>
        </pc:grpChg>
        <pc:grpChg chg="add mod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61" creationId="{9479874B-302B-42BF-C772-7150DE6396EC}"/>
          </ac:grpSpMkLst>
        </pc:grpChg>
        <pc:grpChg chg="add mod">
          <ac:chgData name="Nicolas Delfosse" userId="d965f3d4-ea58-4afe-85b0-6f02e8cf3c22" providerId="ADAL" clId="{C1EF8280-3966-4681-AC4D-8D4580F2A6EE}" dt="2023-07-24T09:29:43.416" v="20786" actId="1076"/>
          <ac:grpSpMkLst>
            <pc:docMk/>
            <pc:sldMk cId="1263351441" sldId="2147479246"/>
            <ac:grpSpMk id="464" creationId="{24F8A331-D315-D6C7-B4D2-5DBF814ED7C9}"/>
          </ac:grpSpMkLst>
        </pc:grpChg>
        <pc:grpChg chg="add mod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67" creationId="{DAD4BC3D-AB23-B457-E355-1FE4E8E018F2}"/>
          </ac:grpSpMkLst>
        </pc:grpChg>
        <pc:grpChg chg="add mod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70" creationId="{3059907F-6E21-7047-2645-B0BFFCD9DA16}"/>
          </ac:grpSpMkLst>
        </pc:grpChg>
        <pc:grpChg chg="add mod">
          <ac:chgData name="Nicolas Delfosse" userId="d965f3d4-ea58-4afe-85b0-6f02e8cf3c22" providerId="ADAL" clId="{C1EF8280-3966-4681-AC4D-8D4580F2A6EE}" dt="2023-07-24T09:05:58.160" v="20576" actId="207"/>
          <ac:grpSpMkLst>
            <pc:docMk/>
            <pc:sldMk cId="1263351441" sldId="2147479246"/>
            <ac:grpSpMk id="473" creationId="{F7CEB91B-5590-43EF-013D-DFDDD0BC6F6C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76" creationId="{AA8D6C36-7892-7C17-73BD-7E9C2EFE37E6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79" creationId="{E4A99A5C-407D-516E-2696-FE8B83C4D148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82" creationId="{AA0DD12F-6884-190D-589A-8C5821E5DC73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85" creationId="{D66743A8-633B-96EC-BBFF-E3088DA06D49}"/>
          </ac:grpSpMkLst>
        </pc:grpChg>
        <pc:grpChg chg="add del mod">
          <ac:chgData name="Nicolas Delfosse" userId="d965f3d4-ea58-4afe-85b0-6f02e8cf3c22" providerId="ADAL" clId="{C1EF8280-3966-4681-AC4D-8D4580F2A6EE}" dt="2023-07-24T09:14:34.659" v="20659" actId="207"/>
          <ac:grpSpMkLst>
            <pc:docMk/>
            <pc:sldMk cId="1263351441" sldId="2147479246"/>
            <ac:grpSpMk id="488" creationId="{E2A65454-7E37-DEA6-5F36-4D9385B086D0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491" creationId="{27045B64-7EEC-8ED5-7830-232D345F07D2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494" creationId="{88652A88-C0E5-68DF-CE5A-611DEFB7CE70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497" creationId="{9BC75391-80C0-8AA8-5F70-050AB71E065A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500" creationId="{18C21F57-25AB-74DD-D2C3-97D0B7B6A8EC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503" creationId="{2A6CB2C4-5715-A187-7ADF-56BFD2E9EFAA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506" creationId="{2224D37E-DDDC-922C-1AE5-F2D008500EEE}"/>
          </ac:grpSpMkLst>
        </pc:grpChg>
        <pc:grpChg chg="add del">
          <ac:chgData name="Nicolas Delfosse" userId="d965f3d4-ea58-4afe-85b0-6f02e8cf3c22" providerId="ADAL" clId="{C1EF8280-3966-4681-AC4D-8D4580F2A6EE}" dt="2023-07-24T09:05:31.708" v="20571" actId="165"/>
          <ac:grpSpMkLst>
            <pc:docMk/>
            <pc:sldMk cId="1263351441" sldId="2147479246"/>
            <ac:grpSpMk id="509" creationId="{E61F886B-B6B7-8894-090C-C41BDE6D981F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0" creationId="{274374E6-76B5-C7E2-7D12-F14CBF38871C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3" creationId="{E964DAA0-F21A-49CE-2073-100703408C50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6" creationId="{F2CE9792-85E3-1FC8-848F-20F8F1BED622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9" creationId="{76BE2430-2284-E2F6-C029-BA08CEBA2F3D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22" creationId="{1CCBA706-A3D6-E821-2247-EDF04C815D5A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25" creationId="{0419F57B-77DC-D3A5-F6E8-96264D10E713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28" creationId="{DCBFB6C7-7BDB-6176-ECDE-ECE0172B85AD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31" creationId="{21E7EC08-CC23-5294-8AA9-D0EF3315AC98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34" creationId="{240A44BB-F633-95F9-C93F-C2074C9D9AC7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37" creationId="{43FB197D-6A8E-9E5E-66EA-FE26477E8885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40" creationId="{A86F78C4-2758-A6D2-BB7B-BD0C286D37B7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45" creationId="{5C5F2BFB-009F-C598-DD65-013D14D2857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48" creationId="{5455F472-C594-8C41-9B9C-2AE6A58AAC6A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51" creationId="{5A05041D-06FE-0201-64E9-846538AC6312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54" creationId="{E3E4791E-0F8F-1D58-C4BC-F8769D92123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57" creationId="{FCAB8333-13B7-5748-CDFA-C18D81F19021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0" creationId="{9BC1DB87-B22E-9C05-7158-917E74631D8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3" creationId="{8B5CB289-EC3E-12D8-0300-F08A8D1C9A37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6" creationId="{0539737C-BD70-670B-5B2E-AD5D61214C03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9" creationId="{22D3EA1C-7ABE-CA09-0972-3AFD526209A2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72" creationId="{ED3099B4-9489-0792-0559-9B0A5D519EA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75" creationId="{034BEE29-2368-7181-5118-3D3807575584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78" creationId="{63F52276-B3B5-313C-DE09-4D620D2DED90}"/>
          </ac:grpSpMkLst>
        </pc:grpChg>
        <pc:grpChg chg="add mod">
          <ac:chgData name="Nicolas Delfosse" userId="d965f3d4-ea58-4afe-85b0-6f02e8cf3c22" providerId="ADAL" clId="{C1EF8280-3966-4681-AC4D-8D4580F2A6EE}" dt="2023-07-24T09:08:32.216" v="20600" actId="207"/>
          <ac:grpSpMkLst>
            <pc:docMk/>
            <pc:sldMk cId="1263351441" sldId="2147479246"/>
            <ac:grpSpMk id="583" creationId="{33530CFC-702C-2B7B-E291-728937D80A95}"/>
          </ac:grpSpMkLst>
        </pc:grpChg>
        <pc:grpChg chg="add mod">
          <ac:chgData name="Nicolas Delfosse" userId="d965f3d4-ea58-4afe-85b0-6f02e8cf3c22" providerId="ADAL" clId="{C1EF8280-3966-4681-AC4D-8D4580F2A6EE}" dt="2023-07-24T09:08:32.216" v="20600" actId="207"/>
          <ac:grpSpMkLst>
            <pc:docMk/>
            <pc:sldMk cId="1263351441" sldId="2147479246"/>
            <ac:grpSpMk id="586" creationId="{BA1BA893-BA5F-2EFE-A163-B1EAA1C9C9DC}"/>
          </ac:grpSpMkLst>
        </pc:grpChg>
        <pc:grpChg chg="add del mod">
          <ac:chgData name="Nicolas Delfosse" userId="d965f3d4-ea58-4afe-85b0-6f02e8cf3c22" providerId="ADAL" clId="{C1EF8280-3966-4681-AC4D-8D4580F2A6EE}" dt="2023-07-24T09:10:12.628" v="20611" actId="478"/>
          <ac:grpSpMkLst>
            <pc:docMk/>
            <pc:sldMk cId="1263351441" sldId="2147479246"/>
            <ac:grpSpMk id="589" creationId="{9B31F573-FCA4-7D30-5DD4-5D31920E3B16}"/>
          </ac:grpSpMkLst>
        </pc:grpChg>
        <pc:grpChg chg="add del mod">
          <ac:chgData name="Nicolas Delfosse" userId="d965f3d4-ea58-4afe-85b0-6f02e8cf3c22" providerId="ADAL" clId="{C1EF8280-3966-4681-AC4D-8D4580F2A6EE}" dt="2023-07-24T09:10:21.436" v="20615" actId="478"/>
          <ac:grpSpMkLst>
            <pc:docMk/>
            <pc:sldMk cId="1263351441" sldId="2147479246"/>
            <ac:grpSpMk id="592" creationId="{05069EF0-7786-C0AD-59A7-07BBCD555E59}"/>
          </ac:grpSpMkLst>
        </pc:grpChg>
        <pc:grpChg chg="add del mod">
          <ac:chgData name="Nicolas Delfosse" userId="d965f3d4-ea58-4afe-85b0-6f02e8cf3c22" providerId="ADAL" clId="{C1EF8280-3966-4681-AC4D-8D4580F2A6EE}" dt="2023-07-24T09:12:03.341" v="20634" actId="478"/>
          <ac:grpSpMkLst>
            <pc:docMk/>
            <pc:sldMk cId="1263351441" sldId="2147479246"/>
            <ac:grpSpMk id="595" creationId="{0EE59B5E-C622-4BE8-2DEA-8EB11DD27881}"/>
          </ac:grpSpMkLst>
        </pc:grpChg>
        <pc:grpChg chg="add mod">
          <ac:chgData name="Nicolas Delfosse" userId="d965f3d4-ea58-4afe-85b0-6f02e8cf3c22" providerId="ADAL" clId="{C1EF8280-3966-4681-AC4D-8D4580F2A6EE}" dt="2023-07-24T09:21:05.361" v="20715" actId="1076"/>
          <ac:grpSpMkLst>
            <pc:docMk/>
            <pc:sldMk cId="1263351441" sldId="2147479246"/>
            <ac:grpSpMk id="596" creationId="{DB5E2B46-A01E-9485-F349-6AD6D6E1F24A}"/>
          </ac:grpSpMkLst>
        </pc:grpChg>
        <pc:grpChg chg="add mod topLvl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599" creationId="{33EC7ED3-61BD-B1A9-B780-86797A0E664B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03" creationId="{AEB951E3-B0E4-660F-09EE-90ABAD8ADE8D}"/>
          </ac:grpSpMkLst>
        </pc:grpChg>
        <pc:grpChg chg="add mod topLvl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606" creationId="{680DFC83-6E9C-E605-735B-43CFB699C6D6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09" creationId="{31F7C688-181B-2B1B-424E-9C14E833B6E7}"/>
          </ac:grpSpMkLst>
        </pc:grpChg>
        <pc:grpChg chg="add mod topLvl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612" creationId="{7DD6522C-1771-9A75-F1DE-02F341C3114A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15" creationId="{B30156D9-ED21-F953-E8D0-9EA149624650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18" creationId="{0553B685-03EC-1FB2-6329-BD67FD08A8AA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21" creationId="{B78DE0DA-F582-03B4-C514-08248154F485}"/>
          </ac:grpSpMkLst>
        </pc:grpChg>
        <pc:grpChg chg="add del mod">
          <ac:chgData name="Nicolas Delfosse" userId="d965f3d4-ea58-4afe-85b0-6f02e8cf3c22" providerId="ADAL" clId="{C1EF8280-3966-4681-AC4D-8D4580F2A6EE}" dt="2023-07-24T09:15:33.519" v="20669" actId="478"/>
          <ac:grpSpMkLst>
            <pc:docMk/>
            <pc:sldMk cId="1263351441" sldId="2147479246"/>
            <ac:grpSpMk id="624" creationId="{D253899E-4E83-9D35-EE72-9816DA8432A1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28" creationId="{B1460EA9-C7D3-FB9D-4CFB-D30DD4278B4E}"/>
          </ac:grpSpMkLst>
        </pc:grpChg>
        <pc:grpChg chg="add del mod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631" creationId="{735B6014-2172-B9A3-2F48-CC0B98E8718E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32" creationId="{7BDB3DEC-B4DD-4432-8099-BB82C78034BD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35" creationId="{5667769E-83FE-B796-6028-35A25202ECB4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38" creationId="{C01957D3-EAB9-5D4E-E4C8-CE00036880C1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41" creationId="{86D25A86-CE19-F015-C150-8111C9D043E1}"/>
          </ac:grpSpMkLst>
        </pc:grpChg>
        <pc:grpChg chg="add del mod">
          <ac:chgData name="Nicolas Delfosse" userId="d965f3d4-ea58-4afe-85b0-6f02e8cf3c22" providerId="ADAL" clId="{C1EF8280-3966-4681-AC4D-8D4580F2A6EE}" dt="2023-07-24T09:30:41.114" v="20797" actId="478"/>
          <ac:grpSpMkLst>
            <pc:docMk/>
            <pc:sldMk cId="1263351441" sldId="2147479246"/>
            <ac:grpSpMk id="644" creationId="{11DB0D5F-B221-0AE0-7CCA-E078F21981C6}"/>
          </ac:grpSpMkLst>
        </pc:grpChg>
        <pc:grpChg chg="add del mod">
          <ac:chgData name="Nicolas Delfosse" userId="d965f3d4-ea58-4afe-85b0-6f02e8cf3c22" providerId="ADAL" clId="{C1EF8280-3966-4681-AC4D-8D4580F2A6EE}" dt="2023-07-24T09:30:39.194" v="20796" actId="478"/>
          <ac:grpSpMkLst>
            <pc:docMk/>
            <pc:sldMk cId="1263351441" sldId="2147479246"/>
            <ac:grpSpMk id="647" creationId="{5BAF7DA2-7F57-A231-ADEB-0D4B012E169A}"/>
          </ac:grpSpMkLst>
        </pc:grpChg>
        <pc:grpChg chg="add del mod">
          <ac:chgData name="Nicolas Delfosse" userId="d965f3d4-ea58-4afe-85b0-6f02e8cf3c22" providerId="ADAL" clId="{C1EF8280-3966-4681-AC4D-8D4580F2A6EE}" dt="2023-07-24T09:18:05.457" v="20688" actId="478"/>
          <ac:grpSpMkLst>
            <pc:docMk/>
            <pc:sldMk cId="1263351441" sldId="2147479246"/>
            <ac:grpSpMk id="650" creationId="{559E5E34-8E46-46FC-0C42-89A0BCD0FDB7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53" creationId="{C57A8A93-42D2-769D-831F-B1895C20E88F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56" creationId="{E438355D-266A-C12D-5A24-3DBF533BC095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59" creationId="{81ED4FB1-F2E5-35A2-6838-962C1388B6E2}"/>
          </ac:grpSpMkLst>
        </pc:grpChg>
        <pc:grpChg chg="add mod">
          <ac:chgData name="Nicolas Delfosse" userId="d965f3d4-ea58-4afe-85b0-6f02e8cf3c22" providerId="ADAL" clId="{C1EF8280-3966-4681-AC4D-8D4580F2A6EE}" dt="2023-07-24T09:21:43.487" v="20723" actId="207"/>
          <ac:grpSpMkLst>
            <pc:docMk/>
            <pc:sldMk cId="1263351441" sldId="2147479246"/>
            <ac:grpSpMk id="662" creationId="{DE4FC0AA-C2D3-0276-2F46-E2878DEE2972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65" creationId="{E16FF08F-F035-D21B-AA8E-4F1AB33ABC78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68" creationId="{A87417C0-34A2-6773-4728-D1052C266228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71" creationId="{AE0D380B-F463-0F3F-8E93-5E83D4A56989}"/>
          </ac:grpSpMkLst>
        </pc:grpChg>
        <pc:grpChg chg="add del mod">
          <ac:chgData name="Nicolas Delfosse" userId="d965f3d4-ea58-4afe-85b0-6f02e8cf3c22" providerId="ADAL" clId="{C1EF8280-3966-4681-AC4D-8D4580F2A6EE}" dt="2023-07-24T09:18:46.276" v="20699" actId="478"/>
          <ac:grpSpMkLst>
            <pc:docMk/>
            <pc:sldMk cId="1263351441" sldId="2147479246"/>
            <ac:grpSpMk id="674" creationId="{F97BA0C4-18DE-8E06-105F-DE9603F6678B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77" creationId="{05142142-26C7-D929-5332-40167AB7EAAB}"/>
          </ac:grpSpMkLst>
        </pc:grpChg>
        <pc:grpChg chg="add del mod">
          <ac:chgData name="Nicolas Delfosse" userId="d965f3d4-ea58-4afe-85b0-6f02e8cf3c22" providerId="ADAL" clId="{C1EF8280-3966-4681-AC4D-8D4580F2A6EE}" dt="2023-07-24T09:20:56.012" v="20712" actId="478"/>
          <ac:grpSpMkLst>
            <pc:docMk/>
            <pc:sldMk cId="1263351441" sldId="2147479246"/>
            <ac:grpSpMk id="680" creationId="{FDE39407-448D-188E-C607-C95FE64BD9FC}"/>
          </ac:grpSpMkLst>
        </pc:grpChg>
        <pc:grpChg chg="add mod">
          <ac:chgData name="Nicolas Delfosse" userId="d965f3d4-ea58-4afe-85b0-6f02e8cf3c22" providerId="ADAL" clId="{C1EF8280-3966-4681-AC4D-8D4580F2A6EE}" dt="2023-07-24T09:21:43.487" v="20723" actId="207"/>
          <ac:grpSpMkLst>
            <pc:docMk/>
            <pc:sldMk cId="1263351441" sldId="2147479246"/>
            <ac:grpSpMk id="683" creationId="{8CD9FCAF-38D3-8EEE-AFCF-88E17649B8F7}"/>
          </ac:grpSpMkLst>
        </pc:grpChg>
        <pc:grpChg chg="add del mod">
          <ac:chgData name="Nicolas Delfosse" userId="d965f3d4-ea58-4afe-85b0-6f02e8cf3c22" providerId="ADAL" clId="{C1EF8280-3966-4681-AC4D-8D4580F2A6EE}" dt="2023-07-24T09:21:49.964" v="20725" actId="478"/>
          <ac:grpSpMkLst>
            <pc:docMk/>
            <pc:sldMk cId="1263351441" sldId="2147479246"/>
            <ac:grpSpMk id="686" creationId="{EF84E7E7-4EBF-65F6-777C-0B9A2CCCE966}"/>
          </ac:grpSpMkLst>
        </pc:grpChg>
        <pc:grpChg chg="add mod">
          <ac:chgData name="Nicolas Delfosse" userId="d965f3d4-ea58-4afe-85b0-6f02e8cf3c22" providerId="ADAL" clId="{C1EF8280-3966-4681-AC4D-8D4580F2A6EE}" dt="2023-07-24T09:21:56.152" v="20727" actId="1076"/>
          <ac:grpSpMkLst>
            <pc:docMk/>
            <pc:sldMk cId="1263351441" sldId="2147479246"/>
            <ac:grpSpMk id="689" creationId="{80519E91-E548-A9E6-5648-814CA6D4FFB8}"/>
          </ac:grpSpMkLst>
        </pc:grpChg>
        <pc:grpChg chg="add mod">
          <ac:chgData name="Nicolas Delfosse" userId="d965f3d4-ea58-4afe-85b0-6f02e8cf3c22" providerId="ADAL" clId="{C1EF8280-3966-4681-AC4D-8D4580F2A6EE}" dt="2023-07-24T09:22:00.513" v="20729" actId="1076"/>
          <ac:grpSpMkLst>
            <pc:docMk/>
            <pc:sldMk cId="1263351441" sldId="2147479246"/>
            <ac:grpSpMk id="692" creationId="{0D563FD8-494D-C4FB-17DA-7D8130649059}"/>
          </ac:grpSpMkLst>
        </pc:grpChg>
        <pc:grpChg chg="add mod">
          <ac:chgData name="Nicolas Delfosse" userId="d965f3d4-ea58-4afe-85b0-6f02e8cf3c22" providerId="ADAL" clId="{C1EF8280-3966-4681-AC4D-8D4580F2A6EE}" dt="2023-07-24T09:22:04.529" v="20731" actId="1076"/>
          <ac:grpSpMkLst>
            <pc:docMk/>
            <pc:sldMk cId="1263351441" sldId="2147479246"/>
            <ac:grpSpMk id="695" creationId="{59ABFCF5-61C4-8EDC-F0BC-204CF58A420B}"/>
          </ac:grpSpMkLst>
        </pc:grpChg>
        <pc:grpChg chg="add mod">
          <ac:chgData name="Nicolas Delfosse" userId="d965f3d4-ea58-4afe-85b0-6f02e8cf3c22" providerId="ADAL" clId="{C1EF8280-3966-4681-AC4D-8D4580F2A6EE}" dt="2023-07-24T09:22:09.835" v="20733" actId="1076"/>
          <ac:grpSpMkLst>
            <pc:docMk/>
            <pc:sldMk cId="1263351441" sldId="2147479246"/>
            <ac:grpSpMk id="698" creationId="{352FF2C4-C199-5256-E7F9-D65DA6CA156E}"/>
          </ac:grpSpMkLst>
        </pc:grpChg>
        <pc:grpChg chg="add mod">
          <ac:chgData name="Nicolas Delfosse" userId="d965f3d4-ea58-4afe-85b0-6f02e8cf3c22" providerId="ADAL" clId="{C1EF8280-3966-4681-AC4D-8D4580F2A6EE}" dt="2023-07-24T09:22:16.382" v="20735" actId="1076"/>
          <ac:grpSpMkLst>
            <pc:docMk/>
            <pc:sldMk cId="1263351441" sldId="2147479246"/>
            <ac:grpSpMk id="701" creationId="{71380E9C-A268-F086-4E87-FE375740BB72}"/>
          </ac:grpSpMkLst>
        </pc:grpChg>
        <pc:grpChg chg="add mod">
          <ac:chgData name="Nicolas Delfosse" userId="d965f3d4-ea58-4afe-85b0-6f02e8cf3c22" providerId="ADAL" clId="{C1EF8280-3966-4681-AC4D-8D4580F2A6EE}" dt="2023-07-24T09:22:20.032" v="20737" actId="1076"/>
          <ac:grpSpMkLst>
            <pc:docMk/>
            <pc:sldMk cId="1263351441" sldId="2147479246"/>
            <ac:grpSpMk id="704" creationId="{7E44D20B-1124-B993-2FD7-A365DA161E5E}"/>
          </ac:grpSpMkLst>
        </pc:grpChg>
        <pc:grpChg chg="add mod">
          <ac:chgData name="Nicolas Delfosse" userId="d965f3d4-ea58-4afe-85b0-6f02e8cf3c22" providerId="ADAL" clId="{C1EF8280-3966-4681-AC4D-8D4580F2A6EE}" dt="2023-07-24T09:22:31.805" v="20740" actId="1076"/>
          <ac:grpSpMkLst>
            <pc:docMk/>
            <pc:sldMk cId="1263351441" sldId="2147479246"/>
            <ac:grpSpMk id="707" creationId="{958ABFEF-A178-037B-54EE-ACF4BEEC654A}"/>
          </ac:grpSpMkLst>
        </pc:grpChg>
        <pc:grpChg chg="add mod">
          <ac:chgData name="Nicolas Delfosse" userId="d965f3d4-ea58-4afe-85b0-6f02e8cf3c22" providerId="ADAL" clId="{C1EF8280-3966-4681-AC4D-8D4580F2A6EE}" dt="2023-07-24T09:22:39.410" v="20742" actId="1076"/>
          <ac:grpSpMkLst>
            <pc:docMk/>
            <pc:sldMk cId="1263351441" sldId="2147479246"/>
            <ac:grpSpMk id="710" creationId="{6D0DF13C-7676-7F3F-F434-5F69E58965D5}"/>
          </ac:grpSpMkLst>
        </pc:grpChg>
        <pc:grpChg chg="add mod">
          <ac:chgData name="Nicolas Delfosse" userId="d965f3d4-ea58-4afe-85b0-6f02e8cf3c22" providerId="ADAL" clId="{C1EF8280-3966-4681-AC4D-8D4580F2A6EE}" dt="2023-07-24T09:22:43.630" v="20744" actId="1076"/>
          <ac:grpSpMkLst>
            <pc:docMk/>
            <pc:sldMk cId="1263351441" sldId="2147479246"/>
            <ac:grpSpMk id="713" creationId="{A4B3CD21-CBC1-78F6-C20D-C7A023C20388}"/>
          </ac:grpSpMkLst>
        </pc:grpChg>
        <pc:grpChg chg="add del">
          <ac:chgData name="Nicolas Delfosse" userId="d965f3d4-ea58-4afe-85b0-6f02e8cf3c22" providerId="ADAL" clId="{C1EF8280-3966-4681-AC4D-8D4580F2A6EE}" dt="2023-07-24T09:29:02.610" v="20777" actId="478"/>
          <ac:grpSpMkLst>
            <pc:docMk/>
            <pc:sldMk cId="1263351441" sldId="2147479246"/>
            <ac:grpSpMk id="716" creationId="{24D5F1EB-4ED8-7424-5589-AA2255EB3D42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17" creationId="{FFC3CC0A-E842-A268-E958-AA70BFA3B5DE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0" creationId="{B2522D8C-FC8E-FB84-BD59-5AE18C508E6E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3" creationId="{8E492F49-9559-FB3F-4581-CA1230A6C396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4" creationId="{DDEF9660-1091-FD83-52BD-3FF505F8CC9B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5" creationId="{2BDE42E2-C729-DB7B-615A-8F7E457FA709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6" creationId="{058F53CB-9259-7138-3280-0039D865E7EB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7" creationId="{10B07B6F-B451-174B-FDDF-AA6A16B8B8CE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8" creationId="{BD1B62A0-E28B-075B-D75D-5EFE8A907346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9" creationId="{FC81ECB8-0625-E9A0-EC0F-75A41121542C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0" creationId="{62C9D523-C475-4590-6533-16FDAC52C629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1" creationId="{8423DE03-88EA-1E2E-BFED-66321018C75A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2" creationId="{AB4EEF17-B5E4-1B6D-86F5-CFAB65F90527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3" creationId="{DCE302C2-A81A-26E4-CC2A-669D8FFADDEF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4" creationId="{3C43BF00-6E2F-886D-F960-6D1576155692}"/>
          </ac:grpSpMkLst>
        </pc:grpChg>
        <pc:grpChg chg="add del mod">
          <ac:chgData name="Nicolas Delfosse" userId="d965f3d4-ea58-4afe-85b0-6f02e8cf3c22" providerId="ADAL" clId="{C1EF8280-3966-4681-AC4D-8D4580F2A6EE}" dt="2023-07-24T09:23:20.805" v="20750" actId="164"/>
          <ac:grpSpMkLst>
            <pc:docMk/>
            <pc:sldMk cId="1263351441" sldId="2147479246"/>
            <ac:grpSpMk id="757" creationId="{43F282A0-C5FB-0569-72FC-E3B0DB6CBFA3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58" creationId="{3A6E1714-AC41-4D5A-82C6-0865516DAFE5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59" creationId="{7A36200E-FF7F-A5E0-6DC7-A549EEB9A3A3}"/>
          </ac:grpSpMkLst>
        </pc:grpChg>
      </pc:sldChg>
      <pc:sldChg chg="add del ord">
        <pc:chgData name="Nicolas Delfosse" userId="d965f3d4-ea58-4afe-85b0-6f02e8cf3c22" providerId="ADAL" clId="{C1EF8280-3966-4681-AC4D-8D4580F2A6EE}" dt="2023-07-24T10:39:28.404" v="23218" actId="47"/>
        <pc:sldMkLst>
          <pc:docMk/>
          <pc:sldMk cId="392104951" sldId="2147479247"/>
        </pc:sldMkLst>
      </pc:sldChg>
      <pc:sldChg chg="new del">
        <pc:chgData name="Nicolas Delfosse" userId="d965f3d4-ea58-4afe-85b0-6f02e8cf3c22" providerId="ADAL" clId="{C1EF8280-3966-4681-AC4D-8D4580F2A6EE}" dt="2023-07-24T08:29:46.108" v="19427" actId="680"/>
        <pc:sldMkLst>
          <pc:docMk/>
          <pc:sldMk cId="4176523275" sldId="2147479247"/>
        </pc:sldMkLst>
      </pc:sldChg>
      <pc:sldChg chg="addSp delSp modSp new mod modAnim">
        <pc:chgData name="Nicolas Delfosse" userId="d965f3d4-ea58-4afe-85b0-6f02e8cf3c22" providerId="ADAL" clId="{C1EF8280-3966-4681-AC4D-8D4580F2A6EE}" dt="2023-07-24T19:52:31.079" v="25811"/>
        <pc:sldMkLst>
          <pc:docMk/>
          <pc:sldMk cId="3722499267" sldId="2147479248"/>
        </pc:sldMkLst>
        <pc:spChg chg="mod">
          <ac:chgData name="Nicolas Delfosse" userId="d965f3d4-ea58-4afe-85b0-6f02e8cf3c22" providerId="ADAL" clId="{C1EF8280-3966-4681-AC4D-8D4580F2A6EE}" dt="2023-07-24T09:43:55.864" v="21188"/>
          <ac:spMkLst>
            <pc:docMk/>
            <pc:sldMk cId="3722499267" sldId="2147479248"/>
            <ac:spMk id="2" creationId="{5C383F6A-2476-736B-8D8D-854C654AA77D}"/>
          </ac:spMkLst>
        </pc:spChg>
        <pc:spChg chg="mod">
          <ac:chgData name="Nicolas Delfosse" userId="d965f3d4-ea58-4afe-85b0-6f02e8cf3c22" providerId="ADAL" clId="{C1EF8280-3966-4681-AC4D-8D4580F2A6EE}" dt="2023-07-24T10:38:07.023" v="23207" actId="207"/>
          <ac:spMkLst>
            <pc:docMk/>
            <pc:sldMk cId="3722499267" sldId="2147479248"/>
            <ac:spMk id="3" creationId="{02526627-AC39-7F89-633E-1CBAA683AD88}"/>
          </ac:spMkLst>
        </pc:spChg>
        <pc:spChg chg="add mod">
          <ac:chgData name="Nicolas Delfosse" userId="d965f3d4-ea58-4afe-85b0-6f02e8cf3c22" providerId="ADAL" clId="{C1EF8280-3966-4681-AC4D-8D4580F2A6EE}" dt="2023-07-24T19:47:08.007" v="25708" actId="207"/>
          <ac:spMkLst>
            <pc:docMk/>
            <pc:sldMk cId="3722499267" sldId="2147479248"/>
            <ac:spMk id="4" creationId="{7AEAF4CC-4FF5-59FB-C9F3-CD192C4CB551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5" creationId="{19CBDC91-2D5F-9FBF-2C79-72FD6AE7738A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6" creationId="{E3C88061-618D-EE15-36CE-4BF4411C4F05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7" creationId="{138F2D26-EDED-DAB5-8E0E-0A124EE14D6C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8" creationId="{9FD574AC-27A7-0430-31CA-F6F89065EF4E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9" creationId="{605BFC62-E060-DC4E-6D9C-53442C2B4889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1" creationId="{5DFC71A5-C1F4-CD0D-0ABA-74CB34B18D53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2" creationId="{2137E8A3-E717-F098-C9FB-86B7F2EF3B21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3" creationId="{7F7D7448-AA48-A968-6F1D-33D7E375C10C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4" creationId="{9FF0BE8C-CF1E-62BD-9A7B-28919A143388}"/>
          </ac:spMkLst>
        </pc:spChg>
        <pc:spChg chg="add del mod">
          <ac:chgData name="Nicolas Delfosse" userId="d965f3d4-ea58-4afe-85b0-6f02e8cf3c22" providerId="ADAL" clId="{C1EF8280-3966-4681-AC4D-8D4580F2A6EE}" dt="2023-07-24T09:41:56.668" v="20999"/>
          <ac:spMkLst>
            <pc:docMk/>
            <pc:sldMk cId="3722499267" sldId="2147479248"/>
            <ac:spMk id="15" creationId="{8D9B98BD-690E-67F9-A693-DC8551F1BFD6}"/>
          </ac:spMkLst>
        </pc:spChg>
        <pc:spChg chg="add del mod">
          <ac:chgData name="Nicolas Delfosse" userId="d965f3d4-ea58-4afe-85b0-6f02e8cf3c22" providerId="ADAL" clId="{C1EF8280-3966-4681-AC4D-8D4580F2A6EE}" dt="2023-07-24T09:41:56.668" v="20999"/>
          <ac:spMkLst>
            <pc:docMk/>
            <pc:sldMk cId="3722499267" sldId="2147479248"/>
            <ac:spMk id="16" creationId="{4178CE50-709B-6A68-32E1-0E5F637112BE}"/>
          </ac:spMkLst>
        </pc:spChg>
        <pc:spChg chg="add del mod">
          <ac:chgData name="Nicolas Delfosse" userId="d965f3d4-ea58-4afe-85b0-6f02e8cf3c22" providerId="ADAL" clId="{C1EF8280-3966-4681-AC4D-8D4580F2A6EE}" dt="2023-07-24T09:41:56.668" v="20999"/>
          <ac:spMkLst>
            <pc:docMk/>
            <pc:sldMk cId="3722499267" sldId="2147479248"/>
            <ac:spMk id="17" creationId="{B3C6917C-6223-4275-7817-EFDEBD89B111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19" creationId="{2CE99C68-8C95-35C5-EF75-7476C40FAFCC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0" creationId="{BA27B037-76B1-1AA7-B104-7D9F382AC0F0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1" creationId="{62615FBE-DCEA-6416-BDD9-34E0A56A42E9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2" creationId="{BB614B69-BB86-86F1-20EC-B9537AFEE243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3" creationId="{E9FBBC6D-8A40-A5BD-4D91-24FE3054E923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5" creationId="{187A9692-669B-756B-DC88-A6CBFF01D9ED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6" creationId="{B18719CD-AA19-7C08-D60A-9B6404031FD4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7" creationId="{8465AAB9-9E81-501D-F4B9-E046E826CF7B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8" creationId="{9E66D255-4868-F0ED-7B43-CFA9A319B0E0}"/>
          </ac:spMkLst>
        </pc:spChg>
        <pc:spChg chg="add del mod">
          <ac:chgData name="Nicolas Delfosse" userId="d965f3d4-ea58-4afe-85b0-6f02e8cf3c22" providerId="ADAL" clId="{C1EF8280-3966-4681-AC4D-8D4580F2A6EE}" dt="2023-07-24T09:42:46.624" v="21079"/>
          <ac:spMkLst>
            <pc:docMk/>
            <pc:sldMk cId="3722499267" sldId="2147479248"/>
            <ac:spMk id="29" creationId="{A4F88B38-DB95-44DC-EBEB-DB85556A95C4}"/>
          </ac:spMkLst>
        </pc:spChg>
        <pc:spChg chg="add del mod">
          <ac:chgData name="Nicolas Delfosse" userId="d965f3d4-ea58-4afe-85b0-6f02e8cf3c22" providerId="ADAL" clId="{C1EF8280-3966-4681-AC4D-8D4580F2A6EE}" dt="2023-07-24T09:42:46.624" v="21079"/>
          <ac:spMkLst>
            <pc:docMk/>
            <pc:sldMk cId="3722499267" sldId="2147479248"/>
            <ac:spMk id="30" creationId="{86696F6A-B2FA-3B86-E40F-16A7874433E5}"/>
          </ac:spMkLst>
        </pc:spChg>
        <pc:spChg chg="add del mod">
          <ac:chgData name="Nicolas Delfosse" userId="d965f3d4-ea58-4afe-85b0-6f02e8cf3c22" providerId="ADAL" clId="{C1EF8280-3966-4681-AC4D-8D4580F2A6EE}" dt="2023-07-24T09:42:46.624" v="21079"/>
          <ac:spMkLst>
            <pc:docMk/>
            <pc:sldMk cId="3722499267" sldId="2147479248"/>
            <ac:spMk id="31" creationId="{DDCF750E-442D-B6D3-BBA0-E6478520BF96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34" creationId="{39FDAECF-966C-036E-4B37-10C5CD4F9887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35" creationId="{8B12ED77-DCEC-5E2D-3E15-704043B49771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4" creationId="{7AF8EAA0-97CB-F457-37DE-2883B16AA080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5" creationId="{A9F353A4-A76A-E9C7-AA85-6BCE0831857D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6" creationId="{6161AEB3-1D80-16A1-EFC0-B10DA89476CC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7" creationId="{6BA37C35-187D-CE34-F8BE-0FE505FCEDF1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8" creationId="{CF522FCB-E074-5EB9-F22E-745F2BB33D19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9" creationId="{855CABE7-CA8B-E612-48D2-8FCF998F97D1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50" creationId="{0CC3E83E-FA80-DD48-6C69-BCD1C77C889A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51" creationId="{7C8EBF8F-49E3-4B6D-999B-36E2390011F7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6" creationId="{3433DDC9-2F03-1D57-24BB-D34601DADD44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7" creationId="{D14330C2-214E-9F69-1413-6A79B91E76D3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8" creationId="{C4B4848A-E01F-78A1-99D7-C71E1670E03E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9" creationId="{AD8915EA-0E44-1941-17C4-7C4D92F207C1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60" creationId="{C67DA90F-7E5A-2B54-D57A-F63F5D12C33C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61" creationId="{4F152E27-C148-BE38-5948-976591185CD0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62" creationId="{3226F087-E209-B5B2-C222-05A31FD3B0DE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3" creationId="{F11994F6-3ED4-90EC-98F4-FEDC07F38E96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4" creationId="{644631D0-3E54-7E6D-3F2A-C22A311F68FF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5" creationId="{9D2603D2-75C2-BA7C-09B5-BD76BD66E591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6" creationId="{734D54EE-E698-5EF4-4498-DB7D38DAB76F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7" creationId="{C71F2843-0E25-65FF-E391-46A5196430C0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8" creationId="{E9867CEB-FA3C-B2DC-C3C6-CDC4E78399FC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9" creationId="{7A2E279D-90EA-17D7-C6FF-24DC33FEA759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0" creationId="{777EF71C-064D-84BD-6D85-A8B6B5929B6F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1" creationId="{04A8AB13-8DA2-7954-D96F-66F2607B89C0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2" creationId="{F8AEEE9B-0F29-CB9A-1826-E8FD8CD420A0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3" creationId="{C1D68DFC-E911-708D-A053-A5CAA756918A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4" creationId="{96BF2FB0-CF27-3C2C-B8EE-3CB673B65556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5" creationId="{153E6177-38A0-59BA-D0F9-978F3741EE80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6" creationId="{EF8319D1-91B4-A220-9487-9E7E1256C4F1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77" creationId="{1B00EBF2-0276-8ECD-F075-4E640F3E8ED9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78" creationId="{614EE043-E57A-9DC7-C854-EA7425FB6FD4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79" creationId="{8D99ADB2-8A8C-C78B-4927-9E5AA6503102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0" creationId="{743C3AB0-9AF1-1888-4745-275D1C37F5E6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1" creationId="{B2E92102-3C04-C793-F79A-8C01EFAADED3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2" creationId="{F368AF0F-D1BE-2F80-D519-2161EFB345D3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3" creationId="{D2021011-B3DD-F092-FAD9-86839A291A91}"/>
          </ac:spMkLst>
        </pc:spChg>
        <pc:grpChg chg="add del mod">
          <ac:chgData name="Nicolas Delfosse" userId="d965f3d4-ea58-4afe-85b0-6f02e8cf3c22" providerId="ADAL" clId="{C1EF8280-3966-4681-AC4D-8D4580F2A6EE}" dt="2023-07-24T09:41:56.668" v="20999"/>
          <ac:grpSpMkLst>
            <pc:docMk/>
            <pc:sldMk cId="3722499267" sldId="2147479248"/>
            <ac:grpSpMk id="4" creationId="{80E4058D-9E4E-DBBD-7E4C-5696F9BB137A}"/>
          </ac:grpSpMkLst>
        </pc:grpChg>
        <pc:grpChg chg="mod">
          <ac:chgData name="Nicolas Delfosse" userId="d965f3d4-ea58-4afe-85b0-6f02e8cf3c22" providerId="ADAL" clId="{C1EF8280-3966-4681-AC4D-8D4580F2A6EE}" dt="2023-07-24T09:41:55.296" v="20998"/>
          <ac:grpSpMkLst>
            <pc:docMk/>
            <pc:sldMk cId="3722499267" sldId="2147479248"/>
            <ac:grpSpMk id="10" creationId="{2FD864E9-2CBB-370F-A7F4-8AEEB9906F14}"/>
          </ac:grpSpMkLst>
        </pc:grpChg>
        <pc:grpChg chg="add del mod">
          <ac:chgData name="Nicolas Delfosse" userId="d965f3d4-ea58-4afe-85b0-6f02e8cf3c22" providerId="ADAL" clId="{C1EF8280-3966-4681-AC4D-8D4580F2A6EE}" dt="2023-07-24T09:42:46.624" v="21079"/>
          <ac:grpSpMkLst>
            <pc:docMk/>
            <pc:sldMk cId="3722499267" sldId="2147479248"/>
            <ac:grpSpMk id="18" creationId="{A4C54F0A-9552-2A11-9B09-6510AC4E9B5F}"/>
          </ac:grpSpMkLst>
        </pc:grpChg>
        <pc:grpChg chg="mod">
          <ac:chgData name="Nicolas Delfosse" userId="d965f3d4-ea58-4afe-85b0-6f02e8cf3c22" providerId="ADAL" clId="{C1EF8280-3966-4681-AC4D-8D4580F2A6EE}" dt="2023-07-24T09:42:45.805" v="21078"/>
          <ac:grpSpMkLst>
            <pc:docMk/>
            <pc:sldMk cId="3722499267" sldId="2147479248"/>
            <ac:grpSpMk id="24" creationId="{41B9B911-2AA0-AA17-62D7-7644979064F1}"/>
          </ac:grpSpMkLst>
        </pc:grpChg>
        <pc:grpChg chg="add mod">
          <ac:chgData name="Nicolas Delfosse" userId="d965f3d4-ea58-4afe-85b0-6f02e8cf3c22" providerId="ADAL" clId="{C1EF8280-3966-4681-AC4D-8D4580F2A6EE}" dt="2023-07-24T09:48:19.867" v="21443" actId="1076"/>
          <ac:grpSpMkLst>
            <pc:docMk/>
            <pc:sldMk cId="3722499267" sldId="2147479248"/>
            <ac:grpSpMk id="32" creationId="{5DBF637C-6E77-8A99-4FF9-8E25E52F7D40}"/>
          </ac:grpSpMkLst>
        </pc:grpChg>
        <pc:grpChg chg="mod">
          <ac:chgData name="Nicolas Delfosse" userId="d965f3d4-ea58-4afe-85b0-6f02e8cf3c22" providerId="ADAL" clId="{C1EF8280-3966-4681-AC4D-8D4580F2A6EE}" dt="2023-07-24T09:46:34.796" v="21346"/>
          <ac:grpSpMkLst>
            <pc:docMk/>
            <pc:sldMk cId="3722499267" sldId="2147479248"/>
            <ac:grpSpMk id="33" creationId="{E3924550-14EC-2905-DB75-083FE4D15CDF}"/>
          </ac:grpSpMkLst>
        </pc:grpChg>
        <pc:grpChg chg="add mod">
          <ac:chgData name="Nicolas Delfosse" userId="d965f3d4-ea58-4afe-85b0-6f02e8cf3c22" providerId="ADAL" clId="{C1EF8280-3966-4681-AC4D-8D4580F2A6EE}" dt="2023-07-24T09:48:11.602" v="21442" actId="1076"/>
          <ac:grpSpMkLst>
            <pc:docMk/>
            <pc:sldMk cId="3722499267" sldId="2147479248"/>
            <ac:grpSpMk id="84" creationId="{FACFB8ED-B6A6-4422-8CE9-48D0D1D1868C}"/>
          </ac:grpSpMkLst>
        </pc:grpChg>
        <pc:grpChg chg="add">
          <ac:chgData name="Nicolas Delfosse" userId="d965f3d4-ea58-4afe-85b0-6f02e8cf3c22" providerId="ADAL" clId="{C1EF8280-3966-4681-AC4D-8D4580F2A6EE}" dt="2023-07-24T09:48:22.993" v="21444" actId="164"/>
          <ac:grpSpMkLst>
            <pc:docMk/>
            <pc:sldMk cId="3722499267" sldId="2147479248"/>
            <ac:grpSpMk id="85" creationId="{08D66B37-BCFB-0B76-5AD0-C8F897573D51}"/>
          </ac:grpSpMkLst>
        </pc:grp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6" creationId="{67C75C7C-F878-65E8-6A92-88613A0E4D0B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7" creationId="{02FED547-0BCF-0D8E-7FF4-7187C912663F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8" creationId="{EF36F19C-DAB5-2734-EF54-7ED60EBB3E3F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9" creationId="{488E587E-DB95-5A3C-542D-99855D1B6ADB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0" creationId="{02921E19-8234-11D8-C3C6-E7A099C52F2C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1" creationId="{7A34446E-93A4-0B01-64EA-4128ADC7C3CB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2" creationId="{F2D5C48A-1B19-6CE4-813F-12E002372C1E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3" creationId="{9D13BF07-CDFB-1F3E-A271-1B1FE2885647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2" creationId="{C725559F-43FF-6EA0-39CB-FD447C6CF9D9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3" creationId="{0EBAB11C-363C-B49A-55D9-F3075477F8E4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4" creationId="{094418F6-4F9B-B023-FC5C-673F588D8A0E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5" creationId="{6E9847CE-83E7-8E81-3886-02624DFC94C5}"/>
          </ac:cxnSpMkLst>
        </pc:cxnChg>
      </pc:sldChg>
      <pc:sldChg chg="addSp delSp modSp new mod">
        <pc:chgData name="Nicolas Delfosse" userId="d965f3d4-ea58-4afe-85b0-6f02e8cf3c22" providerId="ADAL" clId="{C1EF8280-3966-4681-AC4D-8D4580F2A6EE}" dt="2023-07-24T10:17:32.456" v="22930" actId="1076"/>
        <pc:sldMkLst>
          <pc:docMk/>
          <pc:sldMk cId="2423162752" sldId="2147479249"/>
        </pc:sldMkLst>
        <pc:spChg chg="mod">
          <ac:chgData name="Nicolas Delfosse" userId="d965f3d4-ea58-4afe-85b0-6f02e8cf3c22" providerId="ADAL" clId="{C1EF8280-3966-4681-AC4D-8D4580F2A6EE}" dt="2023-07-24T10:16:25.971" v="22883" actId="20577"/>
          <ac:spMkLst>
            <pc:docMk/>
            <pc:sldMk cId="2423162752" sldId="2147479249"/>
            <ac:spMk id="2" creationId="{4D367D27-2109-883F-1EC3-83CEBFD994B2}"/>
          </ac:spMkLst>
        </pc:spChg>
        <pc:spChg chg="add del mod">
          <ac:chgData name="Nicolas Delfosse" userId="d965f3d4-ea58-4afe-85b0-6f02e8cf3c22" providerId="ADAL" clId="{C1EF8280-3966-4681-AC4D-8D4580F2A6EE}" dt="2023-07-24T10:13:53.112" v="22766" actId="3680"/>
          <ac:spMkLst>
            <pc:docMk/>
            <pc:sldMk cId="2423162752" sldId="2147479249"/>
            <ac:spMk id="3" creationId="{0BF4F8A8-35F6-ECF1-FF55-C26D7ADBFCC6}"/>
          </ac:spMkLst>
        </pc:spChg>
        <pc:graphicFrameChg chg="add del mod ord modGraphic">
          <ac:chgData name="Nicolas Delfosse" userId="d965f3d4-ea58-4afe-85b0-6f02e8cf3c22" providerId="ADAL" clId="{C1EF8280-3966-4681-AC4D-8D4580F2A6EE}" dt="2023-07-24T10:12:26.871" v="22754" actId="3680"/>
          <ac:graphicFrameMkLst>
            <pc:docMk/>
            <pc:sldMk cId="2423162752" sldId="2147479249"/>
            <ac:graphicFrameMk id="4" creationId="{58217B97-1B6A-1DB4-20C5-F65ECF2A7F26}"/>
          </ac:graphicFrameMkLst>
        </pc:graphicFrameChg>
        <pc:graphicFrameChg chg="add mod ord modGraphic">
          <ac:chgData name="Nicolas Delfosse" userId="d965f3d4-ea58-4afe-85b0-6f02e8cf3c22" providerId="ADAL" clId="{C1EF8280-3966-4681-AC4D-8D4580F2A6EE}" dt="2023-07-24T10:17:32.456" v="22930" actId="1076"/>
          <ac:graphicFrameMkLst>
            <pc:docMk/>
            <pc:sldMk cId="2423162752" sldId="2147479249"/>
            <ac:graphicFrameMk id="5" creationId="{03845637-52AE-2CD9-FBAD-811BB1303397}"/>
          </ac:graphicFrameMkLst>
        </pc:graphicFrameChg>
      </pc:sldChg>
      <pc:sldChg chg="add del">
        <pc:chgData name="Nicolas Delfosse" userId="d965f3d4-ea58-4afe-85b0-6f02e8cf3c22" providerId="ADAL" clId="{C1EF8280-3966-4681-AC4D-8D4580F2A6EE}" dt="2023-07-24T09:39:24.321" v="20865"/>
        <pc:sldMkLst>
          <pc:docMk/>
          <pc:sldMk cId="2646392903" sldId="2147479250"/>
        </pc:sldMkLst>
      </pc:sldChg>
      <pc:sldChg chg="modSp new mod modAnim">
        <pc:chgData name="Nicolas Delfosse" userId="d965f3d4-ea58-4afe-85b0-6f02e8cf3c22" providerId="ADAL" clId="{C1EF8280-3966-4681-AC4D-8D4580F2A6EE}" dt="2023-07-24T16:34:50.949" v="25425" actId="20577"/>
        <pc:sldMkLst>
          <pc:docMk/>
          <pc:sldMk cId="3701026808" sldId="2147479250"/>
        </pc:sldMkLst>
        <pc:spChg chg="mod">
          <ac:chgData name="Nicolas Delfosse" userId="d965f3d4-ea58-4afe-85b0-6f02e8cf3c22" providerId="ADAL" clId="{C1EF8280-3966-4681-AC4D-8D4580F2A6EE}" dt="2023-07-24T10:11:01.504" v="22727" actId="20577"/>
          <ac:spMkLst>
            <pc:docMk/>
            <pc:sldMk cId="3701026808" sldId="2147479250"/>
            <ac:spMk id="2" creationId="{97E90C84-FFE2-FA46-46F3-9FF86FA8558F}"/>
          </ac:spMkLst>
        </pc:spChg>
        <pc:spChg chg="mod">
          <ac:chgData name="Nicolas Delfosse" userId="d965f3d4-ea58-4afe-85b0-6f02e8cf3c22" providerId="ADAL" clId="{C1EF8280-3966-4681-AC4D-8D4580F2A6EE}" dt="2023-07-24T16:34:50.949" v="25425" actId="20577"/>
          <ac:spMkLst>
            <pc:docMk/>
            <pc:sldMk cId="3701026808" sldId="2147479250"/>
            <ac:spMk id="3" creationId="{03528E60-474E-6353-AAD2-589DF9C35FD2}"/>
          </ac:spMkLst>
        </pc:spChg>
      </pc:sldChg>
      <pc:sldChg chg="modSp new mod">
        <pc:chgData name="Nicolas Delfosse" userId="d965f3d4-ea58-4afe-85b0-6f02e8cf3c22" providerId="ADAL" clId="{C1EF8280-3966-4681-AC4D-8D4580F2A6EE}" dt="2023-07-24T19:40:38.177" v="25578" actId="20577"/>
        <pc:sldMkLst>
          <pc:docMk/>
          <pc:sldMk cId="22972316" sldId="2147479251"/>
        </pc:sldMkLst>
        <pc:spChg chg="mod">
          <ac:chgData name="Nicolas Delfosse" userId="d965f3d4-ea58-4afe-85b0-6f02e8cf3c22" providerId="ADAL" clId="{C1EF8280-3966-4681-AC4D-8D4580F2A6EE}" dt="2023-07-24T19:40:38.177" v="25578" actId="20577"/>
          <ac:spMkLst>
            <pc:docMk/>
            <pc:sldMk cId="22972316" sldId="2147479251"/>
            <ac:spMk id="2" creationId="{5D16839F-EE98-079A-C804-D6E90B82D5FB}"/>
          </ac:spMkLst>
        </pc:spChg>
        <pc:spChg chg="mod">
          <ac:chgData name="Nicolas Delfosse" userId="d965f3d4-ea58-4afe-85b0-6f02e8cf3c22" providerId="ADAL" clId="{C1EF8280-3966-4681-AC4D-8D4580F2A6EE}" dt="2023-07-24T10:44:45.093" v="23661" actId="403"/>
          <ac:spMkLst>
            <pc:docMk/>
            <pc:sldMk cId="22972316" sldId="2147479251"/>
            <ac:spMk id="3" creationId="{EF38492E-5788-B3EB-E40A-E1284E7AC471}"/>
          </ac:spMkLst>
        </pc:spChg>
      </pc:sldChg>
      <pc:sldChg chg="new del">
        <pc:chgData name="Nicolas Delfosse" userId="d965f3d4-ea58-4afe-85b0-6f02e8cf3c22" providerId="ADAL" clId="{C1EF8280-3966-4681-AC4D-8D4580F2A6EE}" dt="2023-07-24T10:12:37.704" v="22762" actId="680"/>
        <pc:sldMkLst>
          <pc:docMk/>
          <pc:sldMk cId="508778362" sldId="2147479251"/>
        </pc:sldMkLst>
      </pc:sldChg>
      <pc:sldChg chg="modSp new add del mod">
        <pc:chgData name="Nicolas Delfosse" userId="d965f3d4-ea58-4afe-85b0-6f02e8cf3c22" providerId="ADAL" clId="{C1EF8280-3966-4681-AC4D-8D4580F2A6EE}" dt="2023-07-24T10:42:03.585" v="23363" actId="47"/>
        <pc:sldMkLst>
          <pc:docMk/>
          <pc:sldMk cId="1231190464" sldId="2147479251"/>
        </pc:sldMkLst>
        <pc:spChg chg="mod">
          <ac:chgData name="Nicolas Delfosse" userId="d965f3d4-ea58-4afe-85b0-6f02e8cf3c22" providerId="ADAL" clId="{C1EF8280-3966-4681-AC4D-8D4580F2A6EE}" dt="2023-07-24T10:39:50.390" v="23275" actId="20577"/>
          <ac:spMkLst>
            <pc:docMk/>
            <pc:sldMk cId="1231190464" sldId="2147479251"/>
            <ac:spMk id="2" creationId="{7EED3D0F-ADEA-6BC8-4509-EF2C97F1F7B0}"/>
          </ac:spMkLst>
        </pc:spChg>
        <pc:spChg chg="mod">
          <ac:chgData name="Nicolas Delfosse" userId="d965f3d4-ea58-4afe-85b0-6f02e8cf3c22" providerId="ADAL" clId="{C1EF8280-3966-4681-AC4D-8D4580F2A6EE}" dt="2023-07-24T10:39:56.124" v="23288" actId="20577"/>
          <ac:spMkLst>
            <pc:docMk/>
            <pc:sldMk cId="1231190464" sldId="2147479251"/>
            <ac:spMk id="3" creationId="{0795B3CE-EEAF-32BD-9B2F-51780078F30E}"/>
          </ac:spMkLst>
        </pc:spChg>
      </pc:sldChg>
      <pc:sldChg chg="modSp add mod modAnim">
        <pc:chgData name="Nicolas Delfosse" userId="d965f3d4-ea58-4afe-85b0-6f02e8cf3c22" providerId="ADAL" clId="{C1EF8280-3966-4681-AC4D-8D4580F2A6EE}" dt="2023-07-24T15:34:28.456" v="24288" actId="20577"/>
        <pc:sldMkLst>
          <pc:docMk/>
          <pc:sldMk cId="1851134297" sldId="2147479252"/>
        </pc:sldMkLst>
        <pc:spChg chg="mod">
          <ac:chgData name="Nicolas Delfosse" userId="d965f3d4-ea58-4afe-85b0-6f02e8cf3c22" providerId="ADAL" clId="{C1EF8280-3966-4681-AC4D-8D4580F2A6EE}" dt="2023-07-24T15:22:33.433" v="23707" actId="20577"/>
          <ac:spMkLst>
            <pc:docMk/>
            <pc:sldMk cId="1851134297" sldId="2147479252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4T15:34:28.456" v="24288" actId="20577"/>
          <ac:spMkLst>
            <pc:docMk/>
            <pc:sldMk cId="1851134297" sldId="2147479252"/>
            <ac:spMk id="3" creationId="{F7FB83CE-EF45-3268-A177-EC888495BFB3}"/>
          </ac:spMkLst>
        </pc:spChg>
      </pc:sldChg>
      <pc:sldChg chg="new add del">
        <pc:chgData name="Nicolas Delfosse" userId="d965f3d4-ea58-4afe-85b0-6f02e8cf3c22" providerId="ADAL" clId="{C1EF8280-3966-4681-AC4D-8D4580F2A6EE}" dt="2023-07-24T10:39:28.404" v="23218" actId="47"/>
        <pc:sldMkLst>
          <pc:docMk/>
          <pc:sldMk cId="2302417059" sldId="2147479252"/>
        </pc:sldMkLst>
      </pc:sldChg>
      <pc:sldChg chg="modSp add del mod modAnim">
        <pc:chgData name="Nicolas Delfosse" userId="d965f3d4-ea58-4afe-85b0-6f02e8cf3c22" providerId="ADAL" clId="{C1EF8280-3966-4681-AC4D-8D4580F2A6EE}" dt="2023-07-24T16:20:22.379" v="24811" actId="47"/>
        <pc:sldMkLst>
          <pc:docMk/>
          <pc:sldMk cId="127942086" sldId="2147479253"/>
        </pc:sldMkLst>
        <pc:spChg chg="mod">
          <ac:chgData name="Nicolas Delfosse" userId="d965f3d4-ea58-4afe-85b0-6f02e8cf3c22" providerId="ADAL" clId="{C1EF8280-3966-4681-AC4D-8D4580F2A6EE}" dt="2023-07-24T16:20:15.340" v="24810" actId="20577"/>
          <ac:spMkLst>
            <pc:docMk/>
            <pc:sldMk cId="127942086" sldId="2147479253"/>
            <ac:spMk id="3" creationId="{0DC0588F-C9B6-F613-10D5-AA451F051548}"/>
          </ac:spMkLst>
        </pc:spChg>
      </pc:sldChg>
      <pc:sldChg chg="new del">
        <pc:chgData name="Nicolas Delfosse" userId="d965f3d4-ea58-4afe-85b0-6f02e8cf3c22" providerId="ADAL" clId="{C1EF8280-3966-4681-AC4D-8D4580F2A6EE}" dt="2023-07-24T16:27:32.306" v="25166" actId="680"/>
        <pc:sldMkLst>
          <pc:docMk/>
          <pc:sldMk cId="314898587" sldId="2147479253"/>
        </pc:sldMkLst>
      </pc:sldChg>
      <pc:sldChg chg="new add del">
        <pc:chgData name="Nicolas Delfosse" userId="d965f3d4-ea58-4afe-85b0-6f02e8cf3c22" providerId="ADAL" clId="{C1EF8280-3966-4681-AC4D-8D4580F2A6EE}" dt="2023-07-24T10:39:28.404" v="23218" actId="47"/>
        <pc:sldMkLst>
          <pc:docMk/>
          <pc:sldMk cId="379746091" sldId="2147479253"/>
        </pc:sldMkLst>
      </pc:sldChg>
      <pc:sldChg chg="addSp delSp modSp add mod delAnim modAnim">
        <pc:chgData name="Nicolas Delfosse" userId="d965f3d4-ea58-4afe-85b0-6f02e8cf3c22" providerId="ADAL" clId="{C1EF8280-3966-4681-AC4D-8D4580F2A6EE}" dt="2023-07-25T05:29:14.459" v="26026" actId="20577"/>
        <pc:sldMkLst>
          <pc:docMk/>
          <pc:sldMk cId="721305961" sldId="2147479253"/>
        </pc:sldMkLst>
        <pc:spChg chg="mod">
          <ac:chgData name="Nicolas Delfosse" userId="d965f3d4-ea58-4afe-85b0-6f02e8cf3c22" providerId="ADAL" clId="{C1EF8280-3966-4681-AC4D-8D4580F2A6EE}" dt="2023-07-24T16:27:49.415" v="25202" actId="20577"/>
          <ac:spMkLst>
            <pc:docMk/>
            <pc:sldMk cId="721305961" sldId="2147479253"/>
            <ac:spMk id="2" creationId="{5C383F6A-2476-736B-8D8D-854C654AA77D}"/>
          </ac:spMkLst>
        </pc:spChg>
        <pc:spChg chg="del mod">
          <ac:chgData name="Nicolas Delfosse" userId="d965f3d4-ea58-4afe-85b0-6f02e8cf3c22" providerId="ADAL" clId="{C1EF8280-3966-4681-AC4D-8D4580F2A6EE}" dt="2023-07-24T16:28:16.344" v="25209" actId="478"/>
          <ac:spMkLst>
            <pc:docMk/>
            <pc:sldMk cId="721305961" sldId="2147479253"/>
            <ac:spMk id="3" creationId="{02526627-AC39-7F89-633E-1CBAA683AD88}"/>
          </ac:spMkLst>
        </pc:spChg>
        <pc:spChg chg="del mod topLvl">
          <ac:chgData name="Nicolas Delfosse" userId="d965f3d4-ea58-4afe-85b0-6f02e8cf3c22" providerId="ADAL" clId="{C1EF8280-3966-4681-AC4D-8D4580F2A6EE}" dt="2023-07-24T16:28:46.931" v="25219" actId="478"/>
          <ac:spMkLst>
            <pc:docMk/>
            <pc:sldMk cId="721305961" sldId="2147479253"/>
            <ac:spMk id="6" creationId="{AA0905F7-1056-DC69-9A5C-B7EA10C88BC4}"/>
          </ac:spMkLst>
        </pc:spChg>
        <pc:spChg chg="del mod topLvl">
          <ac:chgData name="Nicolas Delfosse" userId="d965f3d4-ea58-4afe-85b0-6f02e8cf3c22" providerId="ADAL" clId="{C1EF8280-3966-4681-AC4D-8D4580F2A6EE}" dt="2023-07-24T16:28:46.931" v="25219" actId="478"/>
          <ac:spMkLst>
            <pc:docMk/>
            <pc:sldMk cId="721305961" sldId="2147479253"/>
            <ac:spMk id="7" creationId="{007DF67E-7C94-BA9A-3737-D06C7488E543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6" creationId="{C8E6A31A-F812-0934-891D-C1590AD6B7CC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7" creationId="{24A5CD26-321F-DECC-2FDB-9B44431748DD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8" creationId="{0FC9922E-7F50-44DD-4699-FB722B3477C0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9" creationId="{52F7CAB6-C32D-E235-7BA5-E83B9E34BEB4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20" creationId="{7296D4FA-92F1-8949-768C-85896415FC13}"/>
          </ac:spMkLst>
        </pc:spChg>
        <pc:spChg chg="del mod topLvl">
          <ac:chgData name="Nicolas Delfosse" userId="d965f3d4-ea58-4afe-85b0-6f02e8cf3c22" providerId="ADAL" clId="{C1EF8280-3966-4681-AC4D-8D4580F2A6EE}" dt="2023-07-24T16:28:46.931" v="25219" actId="478"/>
          <ac:spMkLst>
            <pc:docMk/>
            <pc:sldMk cId="721305961" sldId="2147479253"/>
            <ac:spMk id="21" creationId="{AFB6BFF5-E6E8-295E-7E3E-E3C5724DCA4D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22" creationId="{D33E29BD-26DB-CD7B-9240-433E46A44D38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23" creationId="{24B04129-E810-8340-12E7-18087CF3ACDB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6" creationId="{3433DDC9-2F03-1D57-24BB-D34601DADD44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7" creationId="{D14330C2-214E-9F69-1413-6A79B91E76D3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8" creationId="{C4B4848A-E01F-78A1-99D7-C71E1670E03E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9" creationId="{AD8915EA-0E44-1941-17C4-7C4D92F207C1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60" creationId="{C67DA90F-7E5A-2B54-D57A-F63F5D12C33C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61" creationId="{4F152E27-C148-BE38-5948-976591185CD0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62" creationId="{3226F087-E209-B5B2-C222-05A31FD3B0DE}"/>
          </ac:spMkLst>
        </pc:spChg>
        <pc:spChg chg="add mod">
          <ac:chgData name="Nicolas Delfosse" userId="d965f3d4-ea58-4afe-85b0-6f02e8cf3c22" providerId="ADAL" clId="{C1EF8280-3966-4681-AC4D-8D4580F2A6EE}" dt="2023-07-24T16:28:41.278" v="25216" actId="571"/>
          <ac:spMkLst>
            <pc:docMk/>
            <pc:sldMk cId="721305961" sldId="2147479253"/>
            <ac:spMk id="94" creationId="{F27476D2-794B-6DA8-52DE-04BF2EE568DF}"/>
          </ac:spMkLst>
        </pc:spChg>
        <pc:spChg chg="add mod">
          <ac:chgData name="Nicolas Delfosse" userId="d965f3d4-ea58-4afe-85b0-6f02e8cf3c22" providerId="ADAL" clId="{C1EF8280-3966-4681-AC4D-8D4580F2A6EE}" dt="2023-07-24T16:28:41.278" v="25216" actId="571"/>
          <ac:spMkLst>
            <pc:docMk/>
            <pc:sldMk cId="721305961" sldId="2147479253"/>
            <ac:spMk id="95" creationId="{5106E9BE-F895-99F1-BDC5-EA17AC433ABF}"/>
          </ac:spMkLst>
        </pc:spChg>
        <pc:spChg chg="add mod">
          <ac:chgData name="Nicolas Delfosse" userId="d965f3d4-ea58-4afe-85b0-6f02e8cf3c22" providerId="ADAL" clId="{C1EF8280-3966-4681-AC4D-8D4580F2A6EE}" dt="2023-07-24T16:28:41.278" v="25216" actId="571"/>
          <ac:spMkLst>
            <pc:docMk/>
            <pc:sldMk cId="721305961" sldId="2147479253"/>
            <ac:spMk id="96" creationId="{3512DDC4-A0DB-D4F9-89BE-1B05BF46DEFD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97" creationId="{78215A68-4859-78BD-4067-24368FC9FF34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98" creationId="{23A5FDB4-9701-662F-9C53-8ED2490EDF74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99" creationId="{8B2FF6A3-B22D-E421-AA91-502C4283AAD5}"/>
          </ac:spMkLst>
        </pc:spChg>
        <pc:spChg chg="add del mod">
          <ac:chgData name="Nicolas Delfosse" userId="d965f3d4-ea58-4afe-85b0-6f02e8cf3c22" providerId="ADAL" clId="{C1EF8280-3966-4681-AC4D-8D4580F2A6EE}" dt="2023-07-24T16:28:59.632" v="25222" actId="478"/>
          <ac:spMkLst>
            <pc:docMk/>
            <pc:sldMk cId="721305961" sldId="2147479253"/>
            <ac:spMk id="100" creationId="{1235D255-E042-0F49-4BFA-C911B19348E2}"/>
          </ac:spMkLst>
        </pc:spChg>
        <pc:spChg chg="add mod">
          <ac:chgData name="Nicolas Delfosse" userId="d965f3d4-ea58-4afe-85b0-6f02e8cf3c22" providerId="ADAL" clId="{C1EF8280-3966-4681-AC4D-8D4580F2A6EE}" dt="2023-07-24T16:28:57.958" v="25221" actId="1076"/>
          <ac:spMkLst>
            <pc:docMk/>
            <pc:sldMk cId="721305961" sldId="2147479253"/>
            <ac:spMk id="101" creationId="{AAB0D2EC-9DB4-35C1-BB12-B8D805F59ABD}"/>
          </ac:spMkLst>
        </pc:spChg>
        <pc:spChg chg="add mod">
          <ac:chgData name="Nicolas Delfosse" userId="d965f3d4-ea58-4afe-85b0-6f02e8cf3c22" providerId="ADAL" clId="{C1EF8280-3966-4681-AC4D-8D4580F2A6EE}" dt="2023-07-24T16:29:15.395" v="25226" actId="1076"/>
          <ac:spMkLst>
            <pc:docMk/>
            <pc:sldMk cId="721305961" sldId="2147479253"/>
            <ac:spMk id="102" creationId="{8AAC44CC-07F6-6B62-C640-1AA3E1DF3FE2}"/>
          </ac:spMkLst>
        </pc:spChg>
        <pc:spChg chg="add mod">
          <ac:chgData name="Nicolas Delfosse" userId="d965f3d4-ea58-4afe-85b0-6f02e8cf3c22" providerId="ADAL" clId="{C1EF8280-3966-4681-AC4D-8D4580F2A6EE}" dt="2023-07-24T16:29:05.346" v="25223" actId="1076"/>
          <ac:spMkLst>
            <pc:docMk/>
            <pc:sldMk cId="721305961" sldId="2147479253"/>
            <ac:spMk id="103" creationId="{401F711A-7CE3-F93D-913F-1886E20CCA03}"/>
          </ac:spMkLst>
        </pc:spChg>
        <pc:spChg chg="add del mod">
          <ac:chgData name="Nicolas Delfosse" userId="d965f3d4-ea58-4afe-85b0-6f02e8cf3c22" providerId="ADAL" clId="{C1EF8280-3966-4681-AC4D-8D4580F2A6EE}" dt="2023-07-24T16:29:08.624" v="25224" actId="478"/>
          <ac:spMkLst>
            <pc:docMk/>
            <pc:sldMk cId="721305961" sldId="2147479253"/>
            <ac:spMk id="104" creationId="{91D14FBE-DD4E-3CF9-626C-2F14C64FD40F}"/>
          </ac:spMkLst>
        </pc:spChg>
        <pc:spChg chg="add del mod">
          <ac:chgData name="Nicolas Delfosse" userId="d965f3d4-ea58-4afe-85b0-6f02e8cf3c22" providerId="ADAL" clId="{C1EF8280-3966-4681-AC4D-8D4580F2A6EE}" dt="2023-07-24T16:29:08.624" v="25224" actId="478"/>
          <ac:spMkLst>
            <pc:docMk/>
            <pc:sldMk cId="721305961" sldId="2147479253"/>
            <ac:spMk id="105" creationId="{D626DACF-3D3B-1248-5030-B9FEB7D33004}"/>
          </ac:spMkLst>
        </pc:spChg>
        <pc:spChg chg="add del mod">
          <ac:chgData name="Nicolas Delfosse" userId="d965f3d4-ea58-4afe-85b0-6f02e8cf3c22" providerId="ADAL" clId="{C1EF8280-3966-4681-AC4D-8D4580F2A6EE}" dt="2023-07-24T16:29:08.624" v="25224" actId="478"/>
          <ac:spMkLst>
            <pc:docMk/>
            <pc:sldMk cId="721305961" sldId="2147479253"/>
            <ac:spMk id="106" creationId="{798C02D9-1BCA-C7FA-5535-A14BAC520E94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07" creationId="{1F27EFE7-3441-0F3D-29A3-587DC8F5AE87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08" creationId="{97551162-06BD-E8DF-3A75-D3E67FBA972F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09" creationId="{889F5C89-404D-8809-BC6C-7C85DF0AC083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10" creationId="{7FA5314A-BE7E-DD17-2EBA-D3215D9CE24D}"/>
          </ac:spMkLst>
        </pc:spChg>
        <pc:spChg chg="add mod">
          <ac:chgData name="Nicolas Delfosse" userId="d965f3d4-ea58-4afe-85b0-6f02e8cf3c22" providerId="ADAL" clId="{C1EF8280-3966-4681-AC4D-8D4580F2A6EE}" dt="2023-07-24T16:33:38.394" v="25410" actId="1076"/>
          <ac:spMkLst>
            <pc:docMk/>
            <pc:sldMk cId="721305961" sldId="2147479253"/>
            <ac:spMk id="111" creationId="{FFFDE0CA-7E01-4CD8-769E-D6FC1759E481}"/>
          </ac:spMkLst>
        </pc:spChg>
        <pc:spChg chg="add mod">
          <ac:chgData name="Nicolas Delfosse" userId="d965f3d4-ea58-4afe-85b0-6f02e8cf3c22" providerId="ADAL" clId="{C1EF8280-3966-4681-AC4D-8D4580F2A6EE}" dt="2023-07-25T05:29:14.459" v="26026" actId="20577"/>
          <ac:spMkLst>
            <pc:docMk/>
            <pc:sldMk cId="721305961" sldId="2147479253"/>
            <ac:spMk id="112" creationId="{C2BE74A0-79AA-441A-1B43-DB5D63351150}"/>
          </ac:spMkLst>
        </pc:spChg>
        <pc:grpChg chg="add del mod">
          <ac:chgData name="Nicolas Delfosse" userId="d965f3d4-ea58-4afe-85b0-6f02e8cf3c22" providerId="ADAL" clId="{C1EF8280-3966-4681-AC4D-8D4580F2A6EE}" dt="2023-07-24T16:28:27.466" v="25213" actId="165"/>
          <ac:grpSpMkLst>
            <pc:docMk/>
            <pc:sldMk cId="721305961" sldId="2147479253"/>
            <ac:grpSpMk id="4" creationId="{8AE46210-907E-F5BD-2E23-37771BBD6DF6}"/>
          </ac:grpSpMkLst>
        </pc:grpChg>
        <pc:grpChg chg="del mod topLvl">
          <ac:chgData name="Nicolas Delfosse" userId="d965f3d4-ea58-4afe-85b0-6f02e8cf3c22" providerId="ADAL" clId="{C1EF8280-3966-4681-AC4D-8D4580F2A6EE}" dt="2023-07-24T16:28:32.675" v="25214" actId="165"/>
          <ac:grpSpMkLst>
            <pc:docMk/>
            <pc:sldMk cId="721305961" sldId="2147479253"/>
            <ac:grpSpMk id="5" creationId="{F24F66C2-8747-A83B-E2D3-B798E7A31E5A}"/>
          </ac:grpSpMkLst>
        </pc:grpChg>
        <pc:grpChg chg="mod topLvl">
          <ac:chgData name="Nicolas Delfosse" userId="d965f3d4-ea58-4afe-85b0-6f02e8cf3c22" providerId="ADAL" clId="{C1EF8280-3966-4681-AC4D-8D4580F2A6EE}" dt="2023-07-24T16:28:18.594" v="25210" actId="1076"/>
          <ac:grpSpMkLst>
            <pc:docMk/>
            <pc:sldMk cId="721305961" sldId="2147479253"/>
            <ac:grpSpMk id="32" creationId="{5DBF637C-6E77-8A99-4FF9-8E25E52F7D40}"/>
          </ac:grpSpMkLst>
        </pc:grpChg>
        <pc:grpChg chg="del">
          <ac:chgData name="Nicolas Delfosse" userId="d965f3d4-ea58-4afe-85b0-6f02e8cf3c22" providerId="ADAL" clId="{C1EF8280-3966-4681-AC4D-8D4580F2A6EE}" dt="2023-07-24T16:27:56.899" v="25205" actId="478"/>
          <ac:grpSpMkLst>
            <pc:docMk/>
            <pc:sldMk cId="721305961" sldId="2147479253"/>
            <ac:grpSpMk id="84" creationId="{FACFB8ED-B6A6-4422-8CE9-48D0D1D1868C}"/>
          </ac:grpSpMkLst>
        </pc:grpChg>
        <pc:grpChg chg="del">
          <ac:chgData name="Nicolas Delfosse" userId="d965f3d4-ea58-4afe-85b0-6f02e8cf3c22" providerId="ADAL" clId="{C1EF8280-3966-4681-AC4D-8D4580F2A6EE}" dt="2023-07-24T16:28:04.177" v="25206" actId="165"/>
          <ac:grpSpMkLst>
            <pc:docMk/>
            <pc:sldMk cId="721305961" sldId="2147479253"/>
            <ac:grpSpMk id="85" creationId="{08D66B37-BCFB-0B76-5AD0-C8F897573D51}"/>
          </ac:grpSpMkLst>
        </pc:grp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8" creationId="{D80664E0-2013-A557-A219-7F2F272F6FD4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9" creationId="{D1EB76DA-02A2-25E4-2B21-893E0D4602DF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0" creationId="{DFE47CB2-12DF-477E-77E3-B7FBD3352D1C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1" creationId="{C0F9E69B-E5C1-59AE-7D03-166FECB92C44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2" creationId="{7E75EEA3-2E3F-ABA3-B1E3-98B073D349A5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3" creationId="{81FB39D9-6F47-59B7-6B22-F1387211FBA1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4" creationId="{D5411F55-6D56-A1D0-93F3-CCF7872E5CFB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5" creationId="{735D00AE-4F74-BF06-F69B-CA22594BD98A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4" creationId="{B7BBA1B6-3A70-B4B8-FD1B-F632094B00F8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5" creationId="{8268BD51-1697-AFEC-B46C-3CDFC588A778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6" creationId="{9028F44B-A34E-3A20-31AB-22D37D0D5FA7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7" creationId="{D6BD2905-097B-2983-BC32-B6A093E65F3C}"/>
          </ac:cxnSpMkLst>
        </pc:cxnChg>
      </pc:sldChg>
      <pc:sldChg chg="modSp new mod modAnim">
        <pc:chgData name="Nicolas Delfosse" userId="d965f3d4-ea58-4afe-85b0-6f02e8cf3c22" providerId="ADAL" clId="{C1EF8280-3966-4681-AC4D-8D4580F2A6EE}" dt="2023-07-24T19:57:30.089" v="25838"/>
        <pc:sldMkLst>
          <pc:docMk/>
          <pc:sldMk cId="1818206734" sldId="2147479254"/>
        </pc:sldMkLst>
        <pc:spChg chg="mod">
          <ac:chgData name="Nicolas Delfosse" userId="d965f3d4-ea58-4afe-85b0-6f02e8cf3c22" providerId="ADAL" clId="{C1EF8280-3966-4681-AC4D-8D4580F2A6EE}" dt="2023-07-24T19:40:31.680" v="25563" actId="20577"/>
          <ac:spMkLst>
            <pc:docMk/>
            <pc:sldMk cId="1818206734" sldId="2147479254"/>
            <ac:spMk id="2" creationId="{592DF299-E3B9-1D39-A6DB-142455C7E5B4}"/>
          </ac:spMkLst>
        </pc:spChg>
        <pc:spChg chg="mod">
          <ac:chgData name="Nicolas Delfosse" userId="d965f3d4-ea58-4afe-85b0-6f02e8cf3c22" providerId="ADAL" clId="{C1EF8280-3966-4681-AC4D-8D4580F2A6EE}" dt="2023-07-24T19:57:25.098" v="25837" actId="20577"/>
          <ac:spMkLst>
            <pc:docMk/>
            <pc:sldMk cId="1818206734" sldId="2147479254"/>
            <ac:spMk id="3" creationId="{5FF6A5B0-05B6-6610-ADDC-1823BF1AB276}"/>
          </ac:spMkLst>
        </pc:spChg>
      </pc:sldChg>
      <pc:sldMasterChg chg="delSldLayout">
        <pc:chgData name="Nicolas Delfosse" userId="d965f3d4-ea58-4afe-85b0-6f02e8cf3c22" providerId="ADAL" clId="{C1EF8280-3966-4681-AC4D-8D4580F2A6EE}" dt="2023-07-24T07:28:51.470" v="18413" actId="47"/>
        <pc:sldMasterMkLst>
          <pc:docMk/>
          <pc:sldMasterMk cId="3146644613" sldId="2147483648"/>
        </pc:sldMasterMkLst>
        <pc:sldLayoutChg chg="del">
          <pc:chgData name="Nicolas Delfosse" userId="d965f3d4-ea58-4afe-85b0-6f02e8cf3c22" providerId="ADAL" clId="{C1EF8280-3966-4681-AC4D-8D4580F2A6EE}" dt="2023-07-24T00:09:52.822" v="15427" actId="47"/>
          <pc:sldLayoutMkLst>
            <pc:docMk/>
            <pc:sldMasterMk cId="3146644613" sldId="2147483648"/>
            <pc:sldLayoutMk cId="618093841" sldId="2147483660"/>
          </pc:sldLayoutMkLst>
        </pc:sldLayoutChg>
        <pc:sldLayoutChg chg="del">
          <pc:chgData name="Nicolas Delfosse" userId="d965f3d4-ea58-4afe-85b0-6f02e8cf3c22" providerId="ADAL" clId="{C1EF8280-3966-4681-AC4D-8D4580F2A6EE}" dt="2023-07-24T07:28:51.470" v="18413" actId="47"/>
          <pc:sldLayoutMkLst>
            <pc:docMk/>
            <pc:sldMasterMk cId="3146644613" sldId="2147483648"/>
            <pc:sldLayoutMk cId="2841218977" sldId="2147483660"/>
          </pc:sldLayoutMkLst>
        </pc:sldLayoutChg>
      </pc:sldMasterChg>
    </pc:docChg>
  </pc:docChgLst>
  <pc:docChgLst>
    <pc:chgData name="Nicolas Delfosse" userId="d965f3d4-ea58-4afe-85b0-6f02e8cf3c22" providerId="ADAL" clId="{CE63F89A-A73A-417B-9346-9F1030FEE3E3}"/>
    <pc:docChg chg="undo redo custSel addSld delSld modSld sldOrd">
      <pc:chgData name="Nicolas Delfosse" userId="d965f3d4-ea58-4afe-85b0-6f02e8cf3c22" providerId="ADAL" clId="{CE63F89A-A73A-417B-9346-9F1030FEE3E3}" dt="2023-07-27T22:19:38.970" v="13582" actId="20577"/>
      <pc:docMkLst>
        <pc:docMk/>
      </pc:docMkLst>
      <pc:sldChg chg="modSp mod">
        <pc:chgData name="Nicolas Delfosse" userId="d965f3d4-ea58-4afe-85b0-6f02e8cf3c22" providerId="ADAL" clId="{CE63F89A-A73A-417B-9346-9F1030FEE3E3}" dt="2023-07-27T22:19:38.970" v="13582" actId="20577"/>
        <pc:sldMkLst>
          <pc:docMk/>
          <pc:sldMk cId="479330090" sldId="256"/>
        </pc:sldMkLst>
        <pc:spChg chg="mod">
          <ac:chgData name="Nicolas Delfosse" userId="d965f3d4-ea58-4afe-85b0-6f02e8cf3c22" providerId="ADAL" clId="{CE63F89A-A73A-417B-9346-9F1030FEE3E3}" dt="2023-07-25T06:36:26.900" v="0" actId="20577"/>
          <ac:spMkLst>
            <pc:docMk/>
            <pc:sldMk cId="479330090" sldId="256"/>
            <ac:spMk id="2" creationId="{111BF0EE-E77A-0E50-B137-D05E8CEE518B}"/>
          </ac:spMkLst>
        </pc:spChg>
        <pc:spChg chg="mod">
          <ac:chgData name="Nicolas Delfosse" userId="d965f3d4-ea58-4afe-85b0-6f02e8cf3c22" providerId="ADAL" clId="{CE63F89A-A73A-417B-9346-9F1030FEE3E3}" dt="2023-07-27T22:19:38.970" v="13582" actId="20577"/>
          <ac:spMkLst>
            <pc:docMk/>
            <pc:sldMk cId="479330090" sldId="256"/>
            <ac:spMk id="3" creationId="{D7EEE667-B901-969C-BF87-237CFFDE8DB8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952244750" sldId="257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243105876" sldId="27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260567995" sldId="274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933507190" sldId="278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260627537" sldId="280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607115274" sldId="281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007765018" sldId="282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814185953" sldId="284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659240218" sldId="285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522712053" sldId="286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288966495" sldId="316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632867690" sldId="317"/>
        </pc:sldMkLst>
      </pc:sldChg>
      <pc:sldChg chg="addSp modSp mod ord">
        <pc:chgData name="Nicolas Delfosse" userId="d965f3d4-ea58-4afe-85b0-6f02e8cf3c22" providerId="ADAL" clId="{CE63F89A-A73A-417B-9346-9F1030FEE3E3}" dt="2023-07-27T21:54:14.928" v="12687" actId="1076"/>
        <pc:sldMkLst>
          <pc:docMk/>
          <pc:sldMk cId="3024326684" sldId="319"/>
        </pc:sldMkLst>
        <pc:spChg chg="add mod">
          <ac:chgData name="Nicolas Delfosse" userId="d965f3d4-ea58-4afe-85b0-6f02e8cf3c22" providerId="ADAL" clId="{CE63F89A-A73A-417B-9346-9F1030FEE3E3}" dt="2023-07-27T21:54:14.928" v="12687" actId="1076"/>
          <ac:spMkLst>
            <pc:docMk/>
            <pc:sldMk cId="3024326684" sldId="319"/>
            <ac:spMk id="4" creationId="{370D4AB2-61FA-FEE8-AE50-80547BEA6A8A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064643639" sldId="32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998850483" sldId="324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113743829" sldId="325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263449180" sldId="326"/>
        </pc:sldMkLst>
      </pc:sldChg>
      <pc:sldChg chg="modSp add del mod ord modAnim">
        <pc:chgData name="Nicolas Delfosse" userId="d965f3d4-ea58-4afe-85b0-6f02e8cf3c22" providerId="ADAL" clId="{CE63F89A-A73A-417B-9346-9F1030FEE3E3}" dt="2023-07-25T17:28:52.885" v="11969" actId="47"/>
        <pc:sldMkLst>
          <pc:docMk/>
          <pc:sldMk cId="570871396" sldId="327"/>
        </pc:sldMkLst>
        <pc:spChg chg="mod">
          <ac:chgData name="Nicolas Delfosse" userId="d965f3d4-ea58-4afe-85b0-6f02e8cf3c22" providerId="ADAL" clId="{CE63F89A-A73A-417B-9346-9F1030FEE3E3}" dt="2023-07-25T12:45:32.219" v="3698" actId="20577"/>
          <ac:spMkLst>
            <pc:docMk/>
            <pc:sldMk cId="570871396" sldId="327"/>
            <ac:spMk id="2" creationId="{5F0456B9-5B98-07FB-0918-3E97A5E34AC3}"/>
          </ac:spMkLst>
        </pc:spChg>
        <pc:spChg chg="mod">
          <ac:chgData name="Nicolas Delfosse" userId="d965f3d4-ea58-4afe-85b0-6f02e8cf3c22" providerId="ADAL" clId="{CE63F89A-A73A-417B-9346-9F1030FEE3E3}" dt="2023-07-25T13:52:36.763" v="6119" actId="20577"/>
          <ac:spMkLst>
            <pc:docMk/>
            <pc:sldMk cId="570871396" sldId="327"/>
            <ac:spMk id="3" creationId="{6876285F-06F1-D479-602B-A6036B179F4A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236544618" sldId="328"/>
        </pc:sldMkLst>
      </pc:sldChg>
      <pc:sldChg chg="modSp mod ord modAnim">
        <pc:chgData name="Nicolas Delfosse" userId="d965f3d4-ea58-4afe-85b0-6f02e8cf3c22" providerId="ADAL" clId="{CE63F89A-A73A-417B-9346-9F1030FEE3E3}" dt="2023-07-26T17:29:17.420" v="12495"/>
        <pc:sldMkLst>
          <pc:docMk/>
          <pc:sldMk cId="1162179010" sldId="329"/>
        </pc:sldMkLst>
        <pc:spChg chg="mod">
          <ac:chgData name="Nicolas Delfosse" userId="d965f3d4-ea58-4afe-85b0-6f02e8cf3c22" providerId="ADAL" clId="{CE63F89A-A73A-417B-9346-9F1030FEE3E3}" dt="2023-07-26T17:28:58.271" v="12493" actId="20577"/>
          <ac:spMkLst>
            <pc:docMk/>
            <pc:sldMk cId="1162179010" sldId="329"/>
            <ac:spMk id="3" creationId="{AB78E73C-F609-4467-FE6E-33D67EBD9148}"/>
          </ac:spMkLst>
        </pc:spChg>
      </pc:sldChg>
      <pc:sldChg chg="add del">
        <pc:chgData name="Nicolas Delfosse" userId="d965f3d4-ea58-4afe-85b0-6f02e8cf3c22" providerId="ADAL" clId="{CE63F89A-A73A-417B-9346-9F1030FEE3E3}" dt="2023-07-25T16:08:16.230" v="9244" actId="47"/>
        <pc:sldMkLst>
          <pc:docMk/>
          <pc:sldMk cId="3415365214" sldId="452"/>
        </pc:sldMkLst>
      </pc:sldChg>
      <pc:sldChg chg="addSp modSp add mod modAnim">
        <pc:chgData name="Nicolas Delfosse" userId="d965f3d4-ea58-4afe-85b0-6f02e8cf3c22" providerId="ADAL" clId="{CE63F89A-A73A-417B-9346-9F1030FEE3E3}" dt="2023-07-27T22:02:10.078" v="13014" actId="14100"/>
        <pc:sldMkLst>
          <pc:docMk/>
          <pc:sldMk cId="511415457" sldId="1646"/>
        </pc:sldMkLst>
        <pc:spChg chg="add mod">
          <ac:chgData name="Nicolas Delfosse" userId="d965f3d4-ea58-4afe-85b0-6f02e8cf3c22" providerId="ADAL" clId="{CE63F89A-A73A-417B-9346-9F1030FEE3E3}" dt="2023-07-27T22:01:53.462" v="13011"/>
          <ac:spMkLst>
            <pc:docMk/>
            <pc:sldMk cId="511415457" sldId="1646"/>
            <ac:spMk id="2" creationId="{80984964-83CB-7576-B781-3A629F97F338}"/>
          </ac:spMkLst>
        </pc:spChg>
        <pc:spChg chg="mod">
          <ac:chgData name="Nicolas Delfosse" userId="d965f3d4-ea58-4afe-85b0-6f02e8cf3c22" providerId="ADAL" clId="{CE63F89A-A73A-417B-9346-9F1030FEE3E3}" dt="2023-07-27T21:57:11.492" v="12691" actId="1076"/>
          <ac:spMkLst>
            <pc:docMk/>
            <pc:sldMk cId="511415457" sldId="1646"/>
            <ac:spMk id="6" creationId="{40315B05-38D0-4476-B3B8-A39C65FCEBC3}"/>
          </ac:spMkLst>
        </pc:spChg>
        <pc:spChg chg="mod">
          <ac:chgData name="Nicolas Delfosse" userId="d965f3d4-ea58-4afe-85b0-6f02e8cf3c22" providerId="ADAL" clId="{CE63F89A-A73A-417B-9346-9F1030FEE3E3}" dt="2023-07-27T21:59:24.728" v="12781" actId="1076"/>
          <ac:spMkLst>
            <pc:docMk/>
            <pc:sldMk cId="511415457" sldId="1646"/>
            <ac:spMk id="1017" creationId="{D6A66456-480C-4257-BB98-320019B7B5E9}"/>
          </ac:spMkLst>
        </pc:spChg>
        <pc:spChg chg="mod">
          <ac:chgData name="Nicolas Delfosse" userId="d965f3d4-ea58-4afe-85b0-6f02e8cf3c22" providerId="ADAL" clId="{CE63F89A-A73A-417B-9346-9F1030FEE3E3}" dt="2023-07-25T16:27:37.058" v="9863" actId="207"/>
          <ac:spMkLst>
            <pc:docMk/>
            <pc:sldMk cId="511415457" sldId="1646"/>
            <ac:spMk id="2313" creationId="{5F19E913-5DD5-40A4-AE19-51451FC4333D}"/>
          </ac:spMkLst>
        </pc:spChg>
        <pc:grpChg chg="mod">
          <ac:chgData name="Nicolas Delfosse" userId="d965f3d4-ea58-4afe-85b0-6f02e8cf3c22" providerId="ADAL" clId="{CE63F89A-A73A-417B-9346-9F1030FEE3E3}" dt="2023-07-27T22:02:10.078" v="13014" actId="14100"/>
          <ac:grpSpMkLst>
            <pc:docMk/>
            <pc:sldMk cId="511415457" sldId="1646"/>
            <ac:grpSpMk id="33" creationId="{4864568F-FCA4-41D8-9BA6-2C633C7A2CA8}"/>
          </ac:grpSpMkLst>
        </pc:grpChg>
      </pc:sldChg>
      <pc:sldChg chg="addSp delSp modSp add mod">
        <pc:chgData name="Nicolas Delfosse" userId="d965f3d4-ea58-4afe-85b0-6f02e8cf3c22" providerId="ADAL" clId="{CE63F89A-A73A-417B-9346-9F1030FEE3E3}" dt="2023-07-27T21:58:51.269" v="12777"/>
        <pc:sldMkLst>
          <pc:docMk/>
          <pc:sldMk cId="472807135" sldId="1654"/>
        </pc:sldMkLst>
        <pc:spChg chg="mod">
          <ac:chgData name="Nicolas Delfosse" userId="d965f3d4-ea58-4afe-85b0-6f02e8cf3c22" providerId="ADAL" clId="{CE63F89A-A73A-417B-9346-9F1030FEE3E3}" dt="2023-07-25T16:37:16.109" v="10142" actId="207"/>
          <ac:spMkLst>
            <pc:docMk/>
            <pc:sldMk cId="472807135" sldId="1654"/>
            <ac:spMk id="2" creationId="{3750A2F9-79F1-4AAC-915D-9AA0A810A1DE}"/>
          </ac:spMkLst>
        </pc:spChg>
        <pc:spChg chg="mod">
          <ac:chgData name="Nicolas Delfosse" userId="d965f3d4-ea58-4afe-85b0-6f02e8cf3c22" providerId="ADAL" clId="{CE63F89A-A73A-417B-9346-9F1030FEE3E3}" dt="2023-07-25T16:37:30.024" v="10146" actId="113"/>
          <ac:spMkLst>
            <pc:docMk/>
            <pc:sldMk cId="472807135" sldId="1654"/>
            <ac:spMk id="5" creationId="{746FB5DE-C683-476E-B0D2-8454C902251E}"/>
          </ac:spMkLst>
        </pc:spChg>
        <pc:spChg chg="add del">
          <ac:chgData name="Nicolas Delfosse" userId="d965f3d4-ea58-4afe-85b0-6f02e8cf3c22" providerId="ADAL" clId="{CE63F89A-A73A-417B-9346-9F1030FEE3E3}" dt="2023-07-27T21:58:01.155" v="12696" actId="22"/>
          <ac:spMkLst>
            <pc:docMk/>
            <pc:sldMk cId="472807135" sldId="1654"/>
            <ac:spMk id="9" creationId="{9B131DE7-0C40-35DD-3228-39FD34D12B8B}"/>
          </ac:spMkLst>
        </pc:spChg>
        <pc:spChg chg="add mod">
          <ac:chgData name="Nicolas Delfosse" userId="d965f3d4-ea58-4afe-85b0-6f02e8cf3c22" providerId="ADAL" clId="{CE63F89A-A73A-417B-9346-9F1030FEE3E3}" dt="2023-07-27T21:58:51.269" v="12777"/>
          <ac:spMkLst>
            <pc:docMk/>
            <pc:sldMk cId="472807135" sldId="1654"/>
            <ac:spMk id="10" creationId="{6F96C576-C6DB-5A61-72AB-44A995B2871C}"/>
          </ac:spMkLst>
        </pc:spChg>
        <pc:spChg chg="del">
          <ac:chgData name="Nicolas Delfosse" userId="d965f3d4-ea58-4afe-85b0-6f02e8cf3c22" providerId="ADAL" clId="{CE63F89A-A73A-417B-9346-9F1030FEE3E3}" dt="2023-07-25T17:38:42.780" v="12278" actId="478"/>
          <ac:spMkLst>
            <pc:docMk/>
            <pc:sldMk cId="472807135" sldId="1654"/>
            <ac:spMk id="31" creationId="{E7AFBD54-D32E-4B83-884E-B2DDDA5BA8F8}"/>
          </ac:spMkLst>
        </pc:spChg>
      </pc:sldChg>
      <pc:sldChg chg="modSp add mod">
        <pc:chgData name="Nicolas Delfosse" userId="d965f3d4-ea58-4afe-85b0-6f02e8cf3c22" providerId="ADAL" clId="{CE63F89A-A73A-417B-9346-9F1030FEE3E3}" dt="2023-07-25T16:27:42.622" v="9864" actId="207"/>
        <pc:sldMkLst>
          <pc:docMk/>
          <pc:sldMk cId="2842001771" sldId="1655"/>
        </pc:sldMkLst>
        <pc:spChg chg="mod">
          <ac:chgData name="Nicolas Delfosse" userId="d965f3d4-ea58-4afe-85b0-6f02e8cf3c22" providerId="ADAL" clId="{CE63F89A-A73A-417B-9346-9F1030FEE3E3}" dt="2023-07-25T16:27:42.622" v="9864" actId="207"/>
          <ac:spMkLst>
            <pc:docMk/>
            <pc:sldMk cId="2842001771" sldId="1655"/>
            <ac:spMk id="2" creationId="{3750A2F9-79F1-4AAC-915D-9AA0A810A1DE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951857883" sldId="1666"/>
        </pc:sldMkLst>
      </pc:sldChg>
      <pc:sldChg chg="delSp add mod modAnim">
        <pc:chgData name="Nicolas Delfosse" userId="d965f3d4-ea58-4afe-85b0-6f02e8cf3c22" providerId="ADAL" clId="{CE63F89A-A73A-417B-9346-9F1030FEE3E3}" dt="2023-07-25T17:41:03.557" v="12290"/>
        <pc:sldMkLst>
          <pc:docMk/>
          <pc:sldMk cId="2187139416" sldId="1678"/>
        </pc:sldMkLst>
        <pc:spChg chg="topLvl">
          <ac:chgData name="Nicolas Delfosse" userId="d965f3d4-ea58-4afe-85b0-6f02e8cf3c22" providerId="ADAL" clId="{CE63F89A-A73A-417B-9346-9F1030FEE3E3}" dt="2023-07-25T17:40:29.607" v="12283" actId="165"/>
          <ac:spMkLst>
            <pc:docMk/>
            <pc:sldMk cId="2187139416" sldId="1678"/>
            <ac:spMk id="5" creationId="{416A821C-DAE8-4238-81C9-B7D7D227E3DE}"/>
          </ac:spMkLst>
        </pc:spChg>
        <pc:spChg chg="topLvl">
          <ac:chgData name="Nicolas Delfosse" userId="d965f3d4-ea58-4afe-85b0-6f02e8cf3c22" providerId="ADAL" clId="{CE63F89A-A73A-417B-9346-9F1030FEE3E3}" dt="2023-07-25T17:40:29.607" v="12283" actId="165"/>
          <ac:spMkLst>
            <pc:docMk/>
            <pc:sldMk cId="2187139416" sldId="1678"/>
            <ac:spMk id="7" creationId="{193E763B-BBDB-487D-956E-6BF401D6F7F2}"/>
          </ac:spMkLst>
        </pc:spChg>
        <pc:grpChg chg="del">
          <ac:chgData name="Nicolas Delfosse" userId="d965f3d4-ea58-4afe-85b0-6f02e8cf3c22" providerId="ADAL" clId="{CE63F89A-A73A-417B-9346-9F1030FEE3E3}" dt="2023-07-25T17:40:29.607" v="12283" actId="165"/>
          <ac:grpSpMkLst>
            <pc:docMk/>
            <pc:sldMk cId="2187139416" sldId="1678"/>
            <ac:grpSpMk id="6" creationId="{98D5D715-D6CF-45FD-B97E-8CD49DA9FC9E}"/>
          </ac:grpSpMkLst>
        </pc:grpChg>
        <pc:grpChg chg="topLvl">
          <ac:chgData name="Nicolas Delfosse" userId="d965f3d4-ea58-4afe-85b0-6f02e8cf3c22" providerId="ADAL" clId="{CE63F89A-A73A-417B-9346-9F1030FEE3E3}" dt="2023-07-25T17:40:29.607" v="12283" actId="165"/>
          <ac:grpSpMkLst>
            <pc:docMk/>
            <pc:sldMk cId="2187139416" sldId="1678"/>
            <ac:grpSpMk id="1016" creationId="{9F2FD071-55F2-494F-9D72-F0803FC6CC2F}"/>
          </ac:grpSpMkLst>
        </pc:grpChg>
        <pc:picChg chg="topLvl">
          <ac:chgData name="Nicolas Delfosse" userId="d965f3d4-ea58-4afe-85b0-6f02e8cf3c22" providerId="ADAL" clId="{CE63F89A-A73A-417B-9346-9F1030FEE3E3}" dt="2023-07-25T17:40:29.607" v="12283" actId="165"/>
          <ac:picMkLst>
            <pc:docMk/>
            <pc:sldMk cId="2187139416" sldId="1678"/>
            <ac:picMk id="4" creationId="{FA1E2173-4B53-422E-9A06-10ED2B027B5D}"/>
          </ac:picMkLst>
        </pc:picChg>
        <pc:cxnChg chg="topLvl">
          <ac:chgData name="Nicolas Delfosse" userId="d965f3d4-ea58-4afe-85b0-6f02e8cf3c22" providerId="ADAL" clId="{CE63F89A-A73A-417B-9346-9F1030FEE3E3}" dt="2023-07-25T17:40:29.607" v="12283" actId="165"/>
          <ac:cxnSpMkLst>
            <pc:docMk/>
            <pc:sldMk cId="2187139416" sldId="1678"/>
            <ac:cxnSpMk id="9" creationId="{9E534F2E-576D-43B8-91D3-1D75EDF0E8B8}"/>
          </ac:cxnSpMkLst>
        </pc:cxnChg>
      </pc:sldChg>
      <pc:sldChg chg="addSp delSp modSp add mod modAnim">
        <pc:chgData name="Nicolas Delfosse" userId="d965f3d4-ea58-4afe-85b0-6f02e8cf3c22" providerId="ADAL" clId="{CE63F89A-A73A-417B-9346-9F1030FEE3E3}" dt="2023-07-27T22:11:07.329" v="13546" actId="1076"/>
        <pc:sldMkLst>
          <pc:docMk/>
          <pc:sldMk cId="3553760194" sldId="1680"/>
        </pc:sldMkLst>
        <pc:spChg chg="mod">
          <ac:chgData name="Nicolas Delfosse" userId="d965f3d4-ea58-4afe-85b0-6f02e8cf3c22" providerId="ADAL" clId="{CE63F89A-A73A-417B-9346-9F1030FEE3E3}" dt="2023-07-27T22:07:06.047" v="13368" actId="404"/>
          <ac:spMkLst>
            <pc:docMk/>
            <pc:sldMk cId="3553760194" sldId="1680"/>
            <ac:spMk id="2" creationId="{0FE1CAA4-229F-4568-A110-58687F58AFEE}"/>
          </ac:spMkLst>
        </pc:spChg>
        <pc:spChg chg="add mod">
          <ac:chgData name="Nicolas Delfosse" userId="d965f3d4-ea58-4afe-85b0-6f02e8cf3c22" providerId="ADAL" clId="{CE63F89A-A73A-417B-9346-9F1030FEE3E3}" dt="2023-07-27T22:11:07.329" v="13546" actId="1076"/>
          <ac:spMkLst>
            <pc:docMk/>
            <pc:sldMk cId="3553760194" sldId="1680"/>
            <ac:spMk id="3" creationId="{1EAFF87C-DAF0-3837-02DD-10E3F5872DE6}"/>
          </ac:spMkLst>
        </pc:spChg>
        <pc:spChg chg="add del mod">
          <ac:chgData name="Nicolas Delfosse" userId="d965f3d4-ea58-4afe-85b0-6f02e8cf3c22" providerId="ADAL" clId="{CE63F89A-A73A-417B-9346-9F1030FEE3E3}" dt="2023-07-27T22:06:43.310" v="13362" actId="478"/>
          <ac:spMkLst>
            <pc:docMk/>
            <pc:sldMk cId="3553760194" sldId="1680"/>
            <ac:spMk id="1941" creationId="{52E81AD8-9B5C-48F0-B5D5-CEA58B2FBD32}"/>
          </ac:spMkLst>
        </pc:spChg>
        <pc:spChg chg="del mod">
          <ac:chgData name="Nicolas Delfosse" userId="d965f3d4-ea58-4afe-85b0-6f02e8cf3c22" providerId="ADAL" clId="{CE63F89A-A73A-417B-9346-9F1030FEE3E3}" dt="2023-07-27T22:06:44.724" v="13363" actId="478"/>
          <ac:spMkLst>
            <pc:docMk/>
            <pc:sldMk cId="3553760194" sldId="1680"/>
            <ac:spMk id="1942" creationId="{235D2EA5-6FEE-478C-A670-002516AA6DCB}"/>
          </ac:spMkLst>
        </pc:spChg>
        <pc:spChg chg="mod">
          <ac:chgData name="Nicolas Delfosse" userId="d965f3d4-ea58-4afe-85b0-6f02e8cf3c22" providerId="ADAL" clId="{CE63F89A-A73A-417B-9346-9F1030FEE3E3}" dt="2023-07-25T16:30:56.660" v="9916" actId="20577"/>
          <ac:spMkLst>
            <pc:docMk/>
            <pc:sldMk cId="3553760194" sldId="1680"/>
            <ac:spMk id="2313" creationId="{5F19E913-5DD5-40A4-AE19-51451FC4333D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083099395" sldId="1685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793202814" sldId="1686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271701776" sldId="1687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644010199" sldId="1692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392519912" sldId="1693"/>
        </pc:sldMkLst>
      </pc:sldChg>
      <pc:sldChg chg="addSp delSp modSp add mod modAnim">
        <pc:chgData name="Nicolas Delfosse" userId="d965f3d4-ea58-4afe-85b0-6f02e8cf3c22" providerId="ADAL" clId="{CE63F89A-A73A-417B-9346-9F1030FEE3E3}" dt="2023-07-25T13:49:14.110" v="5792" actId="1076"/>
        <pc:sldMkLst>
          <pc:docMk/>
          <pc:sldMk cId="307702130" sldId="2142533006"/>
        </pc:sldMkLst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16" creationId="{14213596-691C-48F0-B269-29851A98DCD0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18" creationId="{FF976361-80DA-4164-90DE-94DDB12584D0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19" creationId="{BEC07BE1-1410-46C4-9A63-31A1FA4A369C}"/>
          </ac:spMkLst>
        </pc:spChg>
        <pc:spChg chg="add mod">
          <ac:chgData name="Nicolas Delfosse" userId="d965f3d4-ea58-4afe-85b0-6f02e8cf3c22" providerId="ADAL" clId="{CE63F89A-A73A-417B-9346-9F1030FEE3E3}" dt="2023-07-25T13:42:44.422" v="5646" actId="1076"/>
          <ac:spMkLst>
            <pc:docMk/>
            <pc:sldMk cId="307702130" sldId="2142533006"/>
            <ac:spMk id="23" creationId="{26D8A9ED-3D00-2F88-6CA5-99D1F607197D}"/>
          </ac:spMkLst>
        </pc:spChg>
        <pc:spChg chg="mod">
          <ac:chgData name="Nicolas Delfosse" userId="d965f3d4-ea58-4afe-85b0-6f02e8cf3c22" providerId="ADAL" clId="{CE63F89A-A73A-417B-9346-9F1030FEE3E3}" dt="2023-07-25T13:47:05.963" v="5762" actId="1076"/>
          <ac:spMkLst>
            <pc:docMk/>
            <pc:sldMk cId="307702130" sldId="2142533006"/>
            <ac:spMk id="31" creationId="{11827A3E-A450-4F2A-AFCB-07A3DE4DA380}"/>
          </ac:spMkLst>
        </pc:spChg>
        <pc:spChg chg="mod">
          <ac:chgData name="Nicolas Delfosse" userId="d965f3d4-ea58-4afe-85b0-6f02e8cf3c22" providerId="ADAL" clId="{CE63F89A-A73A-417B-9346-9F1030FEE3E3}" dt="2023-07-25T13:47:16.012" v="5767" actId="1076"/>
          <ac:spMkLst>
            <pc:docMk/>
            <pc:sldMk cId="307702130" sldId="2142533006"/>
            <ac:spMk id="32" creationId="{22D3A76B-9E57-49C1-B887-7C3CB8FECA68}"/>
          </ac:spMkLst>
        </pc:spChg>
        <pc:spChg chg="mod">
          <ac:chgData name="Nicolas Delfosse" userId="d965f3d4-ea58-4afe-85b0-6f02e8cf3c22" providerId="ADAL" clId="{CE63F89A-A73A-417B-9346-9F1030FEE3E3}" dt="2023-07-25T13:49:14.110" v="5792" actId="1076"/>
          <ac:spMkLst>
            <pc:docMk/>
            <pc:sldMk cId="307702130" sldId="2142533006"/>
            <ac:spMk id="34" creationId="{D393CD25-2709-47AF-A0CC-2923B0A60314}"/>
          </ac:spMkLst>
        </pc:spChg>
        <pc:spChg chg="add mod">
          <ac:chgData name="Nicolas Delfosse" userId="d965f3d4-ea58-4afe-85b0-6f02e8cf3c22" providerId="ADAL" clId="{CE63F89A-A73A-417B-9346-9F1030FEE3E3}" dt="2023-07-25T13:43:27.345" v="5693" actId="122"/>
          <ac:spMkLst>
            <pc:docMk/>
            <pc:sldMk cId="307702130" sldId="2142533006"/>
            <ac:spMk id="38" creationId="{FC2EAF0C-3F3C-889F-1F6C-E32909288418}"/>
          </ac:spMkLst>
        </pc:spChg>
        <pc:spChg chg="add del mod">
          <ac:chgData name="Nicolas Delfosse" userId="d965f3d4-ea58-4afe-85b0-6f02e8cf3c22" providerId="ADAL" clId="{CE63F89A-A73A-417B-9346-9F1030FEE3E3}" dt="2023-07-25T13:43:35.842" v="5695"/>
          <ac:spMkLst>
            <pc:docMk/>
            <pc:sldMk cId="307702130" sldId="2142533006"/>
            <ac:spMk id="40" creationId="{CA1DAD45-8877-DBD5-A1F4-6F1A5FA69F55}"/>
          </ac:spMkLst>
        </pc:spChg>
        <pc:spChg chg="add mod">
          <ac:chgData name="Nicolas Delfosse" userId="d965f3d4-ea58-4afe-85b0-6f02e8cf3c22" providerId="ADAL" clId="{CE63F89A-A73A-417B-9346-9F1030FEE3E3}" dt="2023-07-25T13:44:38.778" v="5738" actId="1076"/>
          <ac:spMkLst>
            <pc:docMk/>
            <pc:sldMk cId="307702130" sldId="2142533006"/>
            <ac:spMk id="43" creationId="{A06AE1C5-7C32-5B63-FCA4-6A1D2AE91CDA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54" creationId="{586D0F2D-EAD2-41F7-8DD4-ADF08B6DA1ED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2311" creationId="{954EC4BA-D9B7-4B48-AACA-7800448E26E1}"/>
          </ac:spMkLst>
        </pc:spChg>
        <pc:grpChg chg="mod">
          <ac:chgData name="Nicolas Delfosse" userId="d965f3d4-ea58-4afe-85b0-6f02e8cf3c22" providerId="ADAL" clId="{CE63F89A-A73A-417B-9346-9F1030FEE3E3}" dt="2023-07-25T13:40:12.089" v="5567" actId="1076"/>
          <ac:grpSpMkLst>
            <pc:docMk/>
            <pc:sldMk cId="307702130" sldId="2142533006"/>
            <ac:grpSpMk id="53" creationId="{FB9EA0F1-AC69-4780-A120-1A0A3A213A34}"/>
          </ac:grpSpMkLst>
        </pc:grpChg>
        <pc:grpChg chg="add">
          <ac:chgData name="Nicolas Delfosse" userId="d965f3d4-ea58-4afe-85b0-6f02e8cf3c22" providerId="ADAL" clId="{CE63F89A-A73A-417B-9346-9F1030FEE3E3}" dt="2023-07-25T13:44:58.074" v="5741" actId="164"/>
          <ac:grpSpMkLst>
            <pc:docMk/>
            <pc:sldMk cId="307702130" sldId="2142533006"/>
            <ac:grpSpMk id="2306" creationId="{B56DD299-9A37-8C1E-A4FE-59E0B8CFE2DD}"/>
          </ac:grpSpMkLst>
        </pc:grpChg>
        <pc:cxnChg chg="add mod">
          <ac:chgData name="Nicolas Delfosse" userId="d965f3d4-ea58-4afe-85b0-6f02e8cf3c22" providerId="ADAL" clId="{CE63F89A-A73A-417B-9346-9F1030FEE3E3}" dt="2023-07-25T13:42:46.658" v="5647" actId="13822"/>
          <ac:cxnSpMkLst>
            <pc:docMk/>
            <pc:sldMk cId="307702130" sldId="2142533006"/>
            <ac:cxnSpMk id="35" creationId="{9D8F5B04-D944-73AE-25D3-B1D398A24FA8}"/>
          </ac:cxnSpMkLst>
        </pc:cxnChg>
        <pc:cxnChg chg="add mod">
          <ac:chgData name="Nicolas Delfosse" userId="d965f3d4-ea58-4afe-85b0-6f02e8cf3c22" providerId="ADAL" clId="{CE63F89A-A73A-417B-9346-9F1030FEE3E3}" dt="2023-07-25T13:43:18.452" v="5680" actId="20577"/>
          <ac:cxnSpMkLst>
            <pc:docMk/>
            <pc:sldMk cId="307702130" sldId="2142533006"/>
            <ac:cxnSpMk id="39" creationId="{94839B04-7612-879C-A500-DFD434706CAB}"/>
          </ac:cxnSpMkLst>
        </pc:cxnChg>
        <pc:cxnChg chg="add del mod">
          <ac:chgData name="Nicolas Delfosse" userId="d965f3d4-ea58-4afe-85b0-6f02e8cf3c22" providerId="ADAL" clId="{CE63F89A-A73A-417B-9346-9F1030FEE3E3}" dt="2023-07-25T13:43:35.842" v="5695"/>
          <ac:cxnSpMkLst>
            <pc:docMk/>
            <pc:sldMk cId="307702130" sldId="2142533006"/>
            <ac:cxnSpMk id="42" creationId="{14325B76-154E-2C81-CE6B-8B80A0870CC7}"/>
          </ac:cxnSpMkLst>
        </pc:cxnChg>
        <pc:cxnChg chg="add mod">
          <ac:chgData name="Nicolas Delfosse" userId="d965f3d4-ea58-4afe-85b0-6f02e8cf3c22" providerId="ADAL" clId="{CE63F89A-A73A-417B-9346-9F1030FEE3E3}" dt="2023-07-25T13:44:44.883" v="5740" actId="14100"/>
          <ac:cxnSpMkLst>
            <pc:docMk/>
            <pc:sldMk cId="307702130" sldId="2142533006"/>
            <ac:cxnSpMk id="44" creationId="{DB2A9D59-BFBE-A617-D7CD-9DDC13A7E0B2}"/>
          </ac:cxnSpMkLst>
        </pc:cxnChg>
      </pc:sldChg>
      <pc:sldChg chg="addSp delSp modSp add mod modAnim">
        <pc:chgData name="Nicolas Delfosse" userId="d965f3d4-ea58-4afe-85b0-6f02e8cf3c22" providerId="ADAL" clId="{CE63F89A-A73A-417B-9346-9F1030FEE3E3}" dt="2023-07-26T17:26:32.105" v="12385" actId="20577"/>
        <pc:sldMkLst>
          <pc:docMk/>
          <pc:sldMk cId="4208526843" sldId="2142533007"/>
        </pc:sldMkLst>
        <pc:spChg chg="mod">
          <ac:chgData name="Nicolas Delfosse" userId="d965f3d4-ea58-4afe-85b0-6f02e8cf3c22" providerId="ADAL" clId="{CE63F89A-A73A-417B-9346-9F1030FEE3E3}" dt="2023-07-25T14:10:41.155" v="6705" actId="20577"/>
          <ac:spMkLst>
            <pc:docMk/>
            <pc:sldMk cId="4208526843" sldId="2142533007"/>
            <ac:spMk id="2" creationId="{612C5B91-1285-4C96-B59D-D45BBF2D0E65}"/>
          </ac:spMkLst>
        </pc:spChg>
        <pc:spChg chg="add mod">
          <ac:chgData name="Nicolas Delfosse" userId="d965f3d4-ea58-4afe-85b0-6f02e8cf3c22" providerId="ADAL" clId="{CE63F89A-A73A-417B-9346-9F1030FEE3E3}" dt="2023-07-26T17:26:32.105" v="12385" actId="20577"/>
          <ac:spMkLst>
            <pc:docMk/>
            <pc:sldMk cId="4208526843" sldId="2142533007"/>
            <ac:spMk id="3" creationId="{CC60F62C-9DCC-CEFE-1A00-459BD96A0530}"/>
          </ac:spMkLst>
        </pc:spChg>
        <pc:spChg chg="add mod">
          <ac:chgData name="Nicolas Delfosse" userId="d965f3d4-ea58-4afe-85b0-6f02e8cf3c22" providerId="ADAL" clId="{CE63F89A-A73A-417B-9346-9F1030FEE3E3}" dt="2023-07-25T14:49:19.844" v="7882" actId="1076"/>
          <ac:spMkLst>
            <pc:docMk/>
            <pc:sldMk cId="4208526843" sldId="2142533007"/>
            <ac:spMk id="57" creationId="{9B8DAE8F-2FBA-ACE8-225D-596EE8314BEF}"/>
          </ac:spMkLst>
        </pc:spChg>
        <pc:spChg chg="del">
          <ac:chgData name="Nicolas Delfosse" userId="d965f3d4-ea58-4afe-85b0-6f02e8cf3c22" providerId="ADAL" clId="{CE63F89A-A73A-417B-9346-9F1030FEE3E3}" dt="2023-07-25T14:47:33.359" v="7712" actId="478"/>
          <ac:spMkLst>
            <pc:docMk/>
            <pc:sldMk cId="4208526843" sldId="2142533007"/>
            <ac:spMk id="790" creationId="{13012404-D5A4-437A-BB53-28B27A9D9114}"/>
          </ac:spMkLst>
        </pc:spChg>
        <pc:cxnChg chg="add del">
          <ac:chgData name="Nicolas Delfosse" userId="d965f3d4-ea58-4afe-85b0-6f02e8cf3c22" providerId="ADAL" clId="{CE63F89A-A73A-417B-9346-9F1030FEE3E3}" dt="2023-07-25T14:47:40.738" v="7714" actId="478"/>
          <ac:cxnSpMkLst>
            <pc:docMk/>
            <pc:sldMk cId="4208526843" sldId="2142533007"/>
            <ac:cxnSpMk id="56" creationId="{EB4DBEAC-04B5-E0BC-ED88-AC331B5E956E}"/>
          </ac:cxnSpMkLst>
        </pc:cxnChg>
      </pc:sldChg>
      <pc:sldChg chg="addSp delSp modSp add mod modAnim">
        <pc:chgData name="Nicolas Delfosse" userId="d965f3d4-ea58-4afe-85b0-6f02e8cf3c22" providerId="ADAL" clId="{CE63F89A-A73A-417B-9346-9F1030FEE3E3}" dt="2023-07-25T17:37:56.900" v="12277" actId="20577"/>
        <pc:sldMkLst>
          <pc:docMk/>
          <pc:sldMk cId="819282860" sldId="2142533020"/>
        </pc:sldMkLst>
        <pc:spChg chg="mod">
          <ac:chgData name="Nicolas Delfosse" userId="d965f3d4-ea58-4afe-85b0-6f02e8cf3c22" providerId="ADAL" clId="{CE63F89A-A73A-417B-9346-9F1030FEE3E3}" dt="2023-07-25T14:46:24.500" v="7711" actId="20577"/>
          <ac:spMkLst>
            <pc:docMk/>
            <pc:sldMk cId="819282860" sldId="2142533020"/>
            <ac:spMk id="2" creationId="{B47EB64E-2CED-50E5-9396-15F280E67293}"/>
          </ac:spMkLst>
        </pc:spChg>
        <pc:spChg chg="mod">
          <ac:chgData name="Nicolas Delfosse" userId="d965f3d4-ea58-4afe-85b0-6f02e8cf3c22" providerId="ADAL" clId="{CE63F89A-A73A-417B-9346-9F1030FEE3E3}" dt="2023-07-25T17:37:56.900" v="12277" actId="20577"/>
          <ac:spMkLst>
            <pc:docMk/>
            <pc:sldMk cId="819282860" sldId="2142533020"/>
            <ac:spMk id="3" creationId="{35F115DB-73F6-EA69-65F9-ADC5A5FBEC6A}"/>
          </ac:spMkLst>
        </pc:spChg>
        <pc:spChg chg="add mod">
          <ac:chgData name="Nicolas Delfosse" userId="d965f3d4-ea58-4afe-85b0-6f02e8cf3c22" providerId="ADAL" clId="{CE63F89A-A73A-417B-9346-9F1030FEE3E3}" dt="2023-07-25T16:49:55.494" v="10735" actId="1076"/>
          <ac:spMkLst>
            <pc:docMk/>
            <pc:sldMk cId="819282860" sldId="2142533020"/>
            <ac:spMk id="8" creationId="{C35C845C-3FB3-49DE-2F5E-1CD81F3BAF16}"/>
          </ac:spMkLst>
        </pc:spChg>
        <pc:spChg chg="del mod">
          <ac:chgData name="Nicolas Delfosse" userId="d965f3d4-ea58-4afe-85b0-6f02e8cf3c22" providerId="ADAL" clId="{CE63F89A-A73A-417B-9346-9F1030FEE3E3}" dt="2023-07-25T14:31:44.943" v="7118" actId="478"/>
          <ac:spMkLst>
            <pc:docMk/>
            <pc:sldMk cId="819282860" sldId="2142533020"/>
            <ac:spMk id="342" creationId="{33D6720E-F6D6-FEBC-F849-10FB801EDE3A}"/>
          </ac:spMkLst>
        </pc:spChg>
        <pc:grpChg chg="mod">
          <ac:chgData name="Nicolas Delfosse" userId="d965f3d4-ea58-4afe-85b0-6f02e8cf3c22" providerId="ADAL" clId="{CE63F89A-A73A-417B-9346-9F1030FEE3E3}" dt="2023-07-25T14:45:01.526" v="7671" actId="1076"/>
          <ac:grpSpMkLst>
            <pc:docMk/>
            <pc:sldMk cId="819282860" sldId="2142533020"/>
            <ac:grpSpMk id="4" creationId="{1E809D41-7C33-0E2E-3FBF-2F999EC4948A}"/>
          </ac:grpSpMkLst>
        </pc:grpChg>
        <pc:grpChg chg="del">
          <ac:chgData name="Nicolas Delfosse" userId="d965f3d4-ea58-4afe-85b0-6f02e8cf3c22" providerId="ADAL" clId="{CE63F89A-A73A-417B-9346-9F1030FEE3E3}" dt="2023-07-25T14:31:48.511" v="7119" actId="478"/>
          <ac:grpSpMkLst>
            <pc:docMk/>
            <pc:sldMk cId="819282860" sldId="2142533020"/>
            <ac:grpSpMk id="7" creationId="{D78C01E1-EC77-FCC0-059D-3F7555B457E4}"/>
          </ac:grpSpMkLst>
        </pc:grpChg>
      </pc:sldChg>
      <pc:sldChg chg="add del">
        <pc:chgData name="Nicolas Delfosse" userId="d965f3d4-ea58-4afe-85b0-6f02e8cf3c22" providerId="ADAL" clId="{CE63F89A-A73A-417B-9346-9F1030FEE3E3}" dt="2023-07-25T16:22:52.907" v="9702" actId="47"/>
        <pc:sldMkLst>
          <pc:docMk/>
          <pc:sldMk cId="2354203497" sldId="2147479217"/>
        </pc:sldMkLst>
      </pc:sldChg>
      <pc:sldChg chg="modSp add del mod">
        <pc:chgData name="Nicolas Delfosse" userId="d965f3d4-ea58-4afe-85b0-6f02e8cf3c22" providerId="ADAL" clId="{CE63F89A-A73A-417B-9346-9F1030FEE3E3}" dt="2023-07-25T16:11:31.533" v="9380" actId="47"/>
        <pc:sldMkLst>
          <pc:docMk/>
          <pc:sldMk cId="3764617577" sldId="2147479218"/>
        </pc:sldMkLst>
        <pc:spChg chg="mod">
          <ac:chgData name="Nicolas Delfosse" userId="d965f3d4-ea58-4afe-85b0-6f02e8cf3c22" providerId="ADAL" clId="{CE63F89A-A73A-417B-9346-9F1030FEE3E3}" dt="2023-07-25T15:11:30.058" v="8232" actId="27636"/>
          <ac:spMkLst>
            <pc:docMk/>
            <pc:sldMk cId="3764617577" sldId="2147479218"/>
            <ac:spMk id="8" creationId="{873B6B8C-FDD3-4CFB-81F4-D989DE42368E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196003051" sldId="2147479218"/>
        </pc:sldMkLst>
      </pc:sldChg>
      <pc:sldChg chg="modSp add del mod">
        <pc:chgData name="Nicolas Delfosse" userId="d965f3d4-ea58-4afe-85b0-6f02e8cf3c22" providerId="ADAL" clId="{CE63F89A-A73A-417B-9346-9F1030FEE3E3}" dt="2023-07-25T15:56:02.302" v="8869" actId="47"/>
        <pc:sldMkLst>
          <pc:docMk/>
          <pc:sldMk cId="289304783" sldId="2147479219"/>
        </pc:sldMkLst>
        <pc:spChg chg="mod">
          <ac:chgData name="Nicolas Delfosse" userId="d965f3d4-ea58-4afe-85b0-6f02e8cf3c22" providerId="ADAL" clId="{CE63F89A-A73A-417B-9346-9F1030FEE3E3}" dt="2023-07-25T15:11:30.150" v="8233" actId="27636"/>
          <ac:spMkLst>
            <pc:docMk/>
            <pc:sldMk cId="289304783" sldId="2147479219"/>
            <ac:spMk id="8" creationId="{873B6B8C-FDD3-4CFB-81F4-D989DE42368E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653993662" sldId="2147479219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58747759" sldId="2147479220"/>
        </pc:sldMkLst>
      </pc:sldChg>
      <pc:sldChg chg="modSp add del mod">
        <pc:chgData name="Nicolas Delfosse" userId="d965f3d4-ea58-4afe-85b0-6f02e8cf3c22" providerId="ADAL" clId="{CE63F89A-A73A-417B-9346-9F1030FEE3E3}" dt="2023-07-25T15:56:04.105" v="8870" actId="47"/>
        <pc:sldMkLst>
          <pc:docMk/>
          <pc:sldMk cId="2231461075" sldId="2147479220"/>
        </pc:sldMkLst>
        <pc:spChg chg="mod">
          <ac:chgData name="Nicolas Delfosse" userId="d965f3d4-ea58-4afe-85b0-6f02e8cf3c22" providerId="ADAL" clId="{CE63F89A-A73A-417B-9346-9F1030FEE3E3}" dt="2023-07-25T15:11:30.166" v="8234" actId="27636"/>
          <ac:spMkLst>
            <pc:docMk/>
            <pc:sldMk cId="2231461075" sldId="2147479220"/>
            <ac:spMk id="8" creationId="{873B6B8C-FDD3-4CFB-81F4-D989DE42368E}"/>
          </ac:spMkLst>
        </pc:spChg>
      </pc:sldChg>
      <pc:sldChg chg="modSp add del mod">
        <pc:chgData name="Nicolas Delfosse" userId="d965f3d4-ea58-4afe-85b0-6f02e8cf3c22" providerId="ADAL" clId="{CE63F89A-A73A-417B-9346-9F1030FEE3E3}" dt="2023-07-25T16:11:34.098" v="9381" actId="47"/>
        <pc:sldMkLst>
          <pc:docMk/>
          <pc:sldMk cId="3287474244" sldId="2147479221"/>
        </pc:sldMkLst>
        <pc:spChg chg="mod">
          <ac:chgData name="Nicolas Delfosse" userId="d965f3d4-ea58-4afe-85b0-6f02e8cf3c22" providerId="ADAL" clId="{CE63F89A-A73A-417B-9346-9F1030FEE3E3}" dt="2023-07-25T15:11:30.181" v="8235" actId="27636"/>
          <ac:spMkLst>
            <pc:docMk/>
            <pc:sldMk cId="3287474244" sldId="2147479221"/>
            <ac:spMk id="8" creationId="{873B6B8C-FDD3-4CFB-81F4-D989DE42368E}"/>
          </ac:spMkLst>
        </pc:spChg>
      </pc:sldChg>
      <pc:sldChg chg="modSp add del mod">
        <pc:chgData name="Nicolas Delfosse" userId="d965f3d4-ea58-4afe-85b0-6f02e8cf3c22" providerId="ADAL" clId="{CE63F89A-A73A-417B-9346-9F1030FEE3E3}" dt="2023-07-25T16:15:57.342" v="9563" actId="47"/>
        <pc:sldMkLst>
          <pc:docMk/>
          <pc:sldMk cId="1779003885" sldId="2147479222"/>
        </pc:sldMkLst>
        <pc:spChg chg="mod">
          <ac:chgData name="Nicolas Delfosse" userId="d965f3d4-ea58-4afe-85b0-6f02e8cf3c22" providerId="ADAL" clId="{CE63F89A-A73A-417B-9346-9F1030FEE3E3}" dt="2023-07-25T15:11:30.181" v="8236" actId="27636"/>
          <ac:spMkLst>
            <pc:docMk/>
            <pc:sldMk cId="1779003885" sldId="2147479222"/>
            <ac:spMk id="8" creationId="{873B6B8C-FDD3-4CFB-81F4-D989DE42368E}"/>
          </ac:spMkLst>
        </pc:spChg>
      </pc:sldChg>
      <pc:sldChg chg="add del">
        <pc:chgData name="Nicolas Delfosse" userId="d965f3d4-ea58-4afe-85b0-6f02e8cf3c22" providerId="ADAL" clId="{CE63F89A-A73A-417B-9346-9F1030FEE3E3}" dt="2023-07-25T16:26:02.699" v="9807" actId="47"/>
        <pc:sldMkLst>
          <pc:docMk/>
          <pc:sldMk cId="3170853334" sldId="2147479223"/>
        </pc:sldMkLst>
      </pc:sldChg>
      <pc:sldChg chg="delSp modSp add del mod">
        <pc:chgData name="Nicolas Delfosse" userId="d965f3d4-ea58-4afe-85b0-6f02e8cf3c22" providerId="ADAL" clId="{CE63F89A-A73A-417B-9346-9F1030FEE3E3}" dt="2023-07-25T16:23:07.067" v="9706" actId="47"/>
        <pc:sldMkLst>
          <pc:docMk/>
          <pc:sldMk cId="261904560" sldId="2147479224"/>
        </pc:sldMkLst>
        <pc:spChg chg="del">
          <ac:chgData name="Nicolas Delfosse" userId="d965f3d4-ea58-4afe-85b0-6f02e8cf3c22" providerId="ADAL" clId="{CE63F89A-A73A-417B-9346-9F1030FEE3E3}" dt="2023-07-25T16:16:17.807" v="9564" actId="478"/>
          <ac:spMkLst>
            <pc:docMk/>
            <pc:sldMk cId="261904560" sldId="2147479224"/>
            <ac:spMk id="7" creationId="{40D71672-8112-871C-022B-6BA7B3134CE6}"/>
          </ac:spMkLst>
        </pc:spChg>
        <pc:spChg chg="mod">
          <ac:chgData name="Nicolas Delfosse" userId="d965f3d4-ea58-4afe-85b0-6f02e8cf3c22" providerId="ADAL" clId="{CE63F89A-A73A-417B-9346-9F1030FEE3E3}" dt="2023-07-25T15:11:30.197" v="8237" actId="27636"/>
          <ac:spMkLst>
            <pc:docMk/>
            <pc:sldMk cId="261904560" sldId="2147479224"/>
            <ac:spMk id="2313" creationId="{5F19E913-5DD5-40A4-AE19-51451FC4333D}"/>
          </ac:spMkLst>
        </pc:spChg>
        <pc:grpChg chg="mod">
          <ac:chgData name="Nicolas Delfosse" userId="d965f3d4-ea58-4afe-85b0-6f02e8cf3c22" providerId="ADAL" clId="{CE63F89A-A73A-417B-9346-9F1030FEE3E3}" dt="2023-07-25T16:18:07.046" v="9637" actId="1076"/>
          <ac:grpSpMkLst>
            <pc:docMk/>
            <pc:sldMk cId="261904560" sldId="2147479224"/>
            <ac:grpSpMk id="23" creationId="{5B898A99-FFEA-E448-2BD7-6535313E9A12}"/>
          </ac:grpSpMkLst>
        </pc:grpChg>
        <pc:picChg chg="mod">
          <ac:chgData name="Nicolas Delfosse" userId="d965f3d4-ea58-4afe-85b0-6f02e8cf3c22" providerId="ADAL" clId="{CE63F89A-A73A-417B-9346-9F1030FEE3E3}" dt="2023-07-25T16:18:07.046" v="9637" actId="1076"/>
          <ac:picMkLst>
            <pc:docMk/>
            <pc:sldMk cId="261904560" sldId="2147479224"/>
            <ac:picMk id="3" creationId="{33EC1E9C-5B32-4C00-AF62-4F7E8CB99F44}"/>
          </ac:picMkLst>
        </pc:picChg>
      </pc:sldChg>
      <pc:sldChg chg="addSp delSp modSp add mod ord">
        <pc:chgData name="Nicolas Delfosse" userId="d965f3d4-ea58-4afe-85b0-6f02e8cf3c22" providerId="ADAL" clId="{CE63F89A-A73A-417B-9346-9F1030FEE3E3}" dt="2023-07-25T16:24:05.894" v="9773" actId="20577"/>
        <pc:sldMkLst>
          <pc:docMk/>
          <pc:sldMk cId="3059645895" sldId="2147479225"/>
        </pc:sldMkLst>
        <pc:spChg chg="del mod">
          <ac:chgData name="Nicolas Delfosse" userId="d965f3d4-ea58-4afe-85b0-6f02e8cf3c22" providerId="ADAL" clId="{CE63F89A-A73A-417B-9346-9F1030FEE3E3}" dt="2023-07-25T16:23:19.318" v="9707" actId="478"/>
          <ac:spMkLst>
            <pc:docMk/>
            <pc:sldMk cId="3059645895" sldId="2147479225"/>
            <ac:spMk id="2" creationId="{A0B6811D-F482-4A79-ABCA-4D10E6E24C52}"/>
          </ac:spMkLst>
        </pc:spChg>
        <pc:spChg chg="del">
          <ac:chgData name="Nicolas Delfosse" userId="d965f3d4-ea58-4afe-85b0-6f02e8cf3c22" providerId="ADAL" clId="{CE63F89A-A73A-417B-9346-9F1030FEE3E3}" dt="2023-07-25T16:23:29.652" v="9712" actId="478"/>
          <ac:spMkLst>
            <pc:docMk/>
            <pc:sldMk cId="3059645895" sldId="2147479225"/>
            <ac:spMk id="3" creationId="{173807CA-A7B9-A7EE-E208-8385000DBD0B}"/>
          </ac:spMkLst>
        </pc:spChg>
        <pc:spChg chg="del">
          <ac:chgData name="Nicolas Delfosse" userId="d965f3d4-ea58-4afe-85b0-6f02e8cf3c22" providerId="ADAL" clId="{CE63F89A-A73A-417B-9346-9F1030FEE3E3}" dt="2023-07-25T16:23:31.980" v="9713" actId="478"/>
          <ac:spMkLst>
            <pc:docMk/>
            <pc:sldMk cId="3059645895" sldId="2147479225"/>
            <ac:spMk id="4" creationId="{6C31DB8F-3543-CD47-9A86-106DF3A56577}"/>
          </ac:spMkLst>
        </pc:spChg>
        <pc:spChg chg="del">
          <ac:chgData name="Nicolas Delfosse" userId="d965f3d4-ea58-4afe-85b0-6f02e8cf3c22" providerId="ADAL" clId="{CE63F89A-A73A-417B-9346-9F1030FEE3E3}" dt="2023-07-25T16:23:25.276" v="9710" actId="478"/>
          <ac:spMkLst>
            <pc:docMk/>
            <pc:sldMk cId="3059645895" sldId="2147479225"/>
            <ac:spMk id="30" creationId="{6801BF69-C1F3-34BA-225C-AA43D49EC4C1}"/>
          </ac:spMkLst>
        </pc:spChg>
        <pc:spChg chg="add del mod">
          <ac:chgData name="Nicolas Delfosse" userId="d965f3d4-ea58-4afe-85b0-6f02e8cf3c22" providerId="ADAL" clId="{CE63F89A-A73A-417B-9346-9F1030FEE3E3}" dt="2023-07-25T16:23:23.226" v="9709" actId="478"/>
          <ac:spMkLst>
            <pc:docMk/>
            <pc:sldMk cId="3059645895" sldId="2147479225"/>
            <ac:spMk id="33" creationId="{4AED3E03-E097-26DE-7031-68CFC2918AF6}"/>
          </ac:spMkLst>
        </pc:spChg>
        <pc:spChg chg="add del mod">
          <ac:chgData name="Nicolas Delfosse" userId="d965f3d4-ea58-4afe-85b0-6f02e8cf3c22" providerId="ADAL" clId="{CE63F89A-A73A-417B-9346-9F1030FEE3E3}" dt="2023-07-25T16:23:27.452" v="9711" actId="478"/>
          <ac:spMkLst>
            <pc:docMk/>
            <pc:sldMk cId="3059645895" sldId="2147479225"/>
            <ac:spMk id="35" creationId="{0A16C056-C0D1-497D-F66B-FE598F004886}"/>
          </ac:spMkLst>
        </pc:spChg>
        <pc:spChg chg="add mod">
          <ac:chgData name="Nicolas Delfosse" userId="d965f3d4-ea58-4afe-85b0-6f02e8cf3c22" providerId="ADAL" clId="{CE63F89A-A73A-417B-9346-9F1030FEE3E3}" dt="2023-07-25T16:24:05.894" v="9773" actId="20577"/>
          <ac:spMkLst>
            <pc:docMk/>
            <pc:sldMk cId="3059645895" sldId="2147479225"/>
            <ac:spMk id="36" creationId="{85AA0000-DC97-4247-09D1-432DE85C8912}"/>
          </ac:spMkLst>
        </pc:spChg>
      </pc:sldChg>
      <pc:sldChg chg="delSp modSp add mod ord modAnim">
        <pc:chgData name="Nicolas Delfosse" userId="d965f3d4-ea58-4afe-85b0-6f02e8cf3c22" providerId="ADAL" clId="{CE63F89A-A73A-417B-9346-9F1030FEE3E3}" dt="2023-07-25T16:34:12.228" v="10122" actId="20577"/>
        <pc:sldMkLst>
          <pc:docMk/>
          <pc:sldMk cId="606014990" sldId="2147479226"/>
        </pc:sldMkLst>
        <pc:spChg chg="del">
          <ac:chgData name="Nicolas Delfosse" userId="d965f3d4-ea58-4afe-85b0-6f02e8cf3c22" providerId="ADAL" clId="{CE63F89A-A73A-417B-9346-9F1030FEE3E3}" dt="2023-07-25T16:24:14.601" v="9774" actId="478"/>
          <ac:spMkLst>
            <pc:docMk/>
            <pc:sldMk cId="606014990" sldId="2147479226"/>
            <ac:spMk id="4" creationId="{56C233AD-5AC7-3BFC-5343-B83B1BA7A31A}"/>
          </ac:spMkLst>
        </pc:spChg>
        <pc:spChg chg="del">
          <ac:chgData name="Nicolas Delfosse" userId="d965f3d4-ea58-4afe-85b0-6f02e8cf3c22" providerId="ADAL" clId="{CE63F89A-A73A-417B-9346-9F1030FEE3E3}" dt="2023-07-25T16:24:16.549" v="9775" actId="478"/>
          <ac:spMkLst>
            <pc:docMk/>
            <pc:sldMk cId="606014990" sldId="2147479226"/>
            <ac:spMk id="5" creationId="{9C4A563D-A2F3-8404-1D08-455D7BFB4030}"/>
          </ac:spMkLst>
        </pc:spChg>
        <pc:spChg chg="mod">
          <ac:chgData name="Nicolas Delfosse" userId="d965f3d4-ea58-4afe-85b0-6f02e8cf3c22" providerId="ADAL" clId="{CE63F89A-A73A-417B-9346-9F1030FEE3E3}" dt="2023-07-25T16:34:12.228" v="10122" actId="20577"/>
          <ac:spMkLst>
            <pc:docMk/>
            <pc:sldMk cId="606014990" sldId="2147479226"/>
            <ac:spMk id="7" creationId="{5E2F2FCF-DEA6-22E3-331C-DF121508CC8A}"/>
          </ac:spMkLst>
        </pc:spChg>
        <pc:spChg chg="mod">
          <ac:chgData name="Nicolas Delfosse" userId="d965f3d4-ea58-4afe-85b0-6f02e8cf3c22" providerId="ADAL" clId="{CE63F89A-A73A-417B-9346-9F1030FEE3E3}" dt="2023-07-25T15:11:30.213" v="8239" actId="27636"/>
          <ac:spMkLst>
            <pc:docMk/>
            <pc:sldMk cId="606014990" sldId="2147479226"/>
            <ac:spMk id="8" creationId="{873B6B8C-FDD3-4CFB-81F4-D989DE42368E}"/>
          </ac:spMkLst>
        </pc:spChg>
        <pc:picChg chg="mod">
          <ac:chgData name="Nicolas Delfosse" userId="d965f3d4-ea58-4afe-85b0-6f02e8cf3c22" providerId="ADAL" clId="{CE63F89A-A73A-417B-9346-9F1030FEE3E3}" dt="2023-07-25T16:25:26.032" v="9797" actId="1076"/>
          <ac:picMkLst>
            <pc:docMk/>
            <pc:sldMk cId="606014990" sldId="2147479226"/>
            <ac:picMk id="3" creationId="{5F625030-699D-4338-8752-7B1EE1C3AAB1}"/>
          </ac:picMkLst>
        </pc:picChg>
      </pc:sldChg>
      <pc:sldChg chg="addSp delSp modSp add mod ord">
        <pc:chgData name="Nicolas Delfosse" userId="d965f3d4-ea58-4afe-85b0-6f02e8cf3c22" providerId="ADAL" clId="{CE63F89A-A73A-417B-9346-9F1030FEE3E3}" dt="2023-07-25T18:07:25.076" v="12314" actId="1076"/>
        <pc:sldMkLst>
          <pc:docMk/>
          <pc:sldMk cId="4233508884" sldId="2147479227"/>
        </pc:sldMkLst>
        <pc:spChg chg="del">
          <ac:chgData name="Nicolas Delfosse" userId="d965f3d4-ea58-4afe-85b0-6f02e8cf3c22" providerId="ADAL" clId="{CE63F89A-A73A-417B-9346-9F1030FEE3E3}" dt="2023-07-25T16:25:41.886" v="9803" actId="478"/>
          <ac:spMkLst>
            <pc:docMk/>
            <pc:sldMk cId="4233508884" sldId="2147479227"/>
            <ac:spMk id="5" creationId="{5A771A78-83F7-E329-6DA4-5E9EB9D5C60F}"/>
          </ac:spMkLst>
        </pc:spChg>
        <pc:spChg chg="mod">
          <ac:chgData name="Nicolas Delfosse" userId="d965f3d4-ea58-4afe-85b0-6f02e8cf3c22" providerId="ADAL" clId="{CE63F89A-A73A-417B-9346-9F1030FEE3E3}" dt="2023-07-25T16:25:55.043" v="9806" actId="207"/>
          <ac:spMkLst>
            <pc:docMk/>
            <pc:sldMk cId="4233508884" sldId="2147479227"/>
            <ac:spMk id="6" creationId="{B84A28CD-C1F9-4E57-998F-C1BDA5B085EF}"/>
          </ac:spMkLst>
        </pc:spChg>
        <pc:spChg chg="del">
          <ac:chgData name="Nicolas Delfosse" userId="d965f3d4-ea58-4afe-85b0-6f02e8cf3c22" providerId="ADAL" clId="{CE63F89A-A73A-417B-9346-9F1030FEE3E3}" dt="2023-07-25T16:25:44.009" v="9804" actId="478"/>
          <ac:spMkLst>
            <pc:docMk/>
            <pc:sldMk cId="4233508884" sldId="2147479227"/>
            <ac:spMk id="7" creationId="{540D8C63-93F3-BF39-0121-849DAA82337C}"/>
          </ac:spMkLst>
        </pc:spChg>
        <pc:spChg chg="add del mod">
          <ac:chgData name="Nicolas Delfosse" userId="d965f3d4-ea58-4afe-85b0-6f02e8cf3c22" providerId="ADAL" clId="{CE63F89A-A73A-417B-9346-9F1030FEE3E3}" dt="2023-07-25T18:07:23.531" v="12313" actId="478"/>
          <ac:spMkLst>
            <pc:docMk/>
            <pc:sldMk cId="4233508884" sldId="2147479227"/>
            <ac:spMk id="7" creationId="{BA0DC7F7-323C-0637-7305-D13D6A815022}"/>
          </ac:spMkLst>
        </pc:spChg>
        <pc:spChg chg="del">
          <ac:chgData name="Nicolas Delfosse" userId="d965f3d4-ea58-4afe-85b0-6f02e8cf3c22" providerId="ADAL" clId="{CE63F89A-A73A-417B-9346-9F1030FEE3E3}" dt="2023-07-25T18:07:21.322" v="12312" actId="478"/>
          <ac:spMkLst>
            <pc:docMk/>
            <pc:sldMk cId="4233508884" sldId="2147479227"/>
            <ac:spMk id="9" creationId="{73BA4635-44E8-EB41-A186-273F12804695}"/>
          </ac:spMkLst>
        </pc:spChg>
        <pc:spChg chg="mod">
          <ac:chgData name="Nicolas Delfosse" userId="d965f3d4-ea58-4afe-85b0-6f02e8cf3c22" providerId="ADAL" clId="{CE63F89A-A73A-417B-9346-9F1030FEE3E3}" dt="2023-07-25T15:11:30.228" v="8240" actId="27636"/>
          <ac:spMkLst>
            <pc:docMk/>
            <pc:sldMk cId="4233508884" sldId="2147479227"/>
            <ac:spMk id="2313" creationId="{5F19E913-5DD5-40A4-AE19-51451FC4333D}"/>
          </ac:spMkLst>
        </pc:spChg>
        <pc:picChg chg="mod">
          <ac:chgData name="Nicolas Delfosse" userId="d965f3d4-ea58-4afe-85b0-6f02e8cf3c22" providerId="ADAL" clId="{CE63F89A-A73A-417B-9346-9F1030FEE3E3}" dt="2023-07-25T18:07:25.076" v="12314" actId="1076"/>
          <ac:picMkLst>
            <pc:docMk/>
            <pc:sldMk cId="4233508884" sldId="2147479227"/>
            <ac:picMk id="2" creationId="{4C4547F0-AB17-46AA-8A2B-A1A750D92AFA}"/>
          </ac:picMkLst>
        </pc:picChg>
      </pc:sldChg>
      <pc:sldChg chg="addSp delSp modSp add del mod">
        <pc:chgData name="Nicolas Delfosse" userId="d965f3d4-ea58-4afe-85b0-6f02e8cf3c22" providerId="ADAL" clId="{CE63F89A-A73A-417B-9346-9F1030FEE3E3}" dt="2023-07-25T15:00:13.299" v="8149" actId="47"/>
        <pc:sldMkLst>
          <pc:docMk/>
          <pc:sldMk cId="4091978162" sldId="2147479231"/>
        </pc:sldMkLst>
        <pc:spChg chg="del">
          <ac:chgData name="Nicolas Delfosse" userId="d965f3d4-ea58-4afe-85b0-6f02e8cf3c22" providerId="ADAL" clId="{CE63F89A-A73A-417B-9346-9F1030FEE3E3}" dt="2023-07-25T14:54:03.877" v="7913" actId="478"/>
          <ac:spMkLst>
            <pc:docMk/>
            <pc:sldMk cId="4091978162" sldId="2147479231"/>
            <ac:spMk id="3" creationId="{C4967187-64DB-6D42-A18E-0D4ABD2FD4FA}"/>
          </ac:spMkLst>
        </pc:spChg>
        <pc:spChg chg="del mod">
          <ac:chgData name="Nicolas Delfosse" userId="d965f3d4-ea58-4afe-85b0-6f02e8cf3c22" providerId="ADAL" clId="{CE63F89A-A73A-417B-9346-9F1030FEE3E3}" dt="2023-07-25T14:54:10.467" v="7915" actId="478"/>
          <ac:spMkLst>
            <pc:docMk/>
            <pc:sldMk cId="4091978162" sldId="2147479231"/>
            <ac:spMk id="4" creationId="{364BD4F0-BCC4-69F8-A306-0BADBFCAEF00}"/>
          </ac:spMkLst>
        </pc:spChg>
        <pc:spChg chg="del">
          <ac:chgData name="Nicolas Delfosse" userId="d965f3d4-ea58-4afe-85b0-6f02e8cf3c22" providerId="ADAL" clId="{CE63F89A-A73A-417B-9346-9F1030FEE3E3}" dt="2023-07-25T14:54:18.373" v="7916" actId="478"/>
          <ac:spMkLst>
            <pc:docMk/>
            <pc:sldMk cId="4091978162" sldId="2147479231"/>
            <ac:spMk id="5" creationId="{9EEB06D5-5E48-3D14-CAE9-E58F24A051AF}"/>
          </ac:spMkLst>
        </pc:spChg>
        <pc:spChg chg="del mod">
          <ac:chgData name="Nicolas Delfosse" userId="d965f3d4-ea58-4afe-85b0-6f02e8cf3c22" providerId="ADAL" clId="{CE63F89A-A73A-417B-9346-9F1030FEE3E3}" dt="2023-07-25T14:54:00.991" v="7910" actId="478"/>
          <ac:spMkLst>
            <pc:docMk/>
            <pc:sldMk cId="4091978162" sldId="2147479231"/>
            <ac:spMk id="6" creationId="{FC4E0F8C-6137-DC44-40F0-66ED2F61C82A}"/>
          </ac:spMkLst>
        </pc:spChg>
        <pc:spChg chg="add del mod">
          <ac:chgData name="Nicolas Delfosse" userId="d965f3d4-ea58-4afe-85b0-6f02e8cf3c22" providerId="ADAL" clId="{CE63F89A-A73A-417B-9346-9F1030FEE3E3}" dt="2023-07-25T14:54:02.049" v="7912" actId="478"/>
          <ac:spMkLst>
            <pc:docMk/>
            <pc:sldMk cId="4091978162" sldId="2147479231"/>
            <ac:spMk id="139" creationId="{38558236-C517-CB95-5191-8A23E28AAAE3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756694750" sldId="2147479232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587546783" sldId="214747923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504056900" sldId="214747924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531068276" sldId="2147479244"/>
        </pc:sldMkLst>
      </pc:sldChg>
      <pc:sldChg chg="modSp del mod">
        <pc:chgData name="Nicolas Delfosse" userId="d965f3d4-ea58-4afe-85b0-6f02e8cf3c22" providerId="ADAL" clId="{CE63F89A-A73A-417B-9346-9F1030FEE3E3}" dt="2023-07-25T16:50:08.915" v="10736" actId="2696"/>
        <pc:sldMkLst>
          <pc:docMk/>
          <pc:sldMk cId="2113886170" sldId="2147479245"/>
        </pc:sldMkLst>
        <pc:spChg chg="mod">
          <ac:chgData name="Nicolas Delfosse" userId="d965f3d4-ea58-4afe-85b0-6f02e8cf3c22" providerId="ADAL" clId="{CE63F89A-A73A-417B-9346-9F1030FEE3E3}" dt="2023-07-25T14:17:40.899" v="6929" actId="1076"/>
          <ac:spMkLst>
            <pc:docMk/>
            <pc:sldMk cId="2113886170" sldId="2147479245"/>
            <ac:spMk id="52" creationId="{4067E28D-5D3D-51B1-EEA6-1415F34FA1BB}"/>
          </ac:spMkLst>
        </pc:spChg>
      </pc:sldChg>
      <pc:sldChg chg="add del">
        <pc:chgData name="Nicolas Delfosse" userId="d965f3d4-ea58-4afe-85b0-6f02e8cf3c22" providerId="ADAL" clId="{CE63F89A-A73A-417B-9346-9F1030FEE3E3}" dt="2023-07-25T18:12:13.029" v="12336" actId="47"/>
        <pc:sldMkLst>
          <pc:docMk/>
          <pc:sldMk cId="2474630277" sldId="2147479245"/>
        </pc:sldMkLst>
      </pc:sldChg>
      <pc:sldChg chg="add del">
        <pc:chgData name="Nicolas Delfosse" userId="d965f3d4-ea58-4afe-85b0-6f02e8cf3c22" providerId="ADAL" clId="{CE63F89A-A73A-417B-9346-9F1030FEE3E3}" dt="2023-07-25T18:12:13.029" v="12336" actId="47"/>
        <pc:sldMkLst>
          <pc:docMk/>
          <pc:sldMk cId="3578228603" sldId="2147479248"/>
        </pc:sldMkLst>
      </pc:sldChg>
      <pc:sldChg chg="modSp del modAnim">
        <pc:chgData name="Nicolas Delfosse" userId="d965f3d4-ea58-4afe-85b0-6f02e8cf3c22" providerId="ADAL" clId="{CE63F89A-A73A-417B-9346-9F1030FEE3E3}" dt="2023-07-25T16:50:08.915" v="10736" actId="2696"/>
        <pc:sldMkLst>
          <pc:docMk/>
          <pc:sldMk cId="3722499267" sldId="2147479248"/>
        </pc:sldMkLst>
        <pc:spChg chg="mod">
          <ac:chgData name="Nicolas Delfosse" userId="d965f3d4-ea58-4afe-85b0-6f02e8cf3c22" providerId="ADAL" clId="{CE63F89A-A73A-417B-9346-9F1030FEE3E3}" dt="2023-07-25T14:16:33.280" v="6927" actId="20577"/>
          <ac:spMkLst>
            <pc:docMk/>
            <pc:sldMk cId="3722499267" sldId="2147479248"/>
            <ac:spMk id="3" creationId="{02526627-AC39-7F89-633E-1CBAA683AD88}"/>
          </ac:spMkLst>
        </pc:spChg>
      </pc:sldChg>
      <pc:sldChg chg="modSp del mod ord">
        <pc:chgData name="Nicolas Delfosse" userId="d965f3d4-ea58-4afe-85b0-6f02e8cf3c22" providerId="ADAL" clId="{CE63F89A-A73A-417B-9346-9F1030FEE3E3}" dt="2023-07-25T14:47:51.957" v="7715" actId="2696"/>
        <pc:sldMkLst>
          <pc:docMk/>
          <pc:sldMk cId="2423162752" sldId="2147479249"/>
        </pc:sldMkLst>
        <pc:graphicFrameChg chg="modGraphic">
          <ac:chgData name="Nicolas Delfosse" userId="d965f3d4-ea58-4afe-85b0-6f02e8cf3c22" providerId="ADAL" clId="{CE63F89A-A73A-417B-9346-9F1030FEE3E3}" dt="2023-07-25T14:14:50.376" v="6860" actId="2161"/>
          <ac:graphicFrameMkLst>
            <pc:docMk/>
            <pc:sldMk cId="2423162752" sldId="2147479249"/>
            <ac:graphicFrameMk id="5" creationId="{03845637-52AE-2CD9-FBAD-811BB1303397}"/>
          </ac:graphicFrameMkLst>
        </pc:graphicFrameChg>
      </pc:sldChg>
      <pc:sldChg chg="add del">
        <pc:chgData name="Nicolas Delfosse" userId="d965f3d4-ea58-4afe-85b0-6f02e8cf3c22" providerId="ADAL" clId="{CE63F89A-A73A-417B-9346-9F1030FEE3E3}" dt="2023-07-25T17:35:45.887" v="12255"/>
        <pc:sldMkLst>
          <pc:docMk/>
          <pc:sldMk cId="2941305634" sldId="2147479249"/>
        </pc:sldMkLst>
      </pc:sldChg>
      <pc:sldChg chg="modSp mod modAnim">
        <pc:chgData name="Nicolas Delfosse" userId="d965f3d4-ea58-4afe-85b0-6f02e8cf3c22" providerId="ADAL" clId="{CE63F89A-A73A-417B-9346-9F1030FEE3E3}" dt="2023-07-26T17:38:16.719" v="12519" actId="20577"/>
        <pc:sldMkLst>
          <pc:docMk/>
          <pc:sldMk cId="3701026808" sldId="2147479250"/>
        </pc:sldMkLst>
        <pc:spChg chg="mod">
          <ac:chgData name="Nicolas Delfosse" userId="d965f3d4-ea58-4afe-85b0-6f02e8cf3c22" providerId="ADAL" clId="{CE63F89A-A73A-417B-9346-9F1030FEE3E3}" dt="2023-07-26T17:38:16.719" v="12519" actId="20577"/>
          <ac:spMkLst>
            <pc:docMk/>
            <pc:sldMk cId="3701026808" sldId="2147479250"/>
            <ac:spMk id="2" creationId="{97E90C84-FFE2-FA46-46F3-9FF86FA8558F}"/>
          </ac:spMkLst>
        </pc:spChg>
        <pc:spChg chg="mod">
          <ac:chgData name="Nicolas Delfosse" userId="d965f3d4-ea58-4afe-85b0-6f02e8cf3c22" providerId="ADAL" clId="{CE63F89A-A73A-417B-9346-9F1030FEE3E3}" dt="2023-07-26T17:29:28.382" v="12496" actId="20577"/>
          <ac:spMkLst>
            <pc:docMk/>
            <pc:sldMk cId="3701026808" sldId="2147479250"/>
            <ac:spMk id="3" creationId="{03528E60-474E-6353-AAD2-589DF9C35FD2}"/>
          </ac:spMkLst>
        </pc:spChg>
      </pc:sldChg>
      <pc:sldChg chg="modSp mod">
        <pc:chgData name="Nicolas Delfosse" userId="d965f3d4-ea58-4afe-85b0-6f02e8cf3c22" providerId="ADAL" clId="{CE63F89A-A73A-417B-9346-9F1030FEE3E3}" dt="2023-07-25T16:53:11.384" v="10915" actId="20577"/>
        <pc:sldMkLst>
          <pc:docMk/>
          <pc:sldMk cId="22972316" sldId="2147479251"/>
        </pc:sldMkLst>
        <pc:spChg chg="mod">
          <ac:chgData name="Nicolas Delfosse" userId="d965f3d4-ea58-4afe-85b0-6f02e8cf3c22" providerId="ADAL" clId="{CE63F89A-A73A-417B-9346-9F1030FEE3E3}" dt="2023-07-25T06:36:33.279" v="2" actId="20577"/>
          <ac:spMkLst>
            <pc:docMk/>
            <pc:sldMk cId="22972316" sldId="2147479251"/>
            <ac:spMk id="2" creationId="{5D16839F-EE98-079A-C804-D6E90B82D5FB}"/>
          </ac:spMkLst>
        </pc:spChg>
        <pc:spChg chg="mod">
          <ac:chgData name="Nicolas Delfosse" userId="d965f3d4-ea58-4afe-85b0-6f02e8cf3c22" providerId="ADAL" clId="{CE63F89A-A73A-417B-9346-9F1030FEE3E3}" dt="2023-07-25T16:53:11.384" v="10915" actId="20577"/>
          <ac:spMkLst>
            <pc:docMk/>
            <pc:sldMk cId="22972316" sldId="2147479251"/>
            <ac:spMk id="3" creationId="{EF38492E-5788-B3EB-E40A-E1284E7AC471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851134297" sldId="2147479252"/>
        </pc:sldMkLst>
      </pc:sldChg>
      <pc:sldChg chg="del">
        <pc:chgData name="Nicolas Delfosse" userId="d965f3d4-ea58-4afe-85b0-6f02e8cf3c22" providerId="ADAL" clId="{CE63F89A-A73A-417B-9346-9F1030FEE3E3}" dt="2023-07-25T17:29:15.049" v="11970" actId="2696"/>
        <pc:sldMkLst>
          <pc:docMk/>
          <pc:sldMk cId="721305961" sldId="2147479253"/>
        </pc:sldMkLst>
      </pc:sldChg>
      <pc:sldChg chg="add del">
        <pc:chgData name="Nicolas Delfosse" userId="d965f3d4-ea58-4afe-85b0-6f02e8cf3c22" providerId="ADAL" clId="{CE63F89A-A73A-417B-9346-9F1030FEE3E3}" dt="2023-07-26T17:38:03.880" v="12508"/>
        <pc:sldMkLst>
          <pc:docMk/>
          <pc:sldMk cId="1492284461" sldId="2147479253"/>
        </pc:sldMkLst>
      </pc:sldChg>
      <pc:sldChg chg="modSp add mod">
        <pc:chgData name="Nicolas Delfosse" userId="d965f3d4-ea58-4afe-85b0-6f02e8cf3c22" providerId="ADAL" clId="{CE63F89A-A73A-417B-9346-9F1030FEE3E3}" dt="2023-07-25T06:37:39.306" v="98" actId="20577"/>
        <pc:sldMkLst>
          <pc:docMk/>
          <pc:sldMk cId="1378513593" sldId="2147479254"/>
        </pc:sldMkLst>
        <pc:spChg chg="mod">
          <ac:chgData name="Nicolas Delfosse" userId="d965f3d4-ea58-4afe-85b0-6f02e8cf3c22" providerId="ADAL" clId="{CE63F89A-A73A-417B-9346-9F1030FEE3E3}" dt="2023-07-25T06:37:39.306" v="98" actId="20577"/>
          <ac:spMkLst>
            <pc:docMk/>
            <pc:sldMk cId="1378513593" sldId="2147479254"/>
            <ac:spMk id="2" creationId="{5C161B44-4BFF-7947-DBAB-410C993D2C00}"/>
          </ac:spMkLst>
        </pc:spChg>
      </pc:sldChg>
      <pc:sldChg chg="del">
        <pc:chgData name="Nicolas Delfosse" userId="d965f3d4-ea58-4afe-85b0-6f02e8cf3c22" providerId="ADAL" clId="{CE63F89A-A73A-417B-9346-9F1030FEE3E3}" dt="2023-07-25T06:36:31.011" v="1" actId="47"/>
        <pc:sldMkLst>
          <pc:docMk/>
          <pc:sldMk cId="1818206734" sldId="2147479254"/>
        </pc:sldMkLst>
      </pc:sldChg>
      <pc:sldChg chg="new del">
        <pc:chgData name="Nicolas Delfosse" userId="d965f3d4-ea58-4afe-85b0-6f02e8cf3c22" providerId="ADAL" clId="{CE63F89A-A73A-417B-9346-9F1030FEE3E3}" dt="2023-07-25T06:37:51.929" v="102" actId="47"/>
        <pc:sldMkLst>
          <pc:docMk/>
          <pc:sldMk cId="2128250152" sldId="2147479255"/>
        </pc:sldMkLst>
      </pc:sldChg>
      <pc:sldChg chg="new del">
        <pc:chgData name="Nicolas Delfosse" userId="d965f3d4-ea58-4afe-85b0-6f02e8cf3c22" providerId="ADAL" clId="{CE63F89A-A73A-417B-9346-9F1030FEE3E3}" dt="2023-07-25T06:37:51.929" v="102" actId="47"/>
        <pc:sldMkLst>
          <pc:docMk/>
          <pc:sldMk cId="3131687832" sldId="2147479256"/>
        </pc:sldMkLst>
      </pc:sldChg>
      <pc:sldChg chg="delSp modSp new del mod">
        <pc:chgData name="Nicolas Delfosse" userId="d965f3d4-ea58-4afe-85b0-6f02e8cf3c22" providerId="ADAL" clId="{CE63F89A-A73A-417B-9346-9F1030FEE3E3}" dt="2023-07-25T16:57:28.434" v="10967" actId="47"/>
        <pc:sldMkLst>
          <pc:docMk/>
          <pc:sldMk cId="3465731573" sldId="2147479257"/>
        </pc:sldMkLst>
        <pc:spChg chg="del">
          <ac:chgData name="Nicolas Delfosse" userId="d965f3d4-ea58-4afe-85b0-6f02e8cf3c22" providerId="ADAL" clId="{CE63F89A-A73A-417B-9346-9F1030FEE3E3}" dt="2023-07-25T07:23:42.622" v="3016" actId="478"/>
          <ac:spMkLst>
            <pc:docMk/>
            <pc:sldMk cId="3465731573" sldId="2147479257"/>
            <ac:spMk id="2" creationId="{C308ECF7-E93A-37EE-BD51-169DB2D24ADE}"/>
          </ac:spMkLst>
        </pc:spChg>
        <pc:spChg chg="mod">
          <ac:chgData name="Nicolas Delfosse" userId="d965f3d4-ea58-4afe-85b0-6f02e8cf3c22" providerId="ADAL" clId="{CE63F89A-A73A-417B-9346-9F1030FEE3E3}" dt="2023-07-25T07:26:00.525" v="3065"/>
          <ac:spMkLst>
            <pc:docMk/>
            <pc:sldMk cId="3465731573" sldId="2147479257"/>
            <ac:spMk id="3" creationId="{A88F68E6-0448-6BC9-8279-E4079221AAD7}"/>
          </ac:spMkLst>
        </pc:spChg>
      </pc:sldChg>
      <pc:sldChg chg="modSp add del mod">
        <pc:chgData name="Nicolas Delfosse" userId="d965f3d4-ea58-4afe-85b0-6f02e8cf3c22" providerId="ADAL" clId="{CE63F89A-A73A-417B-9346-9F1030FEE3E3}" dt="2023-07-25T16:57:44.561" v="10968" actId="47"/>
        <pc:sldMkLst>
          <pc:docMk/>
          <pc:sldMk cId="3922046756" sldId="2147479258"/>
        </pc:sldMkLst>
        <pc:spChg chg="mod">
          <ac:chgData name="Nicolas Delfosse" userId="d965f3d4-ea58-4afe-85b0-6f02e8cf3c22" providerId="ADAL" clId="{CE63F89A-A73A-417B-9346-9F1030FEE3E3}" dt="2023-07-25T07:06:00.479" v="1828" actId="20577"/>
          <ac:spMkLst>
            <pc:docMk/>
            <pc:sldMk cId="3922046756" sldId="2147479258"/>
            <ac:spMk id="2" creationId="{C308ECF7-E93A-37EE-BD51-169DB2D24ADE}"/>
          </ac:spMkLst>
        </pc:spChg>
        <pc:spChg chg="mod">
          <ac:chgData name="Nicolas Delfosse" userId="d965f3d4-ea58-4afe-85b0-6f02e8cf3c22" providerId="ADAL" clId="{CE63F89A-A73A-417B-9346-9F1030FEE3E3}" dt="2023-07-25T07:34:09.090" v="3682" actId="20577"/>
          <ac:spMkLst>
            <pc:docMk/>
            <pc:sldMk cId="3922046756" sldId="2147479258"/>
            <ac:spMk id="3" creationId="{A88F68E6-0448-6BC9-8279-E4079221AAD7}"/>
          </ac:spMkLst>
        </pc:spChg>
      </pc:sldChg>
      <pc:sldChg chg="add del">
        <pc:chgData name="Nicolas Delfosse" userId="d965f3d4-ea58-4afe-85b0-6f02e8cf3c22" providerId="ADAL" clId="{CE63F89A-A73A-417B-9346-9F1030FEE3E3}" dt="2023-07-25T16:26:12.489" v="9810" actId="47"/>
        <pc:sldMkLst>
          <pc:docMk/>
          <pc:sldMk cId="3684621434" sldId="2147479259"/>
        </pc:sldMkLst>
      </pc:sldChg>
      <pc:sldChg chg="add del">
        <pc:chgData name="Nicolas Delfosse" userId="d965f3d4-ea58-4afe-85b0-6f02e8cf3c22" providerId="ADAL" clId="{CE63F89A-A73A-417B-9346-9F1030FEE3E3}" dt="2023-07-25T16:26:16.162" v="9812" actId="47"/>
        <pc:sldMkLst>
          <pc:docMk/>
          <pc:sldMk cId="4046844568" sldId="2147479260"/>
        </pc:sldMkLst>
      </pc:sldChg>
      <pc:sldChg chg="modSp add del mod">
        <pc:chgData name="Nicolas Delfosse" userId="d965f3d4-ea58-4afe-85b0-6f02e8cf3c22" providerId="ADAL" clId="{CE63F89A-A73A-417B-9346-9F1030FEE3E3}" dt="2023-07-25T16:26:15.281" v="9811" actId="47"/>
        <pc:sldMkLst>
          <pc:docMk/>
          <pc:sldMk cId="2085072072" sldId="2147479261"/>
        </pc:sldMkLst>
        <pc:spChg chg="mod">
          <ac:chgData name="Nicolas Delfosse" userId="d965f3d4-ea58-4afe-85b0-6f02e8cf3c22" providerId="ADAL" clId="{CE63F89A-A73A-417B-9346-9F1030FEE3E3}" dt="2023-07-25T06:41:01.063" v="329" actId="20577"/>
          <ac:spMkLst>
            <pc:docMk/>
            <pc:sldMk cId="2085072072" sldId="2147479261"/>
            <ac:spMk id="2" creationId="{C308ECF7-E93A-37EE-BD51-169DB2D24ADE}"/>
          </ac:spMkLst>
        </pc:spChg>
        <pc:spChg chg="mod">
          <ac:chgData name="Nicolas Delfosse" userId="d965f3d4-ea58-4afe-85b0-6f02e8cf3c22" providerId="ADAL" clId="{CE63F89A-A73A-417B-9346-9F1030FEE3E3}" dt="2023-07-25T06:41:38.253" v="438" actId="5793"/>
          <ac:spMkLst>
            <pc:docMk/>
            <pc:sldMk cId="2085072072" sldId="2147479261"/>
            <ac:spMk id="3" creationId="{A88F68E6-0448-6BC9-8279-E4079221AAD7}"/>
          </ac:spMkLst>
        </pc:spChg>
      </pc:sldChg>
      <pc:sldChg chg="addSp delSp modSp add del mod addAnim delAnim modAnim">
        <pc:chgData name="Nicolas Delfosse" userId="d965f3d4-ea58-4afe-85b0-6f02e8cf3c22" providerId="ADAL" clId="{CE63F89A-A73A-417B-9346-9F1030FEE3E3}" dt="2023-07-25T13:31:42.266" v="5166" actId="47"/>
        <pc:sldMkLst>
          <pc:docMk/>
          <pc:sldMk cId="1941852491" sldId="2147479262"/>
        </pc:sldMkLst>
        <pc:spChg chg="mod">
          <ac:chgData name="Nicolas Delfosse" userId="d965f3d4-ea58-4afe-85b0-6f02e8cf3c22" providerId="ADAL" clId="{CE63F89A-A73A-417B-9346-9F1030FEE3E3}" dt="2023-07-25T12:45:48.070" v="3718" actId="20577"/>
          <ac:spMkLst>
            <pc:docMk/>
            <pc:sldMk cId="1941852491" sldId="2147479262"/>
            <ac:spMk id="2" creationId="{5F0456B9-5B98-07FB-0918-3E97A5E34AC3}"/>
          </ac:spMkLst>
        </pc:spChg>
        <pc:spChg chg="mod">
          <ac:chgData name="Nicolas Delfosse" userId="d965f3d4-ea58-4afe-85b0-6f02e8cf3c22" providerId="ADAL" clId="{CE63F89A-A73A-417B-9346-9F1030FEE3E3}" dt="2023-07-25T13:16:07.209" v="4475" actId="20577"/>
          <ac:spMkLst>
            <pc:docMk/>
            <pc:sldMk cId="1941852491" sldId="2147479262"/>
            <ac:spMk id="3" creationId="{6876285F-06F1-D479-602B-A6036B179F4A}"/>
          </ac:spMkLst>
        </pc:spChg>
        <pc:spChg chg="del">
          <ac:chgData name="Nicolas Delfosse" userId="d965f3d4-ea58-4afe-85b0-6f02e8cf3c22" providerId="ADAL" clId="{CE63F89A-A73A-417B-9346-9F1030FEE3E3}" dt="2023-07-25T12:46:22.977" v="3725" actId="478"/>
          <ac:spMkLst>
            <pc:docMk/>
            <pc:sldMk cId="1941852491" sldId="2147479262"/>
            <ac:spMk id="4" creationId="{5DB4C340-FABE-BDA9-9DEC-F76D37C5901F}"/>
          </ac:spMkLst>
        </pc:spChg>
        <pc:spChg chg="del">
          <ac:chgData name="Nicolas Delfosse" userId="d965f3d4-ea58-4afe-85b0-6f02e8cf3c22" providerId="ADAL" clId="{CE63F89A-A73A-417B-9346-9F1030FEE3E3}" dt="2023-07-25T12:46:24.991" v="3726" actId="478"/>
          <ac:spMkLst>
            <pc:docMk/>
            <pc:sldMk cId="1941852491" sldId="2147479262"/>
            <ac:spMk id="52" creationId="{7B2BB6DA-215A-53B8-EEAD-CE683290EA86}"/>
          </ac:spMkLst>
        </pc:spChg>
        <pc:spChg chg="del">
          <ac:chgData name="Nicolas Delfosse" userId="d965f3d4-ea58-4afe-85b0-6f02e8cf3c22" providerId="ADAL" clId="{CE63F89A-A73A-417B-9346-9F1030FEE3E3}" dt="2023-07-25T12:46:20.911" v="3724" actId="478"/>
          <ac:spMkLst>
            <pc:docMk/>
            <pc:sldMk cId="1941852491" sldId="2147479262"/>
            <ac:spMk id="53" creationId="{FB3DE6DB-B7D9-4387-9C40-2A3F268EF2D2}"/>
          </ac:spMkLst>
        </pc:spChg>
        <pc:spChg chg="add del mod">
          <ac:chgData name="Nicolas Delfosse" userId="d965f3d4-ea58-4afe-85b0-6f02e8cf3c22" providerId="ADAL" clId="{CE63F89A-A73A-417B-9346-9F1030FEE3E3}" dt="2023-07-25T12:46:19.252" v="3723" actId="478"/>
          <ac:spMkLst>
            <pc:docMk/>
            <pc:sldMk cId="1941852491" sldId="2147479262"/>
            <ac:spMk id="75" creationId="{FCF7C705-EB6D-3E2B-369C-4B3A82A175D2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83" creationId="{C8E7158B-A3B3-9A2A-F304-2C9FCDB92CCD}"/>
          </ac:spMkLst>
        </pc:spChg>
        <pc:spChg chg="del mod">
          <ac:chgData name="Nicolas Delfosse" userId="d965f3d4-ea58-4afe-85b0-6f02e8cf3c22" providerId="ADAL" clId="{CE63F89A-A73A-417B-9346-9F1030FEE3E3}" dt="2023-07-25T12:46:48.013" v="3729" actId="478"/>
          <ac:spMkLst>
            <pc:docMk/>
            <pc:sldMk cId="1941852491" sldId="2147479262"/>
            <ac:spMk id="85" creationId="{D9885C89-A720-C06E-9A2C-BF5FC80BB609}"/>
          </ac:spMkLst>
        </pc:spChg>
        <pc:spChg chg="del mod">
          <ac:chgData name="Nicolas Delfosse" userId="d965f3d4-ea58-4afe-85b0-6f02e8cf3c22" providerId="ADAL" clId="{CE63F89A-A73A-417B-9346-9F1030FEE3E3}" dt="2023-07-25T12:46:56.693" v="3734" actId="478"/>
          <ac:spMkLst>
            <pc:docMk/>
            <pc:sldMk cId="1941852491" sldId="2147479262"/>
            <ac:spMk id="86" creationId="{AF2686EB-2054-F58C-9EF2-34C1E4041EAD}"/>
          </ac:spMkLst>
        </pc:spChg>
        <pc:spChg chg="del mod">
          <ac:chgData name="Nicolas Delfosse" userId="d965f3d4-ea58-4afe-85b0-6f02e8cf3c22" providerId="ADAL" clId="{CE63F89A-A73A-417B-9346-9F1030FEE3E3}" dt="2023-07-25T12:46:49.738" v="3730" actId="478"/>
          <ac:spMkLst>
            <pc:docMk/>
            <pc:sldMk cId="1941852491" sldId="2147479262"/>
            <ac:spMk id="87" creationId="{8490C61D-724C-2F85-F641-0914691A2F94}"/>
          </ac:spMkLst>
        </pc:spChg>
        <pc:spChg chg="del mod">
          <ac:chgData name="Nicolas Delfosse" userId="d965f3d4-ea58-4afe-85b0-6f02e8cf3c22" providerId="ADAL" clId="{CE63F89A-A73A-417B-9346-9F1030FEE3E3}" dt="2023-07-25T12:46:51.375" v="3731" actId="478"/>
          <ac:spMkLst>
            <pc:docMk/>
            <pc:sldMk cId="1941852491" sldId="2147479262"/>
            <ac:spMk id="88" creationId="{01E9FDDF-0F3A-816A-CE24-50252D89C706}"/>
          </ac:spMkLst>
        </pc:spChg>
        <pc:spChg chg="del mod">
          <ac:chgData name="Nicolas Delfosse" userId="d965f3d4-ea58-4afe-85b0-6f02e8cf3c22" providerId="ADAL" clId="{CE63F89A-A73A-417B-9346-9F1030FEE3E3}" dt="2023-07-25T12:46:55.324" v="3733" actId="478"/>
          <ac:spMkLst>
            <pc:docMk/>
            <pc:sldMk cId="1941852491" sldId="2147479262"/>
            <ac:spMk id="89" creationId="{E1DACED8-A251-60F9-3411-CCDADFB24D96}"/>
          </ac:spMkLst>
        </pc:spChg>
        <pc:spChg chg="del mod">
          <ac:chgData name="Nicolas Delfosse" userId="d965f3d4-ea58-4afe-85b0-6f02e8cf3c22" providerId="ADAL" clId="{CE63F89A-A73A-417B-9346-9F1030FEE3E3}" dt="2023-07-25T12:46:53.437" v="3732" actId="478"/>
          <ac:spMkLst>
            <pc:docMk/>
            <pc:sldMk cId="1941852491" sldId="2147479262"/>
            <ac:spMk id="90" creationId="{0BDD2725-4E36-F49C-667F-1B49DBF06488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1" creationId="{B9D1F189-9661-8806-CAAB-0DC64806682E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2" creationId="{82F19038-A190-FE91-2780-B40C605344B6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3" creationId="{02F21167-C2C2-738B-2081-62CB2AF8405A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4" creationId="{24A0057D-A091-50E5-488B-E5D437EB2863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5" creationId="{CC62EEE4-D54B-8607-50DC-E69293E966D0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6" creationId="{80912A50-0A05-3793-7F9A-F5482514DDA3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7" creationId="{D66BE8A7-3581-83B4-984C-7481C8CD325C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8" creationId="{BDC9EBC0-F177-0410-4C2A-89F3CFB6BDB0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0" creationId="{522E2C45-CC67-1C5E-4EBB-8D5BE3437DE2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1" creationId="{8D83B31D-138B-37A5-A1EC-62062BFB439B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2" creationId="{AA18A28A-B152-AE7D-7717-06B41AA9AFC7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3" creationId="{E11E5BD5-B030-5C83-5143-8639B0B4AE5B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08" creationId="{70045E50-A62D-DADD-AD5C-B5A7A2DD3544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09" creationId="{3A0C7711-5324-118D-73C5-B2E0E7A3B577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3" creationId="{C278605E-B889-350F-D8B5-7A89E8BFF207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4" creationId="{92888AAC-55BE-1E72-D440-645E4B748BD1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8" creationId="{F26705C8-7289-F478-DFBA-3AEFD32657AF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9" creationId="{5E3705E6-7087-70F4-D845-B7FADD438A3E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23" creationId="{3D3EC0B5-19E6-48A7-9A96-041364CEDBB2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26" creationId="{35E6B442-A24C-D4D0-1609-9B3D292192AD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29" creationId="{A530D32C-5F87-9D07-FEB6-10A8695F94BF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30" creationId="{F03C9AC2-5511-D39F-5A80-D15FBDE3EABE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34" creationId="{FB3D6973-62BA-95BF-AD4D-87FE04ED7A46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37" creationId="{B57E9A5F-E19F-EF85-7BC0-B8AD3FA77CB3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4" creationId="{38EFAE2F-755C-AB6B-F5FC-E97E4A0222D6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5" creationId="{40E13330-D77B-1ED2-E0B3-2BC9D1115CB5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6" creationId="{C11E9711-F55D-7E85-EA31-ACE2E8429CDE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7" creationId="{61EF48EA-C25D-9849-45FA-B378A64EC11B}"/>
          </ac:spMkLst>
        </pc:spChg>
        <pc:spChg chg="del mod">
          <ac:chgData name="Nicolas Delfosse" userId="d965f3d4-ea58-4afe-85b0-6f02e8cf3c22" providerId="ADAL" clId="{CE63F89A-A73A-417B-9346-9F1030FEE3E3}" dt="2023-07-25T12:51:30.248" v="3774" actId="478"/>
          <ac:spMkLst>
            <pc:docMk/>
            <pc:sldMk cId="1941852491" sldId="2147479262"/>
            <ac:spMk id="154" creationId="{774EA618-971C-99A6-91C8-910DD28CB163}"/>
          </ac:spMkLst>
        </pc:spChg>
        <pc:spChg chg="mod">
          <ac:chgData name="Nicolas Delfosse" userId="d965f3d4-ea58-4afe-85b0-6f02e8cf3c22" providerId="ADAL" clId="{CE63F89A-A73A-417B-9346-9F1030FEE3E3}" dt="2023-07-25T12:48:23.428" v="3757"/>
          <ac:spMkLst>
            <pc:docMk/>
            <pc:sldMk cId="1941852491" sldId="2147479262"/>
            <ac:spMk id="155" creationId="{BAC7D45A-D945-B9C9-FE9A-C728C055C579}"/>
          </ac:spMkLst>
        </pc:spChg>
        <pc:spChg chg="mod">
          <ac:chgData name="Nicolas Delfosse" userId="d965f3d4-ea58-4afe-85b0-6f02e8cf3c22" providerId="ADAL" clId="{CE63F89A-A73A-417B-9346-9F1030FEE3E3}" dt="2023-07-25T12:48:23.428" v="3757"/>
          <ac:spMkLst>
            <pc:docMk/>
            <pc:sldMk cId="1941852491" sldId="2147479262"/>
            <ac:spMk id="156" creationId="{21F14CFD-A62C-6851-0F0E-8E1D3A266CE5}"/>
          </ac:spMkLst>
        </pc:spChg>
        <pc:spChg chg="mod">
          <ac:chgData name="Nicolas Delfosse" userId="d965f3d4-ea58-4afe-85b0-6f02e8cf3c22" providerId="ADAL" clId="{CE63F89A-A73A-417B-9346-9F1030FEE3E3}" dt="2023-07-25T12:48:23.428" v="3757"/>
          <ac:spMkLst>
            <pc:docMk/>
            <pc:sldMk cId="1941852491" sldId="2147479262"/>
            <ac:spMk id="157" creationId="{5E28B5B3-D737-ADA2-9FFA-2BD6D3C2F23E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3" creationId="{BDD1F98D-4E22-E8F3-C916-0A541FF18ACA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4" creationId="{5D0AC6E3-1EAC-45E7-460B-6598033A8770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5" creationId="{A8362555-F405-A160-7584-199C10F5DE17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6" creationId="{38C2EA93-C8E1-81F7-7CBA-EA2B6B85B8BD}"/>
          </ac:spMkLst>
        </pc:spChg>
        <pc:spChg chg="mod">
          <ac:chgData name="Nicolas Delfosse" userId="d965f3d4-ea58-4afe-85b0-6f02e8cf3c22" providerId="ADAL" clId="{CE63F89A-A73A-417B-9346-9F1030FEE3E3}" dt="2023-07-25T12:49:43.791" v="3763"/>
          <ac:spMkLst>
            <pc:docMk/>
            <pc:sldMk cId="1941852491" sldId="2147479262"/>
            <ac:spMk id="172" creationId="{5B915EAC-019D-F19B-D58F-0797DDA4B5B4}"/>
          </ac:spMkLst>
        </pc:spChg>
        <pc:spChg chg="mod">
          <ac:chgData name="Nicolas Delfosse" userId="d965f3d4-ea58-4afe-85b0-6f02e8cf3c22" providerId="ADAL" clId="{CE63F89A-A73A-417B-9346-9F1030FEE3E3}" dt="2023-07-25T12:49:43.791" v="3763"/>
          <ac:spMkLst>
            <pc:docMk/>
            <pc:sldMk cId="1941852491" sldId="2147479262"/>
            <ac:spMk id="173" creationId="{D1F4C4BC-3785-A5CF-4A94-9910E9EEF409}"/>
          </ac:spMkLst>
        </pc:spChg>
        <pc:spChg chg="del mod">
          <ac:chgData name="Nicolas Delfosse" userId="d965f3d4-ea58-4afe-85b0-6f02e8cf3c22" providerId="ADAL" clId="{CE63F89A-A73A-417B-9346-9F1030FEE3E3}" dt="2023-07-25T12:56:27.328" v="4137" actId="478"/>
          <ac:spMkLst>
            <pc:docMk/>
            <pc:sldMk cId="1941852491" sldId="2147479262"/>
            <ac:spMk id="174" creationId="{2C00CE00-7299-3A42-27C1-EDF8BAD35791}"/>
          </ac:spMkLst>
        </pc:spChg>
        <pc:spChg chg="mod">
          <ac:chgData name="Nicolas Delfosse" userId="d965f3d4-ea58-4afe-85b0-6f02e8cf3c22" providerId="ADAL" clId="{CE63F89A-A73A-417B-9346-9F1030FEE3E3}" dt="2023-07-25T12:49:43.791" v="3763"/>
          <ac:spMkLst>
            <pc:docMk/>
            <pc:sldMk cId="1941852491" sldId="2147479262"/>
            <ac:spMk id="175" creationId="{25524EAF-815B-A8C4-78D6-91C98C0CFFF6}"/>
          </ac:spMkLst>
        </pc:spChg>
        <pc:spChg chg="del mod">
          <ac:chgData name="Nicolas Delfosse" userId="d965f3d4-ea58-4afe-85b0-6f02e8cf3c22" providerId="ADAL" clId="{CE63F89A-A73A-417B-9346-9F1030FEE3E3}" dt="2023-07-25T12:51:35.626" v="3776" actId="478"/>
          <ac:spMkLst>
            <pc:docMk/>
            <pc:sldMk cId="1941852491" sldId="2147479262"/>
            <ac:spMk id="181" creationId="{962B2749-D83F-9C3F-9362-B6FCF2974F54}"/>
          </ac:spMkLst>
        </pc:spChg>
        <pc:spChg chg="mod">
          <ac:chgData name="Nicolas Delfosse" userId="d965f3d4-ea58-4afe-85b0-6f02e8cf3c22" providerId="ADAL" clId="{CE63F89A-A73A-417B-9346-9F1030FEE3E3}" dt="2023-07-25T12:50:00.144" v="3766"/>
          <ac:spMkLst>
            <pc:docMk/>
            <pc:sldMk cId="1941852491" sldId="2147479262"/>
            <ac:spMk id="182" creationId="{FEE813E8-F5A3-4A5F-5FAF-CE670FFEE4DE}"/>
          </ac:spMkLst>
        </pc:spChg>
        <pc:spChg chg="del mod">
          <ac:chgData name="Nicolas Delfosse" userId="d965f3d4-ea58-4afe-85b0-6f02e8cf3c22" providerId="ADAL" clId="{CE63F89A-A73A-417B-9346-9F1030FEE3E3}" dt="2023-07-25T12:51:44.338" v="3779" actId="478"/>
          <ac:spMkLst>
            <pc:docMk/>
            <pc:sldMk cId="1941852491" sldId="2147479262"/>
            <ac:spMk id="183" creationId="{1B03AE3E-178D-EC40-B660-2A1DF09AD4F5}"/>
          </ac:spMkLst>
        </pc:spChg>
        <pc:spChg chg="mod">
          <ac:chgData name="Nicolas Delfosse" userId="d965f3d4-ea58-4afe-85b0-6f02e8cf3c22" providerId="ADAL" clId="{CE63F89A-A73A-417B-9346-9F1030FEE3E3}" dt="2023-07-25T12:50:00.144" v="3766"/>
          <ac:spMkLst>
            <pc:docMk/>
            <pc:sldMk cId="1941852491" sldId="2147479262"/>
            <ac:spMk id="184" creationId="{3CBA0883-3FF9-3EA4-BE6F-AB0692CFF273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0" creationId="{B3DC2CED-191C-0510-23EA-C34A1C732525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1" creationId="{5B497F80-0F73-AB59-BB2E-AD7300CA8944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2" creationId="{062D470D-2E32-6E8E-522D-A4389CBAF957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3" creationId="{7E0BE7EE-A7FA-A526-2FF8-BC1C15BF7331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199" creationId="{7E92F81B-C36E-8087-E649-69C8AC314EC7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0" creationId="{A50A66B9-FF8E-B474-2468-4E5155FCBF4F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1" creationId="{23DFB120-7F85-BE6D-DEFB-FAFBB1DB0680}"/>
          </ac:spMkLst>
        </pc:spChg>
        <pc:spChg chg="del mod">
          <ac:chgData name="Nicolas Delfosse" userId="d965f3d4-ea58-4afe-85b0-6f02e8cf3c22" providerId="ADAL" clId="{CE63F89A-A73A-417B-9346-9F1030FEE3E3}" dt="2023-07-25T12:56:41.714" v="4143" actId="478"/>
          <ac:spMkLst>
            <pc:docMk/>
            <pc:sldMk cId="1941852491" sldId="2147479262"/>
            <ac:spMk id="202" creationId="{41DAA310-DD15-0C55-7D84-297C7BE8D954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8" creationId="{2EA801AD-BCCC-5EA3-761D-C7FA0AEB4698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9" creationId="{B0CEF869-BE24-A0B1-B2BE-A8AD46B040DC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10" creationId="{D2F1724B-7761-6B3A-EA01-C96F866DD614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11" creationId="{C617C0F1-EE0E-C0E5-297F-A69693737566}"/>
          </ac:spMkLst>
        </pc:spChg>
        <pc:spChg chg="add mod">
          <ac:chgData name="Nicolas Delfosse" userId="d965f3d4-ea58-4afe-85b0-6f02e8cf3c22" providerId="ADAL" clId="{CE63F89A-A73A-417B-9346-9F1030FEE3E3}" dt="2023-07-25T12:57:00.165" v="4150" actId="571"/>
          <ac:spMkLst>
            <pc:docMk/>
            <pc:sldMk cId="1941852491" sldId="2147479262"/>
            <ac:spMk id="216" creationId="{ED6A1763-A145-8D79-4665-363DD500A97A}"/>
          </ac:spMkLst>
        </pc:spChg>
        <pc:spChg chg="del mod">
          <ac:chgData name="Nicolas Delfosse" userId="d965f3d4-ea58-4afe-85b0-6f02e8cf3c22" providerId="ADAL" clId="{CE63F89A-A73A-417B-9346-9F1030FEE3E3}" dt="2023-07-25T12:57:08.105" v="4153" actId="478"/>
          <ac:spMkLst>
            <pc:docMk/>
            <pc:sldMk cId="1941852491" sldId="2147479262"/>
            <ac:spMk id="218" creationId="{23225DEC-2A17-C8D4-298E-40A6CC780380}"/>
          </ac:spMkLst>
        </pc:spChg>
        <pc:grpChg chg="add del mod">
          <ac:chgData name="Nicolas Delfosse" userId="d965f3d4-ea58-4afe-85b0-6f02e8cf3c22" providerId="ADAL" clId="{CE63F89A-A73A-417B-9346-9F1030FEE3E3}" dt="2023-07-25T13:15:31.897" v="4393" actId="478"/>
          <ac:grpSpMkLst>
            <pc:docMk/>
            <pc:sldMk cId="1941852491" sldId="2147479262"/>
            <ac:grpSpMk id="5" creationId="{2AC6E27B-72D9-7FA1-FB74-49CAFE138A6F}"/>
          </ac:grpSpMkLst>
        </pc:grpChg>
        <pc:grpChg chg="add mod">
          <ac:chgData name="Nicolas Delfosse" userId="d965f3d4-ea58-4afe-85b0-6f02e8cf3c22" providerId="ADAL" clId="{CE63F89A-A73A-417B-9346-9F1030FEE3E3}" dt="2023-07-25T12:46:40.680" v="3728" actId="1076"/>
          <ac:grpSpMkLst>
            <pc:docMk/>
            <pc:sldMk cId="1941852491" sldId="2147479262"/>
            <ac:grpSpMk id="82" creationId="{FAE0346A-F68E-D1C1-3907-9D48F7AE694D}"/>
          </ac:grpSpMkLst>
        </pc:grpChg>
        <pc:grpChg chg="mod">
          <ac:chgData name="Nicolas Delfosse" userId="d965f3d4-ea58-4afe-85b0-6f02e8cf3c22" providerId="ADAL" clId="{CE63F89A-A73A-417B-9346-9F1030FEE3E3}" dt="2023-07-25T12:46:38.094" v="3727"/>
          <ac:grpSpMkLst>
            <pc:docMk/>
            <pc:sldMk cId="1941852491" sldId="2147479262"/>
            <ac:grpSpMk id="84" creationId="{8DC221D0-33CE-3780-C98D-59388627D015}"/>
          </ac:grpSpMkLst>
        </pc:grpChg>
        <pc:grpChg chg="add del mod">
          <ac:chgData name="Nicolas Delfosse" userId="d965f3d4-ea58-4afe-85b0-6f02e8cf3c22" providerId="ADAL" clId="{CE63F89A-A73A-417B-9346-9F1030FEE3E3}" dt="2023-07-25T12:48:08.792" v="3752" actId="478"/>
          <ac:grpSpMkLst>
            <pc:docMk/>
            <pc:sldMk cId="1941852491" sldId="2147479262"/>
            <ac:grpSpMk id="99" creationId="{7AF149F3-2505-E852-0C87-ACFEE5CF66FC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52" creationId="{D669DDB4-F87D-3F47-504C-9138CDDC4A44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53" creationId="{4F2445D4-4877-D503-ADFD-ED95E38F801B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62" creationId="{AC44A40D-67A4-C368-5642-590DDDCD7453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71" creationId="{72FF53D4-8098-05A9-113A-DC4DF2CFB4F2}"/>
          </ac:grpSpMkLst>
        </pc:grpChg>
        <pc:grpChg chg="add del mod">
          <ac:chgData name="Nicolas Delfosse" userId="d965f3d4-ea58-4afe-85b0-6f02e8cf3c22" providerId="ADAL" clId="{CE63F89A-A73A-417B-9346-9F1030FEE3E3}" dt="2023-07-25T12:56:24.277" v="4135" actId="478"/>
          <ac:grpSpMkLst>
            <pc:docMk/>
            <pc:sldMk cId="1941852491" sldId="2147479262"/>
            <ac:grpSpMk id="180" creationId="{7D57B35C-555F-E3AC-D1A0-26355FAF0DBC}"/>
          </ac:grpSpMkLst>
        </pc:grpChg>
        <pc:grpChg chg="add del mod">
          <ac:chgData name="Nicolas Delfosse" userId="d965f3d4-ea58-4afe-85b0-6f02e8cf3c22" providerId="ADAL" clId="{CE63F89A-A73A-417B-9346-9F1030FEE3E3}" dt="2023-07-25T12:56:19.603" v="4133" actId="478"/>
          <ac:grpSpMkLst>
            <pc:docMk/>
            <pc:sldMk cId="1941852491" sldId="2147479262"/>
            <ac:grpSpMk id="189" creationId="{D616F44F-C13D-3296-6013-514694F34C09}"/>
          </ac:grpSpMkLst>
        </pc:grpChg>
        <pc:grpChg chg="add del mod">
          <ac:chgData name="Nicolas Delfosse" userId="d965f3d4-ea58-4afe-85b0-6f02e8cf3c22" providerId="ADAL" clId="{CE63F89A-A73A-417B-9346-9F1030FEE3E3}" dt="2023-07-25T12:56:36.246" v="4141" actId="478"/>
          <ac:grpSpMkLst>
            <pc:docMk/>
            <pc:sldMk cId="1941852491" sldId="2147479262"/>
            <ac:grpSpMk id="198" creationId="{FADBC7C8-88AE-AFE0-E6E6-6BAE1B771C62}"/>
          </ac:grpSpMkLst>
        </pc:grpChg>
        <pc:grpChg chg="add del mod">
          <ac:chgData name="Nicolas Delfosse" userId="d965f3d4-ea58-4afe-85b0-6f02e8cf3c22" providerId="ADAL" clId="{CE63F89A-A73A-417B-9346-9F1030FEE3E3}" dt="2023-07-25T12:56:52.901" v="4146" actId="478"/>
          <ac:grpSpMkLst>
            <pc:docMk/>
            <pc:sldMk cId="1941852491" sldId="2147479262"/>
            <ac:grpSpMk id="207" creationId="{0AEC98E0-D766-63E6-7314-3220CC4B16C7}"/>
          </ac:grpSpMkLst>
        </pc:grpChg>
        <pc:grpChg chg="add del mod">
          <ac:chgData name="Nicolas Delfosse" userId="d965f3d4-ea58-4afe-85b0-6f02e8cf3c22" providerId="ADAL" clId="{CE63F89A-A73A-417B-9346-9F1030FEE3E3}" dt="2023-07-25T12:57:11.469" v="4154" actId="478"/>
          <ac:grpSpMkLst>
            <pc:docMk/>
            <pc:sldMk cId="1941852491" sldId="2147479262"/>
            <ac:grpSpMk id="217" creationId="{21AA69EC-1966-8A03-00E8-ECC5BD0B9FE5}"/>
          </ac:grpSpMkLst>
        </pc:grpChg>
        <pc:cxnChg chg="del">
          <ac:chgData name="Nicolas Delfosse" userId="d965f3d4-ea58-4afe-85b0-6f02e8cf3c22" providerId="ADAL" clId="{CE63F89A-A73A-417B-9346-9F1030FEE3E3}" dt="2023-07-25T12:51:08.368" v="3771" actId="478"/>
          <ac:cxnSpMkLst>
            <pc:docMk/>
            <pc:sldMk cId="1941852491" sldId="2147479262"/>
            <ac:cxnSpMk id="9" creationId="{37876756-4BB1-0EBE-ED2C-8DC2AA2F35F5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4" creationId="{BBF8CFAE-1769-90E9-0D30-78C7D6D16EFE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5" creationId="{C36EC1FB-7DF0-CCC1-FBF9-FBFE181FE52E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6" creationId="{5BD951F5-6490-3DC5-CD8C-1D5A68ACF3E7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7" creationId="{3BC8C669-42A7-4E95-B1CF-039ECF9EC177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0" creationId="{C370CFD0-53E7-003B-C3EF-7F4ADA5AEBF5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1" creationId="{045214E0-3DBA-54AE-9C89-7286CF84C20F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2" creationId="{C7BBA631-130F-6018-340B-0C7B4794F07D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5" creationId="{F83B1D92-27C2-803D-FEE2-1B84BC4893A7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6" creationId="{069E5B2B-D80D-1402-9250-FD0B8885C224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7" creationId="{1E229AC5-CA76-E453-313C-B70AC81A1600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0" creationId="{E04C92EB-E491-3606-59D8-30C6EFEF1A6F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1" creationId="{0DFD3F37-3269-D6A0-292F-2C040146BCFA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2" creationId="{CB5C1DD0-B241-7131-9AAD-6DC4D68126B3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4" creationId="{4A263970-951B-582A-A374-919C7F46E591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5" creationId="{D1874063-C132-9E58-FE91-DA2A04C902D6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7" creationId="{37BBE584-4261-304A-F6AA-08B6AAC7134C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8" creationId="{28920BF1-CB28-21E6-8F40-CFFDB4FF3DA9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1" creationId="{D86592FC-1A8F-4F0C-CE56-08BEDACB6E0C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2" creationId="{CBD9E76E-298F-C8AC-E55D-F6F51569E0B6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3" creationId="{8BB952E6-5E98-9CB4-96F2-D7F9FDDDA0D1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5" creationId="{39166701-A7FF-DEFF-344A-ACDD02626FCA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6" creationId="{72C666E5-C7F3-46B5-2E77-3756A61A971D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8" creationId="{3E1A0631-0097-716C-352A-3366CD8F1B4B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9" creationId="{15412214-83D4-C343-89F5-E4091F34C343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48" creationId="{3E9C5715-21A3-DB6C-4B73-8178F3B3BD9D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49" creationId="{CAF4A4E9-4187-0F61-352D-A305BA2B380B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50" creationId="{B9777AA5-566A-ADBF-BC3C-BCC34D565ED4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51" creationId="{E388462B-B488-75D0-74D0-5E5B03D71C52}"/>
          </ac:cxnSpMkLst>
        </pc:cxnChg>
        <pc:cxnChg chg="del mod">
          <ac:chgData name="Nicolas Delfosse" userId="d965f3d4-ea58-4afe-85b0-6f02e8cf3c22" providerId="ADAL" clId="{CE63F89A-A73A-417B-9346-9F1030FEE3E3}" dt="2023-07-25T12:51:26.762" v="3773" actId="478"/>
          <ac:cxnSpMkLst>
            <pc:docMk/>
            <pc:sldMk cId="1941852491" sldId="2147479262"/>
            <ac:cxnSpMk id="158" creationId="{788E8BF8-AB2D-1CEA-D109-872F0F822997}"/>
          </ac:cxnSpMkLst>
        </pc:cxnChg>
        <pc:cxnChg chg="mod">
          <ac:chgData name="Nicolas Delfosse" userId="d965f3d4-ea58-4afe-85b0-6f02e8cf3c22" providerId="ADAL" clId="{CE63F89A-A73A-417B-9346-9F1030FEE3E3}" dt="2023-07-25T12:48:23.428" v="3757"/>
          <ac:cxnSpMkLst>
            <pc:docMk/>
            <pc:sldMk cId="1941852491" sldId="2147479262"/>
            <ac:cxnSpMk id="159" creationId="{67A382D4-419C-A1CF-949A-BCBCFF8176D8}"/>
          </ac:cxnSpMkLst>
        </pc:cxnChg>
        <pc:cxnChg chg="mod">
          <ac:chgData name="Nicolas Delfosse" userId="d965f3d4-ea58-4afe-85b0-6f02e8cf3c22" providerId="ADAL" clId="{CE63F89A-A73A-417B-9346-9F1030FEE3E3}" dt="2023-07-25T12:48:23.428" v="3757"/>
          <ac:cxnSpMkLst>
            <pc:docMk/>
            <pc:sldMk cId="1941852491" sldId="2147479262"/>
            <ac:cxnSpMk id="160" creationId="{EF25674E-3041-2925-D3DC-239C880187CB}"/>
          </ac:cxnSpMkLst>
        </pc:cxnChg>
        <pc:cxnChg chg="del mod">
          <ac:chgData name="Nicolas Delfosse" userId="d965f3d4-ea58-4afe-85b0-6f02e8cf3c22" providerId="ADAL" clId="{CE63F89A-A73A-417B-9346-9F1030FEE3E3}" dt="2023-07-25T12:51:24.619" v="3772" actId="478"/>
          <ac:cxnSpMkLst>
            <pc:docMk/>
            <pc:sldMk cId="1941852491" sldId="2147479262"/>
            <ac:cxnSpMk id="161" creationId="{F513CE77-1434-A098-2F34-04D425799E79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67" creationId="{8A58DEBD-EAC7-6538-6DA9-0A7F3888CAEA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68" creationId="{B4D284F5-7E4A-E6C9-D929-AF80813C024D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69" creationId="{FEDF16FB-9DF9-2190-B6BA-5560DFAAC15E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70" creationId="{80F772AA-02FA-3F4F-F52A-27A708E36E7E}"/>
          </ac:cxnSpMkLst>
        </pc:cxnChg>
        <pc:cxnChg chg="del mod">
          <ac:chgData name="Nicolas Delfosse" userId="d965f3d4-ea58-4afe-85b0-6f02e8cf3c22" providerId="ADAL" clId="{CE63F89A-A73A-417B-9346-9F1030FEE3E3}" dt="2023-07-25T12:56:22.381" v="4134" actId="478"/>
          <ac:cxnSpMkLst>
            <pc:docMk/>
            <pc:sldMk cId="1941852491" sldId="2147479262"/>
            <ac:cxnSpMk id="176" creationId="{C725AE38-8CFC-5CB0-359A-0DFC51AC8361}"/>
          </ac:cxnSpMkLst>
        </pc:cxnChg>
        <pc:cxnChg chg="mod">
          <ac:chgData name="Nicolas Delfosse" userId="d965f3d4-ea58-4afe-85b0-6f02e8cf3c22" providerId="ADAL" clId="{CE63F89A-A73A-417B-9346-9F1030FEE3E3}" dt="2023-07-25T12:49:43.791" v="3763"/>
          <ac:cxnSpMkLst>
            <pc:docMk/>
            <pc:sldMk cId="1941852491" sldId="2147479262"/>
            <ac:cxnSpMk id="177" creationId="{4742F88A-147C-9B3E-E28F-22EB6AC052DB}"/>
          </ac:cxnSpMkLst>
        </pc:cxnChg>
        <pc:cxnChg chg="del mod">
          <ac:chgData name="Nicolas Delfosse" userId="d965f3d4-ea58-4afe-85b0-6f02e8cf3c22" providerId="ADAL" clId="{CE63F89A-A73A-417B-9346-9F1030FEE3E3}" dt="2023-07-25T12:56:25.865" v="4136" actId="478"/>
          <ac:cxnSpMkLst>
            <pc:docMk/>
            <pc:sldMk cId="1941852491" sldId="2147479262"/>
            <ac:cxnSpMk id="178" creationId="{CF8CA0BA-4468-A9A4-81A7-230E231BA883}"/>
          </ac:cxnSpMkLst>
        </pc:cxnChg>
        <pc:cxnChg chg="mod">
          <ac:chgData name="Nicolas Delfosse" userId="d965f3d4-ea58-4afe-85b0-6f02e8cf3c22" providerId="ADAL" clId="{CE63F89A-A73A-417B-9346-9F1030FEE3E3}" dt="2023-07-25T12:49:43.791" v="3763"/>
          <ac:cxnSpMkLst>
            <pc:docMk/>
            <pc:sldMk cId="1941852491" sldId="2147479262"/>
            <ac:cxnSpMk id="179" creationId="{C753B210-3772-3501-73E3-AEED40A22E84}"/>
          </ac:cxnSpMkLst>
        </pc:cxnChg>
        <pc:cxnChg chg="del mod">
          <ac:chgData name="Nicolas Delfosse" userId="d965f3d4-ea58-4afe-85b0-6f02e8cf3c22" providerId="ADAL" clId="{CE63F89A-A73A-417B-9346-9F1030FEE3E3}" dt="2023-07-25T12:51:37.220" v="3777" actId="478"/>
          <ac:cxnSpMkLst>
            <pc:docMk/>
            <pc:sldMk cId="1941852491" sldId="2147479262"/>
            <ac:cxnSpMk id="185" creationId="{3F76D51B-AACB-F782-DCB7-C9F74533799C}"/>
          </ac:cxnSpMkLst>
        </pc:cxnChg>
        <pc:cxnChg chg="mod">
          <ac:chgData name="Nicolas Delfosse" userId="d965f3d4-ea58-4afe-85b0-6f02e8cf3c22" providerId="ADAL" clId="{CE63F89A-A73A-417B-9346-9F1030FEE3E3}" dt="2023-07-25T12:56:24.277" v="4135" actId="478"/>
          <ac:cxnSpMkLst>
            <pc:docMk/>
            <pc:sldMk cId="1941852491" sldId="2147479262"/>
            <ac:cxnSpMk id="186" creationId="{8F4C1312-E7D8-ECC1-CA3A-986C3A0D64FC}"/>
          </ac:cxnSpMkLst>
        </pc:cxnChg>
        <pc:cxnChg chg="del mod">
          <ac:chgData name="Nicolas Delfosse" userId="d965f3d4-ea58-4afe-85b0-6f02e8cf3c22" providerId="ADAL" clId="{CE63F89A-A73A-417B-9346-9F1030FEE3E3}" dt="2023-07-25T12:51:40.931" v="3778" actId="478"/>
          <ac:cxnSpMkLst>
            <pc:docMk/>
            <pc:sldMk cId="1941852491" sldId="2147479262"/>
            <ac:cxnSpMk id="187" creationId="{87EC3A83-7F55-C881-738F-616814863B2A}"/>
          </ac:cxnSpMkLst>
        </pc:cxnChg>
        <pc:cxnChg chg="del mod">
          <ac:chgData name="Nicolas Delfosse" userId="d965f3d4-ea58-4afe-85b0-6f02e8cf3c22" providerId="ADAL" clId="{CE63F89A-A73A-417B-9346-9F1030FEE3E3}" dt="2023-07-25T12:51:32.568" v="3775" actId="478"/>
          <ac:cxnSpMkLst>
            <pc:docMk/>
            <pc:sldMk cId="1941852491" sldId="2147479262"/>
            <ac:cxnSpMk id="188" creationId="{9D9982FB-EC9F-5708-C898-03102726636D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4" creationId="{2BCB9F4F-4F4C-46C3-AEA7-5B3C37C67CF0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5" creationId="{4DD2DB10-DF56-C7D0-45E3-370C0A5FBF79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6" creationId="{10955A5F-0F24-FFEE-0D63-B59C47FE68E0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7" creationId="{0D01DB3C-4DA6-74D4-56D5-5921B8B0572F}"/>
          </ac:cxnSpMkLst>
        </pc:cxnChg>
        <pc:cxnChg chg="mod">
          <ac:chgData name="Nicolas Delfosse" userId="d965f3d4-ea58-4afe-85b0-6f02e8cf3c22" providerId="ADAL" clId="{CE63F89A-A73A-417B-9346-9F1030FEE3E3}" dt="2023-07-25T12:56:36.246" v="4141" actId="478"/>
          <ac:cxnSpMkLst>
            <pc:docMk/>
            <pc:sldMk cId="1941852491" sldId="2147479262"/>
            <ac:cxnSpMk id="203" creationId="{7864184B-9FB4-96D4-2332-6DEEF157232C}"/>
          </ac:cxnSpMkLst>
        </pc:cxnChg>
        <pc:cxnChg chg="del mod">
          <ac:chgData name="Nicolas Delfosse" userId="d965f3d4-ea58-4afe-85b0-6f02e8cf3c22" providerId="ADAL" clId="{CE63F89A-A73A-417B-9346-9F1030FEE3E3}" dt="2023-07-25T12:56:43.177" v="4144" actId="478"/>
          <ac:cxnSpMkLst>
            <pc:docMk/>
            <pc:sldMk cId="1941852491" sldId="2147479262"/>
            <ac:cxnSpMk id="204" creationId="{64D0482B-644E-2BFA-61E5-D89F5C3A2E0D}"/>
          </ac:cxnSpMkLst>
        </pc:cxnChg>
        <pc:cxnChg chg="del mod">
          <ac:chgData name="Nicolas Delfosse" userId="d965f3d4-ea58-4afe-85b0-6f02e8cf3c22" providerId="ADAL" clId="{CE63F89A-A73A-417B-9346-9F1030FEE3E3}" dt="2023-07-25T12:56:38.414" v="4142" actId="478"/>
          <ac:cxnSpMkLst>
            <pc:docMk/>
            <pc:sldMk cId="1941852491" sldId="2147479262"/>
            <ac:cxnSpMk id="205" creationId="{A5D1D2C4-B52A-A3A9-F733-3562434FE2F0}"/>
          </ac:cxnSpMkLst>
        </pc:cxnChg>
        <pc:cxnChg chg="mod">
          <ac:chgData name="Nicolas Delfosse" userId="d965f3d4-ea58-4afe-85b0-6f02e8cf3c22" providerId="ADAL" clId="{CE63F89A-A73A-417B-9346-9F1030FEE3E3}" dt="2023-07-25T12:56:36.246" v="4141" actId="478"/>
          <ac:cxnSpMkLst>
            <pc:docMk/>
            <pc:sldMk cId="1941852491" sldId="2147479262"/>
            <ac:cxnSpMk id="206" creationId="{A63D557A-67AA-6030-D556-CFC7C0827EEB}"/>
          </ac:cxnSpMkLst>
        </pc:cxnChg>
        <pc:cxnChg chg="mod">
          <ac:chgData name="Nicolas Delfosse" userId="d965f3d4-ea58-4afe-85b0-6f02e8cf3c22" providerId="ADAL" clId="{CE63F89A-A73A-417B-9346-9F1030FEE3E3}" dt="2023-07-25T12:56:52.901" v="4146" actId="478"/>
          <ac:cxnSpMkLst>
            <pc:docMk/>
            <pc:sldMk cId="1941852491" sldId="2147479262"/>
            <ac:cxnSpMk id="212" creationId="{73B339BB-EEEA-1399-FD67-B15F4A128F44}"/>
          </ac:cxnSpMkLst>
        </pc:cxnChg>
        <pc:cxnChg chg="mod">
          <ac:chgData name="Nicolas Delfosse" userId="d965f3d4-ea58-4afe-85b0-6f02e8cf3c22" providerId="ADAL" clId="{CE63F89A-A73A-417B-9346-9F1030FEE3E3}" dt="2023-07-25T12:56:52.901" v="4146" actId="478"/>
          <ac:cxnSpMkLst>
            <pc:docMk/>
            <pc:sldMk cId="1941852491" sldId="2147479262"/>
            <ac:cxnSpMk id="213" creationId="{E767625E-AD62-A9DE-9AB6-FA1F294BD448}"/>
          </ac:cxnSpMkLst>
        </pc:cxnChg>
        <pc:cxnChg chg="mod">
          <ac:chgData name="Nicolas Delfosse" userId="d965f3d4-ea58-4afe-85b0-6f02e8cf3c22" providerId="ADAL" clId="{CE63F89A-A73A-417B-9346-9F1030FEE3E3}" dt="2023-07-25T12:56:52.901" v="4146" actId="478"/>
          <ac:cxnSpMkLst>
            <pc:docMk/>
            <pc:sldMk cId="1941852491" sldId="2147479262"/>
            <ac:cxnSpMk id="214" creationId="{7BD5B007-0C4E-C1F6-3364-758181A9CDBF}"/>
          </ac:cxnSpMkLst>
        </pc:cxnChg>
        <pc:cxnChg chg="del mod">
          <ac:chgData name="Nicolas Delfosse" userId="d965f3d4-ea58-4afe-85b0-6f02e8cf3c22" providerId="ADAL" clId="{CE63F89A-A73A-417B-9346-9F1030FEE3E3}" dt="2023-07-25T12:56:45.770" v="4145" actId="478"/>
          <ac:cxnSpMkLst>
            <pc:docMk/>
            <pc:sldMk cId="1941852491" sldId="2147479262"/>
            <ac:cxnSpMk id="215" creationId="{CD07C3BC-5EA4-5C01-CD45-5E5BF45E62EA}"/>
          </ac:cxnSpMkLst>
        </pc:cxnChg>
        <pc:cxnChg chg="mod">
          <ac:chgData name="Nicolas Delfosse" userId="d965f3d4-ea58-4afe-85b0-6f02e8cf3c22" providerId="ADAL" clId="{CE63F89A-A73A-417B-9346-9F1030FEE3E3}" dt="2023-07-25T12:57:03.497" v="4151"/>
          <ac:cxnSpMkLst>
            <pc:docMk/>
            <pc:sldMk cId="1941852491" sldId="2147479262"/>
            <ac:cxnSpMk id="219" creationId="{EF46304F-33A5-CE6F-7780-D47717FEFF97}"/>
          </ac:cxnSpMkLst>
        </pc:cxnChg>
        <pc:cxnChg chg="mod">
          <ac:chgData name="Nicolas Delfosse" userId="d965f3d4-ea58-4afe-85b0-6f02e8cf3c22" providerId="ADAL" clId="{CE63F89A-A73A-417B-9346-9F1030FEE3E3}" dt="2023-07-25T12:57:03.497" v="4151"/>
          <ac:cxnSpMkLst>
            <pc:docMk/>
            <pc:sldMk cId="1941852491" sldId="2147479262"/>
            <ac:cxnSpMk id="220" creationId="{E9179B7B-6B01-7B27-DA6B-09087964E201}"/>
          </ac:cxnSpMkLst>
        </pc:cxnChg>
        <pc:cxnChg chg="mod">
          <ac:chgData name="Nicolas Delfosse" userId="d965f3d4-ea58-4afe-85b0-6f02e8cf3c22" providerId="ADAL" clId="{CE63F89A-A73A-417B-9346-9F1030FEE3E3}" dt="2023-07-25T12:57:03.497" v="4151"/>
          <ac:cxnSpMkLst>
            <pc:docMk/>
            <pc:sldMk cId="1941852491" sldId="2147479262"/>
            <ac:cxnSpMk id="221" creationId="{C570160F-C33B-38D3-96F4-349A122BCD71}"/>
          </ac:cxnSpMkLst>
        </pc:cxnChg>
      </pc:sldChg>
      <pc:sldChg chg="addSp delSp modSp new del mod ord">
        <pc:chgData name="Nicolas Delfosse" userId="d965f3d4-ea58-4afe-85b0-6f02e8cf3c22" providerId="ADAL" clId="{CE63F89A-A73A-417B-9346-9F1030FEE3E3}" dt="2023-07-26T17:25:18.605" v="12345" actId="47"/>
        <pc:sldMkLst>
          <pc:docMk/>
          <pc:sldMk cId="845864838" sldId="2147479263"/>
        </pc:sldMkLst>
        <pc:spChg chg="mod">
          <ac:chgData name="Nicolas Delfosse" userId="d965f3d4-ea58-4afe-85b0-6f02e8cf3c22" providerId="ADAL" clId="{CE63F89A-A73A-417B-9346-9F1030FEE3E3}" dt="2023-07-25T17:30:18.260" v="12026" actId="20577"/>
          <ac:spMkLst>
            <pc:docMk/>
            <pc:sldMk cId="845864838" sldId="2147479263"/>
            <ac:spMk id="2" creationId="{E27BC758-40A2-F729-D686-7941B262331C}"/>
          </ac:spMkLst>
        </pc:spChg>
        <pc:spChg chg="del">
          <ac:chgData name="Nicolas Delfosse" userId="d965f3d4-ea58-4afe-85b0-6f02e8cf3c22" providerId="ADAL" clId="{CE63F89A-A73A-417B-9346-9F1030FEE3E3}" dt="2023-07-25T12:57:25.750" v="4155" actId="478"/>
          <ac:spMkLst>
            <pc:docMk/>
            <pc:sldMk cId="845864838" sldId="2147479263"/>
            <ac:spMk id="3" creationId="{0D2DD150-5F2E-63C4-83A9-C5DA194DEA1D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5" creationId="{B496F765-55BD-DB6C-7A83-5608EF58A860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6" creationId="{0DAAD464-FCDA-3686-3B5F-B14639CC7956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7" creationId="{C8C21044-B046-BD25-6792-33A74CA3EA3F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8" creationId="{9B523928-B54C-7DD7-1023-A71C11F915F5}"/>
          </ac:spMkLst>
        </pc:spChg>
        <pc:spChg chg="add del mod">
          <ac:chgData name="Nicolas Delfosse" userId="d965f3d4-ea58-4afe-85b0-6f02e8cf3c22" providerId="ADAL" clId="{CE63F89A-A73A-417B-9346-9F1030FEE3E3}" dt="2023-07-25T12:58:01.157" v="4168" actId="478"/>
          <ac:spMkLst>
            <pc:docMk/>
            <pc:sldMk cId="845864838" sldId="2147479263"/>
            <ac:spMk id="14" creationId="{BCECEF33-FB2B-7CEF-BCBE-9FB10D8C53A9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15" creationId="{D0BED81F-498A-2091-5B8A-C314E6AD434D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16" creationId="{3C79099F-354E-D968-B898-FFCF68754FB3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17" creationId="{86911796-5B18-932C-2644-06EA0A0EEFED}"/>
          </ac:spMkLst>
        </pc:spChg>
        <pc:spChg chg="del mod">
          <ac:chgData name="Nicolas Delfosse" userId="d965f3d4-ea58-4afe-85b0-6f02e8cf3c22" providerId="ADAL" clId="{CE63F89A-A73A-417B-9346-9F1030FEE3E3}" dt="2023-07-25T12:57:46.432" v="4161" actId="478"/>
          <ac:spMkLst>
            <pc:docMk/>
            <pc:sldMk cId="845864838" sldId="2147479263"/>
            <ac:spMk id="23" creationId="{D26C58A4-C0A8-D02E-EF3B-11F4CD303CA3}"/>
          </ac:spMkLst>
        </pc:spChg>
        <pc:spChg chg="del mod">
          <ac:chgData name="Nicolas Delfosse" userId="d965f3d4-ea58-4afe-85b0-6f02e8cf3c22" providerId="ADAL" clId="{CE63F89A-A73A-417B-9346-9F1030FEE3E3}" dt="2023-07-25T13:33:04.027" v="5208" actId="478"/>
          <ac:spMkLst>
            <pc:docMk/>
            <pc:sldMk cId="845864838" sldId="2147479263"/>
            <ac:spMk id="24" creationId="{6F70D250-FDF7-4061-038B-8B343AEA5653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25" creationId="{EA21A7A7-4D84-A7C4-2099-EB267381BADA}"/>
          </ac:spMkLst>
        </pc:spChg>
        <pc:spChg chg="add del mod">
          <ac:chgData name="Nicolas Delfosse" userId="d965f3d4-ea58-4afe-85b0-6f02e8cf3c22" providerId="ADAL" clId="{CE63F89A-A73A-417B-9346-9F1030FEE3E3}" dt="2023-07-25T13:33:05.833" v="5209" actId="478"/>
          <ac:spMkLst>
            <pc:docMk/>
            <pc:sldMk cId="845864838" sldId="2147479263"/>
            <ac:spMk id="28" creationId="{DDDD0B9E-24D3-1C20-E2C5-C41951E11CEF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1" creationId="{C11F816A-FAD4-EB5B-8912-49039443009A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2" creationId="{D463DA9A-3943-7295-94D9-204EEB2A39B9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3" creationId="{2DDDAF4B-7B86-85AC-4C88-17D5920CF6E2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4" creationId="{D5B7B063-8EA8-F714-45DB-50C110D0E087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40" creationId="{1743D0AB-8BE5-5E30-D9D3-101587A60C3B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41" creationId="{3215FFE0-7D49-A443-A577-CF92F0B28C79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42" creationId="{C51EC502-0923-BDBB-8EB7-4E1BA09F065D}"/>
          </ac:spMkLst>
        </pc:spChg>
        <pc:spChg chg="add del mod">
          <ac:chgData name="Nicolas Delfosse" userId="d965f3d4-ea58-4afe-85b0-6f02e8cf3c22" providerId="ADAL" clId="{CE63F89A-A73A-417B-9346-9F1030FEE3E3}" dt="2023-07-25T12:57:58.323" v="4166"/>
          <ac:spMkLst>
            <pc:docMk/>
            <pc:sldMk cId="845864838" sldId="2147479263"/>
            <ac:spMk id="46" creationId="{2436487B-FD30-53A3-DB4E-D1CCE9965230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3" creationId="{E9200739-FCFC-C586-F749-6E1A26252534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5" creationId="{6E871F77-0793-3D13-5F84-A28D3B83F31D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6" creationId="{24EBAE1B-FF23-DBFD-0586-08F15203B9D2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9" creationId="{22EAF595-446A-C13D-8DC9-A590A8D3F48C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0" creationId="{9F402BB2-62D3-D147-945D-347CA0DECFDE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1" creationId="{2C5C8E6F-9F43-F16C-D39B-1B263FDF6545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5" creationId="{E1EC8B48-E5B6-BC31-A89B-D38EC8530BC7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6" creationId="{C168386E-2D70-D6D2-7986-C8CA50E61424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7" creationId="{89FCA8A9-1303-9E1F-895B-D01C55E05FEE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8" creationId="{28C6C508-4D62-B59E-BD23-DF4252BF9636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77" creationId="{F7373EFD-23C2-EE88-6414-2A815436B486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79" creationId="{CEC3930A-5E58-141F-FA71-3503E3C9E411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0" creationId="{CC9D0CA1-B171-9B7E-F461-CB7018AE4CD8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3" creationId="{BC2C8F8B-46FD-D2E7-BD62-A34310879696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4" creationId="{B88DD08F-E6DC-A112-3A9E-C87C4C11EA07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5" creationId="{282CD4A7-3C5A-7E2D-9B96-E311BC965D00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9" creationId="{1461C987-649C-D338-38DD-87234941A767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90" creationId="{126B69DF-324D-D048-1E42-8212DB240EDA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91" creationId="{E906B71D-66ED-2320-DE85-4104A8340BE5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92" creationId="{E052117C-CE63-94B2-4698-A746786CE51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1" creationId="{C3316E17-5AFF-432E-FC91-9021EB4A65D2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3" creationId="{67111AAA-C6BC-CE05-D231-17854F7612F9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4" creationId="{939BA341-E9B6-35F9-F1FB-53E62A360CC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7" creationId="{92AD905A-69DB-BA1A-A529-624F3B1A2B47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8" creationId="{2A2D11EC-BB04-BCC6-B0D3-1B1EFEA5AB9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9" creationId="{A05E6EA6-05C0-B37F-41CE-AF85DF5D24A0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3" creationId="{AA36333B-A017-B7A6-A5A8-C3082C83C96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4" creationId="{070A0F83-4835-5030-120E-073E741B07C3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5" creationId="{D389E56B-812B-867C-3E68-10B79842FA45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6" creationId="{53170591-1552-24A9-737A-84E50A37529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25" creationId="{547DB11A-6643-652C-33CB-71A2115EA24D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27" creationId="{D5C082B2-6970-0BF4-CB54-990BE7D8868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28" creationId="{77095E4E-E3F4-395F-BF09-A325910FA4F8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1" creationId="{79F94C7E-79B9-AF6C-7914-7C4FDD2F3FA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2" creationId="{70CEFD5B-A863-0AB6-750C-AF3CB4E612F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3" creationId="{D1CA45C6-3574-3900-55D5-BF74ECEBDF55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7" creationId="{81AD6716-252C-3597-333A-6B50AF583A13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8" creationId="{A9F65394-61B8-06B8-C436-7ECF5633B42C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9" creationId="{043A0208-E6D3-2190-6B9F-E9D27A2D748D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40" creationId="{8DE8B792-CC91-628E-62DB-BC6509AC0A9E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49" creationId="{A53B422F-41FF-77AF-DE75-04088DB27DA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1" creationId="{F23C2126-09F2-B563-1B1B-3B182EBDAD11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2" creationId="{8A9818AF-B98F-601F-78FE-11E4C753960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5" creationId="{FC9B74D7-E69A-08E6-918E-8BBD312E7CC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6" creationId="{0DFE6828-5FEE-6B07-B72F-99156ADE3517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7" creationId="{65CE218F-A835-637B-9BFC-D6CF357A17C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1" creationId="{DBE749C5-4B77-7607-8CCB-407AA3FDBCB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2" creationId="{B878D728-84C4-53A3-BA31-EF0518EB674F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3" creationId="{11B5AF4C-94C4-781C-01E3-7119F5266B3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4" creationId="{D391E8D6-A796-2B85-5223-F544EA74774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78" creationId="{8F778D00-4F90-4E8D-3807-AE8B52602C4C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0" creationId="{57778FA3-3097-39FB-B69D-5DFA346C05BC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1" creationId="{A72D9D16-DEAC-7BC7-5C33-E53FDB13B2FD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4" creationId="{0E94E4C1-C8E2-D724-7CE2-F6F9896C127E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5" creationId="{DE0D2D24-7E7F-76BD-067C-8F2EDE21B84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6" creationId="{17E9FF84-5595-7732-A387-4D8E98D78CE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0" creationId="{E2274BB5-20B4-3A79-467A-9FA0F723FD4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1" creationId="{B1247050-979F-8E5C-8826-082CC9A11F46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2" creationId="{C46F070E-F5F7-0C8D-64EF-20F94DC80EAE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3" creationId="{00D389FE-D6CF-8B28-0025-0400923DFF2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9" creationId="{8D2F273B-8F03-0266-CD08-2EFA82066215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1" creationId="{27C627D1-04A1-C79F-822B-F26B66984BB6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2" creationId="{85B16345-72C9-4763-FEFB-8FD6D3653BED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5" creationId="{2FFAD823-DB9E-E65D-16D1-5C83E62642AB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6" creationId="{4BE94B8D-889E-326D-4646-130B532F74F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7" creationId="{44AB71B0-83CB-EC51-F4B3-98AB6919DC3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1" creationId="{80AB93F0-2CD8-F1E0-1863-537884000A68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2" creationId="{DB1FC0B3-C63C-6A16-BE36-795F31DA56C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3" creationId="{25DC62BD-9E73-6301-3580-7114F0A01B2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4" creationId="{FE9DC967-DF4E-C4C2-6E31-DA83EE1CC91B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1" creationId="{5444FC02-9076-CC60-0D6B-DA4E6130781B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3" creationId="{7EE1DA48-E791-8436-9273-B3C28CCD1D5C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4" creationId="{B933E30F-9B7E-7EAB-E38A-F9ADF653AC5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7" creationId="{F40F4B45-27D6-EAB2-CDF4-9D495CD0F0B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8" creationId="{48AB5CF8-F84C-D295-C06B-75946FAA57B6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9" creationId="{CDC2448C-4DB6-A468-6E13-9052043A3CA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3" creationId="{1E6A00B8-1A93-1CB2-4E44-35E02D8E5A3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4" creationId="{4A9CADB2-E02A-B9C4-96CC-76DCECF0CA55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5" creationId="{3461DEA0-B6CA-24B9-0745-51F284A2313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6" creationId="{3B28F4D8-6177-A8AA-E110-46F5C5293CFD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44" creationId="{81BE8B9D-6716-2D83-2844-E45D342C71D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46" creationId="{94D1BEAE-B821-5BDF-88EA-E91E18F1F36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47" creationId="{150019AB-921A-E387-E169-873FDB6750D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0" creationId="{7C483361-E55B-6C8B-6884-88E169A99042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1" creationId="{085A2E00-1897-C3DE-0A51-8B6ACC93826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2" creationId="{1C8A0FC8-D64C-F171-BAA0-248CDEE2044E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6" creationId="{2E003362-8D8C-24AC-7BE5-F2884D6B940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7" creationId="{E0F7F4AE-DB73-29BB-921D-8E75E7CAE430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8" creationId="{C091EBEB-F14E-0505-7DB2-087C696EED2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9" creationId="{E48898B3-62EA-B830-56DD-0E9542A101EA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68" creationId="{E56ED246-01B3-369E-FCAF-D56079906F30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0" creationId="{314B9AB7-9887-8681-FA6F-724377C99946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1" creationId="{C1ABEFE3-5FCA-5B15-B4AC-B17B2DAC7EBA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4" creationId="{03AA8C66-B716-10FF-1A85-AA9E1FC0B11C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5" creationId="{662C6F44-11F7-3C49-1225-F347E3E31E10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6" creationId="{9CD13A8C-F3F3-4501-C0D2-CA4FB98D202E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0" creationId="{148BD223-6DE0-C655-11AC-B0AD9CC31722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1" creationId="{C254680C-9F60-425F-E5FA-C150E56CAF9D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2" creationId="{5D4CEE15-9C5E-D325-4BA8-40D0EB2639E6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3" creationId="{79D626C2-307C-7FCD-5598-E2E47B3B1CC9}"/>
          </ac:spMkLst>
        </pc:spChg>
        <pc:spChg chg="del mod">
          <ac:chgData name="Nicolas Delfosse" userId="d965f3d4-ea58-4afe-85b0-6f02e8cf3c22" providerId="ADAL" clId="{CE63F89A-A73A-417B-9346-9F1030FEE3E3}" dt="2023-07-25T13:33:10.108" v="5211" actId="478"/>
          <ac:spMkLst>
            <pc:docMk/>
            <pc:sldMk cId="845864838" sldId="2147479263"/>
            <ac:spMk id="292" creationId="{B8A1D9FD-1AE9-2CE2-8B75-EA6AC8284A29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4" creationId="{B2DB197E-A0D2-E583-8DF0-0F4C95F0A812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5" creationId="{7B90BE2B-9871-FBF7-0133-BE6A5F96C45C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8" creationId="{018E111B-68AC-C6C6-589D-4081B7109D3B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9" creationId="{7C2566C5-311D-3A8C-8AE6-33B909F58C03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0" creationId="{79553F62-9623-A25F-DB74-BA44F0F6EE0E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4" creationId="{05E5BF61-3D2A-0212-379B-0B83AB399948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5" creationId="{BFA6810E-96F3-E3C2-662A-43D09BC43819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6" creationId="{6250146B-BDD3-DD93-EA77-83444D8AFDB7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7" creationId="{CD887C44-354F-E799-1633-950F1216750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16" creationId="{C588CB3B-363A-3A23-2005-5C92E60E245B}"/>
          </ac:spMkLst>
        </pc:spChg>
        <pc:spChg chg="del mod">
          <ac:chgData name="Nicolas Delfosse" userId="d965f3d4-ea58-4afe-85b0-6f02e8cf3c22" providerId="ADAL" clId="{CE63F89A-A73A-417B-9346-9F1030FEE3E3}" dt="2023-07-25T13:33:07.850" v="5210" actId="478"/>
          <ac:spMkLst>
            <pc:docMk/>
            <pc:sldMk cId="845864838" sldId="2147479263"/>
            <ac:spMk id="318" creationId="{DBD137AA-70B8-93AD-9CA8-0952D3B71BCE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19" creationId="{31BCFB20-AB41-541A-E186-F96935240FD2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2" creationId="{F98C5E06-B443-7E0B-DFFE-ABB196B4B37B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3" creationId="{608832C2-DA35-796A-D26A-D4244DCDCF0F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4" creationId="{277F9FDB-E1CA-D028-E2D6-760CD014FE9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8" creationId="{B27F5A66-2832-D4FE-E0B6-6C82FC55BC15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9" creationId="{C0B571F7-BB66-B6E9-EBC8-71DDD6F6A35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30" creationId="{676D7766-1230-0C23-D3F9-A8D0121588B1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31" creationId="{65A8D710-B1DF-B6F6-3D82-4BE91CC824F8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0" creationId="{0B410150-0DF3-984D-B8C6-F677207F5126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2" creationId="{1D89EA7E-2229-CF96-CF2D-883FAB1A30A3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3" creationId="{2FB41CC8-C8A8-B050-895A-7485CD1213B8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6" creationId="{B2C55146-20B6-6868-4016-2F57DCA7322F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7" creationId="{83BDFAC4-0EAE-5F4D-85FD-2BE4964AE0DF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8" creationId="{6E1EEC76-3572-C1D6-B29A-0FCC9A726409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2" creationId="{8081024F-3F91-9939-7BAD-5C65F847AB51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3" creationId="{7051615B-EA17-20D8-1625-E284D97D88C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4" creationId="{228810FF-631A-68C2-5B61-1BEB8023EE5D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5" creationId="{A289D9E5-F68F-1890-A0B1-C0D5241D5C1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69" creationId="{AAE13F31-3C1D-37A2-C9FD-D125DCDEE4E1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0" creationId="{7D0C1F0A-AC46-8E63-B520-6DCC7AFC02D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1" creationId="{3BF9F054-AEC0-BC24-A541-406DB5C1DB3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4" creationId="{81206547-A633-B4E5-007C-4A779A6C57B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5" creationId="{3610D7F4-56C7-A2F9-027F-6CBE33E9605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6" creationId="{9056100E-BC61-45F2-9A2E-E0F79B5C41F0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0" creationId="{C25A2BD8-3FC0-0AA6-C8DA-D44DDB7F25B9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1" creationId="{A24A2FA3-2BB1-100B-414F-3896DDF491E3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2" creationId="{E073F2DE-5C01-0D3E-2767-8EBBB590F989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3" creationId="{81C85B38-645D-F080-E7E6-AB6772D8EE6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9" creationId="{1DA1546A-8D41-874E-2ED3-F1E746758785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1" creationId="{6B74B3C2-0A14-6AE9-8703-D20919724D5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2" creationId="{1D98E3E1-A231-D65F-F571-961C86D8DA74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5" creationId="{FC86F91F-6231-EC3C-7379-198C13548E2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6" creationId="{9CD444F5-C91A-E0A2-B53A-E319B92CC2F8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7" creationId="{E1442DFB-18E3-AD81-E391-27438EEFD80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1" creationId="{40170E95-F127-328D-78B0-40C10A27961C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2" creationId="{6B774F23-4EF3-3A57-30EE-CE4DE1DEDA7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3" creationId="{40DE9273-8658-461B-E395-959113423CF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4" creationId="{D2F3E488-C213-A254-51AA-2A242E734558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1" creationId="{94F5C428-922A-E104-3E9C-A6E2F2AB56DD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3" creationId="{245009C7-205C-1DF3-C878-C2476CAD8071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4" creationId="{F5E62FFA-9D5F-AAAB-7801-4E03708052FC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7" creationId="{937FEA0B-5C8F-C20B-87CE-00A52A68A806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8" creationId="{789A6564-7977-4F5E-E689-60F2C4E4AE5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9" creationId="{1DB0D4D4-8FD2-7D03-080F-23AD38443A55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3" creationId="{6F8EB94E-E889-D10B-8016-D6593813625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4" creationId="{A3903C6A-8E70-0154-ED79-79447A637007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5" creationId="{F32945A5-0CCF-CBC7-ED8B-4E92164B31FE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6" creationId="{FA9AFDAC-02BD-6A6B-B187-3B2D2946F4D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34" creationId="{05224E6B-B2A8-C286-E971-FD7FD15B0A61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36" creationId="{F0B771AD-6756-5A9D-4EB4-06031C943174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37" creationId="{6339E80F-298C-D22A-A3AB-DA22C0C063A3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0" creationId="{9B9942E0-F5FF-B655-9897-B36B7527A08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1" creationId="{EE698533-C6BF-E871-1094-1E1E343701B0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2" creationId="{F747219E-2142-BEDC-03D5-6FFBC8FF8638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6" creationId="{89FD8245-AD0E-D7D8-E57B-D65991E9E65F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7" creationId="{4120F32F-D805-A8F9-7BF9-5CC27FB0EA5C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8" creationId="{5F872703-8054-4DBC-3508-DA66D9F508B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9" creationId="{80B7BED7-130D-D261-D07D-9A799FA916C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2" creationId="{A1D61149-D1DC-C4AA-14B5-82DDEB06295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3" creationId="{9C07A0E1-F904-090D-489D-CAEA57467720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4" creationId="{F5A5A5BC-2E81-CFEF-DCDE-CEA07430EE7A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7" creationId="{69EFF035-540A-6E54-ACD9-EAD67E04F76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8" creationId="{FD5AC0F1-D7D8-E1BA-B325-57E58266E34E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9" creationId="{2936EC27-B78F-029D-EA5E-FBF4C0D3CF6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3" creationId="{800266B9-9542-41B8-7F99-32F02CDC85C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4" creationId="{4BA12D7F-ECCE-406A-792A-7CD591A9607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5" creationId="{8F82A865-9B34-ECE1-684F-D3A9DDFF3CA6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6" creationId="{E4BB7734-0AD2-FDAC-1C90-6EBFD0322DA0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2" creationId="{9155A169-9F93-EFA3-0FE1-FE3FD9FD5770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4" creationId="{B16E85AE-8D74-DD92-8A75-3BFBA77ED725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5" creationId="{6CE3B260-CB2F-886D-5D22-6B4F804EF60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8" creationId="{000119DF-CCBF-DA5E-E103-FBC04A00C41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9" creationId="{3686A788-D8A7-E0A3-105D-2C816ED28733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0" creationId="{659A8EEC-564F-F675-7F90-DE74C02CDACC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4" creationId="{81E40257-AA48-81E3-C9CD-646F968173E5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5" creationId="{30AA147A-A258-D3CB-DFB0-6FE6510688A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6" creationId="{392439A5-10F2-B298-D6F8-A7C98C974B8E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7" creationId="{3A868199-64A4-A054-C68A-CD7A8E7DD2F4}"/>
          </ac:spMkLst>
        </pc:spChg>
        <pc:spChg chg="del mod">
          <ac:chgData name="Nicolas Delfosse" userId="d965f3d4-ea58-4afe-85b0-6f02e8cf3c22" providerId="ADAL" clId="{CE63F89A-A73A-417B-9346-9F1030FEE3E3}" dt="2023-07-25T13:33:12.767" v="5212" actId="478"/>
          <ac:spMkLst>
            <pc:docMk/>
            <pc:sldMk cId="845864838" sldId="2147479263"/>
            <ac:spMk id="504" creationId="{914A33DF-4CFB-F303-F514-199BE48AD2AB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06" creationId="{470E09EC-886A-6BB4-DB63-F0114EADAED1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07" creationId="{FF5C1906-4155-E1FD-065C-732557F9CCB4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0" creationId="{800D5043-230E-DA41-F341-96419BA47A52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1" creationId="{AB7D26AC-6718-20DA-F940-5BF97B3B49F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2" creationId="{6F290C33-DABD-39CC-7AAD-9726D7162CE9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6" creationId="{D5111FBC-BB38-7189-8A53-DB5C0EC76E2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7" creationId="{49FB6C07-DFC9-62F7-EC2A-067062B4501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8" creationId="{9865E1C5-07FF-22C6-0B75-2409053D0BD5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9" creationId="{896DF080-8551-C169-9981-71AD42CBBB91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27" creationId="{78FFB590-9D27-3F52-D44A-F910A7697AB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29" creationId="{4FC8EA85-E8DC-C6D8-A049-4E0CA63D4E14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0" creationId="{E0516587-F868-4032-7C83-7D89246E2BA1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3" creationId="{1843BBF2-D8DE-EBBF-BDE0-2100E85F2922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4" creationId="{098F43B5-4583-7CA5-AC3F-5BCAEB4F7FA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5" creationId="{7F7648A7-2833-D06B-2A57-469622A1C62E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9" creationId="{15B8FC02-A326-C3BC-3211-0040D03F227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40" creationId="{B6A795D2-1A12-5A66-A03C-EDEA2160B084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41" creationId="{D66B83EA-8B4D-F413-B2ED-3F437FBF9AA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42" creationId="{2E46C5A4-0E33-F3B5-ACCB-9E4E4326EFC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55" creationId="{3D4C9228-DF34-26B6-C95C-E212FA86864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56" creationId="{D51DC1BE-562F-6BA5-8873-BFD32B7D537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57" creationId="{D3FA7416-BFD1-53B6-D094-E5BA4BC9EF1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0" creationId="{4B59F121-1968-A13F-51F1-A618CA21BA0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1" creationId="{C4E6A637-BECA-706A-501F-08558E6E1FA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2" creationId="{437D5D22-C8A8-6702-8220-0969D49FF66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6" creationId="{A2042365-19DC-CA51-15BE-FCA65D18BC8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7" creationId="{97E49A23-C4F1-2D94-0FEC-E5ACF2C4F2F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8" creationId="{C4FEDDF6-3153-9915-7110-3D3C7C14CD5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9" creationId="{1689A19B-E90D-EC57-528E-368112C74F9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75" creationId="{A4B5D364-5098-ED49-B962-3B383D58569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77" creationId="{7E7A3514-EE00-F67B-52B3-0924BD0CC19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78" creationId="{685DF112-C6A7-6A21-2474-B3F55EA6DCA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1" creationId="{1246A1FF-7F3C-64A7-9800-A9A5F9BEF4B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2" creationId="{6024A842-0E41-04E9-1DCF-2CB30E4A738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3" creationId="{1F5B2488-DD22-4053-8CBB-88878035A0B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7" creationId="{FFBD4E7B-FFBA-5648-FF0A-C21C00B2359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8" creationId="{2C5BD7EF-22EB-7A2B-862C-007E21D340A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9" creationId="{52291F6E-526E-E693-1BE2-72D658C5B87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90" creationId="{AEAB6F08-7CAF-EFD1-D9B6-FE7687EDF6B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97" creationId="{D51FD387-6968-572F-5B99-8297ABD2D69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99" creationId="{2597A72C-16C2-0F2A-9EA7-DF1109BF568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0" creationId="{1F9EB851-4F95-E6DA-9FBA-643214FA02F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3" creationId="{5F256CCA-AD4C-D0A7-D311-AA097CB14AA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4" creationId="{5A0F2939-1447-88B0-6910-33AE74A53D6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5" creationId="{920D12F5-34F7-3B5C-82BF-AB06B96EBCC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9" creationId="{5D33AD89-DADD-92AD-40E0-98F07C3EEE0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10" creationId="{C9C8C9CA-8698-CA01-6DC8-05E39A83393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11" creationId="{AC81853D-3FDA-117B-E877-3074C9D89BF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12" creationId="{00697F21-6733-AEFA-60FF-C0B5564C31A2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0" creationId="{CB6C6CDE-FF57-2BCE-5225-4140CEBD486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2" creationId="{0A92614E-0C1C-4698-E0B8-4F0AE4A38C4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3" creationId="{051E71BC-EF29-1066-7EB5-A2F1974664C3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6" creationId="{F4570F5C-4DB8-30FB-226A-86CC260B51E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7" creationId="{815EA59A-A372-C2E3-DCA0-06B88E03A89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8" creationId="{0137530A-3A2D-9BA4-B31F-B20D9B564AC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2" creationId="{47C30624-79F2-FB62-7643-26D9DE7DAF6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3" creationId="{27E7E502-322D-1F0F-E875-D04B9705A8E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4" creationId="{E11B0BD9-8B6F-E40C-F0DE-0C094C1CECA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5" creationId="{DC50A355-6E73-743C-79B7-960F15D20C9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48" creationId="{5F84C8DA-C24B-E803-6667-F15DBEAFDECB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49" creationId="{CAA340C2-16E4-33EF-3794-7D18C8ED7D5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0" creationId="{7DF6F301-7A4F-C4A1-C229-4B46EA18BAC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3" creationId="{4A7770A6-D70F-B1C7-38C0-D3690825E1B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4" creationId="{14BF5DC9-A22C-1DA2-B36F-DA4AB6F65FA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5" creationId="{C75FE54A-CC0A-F389-E1BE-8F149A93C33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9" creationId="{9EFEA493-F2AF-4A81-58E6-2F9D2FAC0EC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0" creationId="{94991099-CD4F-000E-E828-7820915C33B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1" creationId="{AB5C0C17-A1E3-318A-C233-3A50236E034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2" creationId="{3EBA07E4-0AF4-1387-957F-DA05B699511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8" creationId="{E8B93F46-CAF1-D3E2-E35C-3872FB11564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0" creationId="{6DD80A7C-4B7A-0766-4131-CDB32E747C3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1" creationId="{2C4BBFD6-FA1E-8D87-784C-12CDF3F3720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4" creationId="{829FF734-F0F0-74D0-12CF-04F277B5271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5" creationId="{A3B88C08-39D9-0B9E-8C3A-4BB50C70A451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6" creationId="{069EEFC6-2FDD-62BA-7CCC-88D61F4B7411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0" creationId="{027586C9-EAFA-A5DF-02D6-2F2726D9152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1" creationId="{757DEAEA-9703-0193-1016-01FAA8483772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2" creationId="{87B74AA5-F50F-6651-16CF-D819E80943E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3" creationId="{86F28D54-019E-2317-6F44-39A514B45131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0" creationId="{59375A29-00EC-B68C-DD99-DEB48563B32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2" creationId="{0A277583-DCA6-2EB7-24DE-A903DA2DB05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3" creationId="{7A4CBDF3-E504-1C27-4752-A74D0F606E3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6" creationId="{2B7CDE88-B8D5-1DDE-F87D-CDA76DE1668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7" creationId="{95CEA0A6-64B1-E615-C0D8-893A64562872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8" creationId="{46B4D604-AF0C-A641-FE84-98F33970C7E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2" creationId="{D9E111FC-C2DE-2272-D957-D7767AA1DFE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3" creationId="{E1C851E1-CEE4-89AC-F230-20C00F45DF1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4" creationId="{AEBBAFDC-4BF4-927B-8A92-E3AAC9A8301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5" creationId="{E1B84659-396B-8576-767F-5C9153DA104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3" creationId="{EEE45F20-E552-EBB8-5C11-9100E41A297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5" creationId="{6F4E4C6E-F06D-D0B1-4C39-DC5619B68C8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6" creationId="{EF145E90-D388-A45B-7A33-FF6A377C9FA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9" creationId="{71E22858-CD54-828F-C291-4B1867568BD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0" creationId="{0CB07AD5-5CD4-672C-3F08-CC380EC92E0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1" creationId="{5C4FF9A0-4DE6-2768-A1A7-EDC1478487D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5" creationId="{5AE571A3-CD8D-9A66-69CF-CD506FF1593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6" creationId="{59006814-EBA9-C26D-54F8-FD19E83BE4E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7" creationId="{830493EC-0DA6-5C3A-5704-F500377C4E7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8" creationId="{45EB53B7-9BD3-EF85-8CC0-87B3FEBDEFA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1" creationId="{31477E6A-B3FF-1ED8-1CF5-0E594285423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2" creationId="{08C84D11-5F22-1767-B6F7-9B9FC3778380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3" creationId="{58567A59-B560-9AEA-03F8-1093B43CD570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6" creationId="{7F33F2D3-F586-C652-3D8D-544B98AEFB9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7" creationId="{7D67745C-A5CF-E801-2D72-FF6182466CB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8" creationId="{7D071CF7-7AED-C38B-D5C2-695FFEAA68E6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2" creationId="{1DA4AF28-810B-CAC1-4338-319A6BE06E2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3" creationId="{EAD89F7A-904D-49D1-6D40-BAD548D13D6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4" creationId="{4635C014-DE99-6174-DD47-30E1DB4A545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5" creationId="{99A7147B-98E3-4AD6-B434-F55609D5041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1" creationId="{2D2BEB2F-F4AA-5AE8-C575-18D30E3D957D}"/>
          </ac:spMkLst>
        </pc:spChg>
        <pc:spChg chg="del mod">
          <ac:chgData name="Nicolas Delfosse" userId="d965f3d4-ea58-4afe-85b0-6f02e8cf3c22" providerId="ADAL" clId="{CE63F89A-A73A-417B-9346-9F1030FEE3E3}" dt="2023-07-25T13:33:15.960" v="5213" actId="478"/>
          <ac:spMkLst>
            <pc:docMk/>
            <pc:sldMk cId="845864838" sldId="2147479263"/>
            <ac:spMk id="763" creationId="{4BE9BF96-6C83-D5D4-DDA4-2B63F200EC5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4" creationId="{DF603EF7-AB5F-A107-B8AB-52F53008B766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7" creationId="{7B058BA4-AAF2-7D7A-49F9-3A3EBD75C661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8" creationId="{3A1C0C32-3062-C72D-4058-D2802475BDE0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9" creationId="{EFB1C771-997D-9753-A4CB-214B7AC5B4C2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3" creationId="{3F037777-E5C0-1B44-325E-D3DD7A30E1C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4" creationId="{60ED35AD-64EC-372B-77D9-C663A65A56F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5" creationId="{4B6EB8D3-DC75-F31E-90C3-163EADA7F61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6" creationId="{CE1A7AAA-A66E-53EC-E3ED-6260B221B29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3" creationId="{336AFA9D-57E8-2EB5-4095-561EF230BCD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5" creationId="{11965884-90B4-44B7-28D8-DBD618B2D32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6" creationId="{683102E7-656B-00E5-5777-F1D00CD0572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9" creationId="{706EB04E-2BAA-4990-A646-56660304948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0" creationId="{7531D0A3-6243-8C48-C50C-82542453216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1" creationId="{876A76E9-F64B-FA9C-2BCA-23AAD5B5742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5" creationId="{61EEF97C-1E2D-9057-09DB-3C6BAFF70F0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6" creationId="{5EBFD754-825E-FCF5-A54C-F9E8904BAB1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7" creationId="{B180361F-7D84-153C-5C87-492AE066264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8" creationId="{BD04B65E-2988-5239-CBFF-3C2FA170E42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06" creationId="{C36BF456-253D-7B5A-25CB-05228AB4294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08" creationId="{CF856BC7-7A56-9269-F4B2-D86B321E6E3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09" creationId="{0DE2F498-2BBE-D92F-18B6-A9CB35A6C91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2" creationId="{B6F28F96-8FB1-1ADF-F6AB-A5FD4D489CF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3" creationId="{4D09DB63-70A8-925C-51AE-6615559DA50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4" creationId="{89E4CA8E-E618-CF39-1841-AC33414AB3B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8" creationId="{3293323C-F345-57E4-DE0A-1D54A8FB33E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9" creationId="{54B98714-87A7-86D6-F788-FB9E36F6C3F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20" creationId="{477C5055-7E68-EEB2-5613-7F02D8541A21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21" creationId="{706E0A72-5BDA-9A9B-DBD6-78B9778E268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4" creationId="{86ACBA75-6F22-9C8C-B2F4-B0129E3F916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5" creationId="{B810D90C-EEEF-3817-4F34-A5C48355F93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6" creationId="{FBE6520E-D4D1-9134-B02C-8BA1C474D08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9" creationId="{843E7340-5B22-FFD5-DADE-C11A48D1F45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0" creationId="{D06D9C37-3E52-812F-C0F0-792824E304B2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1" creationId="{496D6910-D5E3-FFFC-BA4F-80B672D130A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5" creationId="{D5353768-2B9B-2784-FFE5-7DB985AE483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6" creationId="{FEDEE9CA-9342-1C50-4C9F-5B23719BB3A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7" creationId="{4281F058-5267-A340-BBA2-9FAF4D84030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8" creationId="{CCF879F3-B0D6-361D-7DC8-D09668D1FF0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54" creationId="{2D2FD384-648F-ADDA-A615-0156BC60215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56" creationId="{DF176D11-2A3A-809E-1C07-1BC3C2F41A2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57" creationId="{F4AB9082-6073-57F0-8EC8-0E6AD2B3E8C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0" creationId="{F0250D0F-BABB-CF9C-3174-652817D49E3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1" creationId="{7825DD29-14AA-78B4-D257-1AC5B0261B0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2" creationId="{FB69B1E7-15D8-6187-9F7C-72173EBF276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6" creationId="{C2E87B32-C2AA-4295-4E23-EE45C9F5520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7" creationId="{5A495E07-1367-9B3D-EDB8-0F4BA3431D2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8" creationId="{30D64C23-FFD9-EFEB-C5F2-633596F9ABF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9" creationId="{A76F581B-80DD-0C64-B9EC-981EF3E64C7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76" creationId="{43919B07-7049-8700-14F9-15E6B02ADC7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78" creationId="{8DC50F08-4051-9781-C1F7-CA2842496D3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79" creationId="{C729152D-42E0-D750-EB1E-5C4ED56147D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2" creationId="{CA188795-DD5A-BFBE-F927-8FD040C9DE8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3" creationId="{926B2F93-0D18-2850-5BC6-54871A212C0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4" creationId="{1301960C-9DC7-0C49-3BB8-2A0AB6F8329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8" creationId="{FD0AEBD2-EB25-05B3-5766-9D8CA2B9A556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9" creationId="{7D90E475-345B-EC8A-A718-3B935A9C1CD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90" creationId="{E7AF0673-4825-8E76-F5FB-585F6FA537D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91" creationId="{82695E27-9BCA-FBAC-4273-77B59000300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99" creationId="{9AD2F48F-ABCB-38C2-80B6-E658EE7BE9C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1" creationId="{2B8E4020-9B7F-2CCE-2EC5-D824769510A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2" creationId="{5E4506E3-B517-0B9E-9992-7FE43862C7F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5" creationId="{F800D58C-3A3E-CDCC-DB1F-AAECF9309B0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6" creationId="{12A40378-F214-CDD2-0976-F50015FF70F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7" creationId="{F974B350-0D5D-CB8D-EE67-E8A06D0C8F6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1" creationId="{F21911C2-53C4-8327-117B-1C57ABB761E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2" creationId="{96C4AD5D-D2CA-EA1A-F788-6C3FAB2FE24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3" creationId="{E4CAF59B-1628-1CAF-1E34-C66448020CC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4" creationId="{14C8F5FC-E1B8-829F-ED80-34F3CFCB4582}"/>
          </ac:spMkLst>
        </pc:spChg>
        <pc:spChg chg="add del mod ord">
          <ac:chgData name="Nicolas Delfosse" userId="d965f3d4-ea58-4afe-85b0-6f02e8cf3c22" providerId="ADAL" clId="{CE63F89A-A73A-417B-9346-9F1030FEE3E3}" dt="2023-07-25T13:06:39.728" v="4321" actId="478"/>
          <ac:spMkLst>
            <pc:docMk/>
            <pc:sldMk cId="845864838" sldId="2147479263"/>
            <ac:spMk id="919" creationId="{3DDA94A4-014F-AB2D-9942-8D8CED52CF3E}"/>
          </ac:spMkLst>
        </pc:spChg>
        <pc:spChg chg="add del mod">
          <ac:chgData name="Nicolas Delfosse" userId="d965f3d4-ea58-4afe-85b0-6f02e8cf3c22" providerId="ADAL" clId="{CE63F89A-A73A-417B-9346-9F1030FEE3E3}" dt="2023-07-25T13:17:45.897" v="4686" actId="478"/>
          <ac:spMkLst>
            <pc:docMk/>
            <pc:sldMk cId="845864838" sldId="2147479263"/>
            <ac:spMk id="920" creationId="{5580612B-6D13-8BFE-7CBC-83BE5B5E27B4}"/>
          </ac:spMkLst>
        </pc:spChg>
        <pc:spChg chg="add del mod">
          <ac:chgData name="Nicolas Delfosse" userId="d965f3d4-ea58-4afe-85b0-6f02e8cf3c22" providerId="ADAL" clId="{CE63F89A-A73A-417B-9346-9F1030FEE3E3}" dt="2023-07-25T13:04:41.818" v="4306" actId="478"/>
          <ac:spMkLst>
            <pc:docMk/>
            <pc:sldMk cId="845864838" sldId="2147479263"/>
            <ac:spMk id="921" creationId="{E2E257D3-AD70-C168-A41E-DA56B5A3B8CD}"/>
          </ac:spMkLst>
        </pc:spChg>
        <pc:spChg chg="add del mod">
          <ac:chgData name="Nicolas Delfosse" userId="d965f3d4-ea58-4afe-85b0-6f02e8cf3c22" providerId="ADAL" clId="{CE63F89A-A73A-417B-9346-9F1030FEE3E3}" dt="2023-07-25T13:17:44.965" v="4685" actId="478"/>
          <ac:spMkLst>
            <pc:docMk/>
            <pc:sldMk cId="845864838" sldId="2147479263"/>
            <ac:spMk id="922" creationId="{85655B25-61E9-A75E-3E98-B836770D884A}"/>
          </ac:spMkLst>
        </pc:spChg>
        <pc:spChg chg="add del mod">
          <ac:chgData name="Nicolas Delfosse" userId="d965f3d4-ea58-4afe-85b0-6f02e8cf3c22" providerId="ADAL" clId="{CE63F89A-A73A-417B-9346-9F1030FEE3E3}" dt="2023-07-25T13:17:47.033" v="4687" actId="478"/>
          <ac:spMkLst>
            <pc:docMk/>
            <pc:sldMk cId="845864838" sldId="2147479263"/>
            <ac:spMk id="923" creationId="{825423BA-EEAB-B104-F46F-3327765D1B20}"/>
          </ac:spMkLst>
        </pc:spChg>
        <pc:spChg chg="add del mod">
          <ac:chgData name="Nicolas Delfosse" userId="d965f3d4-ea58-4afe-85b0-6f02e8cf3c22" providerId="ADAL" clId="{CE63F89A-A73A-417B-9346-9F1030FEE3E3}" dt="2023-07-25T13:17:49.713" v="4690" actId="478"/>
          <ac:spMkLst>
            <pc:docMk/>
            <pc:sldMk cId="845864838" sldId="2147479263"/>
            <ac:spMk id="924" creationId="{B67315DE-53E3-5B14-C1CE-FDB6F7324771}"/>
          </ac:spMkLst>
        </pc:spChg>
        <pc:spChg chg="add del mod">
          <ac:chgData name="Nicolas Delfosse" userId="d965f3d4-ea58-4afe-85b0-6f02e8cf3c22" providerId="ADAL" clId="{CE63F89A-A73A-417B-9346-9F1030FEE3E3}" dt="2023-07-25T13:17:48.968" v="4689" actId="478"/>
          <ac:spMkLst>
            <pc:docMk/>
            <pc:sldMk cId="845864838" sldId="2147479263"/>
            <ac:spMk id="925" creationId="{65D06771-8314-7EB1-12B1-2C6F6C01DFBE}"/>
          </ac:spMkLst>
        </pc:spChg>
        <pc:spChg chg="add del mod">
          <ac:chgData name="Nicolas Delfosse" userId="d965f3d4-ea58-4afe-85b0-6f02e8cf3c22" providerId="ADAL" clId="{CE63F89A-A73A-417B-9346-9F1030FEE3E3}" dt="2023-07-25T13:17:48.070" v="4688" actId="478"/>
          <ac:spMkLst>
            <pc:docMk/>
            <pc:sldMk cId="845864838" sldId="2147479263"/>
            <ac:spMk id="926" creationId="{A330B2CA-2F69-E208-A0A0-62C8309624DB}"/>
          </ac:spMkLst>
        </pc:spChg>
        <pc:spChg chg="add del mod">
          <ac:chgData name="Nicolas Delfosse" userId="d965f3d4-ea58-4afe-85b0-6f02e8cf3c22" providerId="ADAL" clId="{CE63F89A-A73A-417B-9346-9F1030FEE3E3}" dt="2023-07-25T13:17:50.610" v="4691" actId="478"/>
          <ac:spMkLst>
            <pc:docMk/>
            <pc:sldMk cId="845864838" sldId="2147479263"/>
            <ac:spMk id="927" creationId="{19B9C2F7-BCB4-38C3-BCDF-E7D29E126B35}"/>
          </ac:spMkLst>
        </pc:spChg>
        <pc:spChg chg="add del mod">
          <ac:chgData name="Nicolas Delfosse" userId="d965f3d4-ea58-4afe-85b0-6f02e8cf3c22" providerId="ADAL" clId="{CE63F89A-A73A-417B-9346-9F1030FEE3E3}" dt="2023-07-25T13:17:51.411" v="4692" actId="478"/>
          <ac:spMkLst>
            <pc:docMk/>
            <pc:sldMk cId="845864838" sldId="2147479263"/>
            <ac:spMk id="928" creationId="{9DA294C8-7D4C-A4A9-F2EF-002848F88264}"/>
          </ac:spMkLst>
        </pc:spChg>
        <pc:spChg chg="add del mod">
          <ac:chgData name="Nicolas Delfosse" userId="d965f3d4-ea58-4afe-85b0-6f02e8cf3c22" providerId="ADAL" clId="{CE63F89A-A73A-417B-9346-9F1030FEE3E3}" dt="2023-07-25T13:17:52.182" v="4693" actId="478"/>
          <ac:spMkLst>
            <pc:docMk/>
            <pc:sldMk cId="845864838" sldId="2147479263"/>
            <ac:spMk id="929" creationId="{15F1E326-4726-9BAD-FED6-F06AA5347A39}"/>
          </ac:spMkLst>
        </pc:spChg>
        <pc:spChg chg="add mod ord">
          <ac:chgData name="Nicolas Delfosse" userId="d965f3d4-ea58-4afe-85b0-6f02e8cf3c22" providerId="ADAL" clId="{CE63F89A-A73A-417B-9346-9F1030FEE3E3}" dt="2023-07-25T13:26:45.891" v="4951" actId="1076"/>
          <ac:spMkLst>
            <pc:docMk/>
            <pc:sldMk cId="845864838" sldId="2147479263"/>
            <ac:spMk id="930" creationId="{550DFAE3-E32F-E00C-6B40-33487708CBB7}"/>
          </ac:spMkLst>
        </pc:spChg>
        <pc:spChg chg="add mod ord">
          <ac:chgData name="Nicolas Delfosse" userId="d965f3d4-ea58-4afe-85b0-6f02e8cf3c22" providerId="ADAL" clId="{CE63F89A-A73A-417B-9346-9F1030FEE3E3}" dt="2023-07-25T13:26:45.891" v="4951" actId="1076"/>
          <ac:spMkLst>
            <pc:docMk/>
            <pc:sldMk cId="845864838" sldId="2147479263"/>
            <ac:spMk id="931" creationId="{A8C9058D-5EBF-8683-CD0D-3D0BB0032B66}"/>
          </ac:spMkLst>
        </pc:spChg>
        <pc:spChg chg="add mod ord">
          <ac:chgData name="Nicolas Delfosse" userId="d965f3d4-ea58-4afe-85b0-6f02e8cf3c22" providerId="ADAL" clId="{CE63F89A-A73A-417B-9346-9F1030FEE3E3}" dt="2023-07-25T13:26:45.891" v="4951" actId="1076"/>
          <ac:spMkLst>
            <pc:docMk/>
            <pc:sldMk cId="845864838" sldId="2147479263"/>
            <ac:spMk id="932" creationId="{47587FCA-DDF6-EF7A-DC74-A7DFC653B417}"/>
          </ac:spMkLst>
        </pc:spChg>
        <pc:spChg chg="add del mod">
          <ac:chgData name="Nicolas Delfosse" userId="d965f3d4-ea58-4afe-85b0-6f02e8cf3c22" providerId="ADAL" clId="{CE63F89A-A73A-417B-9346-9F1030FEE3E3}" dt="2023-07-25T13:08:56.219" v="4331" actId="478"/>
          <ac:spMkLst>
            <pc:docMk/>
            <pc:sldMk cId="845864838" sldId="2147479263"/>
            <ac:spMk id="933" creationId="{EAB5FDC3-535B-2632-FA8C-1E5A07530B37}"/>
          </ac:spMkLst>
        </pc:spChg>
        <pc:spChg chg="add del mod">
          <ac:chgData name="Nicolas Delfosse" userId="d965f3d4-ea58-4afe-85b0-6f02e8cf3c22" providerId="ADAL" clId="{CE63F89A-A73A-417B-9346-9F1030FEE3E3}" dt="2023-07-25T13:08:56.219" v="4331" actId="478"/>
          <ac:spMkLst>
            <pc:docMk/>
            <pc:sldMk cId="845864838" sldId="2147479263"/>
            <ac:spMk id="934" creationId="{575A470B-BD5E-D2A7-2701-EF75D459BE75}"/>
          </ac:spMkLst>
        </pc:spChg>
        <pc:spChg chg="add del mod">
          <ac:chgData name="Nicolas Delfosse" userId="d965f3d4-ea58-4afe-85b0-6f02e8cf3c22" providerId="ADAL" clId="{CE63F89A-A73A-417B-9346-9F1030FEE3E3}" dt="2023-07-25T13:08:56.219" v="4331" actId="478"/>
          <ac:spMkLst>
            <pc:docMk/>
            <pc:sldMk cId="845864838" sldId="2147479263"/>
            <ac:spMk id="935" creationId="{5160B27E-4555-0F7B-FD6C-691846763C86}"/>
          </ac:spMkLst>
        </pc:spChg>
        <pc:spChg chg="add mod">
          <ac:chgData name="Nicolas Delfosse" userId="d965f3d4-ea58-4afe-85b0-6f02e8cf3c22" providerId="ADAL" clId="{CE63F89A-A73A-417B-9346-9F1030FEE3E3}" dt="2023-07-25T13:55:14.228" v="6169" actId="20577"/>
          <ac:spMkLst>
            <pc:docMk/>
            <pc:sldMk cId="845864838" sldId="2147479263"/>
            <ac:spMk id="936" creationId="{769FDC62-54EE-58E8-2C77-BF1BDF7D0C84}"/>
          </ac:spMkLst>
        </pc:spChg>
        <pc:spChg chg="add del mod">
          <ac:chgData name="Nicolas Delfosse" userId="d965f3d4-ea58-4afe-85b0-6f02e8cf3c22" providerId="ADAL" clId="{CE63F89A-A73A-417B-9346-9F1030FEE3E3}" dt="2023-07-25T13:17:41.537" v="4682" actId="478"/>
          <ac:spMkLst>
            <pc:docMk/>
            <pc:sldMk cId="845864838" sldId="2147479263"/>
            <ac:spMk id="937" creationId="{16C4FBAD-33F4-F074-9144-C33EB9AFC465}"/>
          </ac:spMkLst>
        </pc:spChg>
        <pc:spChg chg="add del mod">
          <ac:chgData name="Nicolas Delfosse" userId="d965f3d4-ea58-4afe-85b0-6f02e8cf3c22" providerId="ADAL" clId="{CE63F89A-A73A-417B-9346-9F1030FEE3E3}" dt="2023-07-25T13:17:43.077" v="4683" actId="478"/>
          <ac:spMkLst>
            <pc:docMk/>
            <pc:sldMk cId="845864838" sldId="2147479263"/>
            <ac:spMk id="938" creationId="{CE8FE936-A1EB-30A4-DAC7-BFD61713CE7D}"/>
          </ac:spMkLst>
        </pc:spChg>
        <pc:spChg chg="add del mod">
          <ac:chgData name="Nicolas Delfosse" userId="d965f3d4-ea58-4afe-85b0-6f02e8cf3c22" providerId="ADAL" clId="{CE63F89A-A73A-417B-9346-9F1030FEE3E3}" dt="2023-07-25T13:17:43.942" v="4684" actId="478"/>
          <ac:spMkLst>
            <pc:docMk/>
            <pc:sldMk cId="845864838" sldId="2147479263"/>
            <ac:spMk id="939" creationId="{5149A309-D284-6946-B9BB-5E9E84F88873}"/>
          </ac:spMkLst>
        </pc:spChg>
        <pc:grpChg chg="add mod">
          <ac:chgData name="Nicolas Delfosse" userId="d965f3d4-ea58-4afe-85b0-6f02e8cf3c22" providerId="ADAL" clId="{CE63F89A-A73A-417B-9346-9F1030FEE3E3}" dt="2023-07-25T12:57:29.650" v="4157" actId="1076"/>
          <ac:grpSpMkLst>
            <pc:docMk/>
            <pc:sldMk cId="845864838" sldId="2147479263"/>
            <ac:grpSpMk id="4" creationId="{75A503B9-DE58-ADE3-912A-8E0A5B78CA38}"/>
          </ac:grpSpMkLst>
        </pc:grpChg>
        <pc:grpChg chg="add mod">
          <ac:chgData name="Nicolas Delfosse" userId="d965f3d4-ea58-4afe-85b0-6f02e8cf3c22" providerId="ADAL" clId="{CE63F89A-A73A-417B-9346-9F1030FEE3E3}" dt="2023-07-25T12:57:29.650" v="4157" actId="1076"/>
          <ac:grpSpMkLst>
            <pc:docMk/>
            <pc:sldMk cId="845864838" sldId="2147479263"/>
            <ac:grpSpMk id="13" creationId="{26AE6E20-8843-416A-FCB7-0890FB4C00D6}"/>
          </ac:grpSpMkLst>
        </pc:grpChg>
        <pc:grpChg chg="add mod">
          <ac:chgData name="Nicolas Delfosse" userId="d965f3d4-ea58-4afe-85b0-6f02e8cf3c22" providerId="ADAL" clId="{CE63F89A-A73A-417B-9346-9F1030FEE3E3}" dt="2023-07-25T12:57:29.650" v="4157" actId="1076"/>
          <ac:grpSpMkLst>
            <pc:docMk/>
            <pc:sldMk cId="845864838" sldId="2147479263"/>
            <ac:grpSpMk id="22" creationId="{AAC1EEFB-A69B-BDAD-2F20-F3F1034010DD}"/>
          </ac:grpSpMkLst>
        </pc:grpChg>
        <pc:grpChg chg="add del mod">
          <ac:chgData name="Nicolas Delfosse" userId="d965f3d4-ea58-4afe-85b0-6f02e8cf3c22" providerId="ADAL" clId="{CE63F89A-A73A-417B-9346-9F1030FEE3E3}" dt="2023-07-25T12:57:58.323" v="4166"/>
          <ac:grpSpMkLst>
            <pc:docMk/>
            <pc:sldMk cId="845864838" sldId="2147479263"/>
            <ac:grpSpMk id="30" creationId="{ED3B195C-25EB-EB62-2C31-D82D3398927A}"/>
          </ac:grpSpMkLst>
        </pc:grpChg>
        <pc:grpChg chg="add del mod">
          <ac:chgData name="Nicolas Delfosse" userId="d965f3d4-ea58-4afe-85b0-6f02e8cf3c22" providerId="ADAL" clId="{CE63F89A-A73A-417B-9346-9F1030FEE3E3}" dt="2023-07-25T12:57:58.323" v="4166"/>
          <ac:grpSpMkLst>
            <pc:docMk/>
            <pc:sldMk cId="845864838" sldId="2147479263"/>
            <ac:grpSpMk id="39" creationId="{56B8AEAD-EC4B-237B-B388-333F43CAAA67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48" creationId="{09B0039E-910F-4C77-BAE3-EED6DD0EE0D7}"/>
          </ac:grpSpMkLst>
        </pc:grpChg>
        <pc:grpChg chg="add mod">
          <ac:chgData name="Nicolas Delfosse" userId="d965f3d4-ea58-4afe-85b0-6f02e8cf3c22" providerId="ADAL" clId="{CE63F89A-A73A-417B-9346-9F1030FEE3E3}" dt="2023-07-25T12:58:11.694" v="4171" actId="1076"/>
          <ac:grpSpMkLst>
            <pc:docMk/>
            <pc:sldMk cId="845864838" sldId="2147479263"/>
            <ac:grpSpMk id="49" creationId="{1B2E80DE-8679-659D-2D2D-BCF34814A450}"/>
          </ac:grpSpMkLst>
        </pc:grpChg>
        <pc:grpChg chg="mod">
          <ac:chgData name="Nicolas Delfosse" userId="d965f3d4-ea58-4afe-85b0-6f02e8cf3c22" providerId="ADAL" clId="{CE63F89A-A73A-417B-9346-9F1030FEE3E3}" dt="2023-07-25T12:58:09.476" v="4170"/>
          <ac:grpSpMkLst>
            <pc:docMk/>
            <pc:sldMk cId="845864838" sldId="2147479263"/>
            <ac:grpSpMk id="50" creationId="{800250E9-78AE-6B96-450A-C9FF174EFC6B}"/>
          </ac:grpSpMkLst>
        </pc:grpChg>
        <pc:grpChg chg="mod">
          <ac:chgData name="Nicolas Delfosse" userId="d965f3d4-ea58-4afe-85b0-6f02e8cf3c22" providerId="ADAL" clId="{CE63F89A-A73A-417B-9346-9F1030FEE3E3}" dt="2023-07-25T12:58:09.476" v="4170"/>
          <ac:grpSpMkLst>
            <pc:docMk/>
            <pc:sldMk cId="845864838" sldId="2147479263"/>
            <ac:grpSpMk id="51" creationId="{37230EDD-DAEE-3A6C-81D8-CF447D46750E}"/>
          </ac:grpSpMkLst>
        </pc:grpChg>
        <pc:grpChg chg="mod">
          <ac:chgData name="Nicolas Delfosse" userId="d965f3d4-ea58-4afe-85b0-6f02e8cf3c22" providerId="ADAL" clId="{CE63F89A-A73A-417B-9346-9F1030FEE3E3}" dt="2023-07-25T12:58:09.476" v="4170"/>
          <ac:grpSpMkLst>
            <pc:docMk/>
            <pc:sldMk cId="845864838" sldId="2147479263"/>
            <ac:grpSpMk id="52" creationId="{59179CE3-2198-41CE-B556-09178CDD9326}"/>
          </ac:grpSpMkLst>
        </pc:grpChg>
        <pc:grpChg chg="add mod">
          <ac:chgData name="Nicolas Delfosse" userId="d965f3d4-ea58-4afe-85b0-6f02e8cf3c22" providerId="ADAL" clId="{CE63F89A-A73A-417B-9346-9F1030FEE3E3}" dt="2023-07-25T12:58:18.992" v="4173" actId="1076"/>
          <ac:grpSpMkLst>
            <pc:docMk/>
            <pc:sldMk cId="845864838" sldId="2147479263"/>
            <ac:grpSpMk id="73" creationId="{923437FC-C4DC-BED8-EC9C-45FADD8D5EE4}"/>
          </ac:grpSpMkLst>
        </pc:grpChg>
        <pc:grpChg chg="mod">
          <ac:chgData name="Nicolas Delfosse" userId="d965f3d4-ea58-4afe-85b0-6f02e8cf3c22" providerId="ADAL" clId="{CE63F89A-A73A-417B-9346-9F1030FEE3E3}" dt="2023-07-25T12:58:13.362" v="4172"/>
          <ac:grpSpMkLst>
            <pc:docMk/>
            <pc:sldMk cId="845864838" sldId="2147479263"/>
            <ac:grpSpMk id="74" creationId="{656074C2-19DF-5187-C211-403169A9A254}"/>
          </ac:grpSpMkLst>
        </pc:grpChg>
        <pc:grpChg chg="mod">
          <ac:chgData name="Nicolas Delfosse" userId="d965f3d4-ea58-4afe-85b0-6f02e8cf3c22" providerId="ADAL" clId="{CE63F89A-A73A-417B-9346-9F1030FEE3E3}" dt="2023-07-25T12:58:13.362" v="4172"/>
          <ac:grpSpMkLst>
            <pc:docMk/>
            <pc:sldMk cId="845864838" sldId="2147479263"/>
            <ac:grpSpMk id="75" creationId="{2EB51B1D-3EC8-FFD4-D1F1-8C15EEFD2BB1}"/>
          </ac:grpSpMkLst>
        </pc:grpChg>
        <pc:grpChg chg="mod">
          <ac:chgData name="Nicolas Delfosse" userId="d965f3d4-ea58-4afe-85b0-6f02e8cf3c22" providerId="ADAL" clId="{CE63F89A-A73A-417B-9346-9F1030FEE3E3}" dt="2023-07-25T12:58:13.362" v="4172"/>
          <ac:grpSpMkLst>
            <pc:docMk/>
            <pc:sldMk cId="845864838" sldId="2147479263"/>
            <ac:grpSpMk id="76" creationId="{83FC99DA-F492-75E6-C3E6-D821B777CE9E}"/>
          </ac:grpSpMkLst>
        </pc:grpChg>
        <pc:grpChg chg="add del mod">
          <ac:chgData name="Nicolas Delfosse" userId="d965f3d4-ea58-4afe-85b0-6f02e8cf3c22" providerId="ADAL" clId="{CE63F89A-A73A-417B-9346-9F1030FEE3E3}" dt="2023-07-25T12:58:21.699" v="4175" actId="478"/>
          <ac:grpSpMkLst>
            <pc:docMk/>
            <pc:sldMk cId="845864838" sldId="2147479263"/>
            <ac:grpSpMk id="97" creationId="{74C3DF5E-D934-0494-3B70-5E29ACD5723B}"/>
          </ac:grpSpMkLst>
        </pc:grpChg>
        <pc:grpChg chg="mod">
          <ac:chgData name="Nicolas Delfosse" userId="d965f3d4-ea58-4afe-85b0-6f02e8cf3c22" providerId="ADAL" clId="{CE63F89A-A73A-417B-9346-9F1030FEE3E3}" dt="2023-07-25T12:58:20.111" v="4174"/>
          <ac:grpSpMkLst>
            <pc:docMk/>
            <pc:sldMk cId="845864838" sldId="2147479263"/>
            <ac:grpSpMk id="98" creationId="{729E76B1-9E67-84A3-9FA7-013A2C33CC50}"/>
          </ac:grpSpMkLst>
        </pc:grpChg>
        <pc:grpChg chg="mod">
          <ac:chgData name="Nicolas Delfosse" userId="d965f3d4-ea58-4afe-85b0-6f02e8cf3c22" providerId="ADAL" clId="{CE63F89A-A73A-417B-9346-9F1030FEE3E3}" dt="2023-07-25T12:58:20.111" v="4174"/>
          <ac:grpSpMkLst>
            <pc:docMk/>
            <pc:sldMk cId="845864838" sldId="2147479263"/>
            <ac:grpSpMk id="99" creationId="{D71E757E-9DD3-8768-5ADA-934AE8DB3875}"/>
          </ac:grpSpMkLst>
        </pc:grpChg>
        <pc:grpChg chg="mod">
          <ac:chgData name="Nicolas Delfosse" userId="d965f3d4-ea58-4afe-85b0-6f02e8cf3c22" providerId="ADAL" clId="{CE63F89A-A73A-417B-9346-9F1030FEE3E3}" dt="2023-07-25T12:58:20.111" v="4174"/>
          <ac:grpSpMkLst>
            <pc:docMk/>
            <pc:sldMk cId="845864838" sldId="2147479263"/>
            <ac:grpSpMk id="100" creationId="{ECBD14E4-57B1-8C36-BF92-F076A9B6145A}"/>
          </ac:grpSpMkLst>
        </pc:grpChg>
        <pc:grpChg chg="add mod">
          <ac:chgData name="Nicolas Delfosse" userId="d965f3d4-ea58-4afe-85b0-6f02e8cf3c22" providerId="ADAL" clId="{CE63F89A-A73A-417B-9346-9F1030FEE3E3}" dt="2023-07-25T12:58:43.434" v="4177" actId="1076"/>
          <ac:grpSpMkLst>
            <pc:docMk/>
            <pc:sldMk cId="845864838" sldId="2147479263"/>
            <ac:grpSpMk id="121" creationId="{DF35E6FC-E53C-A790-38E5-537E012B52B2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22" creationId="{CBA96C24-FCE8-906F-3209-77E2597FC6FE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23" creationId="{45CB9AEC-CDEF-C411-CC47-6597EDEFEB45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24" creationId="{B213FEBE-1A5A-0EF5-3120-7BAFE58B8C1D}"/>
          </ac:grpSpMkLst>
        </pc:grpChg>
        <pc:grpChg chg="add mod">
          <ac:chgData name="Nicolas Delfosse" userId="d965f3d4-ea58-4afe-85b0-6f02e8cf3c22" providerId="ADAL" clId="{CE63F89A-A73A-417B-9346-9F1030FEE3E3}" dt="2023-07-25T12:58:43.434" v="4177" actId="1076"/>
          <ac:grpSpMkLst>
            <pc:docMk/>
            <pc:sldMk cId="845864838" sldId="2147479263"/>
            <ac:grpSpMk id="145" creationId="{5DE1B315-F6F4-8943-525F-96F39D84E747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46" creationId="{CDDC9D77-A892-671E-12A4-722C2CA1F797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47" creationId="{2C5DC48C-F319-5DBE-64A1-2E197937A46B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48" creationId="{7FFC8A07-3551-8C88-9BEA-7143A26A4DD3}"/>
          </ac:grpSpMkLst>
        </pc:grpChg>
        <pc:grpChg chg="add del mod">
          <ac:chgData name="Nicolas Delfosse" userId="d965f3d4-ea58-4afe-85b0-6f02e8cf3c22" providerId="ADAL" clId="{CE63F89A-A73A-417B-9346-9F1030FEE3E3}" dt="2023-07-25T12:59:48.648" v="4189" actId="478"/>
          <ac:grpSpMkLst>
            <pc:docMk/>
            <pc:sldMk cId="845864838" sldId="2147479263"/>
            <ac:grpSpMk id="169" creationId="{44419479-A298-D6D0-620A-A0D41BA09238}"/>
          </ac:grpSpMkLst>
        </pc:grpChg>
        <pc:grpChg chg="add del mod">
          <ac:chgData name="Nicolas Delfosse" userId="d965f3d4-ea58-4afe-85b0-6f02e8cf3c22" providerId="ADAL" clId="{CE63F89A-A73A-417B-9346-9F1030FEE3E3}" dt="2023-07-25T12:59:21.937" v="4186" actId="478"/>
          <ac:grpSpMkLst>
            <pc:docMk/>
            <pc:sldMk cId="845864838" sldId="2147479263"/>
            <ac:grpSpMk id="170" creationId="{6D96AB27-3507-499E-442B-AD42D424F1AA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1" creationId="{3B69D56A-CD63-F099-641A-66A94B7CB257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2" creationId="{DA63FFD4-7610-842C-16A4-78F129B182C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3" creationId="{68509797-9A49-EDA8-AAE2-9022BAAC51BE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4" creationId="{8D775314-7AC4-A0DC-8D7F-3B69BC8D5834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5" creationId="{32136EB4-AF83-07B1-0F98-E6E557EAAC9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6" creationId="{90BEAEF1-D890-9DD4-5529-595934A7F1E1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7" creationId="{B3486A3B-1AFC-5B47-0343-C1A067DBA876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96" creationId="{CBCF38A1-516E-BA11-7797-8D4657528FB8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97" creationId="{314DDCED-EA23-42FC-909C-6C336F6A27B5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98" creationId="{882D4C49-57CF-6DD7-5C40-0E2886EBB4F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18" creationId="{52339DDD-2E54-8A5E-F898-17A23E71A3E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19" creationId="{E424EA9B-F59C-25C5-4350-8EC9DC183E4F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20" creationId="{3D23A1BF-21C3-8116-8843-9D5BCF8CDEB0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41" creationId="{CCAA7C53-6D59-A0AB-E328-2A159DEDEAC7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42" creationId="{F199B5CA-DD73-3E32-82DA-2751139E3D03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43" creationId="{6885703E-11A9-8C1B-1F97-A359CD71053D}"/>
          </ac:grpSpMkLst>
        </pc:grpChg>
        <pc:grpChg chg="add mod">
          <ac:chgData name="Nicolas Delfosse" userId="d965f3d4-ea58-4afe-85b0-6f02e8cf3c22" providerId="ADAL" clId="{CE63F89A-A73A-417B-9346-9F1030FEE3E3}" dt="2023-07-25T12:59:53.437" v="4191" actId="1076"/>
          <ac:grpSpMkLst>
            <pc:docMk/>
            <pc:sldMk cId="845864838" sldId="2147479263"/>
            <ac:grpSpMk id="264" creationId="{F3276699-0F46-5FF3-8FEA-5A97B1F99E8C}"/>
          </ac:grpSpMkLst>
        </pc:grpChg>
        <pc:grpChg chg="mod">
          <ac:chgData name="Nicolas Delfosse" userId="d965f3d4-ea58-4afe-85b0-6f02e8cf3c22" providerId="ADAL" clId="{CE63F89A-A73A-417B-9346-9F1030FEE3E3}" dt="2023-07-25T12:59:50.868" v="4190"/>
          <ac:grpSpMkLst>
            <pc:docMk/>
            <pc:sldMk cId="845864838" sldId="2147479263"/>
            <ac:grpSpMk id="265" creationId="{A084081A-714B-4340-5B62-A70290971853}"/>
          </ac:grpSpMkLst>
        </pc:grpChg>
        <pc:grpChg chg="mod">
          <ac:chgData name="Nicolas Delfosse" userId="d965f3d4-ea58-4afe-85b0-6f02e8cf3c22" providerId="ADAL" clId="{CE63F89A-A73A-417B-9346-9F1030FEE3E3}" dt="2023-07-25T12:59:50.868" v="4190"/>
          <ac:grpSpMkLst>
            <pc:docMk/>
            <pc:sldMk cId="845864838" sldId="2147479263"/>
            <ac:grpSpMk id="266" creationId="{F5FCE89D-7406-B393-63BB-1CA98E25D01C}"/>
          </ac:grpSpMkLst>
        </pc:grpChg>
        <pc:grpChg chg="mod">
          <ac:chgData name="Nicolas Delfosse" userId="d965f3d4-ea58-4afe-85b0-6f02e8cf3c22" providerId="ADAL" clId="{CE63F89A-A73A-417B-9346-9F1030FEE3E3}" dt="2023-07-25T12:59:50.868" v="4190"/>
          <ac:grpSpMkLst>
            <pc:docMk/>
            <pc:sldMk cId="845864838" sldId="2147479263"/>
            <ac:grpSpMk id="267" creationId="{051AB980-EF51-5771-3C10-18C1BFF963C5}"/>
          </ac:grpSpMkLst>
        </pc:grpChg>
        <pc:grpChg chg="add mod">
          <ac:chgData name="Nicolas Delfosse" userId="d965f3d4-ea58-4afe-85b0-6f02e8cf3c22" providerId="ADAL" clId="{CE63F89A-A73A-417B-9346-9F1030FEE3E3}" dt="2023-07-25T12:59:59.378" v="4193" actId="1076"/>
          <ac:grpSpMkLst>
            <pc:docMk/>
            <pc:sldMk cId="845864838" sldId="2147479263"/>
            <ac:grpSpMk id="288" creationId="{E5EDD927-E762-D5EA-0607-99DB7C67E948}"/>
          </ac:grpSpMkLst>
        </pc:grpChg>
        <pc:grpChg chg="mod">
          <ac:chgData name="Nicolas Delfosse" userId="d965f3d4-ea58-4afe-85b0-6f02e8cf3c22" providerId="ADAL" clId="{CE63F89A-A73A-417B-9346-9F1030FEE3E3}" dt="2023-07-25T12:59:54.284" v="4192"/>
          <ac:grpSpMkLst>
            <pc:docMk/>
            <pc:sldMk cId="845864838" sldId="2147479263"/>
            <ac:grpSpMk id="289" creationId="{CBD0D30C-06A5-FB6C-45F1-1BE6119552A5}"/>
          </ac:grpSpMkLst>
        </pc:grpChg>
        <pc:grpChg chg="mod">
          <ac:chgData name="Nicolas Delfosse" userId="d965f3d4-ea58-4afe-85b0-6f02e8cf3c22" providerId="ADAL" clId="{CE63F89A-A73A-417B-9346-9F1030FEE3E3}" dt="2023-07-25T12:59:54.284" v="4192"/>
          <ac:grpSpMkLst>
            <pc:docMk/>
            <pc:sldMk cId="845864838" sldId="2147479263"/>
            <ac:grpSpMk id="290" creationId="{F1A467D6-6C69-C0FE-586E-1F066628D4B8}"/>
          </ac:grpSpMkLst>
        </pc:grpChg>
        <pc:grpChg chg="mod">
          <ac:chgData name="Nicolas Delfosse" userId="d965f3d4-ea58-4afe-85b0-6f02e8cf3c22" providerId="ADAL" clId="{CE63F89A-A73A-417B-9346-9F1030FEE3E3}" dt="2023-07-25T12:59:54.284" v="4192"/>
          <ac:grpSpMkLst>
            <pc:docMk/>
            <pc:sldMk cId="845864838" sldId="2147479263"/>
            <ac:grpSpMk id="291" creationId="{C5FAB4A4-6A23-20B3-2AE4-CBFE45DC61FF}"/>
          </ac:grpSpMkLst>
        </pc:grpChg>
        <pc:grpChg chg="add mod">
          <ac:chgData name="Nicolas Delfosse" userId="d965f3d4-ea58-4afe-85b0-6f02e8cf3c22" providerId="ADAL" clId="{CE63F89A-A73A-417B-9346-9F1030FEE3E3}" dt="2023-07-25T13:00:08.542" v="4195" actId="1076"/>
          <ac:grpSpMkLst>
            <pc:docMk/>
            <pc:sldMk cId="845864838" sldId="2147479263"/>
            <ac:grpSpMk id="312" creationId="{1C792AEE-0B6B-3588-31F1-C1738333E19A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13" creationId="{5C670CFA-6098-BD78-2FC9-76644874C872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14" creationId="{17B58821-8541-09D4-8E93-2D7E291DDABC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15" creationId="{092A25E1-AF83-156F-693D-1E211F7EA539}"/>
          </ac:grpSpMkLst>
        </pc:grpChg>
        <pc:grpChg chg="add mod">
          <ac:chgData name="Nicolas Delfosse" userId="d965f3d4-ea58-4afe-85b0-6f02e8cf3c22" providerId="ADAL" clId="{CE63F89A-A73A-417B-9346-9F1030FEE3E3}" dt="2023-07-25T13:00:08.542" v="4195" actId="1076"/>
          <ac:grpSpMkLst>
            <pc:docMk/>
            <pc:sldMk cId="845864838" sldId="2147479263"/>
            <ac:grpSpMk id="336" creationId="{D72347FD-DBFA-CE27-F11D-4F75432C29AC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37" creationId="{FF505878-AFFF-2757-392C-8FB176C4C586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38" creationId="{32779C69-B52F-557A-DDFD-8415ED46CFA3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39" creationId="{F7CD3DF0-F885-A092-7F42-A27E26BCD492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360" creationId="{83E33583-8FE1-1E79-2B1E-446BBA02DB91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361" creationId="{06803471-131D-6D53-0F1F-7A15C53294EB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2" creationId="{C1127907-0D14-A195-7767-CF7B91DC0047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3" creationId="{EB3F1C7A-9629-E282-E43A-4D4838061256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4" creationId="{26106090-FBFC-A971-F398-5CE1F3F2ECB1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5" creationId="{F4B42A9A-AC61-940B-5225-74A87B97C25C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6" creationId="{FF7B06F2-D983-E4B9-596A-691067D52C50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7" creationId="{00913C3C-1312-9731-7F21-6914E076D91E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8" creationId="{026B2DA7-8752-81B7-24F8-7072C84665F3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86" creationId="{1334ACE0-B6EF-58D1-6237-7EBE36500EA0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87" creationId="{B120F85F-97EF-02BD-A2A4-9644C972E6BE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88" creationId="{3C18D285-C4EC-2E5C-D892-FB5D11FBFCB3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08" creationId="{0E8F37E4-E2E5-54BE-DC23-3BC253966421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09" creationId="{4702EAEF-E7CC-6E03-081C-619C1EE6B24F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10" creationId="{757111FA-F4FD-2081-8363-CC6BEB0EBE26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31" creationId="{EF01BCCE-02FD-A237-33DE-6DCD606C5C4A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32" creationId="{47C9710B-A9FD-E476-D0AF-1B575757783F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33" creationId="{5E71CE19-83D2-530C-AD00-F0CF7ACD6408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454" creationId="{A1AF913D-312B-BBC7-5EC4-39E0D6A7A378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5" creationId="{076466F5-90DF-B20B-9347-84E67BBAB4C8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6" creationId="{0B3C3176-AF11-CBEB-84E2-72AA230224D2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7" creationId="{CB8D67F3-694E-E588-946F-D39736E5DB00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8" creationId="{23A55FD9-D71E-7335-BFA8-3CFD575F71D2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9" creationId="{0E8B288D-2510-207B-23AE-9AE18BB3CCFB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60" creationId="{7AE7BFB8-1DB8-41FD-DC1B-3652B3F3B38E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61" creationId="{FEA753E1-9BFA-D5B6-FF2F-1B2343AC1737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79" creationId="{D3AF389F-5EE8-7D89-90CE-881D7C97FA53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80" creationId="{BAA76108-1845-A360-1B19-2B5AE7FB8F03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81" creationId="{7DBE6B8B-E027-77C9-E1FE-1C2D10F7F4C1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01" creationId="{5B532778-9B52-9424-3F8F-19C048086823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02" creationId="{7952E73A-3CC3-3791-FB9B-A8799639C6FF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03" creationId="{1052247C-03D7-35D5-219B-A875B4369F2F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24" creationId="{72DC02E9-2A75-339C-1ED5-0B6D04A0FA84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25" creationId="{529D56C8-0D3C-FD4D-A4DA-6E9DB8624436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26" creationId="{2EEDC0BE-8938-7544-8705-5313DCF7BB10}"/>
          </ac:grpSpMkLst>
        </pc:grpChg>
        <pc:grpChg chg="add del mod">
          <ac:chgData name="Nicolas Delfosse" userId="d965f3d4-ea58-4afe-85b0-6f02e8cf3c22" providerId="ADAL" clId="{CE63F89A-A73A-417B-9346-9F1030FEE3E3}" dt="2023-07-25T13:01:05.270" v="4207" actId="478"/>
          <ac:grpSpMkLst>
            <pc:docMk/>
            <pc:sldMk cId="845864838" sldId="2147479263"/>
            <ac:grpSpMk id="547" creationId="{B96CC1B6-D231-AABD-B6B3-C3A942536F96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48" creationId="{71CE02A7-02E9-F2C6-9200-DDD2AC70A30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49" creationId="{BDFB888A-E01A-8D9E-2E59-3D92B93EF1BC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0" creationId="{5B7A03C0-5467-CE15-A0B6-3401BEA303ED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1" creationId="{925F4D2A-B2E1-5467-86EE-294D87DDCCDD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2" creationId="{51D16189-DDC4-EB90-73C9-7F7AE008FB0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3" creationId="{A71EB92D-AEC1-9B9B-969B-33F8E4C2CD33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4" creationId="{D92736D2-64BB-CBF2-1592-CEEA69A05C19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72" creationId="{6A004E54-13A4-945A-824B-17813889C162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73" creationId="{BFA6A9F4-C367-307F-FA7C-25DFCEA637B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74" creationId="{D8E18E62-771F-111D-D8C8-330A36DEC7A0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94" creationId="{3C31D2D4-E039-83DC-8B38-B0F4E19D6EE0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95" creationId="{8205D7DA-2E39-4FC3-36D1-9840E0E0F448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96" creationId="{7A45D2C8-8EAF-7FA6-2F48-A51654EFE451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17" creationId="{C7369A05-8F45-D9C1-957D-9FAC8AA16C02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18" creationId="{245F69DE-7B99-9AE0-DD6A-03317728795D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19" creationId="{37B5A8FA-ECE3-EBAC-BABE-C22C5C7FA92A}"/>
          </ac:grpSpMkLst>
        </pc:grpChg>
        <pc:grpChg chg="add del mod">
          <ac:chgData name="Nicolas Delfosse" userId="d965f3d4-ea58-4afe-85b0-6f02e8cf3c22" providerId="ADAL" clId="{CE63F89A-A73A-417B-9346-9F1030FEE3E3}" dt="2023-07-25T13:01:05.270" v="4207" actId="478"/>
          <ac:grpSpMkLst>
            <pc:docMk/>
            <pc:sldMk cId="845864838" sldId="2147479263"/>
            <ac:grpSpMk id="640" creationId="{6AE0D28F-4CAA-2A2C-5F27-59A726A8D6D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1" creationId="{8050846D-4BED-8B09-7B2E-B1C51AC737DE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2" creationId="{18A1381C-F3DF-3AB6-319B-43F8C440D1A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3" creationId="{3C86C6A9-61D0-7B66-71C2-839B00347B70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4" creationId="{FB2F0710-9FC3-B6CF-4974-E96991A5D23E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5" creationId="{FF519A97-9195-10E4-2493-4200F449C903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6" creationId="{13AF34CA-CD83-0BDA-7625-6D3826A74BD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7" creationId="{99289C27-2979-8B61-9B8E-01DCA37AC24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65" creationId="{28DFE73D-BB1C-DB60-A9ED-5D2D0EE0C32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66" creationId="{410197FD-FBC6-DE54-3825-94257C700D68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67" creationId="{A5408B3F-8885-2111-1316-8D92003F65F1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87" creationId="{B0C49790-3BB8-FE0D-B360-B73A36B43377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88" creationId="{D7CE2B29-7AC4-11B9-5158-7A41D6F2651F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89" creationId="{BA8C38FF-B8B3-5981-7790-B8037AF4FE49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710" creationId="{E103BDFF-9AE3-6552-B7B4-8BB861E2C566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711" creationId="{CD2946FB-91C1-E0DE-AF82-505F88475CBC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712" creationId="{51961EB4-09D3-7B68-DF86-4C38A27AE5C2}"/>
          </ac:grpSpMkLst>
        </pc:grpChg>
        <pc:grpChg chg="add mod">
          <ac:chgData name="Nicolas Delfosse" userId="d965f3d4-ea58-4afe-85b0-6f02e8cf3c22" providerId="ADAL" clId="{CE63F89A-A73A-417B-9346-9F1030FEE3E3}" dt="2023-07-25T13:16:18.662" v="4476" actId="1076"/>
          <ac:grpSpMkLst>
            <pc:docMk/>
            <pc:sldMk cId="845864838" sldId="2147479263"/>
            <ac:grpSpMk id="733" creationId="{662E4275-9571-59EC-9EAE-DF17CDF8515D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4" creationId="{AD155593-3DB5-740E-DF4B-558069DBFA2C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5" creationId="{C7FFD5D3-F327-CEAE-F6BE-38FAB073AB47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6" creationId="{BC9CE44D-B2FA-7729-D5CF-52D6B043A531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7" creationId="{1CF7D984-742C-DAAE-C8E4-B47C51368179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8" creationId="{EF4A23B7-BF4E-1F55-BE58-8664B5703D61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9" creationId="{8D5041ED-2C21-B643-A09F-707E26CBCF15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40" creationId="{8278283D-EA43-5D35-5311-825EFCD27345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58" creationId="{7F2CDBB7-0B6E-A40D-89E2-055201D42082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59" creationId="{45DBA95F-BF80-EF4D-E9FB-AA89F9AD2229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60" creationId="{3DED6B4D-2E8D-F9E0-2701-7A9AE247AB9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80" creationId="{EB7084BA-D9B6-890F-E2E4-F5E1A2B396B8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81" creationId="{B725475D-1459-917F-4DDD-6D2FFEF7B3D2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82" creationId="{5C3556E4-00B4-C678-59A1-19730B6C570A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03" creationId="{767B9B27-9D08-AD8F-694C-21F6C02E0CDB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04" creationId="{1CE8139E-F24A-A025-32B4-565EFF92249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05" creationId="{4EFE408F-AD08-E431-15E6-46FF9F5AA509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826" creationId="{A082CAC7-8775-3152-1A3E-A4A932B496BC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27" creationId="{212133F2-85A1-0D76-5744-F3699556186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28" creationId="{704C3C51-1F44-9453-F67F-4C1C1CE3F62D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29" creationId="{3BBE59F2-EED7-16BC-0D11-CB15F2E678F0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0" creationId="{B400608A-3B9A-00F0-AD82-94B68CC99837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1" creationId="{7A2EA83D-A094-C631-4FFC-11D9175C60EB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2" creationId="{F41494FD-6FB7-0212-6297-FF435DE6771C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3" creationId="{46AF6503-08E1-75E8-9C66-88B74F130A3B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51" creationId="{2B0B9C90-C948-6B30-42D0-ABB491146B18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52" creationId="{357B9ABA-DE30-A1BC-A728-2D2D4E990A5E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53" creationId="{65DA458A-72B9-A3EA-B3FC-160AF3663EFD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73" creationId="{BBD7BA23-214E-35FA-2D16-48A4D3331564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74" creationId="{28D5CF03-64AA-5545-83BF-2EF875854F7E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75" creationId="{8B19DB78-7845-BBE2-DDE5-46E5BC234894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96" creationId="{92885306-7BEA-9E4D-7006-421642A0138A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97" creationId="{F68F1ADA-2CA8-44C0-953B-1A335C3BDB3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98" creationId="{F9D693F6-C3AF-B5EF-49F7-06B80D17104B}"/>
          </ac:grpSpMkLst>
        </pc:grp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0" creationId="{3F94E936-DCE2-4D59-424B-60B9A7B3D0BF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1" creationId="{28B3C856-CC0E-473E-C91F-BFF38B4F8D18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5T12:58:01.157" v="4168" actId="478"/>
          <ac:cxnSpMkLst>
            <pc:docMk/>
            <pc:sldMk cId="845864838" sldId="2147479263"/>
            <ac:cxnSpMk id="18" creationId="{DCA002D0-363E-DCBD-A407-BFCCDEED70FF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20" creationId="{45F90EBB-085E-060A-A93D-121678720AF1}"/>
          </ac:cxnSpMkLst>
        </pc:cxnChg>
        <pc:cxnChg chg="del mod">
          <ac:chgData name="Nicolas Delfosse" userId="d965f3d4-ea58-4afe-85b0-6f02e8cf3c22" providerId="ADAL" clId="{CE63F89A-A73A-417B-9346-9F1030FEE3E3}" dt="2023-07-25T12:57:43.210" v="4160" actId="478"/>
          <ac:cxnSpMkLst>
            <pc:docMk/>
            <pc:sldMk cId="845864838" sldId="2147479263"/>
            <ac:cxnSpMk id="21" creationId="{03ACD790-AD8B-0B3A-3BCE-C30F05B41FAB}"/>
          </ac:cxnSpMkLst>
        </pc:cxnChg>
        <pc:cxnChg chg="mod">
          <ac:chgData name="Nicolas Delfosse" userId="d965f3d4-ea58-4afe-85b0-6f02e8cf3c22" providerId="ADAL" clId="{CE63F89A-A73A-417B-9346-9F1030FEE3E3}" dt="2023-07-25T12:57:46.432" v="4161" actId="478"/>
          <ac:cxnSpMkLst>
            <pc:docMk/>
            <pc:sldMk cId="845864838" sldId="2147479263"/>
            <ac:cxnSpMk id="26" creationId="{891AB9EB-CCD9-D051-C5C8-5E37FA83B78F}"/>
          </ac:cxnSpMkLst>
        </pc:cxnChg>
        <pc:cxnChg chg="mod">
          <ac:chgData name="Nicolas Delfosse" userId="d965f3d4-ea58-4afe-85b0-6f02e8cf3c22" providerId="ADAL" clId="{CE63F89A-A73A-417B-9346-9F1030FEE3E3}" dt="2023-07-25T13:33:04.027" v="5208" actId="478"/>
          <ac:cxnSpMkLst>
            <pc:docMk/>
            <pc:sldMk cId="845864838" sldId="2147479263"/>
            <ac:cxnSpMk id="27" creationId="{6705AFED-4177-E836-905B-C9851651532D}"/>
          </ac:cxnSpMkLst>
        </pc:cxnChg>
        <pc:cxnChg chg="add mod">
          <ac:chgData name="Nicolas Delfosse" userId="d965f3d4-ea58-4afe-85b0-6f02e8cf3c22" providerId="ADAL" clId="{CE63F89A-A73A-417B-9346-9F1030FEE3E3}" dt="2023-07-25T13:33:05.833" v="5209" actId="478"/>
          <ac:cxnSpMkLst>
            <pc:docMk/>
            <pc:sldMk cId="845864838" sldId="2147479263"/>
            <ac:cxnSpMk id="29" creationId="{1E92FD20-2DD7-64F1-EA35-039024DC3CD2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5" creationId="{268228C9-DB3E-6479-E25A-86B5877157F2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6" creationId="{0EC88B99-17E3-D9BA-6D0D-5A00C6DC2B1B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7" creationId="{96C64A6B-DD29-1A3A-CC37-DF8BC16C8D2A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8" creationId="{98AA99C3-C81A-2185-71EA-E1151484F60F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43" creationId="{DCDBFC5E-26B2-9FEB-36F0-BDB946391A58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44" creationId="{95AF8EBD-0CB0-C764-6699-1672F51EED22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45" creationId="{333DEFC9-46E7-0442-9E07-ACF342282371}"/>
          </ac:cxnSpMkLst>
        </pc:cxnChg>
        <pc:cxnChg chg="add del mod">
          <ac:chgData name="Nicolas Delfosse" userId="d965f3d4-ea58-4afe-85b0-6f02e8cf3c22" providerId="ADAL" clId="{CE63F89A-A73A-417B-9346-9F1030FEE3E3}" dt="2023-07-25T12:57:58.323" v="4166"/>
          <ac:cxnSpMkLst>
            <pc:docMk/>
            <pc:sldMk cId="845864838" sldId="2147479263"/>
            <ac:cxnSpMk id="47" creationId="{FB60B3B9-8A8B-8676-5DA3-ECB2A66DB9A7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54" creationId="{4CB816F2-DF47-BF8A-4283-199766138B13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57" creationId="{7641BA2C-94C5-CC48-3DB7-2657BB881985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58" creationId="{05262440-91CB-F827-FBAA-42EF2D4D0C7E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2" creationId="{BEE5F635-99B6-AC47-5B40-4F80281177F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3" creationId="{9804DA21-2BB8-F2DA-5A90-CDB1C9BDCBD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4" creationId="{0B49A7AA-28F9-A9EF-48F8-775AD14D7961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9" creationId="{4F233FB6-7766-6830-6CDF-DAD86C94CAFB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0" creationId="{7595E818-6A81-D00B-D509-47B075610FF2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1" creationId="{0A960939-8E21-B951-0ACA-D2C70C872893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2" creationId="{F2530CA7-2B8C-EE14-00C6-91AE464AF0E7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8" creationId="{77FF28AB-9047-2C10-9FFE-DAA8928031B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1" creationId="{1BB82F2A-DB24-BF2B-36A4-66CD8E51FF38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2" creationId="{4558B05F-64B3-E85E-25AA-7AEF6AAB893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6" creationId="{4A0177F0-724D-AA1C-5637-65385916AA7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7" creationId="{0051FBB5-9A7E-CF35-FB97-B8C8AF21F801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8" creationId="{DC1E00B8-235A-35B5-2D19-6CD61492F2A8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3" creationId="{3DE67125-35F9-A32B-A2FF-CD095953C55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4" creationId="{D363DC03-7F52-DAEE-3E95-13E5544B26F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5" creationId="{9626ED53-4BEB-4CF4-5FFD-A7A87179A4A5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6" creationId="{4B7082B6-7C33-5973-72DA-7579038B0F4F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02" creationId="{FC749C5D-7216-FD03-89FA-1661E6BFC85B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05" creationId="{676ADC90-6DD9-F2D7-1044-7A51219755C2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06" creationId="{094C5B86-0380-268B-4557-15A26C4445F7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0" creationId="{CBBB54F9-2159-478D-8918-6ECA0ECD12A0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1" creationId="{91C5A25F-47E0-F120-4AC5-613689F941AF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2" creationId="{795B176C-107D-A1BB-5054-1F39BC4AE672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7" creationId="{D6B902D1-C407-5C97-A17E-FEC872DCF32C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8" creationId="{7617490C-7270-56BD-4B61-8DB709A7E9B8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9" creationId="{BFBF2A39-C993-E1BC-A3AD-01A129A6224E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20" creationId="{BAC8CF72-A36F-59CB-C433-B747EAE1089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26" creationId="{E90B9AD6-0B90-F9A9-6CE3-18386C988B0F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29" creationId="{AF3E1EB9-6290-75B8-9AD4-F401C6735AE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0" creationId="{A940CE5B-0824-04B1-FEF7-137AA21196A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4" creationId="{C6DE7951-70A4-52A1-4AA4-DBCE66E42D6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5" creationId="{01B4AFE5-BFA1-E23C-7357-8A250175034F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6" creationId="{B19AB6A6-59D3-FB47-1B39-074DD294FBA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41" creationId="{9D3E7968-FCAC-7FA4-5E55-D3AE8C94E9C2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42" creationId="{0389E9C3-E138-866A-9C75-D054F32404F0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43" creationId="{150BCF88-C567-18C0-FC18-4E22491EA2A6}"/>
          </ac:cxnSpMkLst>
        </pc:cxnChg>
        <pc:cxnChg chg="del mod">
          <ac:chgData name="Nicolas Delfosse" userId="d965f3d4-ea58-4afe-85b0-6f02e8cf3c22" providerId="ADAL" clId="{CE63F89A-A73A-417B-9346-9F1030FEE3E3}" dt="2023-07-25T12:58:49.223" v="4178" actId="478"/>
          <ac:cxnSpMkLst>
            <pc:docMk/>
            <pc:sldMk cId="845864838" sldId="2147479263"/>
            <ac:cxnSpMk id="144" creationId="{9669EEC8-9A05-6060-4818-C5BE0B2CCF5C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0" creationId="{1AAE9509-80C7-B7FF-6268-A1527887EAC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3" creationId="{7EB82C48-F22F-0CC8-9864-26648374018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4" creationId="{709540DE-7F2A-8C86-02C9-1DF197CA8982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8" creationId="{63FAE290-6986-648D-C4D1-30324BD0AFDD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9" creationId="{DDF37A99-5DCF-64C6-822A-292C384F23F5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60" creationId="{FAEBD3D6-AC6B-8ADC-E181-CB5E27742935}"/>
          </ac:cxnSpMkLst>
        </pc:cxnChg>
        <pc:cxnChg chg="del mod">
          <ac:chgData name="Nicolas Delfosse" userId="d965f3d4-ea58-4afe-85b0-6f02e8cf3c22" providerId="ADAL" clId="{CE63F89A-A73A-417B-9346-9F1030FEE3E3}" dt="2023-07-25T12:58:54.081" v="4180" actId="478"/>
          <ac:cxnSpMkLst>
            <pc:docMk/>
            <pc:sldMk cId="845864838" sldId="2147479263"/>
            <ac:cxnSpMk id="165" creationId="{A0365D83-F8BA-9A5A-BE8E-417D97BE810B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66" creationId="{4BE6AC16-C2C1-9C65-4C6D-2EC130A0D4FE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67" creationId="{FBC90D3C-CAB9-7679-BB06-CDA189736A09}"/>
          </ac:cxnSpMkLst>
        </pc:cxnChg>
        <pc:cxnChg chg="del mod">
          <ac:chgData name="Nicolas Delfosse" userId="d965f3d4-ea58-4afe-85b0-6f02e8cf3c22" providerId="ADAL" clId="{CE63F89A-A73A-417B-9346-9F1030FEE3E3}" dt="2023-07-25T12:58:51.502" v="4179" actId="478"/>
          <ac:cxnSpMkLst>
            <pc:docMk/>
            <pc:sldMk cId="845864838" sldId="2147479263"/>
            <ac:cxnSpMk id="168" creationId="{E88234A9-0CF8-39AD-A5CB-A8333CC228C7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79" creationId="{6B7D417B-EC56-5FB7-5CF7-48488F6CA39D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2" creationId="{F0A7978F-A6CA-BB92-CF73-FF029EE671E7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3" creationId="{39A8F774-A511-6CCB-1BF5-031F8A97BF8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7" creationId="{C111AF13-95F7-29C1-0DCD-D5DE38A6217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8" creationId="{F8E54ED7-5F66-E378-FDF6-82A52F4BA3FE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9" creationId="{0F1DE538-D54C-E54C-6EA3-D8CDB68F4B1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94" creationId="{26A4FBFA-542D-8A12-55B7-30512A7B08CA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95" creationId="{FDB65A1D-D87D-C271-14E7-DD3389C18FE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0" creationId="{27517E72-E65E-B90A-A0AD-A5D6AC83B39E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3" creationId="{FA6AF8D2-E950-8702-957E-C0C0BD7E6931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4" creationId="{9E7FCD1E-D5D7-E3C9-6FA2-02671B3A17C0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8" creationId="{B19F0F93-7326-5D35-F9B9-26B8D74D0D1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9" creationId="{66611921-7539-C511-0224-2E185489A67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0" creationId="{F35C6CE7-7B1F-0FC1-7090-BCCE365586A9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5" creationId="{42297A0D-1DC2-64B6-2E0D-7DC3442B44BF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6" creationId="{2EE55A9A-BF2D-BC31-5409-B3FA9E8C0E5F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7" creationId="{B8F1D29C-B314-2BFF-9B99-9BE09739A560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22" creationId="{27B75DAE-0034-1C70-1624-4C55D77A222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25" creationId="{CCD9147E-1596-D336-936E-BA035A917B8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26" creationId="{0AA89E85-1CDB-FA2C-04C7-06DB42DA7830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0" creationId="{044FB4E5-0C10-1BDD-970D-8769D73DFD7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1" creationId="{A57A1184-EDCF-57EB-6D23-C426C772402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2" creationId="{F032202A-55F5-A697-80CC-31F64459A766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7" creationId="{887E4288-BF3D-788D-CB25-E5E36CB53E94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8" creationId="{6F138D6D-4BF6-EC8F-92BB-118862A764E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9" creationId="{4389C1CB-8436-E409-49BD-6B8BB692D84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0" creationId="{F4255F4B-0C8E-5126-49A7-0684626A7ED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5" creationId="{47071D5C-33C6-FB56-0609-3A4C9BAB129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8" creationId="{A9A62ED7-5C5E-CF15-87E1-3517E9F5ED8F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9" creationId="{1E3CDAB1-DEC6-AB2F-D336-2EEADFB64F34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53" creationId="{E02445DF-F057-0CD6-4287-B99688FF1CDB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54" creationId="{2F2518A6-B26C-8928-1468-EC43955B96D9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55" creationId="{73324201-96D9-553C-0AD5-6672B5689C05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0" creationId="{7854CB30-E9DD-E189-D697-B13D7CFBD941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1" creationId="{7AFA1D55-1A91-0189-F129-DCA482380297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2" creationId="{23AF600C-9BD1-8473-F451-19899214A2C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3" creationId="{AAA6E06B-E58D-CA5E-F52B-89AC19A211E8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69" creationId="{9A176C92-4E28-DD2D-1B22-42F7917E76AF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2" creationId="{237EDCB6-D29A-9B28-E862-A9D74B87F340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3" creationId="{7DA63193-1514-0DF7-C65F-F803D4A038A8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7" creationId="{C7B6DB43-D0FA-F971-8825-429ADBEA7722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8" creationId="{DA229355-BDAF-3DA7-29BC-65908321C7E9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9" creationId="{DCBDCA73-A9E5-DC44-16C4-2FBB7AD06348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4" creationId="{FAB86553-BC05-3357-B82D-8E3701B046A0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5" creationId="{C5C875B7-8264-B828-6A31-3350FB84CA66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6" creationId="{C0068273-79D4-81FE-26AD-D945B62A4D15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7" creationId="{7C78BB1F-54B2-39D7-E10C-C30A8DF7F12A}"/>
          </ac:cxnSpMkLst>
        </pc:cxnChg>
        <pc:cxnChg chg="mod">
          <ac:chgData name="Nicolas Delfosse" userId="d965f3d4-ea58-4afe-85b0-6f02e8cf3c22" providerId="ADAL" clId="{CE63F89A-A73A-417B-9346-9F1030FEE3E3}" dt="2023-07-25T13:33:10.108" v="5211" actId="478"/>
          <ac:cxnSpMkLst>
            <pc:docMk/>
            <pc:sldMk cId="845864838" sldId="2147479263"/>
            <ac:cxnSpMk id="293" creationId="{30FB6469-1806-1148-411E-1FB2FAFD6706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296" creationId="{47DF15C7-BB63-0740-6C81-8093E7332668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297" creationId="{45B32F2F-3BD4-D399-F5BC-A360A24D1BA8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1" creationId="{026C5483-B8C5-E6CB-564E-125AAAB3446B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2" creationId="{BDDCFF51-0D3D-260B-0B4E-7FA8EE8DF302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3" creationId="{1F97B1C5-2088-FDFC-DF33-D726E7D4F3B0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8" creationId="{B187706B-61C3-1EC9-233E-D38E598E2C2F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9" creationId="{A258D9D6-84F7-B0A0-A1E2-AC9548B560DC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10" creationId="{DBF69F9D-CD1C-35F0-8903-53E09D62617C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11" creationId="{3DE43DDF-8909-3EF4-F56B-7766F3AB18BE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17" creationId="{446B2CEC-870F-63DD-3C88-FEF5BF3B69E5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0" creationId="{C23AF9BC-5AD3-8E25-34A1-8B47388FFB28}"/>
          </ac:cxnSpMkLst>
        </pc:cxnChg>
        <pc:cxnChg chg="mod">
          <ac:chgData name="Nicolas Delfosse" userId="d965f3d4-ea58-4afe-85b0-6f02e8cf3c22" providerId="ADAL" clId="{CE63F89A-A73A-417B-9346-9F1030FEE3E3}" dt="2023-07-25T13:33:07.850" v="5210" actId="478"/>
          <ac:cxnSpMkLst>
            <pc:docMk/>
            <pc:sldMk cId="845864838" sldId="2147479263"/>
            <ac:cxnSpMk id="321" creationId="{19866986-EA69-F867-6CFF-60BF9ABB5595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5" creationId="{975D1F56-1B38-A794-56AA-D49EC7CBEEB8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6" creationId="{B98C7AB2-7C5B-3814-0DCC-AF9B26784924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7" creationId="{8ED447E7-D6BE-8670-327C-66768EEA76CA}"/>
          </ac:cxnSpMkLst>
        </pc:cxnChg>
        <pc:cxnChg chg="del mod">
          <ac:chgData name="Nicolas Delfosse" userId="d965f3d4-ea58-4afe-85b0-6f02e8cf3c22" providerId="ADAL" clId="{CE63F89A-A73A-417B-9346-9F1030FEE3E3}" dt="2023-07-25T13:00:16.187" v="4199" actId="478"/>
          <ac:cxnSpMkLst>
            <pc:docMk/>
            <pc:sldMk cId="845864838" sldId="2147479263"/>
            <ac:cxnSpMk id="332" creationId="{EC772668-EA36-5AE1-30FA-E8DAE8DEEBD1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33" creationId="{8732CDC9-C5A0-F109-16CD-B1817F7674B1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34" creationId="{6989BE13-5938-AD11-E1DA-3C2850309F86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35" creationId="{A1C8FE4E-A643-A940-9BE7-A5A399C1FB09}"/>
          </ac:cxnSpMkLst>
        </pc:cxnChg>
        <pc:cxnChg chg="del mod">
          <ac:chgData name="Nicolas Delfosse" userId="d965f3d4-ea58-4afe-85b0-6f02e8cf3c22" providerId="ADAL" clId="{CE63F89A-A73A-417B-9346-9F1030FEE3E3}" dt="2023-07-25T13:00:12.994" v="4197" actId="478"/>
          <ac:cxnSpMkLst>
            <pc:docMk/>
            <pc:sldMk cId="845864838" sldId="2147479263"/>
            <ac:cxnSpMk id="341" creationId="{247057E5-7A16-D2BA-DF77-532D055E3D43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44" creationId="{3ADC8E30-C876-2DC9-B97A-C20BE9EEED5E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45" creationId="{496EF988-8631-E5C0-60DF-739BECD7B679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49" creationId="{771874EB-431C-64F6-15D5-C424282D99AF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0" creationId="{2A3B53ED-17D1-4F54-C6A0-27A648466BE3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1" creationId="{815F341A-15DA-AD37-502E-C8A605BA38F6}"/>
          </ac:cxnSpMkLst>
        </pc:cxnChg>
        <pc:cxnChg chg="del mod">
          <ac:chgData name="Nicolas Delfosse" userId="d965f3d4-ea58-4afe-85b0-6f02e8cf3c22" providerId="ADAL" clId="{CE63F89A-A73A-417B-9346-9F1030FEE3E3}" dt="2023-07-25T13:00:11.470" v="4196" actId="478"/>
          <ac:cxnSpMkLst>
            <pc:docMk/>
            <pc:sldMk cId="845864838" sldId="2147479263"/>
            <ac:cxnSpMk id="356" creationId="{0D8A54EE-B5F4-0936-AF9F-2BA1774EDA7C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7" creationId="{F3506EE2-CE7D-BCEA-1FD8-64385389FC91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8" creationId="{BC9ECA86-D03D-6435-C128-C355E38B1000}"/>
          </ac:cxnSpMkLst>
        </pc:cxnChg>
        <pc:cxnChg chg="del mod">
          <ac:chgData name="Nicolas Delfosse" userId="d965f3d4-ea58-4afe-85b0-6f02e8cf3c22" providerId="ADAL" clId="{CE63F89A-A73A-417B-9346-9F1030FEE3E3}" dt="2023-07-25T13:00:14.504" v="4198" actId="478"/>
          <ac:cxnSpMkLst>
            <pc:docMk/>
            <pc:sldMk cId="845864838" sldId="2147479263"/>
            <ac:cxnSpMk id="359" creationId="{6F55CE3A-18F6-4A64-0FCC-3A8B55659DA0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2" creationId="{FB044B3B-3779-9594-3C18-18ED2A2CB85D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3" creationId="{BD4102A5-F402-609B-2F99-D9693267F53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7" creationId="{5F773A3A-7A7E-4577-914B-C0E9D7E6D0F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8" creationId="{405FE8D8-CD52-30EF-263F-04A3A2977CF9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9" creationId="{B8C7213B-9C78-1EE7-1BE3-D9CFF76B7796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84" creationId="{1AB24B88-685C-B6B5-E81A-35496BE9EE86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85" creationId="{6BF9700A-F5CC-FE6B-75C4-EE5477E0C95A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0" creationId="{D2F238FA-D049-5274-5E23-8103C6AA9A0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3" creationId="{1D79EF09-2D76-54EB-D5BE-C8044F02570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4" creationId="{BE05A38B-C263-2189-E3F9-4EDB6F24353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8" creationId="{3EA31549-6136-7542-E4F5-E4B6D8B9EA9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9" creationId="{494EE3E2-B257-BA16-F562-7AC5429AE401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0" creationId="{F6F28E13-C051-7EA2-558E-E0973969F28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5" creationId="{95D704BB-B058-DFD2-6759-CD36402F8CA3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6" creationId="{C30E8F3A-CA0A-68C6-850A-F00D2F19121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7" creationId="{6935A0E0-B451-4D18-6343-41EA3692D424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15" creationId="{628AB76F-D5E2-60B5-21CD-CED189699D8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16" creationId="{8F470C1A-D535-6F54-7EC6-DDB271296D79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0" creationId="{06BDB458-7936-DDC8-C8AC-4269E925CC7D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1" creationId="{BA03D1A1-DC2E-A1E7-4159-624AD534C7C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2" creationId="{4DA898ED-E5C7-8F98-CFCF-FB7957A7E98A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8" creationId="{4752963A-C5CF-83FD-578E-84BD5039306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9" creationId="{F44E4F0F-BCD8-D1A2-FCF2-B086A237862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8" creationId="{6AC47E3C-7D58-9D07-A05A-7AD4B0EE33EB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9" creationId="{60304C0C-1096-2126-B270-07FAF123A68D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43" creationId="{7BE35597-B1C3-4A0C-BB55-8D6D8425D55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44" creationId="{94772FCD-FF7C-7D72-507A-A6167F44981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45" creationId="{57C7DEB5-32BB-97E2-F667-C30D0F54D22B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1" creationId="{53F7B337-ACEA-E2F6-63CA-AC619F813D53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2" creationId="{500934E8-6B5E-FB7A-984A-389ED1411F66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65" creationId="{8F5F6AD5-45B3-680E-4525-136DD2F92AE9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66" creationId="{A648DA8D-5E2A-F231-8A17-680FB1B1A4F5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0" creationId="{F7303863-26E2-1D0E-8644-646E6FA8513C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1" creationId="{AC9E487B-AF41-ABE0-3957-4285AE84423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2" creationId="{FCF0A931-11DD-0B99-C81D-A0411E55D12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7" creationId="{793E38C7-0AC3-7924-05D2-844B35F9C49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8" creationId="{BB504D28-74AB-E288-FA99-384CFB326609}"/>
          </ac:cxnSpMkLst>
        </pc:cxnChg>
        <pc:cxnChg chg="del mod">
          <ac:chgData name="Nicolas Delfosse" userId="d965f3d4-ea58-4afe-85b0-6f02e8cf3c22" providerId="ADAL" clId="{CE63F89A-A73A-417B-9346-9F1030FEE3E3}" dt="2023-07-25T13:18:29.672" v="4698" actId="478"/>
          <ac:cxnSpMkLst>
            <pc:docMk/>
            <pc:sldMk cId="845864838" sldId="2147479263"/>
            <ac:cxnSpMk id="483" creationId="{99539CD0-6D51-4366-0463-ECA098C1DBD5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86" creationId="{70CCC56A-FB4E-E148-8527-BA6D9C5D8BED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87" creationId="{F5962C22-5B0D-D244-4E59-58DAE066659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1" creationId="{DDD0A7D1-F028-4877-725F-ABD35935DB8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2" creationId="{96EAC665-CE3D-7775-E99B-268F7724340E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3" creationId="{6FCACA5C-2FCE-84C9-49EE-3A867C82B637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8" creationId="{47EFB46E-3E8A-9213-A3A9-68DB1D7E0BE1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9" creationId="{FACD520F-E270-7EF6-B823-35D1193A503C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00" creationId="{980C21C9-A93D-9A62-9680-15C2D830DA8C}"/>
          </ac:cxnSpMkLst>
        </pc:cxnChg>
        <pc:cxnChg chg="mod">
          <ac:chgData name="Nicolas Delfosse" userId="d965f3d4-ea58-4afe-85b0-6f02e8cf3c22" providerId="ADAL" clId="{CE63F89A-A73A-417B-9346-9F1030FEE3E3}" dt="2023-07-25T13:33:12.767" v="5212" actId="478"/>
          <ac:cxnSpMkLst>
            <pc:docMk/>
            <pc:sldMk cId="845864838" sldId="2147479263"/>
            <ac:cxnSpMk id="505" creationId="{C6C7FBDC-310E-B981-E337-8C6699CDF618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08" creationId="{34B81CE9-6A30-08C4-62C0-40E3CE13C9B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09" creationId="{48421A72-69F4-977B-991D-17F7429D04B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13" creationId="{E942C1EA-BCF7-4C62-27D1-2DB28C1CDD4B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14" creationId="{451C3325-268F-5858-35F6-E5737398B55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15" creationId="{56767EA6-FC4B-A3BB-4CA7-8DBB2346264C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1" creationId="{6E8ED6B7-B96D-403E-CA4E-87A2305D01F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2" creationId="{564C349F-D432-2F6F-8873-F2FCB26D6BE7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8" creationId="{5D094DD6-1E0A-8BA2-CE1B-B01DF4DC895C}"/>
          </ac:cxnSpMkLst>
        </pc:cxnChg>
        <pc:cxnChg chg="del mod">
          <ac:chgData name="Nicolas Delfosse" userId="d965f3d4-ea58-4afe-85b0-6f02e8cf3c22" providerId="ADAL" clId="{CE63F89A-A73A-417B-9346-9F1030FEE3E3}" dt="2023-07-25T13:18:24.843" v="4696" actId="478"/>
          <ac:cxnSpMkLst>
            <pc:docMk/>
            <pc:sldMk cId="845864838" sldId="2147479263"/>
            <ac:cxnSpMk id="531" creationId="{479EDF9D-A47A-E621-6811-99895E52D78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2" creationId="{7B4F1C7A-4722-B7D5-9ACB-76F78EECDF6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6" creationId="{94F901DC-0CA5-2DD9-F47B-CE3052F3B0E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7" creationId="{7D1CF5D8-92DC-2EF1-A388-9E9B330BC8D1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8" creationId="{B3CF8A69-CAD2-BE39-80AD-DAF00DB8BB3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4" creationId="{84C68606-6DB9-CE90-9604-18FA768DB6F8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5" creationId="{CE4A14EF-ED21-4566-E9F8-03DF88613712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58" creationId="{67A416C3-5D6A-327F-BBB6-2970EA6BCB94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59" creationId="{DF6EB7EE-3B93-A7BF-B0CF-8B4AB0DADD4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63" creationId="{340483BA-AD61-2B09-D421-2024EE6B9B0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64" creationId="{20004A0B-2954-B63D-753A-5637F984CBF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65" creationId="{7B1BC66E-0D6C-72E1-2483-9C918CA861C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0" creationId="{A6D58A3F-B52F-B648-09C7-6D69C6F94B44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1" creationId="{74C4EC7D-CB49-BEF6-C9A6-6A53D3883EA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6" creationId="{98DBE0CE-790B-4EC5-242F-F61E4FB41BD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9" creationId="{E2907AAA-74DF-ABD7-A4B9-E438E1D28B8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0" creationId="{9ADE50B6-6D0E-704F-282D-68306C0CBE4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4" creationId="{4258DDA4-9313-D51D-D30C-52C053A37D9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5" creationId="{1BAA32AA-C31A-DE60-F6C4-52EA5E4A298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6" creationId="{AA0948CE-DCCE-3F21-4A5B-6D061BD04F8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1" creationId="{638778D4-7DA7-A671-7BA5-148BBA79A0C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2" creationId="{56599AEB-A57F-26E0-CC72-400B7B01D9F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3" creationId="{F571E712-AC94-E6BF-9229-55B6613CE25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8" creationId="{6762166B-C8D6-6CCE-FB85-FA42AE5BBC0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1" creationId="{E75E8612-8643-BC7E-72FB-EA40E3F1E0B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2" creationId="{A0BD3D32-3BE0-F9CB-7B7F-F8DEDE93A3A0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6" creationId="{C7C2850C-A027-C837-979B-FB761B916C6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7" creationId="{8FD91BC8-5CA6-9734-6BD3-57EB3220A22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8" creationId="{22EFE147-D241-529F-BC45-1C005A6BF1A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3" creationId="{87FEB042-91AB-C0C4-199A-B833EAD4BF6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4" creationId="{A1F5543A-588C-5196-DF51-FBACF7A22C8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5" creationId="{C4C31195-4CC1-30D6-3F78-BA967E5C248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6" creationId="{9D3CD82C-9436-793F-1398-AEE2D89A024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1" creationId="{C35C7854-6CC1-6F35-5E08-ABB87C22C52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4" creationId="{458B6E8B-797B-A2A0-CF5E-46829D8192C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5" creationId="{41C806F2-E684-0D52-756A-89352892A931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9" creationId="{3E42127C-B94E-49F4-5F11-42E6A367448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0" creationId="{607AAAFA-95FA-E9B6-F75B-42364686F01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1" creationId="{96D6DCE1-D443-2A56-2C34-8B5C139D50E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6" creationId="{70D5E670-458D-D5F3-2D9B-C8E9574368F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7" creationId="{EC70CF73-1861-5DA9-D9BE-638E1D1A5489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8" creationId="{D9679C08-FEA3-F972-FB39-32E2AEF9F0C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9" creationId="{C8F28163-2EB8-0122-849A-F617A78517E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1" creationId="{CCCED736-E083-2C3D-33D6-842367A965A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2" creationId="{6187EB96-F654-750F-AD97-20D70C57B6D9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6" creationId="{5851633A-4F00-4403-B045-DC300DE2E69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7" creationId="{DE186A5B-410F-500F-2869-07B6B18C58B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8" creationId="{178360D4-A7EB-0806-2886-F0D1B8FA7E08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63" creationId="{444615DC-097B-29F9-866A-FBFAE53FF21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64" creationId="{578C24B5-EFBF-05EB-4827-2D91AC446ED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69" creationId="{A3168273-4FB8-579A-4C14-B9D58D1E3AA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2" creationId="{DE2C4F33-FFE8-D925-D2BE-198B322CD42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3" creationId="{B4238C1D-7B83-D550-53B8-3204BBF17AB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7" creationId="{30E866C2-407C-6FE6-82B4-CF96EE2D234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8" creationId="{5117AE06-2010-C307-B3F6-90595099C4A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9" creationId="{0A772FD0-F8D3-B8B2-74DB-D6B66FC72D7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84" creationId="{BE9282A0-08A4-B187-C8BC-122E45E49C74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85" creationId="{A7DAB0A0-AA3B-6090-3F5A-13FCD3D8426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86" creationId="{180A60B8-9A31-E989-C27A-410A59C15A2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1" creationId="{DE3A3872-8BF3-AA94-48E7-F7A732BBF618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4" creationId="{011FAEB9-AB9C-279C-6B50-82D3C8FFBF8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5" creationId="{3960B472-C25D-BD56-3AA1-785A1B50A668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9" creationId="{25B6FC47-84FE-03AF-6F54-97CB89BBEF4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0" creationId="{7201C4AB-5CA1-CE15-0375-3D155C821ED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1" creationId="{90B857BE-6A21-DF1B-F46F-246FC3B3A10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6" creationId="{7110D2D6-52CE-28B4-6D86-76304AD9517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7" creationId="{F984447E-7961-0149-6D38-ABE3A5B7257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8" creationId="{F035F6AF-32C9-27B9-66A7-19E1CBA96FC9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9" creationId="{3B410876-ACFA-559F-12FE-AC36655C7F0D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14" creationId="{3387134F-32EA-E46F-9283-DB50C296F0D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17" creationId="{E07B13F4-1E7C-D4B4-02C3-3FE8630B523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18" creationId="{36E0E767-4138-CDE3-809E-D45D903FF42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2" creationId="{27E51D47-348E-9278-2524-A9BF4CE3ECF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3" creationId="{7D64B1F0-235B-DE45-C170-E1B430D6EFD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4" creationId="{0E2F33FC-C522-B892-5BE2-F708655CAA9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9" creationId="{CBA83957-5CA7-F7F3-F5EC-2C0BA8DCC95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30" creationId="{55B705D7-BAE3-BD44-AFA3-BFDC7D47954D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31" creationId="{55DC140B-8424-1B36-BD0C-68D7D79F0DA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32" creationId="{0D089BCB-7765-14E6-21C4-FDF8A79A6FD7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49" creationId="{C3CF1413-EDD2-1351-792F-B332D5F379D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6" creationId="{2B3CE599-78C7-EE10-B380-1CB535507F98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7" creationId="{6DE8FCE5-DCD4-6E08-B5FB-E820C1B99BAB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62" creationId="{7573ED90-6629-36FE-BA04-950B1C5C374D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E63F89A-A73A-417B-9346-9F1030FEE3E3}" dt="2023-07-25T13:33:15.960" v="5213" actId="478"/>
          <ac:cxnSpMkLst>
            <pc:docMk/>
            <pc:sldMk cId="845864838" sldId="2147479263"/>
            <ac:cxnSpMk id="766" creationId="{D45E6004-BC4E-6520-3CCB-C133403623F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0" creationId="{86DA657C-4122-17E1-DEF6-5FD89242264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7" creationId="{81765232-2D55-107B-AB23-33A39A76FF9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8" creationId="{B4813AE2-550A-3B52-98F7-19B3D5DEB1D0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9" creationId="{B85BF714-07F5-D4F4-9866-71538BBA9341}"/>
          </ac:cxnSpMkLst>
        </pc:cxnChg>
        <pc:cxnChg chg="del mod">
          <ac:chgData name="Nicolas Delfosse" userId="d965f3d4-ea58-4afe-85b0-6f02e8cf3c22" providerId="ADAL" clId="{CE63F89A-A73A-417B-9346-9F1030FEE3E3}" dt="2023-07-25T13:01:52.171" v="4219" actId="478"/>
          <ac:cxnSpMkLst>
            <pc:docMk/>
            <pc:sldMk cId="845864838" sldId="2147479263"/>
            <ac:cxnSpMk id="784" creationId="{48F6A24C-9D65-1101-2B7E-007FD9E24A65}"/>
          </ac:cxnSpMkLst>
        </pc:cxnChg>
        <pc:cxnChg chg="del mod">
          <ac:chgData name="Nicolas Delfosse" userId="d965f3d4-ea58-4afe-85b0-6f02e8cf3c22" providerId="ADAL" clId="{CE63F89A-A73A-417B-9346-9F1030FEE3E3}" dt="2023-07-25T13:01:39.842" v="4213" actId="478"/>
          <ac:cxnSpMkLst>
            <pc:docMk/>
            <pc:sldMk cId="845864838" sldId="2147479263"/>
            <ac:cxnSpMk id="787" creationId="{478AD795-7905-8FD3-AA05-6196731981FE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88" creationId="{0FD0958D-ED57-C7E3-44EA-62301248B555}"/>
          </ac:cxnSpMkLst>
        </pc:cxnChg>
        <pc:cxnChg chg="del mod">
          <ac:chgData name="Nicolas Delfosse" userId="d965f3d4-ea58-4afe-85b0-6f02e8cf3c22" providerId="ADAL" clId="{CE63F89A-A73A-417B-9346-9F1030FEE3E3}" dt="2023-07-25T13:18:26.496" v="4697" actId="478"/>
          <ac:cxnSpMkLst>
            <pc:docMk/>
            <pc:sldMk cId="845864838" sldId="2147479263"/>
            <ac:cxnSpMk id="792" creationId="{425472F4-D277-2D61-8204-31FB1C9B9F2E}"/>
          </ac:cxnSpMkLst>
        </pc:cxnChg>
        <pc:cxnChg chg="del mod">
          <ac:chgData name="Nicolas Delfosse" userId="d965f3d4-ea58-4afe-85b0-6f02e8cf3c22" providerId="ADAL" clId="{CE63F89A-A73A-417B-9346-9F1030FEE3E3}" dt="2023-07-25T13:02:12.904" v="4227" actId="478"/>
          <ac:cxnSpMkLst>
            <pc:docMk/>
            <pc:sldMk cId="845864838" sldId="2147479263"/>
            <ac:cxnSpMk id="793" creationId="{06D3E507-438E-9974-9DE0-97866E09AC38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94" creationId="{C6EBD68E-A32D-1735-B944-EACEF90BEDBD}"/>
          </ac:cxnSpMkLst>
        </pc:cxnChg>
        <pc:cxnChg chg="del mod">
          <ac:chgData name="Nicolas Delfosse" userId="d965f3d4-ea58-4afe-85b0-6f02e8cf3c22" providerId="ADAL" clId="{CE63F89A-A73A-417B-9346-9F1030FEE3E3}" dt="2023-07-25T13:18:21.458" v="4695" actId="478"/>
          <ac:cxnSpMkLst>
            <pc:docMk/>
            <pc:sldMk cId="845864838" sldId="2147479263"/>
            <ac:cxnSpMk id="799" creationId="{09A2018F-4130-62C1-57B7-2295998AA6B8}"/>
          </ac:cxnSpMkLst>
        </pc:cxnChg>
        <pc:cxnChg chg="del mod">
          <ac:chgData name="Nicolas Delfosse" userId="d965f3d4-ea58-4afe-85b0-6f02e8cf3c22" providerId="ADAL" clId="{CE63F89A-A73A-417B-9346-9F1030FEE3E3}" dt="2023-07-25T13:02:14.681" v="4228" actId="478"/>
          <ac:cxnSpMkLst>
            <pc:docMk/>
            <pc:sldMk cId="845864838" sldId="2147479263"/>
            <ac:cxnSpMk id="800" creationId="{06069C31-2B53-E3E7-6390-7E684BF1C65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01" creationId="{9376B174-FA5E-52A3-93C0-F0C47ADE695E}"/>
          </ac:cxnSpMkLst>
        </pc:cxnChg>
        <pc:cxnChg chg="del mod">
          <ac:chgData name="Nicolas Delfosse" userId="d965f3d4-ea58-4afe-85b0-6f02e8cf3c22" providerId="ADAL" clId="{CE63F89A-A73A-417B-9346-9F1030FEE3E3}" dt="2023-07-25T13:02:00.656" v="4222" actId="478"/>
          <ac:cxnSpMkLst>
            <pc:docMk/>
            <pc:sldMk cId="845864838" sldId="2147479263"/>
            <ac:cxnSpMk id="802" creationId="{9E1F158E-1C83-7310-97DF-800E184A442E}"/>
          </ac:cxnSpMkLst>
        </pc:cxnChg>
        <pc:cxnChg chg="del mod">
          <ac:chgData name="Nicolas Delfosse" userId="d965f3d4-ea58-4afe-85b0-6f02e8cf3c22" providerId="ADAL" clId="{CE63F89A-A73A-417B-9346-9F1030FEE3E3}" dt="2023-07-25T13:02:22.987" v="4233" actId="478"/>
          <ac:cxnSpMkLst>
            <pc:docMk/>
            <pc:sldMk cId="845864838" sldId="2147479263"/>
            <ac:cxnSpMk id="807" creationId="{6CFBF837-64CA-34CA-BF03-7845873AB2C6}"/>
          </ac:cxnSpMkLst>
        </pc:cxnChg>
        <pc:cxnChg chg="del mod">
          <ac:chgData name="Nicolas Delfosse" userId="d965f3d4-ea58-4afe-85b0-6f02e8cf3c22" providerId="ADAL" clId="{CE63F89A-A73A-417B-9346-9F1030FEE3E3}" dt="2023-07-25T13:02:16.262" v="4229" actId="478"/>
          <ac:cxnSpMkLst>
            <pc:docMk/>
            <pc:sldMk cId="845864838" sldId="2147479263"/>
            <ac:cxnSpMk id="810" creationId="{CFCBBB6C-6044-EA7D-7A72-E594B39600B1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11" creationId="{E9BB8B6D-37F8-3DE7-3EBB-5B87BC3D8C51}"/>
          </ac:cxnSpMkLst>
        </pc:cxnChg>
        <pc:cxnChg chg="del mod">
          <ac:chgData name="Nicolas Delfosse" userId="d965f3d4-ea58-4afe-85b0-6f02e8cf3c22" providerId="ADAL" clId="{CE63F89A-A73A-417B-9346-9F1030FEE3E3}" dt="2023-07-25T13:02:21.350" v="4232" actId="478"/>
          <ac:cxnSpMkLst>
            <pc:docMk/>
            <pc:sldMk cId="845864838" sldId="2147479263"/>
            <ac:cxnSpMk id="815" creationId="{CDFDEC38-5D34-7763-071A-DAE60A50538A}"/>
          </ac:cxnSpMkLst>
        </pc:cxnChg>
        <pc:cxnChg chg="del mod">
          <ac:chgData name="Nicolas Delfosse" userId="d965f3d4-ea58-4afe-85b0-6f02e8cf3c22" providerId="ADAL" clId="{CE63F89A-A73A-417B-9346-9F1030FEE3E3}" dt="2023-07-25T13:02:19.620" v="4231" actId="478"/>
          <ac:cxnSpMkLst>
            <pc:docMk/>
            <pc:sldMk cId="845864838" sldId="2147479263"/>
            <ac:cxnSpMk id="816" creationId="{9DB8A0FA-BAC5-D0C4-7648-A10009BB5450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17" creationId="{21AEE55D-5E39-8329-AFA3-BF54BCA022E7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22" creationId="{E30B829B-1517-D2EA-4364-4F7F140CFD5B}"/>
          </ac:cxnSpMkLst>
        </pc:cxnChg>
        <pc:cxnChg chg="del mod">
          <ac:chgData name="Nicolas Delfosse" userId="d965f3d4-ea58-4afe-85b0-6f02e8cf3c22" providerId="ADAL" clId="{CE63F89A-A73A-417B-9346-9F1030FEE3E3}" dt="2023-07-25T13:02:18.094" v="4230" actId="478"/>
          <ac:cxnSpMkLst>
            <pc:docMk/>
            <pc:sldMk cId="845864838" sldId="2147479263"/>
            <ac:cxnSpMk id="823" creationId="{164A597A-7A88-BEF2-9209-E6814F082D4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24" creationId="{BC1F9439-E50D-20E2-928E-E4A0A97A43B9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25" creationId="{8BAB9EFB-36F5-4F46-4013-31BE353BCD45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2" creationId="{39CBC634-57EE-377F-C074-CD41AFBC73D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50" creationId="{CD3577DA-EBBC-B19B-84B2-33F8383574E4}"/>
          </ac:cxnSpMkLst>
        </pc:cxnChg>
        <pc:cxnChg chg="del mod">
          <ac:chgData name="Nicolas Delfosse" userId="d965f3d4-ea58-4afe-85b0-6f02e8cf3c22" providerId="ADAL" clId="{CE63F89A-A73A-417B-9346-9F1030FEE3E3}" dt="2023-07-25T13:01:37.799" v="4212" actId="478"/>
          <ac:cxnSpMkLst>
            <pc:docMk/>
            <pc:sldMk cId="845864838" sldId="2147479263"/>
            <ac:cxnSpMk id="855" creationId="{E23C8C1C-01C3-5150-0D02-E67BD0C8644B}"/>
          </ac:cxnSpMkLst>
        </pc:cxnChg>
        <pc:cxnChg chg="del mod">
          <ac:chgData name="Nicolas Delfosse" userId="d965f3d4-ea58-4afe-85b0-6f02e8cf3c22" providerId="ADAL" clId="{CE63F89A-A73A-417B-9346-9F1030FEE3E3}" dt="2023-07-25T13:02:11.317" v="4226" actId="478"/>
          <ac:cxnSpMkLst>
            <pc:docMk/>
            <pc:sldMk cId="845864838" sldId="2147479263"/>
            <ac:cxnSpMk id="858" creationId="{5BCC4A5F-FBA9-EB60-D23D-70F17B30E8E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63" creationId="{3B3080C9-7B73-3704-C634-B9F06C98D81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70" creationId="{AA3ECF87-B3FE-7C3B-49E3-5EF0B09E431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71" creationId="{E17D26D6-CCDF-7E2F-495D-0DA05E60D390}"/>
          </ac:cxnSpMkLst>
        </pc:cxnChg>
        <pc:cxnChg chg="del mod">
          <ac:chgData name="Nicolas Delfosse" userId="d965f3d4-ea58-4afe-85b0-6f02e8cf3c22" providerId="ADAL" clId="{CE63F89A-A73A-417B-9346-9F1030FEE3E3}" dt="2023-07-25T13:18:33.113" v="4699" actId="478"/>
          <ac:cxnSpMkLst>
            <pc:docMk/>
            <pc:sldMk cId="845864838" sldId="2147479263"/>
            <ac:cxnSpMk id="872" creationId="{C2EAAFF2-317B-72DF-08CC-5876847D572A}"/>
          </ac:cxnSpMkLst>
        </pc:cxnChg>
        <pc:cxnChg chg="del mod">
          <ac:chgData name="Nicolas Delfosse" userId="d965f3d4-ea58-4afe-85b0-6f02e8cf3c22" providerId="ADAL" clId="{CE63F89A-A73A-417B-9346-9F1030FEE3E3}" dt="2023-07-25T13:02:09.179" v="4225" actId="478"/>
          <ac:cxnSpMkLst>
            <pc:docMk/>
            <pc:sldMk cId="845864838" sldId="2147479263"/>
            <ac:cxnSpMk id="877" creationId="{70B7927C-0EDA-8F99-CBA9-58B7C7E9E285}"/>
          </ac:cxnSpMkLst>
        </pc:cxnChg>
        <pc:cxnChg chg="del mod">
          <ac:chgData name="Nicolas Delfosse" userId="d965f3d4-ea58-4afe-85b0-6f02e8cf3c22" providerId="ADAL" clId="{CE63F89A-A73A-417B-9346-9F1030FEE3E3}" dt="2023-07-25T13:02:04.712" v="4223" actId="478"/>
          <ac:cxnSpMkLst>
            <pc:docMk/>
            <pc:sldMk cId="845864838" sldId="2147479263"/>
            <ac:cxnSpMk id="880" creationId="{5A5D9F4C-1ED6-4E3E-23A9-9639907328B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81" creationId="{978E00CE-345D-8446-02A4-5AE533E97007}"/>
          </ac:cxnSpMkLst>
        </pc:cxnChg>
        <pc:cxnChg chg="del mod">
          <ac:chgData name="Nicolas Delfosse" userId="d965f3d4-ea58-4afe-85b0-6f02e8cf3c22" providerId="ADAL" clId="{CE63F89A-A73A-417B-9346-9F1030FEE3E3}" dt="2023-07-25T13:02:07.621" v="4224" actId="478"/>
          <ac:cxnSpMkLst>
            <pc:docMk/>
            <pc:sldMk cId="845864838" sldId="2147479263"/>
            <ac:cxnSpMk id="885" creationId="{61B6D1A1-6A75-F5A7-FC21-239BBE64A025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86" creationId="{C5F5A1A8-8A35-491F-1A52-CCD21642F84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87" creationId="{A2A58D88-2E70-EAAC-4AF5-C91907285BA1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92" creationId="{0F225E84-4622-547B-D354-852BDB3B4A39}"/>
          </ac:cxnSpMkLst>
        </pc:cxnChg>
        <pc:cxnChg chg="del mod">
          <ac:chgData name="Nicolas Delfosse" userId="d965f3d4-ea58-4afe-85b0-6f02e8cf3c22" providerId="ADAL" clId="{CE63F89A-A73A-417B-9346-9F1030FEE3E3}" dt="2023-07-25T13:01:46.903" v="4216" actId="478"/>
          <ac:cxnSpMkLst>
            <pc:docMk/>
            <pc:sldMk cId="845864838" sldId="2147479263"/>
            <ac:cxnSpMk id="893" creationId="{E683585E-B415-F150-ADDC-999C28C716A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94" creationId="{420D133B-0D78-4085-24DD-F76604883BBB}"/>
          </ac:cxnSpMkLst>
        </pc:cxnChg>
        <pc:cxnChg chg="del mod">
          <ac:chgData name="Nicolas Delfosse" userId="d965f3d4-ea58-4afe-85b0-6f02e8cf3c22" providerId="ADAL" clId="{CE63F89A-A73A-417B-9346-9F1030FEE3E3}" dt="2023-07-25T13:01:49.137" v="4217" actId="478"/>
          <ac:cxnSpMkLst>
            <pc:docMk/>
            <pc:sldMk cId="845864838" sldId="2147479263"/>
            <ac:cxnSpMk id="895" creationId="{73F4AB6C-D1DA-123A-B3D9-618C52728D73}"/>
          </ac:cxnSpMkLst>
        </pc:cxnChg>
        <pc:cxnChg chg="del mod">
          <ac:chgData name="Nicolas Delfosse" userId="d965f3d4-ea58-4afe-85b0-6f02e8cf3c22" providerId="ADAL" clId="{CE63F89A-A73A-417B-9346-9F1030FEE3E3}" dt="2023-07-25T13:01:50.678" v="4218" actId="478"/>
          <ac:cxnSpMkLst>
            <pc:docMk/>
            <pc:sldMk cId="845864838" sldId="2147479263"/>
            <ac:cxnSpMk id="900" creationId="{8C75E0E2-8EFA-E345-F157-3D5672D7A330}"/>
          </ac:cxnSpMkLst>
        </pc:cxnChg>
        <pc:cxnChg chg="del mod">
          <ac:chgData name="Nicolas Delfosse" userId="d965f3d4-ea58-4afe-85b0-6f02e8cf3c22" providerId="ADAL" clId="{CE63F89A-A73A-417B-9346-9F1030FEE3E3}" dt="2023-07-25T13:01:34.082" v="4210" actId="478"/>
          <ac:cxnSpMkLst>
            <pc:docMk/>
            <pc:sldMk cId="845864838" sldId="2147479263"/>
            <ac:cxnSpMk id="903" creationId="{756C3F5C-009B-A181-FDC7-7A24E1C2DB11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904" creationId="{7CF720FC-7D66-D5CE-73A4-B43CBD016E8D}"/>
          </ac:cxnSpMkLst>
        </pc:cxnChg>
        <pc:cxnChg chg="del mod">
          <ac:chgData name="Nicolas Delfosse" userId="d965f3d4-ea58-4afe-85b0-6f02e8cf3c22" providerId="ADAL" clId="{CE63F89A-A73A-417B-9346-9F1030FEE3E3}" dt="2023-07-25T13:01:54.090" v="4220" actId="478"/>
          <ac:cxnSpMkLst>
            <pc:docMk/>
            <pc:sldMk cId="845864838" sldId="2147479263"/>
            <ac:cxnSpMk id="908" creationId="{9C91D45F-142C-4172-7DE6-0A16BC5EBA03}"/>
          </ac:cxnSpMkLst>
        </pc:cxnChg>
        <pc:cxnChg chg="del mod">
          <ac:chgData name="Nicolas Delfosse" userId="d965f3d4-ea58-4afe-85b0-6f02e8cf3c22" providerId="ADAL" clId="{CE63F89A-A73A-417B-9346-9F1030FEE3E3}" dt="2023-07-25T13:01:35.627" v="4211" actId="478"/>
          <ac:cxnSpMkLst>
            <pc:docMk/>
            <pc:sldMk cId="845864838" sldId="2147479263"/>
            <ac:cxnSpMk id="909" creationId="{062A11B5-2222-67EB-9A46-47A569DC68C7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910" creationId="{AFDFDED3-6BEC-082E-8671-56642A876234}"/>
          </ac:cxnSpMkLst>
        </pc:cxnChg>
        <pc:cxnChg chg="del mod">
          <ac:chgData name="Nicolas Delfosse" userId="d965f3d4-ea58-4afe-85b0-6f02e8cf3c22" providerId="ADAL" clId="{CE63F89A-A73A-417B-9346-9F1030FEE3E3}" dt="2023-07-25T13:02:24.996" v="4234" actId="478"/>
          <ac:cxnSpMkLst>
            <pc:docMk/>
            <pc:sldMk cId="845864838" sldId="2147479263"/>
            <ac:cxnSpMk id="915" creationId="{8ED8E81F-2994-C7D1-3BCA-F26F911FB653}"/>
          </ac:cxnSpMkLst>
        </pc:cxnChg>
        <pc:cxnChg chg="del mod">
          <ac:chgData name="Nicolas Delfosse" userId="d965f3d4-ea58-4afe-85b0-6f02e8cf3c22" providerId="ADAL" clId="{CE63F89A-A73A-417B-9346-9F1030FEE3E3}" dt="2023-07-25T13:01:41.492" v="4214" actId="478"/>
          <ac:cxnSpMkLst>
            <pc:docMk/>
            <pc:sldMk cId="845864838" sldId="2147479263"/>
            <ac:cxnSpMk id="916" creationId="{DE2EE543-B5FB-CDC9-71D0-05664299D8C3}"/>
          </ac:cxnSpMkLst>
        </pc:cxnChg>
        <pc:cxnChg chg="del mod">
          <ac:chgData name="Nicolas Delfosse" userId="d965f3d4-ea58-4afe-85b0-6f02e8cf3c22" providerId="ADAL" clId="{CE63F89A-A73A-417B-9346-9F1030FEE3E3}" dt="2023-07-25T13:01:44.701" v="4215" actId="478"/>
          <ac:cxnSpMkLst>
            <pc:docMk/>
            <pc:sldMk cId="845864838" sldId="2147479263"/>
            <ac:cxnSpMk id="917" creationId="{829575BC-4C8C-B9DE-7DF5-E5B39CBD2A90}"/>
          </ac:cxnSpMkLst>
        </pc:cxnChg>
        <pc:cxnChg chg="del mod">
          <ac:chgData name="Nicolas Delfosse" userId="d965f3d4-ea58-4afe-85b0-6f02e8cf3c22" providerId="ADAL" clId="{CE63F89A-A73A-417B-9346-9F1030FEE3E3}" dt="2023-07-25T13:01:59.066" v="4221" actId="478"/>
          <ac:cxnSpMkLst>
            <pc:docMk/>
            <pc:sldMk cId="845864838" sldId="2147479263"/>
            <ac:cxnSpMk id="918" creationId="{48B32076-4044-4A54-8590-9B1F9F49C9DF}"/>
          </ac:cxnSpMkLst>
        </pc:cxnChg>
      </pc:sldChg>
      <pc:sldChg chg="modSp new del mod ord">
        <pc:chgData name="Nicolas Delfosse" userId="d965f3d4-ea58-4afe-85b0-6f02e8cf3c22" providerId="ADAL" clId="{CE63F89A-A73A-417B-9346-9F1030FEE3E3}" dt="2023-07-25T16:53:18.672" v="10916" actId="47"/>
        <pc:sldMkLst>
          <pc:docMk/>
          <pc:sldMk cId="1316578217" sldId="2147479264"/>
        </pc:sldMkLst>
        <pc:spChg chg="mod">
          <ac:chgData name="Nicolas Delfosse" userId="d965f3d4-ea58-4afe-85b0-6f02e8cf3c22" providerId="ADAL" clId="{CE63F89A-A73A-417B-9346-9F1030FEE3E3}" dt="2023-07-25T14:04:55.391" v="6527" actId="20577"/>
          <ac:spMkLst>
            <pc:docMk/>
            <pc:sldMk cId="1316578217" sldId="2147479264"/>
            <ac:spMk id="2" creationId="{021CAE67-05D4-52E6-CFE9-2B120C13DA58}"/>
          </ac:spMkLst>
        </pc:spChg>
        <pc:spChg chg="mod">
          <ac:chgData name="Nicolas Delfosse" userId="d965f3d4-ea58-4afe-85b0-6f02e8cf3c22" providerId="ADAL" clId="{CE63F89A-A73A-417B-9346-9F1030FEE3E3}" dt="2023-07-25T12:54:50.601" v="4128" actId="20577"/>
          <ac:spMkLst>
            <pc:docMk/>
            <pc:sldMk cId="1316578217" sldId="2147479264"/>
            <ac:spMk id="3" creationId="{2053C512-60B8-FA6C-0C33-1EA01084D61D}"/>
          </ac:spMkLst>
        </pc:spChg>
      </pc:sldChg>
      <pc:sldChg chg="addSp delSp modSp add del mod delAnim modAnim">
        <pc:chgData name="Nicolas Delfosse" userId="d965f3d4-ea58-4afe-85b0-6f02e8cf3c22" providerId="ADAL" clId="{CE63F89A-A73A-417B-9346-9F1030FEE3E3}" dt="2023-07-25T13:23:54.116" v="4746" actId="47"/>
        <pc:sldMkLst>
          <pc:docMk/>
          <pc:sldMk cId="1963761936" sldId="2147479265"/>
        </pc:sldMkLst>
        <pc:spChg chg="mod">
          <ac:chgData name="Nicolas Delfosse" userId="d965f3d4-ea58-4afe-85b0-6f02e8cf3c22" providerId="ADAL" clId="{CE63F89A-A73A-417B-9346-9F1030FEE3E3}" dt="2023-07-25T13:23:52.796" v="4745" actId="21"/>
          <ac:spMkLst>
            <pc:docMk/>
            <pc:sldMk cId="1963761936" sldId="2147479265"/>
            <ac:spMk id="2" creationId="{E27BC758-40A2-F729-D686-7941B262331C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14" creationId="{94A468AF-7B44-374C-38AC-5C3DC8D307D4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21" creationId="{8B351BEB-799D-5608-0112-22CFE99F6261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23" creationId="{254154EF-31DD-73EA-80BB-2B8EEF3BE80D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0" creationId="{4D414870-4F39-D96D-8E7A-2B62B61839A0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1" creationId="{88983F2E-FD23-D65D-2DF2-B39DDAD253BC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2" creationId="{97DA2274-99FC-4D9E-25DB-92374FD7EB40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3" creationId="{7970DE18-B80E-A2CA-F0C2-57460F6DE687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4" creationId="{4DFDF1CD-C9A2-BC6C-D493-832C2ADF11BA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5" creationId="{92A844DD-BBE7-BD16-6976-0F4473982135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36" creationId="{4EE645BE-F8D0-A093-B73E-34A6DD026A5D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37" creationId="{F38C4A8D-B93E-8F19-A21C-57D169EEA4E5}"/>
          </ac:spMkLst>
        </pc:spChg>
        <pc:spChg chg="add del mod">
          <ac:chgData name="Nicolas Delfosse" userId="d965f3d4-ea58-4afe-85b0-6f02e8cf3c22" providerId="ADAL" clId="{CE63F89A-A73A-417B-9346-9F1030FEE3E3}" dt="2023-07-25T13:10:02.402" v="4344" actId="478"/>
          <ac:spMkLst>
            <pc:docMk/>
            <pc:sldMk cId="1963761936" sldId="2147479265"/>
            <ac:spMk id="38" creationId="{06418883-E05D-4D5B-BD4B-C5BA54AF71B7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39" creationId="{0E80EE99-8AEF-148A-6AF2-313A31B8AC6D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40" creationId="{85555618-0AEF-3DA5-6AA1-2BE3996F9D27}"/>
          </ac:spMkLst>
        </pc:spChg>
        <pc:spChg chg="add del mod">
          <ac:chgData name="Nicolas Delfosse" userId="d965f3d4-ea58-4afe-85b0-6f02e8cf3c22" providerId="ADAL" clId="{CE63F89A-A73A-417B-9346-9F1030FEE3E3}" dt="2023-07-25T13:10:02.402" v="4344" actId="478"/>
          <ac:spMkLst>
            <pc:docMk/>
            <pc:sldMk cId="1963761936" sldId="2147479265"/>
            <ac:spMk id="41" creationId="{1AA9350E-D44A-FCCC-995F-926CC8BC4C6B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42" creationId="{1EE3E577-0360-8A0F-97B3-95A2E60673C6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43" creationId="{1510B256-6946-2894-2B46-7D7EFE26D36E}"/>
          </ac:spMkLst>
        </pc:spChg>
        <pc:spChg chg="add del mod">
          <ac:chgData name="Nicolas Delfosse" userId="d965f3d4-ea58-4afe-85b0-6f02e8cf3c22" providerId="ADAL" clId="{CE63F89A-A73A-417B-9346-9F1030FEE3E3}" dt="2023-07-25T13:10:02.402" v="4344" actId="478"/>
          <ac:spMkLst>
            <pc:docMk/>
            <pc:sldMk cId="1963761936" sldId="2147479265"/>
            <ac:spMk id="44" creationId="{B615EDAE-72DB-AF93-A9C2-94CC30F02252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5" creationId="{C4DF59E3-8180-5F8E-C560-46ABDB9DA358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6" creationId="{21154FA4-91BD-986E-6CE6-EA899C30EC4D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7" creationId="{78C2BD33-EABA-C8F9-6110-B6FC24794EE4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9" creationId="{DBD8C428-ADF3-29FB-2F85-0142F22413D0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50" creationId="{0CB1198F-F8DA-9C42-010C-F445C9D7B19B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1" creationId="{BD454108-17CA-DBE7-7A01-2038400BA3C2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2" creationId="{BEEDAD57-6CEE-A4FF-BA1E-403CCB3535DA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3" creationId="{6E1F5122-B490-9FA3-4118-B5AAD5257204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4" creationId="{9BAB77D0-DFA4-B841-1651-B1BCBB4B8F1E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5" creationId="{486EF02F-E735-3A63-30A4-8E61FBB1910B}"/>
          </ac:spMkLst>
        </pc:spChg>
        <pc:spChg chg="mod">
          <ac:chgData name="Nicolas Delfosse" userId="d965f3d4-ea58-4afe-85b0-6f02e8cf3c22" providerId="ADAL" clId="{CE63F89A-A73A-417B-9346-9F1030FEE3E3}" dt="2023-07-25T13:14:34.972" v="4380" actId="1076"/>
          <ac:spMkLst>
            <pc:docMk/>
            <pc:sldMk cId="1963761936" sldId="2147479265"/>
            <ac:spMk id="57" creationId="{F40770A5-9EDB-7297-49F8-98F515F356CE}"/>
          </ac:spMkLst>
        </pc:spChg>
        <pc:spChg chg="mod">
          <ac:chgData name="Nicolas Delfosse" userId="d965f3d4-ea58-4afe-85b0-6f02e8cf3c22" providerId="ADAL" clId="{CE63F89A-A73A-417B-9346-9F1030FEE3E3}" dt="2023-07-25T13:22:52.606" v="4729" actId="1076"/>
          <ac:spMkLst>
            <pc:docMk/>
            <pc:sldMk cId="1963761936" sldId="2147479265"/>
            <ac:spMk id="58" creationId="{DA3C506E-6399-495C-40E3-DD4DA0E89036}"/>
          </ac:spMkLst>
        </pc:spChg>
        <pc:spChg chg="mod">
          <ac:chgData name="Nicolas Delfosse" userId="d965f3d4-ea58-4afe-85b0-6f02e8cf3c22" providerId="ADAL" clId="{CE63F89A-A73A-417B-9346-9F1030FEE3E3}" dt="2023-07-25T13:14:44.093" v="4382" actId="1076"/>
          <ac:spMkLst>
            <pc:docMk/>
            <pc:sldMk cId="1963761936" sldId="2147479265"/>
            <ac:spMk id="59" creationId="{F46B5738-AF53-4AFC-7D08-EB6440EDEEC6}"/>
          </ac:spMkLst>
        </pc:spChg>
        <pc:spChg chg="mod">
          <ac:chgData name="Nicolas Delfosse" userId="d965f3d4-ea58-4afe-85b0-6f02e8cf3c22" providerId="ADAL" clId="{CE63F89A-A73A-417B-9346-9F1030FEE3E3}" dt="2023-07-25T13:14:39.614" v="4381" actId="1076"/>
          <ac:spMkLst>
            <pc:docMk/>
            <pc:sldMk cId="1963761936" sldId="2147479265"/>
            <ac:spMk id="60" creationId="{6E6719A9-81D8-D209-4BDD-78E4D6EBBBB0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62" creationId="{F3F40C65-FDDD-50F0-8E0A-60EAB0A21719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63" creationId="{037ADA2F-520A-37F0-7899-F430AFE1BB93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900" creationId="{C5AF89C0-A9C9-BBF9-1F33-8EA95B4E2774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903" creationId="{E0786000-59AB-1E0D-4535-29DFAB897D21}"/>
          </ac:spMkLst>
        </pc:spChg>
        <pc:spChg chg="add mod">
          <ac:chgData name="Nicolas Delfosse" userId="d965f3d4-ea58-4afe-85b0-6f02e8cf3c22" providerId="ADAL" clId="{CE63F89A-A73A-417B-9346-9F1030FEE3E3}" dt="2023-07-25T13:14:47.302" v="4383" actId="1076"/>
          <ac:spMkLst>
            <pc:docMk/>
            <pc:sldMk cId="1963761936" sldId="2147479265"/>
            <ac:spMk id="909" creationId="{02841958-8C54-2AFA-D744-BCBC8E72C93D}"/>
          </ac:spMkLst>
        </pc:spChg>
        <pc:spChg chg="add mod">
          <ac:chgData name="Nicolas Delfosse" userId="d965f3d4-ea58-4afe-85b0-6f02e8cf3c22" providerId="ADAL" clId="{CE63F89A-A73A-417B-9346-9F1030FEE3E3}" dt="2023-07-25T13:14:58.085" v="4388" actId="1076"/>
          <ac:spMkLst>
            <pc:docMk/>
            <pc:sldMk cId="1963761936" sldId="2147479265"/>
            <ac:spMk id="915" creationId="{2B5A91DE-9FB4-7BF1-6642-A84EFE2354B8}"/>
          </ac:spMkLst>
        </pc:spChg>
        <pc:spChg chg="add mod">
          <ac:chgData name="Nicolas Delfosse" userId="d965f3d4-ea58-4afe-85b0-6f02e8cf3c22" providerId="ADAL" clId="{CE63F89A-A73A-417B-9346-9F1030FEE3E3}" dt="2023-07-25T13:15:03.367" v="4389" actId="1076"/>
          <ac:spMkLst>
            <pc:docMk/>
            <pc:sldMk cId="1963761936" sldId="2147479265"/>
            <ac:spMk id="916" creationId="{069EB779-C499-EF8A-8042-33B03EBB7372}"/>
          </ac:spMkLst>
        </pc:spChg>
        <pc:spChg chg="add mod">
          <ac:chgData name="Nicolas Delfosse" userId="d965f3d4-ea58-4afe-85b0-6f02e8cf3c22" providerId="ADAL" clId="{CE63F89A-A73A-417B-9346-9F1030FEE3E3}" dt="2023-07-25T13:15:07.983" v="4390" actId="1076"/>
          <ac:spMkLst>
            <pc:docMk/>
            <pc:sldMk cId="1963761936" sldId="2147479265"/>
            <ac:spMk id="917" creationId="{0F819CC4-4732-2FA2-551C-0B54750B7FBA}"/>
          </ac:spMkLst>
        </pc:spChg>
        <pc:spChg chg="add mod">
          <ac:chgData name="Nicolas Delfosse" userId="d965f3d4-ea58-4afe-85b0-6f02e8cf3c22" providerId="ADAL" clId="{CE63F89A-A73A-417B-9346-9F1030FEE3E3}" dt="2023-07-25T13:20:48.708" v="4711" actId="571"/>
          <ac:spMkLst>
            <pc:docMk/>
            <pc:sldMk cId="1963761936" sldId="2147479265"/>
            <ac:spMk id="919" creationId="{79690861-2D05-735F-725B-CE2148D356BD}"/>
          </ac:spMkLst>
        </pc:spChg>
        <pc:spChg chg="add del mod">
          <ac:chgData name="Nicolas Delfosse" userId="d965f3d4-ea58-4afe-85b0-6f02e8cf3c22" providerId="ADAL" clId="{CE63F89A-A73A-417B-9346-9F1030FEE3E3}" dt="2023-07-25T13:14:51.264" v="4385" actId="1076"/>
          <ac:spMkLst>
            <pc:docMk/>
            <pc:sldMk cId="1963761936" sldId="2147479265"/>
            <ac:spMk id="931" creationId="{A8C9058D-5EBF-8683-CD0D-3D0BB0032B66}"/>
          </ac:spMkLst>
        </pc:spChg>
        <pc:spChg chg="add del mod">
          <ac:chgData name="Nicolas Delfosse" userId="d965f3d4-ea58-4afe-85b0-6f02e8cf3c22" providerId="ADAL" clId="{CE63F89A-A73A-417B-9346-9F1030FEE3E3}" dt="2023-07-25T13:22:24.173" v="4725" actId="478"/>
          <ac:spMkLst>
            <pc:docMk/>
            <pc:sldMk cId="1963761936" sldId="2147479265"/>
            <ac:spMk id="932" creationId="{47587FCA-DDF6-EF7A-DC74-A7DFC653B417}"/>
          </ac:spMkLst>
        </pc:spChg>
        <pc:grpChg chg="add del mod">
          <ac:chgData name="Nicolas Delfosse" userId="d965f3d4-ea58-4afe-85b0-6f02e8cf3c22" providerId="ADAL" clId="{CE63F89A-A73A-417B-9346-9F1030FEE3E3}" dt="2023-07-25T13:23:07.129" v="4733" actId="21"/>
          <ac:grpSpMkLst>
            <pc:docMk/>
            <pc:sldMk cId="1963761936" sldId="2147479265"/>
            <ac:grpSpMk id="3" creationId="{5D16CA1A-1C63-D803-9DB5-33DE4611C286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56" creationId="{9FC88EA0-0ED7-8BD0-389F-FC12341A4715}"/>
          </ac:grpSpMkLst>
        </pc:grpChg>
        <pc:grpChg chg="add del mod">
          <ac:chgData name="Nicolas Delfosse" userId="d965f3d4-ea58-4afe-85b0-6f02e8cf3c22" providerId="ADAL" clId="{CE63F89A-A73A-417B-9346-9F1030FEE3E3}" dt="2023-07-25T13:12:40.986" v="4360" actId="478"/>
          <ac:grpSpMkLst>
            <pc:docMk/>
            <pc:sldMk cId="1963761936" sldId="2147479265"/>
            <ac:grpSpMk id="61" creationId="{EDF99614-E3CD-DB7E-2449-6B47208F9469}"/>
          </ac:grpSpMkLst>
        </pc:grpChg>
        <pc:grpChg chg="add del mod">
          <ac:chgData name="Nicolas Delfosse" userId="d965f3d4-ea58-4afe-85b0-6f02e8cf3c22" providerId="ADAL" clId="{CE63F89A-A73A-417B-9346-9F1030FEE3E3}" dt="2023-07-25T13:14:54.988" v="4387" actId="1076"/>
          <ac:grpSpMkLst>
            <pc:docMk/>
            <pc:sldMk cId="1963761936" sldId="2147479265"/>
            <ac:grpSpMk id="360" creationId="{83E33583-8FE1-1E79-2B1E-446BBA02DB91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361" creationId="{06803471-131D-6D53-0F1F-7A15C53294EB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454" creationId="{A1AF913D-312B-BBC7-5EC4-39E0D6A7A378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733" creationId="{662E4275-9571-59EC-9EAE-DF17CDF8515D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826" creationId="{A082CAC7-8775-3152-1A3E-A4A932B496BC}"/>
          </ac:grpSpMkLst>
        </pc:grpChg>
        <pc:grpChg chg="add del mod">
          <ac:chgData name="Nicolas Delfosse" userId="d965f3d4-ea58-4afe-85b0-6f02e8cf3c22" providerId="ADAL" clId="{CE63F89A-A73A-417B-9346-9F1030FEE3E3}" dt="2023-07-25T13:23:07.129" v="4733" actId="21"/>
          <ac:grpSpMkLst>
            <pc:docMk/>
            <pc:sldMk cId="1963761936" sldId="2147479265"/>
            <ac:grpSpMk id="918" creationId="{8501C4BF-1558-9FAC-1C93-F12DA9B06608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921" creationId="{195CEDCE-B601-73D5-25E4-1A831BA4D33A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933" creationId="{6A6DDDB6-0EB3-A5B1-BC93-8A9F7858C5B0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934" creationId="{E7967186-68FE-CD86-94BB-6E88080203A4}"/>
          </ac:grpSpMkLst>
        </pc:grp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0" creationId="{3F94E936-DCE2-4D59-424B-60B9A7B3D0BF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1" creationId="{28B3C856-CC0E-473E-C91F-BFF38B4F8D18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8" creationId="{DCA002D0-363E-DCBD-A407-BFCCDEED70FF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0" creationId="{45F90EBB-085E-060A-A93D-121678720AF1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6" creationId="{891AB9EB-CCD9-D051-C5C8-5E37FA83B78F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7" creationId="{6705AFED-4177-E836-905B-C9851651532D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9" creationId="{1E92FD20-2DD7-64F1-EA35-039024DC3CD2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69" creationId="{9A176C92-4E28-DD2D-1B22-42F7917E76AF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2" creationId="{237EDCB6-D29A-9B28-E862-A9D74B87F340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3" creationId="{7DA63193-1514-0DF7-C65F-F803D4A038A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7" creationId="{C7B6DB43-D0FA-F971-8825-429ADBEA7722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8" creationId="{DA229355-BDAF-3DA7-29BC-65908321C7E9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9" creationId="{DCBDCA73-A9E5-DC44-16C4-2FBB7AD0634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4" creationId="{FAB86553-BC05-3357-B82D-8E3701B046A0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5" creationId="{C5C875B7-8264-B828-6A31-3350FB84CA6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6" creationId="{C0068273-79D4-81FE-26AD-D945B62A4D15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7" creationId="{7C78BB1F-54B2-39D7-E10C-C30A8DF7F12A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93" creationId="{30FB6469-1806-1148-411E-1FB2FAFD670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96" creationId="{47DF15C7-BB63-0740-6C81-8093E733266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97" creationId="{45B32F2F-3BD4-D399-F5BC-A360A24D1BA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1" creationId="{026C5483-B8C5-E6CB-564E-125AAAB3446B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2" creationId="{BDDCFF51-0D3D-260B-0B4E-7FA8EE8DF302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3" creationId="{1F97B1C5-2088-FDFC-DF33-D726E7D4F3B0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8" creationId="{B187706B-61C3-1EC9-233E-D38E598E2C2F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9" creationId="{A258D9D6-84F7-B0A0-A1E2-AC9548B560DC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10" creationId="{DBF69F9D-CD1C-35F0-8903-53E09D62617C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11" creationId="{3DE43DDF-8909-3EF4-F56B-7766F3AB18BE}"/>
          </ac:cxnSpMkLst>
        </pc:cxnChg>
        <pc:cxnChg chg="del mod">
          <ac:chgData name="Nicolas Delfosse" userId="d965f3d4-ea58-4afe-85b0-6f02e8cf3c22" providerId="ADAL" clId="{CE63F89A-A73A-417B-9346-9F1030FEE3E3}" dt="2023-07-25T13:22:01.701" v="4721" actId="478"/>
          <ac:cxnSpMkLst>
            <pc:docMk/>
            <pc:sldMk cId="1963761936" sldId="2147479265"/>
            <ac:cxnSpMk id="317" creationId="{446B2CEC-870F-63DD-3C88-FEF5BF3B69E5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0" creationId="{C23AF9BC-5AD3-8E25-34A1-8B47388FFB2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1" creationId="{19866986-EA69-F867-6CFF-60BF9ABB5595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5" creationId="{975D1F56-1B38-A794-56AA-D49EC7CBEEB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6" creationId="{B98C7AB2-7C5B-3814-0DCC-AF9B26784924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7" creationId="{8ED447E7-D6BE-8670-327C-66768EEA76CA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33" creationId="{8732CDC9-C5A0-F109-16CD-B1817F7674B1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34" creationId="{6989BE13-5938-AD11-E1DA-3C2850309F8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35" creationId="{A1C8FE4E-A643-A940-9BE7-A5A399C1FB09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44" creationId="{3ADC8E30-C876-2DC9-B97A-C20BE9EEED5E}"/>
          </ac:cxnSpMkLst>
        </pc:cxnChg>
        <pc:cxnChg chg="del mod">
          <ac:chgData name="Nicolas Delfosse" userId="d965f3d4-ea58-4afe-85b0-6f02e8cf3c22" providerId="ADAL" clId="{CE63F89A-A73A-417B-9346-9F1030FEE3E3}" dt="2023-07-25T13:21:58.273" v="4720" actId="478"/>
          <ac:cxnSpMkLst>
            <pc:docMk/>
            <pc:sldMk cId="1963761936" sldId="2147479265"/>
            <ac:cxnSpMk id="345" creationId="{496EF988-8631-E5C0-60DF-739BECD7B679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49" creationId="{771874EB-431C-64F6-15D5-C424282D99AF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0" creationId="{2A3B53ED-17D1-4F54-C6A0-27A648466BE3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1" creationId="{815F341A-15DA-AD37-502E-C8A605BA38F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7" creationId="{F3506EE2-CE7D-BCEA-1FD8-64385389FC91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8" creationId="{BC9ECA86-D03D-6435-C128-C355E38B100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2" creationId="{FB044B3B-3779-9594-3C18-18ED2A2CB85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3" creationId="{BD4102A5-F402-609B-2F99-D9693267F53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7" creationId="{5F773A3A-7A7E-4577-914B-C0E9D7E6D0F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8" creationId="{405FE8D8-CD52-30EF-263F-04A3A2977CF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9" creationId="{B8C7213B-9C78-1EE7-1BE3-D9CFF76B779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84" creationId="{1AB24B88-685C-B6B5-E81A-35496BE9EE8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85" creationId="{6BF9700A-F5CC-FE6B-75C4-EE5477E0C95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0" creationId="{D2F238FA-D049-5274-5E23-8103C6AA9A0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3" creationId="{1D79EF09-2D76-54EB-D5BE-C8044F02570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4" creationId="{BE05A38B-C263-2189-E3F9-4EDB6F24353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8" creationId="{3EA31549-6136-7542-E4F5-E4B6D8B9EA9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9" creationId="{494EE3E2-B257-BA16-F562-7AC5429AE40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0" creationId="{F6F28E13-C051-7EA2-558E-E0973969F28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5" creationId="{95D704BB-B058-DFD2-6759-CD36402F8CA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6" creationId="{C30E8F3A-CA0A-68C6-850A-F00D2F19121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7" creationId="{6935A0E0-B451-4D18-6343-41EA3692D424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15" creationId="{628AB76F-D5E2-60B5-21CD-CED189699D8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16" creationId="{8F470C1A-D535-6F54-7EC6-DDB271296D7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0" creationId="{06BDB458-7936-DDC8-C8AC-4269E925CC7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1" creationId="{BA03D1A1-DC2E-A1E7-4159-624AD534C7C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2" creationId="{4DA898ED-E5C7-8F98-CFCF-FB7957A7E9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8" creationId="{4752963A-C5CF-83FD-578E-84BD5039306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9" creationId="{F44E4F0F-BCD8-D1A2-FCF2-B086A237862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8" creationId="{6AC47E3C-7D58-9D07-A05A-7AD4B0EE33E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9" creationId="{60304C0C-1096-2126-B270-07FAF123A68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43" creationId="{7BE35597-B1C3-4A0C-BB55-8D6D8425D55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44" creationId="{94772FCD-FF7C-7D72-507A-A6167F44981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45" creationId="{57C7DEB5-32BB-97E2-F667-C30D0F54D22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1" creationId="{53F7B337-ACEA-E2F6-63CA-AC619F813D5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2" creationId="{500934E8-6B5E-FB7A-984A-389ED1411F6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65" creationId="{8F5F6AD5-45B3-680E-4525-136DD2F92AE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66" creationId="{A648DA8D-5E2A-F231-8A17-680FB1B1A4F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0" creationId="{F7303863-26E2-1D0E-8644-646E6FA8513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1" creationId="{AC9E487B-AF41-ABE0-3957-4285AE84423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2" creationId="{FCF0A931-11DD-0B99-C81D-A0411E55D12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7" creationId="{793E38C7-0AC3-7924-05D2-844B35F9C49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8" creationId="{BB504D28-74AB-E288-FA99-384CFB32660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83" creationId="{99539CD0-6D51-4366-0463-ECA098C1DBD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86" creationId="{70CCC56A-FB4E-E148-8527-BA6D9C5D8BE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87" creationId="{F5962C22-5B0D-D244-4E59-58DAE066659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1" creationId="{DDD0A7D1-F028-4877-725F-ABD35935DB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2" creationId="{96EAC665-CE3D-7775-E99B-268F7724340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3" creationId="{6FCACA5C-2FCE-84C9-49EE-3A867C82B63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8" creationId="{47EFB46E-3E8A-9213-A3A9-68DB1D7E0BE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9" creationId="{FACD520F-E270-7EF6-B823-35D1193A503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0" creationId="{980C21C9-A93D-9A62-9680-15C2D830DA8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5" creationId="{C6C7FBDC-310E-B981-E337-8C6699CDF61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8" creationId="{34B81CE9-6A30-08C4-62C0-40E3CE13C9B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9" creationId="{48421A72-69F4-977B-991D-17F7429D04B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13" creationId="{E942C1EA-BCF7-4C62-27D1-2DB28C1CDD4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14" creationId="{451C3325-268F-5858-35F6-E5737398B55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15" creationId="{56767EA6-FC4B-A3BB-4CA7-8DBB2346264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1" creationId="{6E8ED6B7-B96D-403E-CA4E-87A2305D01F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2" creationId="{564C349F-D432-2F6F-8873-F2FCB26D6BE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8" creationId="{5D094DD6-1E0A-8BA2-CE1B-B01DF4DC895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1" creationId="{479EDF9D-A47A-E621-6811-99895E52D7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2" creationId="{7B4F1C7A-4722-B7D5-9ACB-76F78EECDF6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6" creationId="{94F901DC-0CA5-2DD9-F47B-CE3052F3B0E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7" creationId="{7D1CF5D8-92DC-2EF1-A388-9E9B330BC8D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8" creationId="{B3CF8A69-CAD2-BE39-80AD-DAF00DB8BB3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4" creationId="{84C68606-6DB9-CE90-9604-18FA768DB6F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5" creationId="{CE4A14EF-ED21-4566-E9F8-03DF8861371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49" creationId="{C3CF1413-EDD2-1351-792F-B332D5F379D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6" creationId="{2B3CE599-78C7-EE10-B380-1CB535507F9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7" creationId="{6DE8FCE5-DCD4-6E08-B5FB-E820C1B99BA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62" creationId="{7573ED90-6629-36FE-BA04-950B1C5C374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66" creationId="{D45E6004-BC4E-6520-3CCB-C133403623F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0" creationId="{86DA657C-4122-17E1-DEF6-5FD89242264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7" creationId="{81765232-2D55-107B-AB23-33A39A76FF9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8" creationId="{B4813AE2-550A-3B52-98F7-19B3D5DEB1D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9" creationId="{B85BF714-07F5-D4F4-9866-71538BBA934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88" creationId="{0FD0958D-ED57-C7E3-44EA-62301248B55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92" creationId="{425472F4-D277-2D61-8204-31FB1C9B9F2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94" creationId="{C6EBD68E-A32D-1735-B944-EACEF90BEDB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99" creationId="{09A2018F-4130-62C1-57B7-2295998AA6B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01" creationId="{9376B174-FA5E-52A3-93C0-F0C47ADE695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11" creationId="{E9BB8B6D-37F8-3DE7-3EBB-5B87BC3D8C5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17" creationId="{21AEE55D-5E39-8329-AFA3-BF54BCA022E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22" creationId="{E30B829B-1517-D2EA-4364-4F7F140CFD5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24" creationId="{BC1F9439-E50D-20E2-928E-E4A0A97A43B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25" creationId="{8BAB9EFB-36F5-4F46-4013-31BE353BCD4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2" creationId="{39CBC634-57EE-377F-C074-CD41AFBC73D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50" creationId="{CD3577DA-EBBC-B19B-84B2-33F8383574E4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63" creationId="{3B3080C9-7B73-3704-C634-B9F06C98D81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70" creationId="{AA3ECF87-B3FE-7C3B-49E3-5EF0B09E431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71" creationId="{E17D26D6-CCDF-7E2F-495D-0DA05E60D39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72" creationId="{C2EAAFF2-317B-72DF-08CC-5876847D572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81" creationId="{978E00CE-345D-8446-02A4-5AE533E9700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86" creationId="{C5F5A1A8-8A35-491F-1A52-CCD21642F84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87" creationId="{A2A58D88-2E70-EAAC-4AF5-C91907285BA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92" creationId="{0F225E84-4622-547B-D354-852BDB3B4A3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94" creationId="{420D133B-0D78-4085-24DD-F76604883BB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904" creationId="{7CF720FC-7D66-D5CE-73A4-B43CBD016E8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910" creationId="{AFDFDED3-6BEC-082E-8671-56642A876234}"/>
          </ac:cxnSpMkLst>
        </pc:cxnChg>
      </pc:sldChg>
      <pc:sldChg chg="delSp modSp add del mod">
        <pc:chgData name="Nicolas Delfosse" userId="d965f3d4-ea58-4afe-85b0-6f02e8cf3c22" providerId="ADAL" clId="{CE63F89A-A73A-417B-9346-9F1030FEE3E3}" dt="2023-07-25T14:00:40.429" v="6448" actId="47"/>
        <pc:sldMkLst>
          <pc:docMk/>
          <pc:sldMk cId="897557737" sldId="2147479266"/>
        </pc:sldMkLst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14" creationId="{94A468AF-7B44-374C-38AC-5C3DC8D307D4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21" creationId="{8B351BEB-799D-5608-0112-22CFE99F6261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23" creationId="{254154EF-31DD-73EA-80BB-2B8EEF3BE80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0" creationId="{4D414870-4F39-D96D-8E7A-2B62B61839A0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1" creationId="{88983F2E-FD23-D65D-2DF2-B39DDAD253BC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2" creationId="{97DA2274-99FC-4D9E-25DB-92374FD7EB40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3" creationId="{7970DE18-B80E-A2CA-F0C2-57460F6DE687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4" creationId="{4DFDF1CD-C9A2-BC6C-D493-832C2ADF11BA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5" creationId="{92A844DD-BBE7-BD16-6976-0F4473982135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6" creationId="{4EE645BE-F8D0-A093-B73E-34A6DD026A5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7" creationId="{F38C4A8D-B93E-8F19-A21C-57D169EEA4E5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9" creationId="{0E80EE99-8AEF-148A-6AF2-313A31B8AC6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0" creationId="{85555618-0AEF-3DA5-6AA1-2BE3996F9D27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2" creationId="{1EE3E577-0360-8A0F-97B3-95A2E60673C6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3" creationId="{1510B256-6946-2894-2B46-7D7EFE26D36E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5" creationId="{C4DF59E3-8180-5F8E-C560-46ABDB9DA358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6" creationId="{21154FA4-91BD-986E-6CE6-EA899C30EC4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7" creationId="{78C2BD33-EABA-C8F9-6110-B6FC24794EE4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9" creationId="{DBD8C428-ADF3-29FB-2F85-0142F22413D0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0" creationId="{0CB1198F-F8DA-9C42-010C-F445C9D7B19B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1" creationId="{BD454108-17CA-DBE7-7A01-2038400BA3C2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2" creationId="{BEEDAD57-6CEE-A4FF-BA1E-403CCB3535DA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3" creationId="{6E1F5122-B490-9FA3-4118-B5AAD5257204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4" creationId="{9BAB77D0-DFA4-B841-1651-B1BCBB4B8F1E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5" creationId="{486EF02F-E735-3A63-30A4-8E61FBB1910B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09" creationId="{02841958-8C54-2AFA-D744-BCBC8E72C93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15" creationId="{2B5A91DE-9FB4-7BF1-6642-A84EFE2354B8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16" creationId="{069EB779-C499-EF8A-8042-33B03EBB7372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17" creationId="{0F819CC4-4732-2FA2-551C-0B54750B7FBA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0" creationId="{5580612B-6D13-8BFE-7CBC-83BE5B5E27B4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2" creationId="{85655B25-61E9-A75E-3E98-B836770D884A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3" creationId="{825423BA-EEAB-B104-F46F-3327765D1B20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4" creationId="{B67315DE-53E3-5B14-C1CE-FDB6F7324771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5" creationId="{65D06771-8314-7EB1-12B1-2C6F6C01DFBE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6" creationId="{A330B2CA-2F69-E208-A0A0-62C8309624DB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7" creationId="{19B9C2F7-BCB4-38C3-BCDF-E7D29E126B35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8" creationId="{9DA294C8-7D4C-A4A9-F2EF-002848F88264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9" creationId="{15F1E326-4726-9BAD-FED6-F06AA5347A39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31" creationId="{A8C9058D-5EBF-8683-CD0D-3D0BB0032B66}"/>
          </ac:spMkLst>
        </pc:spChg>
        <pc:spChg chg="del">
          <ac:chgData name="Nicolas Delfosse" userId="d965f3d4-ea58-4afe-85b0-6f02e8cf3c22" providerId="ADAL" clId="{CE63F89A-A73A-417B-9346-9F1030FEE3E3}" dt="2023-07-25T13:18:47.939" v="4701" actId="478"/>
          <ac:spMkLst>
            <pc:docMk/>
            <pc:sldMk cId="897557737" sldId="2147479266"/>
            <ac:spMk id="932" creationId="{47587FCA-DDF6-EF7A-DC74-A7DFC653B417}"/>
          </ac:spMkLst>
        </pc:spChg>
        <pc:grpChg chg="del">
          <ac:chgData name="Nicolas Delfosse" userId="d965f3d4-ea58-4afe-85b0-6f02e8cf3c22" providerId="ADAL" clId="{CE63F89A-A73A-417B-9346-9F1030FEE3E3}" dt="2023-07-25T13:18:58.587" v="4703" actId="478"/>
          <ac:grpSpMkLst>
            <pc:docMk/>
            <pc:sldMk cId="897557737" sldId="2147479266"/>
            <ac:grpSpMk id="3" creationId="{5D16CA1A-1C63-D803-9DB5-33DE4611C286}"/>
          </ac:grpSpMkLst>
        </pc:grpChg>
        <pc:grpChg chg="mod">
          <ac:chgData name="Nicolas Delfosse" userId="d965f3d4-ea58-4afe-85b0-6f02e8cf3c22" providerId="ADAL" clId="{CE63F89A-A73A-417B-9346-9F1030FEE3E3}" dt="2023-07-25T13:19:04.054" v="4704" actId="1076"/>
          <ac:grpSpMkLst>
            <pc:docMk/>
            <pc:sldMk cId="897557737" sldId="2147479266"/>
            <ac:grpSpMk id="56" creationId="{9FC88EA0-0ED7-8BD0-389F-FC12341A4715}"/>
          </ac:grpSpMkLst>
        </pc:grpChg>
        <pc:grpChg chg="mod">
          <ac:chgData name="Nicolas Delfosse" userId="d965f3d4-ea58-4afe-85b0-6f02e8cf3c22" providerId="ADAL" clId="{CE63F89A-A73A-417B-9346-9F1030FEE3E3}" dt="2023-07-25T13:19:04.054" v="4704" actId="1076"/>
          <ac:grpSpMkLst>
            <pc:docMk/>
            <pc:sldMk cId="897557737" sldId="2147479266"/>
            <ac:grpSpMk id="360" creationId="{83E33583-8FE1-1E79-2B1E-446BBA02DB91}"/>
          </ac:grpSpMkLst>
        </pc:grpChg>
        <pc:grpChg chg="del">
          <ac:chgData name="Nicolas Delfosse" userId="d965f3d4-ea58-4afe-85b0-6f02e8cf3c22" providerId="ADAL" clId="{CE63F89A-A73A-417B-9346-9F1030FEE3E3}" dt="2023-07-25T13:18:47.939" v="4701" actId="478"/>
          <ac:grpSpMkLst>
            <pc:docMk/>
            <pc:sldMk cId="897557737" sldId="2147479266"/>
            <ac:grpSpMk id="361" creationId="{06803471-131D-6D53-0F1F-7A15C53294EB}"/>
          </ac:grpSpMkLst>
        </pc:grpChg>
        <pc:grpChg chg="del">
          <ac:chgData name="Nicolas Delfosse" userId="d965f3d4-ea58-4afe-85b0-6f02e8cf3c22" providerId="ADAL" clId="{CE63F89A-A73A-417B-9346-9F1030FEE3E3}" dt="2023-07-25T13:18:47.939" v="4701" actId="478"/>
          <ac:grpSpMkLst>
            <pc:docMk/>
            <pc:sldMk cId="897557737" sldId="2147479266"/>
            <ac:grpSpMk id="454" creationId="{A1AF913D-312B-BBC7-5EC4-39E0D6A7A378}"/>
          </ac:grpSpMkLst>
        </pc:grpChg>
        <pc:grpChg chg="del">
          <ac:chgData name="Nicolas Delfosse" userId="d965f3d4-ea58-4afe-85b0-6f02e8cf3c22" providerId="ADAL" clId="{CE63F89A-A73A-417B-9346-9F1030FEE3E3}" dt="2023-07-25T13:18:50.994" v="4702" actId="478"/>
          <ac:grpSpMkLst>
            <pc:docMk/>
            <pc:sldMk cId="897557737" sldId="2147479266"/>
            <ac:grpSpMk id="733" creationId="{662E4275-9571-59EC-9EAE-DF17CDF8515D}"/>
          </ac:grpSpMkLst>
        </pc:grpChg>
        <pc:grpChg chg="del">
          <ac:chgData name="Nicolas Delfosse" userId="d965f3d4-ea58-4afe-85b0-6f02e8cf3c22" providerId="ADAL" clId="{CE63F89A-A73A-417B-9346-9F1030FEE3E3}" dt="2023-07-25T13:18:50.994" v="4702" actId="478"/>
          <ac:grpSpMkLst>
            <pc:docMk/>
            <pc:sldMk cId="897557737" sldId="2147479266"/>
            <ac:grpSpMk id="826" creationId="{A082CAC7-8775-3152-1A3E-A4A932B496BC}"/>
          </ac:grpSpMkLst>
        </pc:grp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0" creationId="{3F94E936-DCE2-4D59-424B-60B9A7B3D0BF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1" creationId="{28B3C856-CC0E-473E-C91F-BFF38B4F8D18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8" creationId="{DCA002D0-363E-DCBD-A407-BFCCDEED70FF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0" creationId="{45F90EBB-085E-060A-A93D-121678720AF1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6" creationId="{891AB9EB-CCD9-D051-C5C8-5E37FA83B78F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7" creationId="{6705AFED-4177-E836-905B-C9851651532D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9" creationId="{1E92FD20-2DD7-64F1-EA35-039024DC3CD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2" creationId="{FB044B3B-3779-9594-3C18-18ED2A2CB85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3" creationId="{BD4102A5-F402-609B-2F99-D9693267F53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7" creationId="{5F773A3A-7A7E-4577-914B-C0E9D7E6D0F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8" creationId="{405FE8D8-CD52-30EF-263F-04A3A2977CF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9" creationId="{B8C7213B-9C78-1EE7-1BE3-D9CFF76B779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84" creationId="{1AB24B88-685C-B6B5-E81A-35496BE9EE8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85" creationId="{6BF9700A-F5CC-FE6B-75C4-EE5477E0C95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0" creationId="{D2F238FA-D049-5274-5E23-8103C6AA9A0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3" creationId="{1D79EF09-2D76-54EB-D5BE-C8044F02570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4" creationId="{BE05A38B-C263-2189-E3F9-4EDB6F24353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8" creationId="{3EA31549-6136-7542-E4F5-E4B6D8B9EA9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9" creationId="{494EE3E2-B257-BA16-F562-7AC5429AE40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0" creationId="{F6F28E13-C051-7EA2-558E-E0973969F28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5" creationId="{95D704BB-B058-DFD2-6759-CD36402F8CA3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6" creationId="{C30E8F3A-CA0A-68C6-850A-F00D2F19121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7" creationId="{6935A0E0-B451-4D18-6343-41EA3692D424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15" creationId="{628AB76F-D5E2-60B5-21CD-CED189699D8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16" creationId="{8F470C1A-D535-6F54-7EC6-DDB271296D7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0" creationId="{06BDB458-7936-DDC8-C8AC-4269E925CC7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1" creationId="{BA03D1A1-DC2E-A1E7-4159-624AD534C7C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2" creationId="{4DA898ED-E5C7-8F98-CFCF-FB7957A7E98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8" creationId="{4752963A-C5CF-83FD-578E-84BD5039306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9" creationId="{F44E4F0F-BCD8-D1A2-FCF2-B086A237862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8" creationId="{6AC47E3C-7D58-9D07-A05A-7AD4B0EE33E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9" creationId="{60304C0C-1096-2126-B270-07FAF123A68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43" creationId="{7BE35597-B1C3-4A0C-BB55-8D6D8425D55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44" creationId="{94772FCD-FF7C-7D72-507A-A6167F44981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45" creationId="{57C7DEB5-32BB-97E2-F667-C30D0F54D22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1" creationId="{53F7B337-ACEA-E2F6-63CA-AC619F813D53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2" creationId="{500934E8-6B5E-FB7A-984A-389ED1411F6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65" creationId="{8F5F6AD5-45B3-680E-4525-136DD2F92AE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66" creationId="{A648DA8D-5E2A-F231-8A17-680FB1B1A4F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0" creationId="{F7303863-26E2-1D0E-8644-646E6FA8513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1" creationId="{AC9E487B-AF41-ABE0-3957-4285AE84423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2" creationId="{FCF0A931-11DD-0B99-C81D-A0411E55D12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7" creationId="{793E38C7-0AC3-7924-05D2-844B35F9C49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8" creationId="{BB504D28-74AB-E288-FA99-384CFB32660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83" creationId="{99539CD0-6D51-4366-0463-ECA098C1DBD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86" creationId="{70CCC56A-FB4E-E148-8527-BA6D9C5D8BE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87" creationId="{F5962C22-5B0D-D244-4E59-58DAE066659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1" creationId="{DDD0A7D1-F028-4877-725F-ABD35935DB8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2" creationId="{96EAC665-CE3D-7775-E99B-268F7724340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3" creationId="{6FCACA5C-2FCE-84C9-49EE-3A867C82B637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8" creationId="{47EFB46E-3E8A-9213-A3A9-68DB1D7E0BE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9" creationId="{FACD520F-E270-7EF6-B823-35D1193A503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0" creationId="{980C21C9-A93D-9A62-9680-15C2D830DA8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5" creationId="{C6C7FBDC-310E-B981-E337-8C6699CDF618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8" creationId="{34B81CE9-6A30-08C4-62C0-40E3CE13C9B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9" creationId="{48421A72-69F4-977B-991D-17F7429D04B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13" creationId="{E942C1EA-BCF7-4C62-27D1-2DB28C1CDD4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14" creationId="{451C3325-268F-5858-35F6-E5737398B55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15" creationId="{56767EA6-FC4B-A3BB-4CA7-8DBB2346264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1" creationId="{6E8ED6B7-B96D-403E-CA4E-87A2305D01F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2" creationId="{564C349F-D432-2F6F-8873-F2FCB26D6BE7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8" creationId="{5D094DD6-1E0A-8BA2-CE1B-B01DF4DC895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1" creationId="{479EDF9D-A47A-E621-6811-99895E52D78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2" creationId="{7B4F1C7A-4722-B7D5-9ACB-76F78EECDF6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6" creationId="{94F901DC-0CA5-2DD9-F47B-CE3052F3B0E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7" creationId="{7D1CF5D8-92DC-2EF1-A388-9E9B330BC8D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8" creationId="{B3CF8A69-CAD2-BE39-80AD-DAF00DB8BB3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4" creationId="{84C68606-6DB9-CE90-9604-18FA768DB6F8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5" creationId="{CE4A14EF-ED21-4566-E9F8-03DF8861371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49" creationId="{C3CF1413-EDD2-1351-792F-B332D5F379D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6" creationId="{2B3CE599-78C7-EE10-B380-1CB535507F98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7" creationId="{6DE8FCE5-DCD4-6E08-B5FB-E820C1B99BA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62" creationId="{7573ED90-6629-36FE-BA04-950B1C5C374D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66" creationId="{D45E6004-BC4E-6520-3CCB-C133403623F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0" creationId="{86DA657C-4122-17E1-DEF6-5FD89242264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7" creationId="{81765232-2D55-107B-AB23-33A39A76FF9F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8" creationId="{B4813AE2-550A-3B52-98F7-19B3D5DEB1D0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9" creationId="{B85BF714-07F5-D4F4-9866-71538BBA9341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88" creationId="{0FD0958D-ED57-C7E3-44EA-62301248B555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92" creationId="{425472F4-D277-2D61-8204-31FB1C9B9F2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94" creationId="{C6EBD68E-A32D-1735-B944-EACEF90BEDBD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99" creationId="{09A2018F-4130-62C1-57B7-2295998AA6B8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01" creationId="{9376B174-FA5E-52A3-93C0-F0C47ADE695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11" creationId="{E9BB8B6D-37F8-3DE7-3EBB-5B87BC3D8C51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17" creationId="{21AEE55D-5E39-8329-AFA3-BF54BCA022E7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22" creationId="{E30B829B-1517-D2EA-4364-4F7F140CFD5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24" creationId="{BC1F9439-E50D-20E2-928E-E4A0A97A43B9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25" creationId="{8BAB9EFB-36F5-4F46-4013-31BE353BCD45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2" creationId="{39CBC634-57EE-377F-C074-CD41AFBC73D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50" creationId="{CD3577DA-EBBC-B19B-84B2-33F8383574E4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63" creationId="{3B3080C9-7B73-3704-C634-B9F06C98D81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70" creationId="{AA3ECF87-B3FE-7C3B-49E3-5EF0B09E431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71" creationId="{E17D26D6-CCDF-7E2F-495D-0DA05E60D390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72" creationId="{C2EAAFF2-317B-72DF-08CC-5876847D572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81" creationId="{978E00CE-345D-8446-02A4-5AE533E97007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86" creationId="{C5F5A1A8-8A35-491F-1A52-CCD21642F84F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87" creationId="{A2A58D88-2E70-EAAC-4AF5-C91907285BA1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92" creationId="{0F225E84-4622-547B-D354-852BDB3B4A39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94" creationId="{420D133B-0D78-4085-24DD-F76604883BB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904" creationId="{7CF720FC-7D66-D5CE-73A4-B43CBD016E8D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910" creationId="{AFDFDED3-6BEC-082E-8671-56642A876234}"/>
          </ac:cxnSpMkLst>
        </pc:cxnChg>
      </pc:sldChg>
      <pc:sldChg chg="add del">
        <pc:chgData name="Nicolas Delfosse" userId="d965f3d4-ea58-4afe-85b0-6f02e8cf3c22" providerId="ADAL" clId="{CE63F89A-A73A-417B-9346-9F1030FEE3E3}" dt="2023-07-25T13:09:35.778" v="4339"/>
        <pc:sldMkLst>
          <pc:docMk/>
          <pc:sldMk cId="971892732" sldId="2147479266"/>
        </pc:sldMkLst>
      </pc:sldChg>
      <pc:sldChg chg="add del">
        <pc:chgData name="Nicolas Delfosse" userId="d965f3d4-ea58-4afe-85b0-6f02e8cf3c22" providerId="ADAL" clId="{CE63F89A-A73A-417B-9346-9F1030FEE3E3}" dt="2023-07-25T14:00:40.429" v="6448" actId="47"/>
        <pc:sldMkLst>
          <pc:docMk/>
          <pc:sldMk cId="1653603953" sldId="2147479267"/>
        </pc:sldMkLst>
      </pc:sldChg>
      <pc:sldChg chg="add del">
        <pc:chgData name="Nicolas Delfosse" userId="d965f3d4-ea58-4afe-85b0-6f02e8cf3c22" providerId="ADAL" clId="{CE63F89A-A73A-417B-9346-9F1030FEE3E3}" dt="2023-07-25T14:00:40.429" v="6448" actId="47"/>
        <pc:sldMkLst>
          <pc:docMk/>
          <pc:sldMk cId="394824040" sldId="2147479268"/>
        </pc:sldMkLst>
      </pc:sldChg>
      <pc:sldChg chg="addSp delSp modSp new del mod">
        <pc:chgData name="Nicolas Delfosse" userId="d965f3d4-ea58-4afe-85b0-6f02e8cf3c22" providerId="ADAL" clId="{CE63F89A-A73A-417B-9346-9F1030FEE3E3}" dt="2023-07-25T13:58:28.632" v="6445" actId="2696"/>
        <pc:sldMkLst>
          <pc:docMk/>
          <pc:sldMk cId="3760555974" sldId="2147479269"/>
        </pc:sldMkLst>
        <pc:spChg chg="mod">
          <ac:chgData name="Nicolas Delfosse" userId="d965f3d4-ea58-4afe-85b0-6f02e8cf3c22" providerId="ADAL" clId="{CE63F89A-A73A-417B-9346-9F1030FEE3E3}" dt="2023-07-25T13:57:54.890" v="6438" actId="20577"/>
          <ac:spMkLst>
            <pc:docMk/>
            <pc:sldMk cId="3760555974" sldId="2147479269"/>
            <ac:spMk id="2" creationId="{1FCC2AF2-8231-0D4E-78BB-A872332B7A5E}"/>
          </ac:spMkLst>
        </pc:spChg>
        <pc:spChg chg="mod">
          <ac:chgData name="Nicolas Delfosse" userId="d965f3d4-ea58-4afe-85b0-6f02e8cf3c22" providerId="ADAL" clId="{CE63F89A-A73A-417B-9346-9F1030FEE3E3}" dt="2023-07-25T13:58:23.560" v="6444" actId="20577"/>
          <ac:spMkLst>
            <pc:docMk/>
            <pc:sldMk cId="3760555974" sldId="2147479269"/>
            <ac:spMk id="3" creationId="{D71FC4A1-CF12-A9D7-6614-E9EE38FE5E9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5" creationId="{FB64F1B8-3AFF-4EE4-C8D0-0CFB62077BEA}"/>
          </ac:spMkLst>
        </pc:spChg>
        <pc:spChg chg="del mod">
          <ac:chgData name="Nicolas Delfosse" userId="d965f3d4-ea58-4afe-85b0-6f02e8cf3c22" providerId="ADAL" clId="{CE63F89A-A73A-417B-9346-9F1030FEE3E3}" dt="2023-07-25T13:33:25.903" v="5215" actId="478"/>
          <ac:spMkLst>
            <pc:docMk/>
            <pc:sldMk cId="3760555974" sldId="2147479269"/>
            <ac:spMk id="10" creationId="{62BA900A-655E-500B-F6B3-93300DB2FA18}"/>
          </ac:spMkLst>
        </pc:spChg>
        <pc:spChg chg="del mod">
          <ac:chgData name="Nicolas Delfosse" userId="d965f3d4-ea58-4afe-85b0-6f02e8cf3c22" providerId="ADAL" clId="{CE63F89A-A73A-417B-9346-9F1030FEE3E3}" dt="2023-07-25T13:33:23.491" v="5214" actId="478"/>
          <ac:spMkLst>
            <pc:docMk/>
            <pc:sldMk cId="3760555974" sldId="2147479269"/>
            <ac:spMk id="12" creationId="{ED02CB69-AC3C-B5F0-389C-5DBC9FC4A6B9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3" creationId="{83BA12E7-43D3-1A7A-429F-93DF3BDFDFB1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6" creationId="{162C2593-4DB5-0870-3B10-FF37E3E584D8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7" creationId="{175EDE53-5C92-5015-FF74-DF2B6E9F24E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8" creationId="{8FC39133-3EC0-B917-95E3-7CC3E83E786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2" creationId="{0E9DED6D-F997-FF61-BD0E-247E035E714F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3" creationId="{35B9453C-89A5-A0D7-96A9-9FFC26767A5F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4" creationId="{3BC8A4C8-36B6-0392-EBBE-8B4C425F05F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5" creationId="{DB243B5F-6315-FE6E-1C46-DCBABA5E7ECF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1" creationId="{A2F17803-7F20-5AC4-1774-D1FCC2150F34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2" creationId="{ED3914D5-F45C-EC8C-14F7-5C84551FCC42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3" creationId="{59E08904-D499-B3FB-9B5B-49F15CE7C229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4" creationId="{3428A0AB-B4FA-BE57-0F25-A7AEBE6F5059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5" creationId="{B7C7D330-25BE-EB42-44BC-C841CEC74705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6" creationId="{FFB1C364-9D4B-A698-BBF5-4EC0574925F5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7" creationId="{3B1700F5-E3DC-741C-62E7-EA319E081F47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8" creationId="{6263585D-CDBE-1331-04C3-375AB78D3FD1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9" creationId="{67FA0FD8-91ED-C160-90D8-72D4347483C2}"/>
          </ac:spMkLst>
        </pc:spChg>
        <pc:grpChg chg="add mod">
          <ac:chgData name="Nicolas Delfosse" userId="d965f3d4-ea58-4afe-85b0-6f02e8cf3c22" providerId="ADAL" clId="{CE63F89A-A73A-417B-9346-9F1030FEE3E3}" dt="2023-07-25T13:23:23.309" v="4739" actId="1076"/>
          <ac:grpSpMkLst>
            <pc:docMk/>
            <pc:sldMk cId="3760555974" sldId="2147479269"/>
            <ac:grpSpMk id="4" creationId="{9866A55C-E95B-5060-A91D-8A9D12F1B5C5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6" creationId="{92F7357F-6F43-9C41-8F44-C3F8D9A97EC1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7" creationId="{CBBE68CE-D3AA-98BF-7057-E7614EFBD69F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8" creationId="{28194CB0-3CC3-F369-695B-FFB98C3F225B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9" creationId="{ACC645BD-54B4-7E2E-0D46-3FD8B18362E1}"/>
          </ac:grpSpMkLst>
        </pc:grpChg>
        <pc:grpChg chg="add mod">
          <ac:chgData name="Nicolas Delfosse" userId="d965f3d4-ea58-4afe-85b0-6f02e8cf3c22" providerId="ADAL" clId="{CE63F89A-A73A-417B-9346-9F1030FEE3E3}" dt="2023-07-25T13:23:23.309" v="4739" actId="1076"/>
          <ac:grpSpMkLst>
            <pc:docMk/>
            <pc:sldMk cId="3760555974" sldId="2147479269"/>
            <ac:grpSpMk id="30" creationId="{33493B71-60F2-4D36-727F-B5F5DC206AF5}"/>
          </ac:grpSpMkLst>
        </pc:grpChg>
        <pc:cxnChg chg="mod">
          <ac:chgData name="Nicolas Delfosse" userId="d965f3d4-ea58-4afe-85b0-6f02e8cf3c22" providerId="ADAL" clId="{CE63F89A-A73A-417B-9346-9F1030FEE3E3}" dt="2023-07-25T13:33:25.903" v="5215" actId="478"/>
          <ac:cxnSpMkLst>
            <pc:docMk/>
            <pc:sldMk cId="3760555974" sldId="2147479269"/>
            <ac:cxnSpMk id="11" creationId="{B834E855-2699-DFBC-4CD1-71F91AE668DC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14" creationId="{082A0A40-E214-C121-CD20-07ACE777E030}"/>
          </ac:cxnSpMkLst>
        </pc:cxnChg>
        <pc:cxnChg chg="mod">
          <ac:chgData name="Nicolas Delfosse" userId="d965f3d4-ea58-4afe-85b0-6f02e8cf3c22" providerId="ADAL" clId="{CE63F89A-A73A-417B-9346-9F1030FEE3E3}" dt="2023-07-25T13:33:23.491" v="5214" actId="478"/>
          <ac:cxnSpMkLst>
            <pc:docMk/>
            <pc:sldMk cId="3760555974" sldId="2147479269"/>
            <ac:cxnSpMk id="15" creationId="{039E73E0-4833-1FFF-44CF-ACDBB63DE8A0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19" creationId="{068EBE16-50F0-4615-D544-586697442DC9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0" creationId="{6B5324AC-AAF3-570A-11CD-A6678DA07C9F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1" creationId="{9EDC2422-C841-85B4-C1E6-CD5D4319ED3F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6" creationId="{184AE39B-8670-DB26-4D51-32470A6F68A8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7" creationId="{FA2259D6-3BBD-4891-6BF3-C6EC92ADC200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8" creationId="{75A85043-9939-C050-ADAA-3272A9E0D686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9" creationId="{ED843054-CD2E-C34D-E72C-06016083DA63}"/>
          </ac:cxnSpMkLst>
        </pc:cxnChg>
      </pc:sldChg>
      <pc:sldChg chg="addSp delSp modSp new mod ord modTransition modAnim">
        <pc:chgData name="Nicolas Delfosse" userId="d965f3d4-ea58-4afe-85b0-6f02e8cf3c22" providerId="ADAL" clId="{CE63F89A-A73A-417B-9346-9F1030FEE3E3}" dt="2023-07-26T17:31:53.309" v="12507" actId="113"/>
        <pc:sldMkLst>
          <pc:docMk/>
          <pc:sldMk cId="3253671682" sldId="2147479270"/>
        </pc:sldMkLst>
        <pc:spChg chg="mod">
          <ac:chgData name="Nicolas Delfosse" userId="d965f3d4-ea58-4afe-85b0-6f02e8cf3c22" providerId="ADAL" clId="{CE63F89A-A73A-417B-9346-9F1030FEE3E3}" dt="2023-07-25T17:30:38.852" v="12043" actId="20577"/>
          <ac:spMkLst>
            <pc:docMk/>
            <pc:sldMk cId="3253671682" sldId="2147479270"/>
            <ac:spMk id="2" creationId="{F737C534-9DA8-EDC4-0425-D94619DC802D}"/>
          </ac:spMkLst>
        </pc:spChg>
        <pc:spChg chg="mod">
          <ac:chgData name="Nicolas Delfosse" userId="d965f3d4-ea58-4afe-85b0-6f02e8cf3c22" providerId="ADAL" clId="{CE63F89A-A73A-417B-9346-9F1030FEE3E3}" dt="2023-07-26T17:31:53.309" v="12507" actId="113"/>
          <ac:spMkLst>
            <pc:docMk/>
            <pc:sldMk cId="3253671682" sldId="2147479270"/>
            <ac:spMk id="3" creationId="{1395B004-BF7B-A744-5AF2-F524495180B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5" creationId="{B0825638-8310-3E4C-0610-F5F995AE39D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4" creationId="{3CE2B7FA-51E2-4E66-4853-E47DD767C3B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5" creationId="{0E000383-0611-A863-732E-067065F668A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6" creationId="{97F9DF51-3C98-F554-BA61-2374460DE15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8" creationId="{CC55FB16-9C7F-9F56-4750-E823C8EEC9D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9" creationId="{4A4BE69F-F5BA-1EFD-1DE9-EF4E72A40BE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0" creationId="{020A5F7B-D30B-B48B-A2D1-EE435005CAC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4" creationId="{A70206DA-EE06-3485-B555-311E1B5E1CA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5" creationId="{94E12627-AE3E-71DE-A77B-4FF4FC4C546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6" creationId="{C672FDE4-79A4-8396-594E-47E8275CF831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7" creationId="{7EFFC260-E4CA-793D-0DA0-20F676A51D8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3" creationId="{C635D776-76B7-D788-7E02-32A731236237}"/>
          </ac:spMkLst>
        </pc:spChg>
        <pc:spChg chg="del mod">
          <ac:chgData name="Nicolas Delfosse" userId="d965f3d4-ea58-4afe-85b0-6f02e8cf3c22" providerId="ADAL" clId="{CE63F89A-A73A-417B-9346-9F1030FEE3E3}" dt="2023-07-25T13:32:58.824" v="5207" actId="478"/>
          <ac:spMkLst>
            <pc:docMk/>
            <pc:sldMk cId="3253671682" sldId="2147479270"/>
            <ac:spMk id="34" creationId="{0674DFEE-34CF-34B4-4EE1-06795AD00A8C}"/>
          </ac:spMkLst>
        </pc:spChg>
        <pc:spChg chg="add del mod">
          <ac:chgData name="Nicolas Delfosse" userId="d965f3d4-ea58-4afe-85b0-6f02e8cf3c22" providerId="ADAL" clId="{CE63F89A-A73A-417B-9346-9F1030FEE3E3}" dt="2023-07-26T17:25:15.326" v="12344"/>
          <ac:spMkLst>
            <pc:docMk/>
            <pc:sldMk cId="3253671682" sldId="2147479270"/>
            <ac:spMk id="34" creationId="{58FEC7C4-DAF7-0D03-682F-F12D2589F67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5" creationId="{1FD41118-CA38-BB97-B9E7-F12F701CCA1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8" creationId="{C67C5342-D38F-2FB5-0447-57FD8FD2A22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9" creationId="{A5C51B8E-A070-DD71-49A7-44E170FF9E1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0" creationId="{31970CFC-C4FA-A347-B4E7-D892452D865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4" creationId="{3746C9A0-587F-95F1-3B16-2ACB64F1714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5" creationId="{DD3FC49F-373B-EA30-1224-77A6A04D752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6" creationId="{51381265-0E42-7D03-B3AC-6D8BB41D3BF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7" creationId="{75F08E12-6FD0-35CF-4CC6-579539991A4D}"/>
          </ac:spMkLst>
        </pc:spChg>
        <pc:spChg chg="del mod">
          <ac:chgData name="Nicolas Delfosse" userId="d965f3d4-ea58-4afe-85b0-6f02e8cf3c22" providerId="ADAL" clId="{CE63F89A-A73A-417B-9346-9F1030FEE3E3}" dt="2023-07-25T13:32:56.392" v="5206" actId="478"/>
          <ac:spMkLst>
            <pc:docMk/>
            <pc:sldMk cId="3253671682" sldId="2147479270"/>
            <ac:spMk id="54" creationId="{1A62C694-EE21-3607-5E90-A413E3F89D5E}"/>
          </ac:spMkLst>
        </pc:spChg>
        <pc:spChg chg="add del mod">
          <ac:chgData name="Nicolas Delfosse" userId="d965f3d4-ea58-4afe-85b0-6f02e8cf3c22" providerId="ADAL" clId="{CE63F89A-A73A-417B-9346-9F1030FEE3E3}" dt="2023-07-26T17:25:30.910" v="12348" actId="478"/>
          <ac:spMkLst>
            <pc:docMk/>
            <pc:sldMk cId="3253671682" sldId="2147479270"/>
            <ac:spMk id="54" creationId="{9844C791-FE47-CF3B-47E8-2DBCEE2FB45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56" creationId="{55637285-E408-1EB0-DA42-4C3CCEC7913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57" creationId="{A599196E-1A7D-8B90-4048-DF7E284D9BE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0" creationId="{9EA3CCD2-9EDC-AD38-72A2-E9585D7CE79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1" creationId="{69C6FE60-321E-0112-6193-0027B11731B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2" creationId="{6B65E610-0360-6DFE-DB6F-A16A7E48F23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6" creationId="{5F05CAC9-3250-9801-7439-5EECB708BBB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7" creationId="{D2E15FE9-2ABD-B9B6-69F1-B53E927632E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8" creationId="{55A6539E-9272-67D8-AD9B-F024190A202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9" creationId="{E5AF7F3E-05E7-1395-EF8B-543A4975399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77" creationId="{0D06A9A2-A1F2-DF10-24FF-749208AE043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79" creationId="{FC2C5C08-2518-E801-D577-1AA08530A98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0" creationId="{C35F5F92-70AA-92A5-7624-525E2CD9754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3" creationId="{0FD81800-83B0-E3BE-851F-C800C3E964F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4" creationId="{9A8FC4C0-A217-E214-F8E4-6E9E75BF05C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5" creationId="{E23A294E-29B3-BF2F-AE1E-6D382214C28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9" creationId="{1254FF6B-7E16-C1C9-D852-99A8FAA02D0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0" creationId="{F149D967-9A13-BF5A-8A4F-77BFC8EC879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1" creationId="{1096D69A-CD16-84F1-A974-3A9E76CB6BF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2" creationId="{D4D2026B-B15C-8D9B-F974-2CB7B49D5B3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8" creationId="{8E886BBB-C993-7A66-4D93-A9C9B7389E5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9" creationId="{91CBE4A2-4F18-6F69-FB52-7CCD30DA1E9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0" creationId="{0888B707-B0DA-2B55-6F42-1B24C974672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1" creationId="{68D63012-230B-7B93-099E-16976469276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2" creationId="{DB1D3F96-190B-116F-EDF6-6D4156D4705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3" creationId="{F2494470-80DC-53B9-07D1-DF8D99E1F78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4" creationId="{4303AEDF-B458-EB2F-A125-4F56D9A4644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5" creationId="{E9E7C4EF-3EA7-28D5-5BF6-8A10575BB84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6" creationId="{1E585DAF-B7FC-76C4-BEF9-865CC7D7918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7" creationId="{E4C328CF-400E-7802-7BFC-1B23B584E5E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8" creationId="{B846A8FF-0675-B136-91F4-5C2083F7CEC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9" creationId="{4C76B6AE-3537-7479-958D-95AB441C748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0" creationId="{4ECDEBF7-E934-4817-D606-45FA6280BBD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1" creationId="{041B4686-A1D3-C6D3-279B-E952A5EE541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2" creationId="{9C315A9C-99E8-7373-462B-4DE4499D412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3" creationId="{006FB838-F7F7-6D36-24CC-47873B5EF3EA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4" creationId="{E7896AC6-60C9-E852-9A72-3E3F8976C70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5" creationId="{5D863123-D44D-DEE0-1326-5DBB4430CDF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6" creationId="{8E87B482-919C-48DC-5106-BD7A98AD77B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7" creationId="{61E450A8-2CA3-A04D-B542-EA3AE773856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8" creationId="{02A08DA7-B8BB-EC79-40F3-B6F932F7BB7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9" creationId="{E4275163-EA3B-62B9-90CF-A3A234CFB83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0" creationId="{8234C5D3-36AE-E5FC-847C-8B83CB623F1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1" creationId="{7CF9DCBB-6690-F888-D7D2-FE5B2A68C83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2" creationId="{14B35F9F-ECAF-73D3-900A-1D2D8BF7359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4" creationId="{815B9C1A-EDAF-8BA2-61AD-8C66EEC73F8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5" creationId="{DDF57D6A-EA78-85A6-8687-B3AC2FD1A9E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6" creationId="{990CE7C4-15B1-89CF-4A7F-D7CC2729845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7" creationId="{7AC4A5AD-838C-5B8D-DF38-A260E12B513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9" creationId="{0137E651-6BA5-BD2B-76D3-124756D9152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30" creationId="{D67214EB-F272-2592-02D1-6261CBD8121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31" creationId="{BD2E7101-4276-46DB-E19B-E754BDC39DE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32" creationId="{16E32969-C74A-51CB-7E2D-059A9B5F11DE}"/>
          </ac:spMkLst>
        </pc:spChg>
        <pc:spChg chg="add mod ord">
          <ac:chgData name="Nicolas Delfosse" userId="d965f3d4-ea58-4afe-85b0-6f02e8cf3c22" providerId="ADAL" clId="{CE63F89A-A73A-417B-9346-9F1030FEE3E3}" dt="2023-07-26T17:26:03.565" v="12353" actId="1076"/>
          <ac:spMkLst>
            <pc:docMk/>
            <pc:sldMk cId="3253671682" sldId="2147479270"/>
            <ac:spMk id="133" creationId="{DE2608B4-A1E7-D5C7-A191-91E52DFC243F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42" creationId="{68E42DE5-2FAA-3C6A-2953-8F629148FB22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43" creationId="{BD433E63-C949-1ED5-3E88-9C726327A33D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44" creationId="{6D2A3EB2-2915-8052-529A-76B93049E4C6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48" creationId="{AB245BA5-5884-A6E7-F43C-15BBC3A619B2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49" creationId="{19164AD1-AEC7-E60E-22C7-7C58AAF50071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50" creationId="{3E585E79-8224-3A63-5C77-B68B005E8E1F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51" creationId="{A156FEAA-85BE-EC28-DC6B-953868DB7CED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57" creationId="{F81FE5E8-F67B-80BF-57BB-15034DD7CA36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60" creationId="{1C6A07EE-819B-58F0-3C3C-4AE83BCB22A3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61" creationId="{9D960A0E-A5A2-9B74-02B3-29981AD8F63A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65" creationId="{61E7EA94-0D21-BF92-20CB-87D8D6167784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66" creationId="{7F45A653-EC62-9AFD-FCF1-9D7590B2D3F5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67" creationId="{9E972CD3-704C-3193-72E0-B30F45069104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68" creationId="{246B21C6-23AE-A84A-6B3F-C6002E34D9EF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76" creationId="{6FEA55F5-F32B-F3EB-FD34-F2E44BC20AB1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77" creationId="{C60CA419-0BA4-3C36-8122-95F1E130FA91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78" creationId="{58EC2561-1968-5E32-8913-6D49A628597A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79" creationId="{A7C38828-19D1-2375-6354-4DC2F50B555F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80" creationId="{2A5227D0-D8B5-A74C-C8DC-620ED56EC840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84" creationId="{943B9ED8-472D-C5CD-E911-6C5C7D66D83D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85" creationId="{11808718-ECEE-CC59-5DBF-5AB19360BC05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86" creationId="{1BBA2D48-2721-4F08-5C96-6916433BF02C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95" creationId="{F00F8738-4853-C2A2-2279-F50A24FE9340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96" creationId="{23FF2286-07AC-C384-368B-F7758C4B9B7A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199" creationId="{88DDD0BF-EE58-CC00-20F9-EACEC8498C61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200" creationId="{BE8913C0-1FBE-C09E-02C2-059CA4820CAB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201" creationId="{19BE6F48-4E62-A785-0365-18FDB6C6774D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205" creationId="{0509226E-599B-FCB2-A5B7-EAC8422ED989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206" creationId="{FDE8A5B0-45E2-99D0-5EA5-F34BF4E1F1CB}"/>
          </ac:spMkLst>
        </pc:spChg>
        <pc:spChg chg="mod">
          <ac:chgData name="Nicolas Delfosse" userId="d965f3d4-ea58-4afe-85b0-6f02e8cf3c22" providerId="ADAL" clId="{CE63F89A-A73A-417B-9346-9F1030FEE3E3}" dt="2023-07-26T17:25:41.795" v="12349"/>
          <ac:spMkLst>
            <pc:docMk/>
            <pc:sldMk cId="3253671682" sldId="2147479270"/>
            <ac:spMk id="207" creationId="{F18A7FFD-DCDB-BFA7-E0CE-C3BD02E7E93F}"/>
          </ac:spMkLst>
        </pc:spChg>
        <pc:grpChg chg="add del mod">
          <ac:chgData name="Nicolas Delfosse" userId="d965f3d4-ea58-4afe-85b0-6f02e8cf3c22" providerId="ADAL" clId="{CE63F89A-A73A-417B-9346-9F1030FEE3E3}" dt="2023-07-26T17:25:12.026" v="12342" actId="478"/>
          <ac:grpSpMkLst>
            <pc:docMk/>
            <pc:sldMk cId="3253671682" sldId="2147479270"/>
            <ac:grpSpMk id="4" creationId="{9E96AE78-EDC4-F04F-7FD1-1A4F5E824F20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6" creationId="{E65A9E51-A3A2-2FA5-7AAA-3F31BA273D30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" creationId="{5EB67353-0F06-166A-4788-5AE296AD182E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8" creationId="{EE101996-1355-9C25-0B40-63860EAD8E63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9" creationId="{346C53A7-C594-6A47-AD1F-612774FF8C3D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0" creationId="{A73083BE-5735-EE42-F278-F6EABE0CD2F3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1" creationId="{8B61245E-590D-D59E-D42A-699E94822907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2" creationId="{B688F9F5-B334-8D72-8D16-58300476C617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3" creationId="{DD82EB53-7183-26B8-8BAB-46199E97E607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30" creationId="{B2B6920E-8B09-28E0-0073-B02BAAAF57D8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31" creationId="{E693671B-CB03-E014-9304-C201EB06F756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32" creationId="{FB146267-0942-EE98-3576-967B3BF8F383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51" creationId="{C6E89444-8859-7645-BFCE-0B0F18C2F25F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52" creationId="{A283DD4C-C4C8-CE9A-81FA-D9DE1C4F634E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53" creationId="{9C0EDBDB-7D58-F704-3619-7A4182EF96DE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4" creationId="{2DFAE195-7FB1-7F0E-7704-96A9A84DA81D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5" creationId="{7443C1C5-7F3E-AF3E-11B2-691987545F31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6" creationId="{A3CB2791-8A06-9BF9-3D6B-3C06EABB7B78}"/>
          </ac:grpSpMkLst>
        </pc:gr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97" creationId="{2596DB64-1B80-6635-D462-F11B6D971D0D}"/>
          </ac:grpSpMkLst>
        </pc:gr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123" creationId="{2C62B366-DF23-B07D-1070-C4CCE4CF427C}"/>
          </ac:grpSpMkLst>
        </pc:gr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128" creationId="{52C4FF70-8656-1D99-C3B1-95C8F80E74F9}"/>
          </ac:grpSpMkLst>
        </pc:grpChg>
        <pc:grpChg chg="add mod ord">
          <ac:chgData name="Nicolas Delfosse" userId="d965f3d4-ea58-4afe-85b0-6f02e8cf3c22" providerId="ADAL" clId="{CE63F89A-A73A-417B-9346-9F1030FEE3E3}" dt="2023-07-26T17:26:03.565" v="12353" actId="1076"/>
          <ac:grpSpMkLst>
            <pc:docMk/>
            <pc:sldMk cId="3253671682" sldId="2147479270"/>
            <ac:grpSpMk id="134" creationId="{81CEA68F-D65B-C9FF-5DB8-93187FA19208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35" creationId="{2421887B-1CBE-FB50-6E12-4F60C5D4C6D8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36" creationId="{CBB9AFE9-EB29-A04D-DE44-34D20B1C8DDE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37" creationId="{8D56689C-89D7-139A-0006-3619349687DA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38" creationId="{A5F2754D-A7B3-A001-1ECF-6E4385B8AE25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39" creationId="{33C7F1CC-0595-DCB3-E463-26D5DF750C32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40" creationId="{CBB6377A-7BAF-37A0-6C93-29492F0D1924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54" creationId="{AAAAD754-A9C6-5C50-F4E7-5460A6EDD70D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55" creationId="{64D1F379-EE37-71D2-B7C7-6527D3C1B401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56" creationId="{75D110AA-4CB6-EE21-09F7-7F93D9D6982F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72" creationId="{66F7AC41-B146-C55B-8EBB-4322ED9AE8E6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73" creationId="{9AF1A07F-1184-4820-0974-289479F555B1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74" creationId="{BE2D7302-59F4-4BEA-E929-7B1D43512004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91" creationId="{4EB5530B-2640-EED5-FDEC-9399838C81BE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92" creationId="{6ABE121E-E169-5726-EAA9-288EB787620A}"/>
          </ac:grpSpMkLst>
        </pc:grpChg>
        <pc:grpChg chg="mod">
          <ac:chgData name="Nicolas Delfosse" userId="d965f3d4-ea58-4afe-85b0-6f02e8cf3c22" providerId="ADAL" clId="{CE63F89A-A73A-417B-9346-9F1030FEE3E3}" dt="2023-07-26T17:25:41.795" v="12349"/>
          <ac:grpSpMkLst>
            <pc:docMk/>
            <pc:sldMk cId="3253671682" sldId="2147479270"/>
            <ac:grpSpMk id="193" creationId="{A19CB041-A806-A253-02FE-71E46C4E8D5C}"/>
          </ac:grpSpMkLst>
        </pc:grp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17" creationId="{584E6647-E794-4F48-2709-6E30F1960DFF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21" creationId="{00BD5E1F-6391-7B13-3ECB-4C834CE38796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22" creationId="{FD0692CF-EFB6-661A-6BA5-6F20F72161A4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23" creationId="{EB997AD5-75AB-41B3-5166-F9BAFBB4DEE4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28" creationId="{55516B95-8CC4-DBD4-EDE7-235B94C3C5BA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29" creationId="{483D4C8F-7988-72C5-4295-8D7E2D4FF3D2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36" creationId="{895B96CC-1B71-E621-7508-81D024FD041D}"/>
          </ac:cxnSpMkLst>
        </pc:cxnChg>
        <pc:cxnChg chg="mod">
          <ac:chgData name="Nicolas Delfosse" userId="d965f3d4-ea58-4afe-85b0-6f02e8cf3c22" providerId="ADAL" clId="{CE63F89A-A73A-417B-9346-9F1030FEE3E3}" dt="2023-07-25T13:32:58.824" v="5207" actId="478"/>
          <ac:cxnSpMkLst>
            <pc:docMk/>
            <pc:sldMk cId="3253671682" sldId="2147479270"/>
            <ac:cxnSpMk id="37" creationId="{A60FAD0C-D095-06F2-D95D-9EAB404A3FD6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41" creationId="{7A6D7E0B-0133-5A7D-1B4C-B253E8587D77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42" creationId="{C7922A10-6AE2-03D8-AA93-D084557128BD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43" creationId="{5DF24792-0C56-0339-B767-15EFE8E458A7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48" creationId="{3B6FD4AA-8435-925E-F392-1B4ACBD1F23A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49" creationId="{50B9A185-63D4-6389-D4D3-90CE5B0DAA3F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50" creationId="{6B6304CE-DE2B-6527-BC36-66F854619F2D}"/>
          </ac:cxnSpMkLst>
        </pc:cxnChg>
        <pc:cxnChg chg="mod">
          <ac:chgData name="Nicolas Delfosse" userId="d965f3d4-ea58-4afe-85b0-6f02e8cf3c22" providerId="ADAL" clId="{CE63F89A-A73A-417B-9346-9F1030FEE3E3}" dt="2023-07-25T13:32:56.392" v="5206" actId="478"/>
          <ac:cxnSpMkLst>
            <pc:docMk/>
            <pc:sldMk cId="3253671682" sldId="2147479270"/>
            <ac:cxnSpMk id="55" creationId="{32E3EC9C-75B9-D31A-492F-3372D97D6DAE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58" creationId="{24CBE0C7-DF7C-A262-98A5-B37FE16E0D31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59" creationId="{EB606A7C-57C3-9D29-3E10-E524F04D54D6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63" creationId="{4C9B7261-D96E-28D6-2995-92A65F9196F1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64" creationId="{441A1393-946C-DE04-2D10-7770A390F36E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65" creationId="{85C36D06-CFF2-305A-F274-DAA7B41D9C90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70" creationId="{94C80414-508E-F5D5-FD83-C92FEAE8F444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71" creationId="{983AD8D8-3369-801E-1414-D4F34BCE0ECD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72" creationId="{078E7C5A-334F-A00E-7573-16BA2349854B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73" creationId="{C7FE9D74-A827-DA9F-348F-3CD0A711EF15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78" creationId="{0E458695-F418-80C6-9E47-61BD56AA692C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81" creationId="{6B3BD248-4F17-2C4C-DA3B-187700A85112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82" creationId="{DA72C457-90F2-287E-3782-DB790A0D718E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86" creationId="{375C7D12-C6FD-21A0-0AEA-65051875794A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87" creationId="{D1D021D2-106A-FCDA-07FE-DBBFFD94FCDB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88" creationId="{9123D6EF-7450-3B93-545A-623E5C0D9289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93" creationId="{29942105-0266-E169-F7B4-1910FBB95356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94" creationId="{F7D90404-7D83-2CCF-52A5-65EDEA4EE5AB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95" creationId="{78571481-566D-49F9-B266-5DBF715D9F93}"/>
          </ac:cxnSpMkLst>
        </pc:cxnChg>
        <pc:cxnChg chg="mod">
          <ac:chgData name="Nicolas Delfosse" userId="d965f3d4-ea58-4afe-85b0-6f02e8cf3c22" providerId="ADAL" clId="{CE63F89A-A73A-417B-9346-9F1030FEE3E3}" dt="2023-07-26T17:25:12.026" v="12342" actId="478"/>
          <ac:cxnSpMkLst>
            <pc:docMk/>
            <pc:sldMk cId="3253671682" sldId="2147479270"/>
            <ac:cxnSpMk id="96" creationId="{3E935BEA-4130-FDDF-2FA6-D2EC0F1498AA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41" creationId="{023B683E-B22C-DEC3-383E-B593A16C6B38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45" creationId="{E4885DE4-252E-DBFD-0857-2A6973969666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46" creationId="{9F8F5DDB-F563-11F0-735A-E9DBD453AC7A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47" creationId="{853D61F1-CF0D-7ADF-999F-78A95ADDEF11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52" creationId="{AD043C2D-F429-498E-DBBE-24808DA4DB7E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53" creationId="{66744A57-0C4A-DFF6-42AC-94E5FFDAD1BC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58" creationId="{A3BC4D70-A503-FAE6-2955-82465CA0BB84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59" creationId="{07A9CAFF-74EF-6A8A-AA60-F370A3E9FA9A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62" creationId="{F03D7DFF-0B6F-46E0-2714-68BA7F6061B0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63" creationId="{9527FC1C-7429-7521-0C19-74E3D796C422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64" creationId="{EB589501-C98F-4F74-C45A-3732F77ED86E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69" creationId="{6991AD8A-087C-9950-5CD2-89A14B18AEC3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70" creationId="{DBB0AAA5-142B-5C5D-67CB-1E26C79E268B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71" creationId="{18954633-7C98-A93D-2E44-516E9E90316E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75" creationId="{99226650-075A-02D3-EBC3-A44857552CEB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81" creationId="{5CD13D91-B5FC-E549-1697-A9DA5D056E4E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82" creationId="{DCA6A396-74F3-AA35-67EF-C81077FDE9C4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83" creationId="{58D62C6B-9553-1BBE-1977-46B332FDA385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87" creationId="{86DB8ABF-8DF1-50B7-9454-68845D35C17A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88" creationId="{D0809A70-002B-D4C7-6FB4-15E1B6FBD715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89" creationId="{F69709F9-6DD6-B21A-B452-C42932C8F27B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90" creationId="{19831BA9-B5B1-5888-09DE-79B5740A2991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94" creationId="{3C782092-A289-3F7E-FE95-977328E4F3FD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97" creationId="{F6AA6A27-D3BC-A799-838B-0AC9F7AB55B2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198" creationId="{4836BBCF-F9B5-E90F-7F70-6C690B433C32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02" creationId="{44322244-DB1A-C241-D320-61F32CC158B7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03" creationId="{DFF931B5-6B3E-A85E-F4CF-78C3020EAB51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04" creationId="{667D1BF6-75B4-E3FE-F40A-25596FACB421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08" creationId="{9CFFF983-3EF7-1E1B-10D5-B118BD197421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09" creationId="{6DD0B201-A559-77E0-5A6C-E13AB8A02D2A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10" creationId="{31AD356E-6600-1630-DC97-B0A7FCD33182}"/>
          </ac:cxnSpMkLst>
        </pc:cxnChg>
        <pc:cxnChg chg="mod">
          <ac:chgData name="Nicolas Delfosse" userId="d965f3d4-ea58-4afe-85b0-6f02e8cf3c22" providerId="ADAL" clId="{CE63F89A-A73A-417B-9346-9F1030FEE3E3}" dt="2023-07-26T17:25:41.795" v="12349"/>
          <ac:cxnSpMkLst>
            <pc:docMk/>
            <pc:sldMk cId="3253671682" sldId="2147479270"/>
            <ac:cxnSpMk id="211" creationId="{AD2C06DE-1605-FB9F-1767-F9A888A5BF8F}"/>
          </ac:cxnSpMkLst>
        </pc:cxnChg>
      </pc:sldChg>
      <pc:sldChg chg="modSp new del mod">
        <pc:chgData name="Nicolas Delfosse" userId="d965f3d4-ea58-4afe-85b0-6f02e8cf3c22" providerId="ADAL" clId="{CE63F89A-A73A-417B-9346-9F1030FEE3E3}" dt="2023-07-25T14:12:44.434" v="6792" actId="47"/>
        <pc:sldMkLst>
          <pc:docMk/>
          <pc:sldMk cId="3658414292" sldId="2147479271"/>
        </pc:sldMkLst>
        <pc:spChg chg="mod">
          <ac:chgData name="Nicolas Delfosse" userId="d965f3d4-ea58-4afe-85b0-6f02e8cf3c22" providerId="ADAL" clId="{CE63F89A-A73A-417B-9346-9F1030FEE3E3}" dt="2023-07-25T13:36:20.459" v="5400" actId="20577"/>
          <ac:spMkLst>
            <pc:docMk/>
            <pc:sldMk cId="3658414292" sldId="2147479271"/>
            <ac:spMk id="2" creationId="{BF878E37-8D5A-AAA3-DFA7-8B7A02046AA3}"/>
          </ac:spMkLst>
        </pc:spChg>
        <pc:spChg chg="mod">
          <ac:chgData name="Nicolas Delfosse" userId="d965f3d4-ea58-4afe-85b0-6f02e8cf3c22" providerId="ADAL" clId="{CE63F89A-A73A-417B-9346-9F1030FEE3E3}" dt="2023-07-25T13:37:08.810" v="5563" actId="20577"/>
          <ac:spMkLst>
            <pc:docMk/>
            <pc:sldMk cId="3658414292" sldId="2147479271"/>
            <ac:spMk id="3" creationId="{997F60BC-C68F-0CFE-E924-7CD27B992168}"/>
          </ac:spMkLst>
        </pc:spChg>
      </pc:sldChg>
      <pc:sldChg chg="addSp delSp modSp new del mod">
        <pc:chgData name="Nicolas Delfosse" userId="d965f3d4-ea58-4afe-85b0-6f02e8cf3c22" providerId="ADAL" clId="{CE63F89A-A73A-417B-9346-9F1030FEE3E3}" dt="2023-07-25T14:06:55.589" v="6567" actId="47"/>
        <pc:sldMkLst>
          <pc:docMk/>
          <pc:sldMk cId="1046408855" sldId="2147479272"/>
        </pc:sldMkLst>
        <pc:spChg chg="mod">
          <ac:chgData name="Nicolas Delfosse" userId="d965f3d4-ea58-4afe-85b0-6f02e8cf3c22" providerId="ADAL" clId="{CE63F89A-A73A-417B-9346-9F1030FEE3E3}" dt="2023-07-25T14:05:58.261" v="6533" actId="20577"/>
          <ac:spMkLst>
            <pc:docMk/>
            <pc:sldMk cId="1046408855" sldId="2147479272"/>
            <ac:spMk id="2" creationId="{C50B551C-6862-E218-0C9F-9694B77B4525}"/>
          </ac:spMkLst>
        </pc:spChg>
        <pc:spChg chg="del">
          <ac:chgData name="Nicolas Delfosse" userId="d965f3d4-ea58-4afe-85b0-6f02e8cf3c22" providerId="ADAL" clId="{CE63F89A-A73A-417B-9346-9F1030FEE3E3}" dt="2023-07-25T14:06:01.137" v="6534" actId="478"/>
          <ac:spMkLst>
            <pc:docMk/>
            <pc:sldMk cId="1046408855" sldId="2147479272"/>
            <ac:spMk id="3" creationId="{B3ACBA1B-4F44-DEB3-1C8F-AB32B5D2BFC5}"/>
          </ac:spMkLst>
        </pc:spChg>
        <pc:spChg chg="add del mod">
          <ac:chgData name="Nicolas Delfosse" userId="d965f3d4-ea58-4afe-85b0-6f02e8cf3c22" providerId="ADAL" clId="{CE63F89A-A73A-417B-9346-9F1030FEE3E3}" dt="2023-07-25T14:06:47.556" v="6566" actId="478"/>
          <ac:spMkLst>
            <pc:docMk/>
            <pc:sldMk cId="1046408855" sldId="2147479272"/>
            <ac:spMk id="4" creationId="{F6FCCD7C-CCB7-DFA3-5928-F90C3D3C9E67}"/>
          </ac:spMkLst>
        </pc:spChg>
      </pc:sldChg>
      <pc:sldChg chg="addSp modSp new mod ord">
        <pc:chgData name="Nicolas Delfosse" userId="d965f3d4-ea58-4afe-85b0-6f02e8cf3c22" providerId="ADAL" clId="{CE63F89A-A73A-417B-9346-9F1030FEE3E3}" dt="2023-07-27T21:52:05.211" v="12685" actId="20577"/>
        <pc:sldMkLst>
          <pc:docMk/>
          <pc:sldMk cId="1586146435" sldId="2147479272"/>
        </pc:sldMkLst>
        <pc:spChg chg="mod">
          <ac:chgData name="Nicolas Delfosse" userId="d965f3d4-ea58-4afe-85b0-6f02e8cf3c22" providerId="ADAL" clId="{CE63F89A-A73A-417B-9346-9F1030FEE3E3}" dt="2023-07-25T17:30:45.704" v="12051" actId="20577"/>
          <ac:spMkLst>
            <pc:docMk/>
            <pc:sldMk cId="1586146435" sldId="2147479272"/>
            <ac:spMk id="2" creationId="{53998196-46EF-C47A-D311-3DCBC3D8BB9E}"/>
          </ac:spMkLst>
        </pc:spChg>
        <pc:spChg chg="add mod">
          <ac:chgData name="Nicolas Delfosse" userId="d965f3d4-ea58-4afe-85b0-6f02e8cf3c22" providerId="ADAL" clId="{CE63F89A-A73A-417B-9346-9F1030FEE3E3}" dt="2023-07-27T21:52:05.211" v="12685" actId="20577"/>
          <ac:spMkLst>
            <pc:docMk/>
            <pc:sldMk cId="1586146435" sldId="2147479272"/>
            <ac:spMk id="4" creationId="{A3DD8A25-F630-7881-023C-5BEC044BDBC2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3:41:28.914" v="5604" actId="47"/>
        <pc:sldMkLst>
          <pc:docMk/>
          <pc:sldMk cId="1688957553" sldId="2147479272"/>
        </pc:sldMkLst>
        <pc:spChg chg="mod">
          <ac:chgData name="Nicolas Delfosse" userId="d965f3d4-ea58-4afe-85b0-6f02e8cf3c22" providerId="ADAL" clId="{CE63F89A-A73A-417B-9346-9F1030FEE3E3}" dt="2023-07-25T13:41:20.023" v="5603" actId="20577"/>
          <ac:spMkLst>
            <pc:docMk/>
            <pc:sldMk cId="1688957553" sldId="2147479272"/>
            <ac:spMk id="2" creationId="{A744790F-9708-0ED4-63D3-61ED338E320C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4:09:19.461" v="6627" actId="47"/>
        <pc:sldMkLst>
          <pc:docMk/>
          <pc:sldMk cId="4049580757" sldId="2147479272"/>
        </pc:sldMkLst>
        <pc:spChg chg="mod">
          <ac:chgData name="Nicolas Delfosse" userId="d965f3d4-ea58-4afe-85b0-6f02e8cf3c22" providerId="ADAL" clId="{CE63F89A-A73A-417B-9346-9F1030FEE3E3}" dt="2023-07-25T14:08:37.669" v="6626" actId="20577"/>
          <ac:spMkLst>
            <pc:docMk/>
            <pc:sldMk cId="4049580757" sldId="2147479272"/>
            <ac:spMk id="2" creationId="{3E21C9FA-9391-5C97-C3C3-4BB450BA37D8}"/>
          </ac:spMkLst>
        </pc:spChg>
      </pc:sldChg>
      <pc:sldChg chg="new del">
        <pc:chgData name="Nicolas Delfosse" userId="d965f3d4-ea58-4afe-85b0-6f02e8cf3c22" providerId="ADAL" clId="{CE63F89A-A73A-417B-9346-9F1030FEE3E3}" dt="2023-07-25T14:53:44.455" v="7908" actId="680"/>
        <pc:sldMkLst>
          <pc:docMk/>
          <pc:sldMk cId="1750474853" sldId="2147479273"/>
        </pc:sldMkLst>
      </pc:sldChg>
      <pc:sldChg chg="modSp new del mod">
        <pc:chgData name="Nicolas Delfosse" userId="d965f3d4-ea58-4afe-85b0-6f02e8cf3c22" providerId="ADAL" clId="{CE63F89A-A73A-417B-9346-9F1030FEE3E3}" dt="2023-07-25T14:28:02.841" v="7050" actId="47"/>
        <pc:sldMkLst>
          <pc:docMk/>
          <pc:sldMk cId="2131407042" sldId="2147479273"/>
        </pc:sldMkLst>
        <pc:spChg chg="mod">
          <ac:chgData name="Nicolas Delfosse" userId="d965f3d4-ea58-4afe-85b0-6f02e8cf3c22" providerId="ADAL" clId="{CE63F89A-A73A-417B-9346-9F1030FEE3E3}" dt="2023-07-25T14:28:00.472" v="7049" actId="20577"/>
          <ac:spMkLst>
            <pc:docMk/>
            <pc:sldMk cId="2131407042" sldId="2147479273"/>
            <ac:spMk id="2" creationId="{22CFA0DC-6019-4073-EAED-6A1B7151F1C9}"/>
          </ac:spMkLst>
        </pc:spChg>
      </pc:sldChg>
      <pc:sldChg chg="addSp delSp modSp new mod modAnim">
        <pc:chgData name="Nicolas Delfosse" userId="d965f3d4-ea58-4afe-85b0-6f02e8cf3c22" providerId="ADAL" clId="{CE63F89A-A73A-417B-9346-9F1030FEE3E3}" dt="2023-07-25T17:37:13.407" v="12269"/>
        <pc:sldMkLst>
          <pc:docMk/>
          <pc:sldMk cId="2540553863" sldId="2147479273"/>
        </pc:sldMkLst>
        <pc:spChg chg="mod">
          <ac:chgData name="Nicolas Delfosse" userId="d965f3d4-ea58-4afe-85b0-6f02e8cf3c22" providerId="ADAL" clId="{CE63F89A-A73A-417B-9346-9F1030FEE3E3}" dt="2023-07-25T14:58:50.095" v="8148" actId="20577"/>
          <ac:spMkLst>
            <pc:docMk/>
            <pc:sldMk cId="2540553863" sldId="2147479273"/>
            <ac:spMk id="2" creationId="{FA2DFD33-4BEA-D007-A762-DD6D4D879EEB}"/>
          </ac:spMkLst>
        </pc:spChg>
        <pc:spChg chg="del">
          <ac:chgData name="Nicolas Delfosse" userId="d965f3d4-ea58-4afe-85b0-6f02e8cf3c22" providerId="ADAL" clId="{CE63F89A-A73A-417B-9346-9F1030FEE3E3}" dt="2023-07-25T14:54:24.893" v="7917" actId="478"/>
          <ac:spMkLst>
            <pc:docMk/>
            <pc:sldMk cId="2540553863" sldId="2147479273"/>
            <ac:spMk id="3" creationId="{2BE60306-ACCD-A264-5F78-90814752D6AB}"/>
          </ac:spMkLst>
        </pc:spChg>
        <pc:spChg chg="add mod">
          <ac:chgData name="Nicolas Delfosse" userId="d965f3d4-ea58-4afe-85b0-6f02e8cf3c22" providerId="ADAL" clId="{CE63F89A-A73A-417B-9346-9F1030FEE3E3}" dt="2023-07-25T17:36:47.318" v="12268" actId="1076"/>
          <ac:spMkLst>
            <pc:docMk/>
            <pc:sldMk cId="2540553863" sldId="2147479273"/>
            <ac:spMk id="3" creationId="{D24DBD42-02C1-3BAC-F6E1-FD9576B557F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5" creationId="{1835DFA4-2E53-9760-BE36-DE99D537A1B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" creationId="{4901FF94-6CDF-AE1A-BFA2-10758B91E49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" creationId="{6D2BFBA2-CFDC-3A35-5BCB-FF0B57DC1FB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" creationId="{B8B47D1E-92A2-F131-9B54-DFDB5862BA0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" creationId="{10B2EE63-3F9D-3B4A-7881-31BABAEDFC6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" creationId="{461B6320-5C77-8E68-2D35-2C5730AE500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" creationId="{A408D8BE-5C26-A915-0587-62B0B377918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" creationId="{E9028492-35A6-1170-7505-7D4E32D595B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1" creationId="{90FDC696-BE75-B358-5D28-6B39A3CAC1E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2" creationId="{4F8FB063-F3FD-0910-57B4-CD50AB161EB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3" creationId="{058A21F5-E359-C9F1-B403-EF1371A3E37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8" creationId="{9069166E-AA4C-22CC-45DE-298FFD03E6B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9" creationId="{65BD8342-18E6-BDBD-55D5-3E3E3E93858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0" creationId="{69EAA268-42F8-B1E7-C80C-D0632A28FCB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5" creationId="{3DA2D390-1DBC-275F-2FFC-8A7FCCCE4D0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6" creationId="{D9BD4C44-B309-F45D-7F8C-E9F3D819561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7" creationId="{7CAC97B7-8941-8F55-5EE2-BB74032A44F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2" creationId="{EDA96C75-E51D-85D6-5740-D5C2E273587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3" creationId="{358921C7-4DE7-35AF-011E-008B62EDB33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8" creationId="{D1794329-DE09-CAA1-2C33-C2043ACBFD2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9" creationId="{7319861F-4030-AEFA-7309-07C3503D0D6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54" creationId="{F488092D-5075-9C83-7B73-B8186817E0C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55" creationId="{BF6EFEAA-D94C-76E5-086A-16A88F5AAEA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0" creationId="{FD6B499F-B4A3-C9A9-2E39-0B50B24011C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1" creationId="{D25E5E23-422A-E421-BB20-D50CDAAD3EA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2" creationId="{B2EB70A4-12F3-33F2-459D-E11DFE980EC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7" creationId="{216123DE-740E-B457-BA66-590E596003E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8" creationId="{51E0A3BE-9962-385E-CD82-B9FB0FD5A73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3" creationId="{AF7A0C3C-8900-809A-C5AF-FCBBBD2179C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4" creationId="{AFAE6320-0682-379B-AC0B-2F3E457B1D9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9" creationId="{C0A32B8B-B341-4916-2398-A557417C06E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0" creationId="{DE1B6045-F229-752D-DB2B-EBFA8E10499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5" creationId="{1D514142-1FFA-B1D5-B533-7D300753C98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6" creationId="{91D3BBFF-3B01-003D-5E3C-FD0B92274E9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7" creationId="{EF445AF1-81B5-6A69-D4AD-8B417D89655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2" creationId="{0B8DDA97-CCB6-58F2-79E0-135131B6648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3" creationId="{EA6D2E87-AA06-EED5-87B3-8CD386EC748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8" creationId="{4AE51651-9B73-7C06-2153-1DD418AE4BD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9" creationId="{F7F3EAA0-7550-8D26-E40A-6017B3B2D42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04" creationId="{49651D1E-FD4D-F31F-93C5-10F126F7F58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05" creationId="{20BBCA2A-338D-734D-147E-1D1A557EC00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0" creationId="{31E6438F-76E9-B88D-9D3A-A087511A610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3" creationId="{8BD068AC-5DC2-1A0E-A52C-5000F88883B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6" creationId="{20B3AB62-3E79-B8D2-73F4-3C8B2E6D48C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9" creationId="{5CDD74BF-D95D-B544-5078-8D7D33215F2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22" creationId="{609760F6-05C7-7297-558F-FBDAA248C46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25" creationId="{4074C83A-5FA3-6B75-9797-34564A05F64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28" creationId="{F6919233-3531-96B1-6F3F-2710AB5A017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31" creationId="{1799E736-524C-7E18-3DAC-296F7CE5D61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4" creationId="{6A1971F7-0330-1770-A17F-C192DD10142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6" creationId="{D28D313A-D80D-B200-A430-BDA34F861F2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7" creationId="{65F275F2-0B27-BF02-972B-9E4E89519E9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8" creationId="{B2366C10-7E73-30C3-D618-8E7A39B4B46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9" creationId="{42462986-7E88-AFB6-4A7D-E1003155384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0" creationId="{ABE5CE44-E5A9-6C3A-774B-80ECBB17976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1" creationId="{95CEA37C-33CF-FE26-4A07-35A04D1E245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2" creationId="{A0F5DC2D-80A3-8A9F-7C3D-F7B1C7AC114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3" creationId="{D0CB6DB3-5E33-C6CC-022E-60FD6D726D1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4" creationId="{AF835D1D-80C5-EE0A-16A0-41E46996825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5" creationId="{88080248-83D8-E682-534C-E320434008D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6" creationId="{3FE0EEA8-CB22-B6AD-FA1F-00C7C21BFCA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7" creationId="{DEBC5AB9-323B-E5A7-0934-2CC7D59764C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7" creationId="{5AA20DBA-151A-ABA6-374F-7EC5F50C417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8" creationId="{4CC80551-D508-7B7D-62ED-BC625D955F9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9" creationId="{D524958B-E6AC-8D71-2BE7-786001EBA09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0" creationId="{A2B8E995-6BD0-C280-DC84-EFDEE6ADAD6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1" creationId="{CD071358-6DF5-0C1E-424B-D65547D5B6F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2" creationId="{51E44D95-9650-A106-6FBF-357A458B42E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3" creationId="{F4D3B70D-3A37-C431-8A32-37EB19FD460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4" creationId="{0C244B98-E54B-EBE7-BCBF-7839AFBC496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5" creationId="{7AD0C42B-8F76-2039-24FF-21482201535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6" creationId="{29AB4F4B-8276-67CC-B35A-F33D1725A61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7" creationId="{C30C8C0C-E022-AC44-A5D7-BFF88DF661D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8" creationId="{AFCA9CB6-CC30-B2EA-A2E6-0764CA708D3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9" creationId="{8D384E94-7EEA-7816-3EBA-1DD06C221D4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0" creationId="{A22C676F-BCF9-8BAE-B022-237C6C6D9FC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1" creationId="{E6C55043-A83B-A973-2A8D-77489FEF22A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2" creationId="{EBFA3DD5-0347-B350-4A1D-DCAC458387A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3" creationId="{4DA8AAEB-93E9-26AC-493D-6A0CD07AB2B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4" creationId="{2B6B37EC-B55E-EA05-75B3-ECA6D7CEC9D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5" creationId="{E19966BF-B626-0700-C170-5E25FD202C1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6" creationId="{032013F0-2C04-7C30-46D0-B41F89F72A8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7" creationId="{0163E448-2707-AAF2-E00D-DCCA28AFE98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8" creationId="{6D3FA2BF-7B72-0AAD-A674-0B6C971295B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9" creationId="{3570109D-2A2F-4F46-CDD4-DE8BF477277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0" creationId="{0A618C3F-5BB7-B762-4453-23EC476FF26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1" creationId="{FFE8AB71-E4D6-546D-E905-1F91AD0EF26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2" creationId="{6CE234CC-6F5E-8F2B-3F5F-47488A9F2D2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3" creationId="{4591B8E8-88CF-82EC-F250-120F5461554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4" creationId="{BDFCD054-2D4B-A400-23A4-A61112952C0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5" creationId="{ADC0BE46-653B-2266-FDBB-57E75CFC2EA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6" creationId="{CA4DD742-556C-2D47-7D90-98C79C96C34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0" creationId="{D2868B8A-0F26-3925-8B55-641925E3DE9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1" creationId="{DD24E76D-C038-BF88-FC77-C9B1CEF3D57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2" creationId="{D3406D48-B7DF-FEC7-C94D-5DACDF7A0B2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3" creationId="{08D58D87-329F-AE7D-88A6-6FC487F9C40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4" creationId="{9F196B20-1F83-8F6B-2D4F-5540618F8AF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5" creationId="{61B39FD1-DA1B-A2ED-0FD8-F60F7291005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8" creationId="{DCF3487E-D8E5-0530-5C9F-3FC0DF95DC8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9" creationId="{209E1515-FCDD-832F-44B3-F5F9E97B259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10" creationId="{9AA6CD58-BD1E-963D-E7A4-A9F98D9AF5F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11" creationId="{E0CECA32-435F-90B2-1C9D-8390388D3113}"/>
          </ac:spMkLst>
        </pc:spChg>
        <pc:grpChg chg="add mod">
          <ac:chgData name="Nicolas Delfosse" userId="d965f3d4-ea58-4afe-85b0-6f02e8cf3c22" providerId="ADAL" clId="{CE63F89A-A73A-417B-9346-9F1030FEE3E3}" dt="2023-07-25T14:55:21.353" v="7926" actId="1076"/>
          <ac:grpSpMkLst>
            <pc:docMk/>
            <pc:sldMk cId="2540553863" sldId="2147479273"/>
            <ac:grpSpMk id="4" creationId="{2B990961-5CBF-E7AB-37C0-D50822DD07F5}"/>
          </ac:grpSpMkLst>
        </pc:grpChg>
        <pc:grpChg chg="add mod">
          <ac:chgData name="Nicolas Delfosse" userId="d965f3d4-ea58-4afe-85b0-6f02e8cf3c22" providerId="ADAL" clId="{CE63F89A-A73A-417B-9346-9F1030FEE3E3}" dt="2023-07-25T14:55:16.784" v="7925" actId="1076"/>
          <ac:grpSpMkLst>
            <pc:docMk/>
            <pc:sldMk cId="2540553863" sldId="2147479273"/>
            <ac:grpSpMk id="134" creationId="{67E04F39-60E2-26A4-2B80-85EE51C8033F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5" creationId="{031AE8A2-0EEF-D66B-9C6E-8CC860251875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6" creationId="{1E44165E-FDB8-8562-7397-28495D216814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7" creationId="{11B79146-371A-A9F3-FF01-F174D1550580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8" creationId="{09EC2016-72FC-EBD5-5F67-24D1EE605663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9" creationId="{976AC211-E173-FB19-A04B-0E8C96FCB2B5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0" creationId="{EDA652A6-F40B-6278-5EFB-A3E9B3459D8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1" creationId="{2E801521-A655-1120-B01B-1AB530AB0520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2" creationId="{EA9FC43F-4AE1-BF75-F380-CD5CE18DEE0C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3" creationId="{DD5FE243-7F0D-2807-BCC3-DBAB88C92F1B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5" creationId="{ABC0898C-95EA-4E81-FE6E-E7F06C1CD3EE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58" creationId="{FC45DAFD-4F8B-5698-8D29-2A8CD61DA5D0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59" creationId="{9E4717A5-6196-5C65-53EB-9EA9F7DD064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0" creationId="{4E8F70B9-0F67-9E98-4C26-8F23619B263F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1" creationId="{654FBB8E-6B0A-1AB0-4BBA-ED71793793D3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2" creationId="{DF424E1A-C455-C6B2-6DB6-44CBD4D8DB19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3" creationId="{A1460D2B-15F2-A0A8-1052-58BBBBC02A1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4" creationId="{704E3EB6-D3B1-0853-794D-9DF726287F35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5" creationId="{253FC269-9A19-56DB-D615-27F6EE1ECA2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6" creationId="{6C63DCE4-831D-1F58-8EE3-4495BDA12FD7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97" creationId="{AF245F7D-1C60-7D6C-F6FE-DD341133FB67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98" creationId="{4C146C23-3EDF-B9AC-DF2C-34F4F829248A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99" creationId="{BCF97115-EA9A-B832-A4C5-368B93F70B39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206" creationId="{01A4F06F-E156-8C85-4151-F3A4FA22C56B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207" creationId="{AE9C17F4-E5EC-5E28-A808-1EC1E5104D4F}"/>
          </ac:grpSpMkLst>
        </pc:grpChg>
        <pc:graphicFrameChg chg="add mod modGraphic">
          <ac:chgData name="Nicolas Delfosse" userId="d965f3d4-ea58-4afe-85b0-6f02e8cf3c22" providerId="ADAL" clId="{CE63F89A-A73A-417B-9346-9F1030FEE3E3}" dt="2023-07-25T15:01:47.914" v="8230" actId="1076"/>
          <ac:graphicFrameMkLst>
            <pc:docMk/>
            <pc:sldMk cId="2540553863" sldId="2147479273"/>
            <ac:graphicFrameMk id="212" creationId="{19D2D0F3-9CA5-D1B6-D1AB-6D61E965DCE0}"/>
          </ac:graphicFrameMkLst>
        </pc:graphicFrame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" creationId="{6534D3C5-3714-BB1C-70D9-804F06437D4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" creationId="{0152AAD6-2E94-790D-B0D2-A84CA48C3E7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" creationId="{C6257F47-E5DE-678E-A91A-1F70650C506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" creationId="{A9DF7C2A-30DF-FA58-04E4-443F1D49039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7" creationId="{F5045FF2-1212-58DE-7635-D7412A6DD65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8" creationId="{38EC2B7A-CA14-C352-9670-8B27EAA54393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9" creationId="{C9DDE060-A9FC-8A25-747C-39C23B9EC17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0" creationId="{ECFE0E52-3FC8-45BD-FBAE-0169089EB60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4" creationId="{91B19CC1-DC0D-D417-592A-926854DA664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5" creationId="{EF998A17-D80A-6A33-DE18-F8C31E76635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6" creationId="{7286808B-CC3F-E137-896E-9DF6B071549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7" creationId="{C9B3D90A-8B9F-E153-B406-47326D9B3CA6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1" creationId="{732851F9-23DA-7594-6E70-F1255EB66B41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2" creationId="{0DD04133-5734-F609-FD57-64565E8DB03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3" creationId="{1FDEF184-ED71-DDF4-4F87-D004F084FA4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4" creationId="{1F8E5762-DBCA-A28B-BE8C-F0B27D253DF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8" creationId="{3C5D2299-B3BC-B592-B0D7-E6F758FECE3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9" creationId="{4386C1DE-2145-DE6F-23D7-7A4904E7A58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0" creationId="{5996E0EE-4841-A5B7-7E73-89018204B3B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1" creationId="{58245DCD-0646-84DA-D0AA-F4A93349CEAF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4" creationId="{219476B6-0528-FCC6-E867-A59ACF9FE8E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5" creationId="{93320C70-4ECC-415F-F3A4-BB7647781D7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6" creationId="{B9A47380-6B54-4664-B7A9-3E1BB9EDA1E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7" creationId="{726A314D-0A83-80E1-D311-11E5A023024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0" creationId="{522F0EFE-4E88-2318-3B22-1E334E02E911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1" creationId="{53603150-291A-94F0-4E1F-A1174516D07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2" creationId="{57A5F1E2-B13B-D161-5B09-48E0C6CFE2C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3" creationId="{ECA48C38-D2C3-C913-BB80-CF27E347526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6" creationId="{0495E26B-2407-BB78-DC39-21B44FBFFB6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7" creationId="{62D87355-5D0B-2684-94B5-44398F7BEA1F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8" creationId="{567FBA73-0C93-68F7-5D0B-E7C4860A134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9" creationId="{530C496C-7ACE-DA94-2495-05AA065FB99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3" creationId="{D273FB2B-015B-A5F6-D3CB-2A329A3F0E5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4" creationId="{75AE2E91-6245-8BA1-FBC3-E6ED3B0CA9C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5" creationId="{5CAEFDFE-716D-1DA4-B46B-E47A90E7BC7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6" creationId="{FBF2F092-39E0-DC5D-8BEF-C4E853F4C1E6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9" creationId="{AB962FA9-DC48-86A0-CE3F-CA291EB20354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0" creationId="{7A6F33F1-BF08-4AE4-7243-5B4E909C7B7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1" creationId="{D1E3C868-3DA8-EF16-DFA1-DB9DA41B920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2" creationId="{6B894193-A1B4-CE5B-83FA-09C7B60DD51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5" creationId="{E7603F81-F387-1B51-AB7E-8E09CC9A3EA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6" creationId="{B3B661AD-B466-0BB0-1B98-F474A881964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7" creationId="{2E65F7E5-1D41-5B9E-33C6-53C59902A59F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8" creationId="{6F0D7265-C2A4-7BCE-9698-3A02FB1B4266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1" creationId="{0AD25239-117C-DAC5-D3F5-A100F15CEFA4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2" creationId="{EE007E52-47F2-AF4B-A8FD-EB97D2FB626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3" creationId="{44AADF36-1222-255B-2430-2B8CBAB6681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4" creationId="{39DBE5D9-010C-7D89-1F13-95245C02B1A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8" creationId="{7DA5B44F-5045-583A-2767-93371A27C63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9" creationId="{68EF2C02-0B5E-32F3-1456-03AD0F8C1FE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0" creationId="{B28D605A-808B-65E1-EE38-84E74422969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1" creationId="{71F6D17E-3DB3-1496-1B87-B1B849957F81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4" creationId="{7C699563-E287-EC42-99F4-7D15D62079A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5" creationId="{A322B513-AC62-6404-A748-1359E424E67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6" creationId="{CFAB4370-7403-9182-3B36-1ACC048E5AA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7" creationId="{EEA57F88-3DFF-F091-E45B-3D47EB0311B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0" creationId="{3D0AB1B0-3C4C-03C3-68DF-BBE4347EB8C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1" creationId="{E83217F4-F2FC-35A2-4D49-F3BBC2AEFD4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2" creationId="{695258D7-A3B5-C64B-6E45-4CCA88076C9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3" creationId="{C0517DB7-5D85-0474-3B83-AD7FA0E99E5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6" creationId="{A1DB5EE8-965F-A670-0F4D-F3C8B63F882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7" creationId="{8B8B45B6-BE76-C30E-CA23-74E3AD42AAC3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8" creationId="{015251E6-7BE2-C6A0-B404-34877DE96B7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9" creationId="{1198FF72-E495-239C-C691-7F0D576CC74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1" creationId="{6F2BE1A3-E07D-7A44-EEE4-5EC5C5B3228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2" creationId="{0256A62A-260A-792B-6783-C959A527E59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4" creationId="{419D6C92-9790-9B26-BDAA-5750656E9B7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5" creationId="{545619B5-88E8-4FD2-EE3B-6388CA84809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7" creationId="{223B8E9F-EA14-2410-E57B-8480E0F5F62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8" creationId="{F08F4A74-156A-D1F7-8CFE-6D4CD145214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0" creationId="{E1B66807-947B-18DA-AEA7-8FB34736452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1" creationId="{0B7C2CC4-E629-7C37-A752-4B80DC041F6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3" creationId="{A537AD52-5A56-5CB8-B9B3-4DD2F5C3218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4" creationId="{59CEC66F-DCBE-0BBC-AE62-84474B9A105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6" creationId="{EF8C123C-84DF-3787-F34F-D70AA78CF8C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7" creationId="{9BE66973-AEB9-479C-6992-50E5B31512D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9" creationId="{3834984F-C3D0-E5B7-BCE4-AE8E217C061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0" creationId="{45B9295D-B78B-C2CA-3217-7B3FF26EB41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2" creationId="{1490254B-D0FF-4217-178C-95F92BFFF043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3" creationId="{70F67DC6-1BF9-E1F6-3C10-C8DE4142CBC2}"/>
          </ac:cxnSpMkLst>
        </pc:cxnChg>
      </pc:sldChg>
      <pc:sldChg chg="new del">
        <pc:chgData name="Nicolas Delfosse" userId="d965f3d4-ea58-4afe-85b0-6f02e8cf3c22" providerId="ADAL" clId="{CE63F89A-A73A-417B-9346-9F1030FEE3E3}" dt="2023-07-25T15:11:37.217" v="8244" actId="680"/>
        <pc:sldMkLst>
          <pc:docMk/>
          <pc:sldMk cId="1823088067" sldId="2147479274"/>
        </pc:sldMkLst>
      </pc:sldChg>
      <pc:sldChg chg="addSp delSp modSp new mod modAnim">
        <pc:chgData name="Nicolas Delfosse" userId="d965f3d4-ea58-4afe-85b0-6f02e8cf3c22" providerId="ADAL" clId="{CE63F89A-A73A-417B-9346-9F1030FEE3E3}" dt="2023-07-25T15:43:23.161" v="8866" actId="20577"/>
        <pc:sldMkLst>
          <pc:docMk/>
          <pc:sldMk cId="3809178137" sldId="2147479274"/>
        </pc:sldMkLst>
        <pc:spChg chg="mod">
          <ac:chgData name="Nicolas Delfosse" userId="d965f3d4-ea58-4afe-85b0-6f02e8cf3c22" providerId="ADAL" clId="{CE63F89A-A73A-417B-9346-9F1030FEE3E3}" dt="2023-07-25T15:43:23.161" v="8866" actId="20577"/>
          <ac:spMkLst>
            <pc:docMk/>
            <pc:sldMk cId="3809178137" sldId="2147479274"/>
            <ac:spMk id="2" creationId="{5784F1E5-24F9-83AC-2E9C-550C0B7DE214}"/>
          </ac:spMkLst>
        </pc:spChg>
        <pc:spChg chg="del">
          <ac:chgData name="Nicolas Delfosse" userId="d965f3d4-ea58-4afe-85b0-6f02e8cf3c22" providerId="ADAL" clId="{CE63F89A-A73A-417B-9346-9F1030FEE3E3}" dt="2023-07-25T15:34:30.236" v="8336" actId="478"/>
          <ac:spMkLst>
            <pc:docMk/>
            <pc:sldMk cId="3809178137" sldId="2147479274"/>
            <ac:spMk id="3" creationId="{B2A15303-52CE-D563-2579-C9648FD39569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5" creationId="{DA01BAE3-71DD-3EC1-6006-3A00CAC1ADE2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0" creationId="{48821C0F-3F3E-D622-BA36-FDBAA4243E55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1" creationId="{D1428F47-252B-0B4B-5324-C23FC3BC86FC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2" creationId="{27CB8D22-11EA-9FF7-03A1-18D0A14907BB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3" creationId="{016F2E8B-06DA-2150-FD51-69C46F8CCA7A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5" creationId="{F5369044-9F6D-B490-6EF0-7700C7E98F3D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6" creationId="{E03C4F2C-144F-B5AD-0F1D-164E88B59DD1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24" creationId="{A39F726A-7D4B-C0A3-4BB6-4D5910354EE6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26" creationId="{5E513781-28FD-DA88-68CC-DC5C213F87A4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27" creationId="{4A8EA3A3-ACC0-FAF5-63DD-C0E64D621A4E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1" creationId="{6728AE84-AD3A-ED98-1AAD-BC410DC06CF4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2" creationId="{79625928-4847-6E6A-832E-5BA64020DEB2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6" creationId="{E15213FE-E85C-1B06-6D8E-84F85D32A78E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7" creationId="{98C499D3-8D50-1F27-4501-FBA57A3C842F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41" creationId="{64EF5B81-BDCD-BF91-3927-A89D792A75E9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43" creationId="{B7F0484A-6C76-CB1A-BF3E-C617C99A436E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4" creationId="{4523DE43-AF40-1410-81A3-AF645C6FFA57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5" creationId="{F6694CF8-F07D-AF3A-7234-A99D5D2DBB25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6" creationId="{B2FAF758-A603-13CC-AE48-463D45A0A60A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7" creationId="{6D56A640-0822-00E5-A5A1-5FE3BE728426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8" creationId="{F672CFCC-D662-612E-9BB5-C85C6F2F3AFC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53" creationId="{99DFA2C7-7F19-8EEB-C610-A1FAA6209A23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54" creationId="{0F1EE817-CF27-1E5A-F4C0-27202108FCD8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55" creationId="{B93D91AC-6ED6-6725-DDF4-8C83E6C40CEF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58" creationId="{A227D9CE-E9CB-A220-D7B1-BF8706C4ABD9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59" creationId="{DA0AB186-6B6F-9FC1-4073-FEF42DC18B9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68" creationId="{239734F8-C922-BBF8-0589-37782C04E719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69" creationId="{9ACDB083-1BD5-5E2A-2A17-45F1A60C880E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0" creationId="{A93CFAB7-02DF-9414-5866-7DF8168B2D7B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1" creationId="{1B20F6A8-46D9-0C73-8968-74B24EE5C29A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2" creationId="{A83D5598-8238-F29C-8CA2-05D70B0D0FB5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3" creationId="{C4C18D14-2B35-B23F-574C-4320D162ED9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4" creationId="{E641AC68-1145-7746-56FF-774F7268EA21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5" creationId="{786D2927-FBF5-AF67-0715-D8686E0AE0F5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80" creationId="{06F7EE7E-FA8B-5E46-D110-EF74C7D543EB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81" creationId="{3EADE5CA-66D9-BC29-756A-D5F15E68C5EF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82" creationId="{78FA95B9-9E92-A76E-FE39-76B5E89ABE4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0" creationId="{08E3C6EE-F8B4-ECAF-59AE-6E9B1A1771B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2" creationId="{6FA47953-8E3F-C100-EEA2-B2682EBE2BB2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4" creationId="{A4FAD4E5-040F-2CF9-5EF1-58AAD1FB1B39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6" creationId="{EB78A78D-E81F-C197-24F7-545CEC41A265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8" creationId="{A2965C44-2855-546A-2597-92E9887317F4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10" creationId="{EECB2F71-3C6C-7237-16DA-E63AE17F63A1}"/>
          </ac:spMkLst>
        </pc:s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4" creationId="{5873AE98-E347-F9A1-4769-C10175D8DB48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14" creationId="{331EE214-C88A-D15A-E05D-4F0ACA710912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25" creationId="{D6151A8E-3905-215B-EA36-5AB9ED5B693A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30" creationId="{4D453AC1-7E72-2296-68D2-9EB61554E846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35" creationId="{8EDCF714-1D6A-0BF3-87DE-5553105D47A9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40" creationId="{102CF834-28E0-7556-D080-4C502B06B1EE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56" creationId="{BE61A3DB-A477-DB3B-D638-4B2DE72A8DF3}"/>
          </ac:grpSpMkLst>
        </pc:grpChg>
        <pc:grpChg chg="mod">
          <ac:chgData name="Nicolas Delfosse" userId="d965f3d4-ea58-4afe-85b0-6f02e8cf3c22" providerId="ADAL" clId="{CE63F89A-A73A-417B-9346-9F1030FEE3E3}" dt="2023-07-25T15:42:30.816" v="8779"/>
          <ac:grpSpMkLst>
            <pc:docMk/>
            <pc:sldMk cId="3809178137" sldId="2147479274"/>
            <ac:grpSpMk id="57" creationId="{FE5DFEFE-DA17-68EB-FC39-F575428C80D5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83" creationId="{0488D8EB-F6FF-77D1-9104-CB745F966689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87" creationId="{4E997145-858A-4D66-E56B-71B304C0DE13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91" creationId="{92F9CA5E-566E-E225-3475-39AD1971C87C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95" creationId="{FCB4B84F-1881-7FFB-1EB5-F00F1A97E4F5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99" creationId="{321DC56B-723A-BD4B-27CC-5BCE84978A02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103" creationId="{A6848C85-89FF-93C3-1654-AA1771109D3B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107" creationId="{EAB89A06-9F4C-32F8-AEA7-71EF58D9F899}"/>
          </ac:grpSpMkLst>
        </pc:grp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6" creationId="{AF983666-D055-4F29-C65A-9D438385E804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7" creationId="{29FB8823-6691-606B-9C78-A0C28B2EEE02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8" creationId="{A09309B9-ADA2-CBA6-01AF-83BCEEB81A50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9" creationId="{43135C9A-55D5-09C4-F7A6-61B5942C9F9C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17" creationId="{932A1762-7316-0692-0DEA-62E9A4608018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18" creationId="{5D6100DD-CD20-3AD9-2C48-A140813F5099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19" creationId="{FA1B04DD-9BE1-6C5E-8722-783FB8840F5B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0" creationId="{F9E8D57D-CC65-7910-4459-64F84C02653D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1" creationId="{63C32868-09F3-4B04-2886-7487AFE43432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2" creationId="{811D293C-9E72-A223-1471-24024625771F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3" creationId="{9044AEDB-D51D-2F36-6EA8-4F2070AB3BEF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28" creationId="{C599EB80-FAE2-9F07-0894-B2C40AD9D0A7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29" creationId="{2E15475E-1762-4224-F0AC-8C319BA4D075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3" creationId="{F8DDD09D-093E-60E5-DC64-0DFA2AE21C9A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4" creationId="{C0234D33-D24F-4894-0C0A-50C2C8EA9E1D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8" creationId="{5CB3F4A4-E175-B234-AF9A-0ECF0B8AEF44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9" creationId="{0E2F13C5-EB7E-2DF5-277B-72DE19DE6F9F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42" creationId="{463F479E-34D9-7B54-4C41-795E773BABB3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49" creationId="{5C9D6E34-0D25-0B42-82FE-8791D009C09F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50" creationId="{60932587-1737-2888-2B92-F3B50A82F93E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51" creationId="{955458A7-FACB-5DF1-F86D-16918B45DCC2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52" creationId="{B0282D78-421F-D71E-9F6C-09B2BE9913C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0" creationId="{3FD99BD2-90B0-E09E-F48F-142A2CA95B2B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1" creationId="{513795DA-9475-021A-E874-4A77D4A7EDE7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2" creationId="{CC4637A1-033B-7F76-5782-9915CAC33A8F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3" creationId="{5CA2DB27-FB45-D2BE-B69E-698EE166C490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4" creationId="{5492B8F1-49A6-7A3B-A079-202DB6764DE1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5" creationId="{476A9A62-BDEA-64FA-251B-95CFF7290F2C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6" creationId="{542A6F69-448C-307A-C187-2A6843E8717F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7" creationId="{A504C560-6DF1-7D7F-1A10-41E0204D5D1E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6" creationId="{82FBB9CD-99E2-D791-84F1-9C45DD8A6964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7" creationId="{19684815-B754-2CA4-E8BC-251046BE1369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8" creationId="{32382E83-3A38-1F98-42B3-409F67526DC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9" creationId="{8360DE25-4E92-8BBF-81E3-024999E9B5AE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4" creationId="{8C0A6287-03A3-12DC-89C9-0CAC41F6528B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5" creationId="{B2BFF00E-A219-7434-E2F3-D3A9D1FE6B6D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6" creationId="{64D5B704-421D-4058-65A1-3AF45F1735BC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8" creationId="{7214A90F-16F0-0A5A-9C62-5A4BEBB4D80F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9" creationId="{5F7A4C5A-FB9C-D2D0-0268-189A45214A3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0" creationId="{4C7629FE-9A8B-0996-46B7-39F047F2D92A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2" creationId="{A0425861-BBEE-5A32-50A7-A714DB41B72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3" creationId="{AB063B4A-AF8B-7631-0EF7-514FB84DDCDC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4" creationId="{0E9F3C56-8694-B08D-D1A9-D464A6FF4772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6" creationId="{A14D43B7-0792-409A-C5BE-00D8E64AA0A7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7" creationId="{6B8AFB26-7183-CB66-0307-9F9106475392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8" creationId="{4CC99E7A-01BF-A953-4DE5-4E5463896288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101" creationId="{CC52B830-9F63-CAEB-F639-6D634FF682AB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105" creationId="{92C9912B-832A-2CD8-B900-1EA1F3D86420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109" creationId="{876D7943-F9E9-1A4B-9303-2B00B156D2A0}"/>
          </ac:cxnSpMkLst>
        </pc:cxnChg>
      </pc:sldChg>
      <pc:sldChg chg="addSp delSp modSp new mod ord modAnim">
        <pc:chgData name="Nicolas Delfosse" userId="d965f3d4-ea58-4afe-85b0-6f02e8cf3c22" providerId="ADAL" clId="{CE63F89A-A73A-417B-9346-9F1030FEE3E3}" dt="2023-07-27T21:55:06.850" v="12688" actId="20577"/>
        <pc:sldMkLst>
          <pc:docMk/>
          <pc:sldMk cId="1421594997" sldId="2147479275"/>
        </pc:sldMkLst>
        <pc:spChg chg="mod">
          <ac:chgData name="Nicolas Delfosse" userId="d965f3d4-ea58-4afe-85b0-6f02e8cf3c22" providerId="ADAL" clId="{CE63F89A-A73A-417B-9346-9F1030FEE3E3}" dt="2023-07-25T16:40:25.966" v="10358" actId="20577"/>
          <ac:spMkLst>
            <pc:docMk/>
            <pc:sldMk cId="1421594997" sldId="2147479275"/>
            <ac:spMk id="2" creationId="{5E335264-095A-74ED-DFE3-6A2F26508413}"/>
          </ac:spMkLst>
        </pc:spChg>
        <pc:spChg chg="mod">
          <ac:chgData name="Nicolas Delfosse" userId="d965f3d4-ea58-4afe-85b0-6f02e8cf3c22" providerId="ADAL" clId="{CE63F89A-A73A-417B-9346-9F1030FEE3E3}" dt="2023-07-27T21:55:06.850" v="12688" actId="20577"/>
          <ac:spMkLst>
            <pc:docMk/>
            <pc:sldMk cId="1421594997" sldId="2147479275"/>
            <ac:spMk id="3" creationId="{09235DAB-3C33-7D02-08DE-39B0B93C10A6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11" creationId="{BDE3C614-3BC4-024D-C220-A844BAA4E04A}"/>
          </ac:spMkLst>
        </pc:spChg>
        <pc:spChg chg="del mod">
          <ac:chgData name="Nicolas Delfosse" userId="d965f3d4-ea58-4afe-85b0-6f02e8cf3c22" providerId="ADAL" clId="{CE63F89A-A73A-417B-9346-9F1030FEE3E3}" dt="2023-07-25T16:38:29.326" v="10149" actId="478"/>
          <ac:spMkLst>
            <pc:docMk/>
            <pc:sldMk cId="1421594997" sldId="2147479275"/>
            <ac:spMk id="16" creationId="{E9F0D3B9-C979-3F1F-BA6E-7F7B88894D74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17" creationId="{191D6902-72A9-021D-EDD6-64BA69BDB25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19" creationId="{E7583975-271B-D370-3D2C-67A1A5BB6008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0" creationId="{ACABE1D6-5149-526B-C5D1-ADA07071CA9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1" creationId="{179278D5-E059-AF24-32BD-0F9AE5B33CB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4" creationId="{AB03410B-2AD1-8B56-7C98-BF145BDAC9D6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5" creationId="{02FED8F0-47AE-FE06-77EF-5F10B2C387AA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8" creationId="{E92AADD6-476E-EFDC-D66A-356E0530761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9" creationId="{A17E1524-7B6F-8E79-EE03-B37688133BC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2" creationId="{C85DF2DF-4847-B7ED-2A1E-B66B8B2852A4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3" creationId="{8CE290F9-1039-90B1-D995-F81FF4E20F6C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7" creationId="{C0CE16EF-3EAF-1144-AB1A-18087C507462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8" creationId="{D482279D-DF14-6CDE-D775-BAA285CB6403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9" creationId="{0231853B-BB67-134F-EF4A-E0B6D7BF21B0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0" creationId="{B5151CBD-2E39-3FFA-C3B3-C91892E6CFDD}"/>
          </ac:spMkLst>
        </pc:spChg>
        <pc:spChg chg="add del mod">
          <ac:chgData name="Nicolas Delfosse" userId="d965f3d4-ea58-4afe-85b0-6f02e8cf3c22" providerId="ADAL" clId="{CE63F89A-A73A-417B-9346-9F1030FEE3E3}" dt="2023-07-25T16:43:55.058" v="10617" actId="478"/>
          <ac:spMkLst>
            <pc:docMk/>
            <pc:sldMk cId="1421594997" sldId="2147479275"/>
            <ac:spMk id="41" creationId="{536C320C-0901-7B0C-0691-24B1229150C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3" creationId="{031038B6-0834-7CDD-FCFF-D525E2E3E00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8" creationId="{1F9D4638-27CA-2518-6D14-75615DF6D00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9" creationId="{C7302191-605C-F92D-2F2D-97569DDEF38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0" creationId="{049D6015-E924-EBB4-1B17-245BEBBA99C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1" creationId="{FC5EDF5C-FFE6-23ED-A93A-58D88675C3BC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2" creationId="{678587D5-554E-A1CD-B879-7673B0F10C6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3" creationId="{EF7B6179-B007-46F1-71DB-B409315907F1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4" creationId="{62318C5F-08A8-27A4-0BA5-8750B21FE5A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5" creationId="{148F1774-D315-88A6-8145-B482A4FA803A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6" creationId="{E07B22BA-54E0-4F97-CAE9-A3633E85A64C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7" creationId="{71E8569A-2828-BC88-F294-D07BAF6E8A20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8" creationId="{7797D051-A301-1694-A549-8C9A6BD191E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9" creationId="{CB271553-FA77-BFDB-C5BA-42F6A9FF819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0" creationId="{3FA7477F-7E53-879E-5942-EBA79EB723AF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1" creationId="{8518484F-0534-F86E-BBD1-461391241E16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2" creationId="{423FD250-FA69-A2A4-7692-ABFCB46EF8A4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3" creationId="{D7A40C69-B87F-4B3B-1FA2-A09415F922F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4" creationId="{800D4945-53D4-AEE0-14FC-D6623276D39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5" creationId="{3A8A386A-5D73-27E7-DFFD-6759D230E13F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6" creationId="{8ECAB53C-66DE-110E-3121-BCD2AB2109E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7" creationId="{8EE4F121-F0DC-A7EB-6C80-C36AB478C71A}"/>
          </ac:spMkLst>
        </pc:spChg>
        <pc:grpChg chg="add mod">
          <ac:chgData name="Nicolas Delfosse" userId="d965f3d4-ea58-4afe-85b0-6f02e8cf3c22" providerId="ADAL" clId="{CE63F89A-A73A-417B-9346-9F1030FEE3E3}" dt="2023-07-25T16:43:57.401" v="10618" actId="1076"/>
          <ac:grpSpMkLst>
            <pc:docMk/>
            <pc:sldMk cId="1421594997" sldId="2147479275"/>
            <ac:grpSpMk id="4" creationId="{719BE0B4-CB14-7148-893B-DC8527E9531D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5" creationId="{73DEB639-EDF6-C0BF-A9D3-91CA5EFFF3E9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2" creationId="{BAF235AF-450A-FCA4-10C9-1A20E5A6E3D5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3" creationId="{C2B7964C-9E1F-BD06-0A67-5C7CEBC3D766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4" creationId="{568B878E-FA6E-365A-B193-9BD1574175E4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5" creationId="{689396D7-5941-8514-BDCA-1B6767E818CE}"/>
          </ac:grpSpMkLst>
        </pc:grpChg>
        <pc:grpChg chg="add del mod">
          <ac:chgData name="Nicolas Delfosse" userId="d965f3d4-ea58-4afe-85b0-6f02e8cf3c22" providerId="ADAL" clId="{CE63F89A-A73A-417B-9346-9F1030FEE3E3}" dt="2023-07-25T16:43:55.058" v="10617" actId="478"/>
          <ac:grpSpMkLst>
            <pc:docMk/>
            <pc:sldMk cId="1421594997" sldId="2147479275"/>
            <ac:grpSpMk id="36" creationId="{39F27ADD-4805-6875-BEC7-046723AC9317}"/>
          </ac:grpSpMkLst>
        </pc:grpChg>
        <pc:grpChg chg="add del mod">
          <ac:chgData name="Nicolas Delfosse" userId="d965f3d4-ea58-4afe-85b0-6f02e8cf3c22" providerId="ADAL" clId="{CE63F89A-A73A-417B-9346-9F1030FEE3E3}" dt="2023-07-25T16:43:55.058" v="10617" actId="478"/>
          <ac:grpSpMkLst>
            <pc:docMk/>
            <pc:sldMk cId="1421594997" sldId="2147479275"/>
            <ac:grpSpMk id="42" creationId="{CF98C338-6C96-44B4-D159-1A61B51E04DE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4" creationId="{5E4B62FB-5563-56F7-657E-9858CEA8D859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5" creationId="{F4AFC8A4-46FF-3BB8-D418-4980F4120D0D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6" creationId="{158A4D47-DE76-3175-740F-2D026E677EC0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7" creationId="{F8D25B04-6750-ED8E-70F2-19497B84160A}"/>
          </ac:grpSpMkLst>
        </pc:grp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6" creationId="{B4BFE0A2-4114-E2E8-D744-2A254FA2DC75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7" creationId="{E6E43382-1981-C430-D107-4EF912119616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8" creationId="{EE164425-0215-023B-CE4E-78876BE6F6E9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9" creationId="{B0AADEF0-20AB-4D34-EE84-B1A3AE1832EB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10" creationId="{CA11A0E5-1548-7D51-98F1-AC5004167365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18" creationId="{75B2DB33-2B3F-F3CD-F838-01A34164B244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2" creationId="{431BBD54-8A26-909D-23BF-C8F2208416D9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3" creationId="{1F4D9458-8BDD-C94C-AFF4-6FEBD9067A33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6" creationId="{11CC9BBC-F146-AF92-BA21-9B846022191F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7" creationId="{FADCDD46-9E93-8171-1A87-C5875FED53A2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0" creationId="{332F38A4-BF4F-263D-7D12-9A54CBA0991B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1" creationId="{2B8623EE-E3D1-F7D1-4C22-FD86C955FCE4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4" creationId="{27A7135A-C99C-7F5B-E8B3-0BABAC6FE914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5" creationId="{505305D4-8656-771B-F6B5-D272285B999D}"/>
          </ac:cxnSpMkLst>
        </pc:cxnChg>
      </pc:sldChg>
      <pc:sldChg chg="new del">
        <pc:chgData name="Nicolas Delfosse" userId="d965f3d4-ea58-4afe-85b0-6f02e8cf3c22" providerId="ADAL" clId="{CE63F89A-A73A-417B-9346-9F1030FEE3E3}" dt="2023-07-25T15:11:37.041" v="8243" actId="680"/>
        <pc:sldMkLst>
          <pc:docMk/>
          <pc:sldMk cId="3114833204" sldId="2147479275"/>
        </pc:sldMkLst>
      </pc:sldChg>
      <pc:sldChg chg="new del ord">
        <pc:chgData name="Nicolas Delfosse" userId="d965f3d4-ea58-4afe-85b0-6f02e8cf3c22" providerId="ADAL" clId="{CE63F89A-A73A-417B-9346-9F1030FEE3E3}" dt="2023-07-25T16:06:25.644" v="9241" actId="47"/>
        <pc:sldMkLst>
          <pc:docMk/>
          <pc:sldMk cId="3683842501" sldId="2147479276"/>
        </pc:sldMkLst>
      </pc:sldChg>
      <pc:sldChg chg="modSp new del mod ord">
        <pc:chgData name="Nicolas Delfosse" userId="d965f3d4-ea58-4afe-85b0-6f02e8cf3c22" providerId="ADAL" clId="{CE63F89A-A73A-417B-9346-9F1030FEE3E3}" dt="2023-07-25T16:37:20.926" v="10143" actId="47"/>
        <pc:sldMkLst>
          <pc:docMk/>
          <pc:sldMk cId="55710122" sldId="2147479277"/>
        </pc:sldMkLst>
        <pc:spChg chg="mod">
          <ac:chgData name="Nicolas Delfosse" userId="d965f3d4-ea58-4afe-85b0-6f02e8cf3c22" providerId="ADAL" clId="{CE63F89A-A73A-417B-9346-9F1030FEE3E3}" dt="2023-07-25T15:23:30.481" v="8335" actId="20577"/>
          <ac:spMkLst>
            <pc:docMk/>
            <pc:sldMk cId="55710122" sldId="2147479277"/>
            <ac:spMk id="2" creationId="{34FA7803-24A4-8D45-AFFA-E66C573BE871}"/>
          </ac:spMkLst>
        </pc:spChg>
      </pc:sldChg>
      <pc:sldChg chg="new del">
        <pc:chgData name="Nicolas Delfosse" userId="d965f3d4-ea58-4afe-85b0-6f02e8cf3c22" providerId="ADAL" clId="{CE63F89A-A73A-417B-9346-9F1030FEE3E3}" dt="2023-07-25T15:12:32.888" v="8297" actId="47"/>
        <pc:sldMkLst>
          <pc:docMk/>
          <pc:sldMk cId="229065892" sldId="2147479277"/>
        </pc:sldMkLst>
      </pc:sldChg>
      <pc:sldChg chg="addSp delSp modSp add mod ord addAnim delAnim modAnim">
        <pc:chgData name="Nicolas Delfosse" userId="d965f3d4-ea58-4afe-85b0-6f02e8cf3c22" providerId="ADAL" clId="{CE63F89A-A73A-417B-9346-9F1030FEE3E3}" dt="2023-07-25T17:23:31.678" v="11923"/>
        <pc:sldMkLst>
          <pc:docMk/>
          <pc:sldMk cId="2649649085" sldId="2147479278"/>
        </pc:sldMkLst>
        <pc:spChg chg="mod">
          <ac:chgData name="Nicolas Delfosse" userId="d965f3d4-ea58-4afe-85b0-6f02e8cf3c22" providerId="ADAL" clId="{CE63F89A-A73A-417B-9346-9F1030FEE3E3}" dt="2023-07-25T17:14:44.421" v="11647" actId="20577"/>
          <ac:spMkLst>
            <pc:docMk/>
            <pc:sldMk cId="2649649085" sldId="2147479278"/>
            <ac:spMk id="2" creationId="{34FA7803-24A4-8D45-AFFA-E66C573BE871}"/>
          </ac:spMkLst>
        </pc:spChg>
        <pc:spChg chg="del mod">
          <ac:chgData name="Nicolas Delfosse" userId="d965f3d4-ea58-4afe-85b0-6f02e8cf3c22" providerId="ADAL" clId="{CE63F89A-A73A-417B-9346-9F1030FEE3E3}" dt="2023-07-25T17:13:00.509" v="11536" actId="478"/>
          <ac:spMkLst>
            <pc:docMk/>
            <pc:sldMk cId="2649649085" sldId="2147479278"/>
            <ac:spMk id="3" creationId="{F0113F7C-E49F-9DA5-DBA1-8C345AFFEDB4}"/>
          </ac:spMkLst>
        </pc:spChg>
        <pc:spChg chg="del mod">
          <ac:chgData name="Nicolas Delfosse" userId="d965f3d4-ea58-4afe-85b0-6f02e8cf3c22" providerId="ADAL" clId="{CE63F89A-A73A-417B-9346-9F1030FEE3E3}" dt="2023-07-25T17:07:24.027" v="11416" actId="478"/>
          <ac:spMkLst>
            <pc:docMk/>
            <pc:sldMk cId="2649649085" sldId="2147479278"/>
            <ac:spMk id="5" creationId="{7F3B05ED-2A23-9206-A917-C0E8E3AFBFFF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7" creationId="{EE88C1FF-0A31-70B1-8DE9-B54A31B50793}"/>
          </ac:spMkLst>
        </pc:spChg>
        <pc:spChg chg="del mod">
          <ac:chgData name="Nicolas Delfosse" userId="d965f3d4-ea58-4afe-85b0-6f02e8cf3c22" providerId="ADAL" clId="{CE63F89A-A73A-417B-9346-9F1030FEE3E3}" dt="2023-07-25T17:07:06.707" v="11410" actId="478"/>
          <ac:spMkLst>
            <pc:docMk/>
            <pc:sldMk cId="2649649085" sldId="2147479278"/>
            <ac:spMk id="9" creationId="{19FB59E4-EB73-3A4C-1E15-043466543970}"/>
          </ac:spMkLst>
        </pc:spChg>
        <pc:spChg chg="mod">
          <ac:chgData name="Nicolas Delfosse" userId="d965f3d4-ea58-4afe-85b0-6f02e8cf3c22" providerId="ADAL" clId="{CE63F89A-A73A-417B-9346-9F1030FEE3E3}" dt="2023-07-25T17:06:49.560" v="11409" actId="20577"/>
          <ac:spMkLst>
            <pc:docMk/>
            <pc:sldMk cId="2649649085" sldId="2147479278"/>
            <ac:spMk id="10" creationId="{A4AA4DCF-9E40-6A68-77E1-F3F8B0D43412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12" creationId="{399AEF01-F158-0A94-BC28-B81E7B33FCB7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14" creationId="{8CF3A34E-1D91-FCFA-E9D4-A7066EBFB4B6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15" creationId="{0E8822CE-B85D-DDF1-CA17-C1E99212B653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19" creationId="{A1485EDF-98D1-C29A-CB95-33EC99E24A60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20" creationId="{C5D3037C-DBD9-B7A5-CB76-C8DA740D92A9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29" creationId="{AEB751D7-53F2-F067-4C26-A15BE0FEEA23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0" creationId="{E98BC59F-B96F-39B4-C4E2-F083ADD55A8E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1" creationId="{91CF5A8A-B0E7-92E4-E315-2A139ACD1126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2" creationId="{3B76AE8A-1590-03BE-8687-11B367B7A7A8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3" creationId="{A44422B2-7C3B-D33A-9BB1-0C9908F672D6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4" creationId="{E891B329-8570-93E1-49ED-109793F23BB0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5" creationId="{54ECFE92-4B57-71A8-1A00-DF2D68FE9614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6" creationId="{84F8A5E1-86C4-6B53-410D-4F62D6399E43}"/>
          </ac:spMkLst>
        </pc:spChg>
        <pc:spChg chg="add del mod">
          <ac:chgData name="Nicolas Delfosse" userId="d965f3d4-ea58-4afe-85b0-6f02e8cf3c22" providerId="ADAL" clId="{CE63F89A-A73A-417B-9346-9F1030FEE3E3}" dt="2023-07-25T17:08:21.026" v="11426" actId="478"/>
          <ac:spMkLst>
            <pc:docMk/>
            <pc:sldMk cId="2649649085" sldId="2147479278"/>
            <ac:spMk id="41" creationId="{838D612A-71A6-318C-031A-0157125C5641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42" creationId="{57747D9D-E793-A6B2-CA96-5980FCFDC8E1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43" creationId="{6AF8853C-92C5-247B-ED57-EB3C3D491BD7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44" creationId="{4AE43601-82C6-B05C-35F0-DCA03E2A4346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47" creationId="{940DBFFD-5906-857E-1030-3BD9B82AD457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48" creationId="{995D0CBD-7206-EE6C-A724-E2DD3EC38F17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57" creationId="{7C2997FE-6A67-E05E-4FF1-A1C4927CD20A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58" creationId="{432C2BA6-14C9-F3A8-5633-E8A678F2AD54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59" creationId="{6E25C52D-96A2-D160-9BFF-84DB39FA24E3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0" creationId="{94FADE40-F210-9012-DE2A-14F185B8EC51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1" creationId="{EC7C5CA7-DAB3-5825-791B-1A4F13023F87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2" creationId="{9F3967A4-B4EE-A941-663C-7A3CB4AD4F44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3" creationId="{4FD20CAF-F314-FD11-FDC2-79D05B90D4EE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4" creationId="{A8FC94C1-7A35-2733-2903-62D96833A09A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69" creationId="{F1E25AA2-3358-EF6A-0513-CF79AFF6FB08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0" creationId="{DADFB53A-759E-A3E3-22DD-BEE023BC4B13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1" creationId="{20DA78E7-6091-1813-DAFD-36294EA39CCA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2" creationId="{CCC2C2F3-6329-FA49-947B-CDD42A9AC2B3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3" creationId="{5A4E383D-D6C9-226B-B38B-DB0973006429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4" creationId="{C4D05F81-DAE8-6C64-9289-8D1135FAFFB2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5" creationId="{4C576EB6-0F2A-EDA3-9AE3-64DF14F32F65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6" creationId="{0B0225B9-AFC5-9CBA-3985-1DE52A7AA525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7" creationId="{19815940-44CE-9691-676A-B10D35FFF5AD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8" creationId="{72E96B46-764E-8AEC-0623-0103B9A44AA1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79" creationId="{A96C9A17-6A1F-D457-894A-A0041E715D77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0" creationId="{FE3BDA85-2BE5-DFC1-741F-662E0BC0D276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1" creationId="{EFF85A02-1094-F132-BB08-03BE372F0292}"/>
          </ac:spMkLst>
        </pc:spChg>
        <pc:spChg chg="add mod">
          <ac:chgData name="Nicolas Delfosse" userId="d965f3d4-ea58-4afe-85b0-6f02e8cf3c22" providerId="ADAL" clId="{CE63F89A-A73A-417B-9346-9F1030FEE3E3}" dt="2023-07-25T17:08:25.916" v="11429" actId="113"/>
          <ac:spMkLst>
            <pc:docMk/>
            <pc:sldMk cId="2649649085" sldId="2147479278"/>
            <ac:spMk id="82" creationId="{8FB990C8-6483-230E-1317-B50FA569858A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3" creationId="{3260F3F3-BF40-33BD-6FDD-A98DAC02F3C2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4" creationId="{87F73968-E3DE-7D7C-BEF4-5C191C393DEA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5" creationId="{FE01E675-7F68-2E08-1BCA-E1479C99B94C}"/>
          </ac:spMkLst>
        </pc:spChg>
        <pc:spChg chg="add mod">
          <ac:chgData name="Nicolas Delfosse" userId="d965f3d4-ea58-4afe-85b0-6f02e8cf3c22" providerId="ADAL" clId="{CE63F89A-A73A-417B-9346-9F1030FEE3E3}" dt="2023-07-25T17:10:21.940" v="11456" actId="1076"/>
          <ac:spMkLst>
            <pc:docMk/>
            <pc:sldMk cId="2649649085" sldId="2147479278"/>
            <ac:spMk id="88" creationId="{0D223B69-C427-1843-9160-4E82BCB59E9A}"/>
          </ac:spMkLst>
        </pc:spChg>
        <pc:spChg chg="add mod">
          <ac:chgData name="Nicolas Delfosse" userId="d965f3d4-ea58-4afe-85b0-6f02e8cf3c22" providerId="ADAL" clId="{CE63F89A-A73A-417B-9346-9F1030FEE3E3}" dt="2023-07-25T17:09:11.831" v="11447" actId="1076"/>
          <ac:spMkLst>
            <pc:docMk/>
            <pc:sldMk cId="2649649085" sldId="2147479278"/>
            <ac:spMk id="89" creationId="{F1FA5075-5EF4-626E-DDF7-AD890160E154}"/>
          </ac:spMkLst>
        </pc:spChg>
        <pc:spChg chg="add mod">
          <ac:chgData name="Nicolas Delfosse" userId="d965f3d4-ea58-4afe-85b0-6f02e8cf3c22" providerId="ADAL" clId="{CE63F89A-A73A-417B-9346-9F1030FEE3E3}" dt="2023-07-25T17:10:13.926" v="11453" actId="1076"/>
          <ac:spMkLst>
            <pc:docMk/>
            <pc:sldMk cId="2649649085" sldId="2147479278"/>
            <ac:spMk id="90" creationId="{D2A1EA81-D63A-129C-8052-D1FA281D92CF}"/>
          </ac:spMkLst>
        </pc:spChg>
        <pc:spChg chg="add mod">
          <ac:chgData name="Nicolas Delfosse" userId="d965f3d4-ea58-4afe-85b0-6f02e8cf3c22" providerId="ADAL" clId="{CE63F89A-A73A-417B-9346-9F1030FEE3E3}" dt="2023-07-25T17:10:45.342" v="11471" actId="1076"/>
          <ac:spMkLst>
            <pc:docMk/>
            <pc:sldMk cId="2649649085" sldId="2147479278"/>
            <ac:spMk id="91" creationId="{075124E1-3F58-D1AB-381E-A561031A725B}"/>
          </ac:spMkLst>
        </pc:spChg>
        <pc:spChg chg="add del mod">
          <ac:chgData name="Nicolas Delfosse" userId="d965f3d4-ea58-4afe-85b0-6f02e8cf3c22" providerId="ADAL" clId="{CE63F89A-A73A-417B-9346-9F1030FEE3E3}" dt="2023-07-25T17:14:14.780" v="11593" actId="478"/>
          <ac:spMkLst>
            <pc:docMk/>
            <pc:sldMk cId="2649649085" sldId="2147479278"/>
            <ac:spMk id="98" creationId="{F268560B-50CB-A40B-C727-13B323DEA981}"/>
          </ac:spMkLst>
        </pc:spChg>
        <pc:spChg chg="add del mod">
          <ac:chgData name="Nicolas Delfosse" userId="d965f3d4-ea58-4afe-85b0-6f02e8cf3c22" providerId="ADAL" clId="{CE63F89A-A73A-417B-9346-9F1030FEE3E3}" dt="2023-07-25T17:13:02.734" v="11537" actId="478"/>
          <ac:spMkLst>
            <pc:docMk/>
            <pc:sldMk cId="2649649085" sldId="2147479278"/>
            <ac:spMk id="100" creationId="{A3ECC6C6-D6DA-1E0F-66B4-16528711E806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1" creationId="{93853421-C0FB-42C3-776A-8B30119165A1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2" creationId="{CAD04928-6B75-6C31-DE2F-CD8F155C6160}"/>
          </ac:spMkLst>
        </pc:spChg>
        <pc:spChg chg="mod">
          <ac:chgData name="Nicolas Delfosse" userId="d965f3d4-ea58-4afe-85b0-6f02e8cf3c22" providerId="ADAL" clId="{CE63F89A-A73A-417B-9346-9F1030FEE3E3}" dt="2023-07-25T17:13:20.576" v="11552"/>
          <ac:spMkLst>
            <pc:docMk/>
            <pc:sldMk cId="2649649085" sldId="2147479278"/>
            <ac:spMk id="104" creationId="{686C31D5-9355-C7B2-73DF-C6A440540690}"/>
          </ac:spMkLst>
        </pc:spChg>
        <pc:spChg chg="mod">
          <ac:chgData name="Nicolas Delfosse" userId="d965f3d4-ea58-4afe-85b0-6f02e8cf3c22" providerId="ADAL" clId="{CE63F89A-A73A-417B-9346-9F1030FEE3E3}" dt="2023-07-25T17:13:20.576" v="11552"/>
          <ac:spMkLst>
            <pc:docMk/>
            <pc:sldMk cId="2649649085" sldId="2147479278"/>
            <ac:spMk id="105" creationId="{77F6A577-E1B0-A5A3-F0AE-E8C589910840}"/>
          </ac:spMkLst>
        </pc:spChg>
        <pc:spChg chg="add mod ord">
          <ac:chgData name="Nicolas Delfosse" userId="d965f3d4-ea58-4afe-85b0-6f02e8cf3c22" providerId="ADAL" clId="{CE63F89A-A73A-417B-9346-9F1030FEE3E3}" dt="2023-07-25T17:23:22.173" v="11920" actId="1076"/>
          <ac:spMkLst>
            <pc:docMk/>
            <pc:sldMk cId="2649649085" sldId="2147479278"/>
            <ac:spMk id="106" creationId="{B604EF1A-235E-84B5-87B4-0C2B823F9118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7" creationId="{AF57BFFB-6FE2-3F2F-809F-119E2EEC9D50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8" creationId="{D9502CC5-A554-2C8A-D703-6F8E00C304BB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9" creationId="{B8B3DA1C-7F86-8811-2A27-CA1643DED46B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12" creationId="{3724562E-6B8D-C0A4-46B8-1D3BBD5DE950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13" creationId="{381522A0-4C33-5181-EDA0-63970DD8FFD6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2" creationId="{525EB831-B1AC-9B99-0E92-37DB1539FB9B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3" creationId="{2BBFAC66-67D2-6423-9AC1-45FD5B8BB655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4" creationId="{FB574960-DC4C-DE23-A4A1-025DA4CA8563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5" creationId="{BE3638B3-45B0-4D1C-4122-9762C57B383B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6" creationId="{3DDADA96-C9DD-7900-20A7-7E3BBA3895DE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7" creationId="{66C61547-FBD7-7D09-581D-29AED6E804A3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8" creationId="{11C5EACE-EEC2-3ECA-93A2-5A7AB25A809F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9" creationId="{68380BF3-3AA2-33D0-C2AE-DA5FE3887688}"/>
          </ac:spMkLst>
        </pc:spChg>
        <pc:grpChg chg="add del mod">
          <ac:chgData name="Nicolas Delfosse" userId="d965f3d4-ea58-4afe-85b0-6f02e8cf3c22" providerId="ADAL" clId="{CE63F89A-A73A-417B-9346-9F1030FEE3E3}" dt="2023-07-25T17:07:25.952" v="11417" actId="478"/>
          <ac:grpSpMkLst>
            <pc:docMk/>
            <pc:sldMk cId="2649649085" sldId="2147479278"/>
            <ac:grpSpMk id="4" creationId="{7BF07961-C082-00BB-FED0-9E69A0D0B6AC}"/>
          </ac:grpSpMkLst>
        </pc:grpChg>
        <pc:grpChg chg="add del mod">
          <ac:chgData name="Nicolas Delfosse" userId="d965f3d4-ea58-4afe-85b0-6f02e8cf3c22" providerId="ADAL" clId="{CE63F89A-A73A-417B-9346-9F1030FEE3E3}" dt="2023-07-25T17:07:07.570" v="11411" actId="478"/>
          <ac:grpSpMkLst>
            <pc:docMk/>
            <pc:sldMk cId="2649649085" sldId="2147479278"/>
            <ac:grpSpMk id="8" creationId="{26D498AA-E800-7E9D-2734-259BE7AEDC11}"/>
          </ac:grpSpMkLst>
        </pc:grpChg>
        <pc:grpChg chg="add del mod">
          <ac:chgData name="Nicolas Delfosse" userId="d965f3d4-ea58-4afe-85b0-6f02e8cf3c22" providerId="ADAL" clId="{CE63F89A-A73A-417B-9346-9F1030FEE3E3}" dt="2023-07-25T17:07:22.790" v="11415" actId="478"/>
          <ac:grpSpMkLst>
            <pc:docMk/>
            <pc:sldMk cId="2649649085" sldId="2147479278"/>
            <ac:grpSpMk id="13" creationId="{42DEFD76-A6A4-B98C-4A18-1785A446CAB0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17" creationId="{03D1499C-6FDF-8FA4-5988-5567659FAE37}"/>
          </ac:grpSpMkLst>
        </pc:grpChg>
        <pc:grpChg chg="mod">
          <ac:chgData name="Nicolas Delfosse" userId="d965f3d4-ea58-4afe-85b0-6f02e8cf3c22" providerId="ADAL" clId="{CE63F89A-A73A-417B-9346-9F1030FEE3E3}" dt="2023-07-25T17:07:54.045" v="11418"/>
          <ac:grpSpMkLst>
            <pc:docMk/>
            <pc:sldMk cId="2649649085" sldId="2147479278"/>
            <ac:grpSpMk id="18" creationId="{C284AA10-3455-2B44-1592-DBDB918864B1}"/>
          </ac:grpSpMkLst>
        </pc:grpChg>
        <pc:grpChg chg="add del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45" creationId="{BEA3013E-E94B-3D42-05E6-F4DE111FA38C}"/>
          </ac:grpSpMkLst>
        </pc:grpChg>
        <pc:grpChg chg="mod">
          <ac:chgData name="Nicolas Delfosse" userId="d965f3d4-ea58-4afe-85b0-6f02e8cf3c22" providerId="ADAL" clId="{CE63F89A-A73A-417B-9346-9F1030FEE3E3}" dt="2023-07-25T17:07:54.045" v="11418"/>
          <ac:grpSpMkLst>
            <pc:docMk/>
            <pc:sldMk cId="2649649085" sldId="2147479278"/>
            <ac:grpSpMk id="46" creationId="{0C04BA55-00EC-B09D-05A2-7F11A08CB02C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2" creationId="{166D9BDC-F483-B389-B031-6BBDB1E76C1B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3" creationId="{1127BB17-C0A8-1B65-8CE4-A40B18808C81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4" creationId="{230CE269-C158-3816-0C18-4CD3820AB51A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5" creationId="{5B3D415C-DFD3-3A16-80BC-F0DA6B22D750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6" creationId="{3870DF40-D446-C82A-2736-CFC15AAC45F9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7" creationId="{D63FDDBA-F10C-8A92-DDB9-67BA859E4313}"/>
          </ac:grpSpMkLst>
        </pc:grpChg>
        <pc:grpChg chg="add del mod">
          <ac:chgData name="Nicolas Delfosse" userId="d965f3d4-ea58-4afe-85b0-6f02e8cf3c22" providerId="ADAL" clId="{CE63F89A-A73A-417B-9346-9F1030FEE3E3}" dt="2023-07-25T17:18:31.113" v="11735" actId="478"/>
          <ac:grpSpMkLst>
            <pc:docMk/>
            <pc:sldMk cId="2649649085" sldId="2147479278"/>
            <ac:grpSpMk id="103" creationId="{B74717C7-E8DE-B242-BEF3-223874CAD36C}"/>
          </ac:grpSpMkLst>
        </pc:grpChg>
        <pc:grpChg chg="add del mod">
          <ac:chgData name="Nicolas Delfosse" userId="d965f3d4-ea58-4afe-85b0-6f02e8cf3c22" providerId="ADAL" clId="{CE63F89A-A73A-417B-9346-9F1030FEE3E3}" dt="2023-07-25T17:18:31.113" v="11735" actId="478"/>
          <ac:grpSpMkLst>
            <pc:docMk/>
            <pc:sldMk cId="2649649085" sldId="2147479278"/>
            <ac:grpSpMk id="110" creationId="{88474849-81FB-DB61-69B3-12F86458E728}"/>
          </ac:grpSpMkLst>
        </pc:grpChg>
        <pc:grpChg chg="mod">
          <ac:chgData name="Nicolas Delfosse" userId="d965f3d4-ea58-4afe-85b0-6f02e8cf3c22" providerId="ADAL" clId="{CE63F89A-A73A-417B-9346-9F1030FEE3E3}" dt="2023-07-25T17:17:23.452" v="11720"/>
          <ac:grpSpMkLst>
            <pc:docMk/>
            <pc:sldMk cId="2649649085" sldId="2147479278"/>
            <ac:grpSpMk id="111" creationId="{FC4BBEB2-ED86-0644-87D0-0FE6FF398402}"/>
          </ac:grpSpMkLst>
        </pc:grpChg>
        <pc:cxnChg chg="mod">
          <ac:chgData name="Nicolas Delfosse" userId="d965f3d4-ea58-4afe-85b0-6f02e8cf3c22" providerId="ADAL" clId="{CE63F89A-A73A-417B-9346-9F1030FEE3E3}" dt="2023-07-25T17:07:24.027" v="11416" actId="478"/>
          <ac:cxnSpMkLst>
            <pc:docMk/>
            <pc:sldMk cId="2649649085" sldId="2147479278"/>
            <ac:cxnSpMk id="6" creationId="{84AD31D3-5A3E-7D24-9825-E1D554649264}"/>
          </ac:cxnSpMkLst>
        </pc:cxnChg>
        <pc:cxnChg chg="mod">
          <ac:chgData name="Nicolas Delfosse" userId="d965f3d4-ea58-4afe-85b0-6f02e8cf3c22" providerId="ADAL" clId="{CE63F89A-A73A-417B-9346-9F1030FEE3E3}" dt="2023-07-25T17:07:07.570" v="11411" actId="478"/>
          <ac:cxnSpMkLst>
            <pc:docMk/>
            <pc:sldMk cId="2649649085" sldId="2147479278"/>
            <ac:cxnSpMk id="11" creationId="{CA206024-DF31-4F0E-B1C0-915745976D55}"/>
          </ac:cxnSpMkLst>
        </pc:cxnChg>
        <pc:cxnChg chg="mod">
          <ac:chgData name="Nicolas Delfosse" userId="d965f3d4-ea58-4afe-85b0-6f02e8cf3c22" providerId="ADAL" clId="{CE63F89A-A73A-417B-9346-9F1030FEE3E3}" dt="2023-07-25T17:07:22.790" v="11415" actId="478"/>
          <ac:cxnSpMkLst>
            <pc:docMk/>
            <pc:sldMk cId="2649649085" sldId="2147479278"/>
            <ac:cxnSpMk id="16" creationId="{88DC8686-AD02-8441-082A-E2BB4E56DE53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1" creationId="{C64014EE-9D8D-A9E5-45D1-A6E5596D4A03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2" creationId="{CA3EDB88-6AA2-070A-003B-E379FB32C1D4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3" creationId="{F1198844-3506-284C-7710-A5C0EB6F0C9F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4" creationId="{DAE6ABDF-947A-45A2-2D54-75A77A7195C7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5" creationId="{6A377A37-E326-A2A7-1D83-7B8FE0F4939F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6" creationId="{2DF3D510-3F21-8FF2-414C-3512BDCA64B2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7" creationId="{71334FCB-09D2-2319-0816-CC1387C68D11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8" creationId="{03CF6768-435C-49A4-6F90-7AF3F9DAE502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37" creationId="{C7A49CE7-DAD1-0B64-CF65-1CBF25F191A3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38" creationId="{28D816E3-4873-1AEA-136D-6F921EEB47A0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39" creationId="{371C9DF3-647A-FC8B-B60F-9151CD943D72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40" creationId="{110EEC14-B165-05BC-D46C-0127BBF64A3C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49" creationId="{9F000DE2-47A8-2343-BD96-69ED2F1C37B1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0" creationId="{4CFF76A0-E7DD-B06C-F3BC-4C39F2ED1EA5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1" creationId="{D54ECCFD-A9F8-5DE6-33EC-AF96B77A5B8A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2" creationId="{CEE81C50-C529-B333-9F6A-71930C376C70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3" creationId="{F18AFBB2-ED7E-EF71-F6FE-57190F152657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4" creationId="{5354BD54-3210-FB0C-6E5F-8810AB36717A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5" creationId="{02AC0946-800D-2375-CF16-BECC6A28CCF7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6" creationId="{1299AA28-CF4D-FF36-3C4E-216AD41C57F1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5" creationId="{D9E8870B-16B7-C822-F649-258AEEDBD96C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6" creationId="{EA3CD767-FA26-B735-3FFD-4CA42BCDEAC9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7" creationId="{4BBFC405-19DE-6AFA-0FDC-ED42BF34C405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8" creationId="{A78BA4FA-0A03-8BD0-90B8-E669D195736D}"/>
          </ac:cxnSpMkLst>
        </pc:cxnChg>
        <pc:cxnChg chg="add del">
          <ac:chgData name="Nicolas Delfosse" userId="d965f3d4-ea58-4afe-85b0-6f02e8cf3c22" providerId="ADAL" clId="{CE63F89A-A73A-417B-9346-9F1030FEE3E3}" dt="2023-07-25T17:08:47.033" v="11431" actId="478"/>
          <ac:cxnSpMkLst>
            <pc:docMk/>
            <pc:sldMk cId="2649649085" sldId="2147479278"/>
            <ac:cxnSpMk id="87" creationId="{2ED8037D-2186-A272-8E79-623CB92CB628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4" creationId="{E7EF1550-5A5E-2A02-E59F-CC09D13A371A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5" creationId="{6DC64275-B0BA-DB91-85D3-1DF4665C6852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6" creationId="{3B0614F8-B0F3-E556-6D60-5D883FA309E6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7" creationId="{CB9CAD09-2C3B-43B8-B029-924C04737474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8" creationId="{9477A069-EBB9-2733-AFAF-0434F5CA19BA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9" creationId="{334885D7-3980-A2D8-141B-315F6E46D886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20" creationId="{1AF87858-5E86-C457-E615-0AF0DBA4D5A3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21" creationId="{08E9B3A7-5A32-E9C7-B057-8495A6011517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0" creationId="{1477B249-6DAD-ECBA-DAF3-47EC5AD466DE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1" creationId="{6357A968-21E9-B707-B7BD-BAD8F39DE656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2" creationId="{55FB8FAB-05DF-FECD-C4C9-8199DBDEA6CF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3" creationId="{2C180068-5E0C-146E-5C3F-B89FB05438FB}"/>
          </ac:cxnSpMkLst>
        </pc:cxnChg>
      </pc:sldChg>
      <pc:sldChg chg="new del">
        <pc:chgData name="Nicolas Delfosse" userId="d965f3d4-ea58-4afe-85b0-6f02e8cf3c22" providerId="ADAL" clId="{CE63F89A-A73A-417B-9346-9F1030FEE3E3}" dt="2023-07-25T15:38:24.684" v="8375" actId="47"/>
        <pc:sldMkLst>
          <pc:docMk/>
          <pc:sldMk cId="2757132846" sldId="2147479278"/>
        </pc:sldMkLst>
      </pc:sldChg>
      <pc:sldChg chg="modSp add mod">
        <pc:chgData name="Nicolas Delfosse" userId="d965f3d4-ea58-4afe-85b0-6f02e8cf3c22" providerId="ADAL" clId="{CE63F89A-A73A-417B-9346-9F1030FEE3E3}" dt="2023-07-25T15:41:20.292" v="8770" actId="20577"/>
        <pc:sldMkLst>
          <pc:docMk/>
          <pc:sldMk cId="3940153667" sldId="2147479279"/>
        </pc:sldMkLst>
        <pc:spChg chg="mod">
          <ac:chgData name="Nicolas Delfosse" userId="d965f3d4-ea58-4afe-85b0-6f02e8cf3c22" providerId="ADAL" clId="{CE63F89A-A73A-417B-9346-9F1030FEE3E3}" dt="2023-07-25T15:41:20.292" v="8770" actId="20577"/>
          <ac:spMkLst>
            <pc:docMk/>
            <pc:sldMk cId="3940153667" sldId="2147479279"/>
            <ac:spMk id="2" creationId="{5C161B44-4BFF-7947-DBAB-410C993D2C00}"/>
          </ac:spMkLst>
        </pc:spChg>
      </pc:sldChg>
      <pc:sldChg chg="modSp add mod">
        <pc:chgData name="Nicolas Delfosse" userId="d965f3d4-ea58-4afe-85b0-6f02e8cf3c22" providerId="ADAL" clId="{CE63F89A-A73A-417B-9346-9F1030FEE3E3}" dt="2023-07-25T16:29:37.233" v="9872" actId="20577"/>
        <pc:sldMkLst>
          <pc:docMk/>
          <pc:sldMk cId="4124813669" sldId="2147479280"/>
        </pc:sldMkLst>
        <pc:spChg chg="mod">
          <ac:chgData name="Nicolas Delfosse" userId="d965f3d4-ea58-4afe-85b0-6f02e8cf3c22" providerId="ADAL" clId="{CE63F89A-A73A-417B-9346-9F1030FEE3E3}" dt="2023-07-25T16:29:37.233" v="9872" actId="20577"/>
          <ac:spMkLst>
            <pc:docMk/>
            <pc:sldMk cId="4124813669" sldId="2147479280"/>
            <ac:spMk id="2" creationId="{5C161B44-4BFF-7947-DBAB-410C993D2C00}"/>
          </ac:spMkLst>
        </pc:spChg>
      </pc:sldChg>
      <pc:sldChg chg="addSp modSp add mod modAnim">
        <pc:chgData name="Nicolas Delfosse" userId="d965f3d4-ea58-4afe-85b0-6f02e8cf3c22" providerId="ADAL" clId="{CE63F89A-A73A-417B-9346-9F1030FEE3E3}" dt="2023-07-27T22:10:58.625" v="13544" actId="1076"/>
        <pc:sldMkLst>
          <pc:docMk/>
          <pc:sldMk cId="2548825912" sldId="2147479281"/>
        </pc:sldMkLst>
        <pc:spChg chg="mod">
          <ac:chgData name="Nicolas Delfosse" userId="d965f3d4-ea58-4afe-85b0-6f02e8cf3c22" providerId="ADAL" clId="{CE63F89A-A73A-417B-9346-9F1030FEE3E3}" dt="2023-07-25T15:56:37.058" v="8918" actId="20577"/>
          <ac:spMkLst>
            <pc:docMk/>
            <pc:sldMk cId="2548825912" sldId="2147479281"/>
            <ac:spMk id="2" creationId="{8BAE2ADD-1985-3AC2-D837-4300A0531359}"/>
          </ac:spMkLst>
        </pc:spChg>
        <pc:spChg chg="mod">
          <ac:chgData name="Nicolas Delfosse" userId="d965f3d4-ea58-4afe-85b0-6f02e8cf3c22" providerId="ADAL" clId="{CE63F89A-A73A-417B-9346-9F1030FEE3E3}" dt="2023-07-27T22:10:10.193" v="13522" actId="20577"/>
          <ac:spMkLst>
            <pc:docMk/>
            <pc:sldMk cId="2548825912" sldId="2147479281"/>
            <ac:spMk id="3" creationId="{2AFDB454-CAF9-A302-1932-E1973B123B40}"/>
          </ac:spMkLst>
        </pc:spChg>
        <pc:spChg chg="add mod">
          <ac:chgData name="Nicolas Delfosse" userId="d965f3d4-ea58-4afe-85b0-6f02e8cf3c22" providerId="ADAL" clId="{CE63F89A-A73A-417B-9346-9F1030FEE3E3}" dt="2023-07-27T22:10:53.959" v="13543" actId="1076"/>
          <ac:spMkLst>
            <pc:docMk/>
            <pc:sldMk cId="2548825912" sldId="2147479281"/>
            <ac:spMk id="6" creationId="{3CC7AEB3-0FA8-FFF4-5FB5-0E0F1E542BDC}"/>
          </ac:spMkLst>
        </pc:spChg>
        <pc:graphicFrameChg chg="add mod modGraphic">
          <ac:chgData name="Nicolas Delfosse" userId="d965f3d4-ea58-4afe-85b0-6f02e8cf3c22" providerId="ADAL" clId="{CE63F89A-A73A-417B-9346-9F1030FEE3E3}" dt="2023-07-27T22:10:58.625" v="13544" actId="1076"/>
          <ac:graphicFrameMkLst>
            <pc:docMk/>
            <pc:sldMk cId="2548825912" sldId="2147479281"/>
            <ac:graphicFrameMk id="4" creationId="{A8D005F7-A1B1-C0CA-69F3-865D11E3585B}"/>
          </ac:graphicFrameMkLst>
        </pc:graphicFrameChg>
      </pc:sldChg>
      <pc:sldChg chg="addSp delSp modSp new mod ord modAnim">
        <pc:chgData name="Nicolas Delfosse" userId="d965f3d4-ea58-4afe-85b0-6f02e8cf3c22" providerId="ADAL" clId="{CE63F89A-A73A-417B-9346-9F1030FEE3E3}" dt="2023-07-25T16:44:32.448" v="10623"/>
        <pc:sldMkLst>
          <pc:docMk/>
          <pc:sldMk cId="98586462" sldId="2147479282"/>
        </pc:sldMkLst>
        <pc:spChg chg="mod">
          <ac:chgData name="Nicolas Delfosse" userId="d965f3d4-ea58-4afe-85b0-6f02e8cf3c22" providerId="ADAL" clId="{CE63F89A-A73A-417B-9346-9F1030FEE3E3}" dt="2023-07-25T15:43:16.103" v="8859" actId="20577"/>
          <ac:spMkLst>
            <pc:docMk/>
            <pc:sldMk cId="98586462" sldId="2147479282"/>
            <ac:spMk id="2" creationId="{A8A8B64F-9E05-E960-0171-0941DE7FE585}"/>
          </ac:spMkLst>
        </pc:spChg>
        <pc:spChg chg="del">
          <ac:chgData name="Nicolas Delfosse" userId="d965f3d4-ea58-4afe-85b0-6f02e8cf3c22" providerId="ADAL" clId="{CE63F89A-A73A-417B-9346-9F1030FEE3E3}" dt="2023-07-25T15:42:50.969" v="8783" actId="478"/>
          <ac:spMkLst>
            <pc:docMk/>
            <pc:sldMk cId="98586462" sldId="2147479282"/>
            <ac:spMk id="3" creationId="{B7B9FC92-CFCF-8748-4F03-FA0FD5290F4B}"/>
          </ac:spMkLst>
        </pc:spChg>
        <pc:spChg chg="add mod">
          <ac:chgData name="Nicolas Delfosse" userId="d965f3d4-ea58-4afe-85b0-6f02e8cf3c22" providerId="ADAL" clId="{CE63F89A-A73A-417B-9346-9F1030FEE3E3}" dt="2023-07-25T16:35:46.072" v="10130" actId="14100"/>
          <ac:spMkLst>
            <pc:docMk/>
            <pc:sldMk cId="98586462" sldId="2147479282"/>
            <ac:spMk id="4" creationId="{12DC1A60-FA8F-95CB-FD19-1449C63F0972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7" creationId="{5DE9C46C-6061-9505-5343-C43058764EA8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8" creationId="{693EEBAB-15E1-390B-79F5-1846AB2071E8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17" creationId="{15E43B15-A742-B5D6-D68F-1E2892EA53F4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18" creationId="{0B845F21-2304-47DD-71C3-2CA4D0DB120B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19" creationId="{268B093C-B958-6CCE-AFE3-FCF7993CE2F0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0" creationId="{9457EA52-DCE1-AE7D-3523-86438B473F75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1" creationId="{7EF8F9D9-F75C-1E8A-B7E2-6328E1EA83F3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2" creationId="{48344AA2-D6A5-C42F-D02C-5159A220A137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3" creationId="{4BA99FB2-49C5-5678-F5E6-099C197C7180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4" creationId="{133B1A66-7706-60FD-4548-81AF92DF39C4}"/>
          </ac:spMkLst>
        </pc:spChg>
        <pc:spChg chg="add mod">
          <ac:chgData name="Nicolas Delfosse" userId="d965f3d4-ea58-4afe-85b0-6f02e8cf3c22" providerId="ADAL" clId="{CE63F89A-A73A-417B-9346-9F1030FEE3E3}" dt="2023-07-25T16:36:11.540" v="10137" actId="404"/>
          <ac:spMkLst>
            <pc:docMk/>
            <pc:sldMk cId="98586462" sldId="2147479282"/>
            <ac:spMk id="29" creationId="{FBE45499-FC1A-68E0-D7DD-BD7C996D2BFE}"/>
          </ac:spMkLst>
        </pc:spChg>
        <pc:spChg chg="add mod">
          <ac:chgData name="Nicolas Delfosse" userId="d965f3d4-ea58-4afe-85b0-6f02e8cf3c22" providerId="ADAL" clId="{CE63F89A-A73A-417B-9346-9F1030FEE3E3}" dt="2023-07-25T16:36:11.540" v="10137" actId="404"/>
          <ac:spMkLst>
            <pc:docMk/>
            <pc:sldMk cId="98586462" sldId="2147479282"/>
            <ac:spMk id="30" creationId="{2F1B6055-4269-F979-4F74-D76FAABFFFBE}"/>
          </ac:spMkLst>
        </pc:spChg>
        <pc:spChg chg="add mod">
          <ac:chgData name="Nicolas Delfosse" userId="d965f3d4-ea58-4afe-85b0-6f02e8cf3c22" providerId="ADAL" clId="{CE63F89A-A73A-417B-9346-9F1030FEE3E3}" dt="2023-07-25T16:36:11.540" v="10137" actId="404"/>
          <ac:spMkLst>
            <pc:docMk/>
            <pc:sldMk cId="98586462" sldId="2147479282"/>
            <ac:spMk id="31" creationId="{304605A2-6759-FA07-E8A9-52703B9E8DBF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49" creationId="{384C9569-E7B9-EEF6-F55B-F56450704D37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1" creationId="{6D6D2572-A778-56D7-98F6-206216DC55E2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3" creationId="{37D797FF-3E74-407E-8DE5-A5D23006730F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5" creationId="{C8D6B050-14DD-4698-7FBC-4AD04AB61639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7" creationId="{3D324820-4DA6-1CAB-4953-A323DDADF13A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9" creationId="{F1B0CC12-1916-2554-26ED-926AFB02DDF1}"/>
          </ac:spMkLst>
        </pc:s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5" creationId="{581DADDA-A618-BA9C-335C-35E318233528}"/>
          </ac:grpSpMkLst>
        </pc:grpChg>
        <pc:grpChg chg="mod">
          <ac:chgData name="Nicolas Delfosse" userId="d965f3d4-ea58-4afe-85b0-6f02e8cf3c22" providerId="ADAL" clId="{CE63F89A-A73A-417B-9346-9F1030FEE3E3}" dt="2023-07-25T15:42:43.754" v="8782"/>
          <ac:grpSpMkLst>
            <pc:docMk/>
            <pc:sldMk cId="98586462" sldId="2147479282"/>
            <ac:grpSpMk id="6" creationId="{8BC25E04-9B79-81F8-1CB7-3DD343A42181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32" creationId="{B2587AF6-8D10-11FC-59AA-C61472F884C2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36" creationId="{23227F6E-AAAE-2A46-253A-44BD5597FE94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40" creationId="{DF50EF4E-FCFD-6A77-A54C-825342E8727B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44" creationId="{E3738D4A-60E9-8F92-E228-3B6742382B9F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48" creationId="{C4D5CC51-54F2-778C-9367-A3A950ED5165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52" creationId="{AA62429F-9196-A15D-D0E1-4EF06E98EA7A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56" creationId="{FDA5762C-41EF-ABE8-F859-1035C2D7B0E0}"/>
          </ac:grpSpMkLst>
        </pc:grp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9" creationId="{33B51FB2-E366-CC75-77A1-2FC9E0CBC2C7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0" creationId="{86A65E3E-4B84-C0E2-2DDC-B690AB31BDBA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1" creationId="{709DF629-2943-FA81-2980-B3E07A92FC9F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2" creationId="{C5BC4D06-D240-AAFA-6A7F-F6A8E56187D5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3" creationId="{6982F25B-4B6A-7FF7-2F2F-8DAFE7B04B1C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4" creationId="{2483A4B5-C860-5B74-13AA-614BBECBED3E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5" creationId="{C341AA3A-C880-DAF2-FAAD-959665A0AA21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6" creationId="{5458B9AF-BE21-553F-CA8C-BFD0A599439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5" creationId="{709FC29C-231B-CF3E-1F37-0EB8CDBB6CDC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6" creationId="{8AD1B339-C0E7-4244-5F76-1504971BDE1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7" creationId="{0CC70ACA-E1BD-F892-F86E-82A0A9760809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8" creationId="{4D0F165F-8512-081D-7959-7699043C74B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33" creationId="{6D69425B-FE2C-35AC-2B6B-4D763D7DEA8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34" creationId="{688E2578-8213-6993-9235-DC17CC02E5DB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35" creationId="{A735AF55-8F7B-EC72-2DF1-44BAD1F6F252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37" creationId="{C3C90167-2E3D-C1EE-3367-205134AD2132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38" creationId="{8C31320F-AC02-7335-7463-9640BCBB8698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39" creationId="{071674A2-62D2-63ED-CBB6-17901B820B21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1" creationId="{32C4A3E0-EC8F-9500-347C-BFD6F1F979BC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2" creationId="{08962575-2F93-CD29-408B-73049C4E250F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3" creationId="{281EEDBD-4949-7CC9-9826-B4C0F589766E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5" creationId="{07078E22-D8B1-30E1-FCDC-BC37CA6F2D86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6" creationId="{F00FC0C6-3155-8248-63AA-3A1EE75B403A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7" creationId="{320040F8-78E8-38C3-EAB3-BB28B0C2F452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50" creationId="{6F60C8C3-FA3D-B7DB-EA8A-E6880BDC68F8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54" creationId="{05FF65B3-46B5-9911-FF0A-8128FAB889D0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58" creationId="{33795E19-CA26-EABA-56ED-9812244DF5FF}"/>
          </ac:cxnSpMkLst>
        </pc:cxnChg>
      </pc:sldChg>
      <pc:sldChg chg="addSp delSp modSp new mod modAnim">
        <pc:chgData name="Nicolas Delfosse" userId="d965f3d4-ea58-4afe-85b0-6f02e8cf3c22" providerId="ADAL" clId="{CE63F89A-A73A-417B-9346-9F1030FEE3E3}" dt="2023-07-25T16:11:44.779" v="9404" actId="5793"/>
        <pc:sldMkLst>
          <pc:docMk/>
          <pc:sldMk cId="2559879587" sldId="2147479283"/>
        </pc:sldMkLst>
        <pc:spChg chg="mod">
          <ac:chgData name="Nicolas Delfosse" userId="d965f3d4-ea58-4afe-85b0-6f02e8cf3c22" providerId="ADAL" clId="{CE63F89A-A73A-417B-9346-9F1030FEE3E3}" dt="2023-07-25T16:11:42.704" v="9403" actId="20577"/>
          <ac:spMkLst>
            <pc:docMk/>
            <pc:sldMk cId="2559879587" sldId="2147479283"/>
            <ac:spMk id="2" creationId="{B55D2C97-2CC5-554B-CD4B-47DDFB118565}"/>
          </ac:spMkLst>
        </pc:spChg>
        <pc:spChg chg="del">
          <ac:chgData name="Nicolas Delfosse" userId="d965f3d4-ea58-4afe-85b0-6f02e8cf3c22" providerId="ADAL" clId="{CE63F89A-A73A-417B-9346-9F1030FEE3E3}" dt="2023-07-25T16:04:43.076" v="9237" actId="478"/>
          <ac:spMkLst>
            <pc:docMk/>
            <pc:sldMk cId="2559879587" sldId="2147479283"/>
            <ac:spMk id="3" creationId="{BAA27407-6521-AE7E-93DA-C705C950DFCE}"/>
          </ac:spMkLst>
        </pc:spChg>
        <pc:spChg chg="add mod">
          <ac:chgData name="Nicolas Delfosse" userId="d965f3d4-ea58-4afe-85b0-6f02e8cf3c22" providerId="ADAL" clId="{CE63F89A-A73A-417B-9346-9F1030FEE3E3}" dt="2023-07-25T16:11:44.779" v="9404" actId="5793"/>
          <ac:spMkLst>
            <pc:docMk/>
            <pc:sldMk cId="2559879587" sldId="2147479283"/>
            <ac:spMk id="4" creationId="{939E1DB7-BE83-1FB5-24DB-8534DCE3F41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" creationId="{D5C856D5-47F3-B944-5B15-DFA36FAC40F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" creationId="{7D41B4F7-C792-AC7F-07CE-D3F786AC898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" creationId="{5DC5F3EB-6E0F-7233-178C-32FBFE986EB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" creationId="{14893C77-484E-728A-E73C-D205B847C88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" creationId="{A1E7B4A1-5DE5-157B-F6E3-29D8E3DFE02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" creationId="{6A68506F-36E8-3BBB-A54F-EDB4D872EDA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" creationId="{C5B5D006-3575-AF3A-EECE-1A580421920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" creationId="{3E29191A-7348-F0ED-259F-C3A7609BC65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" creationId="{7FF78001-E1F9-E059-7E1D-E518054B490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" creationId="{3E9DA9B4-6979-08E1-897B-C414B698945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" creationId="{6F24EDAC-7ABF-6BF0-5D94-C188C2220A4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" creationId="{209B646E-1F45-98D3-EC03-87B78C42A91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9" creationId="{AE170999-3B5A-D4E0-D179-5EA14B51B76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0" creationId="{E3AFC507-2476-631A-17A9-185792778F8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1" creationId="{CFF666E5-FD34-A5C5-4E82-632A88AABB2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2" creationId="{4FD62A2D-C219-48CA-4D50-84B5C5DDBD0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3" creationId="{3DDCC3E7-AE9A-CADA-F4E3-53C8A01E570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4" creationId="{C7DD3FE4-7F92-DDF4-979B-E3FEC471ABE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" creationId="{5B772844-E438-C02A-F8AA-7998B084BD5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" creationId="{A54BA89F-00D2-EAAC-69C6-632CA56657A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" creationId="{095EACEA-3D11-8B89-5DDC-97DA8C97430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" creationId="{B5302561-14FF-2DF0-8FAC-AABA673F4C5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0" creationId="{F550D1C1-7EEE-CE4D-FBE9-95757F230A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1" creationId="{92676B83-542B-82BB-BFFC-7D7AB671516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2" creationId="{A5A0991E-0797-578A-9461-90BB67BD12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3" creationId="{E179C8C2-C85D-4381-55E5-A986A6D5BEB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4" creationId="{9885CD28-F2C5-4655-2F15-C6633E70E33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6" creationId="{B8D87CFF-9462-F5A0-FF34-918CF2BC5BD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7" creationId="{9443CE0D-25B5-80D6-DAAF-A0ABCB6D6F4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8" creationId="{F23AC8EA-1106-3A9D-77EA-8991CF94BC5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9" creationId="{485B2100-2C9F-D80E-2988-8D2F9B9335E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0" creationId="{EADD5990-6031-7774-08D0-BF0C8905D42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1" creationId="{A16BCC77-A7F9-B21E-A0F1-D905C7E1355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2" creationId="{367A722A-02A5-FD2E-1BEB-85BB756BC4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3" creationId="{754660FD-75A0-17CD-CB3B-BAB5F6724BD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4" creationId="{780B2F85-EE54-2E7A-FA76-E30C663BDE6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6" creationId="{D0D143B3-253B-A2E4-72B8-C3218835278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7" creationId="{813E02A8-B57B-9E68-2071-94438D807BE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8" creationId="{502E8D67-13A1-95B6-FEF6-F4E7F89AF2C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9" creationId="{59292059-7829-E361-BB64-ECDF4D7E5D9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0" creationId="{DC9B8BC5-4662-0F00-2FE5-4EA92E7B24F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1" creationId="{189F9477-1BEB-C1E7-7AB6-7187915832C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2" creationId="{B85F0D81-AF0B-4595-C95B-558299F5C03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3" creationId="{71A0CC47-D4E4-013F-614B-4A90DF1F9B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4" creationId="{0E3D9B9D-6EEC-19FC-142F-8ED0BE4B641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6" creationId="{21859BA8-B336-37A6-AFDD-FFB97153F4E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7" creationId="{B8C9D88D-B59B-CCA2-0D17-C71358A54E3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8" creationId="{DD460B80-34D6-4A7C-07A0-0FF1092E0B5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9" creationId="{5697F38A-E20D-828C-3222-7A192257093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0" creationId="{4499FC53-E032-3003-5AE2-02C2D58B8F1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1" creationId="{5FB2F2EE-E8CE-3D78-A80D-8C38CD65890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2" creationId="{7A9AFAED-4CCA-1ECF-8C4D-9618BECBD5D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3" creationId="{FEA933CB-9AB2-C9BD-98E9-C8D60A5D0C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4" creationId="{15954A24-A6AC-009F-0A1C-64BB2CB20FF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6" creationId="{A920F8A8-81FE-9F43-43A6-B12916E955B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7" creationId="{967041AC-8BC0-41B9-608B-44A0FDD5BD5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8" creationId="{ACAAFF38-072C-674A-0E88-5F39160A102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9" creationId="{4A934B0C-DFFA-83AF-6A66-1E016E9DB1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0" creationId="{D27ECC3D-EF27-A775-2456-B06BBDE4E78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1" creationId="{80400B3E-DA30-76BD-E4DA-5431449DC50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2" creationId="{72388C13-68BE-2695-D6A2-EDAEB20E1AD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3" creationId="{3CB8B1D7-29EB-628C-BD2B-37698DC811C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4" creationId="{B70A0019-DAF1-7B23-C8EE-BDCDA147A6D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6" creationId="{B1AB96DE-6CC9-CBA5-21A8-AE98C00305C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7" creationId="{23CDFE76-372D-8938-5762-F4EAB6A9884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8" creationId="{8666D491-B83F-78BA-6C2D-C3B14F32870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9" creationId="{45066647-2B04-06CC-DF6D-5AA4271D89E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0" creationId="{B30A4433-56F5-6079-F9F5-74D021187C0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1" creationId="{CFB004CB-AA51-F03D-6259-A03B7049B4B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2" creationId="{AF768D0D-945A-3E44-D8F1-4494A695C94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3" creationId="{2F61A868-0A8E-AC83-5AE4-9752D339D82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4" creationId="{BD8C60D2-BFA1-1E98-DB53-EFD030DD391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6" creationId="{38FC9542-383E-E633-FAEE-C71F0913D52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7" creationId="{ADD6AFA6-2ABA-4A43-6C2F-3B883442A44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8" creationId="{3603D852-0E97-E6EB-9E80-0445E6F038D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9" creationId="{2C6D659A-225A-1D25-9F05-5D702FDD432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0" creationId="{F2C4F323-C97E-B84D-B4F3-404E90330C1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1" creationId="{03997CC5-DBBA-910B-6637-7053B248005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2" creationId="{4A7213E0-2631-32B4-DAD2-0E6C3AB48BD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3" creationId="{D9879FC4-FAE6-6CE7-9761-6DDA73A8639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4" creationId="{BAD71F44-E65D-6733-FCCD-F29AC73B6AE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6" creationId="{856519F6-B101-D553-2087-67B2244B692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7" creationId="{E6F57474-60E6-13AA-D956-3DDF399EE44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8" creationId="{D48E7D47-82D1-D087-69A6-1F5C05717A8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9" creationId="{E1981ED7-8F3D-E4DA-E023-09FA38AF81D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0" creationId="{2E538CB5-3DE8-E25B-B7D6-BAC86EAD8F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1" creationId="{318B2686-5FF2-9A23-FBD3-0554CC498D4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2" creationId="{B967D04C-A16B-6EEA-6C80-D988CDF429B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3" creationId="{84AEE21C-1EA8-A52D-B1E8-BD0CAF10BC8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4" creationId="{1CDE9AE6-94A5-38F2-AFD1-934677FC219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6" creationId="{B8A6466D-A925-42C7-E2BD-5386A3C3E2D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7" creationId="{C438727D-D209-ADA0-D2A0-F9A06C4925A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8" creationId="{18158B22-D4A5-9F96-5C9E-6ED4279C293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9" creationId="{1CEB2343-5457-72C0-7FB5-9C5DA5A9F51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0" creationId="{E70FEDE4-300F-7C8B-E8FE-FFD1FDFCE50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1" creationId="{C30E647E-ED13-6A09-D691-0822361BBD9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2" creationId="{29B1D11F-5D37-7B7E-6DE7-5EDA973C2DB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3" creationId="{AD93350F-4D5B-8962-0190-0C850B9FF65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4" creationId="{60F8CF73-EC03-B777-6FCB-0AA718DA6A2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6" creationId="{3C5FED64-24D3-A86E-CCED-85F000E911F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7" creationId="{51C2BCD1-8C42-0C8B-FE90-EE8E8838E5F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8" creationId="{80F15FF6-02DC-827B-BCA8-CD5656D9CEB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9" creationId="{8302B7D9-6DFC-A046-406C-AD7533C233C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0" creationId="{06A7AEA0-E067-9D3F-3BA7-BE5D793158A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1" creationId="{FE761C74-64F6-6005-7E6D-24536658C7B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2" creationId="{0EA33080-4A70-6E5D-4009-94795208E8F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3" creationId="{A811FC85-7A2E-C603-BAD4-224C43D5559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4" creationId="{2B550D75-C2D0-8506-3AEC-33761C68AD4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6" creationId="{0445DA6D-062C-448C-9AB1-0B8B72053C7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7" creationId="{6F142477-47F7-8C6A-0F3B-CC79DBDF210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8" creationId="{475DB24C-13B6-57B8-041A-E6F9211FCCD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9" creationId="{4C18A8CD-507B-348E-A3D3-55A8A42E075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0" creationId="{8830E4D5-FF56-109C-8D52-2D9D793685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1" creationId="{5F1F1E79-E5B2-3CF8-56F6-B4AFA8D1620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2" creationId="{7E3E3BA0-E5D6-4074-3117-B975F1A8FAF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3" creationId="{8D33C130-31AE-4FF0-4472-3149EB033AC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4" creationId="{A7491C03-CAB8-2C73-04C8-A138A36C91B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7" creationId="{7E140429-2219-17D0-95B4-D54B83C19AE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8" creationId="{619F215A-06AC-98EA-E494-045A0221F88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7" creationId="{62170F83-5802-D59B-78D7-99902BE29C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8" creationId="{4E602CCB-5725-E706-19E6-AACF5026BD6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9" creationId="{6EB3C44A-2E16-1EDA-3F87-47E73DF2B12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0" creationId="{E9EB31D9-7A5F-578B-C2A2-9A84DB8085B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1" creationId="{205BE0A6-B9CB-1C2C-0C03-9275DAC2F3B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2" creationId="{632B5BD3-7A1E-3EEC-470A-B2687F0F4D9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3" creationId="{416F16E6-A37C-325D-AFB5-14B5B99223C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4" creationId="{3F615D0C-A353-0A56-776D-C4F7D53E1E2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4" creationId="{A0CA31AB-6C35-B1B5-6887-17E4612A15D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5" creationId="{0910F563-848C-5904-1D32-5D122479413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6" creationId="{4CEB404A-9E81-0B7F-895F-D051F590112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7" creationId="{BDF04348-652C-B952-9FCD-491B71EDEB7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8" creationId="{3BBEB18E-2DE4-36F0-B573-6C6A0A0AA02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9" creationId="{209992A8-DCEE-1769-4AF2-8D08FECDB9F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0" creationId="{AE5254AE-1C0E-C81F-D37E-DCF1F602AD1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2" creationId="{578191E9-5F53-1016-53F8-7A13AC57D16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3" creationId="{F296ABDB-80DA-BAAB-4258-ECCE501C5BC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4" creationId="{3B6FF7F8-2862-1AB5-F58B-7DBE2762BF3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6" creationId="{C06134DF-F13F-811E-68A6-116BEF45355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7" creationId="{C0BB62E5-BD50-ECB9-4D3B-F1DF09C4880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8" creationId="{2A34FE9E-4A75-4E64-6FEC-DAA4DAB639F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9" creationId="{9016ABF4-0ABE-B751-84A0-681A2ED2A95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0" creationId="{AE7BEA74-6CE3-4E48-F38D-6071042D553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1" creationId="{2AC3E1E0-C1F1-B070-4629-A8A35CBB162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3" creationId="{B30BB0C4-8DB7-BF6C-740A-95B1E057BE9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4" creationId="{7C66FD84-376B-01BF-98FF-27E8CF12449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5" creationId="{956BC491-B43F-5917-F2EB-F4E14CE5D84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6" creationId="{90E31E2B-E844-55C6-2312-145AC8F5D686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187" creationId="{280534B7-7D25-75AD-8103-82678EF20129}"/>
          </ac:spMkLst>
        </pc:spChg>
        <pc:spChg chg="add mod">
          <ac:chgData name="Nicolas Delfosse" userId="d965f3d4-ea58-4afe-85b0-6f02e8cf3c22" providerId="ADAL" clId="{CE63F89A-A73A-417B-9346-9F1030FEE3E3}" dt="2023-07-25T16:10:22.470" v="9379" actId="1076"/>
          <ac:spMkLst>
            <pc:docMk/>
            <pc:sldMk cId="2559879587" sldId="2147479283"/>
            <ac:spMk id="188" creationId="{666DB102-9B6A-BAE4-87B6-6AC8C98F7EE7}"/>
          </ac:spMkLst>
        </pc:spChg>
        <pc:spChg chg="add mod">
          <ac:chgData name="Nicolas Delfosse" userId="d965f3d4-ea58-4afe-85b0-6f02e8cf3c22" providerId="ADAL" clId="{CE63F89A-A73A-417B-9346-9F1030FEE3E3}" dt="2023-07-25T16:09:07.116" v="9286" actId="20577"/>
          <ac:spMkLst>
            <pc:docMk/>
            <pc:sldMk cId="2559879587" sldId="2147479283"/>
            <ac:spMk id="189" creationId="{A923556E-2981-1FBB-3FCE-90A590B79FEC}"/>
          </ac:spMkLst>
        </pc:spChg>
        <pc:spChg chg="add mod">
          <ac:chgData name="Nicolas Delfosse" userId="d965f3d4-ea58-4afe-85b0-6f02e8cf3c22" providerId="ADAL" clId="{CE63F89A-A73A-417B-9346-9F1030FEE3E3}" dt="2023-07-25T16:09:25.147" v="9311" actId="20577"/>
          <ac:spMkLst>
            <pc:docMk/>
            <pc:sldMk cId="2559879587" sldId="2147479283"/>
            <ac:spMk id="190" creationId="{2025F518-9FE5-6431-20E9-C14842C74DFB}"/>
          </ac:spMkLst>
        </pc:spChg>
        <pc:spChg chg="add mod">
          <ac:chgData name="Nicolas Delfosse" userId="d965f3d4-ea58-4afe-85b0-6f02e8cf3c22" providerId="ADAL" clId="{CE63F89A-A73A-417B-9346-9F1030FEE3E3}" dt="2023-07-25T16:09:44.369" v="9334" actId="20577"/>
          <ac:spMkLst>
            <pc:docMk/>
            <pc:sldMk cId="2559879587" sldId="2147479283"/>
            <ac:spMk id="191" creationId="{FA811395-B2CD-3A98-C8DD-87A781350D19}"/>
          </ac:spMkLst>
        </pc:spChg>
        <pc:spChg chg="add mod">
          <ac:chgData name="Nicolas Delfosse" userId="d965f3d4-ea58-4afe-85b0-6f02e8cf3c22" providerId="ADAL" clId="{CE63F89A-A73A-417B-9346-9F1030FEE3E3}" dt="2023-07-25T16:10:02.847" v="9357" actId="20577"/>
          <ac:spMkLst>
            <pc:docMk/>
            <pc:sldMk cId="2559879587" sldId="2147479283"/>
            <ac:spMk id="192" creationId="{DC13EBA5-F6E7-2F72-4858-B228951B04F4}"/>
          </ac:spMkLst>
        </pc:spChg>
        <pc:spChg chg="add mod">
          <ac:chgData name="Nicolas Delfosse" userId="d965f3d4-ea58-4afe-85b0-6f02e8cf3c22" providerId="ADAL" clId="{CE63F89A-A73A-417B-9346-9F1030FEE3E3}" dt="2023-07-25T16:10:19.260" v="9378" actId="20577"/>
          <ac:spMkLst>
            <pc:docMk/>
            <pc:sldMk cId="2559879587" sldId="2147479283"/>
            <ac:spMk id="193" creationId="{B1E5083D-F40A-18A3-B3E3-FF4BF6C3E9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0" creationId="{E9235DEF-9E76-2B91-B5C1-B8693D4D72C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1" creationId="{DA53F823-2EAA-0822-151B-11B8111C0F2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2" creationId="{013A97CF-D22D-74B5-E32B-3E70CEB64E75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3" creationId="{7BDE8D8F-D2BE-4ADF-E3E6-32B3ACE4AFCB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4" creationId="{3D77C0A8-DECD-F3CE-B270-DD9B2B04FB84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5" creationId="{CB75C4A9-FE80-CE98-9771-814CCCDDF133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6" creationId="{661D8A13-A4C4-0DF4-BE35-50F68FAC190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8" creationId="{50B6677E-7790-44B6-6AB2-6712511A756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9" creationId="{80B57F2E-1618-32A9-AE1D-8D10DE1653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0" creationId="{ED505FCB-EFFD-50F3-786A-EB883F29617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1" creationId="{55EE302E-AE22-C998-5D9B-A00BBE261D6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4" creationId="{A36474A5-8038-D26F-3EFE-381E52E4247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5" creationId="{67F7AFE2-5707-F957-68CB-938FDA21F5A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6" creationId="{5D81D3F8-D5A9-77FD-922F-F734C5B762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7" creationId="{EEEF5CDC-7849-773F-A5B5-6665893B051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0" creationId="{AB068BFA-2271-692D-0F41-5204BAE8B87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1" creationId="{0A83483D-E217-AC6B-423B-596007B6715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2" creationId="{B3FC4381-1696-AA4A-C8C6-C4109584D9A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3" creationId="{030E4788-01BD-6913-3CC4-2F3F133077A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8" creationId="{609E86A1-BA33-55A3-0156-16EFA647E49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9" creationId="{939A3238-9438-51D9-4B0F-637858147AF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0" creationId="{E04485B5-894C-3D67-B0D3-08010E45405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1" creationId="{27746A09-307C-CA98-5A75-E00D942A36C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4" creationId="{E59F1DD4-157C-BE3B-7E56-46C25A29F5D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5" creationId="{1DB7968B-F254-0B8D-3F3F-E983A4D2090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6" creationId="{086E8D1E-5645-CD8E-7C62-035177D4DEE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7" creationId="{929A256C-EA14-3666-8C65-27014F5527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8" creationId="{66BA6D52-7F61-E248-2523-DB538124AE4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9" creationId="{06182FEA-89C4-3220-5182-DD6024230F7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0" creationId="{DA4B6A29-9AE4-B0D8-B0C7-4648193B0FB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1" creationId="{D1CDA05D-D68C-A659-5896-6AEAF1121C3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4" creationId="{E12541E5-8AAB-36B7-4AF6-55447141428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5" creationId="{83E26D0E-1394-427C-C6A8-7C0F1301044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6" creationId="{57E1DFF2-63A8-5946-97B6-BB018A033B7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7" creationId="{A41D80FA-078D-A2FA-9EFF-86D1CF33E6F8}"/>
          </ac:spMkLst>
        </pc:s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5" creationId="{1E0239AB-F9CE-A970-99D6-246A14B51BA8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5" creationId="{D88E02C1-0E20-AD8B-D5F1-A8B50221B2BA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5" creationId="{D1B8248A-F379-A260-31D2-8A3AACC3116D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35" creationId="{182F5BA1-C935-9E5E-6B6C-FC291F3D0967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45" creationId="{7CD193D1-09FF-3577-68CC-B7B54627EAF6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55" creationId="{85B4BBE8-868A-9AB0-AE13-2CC3F98EB6FE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65" creationId="{E90DA64B-64BD-0EEE-8D85-032B034763DC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75" creationId="{1B20BFBC-5C57-46FD-1E0A-4796131F7432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85" creationId="{858B0330-833A-0496-E97B-4D2099AB461B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95" creationId="{A4BE54D5-CD8E-DE01-9DAB-F4EC1E96BA4D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05" creationId="{94D3F5CC-A4C2-1202-F582-42AE78B94DF8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15" creationId="{D7851503-7D58-A1D1-CC07-67DFB43F25F3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25" creationId="{59485FA8-03B1-A470-63B1-440600284FA4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35" creationId="{65BF14FD-1E79-1837-1CD8-7609800812D1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36" creationId="{F71AF279-D797-E784-381A-D708A92014E7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59" creationId="{5B49FD1F-9E70-A75D-CD7E-3C4F0A5D0C55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63" creationId="{7F66FF49-4852-578F-C443-9D8E8D9788FE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71" creationId="{DC23ED86-BFBD-22D4-7619-4D3A08C36275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75" creationId="{075B3492-5AE9-D23B-F2AE-A9041FC23FB7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82" creationId="{6F8F2F96-3840-2E5C-BF69-F976EABB03F7}"/>
          </ac:grpSpMkLst>
        </pc:grpChg>
        <pc:grpChg chg="add mod">
          <ac:chgData name="Nicolas Delfosse" userId="d965f3d4-ea58-4afe-85b0-6f02e8cf3c22" providerId="ADAL" clId="{CE63F89A-A73A-417B-9346-9F1030FEE3E3}" dt="2023-07-25T16:09:47.303" v="9336" actId="1076"/>
          <ac:grpSpMkLst>
            <pc:docMk/>
            <pc:sldMk cId="2559879587" sldId="2147479283"/>
            <ac:grpSpMk id="194" creationId="{8720D598-F56E-AF45-AAFC-92A53EAB16DE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5" creationId="{332D98E5-B0C0-E657-4A32-CA6148F34EF3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6" creationId="{6377906E-E660-4E04-13DE-8F836CB44CEC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7" creationId="{F9FE7B98-37DE-424D-4BEE-D301EAB50B61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8" creationId="{4C7FB8EF-6A7B-573E-9FEE-BA8E6785548F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9" creationId="{DE4B5100-8956-EF75-F766-EC380E5305EB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0" creationId="{71523C27-2C42-B5C8-9BBA-08DDD9F2FFA5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1" creationId="{52853A54-6541-E1BB-6F35-C8CF9A302690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2" creationId="{20363803-3BF5-4219-D41F-9A9739500E85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3" creationId="{3539F40F-9C5A-1AE7-0759-47F341CB63A9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4" creationId="{B323F679-3AB3-9E49-BAA5-1BDDCDADEEC4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5" creationId="{9FB9903C-06E9-2EE9-D34D-A4CD756F7369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6" creationId="{898895E3-C6B8-31A7-D5D8-511F6E7F1903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7" creationId="{539DAFC2-D315-0F98-1E06-2906CB0C9E86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8" creationId="{4A27A328-4084-A998-BB60-9AF5CFB72C90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9" creationId="{6F28FD25-1BC6-63CA-125C-4883496AA1DD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10" creationId="{B57A2BB8-27CB-02F2-1595-BC6E8A4439D4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11" creationId="{925ADB3F-40CC-F603-D1F3-C0E9F93366D7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12" creationId="{969F2F9A-8CF1-003C-5759-5A1B970A7D33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49" creationId="{9D59AA69-C0BA-1D4A-9285-988E3DFD400F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57" creationId="{CF814B84-8A0C-4166-E1D6-81A99C637B01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63" creationId="{01D64545-3371-FDAA-9546-423C2718F62A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68" creationId="{F21D0E73-0B38-8818-87AC-7A33BA7958F7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69" creationId="{9C72A426-AAA4-5850-65A5-D329FC01D11A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75" creationId="{F86CE2E1-8AFF-F865-1640-5B795BD8851F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76" creationId="{3D95636A-623D-28BE-950A-8341D1905116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77" creationId="{1F9B0DEA-6F4B-B516-25CD-87D577377FAD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82" creationId="{C96B741F-9AE0-1E3C-CBA3-743B751A90C3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83" creationId="{AB1E23AC-FFA0-3E73-9384-8EF59FC5A907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92" creationId="{285312B8-73F8-7F11-C6AF-F6F7D6E324FA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93" creationId="{6EBAB187-144B-060F-C4DB-DB57CB0E19E1}"/>
          </ac:grpSpMkLst>
        </pc:grp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39" creationId="{7B4213CE-FCFA-545C-BCBF-5407FD153A1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0" creationId="{D8B397DB-F32A-F0A9-7717-8D7759C14B3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1" creationId="{7DA83CEB-7060-BA29-4B4E-907B48778191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2" creationId="{57685EE6-CEE0-BE18-8E81-D90B8829EDA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3" creationId="{67962F64-9EC7-6469-8570-82483FC1C2F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4" creationId="{549CCFD4-0F17-F81C-1E6B-AC4B240090D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5" creationId="{F7E20557-24A1-1FDB-A6B7-3CB7AE1449C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6" creationId="{48A8BFF3-959C-71C0-F78D-15214F46425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5" creationId="{8B531E23-431D-CAC9-8463-8B8D7EF0B383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6" creationId="{94AC066C-11DF-DA92-001A-9694116338F6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7" creationId="{893EEFF2-36F1-2D9C-A2EA-FC9887B34C4B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8" creationId="{1C59ABCC-AE97-9E83-E61C-B9B7F1BA9486}"/>
          </ac:cxnSpMkLst>
        </pc:cxnChg>
        <pc:cxnChg chg="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160" creationId="{B2EADB9E-DAF5-B6EC-99F1-C9F23D852651}"/>
          </ac:cxnSpMkLst>
        </pc:cxnChg>
        <pc:cxnChg chg="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161" creationId="{6A018F40-DBC5-1900-624F-33E433CE944D}"/>
          </ac:cxnSpMkLst>
        </pc:cxnChg>
        <pc:cxnChg chg="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162" creationId="{8D808CCA-D4CC-BF1F-9B8F-DA318AD876C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3" creationId="{6CCC909F-1BF6-6C13-7F14-1342812A21C3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4" creationId="{DC6A050A-E664-414E-D109-FC012150395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5" creationId="{E0D6C0FA-8F37-F24E-D522-FFDEE5BEFA3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6" creationId="{CF2E7D42-B84B-FF7A-04C6-0DD0811A035E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7" creationId="{15677C94-38B2-4785-540B-E2E3396EC33D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8" creationId="{BC71E77B-B7FC-B6DC-550C-CE66CFF82949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9" creationId="{588CC608-3D0A-FC17-D387-3328E5160067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0" creationId="{9CD8F26E-809C-0B7B-6E93-5D00913141E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1" creationId="{A7003B47-06A8-24EF-DBCD-E307F5A2031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2" creationId="{89F43039-3B2C-C6F1-093D-5A8089F6709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3" creationId="{D5F4B2D6-DEEA-F4E5-652D-98F580ADD0A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4" creationId="{A2062B99-1CA9-4DF4-CD02-A76A068CDCDB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5" creationId="{E9BD7D42-6289-8A48-2136-34118A2785FD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6" creationId="{20FC2E29-6B2F-BF92-3434-402AAAAE282B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7" creationId="{29AAAC27-CD97-17F0-3FDF-7B961A57EA9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8" creationId="{8D425CAD-79B1-245A-8A8F-2CA4B30D894E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9" creationId="{4286647A-C085-D117-AFBF-A25C755E321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0" creationId="{3CF02B77-E30C-087A-8673-98528C83ACE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1" creationId="{F0C5D168-7B09-716A-E679-4CDD8166C4A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2" creationId="{00B0F574-46DB-30A8-D4D3-21087CBF6D6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3" creationId="{5B9B27D0-43A0-3538-ACA5-D880995F2F74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4" creationId="{A9381EBE-9C33-24F7-94BA-75932B179A04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5" creationId="{4E8A3348-51B5-D096-E70B-260687A9F0F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6" creationId="{50285038-5E59-6A01-5408-6523E7985CB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7" creationId="{B7997EB0-0512-C9AB-CF63-255FA0546076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8" creationId="{377397E2-F826-F575-0113-3557AE0DB1A3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9" creationId="{A376358B-EE11-AC65-4556-7F6DA2439ED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0" creationId="{C90C40CC-465C-5F76-847D-103BF7BD0FF8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1" creationId="{25BE3F22-4644-D9A8-D2C7-98126E4C23E7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2" creationId="{C6B5D55C-7C36-3378-C5A5-BDE5EECEDC56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3" creationId="{AEEA3353-5D08-E895-E763-653CBE42DB5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4" creationId="{FE02CE17-3E84-51CA-3722-C9AC138F7D7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5" creationId="{8EC6C69F-66FE-41E2-D45B-837F50C26807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6" creationId="{8876160E-14BF-676D-6ED4-CFAF44BAECC9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7" creationId="{96026BAE-7F21-5C98-64D6-DDA833FE0DD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8" creationId="{4B6179BF-30C6-2A41-6B9F-BCD8AE511F56}"/>
          </ac:cxnSpMkLst>
        </pc:cxnChg>
        <pc:cxnChg chg="add 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262" creationId="{46705020-7518-DA04-0ECB-EFD610F86EFF}"/>
          </ac:cxnSpMkLst>
        </pc:cxnChg>
        <pc:cxnChg chg="add 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274" creationId="{F2ACC5C3-ABBE-764B-F2FE-56169220CE6D}"/>
          </ac:cxnSpMkLst>
        </pc:cxnChg>
      </pc:sldChg>
      <pc:sldChg chg="addSp delSp modSp new mod modAnim">
        <pc:chgData name="Nicolas Delfosse" userId="d965f3d4-ea58-4afe-85b0-6f02e8cf3c22" providerId="ADAL" clId="{CE63F89A-A73A-417B-9346-9F1030FEE3E3}" dt="2023-07-25T17:43:45.828" v="12310"/>
        <pc:sldMkLst>
          <pc:docMk/>
          <pc:sldMk cId="982135755" sldId="2147479284"/>
        </pc:sldMkLst>
        <pc:spChg chg="mod">
          <ac:chgData name="Nicolas Delfosse" userId="d965f3d4-ea58-4afe-85b0-6f02e8cf3c22" providerId="ADAL" clId="{CE63F89A-A73A-417B-9346-9F1030FEE3E3}" dt="2023-07-25T16:15:17.617" v="9550" actId="20577"/>
          <ac:spMkLst>
            <pc:docMk/>
            <pc:sldMk cId="982135755" sldId="2147479284"/>
            <ac:spMk id="2" creationId="{9075AA1F-8749-4642-FFA0-C79C0ABF9F1F}"/>
          </ac:spMkLst>
        </pc:spChg>
        <pc:spChg chg="del">
          <ac:chgData name="Nicolas Delfosse" userId="d965f3d4-ea58-4afe-85b0-6f02e8cf3c22" providerId="ADAL" clId="{CE63F89A-A73A-417B-9346-9F1030FEE3E3}" dt="2023-07-25T16:12:12.570" v="9405" actId="478"/>
          <ac:spMkLst>
            <pc:docMk/>
            <pc:sldMk cId="982135755" sldId="2147479284"/>
            <ac:spMk id="3" creationId="{5F457B79-69A0-A541-FBD5-0F9346F1E976}"/>
          </ac:spMkLst>
        </pc:spChg>
        <pc:spChg chg="add mod">
          <ac:chgData name="Nicolas Delfosse" userId="d965f3d4-ea58-4afe-85b0-6f02e8cf3c22" providerId="ADAL" clId="{CE63F89A-A73A-417B-9346-9F1030FEE3E3}" dt="2023-07-25T16:32:58.999" v="10045" actId="255"/>
          <ac:spMkLst>
            <pc:docMk/>
            <pc:sldMk cId="982135755" sldId="2147479284"/>
            <ac:spMk id="4" creationId="{2CD3831A-3249-767E-AB14-1BE4018C32CB}"/>
          </ac:spMkLst>
        </pc:spChg>
        <pc:spChg chg="mod">
          <ac:chgData name="Nicolas Delfosse" userId="d965f3d4-ea58-4afe-85b0-6f02e8cf3c22" providerId="ADAL" clId="{CE63F89A-A73A-417B-9346-9F1030FEE3E3}" dt="2023-07-25T16:12:12.886" v="9406"/>
          <ac:spMkLst>
            <pc:docMk/>
            <pc:sldMk cId="982135755" sldId="2147479284"/>
            <ac:spMk id="8" creationId="{79B78089-0AF1-636E-1231-84DF0057F977}"/>
          </ac:spMkLst>
        </pc:spChg>
        <pc:spChg chg="add mod">
          <ac:chgData name="Nicolas Delfosse" userId="d965f3d4-ea58-4afe-85b0-6f02e8cf3c22" providerId="ADAL" clId="{CE63F89A-A73A-417B-9346-9F1030FEE3E3}" dt="2023-07-25T16:15:22.441" v="9551" actId="1076"/>
          <ac:spMkLst>
            <pc:docMk/>
            <pc:sldMk cId="982135755" sldId="2147479284"/>
            <ac:spMk id="9" creationId="{CA77F1B9-A757-9927-8363-77B75FFE3D63}"/>
          </ac:spMkLst>
        </pc:spChg>
        <pc:spChg chg="add mod">
          <ac:chgData name="Nicolas Delfosse" userId="d965f3d4-ea58-4afe-85b0-6f02e8cf3c22" providerId="ADAL" clId="{CE63F89A-A73A-417B-9346-9F1030FEE3E3}" dt="2023-07-25T16:15:22.441" v="9551" actId="1076"/>
          <ac:spMkLst>
            <pc:docMk/>
            <pc:sldMk cId="982135755" sldId="2147479284"/>
            <ac:spMk id="10" creationId="{8F1F2E37-3296-9089-5C23-F8438F9B1F48}"/>
          </ac:spMkLst>
        </pc:spChg>
        <pc:grpChg chg="add mod">
          <ac:chgData name="Nicolas Delfosse" userId="d965f3d4-ea58-4afe-85b0-6f02e8cf3c22" providerId="ADAL" clId="{CE63F89A-A73A-417B-9346-9F1030FEE3E3}" dt="2023-07-25T16:15:30.421" v="9552" actId="1076"/>
          <ac:grpSpMkLst>
            <pc:docMk/>
            <pc:sldMk cId="982135755" sldId="2147479284"/>
            <ac:grpSpMk id="6" creationId="{F013C52C-D6B3-5DE2-4CC8-77446FFAE182}"/>
          </ac:grpSpMkLst>
        </pc:grpChg>
        <pc:picChg chg="add mod">
          <ac:chgData name="Nicolas Delfosse" userId="d965f3d4-ea58-4afe-85b0-6f02e8cf3c22" providerId="ADAL" clId="{CE63F89A-A73A-417B-9346-9F1030FEE3E3}" dt="2023-07-25T16:15:22.441" v="9551" actId="1076"/>
          <ac:picMkLst>
            <pc:docMk/>
            <pc:sldMk cId="982135755" sldId="2147479284"/>
            <ac:picMk id="5" creationId="{7461FB5E-F063-5DA2-0CA0-8300F916F824}"/>
          </ac:picMkLst>
        </pc:picChg>
        <pc:cxnChg chg="mod">
          <ac:chgData name="Nicolas Delfosse" userId="d965f3d4-ea58-4afe-85b0-6f02e8cf3c22" providerId="ADAL" clId="{CE63F89A-A73A-417B-9346-9F1030FEE3E3}" dt="2023-07-25T16:12:12.886" v="9406"/>
          <ac:cxnSpMkLst>
            <pc:docMk/>
            <pc:sldMk cId="982135755" sldId="2147479284"/>
            <ac:cxnSpMk id="7" creationId="{4950F95D-B1D4-BAFD-DC11-3066BC1824AA}"/>
          </ac:cxnSpMkLst>
        </pc:cxnChg>
      </pc:sldChg>
      <pc:sldChg chg="new del">
        <pc:chgData name="Nicolas Delfosse" userId="d965f3d4-ea58-4afe-85b0-6f02e8cf3c22" providerId="ADAL" clId="{CE63F89A-A73A-417B-9346-9F1030FEE3E3}" dt="2023-07-25T16:27:12.851" v="9861" actId="47"/>
        <pc:sldMkLst>
          <pc:docMk/>
          <pc:sldMk cId="2542227015" sldId="2147479285"/>
        </pc:sldMkLst>
      </pc:sldChg>
      <pc:sldChg chg="addSp delSp modSp new mod delAnim modAnim">
        <pc:chgData name="Nicolas Delfosse" userId="d965f3d4-ea58-4afe-85b0-6f02e8cf3c22" providerId="ADAL" clId="{CE63F89A-A73A-417B-9346-9F1030FEE3E3}" dt="2023-07-25T16:22:39.945" v="9701"/>
        <pc:sldMkLst>
          <pc:docMk/>
          <pc:sldMk cId="2876111337" sldId="2147479286"/>
        </pc:sldMkLst>
        <pc:spChg chg="mod">
          <ac:chgData name="Nicolas Delfosse" userId="d965f3d4-ea58-4afe-85b0-6f02e8cf3c22" providerId="ADAL" clId="{CE63F89A-A73A-417B-9346-9F1030FEE3E3}" dt="2023-07-25T16:17:48.328" v="9634" actId="20577"/>
          <ac:spMkLst>
            <pc:docMk/>
            <pc:sldMk cId="2876111337" sldId="2147479286"/>
            <ac:spMk id="2" creationId="{90D4444B-1FC1-3D07-5223-7427E6ADDFEE}"/>
          </ac:spMkLst>
        </pc:spChg>
        <pc:spChg chg="del">
          <ac:chgData name="Nicolas Delfosse" userId="d965f3d4-ea58-4afe-85b0-6f02e8cf3c22" providerId="ADAL" clId="{CE63F89A-A73A-417B-9346-9F1030FEE3E3}" dt="2023-07-25T16:16:30.008" v="9565" actId="478"/>
          <ac:spMkLst>
            <pc:docMk/>
            <pc:sldMk cId="2876111337" sldId="2147479286"/>
            <ac:spMk id="3" creationId="{AEEB7A55-75F8-27A5-AD59-166D8D33E3B1}"/>
          </ac:spMkLst>
        </pc:spChg>
        <pc:spChg chg="add mod">
          <ac:chgData name="Nicolas Delfosse" userId="d965f3d4-ea58-4afe-85b0-6f02e8cf3c22" providerId="ADAL" clId="{CE63F89A-A73A-417B-9346-9F1030FEE3E3}" dt="2023-07-25T16:17:29.179" v="9590" actId="5793"/>
          <ac:spMkLst>
            <pc:docMk/>
            <pc:sldMk cId="2876111337" sldId="2147479286"/>
            <ac:spMk id="5" creationId="{E4D79A51-4376-1888-5AE7-403B8DA75251}"/>
          </ac:spMkLst>
        </pc:spChg>
        <pc:spChg chg="add mod">
          <ac:chgData name="Nicolas Delfosse" userId="d965f3d4-ea58-4afe-85b0-6f02e8cf3c22" providerId="ADAL" clId="{CE63F89A-A73A-417B-9346-9F1030FEE3E3}" dt="2023-07-25T16:21:22.250" v="9675" actId="1076"/>
          <ac:spMkLst>
            <pc:docMk/>
            <pc:sldMk cId="2876111337" sldId="2147479286"/>
            <ac:spMk id="6" creationId="{FF1E3653-9F3D-1D5A-2C4C-4AFEE4C39C6D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7" creationId="{52021191-87D6-F771-58CA-FBB33D7D59C8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8" creationId="{58BAC18A-CAE5-9A19-B78C-391F99B663D1}"/>
          </ac:spMkLst>
        </pc:spChg>
        <pc:spChg chg="mod">
          <ac:chgData name="Nicolas Delfosse" userId="d965f3d4-ea58-4afe-85b0-6f02e8cf3c22" providerId="ADAL" clId="{CE63F89A-A73A-417B-9346-9F1030FEE3E3}" dt="2023-07-25T16:16:30.386" v="9566"/>
          <ac:spMkLst>
            <pc:docMk/>
            <pc:sldMk cId="2876111337" sldId="2147479286"/>
            <ac:spMk id="11" creationId="{41D7BC05-0F30-A622-D0C3-8341382A486C}"/>
          </ac:spMkLst>
        </pc:spChg>
        <pc:spChg chg="mod">
          <ac:chgData name="Nicolas Delfosse" userId="d965f3d4-ea58-4afe-85b0-6f02e8cf3c22" providerId="ADAL" clId="{CE63F89A-A73A-417B-9346-9F1030FEE3E3}" dt="2023-07-25T16:16:30.386" v="9566"/>
          <ac:spMkLst>
            <pc:docMk/>
            <pc:sldMk cId="2876111337" sldId="2147479286"/>
            <ac:spMk id="15" creationId="{3383091F-8A1F-F8B1-6E2F-F8B8F1C81F0E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17" creationId="{2A75A813-8853-8BF5-6F9B-3CA8C43EA341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18" creationId="{753AADC0-F518-4178-F342-643D43CA6C4B}"/>
          </ac:spMkLst>
        </pc:spChg>
        <pc:spChg chg="mod">
          <ac:chgData name="Nicolas Delfosse" userId="d965f3d4-ea58-4afe-85b0-6f02e8cf3c22" providerId="ADAL" clId="{CE63F89A-A73A-417B-9346-9F1030FEE3E3}" dt="2023-07-25T16:18:23.515" v="9642"/>
          <ac:spMkLst>
            <pc:docMk/>
            <pc:sldMk cId="2876111337" sldId="2147479286"/>
            <ac:spMk id="25" creationId="{BEA3E303-87EB-F157-F42D-39CC886C0A1A}"/>
          </ac:spMkLst>
        </pc:spChg>
        <pc:spChg chg="add del mod">
          <ac:chgData name="Nicolas Delfosse" userId="d965f3d4-ea58-4afe-85b0-6f02e8cf3c22" providerId="ADAL" clId="{CE63F89A-A73A-417B-9346-9F1030FEE3E3}" dt="2023-07-25T16:21:57.445" v="9688" actId="478"/>
          <ac:spMkLst>
            <pc:docMk/>
            <pc:sldMk cId="2876111337" sldId="2147479286"/>
            <ac:spMk id="27" creationId="{DCFE3CA5-374C-60C5-7BE5-A9CBE717206D}"/>
          </ac:spMkLst>
        </pc:spChg>
        <pc:spChg chg="add del mod">
          <ac:chgData name="Nicolas Delfosse" userId="d965f3d4-ea58-4afe-85b0-6f02e8cf3c22" providerId="ADAL" clId="{CE63F89A-A73A-417B-9346-9F1030FEE3E3}" dt="2023-07-25T16:21:59.450" v="9689" actId="478"/>
          <ac:spMkLst>
            <pc:docMk/>
            <pc:sldMk cId="2876111337" sldId="2147479286"/>
            <ac:spMk id="28" creationId="{F06BD4FA-AEA7-F6BE-67BD-48F191D83895}"/>
          </ac:spMkLst>
        </pc:spChg>
        <pc:spChg chg="mod">
          <ac:chgData name="Nicolas Delfosse" userId="d965f3d4-ea58-4afe-85b0-6f02e8cf3c22" providerId="ADAL" clId="{CE63F89A-A73A-417B-9346-9F1030FEE3E3}" dt="2023-07-25T16:18:23.515" v="9642"/>
          <ac:spMkLst>
            <pc:docMk/>
            <pc:sldMk cId="2876111337" sldId="2147479286"/>
            <ac:spMk id="31" creationId="{05948142-51F7-E91D-48DC-6CEB157059AD}"/>
          </ac:spMkLst>
        </pc:spChg>
        <pc:spChg chg="mod">
          <ac:chgData name="Nicolas Delfosse" userId="d965f3d4-ea58-4afe-85b0-6f02e8cf3c22" providerId="ADAL" clId="{CE63F89A-A73A-417B-9346-9F1030FEE3E3}" dt="2023-07-25T16:18:23.515" v="9642"/>
          <ac:spMkLst>
            <pc:docMk/>
            <pc:sldMk cId="2876111337" sldId="2147479286"/>
            <ac:spMk id="35" creationId="{B5D30EBE-FC8A-086D-5A2D-B670F445124F}"/>
          </ac:spMkLst>
        </pc:spChg>
        <pc:spChg chg="add del mod">
          <ac:chgData name="Nicolas Delfosse" userId="d965f3d4-ea58-4afe-85b0-6f02e8cf3c22" providerId="ADAL" clId="{CE63F89A-A73A-417B-9346-9F1030FEE3E3}" dt="2023-07-25T16:22:02.928" v="9690" actId="478"/>
          <ac:spMkLst>
            <pc:docMk/>
            <pc:sldMk cId="2876111337" sldId="2147479286"/>
            <ac:spMk id="37" creationId="{14E1D9A8-DD63-B906-E237-A932B8F73894}"/>
          </ac:spMkLst>
        </pc:spChg>
        <pc:spChg chg="add del mod">
          <ac:chgData name="Nicolas Delfosse" userId="d965f3d4-ea58-4afe-85b0-6f02e8cf3c22" providerId="ADAL" clId="{CE63F89A-A73A-417B-9346-9F1030FEE3E3}" dt="2023-07-25T16:22:07.011" v="9693" actId="478"/>
          <ac:spMkLst>
            <pc:docMk/>
            <pc:sldMk cId="2876111337" sldId="2147479286"/>
            <ac:spMk id="38" creationId="{E860E790-5A9D-3376-42A9-06A2202B5642}"/>
          </ac:spMkLst>
        </pc:spChg>
        <pc:grpChg chg="add del mod">
          <ac:chgData name="Nicolas Delfosse" userId="d965f3d4-ea58-4afe-85b0-6f02e8cf3c22" providerId="ADAL" clId="{CE63F89A-A73A-417B-9346-9F1030FEE3E3}" dt="2023-07-25T16:18:20.415" v="9640" actId="478"/>
          <ac:grpSpMkLst>
            <pc:docMk/>
            <pc:sldMk cId="2876111337" sldId="2147479286"/>
            <ac:grpSpMk id="9" creationId="{3F8FAEF6-9AB0-C178-BFE7-DB8ED13E2370}"/>
          </ac:grpSpMkLst>
        </pc:grpChg>
        <pc:grpChg chg="add del mod">
          <ac:chgData name="Nicolas Delfosse" userId="d965f3d4-ea58-4afe-85b0-6f02e8cf3c22" providerId="ADAL" clId="{CE63F89A-A73A-417B-9346-9F1030FEE3E3}" dt="2023-07-25T16:18:19.776" v="9639" actId="478"/>
          <ac:grpSpMkLst>
            <pc:docMk/>
            <pc:sldMk cId="2876111337" sldId="2147479286"/>
            <ac:grpSpMk id="13" creationId="{E248CFFD-F2E0-A571-B883-A4ACD393305D}"/>
          </ac:grpSpMkLst>
        </pc:grpChg>
        <pc:grpChg chg="add mod">
          <ac:chgData name="Nicolas Delfosse" userId="d965f3d4-ea58-4afe-85b0-6f02e8cf3c22" providerId="ADAL" clId="{CE63F89A-A73A-417B-9346-9F1030FEE3E3}" dt="2023-07-25T16:18:23.515" v="9642"/>
          <ac:grpSpMkLst>
            <pc:docMk/>
            <pc:sldMk cId="2876111337" sldId="2147479286"/>
            <ac:grpSpMk id="23" creationId="{3D7AE61D-CDC0-4080-6796-BD8C8E348E9F}"/>
          </ac:grpSpMkLst>
        </pc:grpChg>
        <pc:grpChg chg="add mod">
          <ac:chgData name="Nicolas Delfosse" userId="d965f3d4-ea58-4afe-85b0-6f02e8cf3c22" providerId="ADAL" clId="{CE63F89A-A73A-417B-9346-9F1030FEE3E3}" dt="2023-07-25T16:18:23.515" v="9642"/>
          <ac:grpSpMkLst>
            <pc:docMk/>
            <pc:sldMk cId="2876111337" sldId="2147479286"/>
            <ac:grpSpMk id="29" creationId="{5A80C05E-11E3-5481-51EB-260DF89D1385}"/>
          </ac:grpSpMkLst>
        </pc:grpChg>
        <pc:grpChg chg="add mod">
          <ac:chgData name="Nicolas Delfosse" userId="d965f3d4-ea58-4afe-85b0-6f02e8cf3c22" providerId="ADAL" clId="{CE63F89A-A73A-417B-9346-9F1030FEE3E3}" dt="2023-07-25T16:18:23.515" v="9642"/>
          <ac:grpSpMkLst>
            <pc:docMk/>
            <pc:sldMk cId="2876111337" sldId="2147479286"/>
            <ac:grpSpMk id="33" creationId="{723552DB-EE86-C28F-F90D-452D3180966B}"/>
          </ac:grpSpMkLst>
        </pc:grpChg>
        <pc:picChg chg="add del mod">
          <ac:chgData name="Nicolas Delfosse" userId="d965f3d4-ea58-4afe-85b0-6f02e8cf3c22" providerId="ADAL" clId="{CE63F89A-A73A-417B-9346-9F1030FEE3E3}" dt="2023-07-25T16:18:18.675" v="9638" actId="478"/>
          <ac:picMkLst>
            <pc:docMk/>
            <pc:sldMk cId="2876111337" sldId="2147479286"/>
            <ac:picMk id="4" creationId="{22C52E3F-80BA-8EBA-C106-17BA5789BA59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19" creationId="{C5ECE8AE-DD23-3F85-0BD0-13759BF5C100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20" creationId="{77138184-7BBB-4335-EBBC-F179F0EC052A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21" creationId="{30466AF5-A348-1D06-08FA-2C017DA8AB47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22" creationId="{D69F281B-5A5C-B69D-9443-9576FBDA4939}"/>
          </ac:picMkLst>
        </pc:picChg>
        <pc:picChg chg="add mod">
          <ac:chgData name="Nicolas Delfosse" userId="d965f3d4-ea58-4afe-85b0-6f02e8cf3c22" providerId="ADAL" clId="{CE63F89A-A73A-417B-9346-9F1030FEE3E3}" dt="2023-07-25T16:18:23.515" v="9642"/>
          <ac:picMkLst>
            <pc:docMk/>
            <pc:sldMk cId="2876111337" sldId="2147479286"/>
            <ac:picMk id="39" creationId="{2872D399-22C0-EE08-6CBC-15E677608319}"/>
          </ac:picMkLst>
        </pc:picChg>
        <pc:picChg chg="add mod">
          <ac:chgData name="Nicolas Delfosse" userId="d965f3d4-ea58-4afe-85b0-6f02e8cf3c22" providerId="ADAL" clId="{CE63F89A-A73A-417B-9346-9F1030FEE3E3}" dt="2023-07-25T16:18:23.515" v="9642"/>
          <ac:picMkLst>
            <pc:docMk/>
            <pc:sldMk cId="2876111337" sldId="2147479286"/>
            <ac:picMk id="40" creationId="{4E6968BA-04CE-F7FA-BDDF-4FEC7B924296}"/>
          </ac:picMkLst>
        </pc:picChg>
        <pc:picChg chg="add mod">
          <ac:chgData name="Nicolas Delfosse" userId="d965f3d4-ea58-4afe-85b0-6f02e8cf3c22" providerId="ADAL" clId="{CE63F89A-A73A-417B-9346-9F1030FEE3E3}" dt="2023-07-25T16:18:23.515" v="9642"/>
          <ac:picMkLst>
            <pc:docMk/>
            <pc:sldMk cId="2876111337" sldId="2147479286"/>
            <ac:picMk id="41" creationId="{1F4F2F29-128A-1169-6C83-4405092F28C9}"/>
          </ac:picMkLst>
        </pc:picChg>
        <pc:picChg chg="add mod">
          <ac:chgData name="Nicolas Delfosse" userId="d965f3d4-ea58-4afe-85b0-6f02e8cf3c22" providerId="ADAL" clId="{CE63F89A-A73A-417B-9346-9F1030FEE3E3}" dt="2023-07-25T16:22:05.420" v="9692" actId="1076"/>
          <ac:picMkLst>
            <pc:docMk/>
            <pc:sldMk cId="2876111337" sldId="2147479286"/>
            <ac:picMk id="42" creationId="{2C4E8AD4-169E-FBD5-2A2C-5F533680AD4F}"/>
          </ac:picMkLst>
        </pc:picChg>
        <pc:picChg chg="add mod ord">
          <ac:chgData name="Nicolas Delfosse" userId="d965f3d4-ea58-4afe-85b0-6f02e8cf3c22" providerId="ADAL" clId="{CE63F89A-A73A-417B-9346-9F1030FEE3E3}" dt="2023-07-25T16:18:34.556" v="9644" actId="167"/>
          <ac:picMkLst>
            <pc:docMk/>
            <pc:sldMk cId="2876111337" sldId="2147479286"/>
            <ac:picMk id="43" creationId="{B2C220C5-85C1-2C85-680F-4D6B149CE579}"/>
          </ac:picMkLst>
        </pc:picChg>
        <pc:cxnChg chg="mod">
          <ac:chgData name="Nicolas Delfosse" userId="d965f3d4-ea58-4afe-85b0-6f02e8cf3c22" providerId="ADAL" clId="{CE63F89A-A73A-417B-9346-9F1030FEE3E3}" dt="2023-07-25T16:18:20.415" v="9640" actId="478"/>
          <ac:cxnSpMkLst>
            <pc:docMk/>
            <pc:sldMk cId="2876111337" sldId="2147479286"/>
            <ac:cxnSpMk id="10" creationId="{F274B678-4012-66A6-5FCE-673201475D64}"/>
          </ac:cxnSpMkLst>
        </pc:cxnChg>
        <pc:cxnChg chg="mod">
          <ac:chgData name="Nicolas Delfosse" userId="d965f3d4-ea58-4afe-85b0-6f02e8cf3c22" providerId="ADAL" clId="{CE63F89A-A73A-417B-9346-9F1030FEE3E3}" dt="2023-07-25T16:18:20.415" v="9640" actId="478"/>
          <ac:cxnSpMkLst>
            <pc:docMk/>
            <pc:sldMk cId="2876111337" sldId="2147479286"/>
            <ac:cxnSpMk id="12" creationId="{5792F4BF-D3F7-1FAB-83D9-E4EF87B816AC}"/>
          </ac:cxnSpMkLst>
        </pc:cxnChg>
        <pc:cxnChg chg="mod">
          <ac:chgData name="Nicolas Delfosse" userId="d965f3d4-ea58-4afe-85b0-6f02e8cf3c22" providerId="ADAL" clId="{CE63F89A-A73A-417B-9346-9F1030FEE3E3}" dt="2023-07-25T16:18:19.776" v="9639" actId="478"/>
          <ac:cxnSpMkLst>
            <pc:docMk/>
            <pc:sldMk cId="2876111337" sldId="2147479286"/>
            <ac:cxnSpMk id="14" creationId="{5B482F50-72A8-4F15-C2C4-EFB32F42A824}"/>
          </ac:cxnSpMkLst>
        </pc:cxnChg>
        <pc:cxnChg chg="mod">
          <ac:chgData name="Nicolas Delfosse" userId="d965f3d4-ea58-4afe-85b0-6f02e8cf3c22" providerId="ADAL" clId="{CE63F89A-A73A-417B-9346-9F1030FEE3E3}" dt="2023-07-25T16:18:19.776" v="9639" actId="478"/>
          <ac:cxnSpMkLst>
            <pc:docMk/>
            <pc:sldMk cId="2876111337" sldId="2147479286"/>
            <ac:cxnSpMk id="16" creationId="{DB5AED7D-5D6B-6939-48A3-6BD7E826E118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24" creationId="{72AD3ABF-D5B5-57A0-B0AD-2FC053160A3E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26" creationId="{C8DE48CE-A45A-1404-3D86-27525C1C4E88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0" creationId="{F8B8B42D-A321-31A2-8E7C-485E1E82B1F9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2" creationId="{55380BB3-F04D-8F39-5154-710A8F1E70F8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4" creationId="{A185246C-F4C3-7A38-968D-5D97515E38E7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6" creationId="{5D2CFEB3-09A9-0820-5407-41CB8DC1785B}"/>
          </ac:cxnSpMkLst>
        </pc:cxnChg>
      </pc:sldChg>
      <pc:sldChg chg="new del">
        <pc:chgData name="Nicolas Delfosse" userId="d965f3d4-ea58-4afe-85b0-6f02e8cf3c22" providerId="ADAL" clId="{CE63F89A-A73A-417B-9346-9F1030FEE3E3}" dt="2023-07-25T16:27:48.602" v="9865" actId="47"/>
        <pc:sldMkLst>
          <pc:docMk/>
          <pc:sldMk cId="2154679482" sldId="2147479287"/>
        </pc:sldMkLst>
      </pc:sldChg>
      <pc:sldChg chg="new del">
        <pc:chgData name="Nicolas Delfosse" userId="d965f3d4-ea58-4afe-85b0-6f02e8cf3c22" providerId="ADAL" clId="{CE63F89A-A73A-417B-9346-9F1030FEE3E3}" dt="2023-07-25T16:26:02.699" v="9807" actId="47"/>
        <pc:sldMkLst>
          <pc:docMk/>
          <pc:sldMk cId="1220456232" sldId="2147479288"/>
        </pc:sldMkLst>
      </pc:sldChg>
      <pc:sldChg chg="modSp new del mod">
        <pc:chgData name="Nicolas Delfosse" userId="d965f3d4-ea58-4afe-85b0-6f02e8cf3c22" providerId="ADAL" clId="{CE63F89A-A73A-417B-9346-9F1030FEE3E3}" dt="2023-07-25T16:28:37.204" v="9868" actId="47"/>
        <pc:sldMkLst>
          <pc:docMk/>
          <pc:sldMk cId="3261739914" sldId="2147479288"/>
        </pc:sldMkLst>
        <pc:spChg chg="mod">
          <ac:chgData name="Nicolas Delfosse" userId="d965f3d4-ea58-4afe-85b0-6f02e8cf3c22" providerId="ADAL" clId="{CE63F89A-A73A-417B-9346-9F1030FEE3E3}" dt="2023-07-25T16:26:45.241" v="9842" actId="27636"/>
          <ac:spMkLst>
            <pc:docMk/>
            <pc:sldMk cId="3261739914" sldId="2147479288"/>
            <ac:spMk id="4" creationId="{0758AF39-1282-BD0B-F891-7619C1318069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6:28:37.204" v="9868" actId="47"/>
        <pc:sldMkLst>
          <pc:docMk/>
          <pc:sldMk cId="1089877999" sldId="2147479289"/>
        </pc:sldMkLst>
        <pc:spChg chg="mod">
          <ac:chgData name="Nicolas Delfosse" userId="d965f3d4-ea58-4afe-85b0-6f02e8cf3c22" providerId="ADAL" clId="{CE63F89A-A73A-417B-9346-9F1030FEE3E3}" dt="2023-07-25T16:26:45.241" v="9843" actId="27636"/>
          <ac:spMkLst>
            <pc:docMk/>
            <pc:sldMk cId="1089877999" sldId="2147479289"/>
            <ac:spMk id="4" creationId="{FA98B918-69F9-79E0-4F25-90F53BC51338}"/>
          </ac:spMkLst>
        </pc:spChg>
      </pc:sldChg>
      <pc:sldChg chg="addSp modSp add mod">
        <pc:chgData name="Nicolas Delfosse" userId="d965f3d4-ea58-4afe-85b0-6f02e8cf3c22" providerId="ADAL" clId="{CE63F89A-A73A-417B-9346-9F1030FEE3E3}" dt="2023-07-27T22:12:42.746" v="13565" actId="1076"/>
        <pc:sldMkLst>
          <pc:docMk/>
          <pc:sldMk cId="1497497714" sldId="2147479290"/>
        </pc:sldMkLst>
        <pc:spChg chg="mod">
          <ac:chgData name="Nicolas Delfosse" userId="d965f3d4-ea58-4afe-85b0-6f02e8cf3c22" providerId="ADAL" clId="{CE63F89A-A73A-417B-9346-9F1030FEE3E3}" dt="2023-07-25T16:56:57.716" v="10965" actId="20577"/>
          <ac:spMkLst>
            <pc:docMk/>
            <pc:sldMk cId="1497497714" sldId="2147479290"/>
            <ac:spMk id="2" creationId="{5C161B44-4BFF-7947-DBAB-410C993D2C00}"/>
          </ac:spMkLst>
        </pc:spChg>
        <pc:spChg chg="add mod">
          <ac:chgData name="Nicolas Delfosse" userId="d965f3d4-ea58-4afe-85b0-6f02e8cf3c22" providerId="ADAL" clId="{CE63F89A-A73A-417B-9346-9F1030FEE3E3}" dt="2023-07-27T22:12:42.746" v="13565" actId="1076"/>
          <ac:spMkLst>
            <pc:docMk/>
            <pc:sldMk cId="1497497714" sldId="2147479290"/>
            <ac:spMk id="5" creationId="{B917C400-BA43-2BEF-4356-F622CC3D0C90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6:47:07.077" v="10626" actId="47"/>
        <pc:sldMkLst>
          <pc:docMk/>
          <pc:sldMk cId="555788789" sldId="2147479291"/>
        </pc:sldMkLst>
        <pc:spChg chg="mod">
          <ac:chgData name="Nicolas Delfosse" userId="d965f3d4-ea58-4afe-85b0-6f02e8cf3c22" providerId="ADAL" clId="{CE63F89A-A73A-417B-9346-9F1030FEE3E3}" dt="2023-07-25T16:29:33.450" v="9871" actId="27636"/>
          <ac:spMkLst>
            <pc:docMk/>
            <pc:sldMk cId="555788789" sldId="2147479291"/>
            <ac:spMk id="4" creationId="{C0BF8CCF-E4D7-1AE5-8A72-753E93485EE8}"/>
          </ac:spMkLst>
        </pc:spChg>
      </pc:sldChg>
      <pc:sldChg chg="addSp modSp add mod">
        <pc:chgData name="Nicolas Delfosse" userId="d965f3d4-ea58-4afe-85b0-6f02e8cf3c22" providerId="ADAL" clId="{CE63F89A-A73A-417B-9346-9F1030FEE3E3}" dt="2023-07-27T22:11:39.513" v="13556" actId="20577"/>
        <pc:sldMkLst>
          <pc:docMk/>
          <pc:sldMk cId="1832491727" sldId="2147479292"/>
        </pc:sldMkLst>
        <pc:spChg chg="mod">
          <ac:chgData name="Nicolas Delfosse" userId="d965f3d4-ea58-4afe-85b0-6f02e8cf3c22" providerId="ADAL" clId="{CE63F89A-A73A-417B-9346-9F1030FEE3E3}" dt="2023-07-25T16:33:28.344" v="10063" actId="20577"/>
          <ac:spMkLst>
            <pc:docMk/>
            <pc:sldMk cId="1832491727" sldId="2147479292"/>
            <ac:spMk id="2" creationId="{5C161B44-4BFF-7947-DBAB-410C993D2C00}"/>
          </ac:spMkLst>
        </pc:spChg>
        <pc:spChg chg="add mod">
          <ac:chgData name="Nicolas Delfosse" userId="d965f3d4-ea58-4afe-85b0-6f02e8cf3c22" providerId="ADAL" clId="{CE63F89A-A73A-417B-9346-9F1030FEE3E3}" dt="2023-07-27T22:11:39.513" v="13556" actId="20577"/>
          <ac:spMkLst>
            <pc:docMk/>
            <pc:sldMk cId="1832491727" sldId="2147479292"/>
            <ac:spMk id="5" creationId="{633196B1-827A-F3FF-CD36-1D34F97D09C7}"/>
          </ac:spMkLst>
        </pc:spChg>
      </pc:sldChg>
      <pc:sldChg chg="modSp new del mod ord">
        <pc:chgData name="Nicolas Delfosse" userId="d965f3d4-ea58-4afe-85b0-6f02e8cf3c22" providerId="ADAL" clId="{CE63F89A-A73A-417B-9346-9F1030FEE3E3}" dt="2023-07-25T16:57:48.929" v="10969" actId="47"/>
        <pc:sldMkLst>
          <pc:docMk/>
          <pc:sldMk cId="2345829158" sldId="2147479293"/>
        </pc:sldMkLst>
        <pc:spChg chg="mod">
          <ac:chgData name="Nicolas Delfosse" userId="d965f3d4-ea58-4afe-85b0-6f02e8cf3c22" providerId="ADAL" clId="{CE63F89A-A73A-417B-9346-9F1030FEE3E3}" dt="2023-07-25T16:47:24.336" v="10648" actId="20577"/>
          <ac:spMkLst>
            <pc:docMk/>
            <pc:sldMk cId="2345829158" sldId="2147479293"/>
            <ac:spMk id="2" creationId="{C3015D4D-EEC0-28B3-9C4B-3B8E56DEDD8A}"/>
          </ac:spMkLst>
        </pc:spChg>
      </pc:sldChg>
      <pc:sldChg chg="new del">
        <pc:chgData name="Nicolas Delfosse" userId="d965f3d4-ea58-4afe-85b0-6f02e8cf3c22" providerId="ADAL" clId="{CE63F89A-A73A-417B-9346-9F1030FEE3E3}" dt="2023-07-25T16:47:04.830" v="10625" actId="47"/>
        <pc:sldMkLst>
          <pc:docMk/>
          <pc:sldMk cId="2619054131" sldId="2147479293"/>
        </pc:sldMkLst>
      </pc:sldChg>
      <pc:sldChg chg="modSp new add del mod">
        <pc:chgData name="Nicolas Delfosse" userId="d965f3d4-ea58-4afe-85b0-6f02e8cf3c22" providerId="ADAL" clId="{CE63F89A-A73A-417B-9346-9F1030FEE3E3}" dt="2023-07-26T17:38:06.181" v="12509" actId="47"/>
        <pc:sldMkLst>
          <pc:docMk/>
          <pc:sldMk cId="1715265191" sldId="2147479294"/>
        </pc:sldMkLst>
        <pc:spChg chg="mod">
          <ac:chgData name="Nicolas Delfosse" userId="d965f3d4-ea58-4afe-85b0-6f02e8cf3c22" providerId="ADAL" clId="{CE63F89A-A73A-417B-9346-9F1030FEE3E3}" dt="2023-07-25T16:57:18.382" v="10966" actId="20577"/>
          <ac:spMkLst>
            <pc:docMk/>
            <pc:sldMk cId="1715265191" sldId="2147479294"/>
            <ac:spMk id="2" creationId="{58315774-9E2D-577F-492F-5A4E59C69488}"/>
          </ac:spMkLst>
        </pc:spChg>
      </pc:sldChg>
      <pc:sldChg chg="addSp delSp modSp new mod ord delAnim modAnim">
        <pc:chgData name="Nicolas Delfosse" userId="d965f3d4-ea58-4afe-85b0-6f02e8cf3c22" providerId="ADAL" clId="{CE63F89A-A73A-417B-9346-9F1030FEE3E3}" dt="2023-07-25T18:09:54.601" v="12335"/>
        <pc:sldMkLst>
          <pc:docMk/>
          <pc:sldMk cId="1847134901" sldId="2147479295"/>
        </pc:sldMkLst>
        <pc:spChg chg="mod">
          <ac:chgData name="Nicolas Delfosse" userId="d965f3d4-ea58-4afe-85b0-6f02e8cf3c22" providerId="ADAL" clId="{CE63F89A-A73A-417B-9346-9F1030FEE3E3}" dt="2023-07-25T17:01:40.525" v="11316" actId="20577"/>
          <ac:spMkLst>
            <pc:docMk/>
            <pc:sldMk cId="1847134901" sldId="2147479295"/>
            <ac:spMk id="2" creationId="{836F7F6B-BA56-14A5-EB3F-902C95EC18BB}"/>
          </ac:spMkLst>
        </pc:spChg>
        <pc:spChg chg="del mod">
          <ac:chgData name="Nicolas Delfosse" userId="d965f3d4-ea58-4afe-85b0-6f02e8cf3c22" providerId="ADAL" clId="{CE63F89A-A73A-417B-9346-9F1030FEE3E3}" dt="2023-07-25T16:58:45.086" v="11010" actId="478"/>
          <ac:spMkLst>
            <pc:docMk/>
            <pc:sldMk cId="1847134901" sldId="2147479295"/>
            <ac:spMk id="3" creationId="{145ED1AF-2442-2002-E274-F5AE21210AFC}"/>
          </ac:spMkLst>
        </pc:spChg>
        <pc:spChg chg="add del mod">
          <ac:chgData name="Nicolas Delfosse" userId="d965f3d4-ea58-4afe-85b0-6f02e8cf3c22" providerId="ADAL" clId="{CE63F89A-A73A-417B-9346-9F1030FEE3E3}" dt="2023-07-25T18:09:03.426" v="12327" actId="478"/>
          <ac:spMkLst>
            <pc:docMk/>
            <pc:sldMk cId="1847134901" sldId="2147479295"/>
            <ac:spMk id="3" creationId="{8D541C3E-4848-19C4-27B0-0B75F3A752EE}"/>
          </ac:spMkLst>
        </pc:spChg>
        <pc:spChg chg="add mod">
          <ac:chgData name="Nicolas Delfosse" userId="d965f3d4-ea58-4afe-85b0-6f02e8cf3c22" providerId="ADAL" clId="{CE63F89A-A73A-417B-9346-9F1030FEE3E3}" dt="2023-07-25T17:02:09.901" v="11343" actId="20577"/>
          <ac:spMkLst>
            <pc:docMk/>
            <pc:sldMk cId="1847134901" sldId="2147479295"/>
            <ac:spMk id="4" creationId="{DFF92B80-D07B-39F0-9833-BDCD8DAA0D1D}"/>
          </ac:spMkLst>
        </pc:spChg>
        <pc:spChg chg="add mod">
          <ac:chgData name="Nicolas Delfosse" userId="d965f3d4-ea58-4afe-85b0-6f02e8cf3c22" providerId="ADAL" clId="{CE63F89A-A73A-417B-9346-9F1030FEE3E3}" dt="2023-07-25T17:02:28.093" v="11346" actId="1076"/>
          <ac:spMkLst>
            <pc:docMk/>
            <pc:sldMk cId="1847134901" sldId="2147479295"/>
            <ac:spMk id="5" creationId="{5EC18120-0659-4789-02D4-BF8F2E7313E1}"/>
          </ac:spMkLst>
        </pc:spChg>
        <pc:spChg chg="add mod">
          <ac:chgData name="Nicolas Delfosse" userId="d965f3d4-ea58-4afe-85b0-6f02e8cf3c22" providerId="ADAL" clId="{CE63F89A-A73A-417B-9346-9F1030FEE3E3}" dt="2023-07-25T17:01:45.980" v="11317" actId="1076"/>
          <ac:spMkLst>
            <pc:docMk/>
            <pc:sldMk cId="1847134901" sldId="2147479295"/>
            <ac:spMk id="6" creationId="{B3BEEF69-D215-EC48-1A90-19321BCA036A}"/>
          </ac:spMkLst>
        </pc:spChg>
        <pc:spChg chg="add mod">
          <ac:chgData name="Nicolas Delfosse" userId="d965f3d4-ea58-4afe-85b0-6f02e8cf3c22" providerId="ADAL" clId="{CE63F89A-A73A-417B-9346-9F1030FEE3E3}" dt="2023-07-25T17:02:39.286" v="11351" actId="1076"/>
          <ac:spMkLst>
            <pc:docMk/>
            <pc:sldMk cId="1847134901" sldId="2147479295"/>
            <ac:spMk id="7" creationId="{A2142AF5-7109-4A47-CF6D-0340DB2C5A38}"/>
          </ac:spMkLst>
        </pc:spChg>
        <pc:spChg chg="add mod">
          <ac:chgData name="Nicolas Delfosse" userId="d965f3d4-ea58-4afe-85b0-6f02e8cf3c22" providerId="ADAL" clId="{CE63F89A-A73A-417B-9346-9F1030FEE3E3}" dt="2023-07-25T17:02:33.576" v="11348" actId="1076"/>
          <ac:spMkLst>
            <pc:docMk/>
            <pc:sldMk cId="1847134901" sldId="2147479295"/>
            <ac:spMk id="8" creationId="{A33F9BB6-CF10-E8D7-EB61-A508EAC18DAD}"/>
          </ac:spMkLst>
        </pc:spChg>
        <pc:spChg chg="add mod">
          <ac:chgData name="Nicolas Delfosse" userId="d965f3d4-ea58-4afe-85b0-6f02e8cf3c22" providerId="ADAL" clId="{CE63F89A-A73A-417B-9346-9F1030FEE3E3}" dt="2023-07-25T18:08:50.323" v="12316" actId="1076"/>
          <ac:spMkLst>
            <pc:docMk/>
            <pc:sldMk cId="1847134901" sldId="2147479295"/>
            <ac:spMk id="9" creationId="{5CD2A5D0-89D6-0959-EB7B-DBEB93682C75}"/>
          </ac:spMkLst>
        </pc:spChg>
        <pc:spChg chg="add del mod">
          <ac:chgData name="Nicolas Delfosse" userId="d965f3d4-ea58-4afe-85b0-6f02e8cf3c22" providerId="ADAL" clId="{CE63F89A-A73A-417B-9346-9F1030FEE3E3}" dt="2023-07-25T17:02:20.370" v="11344" actId="478"/>
          <ac:spMkLst>
            <pc:docMk/>
            <pc:sldMk cId="1847134901" sldId="2147479295"/>
            <ac:spMk id="10" creationId="{9E9EB08D-4BCC-5D6E-F2A9-7D037B713EF9}"/>
          </ac:spMkLst>
        </pc:spChg>
        <pc:spChg chg="add mod">
          <ac:chgData name="Nicolas Delfosse" userId="d965f3d4-ea58-4afe-85b0-6f02e8cf3c22" providerId="ADAL" clId="{CE63F89A-A73A-417B-9346-9F1030FEE3E3}" dt="2023-07-25T17:02:05.607" v="11342" actId="20577"/>
          <ac:spMkLst>
            <pc:docMk/>
            <pc:sldMk cId="1847134901" sldId="2147479295"/>
            <ac:spMk id="11" creationId="{C1104B36-735E-BBAC-DDEB-0178C64F4C1C}"/>
          </ac:spMkLst>
        </pc:spChg>
        <pc:spChg chg="add mod">
          <ac:chgData name="Nicolas Delfosse" userId="d965f3d4-ea58-4afe-85b0-6f02e8cf3c22" providerId="ADAL" clId="{CE63F89A-A73A-417B-9346-9F1030FEE3E3}" dt="2023-07-25T17:02:52.634" v="11355" actId="1076"/>
          <ac:spMkLst>
            <pc:docMk/>
            <pc:sldMk cId="1847134901" sldId="2147479295"/>
            <ac:spMk id="12" creationId="{1DFB5BD3-932E-88CA-8654-9D22B5AD5CE3}"/>
          </ac:spMkLst>
        </pc:spChg>
        <pc:spChg chg="add mod">
          <ac:chgData name="Nicolas Delfosse" userId="d965f3d4-ea58-4afe-85b0-6f02e8cf3c22" providerId="ADAL" clId="{CE63F89A-A73A-417B-9346-9F1030FEE3E3}" dt="2023-07-25T17:03:25.952" v="11375" actId="1076"/>
          <ac:spMkLst>
            <pc:docMk/>
            <pc:sldMk cId="1847134901" sldId="2147479295"/>
            <ac:spMk id="13" creationId="{D98B1F86-EA5E-08BB-A78C-197879B47AC0}"/>
          </ac:spMkLst>
        </pc:spChg>
        <pc:spChg chg="add mod">
          <ac:chgData name="Nicolas Delfosse" userId="d965f3d4-ea58-4afe-85b0-6f02e8cf3c22" providerId="ADAL" clId="{CE63F89A-A73A-417B-9346-9F1030FEE3E3}" dt="2023-07-25T17:03:18.373" v="11374" actId="20577"/>
          <ac:spMkLst>
            <pc:docMk/>
            <pc:sldMk cId="1847134901" sldId="2147479295"/>
            <ac:spMk id="14" creationId="{56DEDB3D-1DC1-2DAE-67F2-CACFA32A757C}"/>
          </ac:spMkLst>
        </pc:spChg>
        <pc:spChg chg="add del mod">
          <ac:chgData name="Nicolas Delfosse" userId="d965f3d4-ea58-4afe-85b0-6f02e8cf3c22" providerId="ADAL" clId="{CE63F89A-A73A-417B-9346-9F1030FEE3E3}" dt="2023-07-25T17:03:58.909" v="11402" actId="478"/>
          <ac:spMkLst>
            <pc:docMk/>
            <pc:sldMk cId="1847134901" sldId="2147479295"/>
            <ac:spMk id="15" creationId="{0EF25643-3012-E2C6-7A2C-5BBD7FB74328}"/>
          </ac:spMkLst>
        </pc:spChg>
        <pc:spChg chg="add del mod">
          <ac:chgData name="Nicolas Delfosse" userId="d965f3d4-ea58-4afe-85b0-6f02e8cf3c22" providerId="ADAL" clId="{CE63F89A-A73A-417B-9346-9F1030FEE3E3}" dt="2023-07-25T17:03:57.837" v="11401" actId="478"/>
          <ac:spMkLst>
            <pc:docMk/>
            <pc:sldMk cId="1847134901" sldId="2147479295"/>
            <ac:spMk id="16" creationId="{A22B7EFB-9444-6385-DF61-74C49541CCD8}"/>
          </ac:spMkLst>
        </pc:spChg>
      </pc:sldChg>
      <pc:sldChg chg="add del">
        <pc:chgData name="Nicolas Delfosse" userId="d965f3d4-ea58-4afe-85b0-6f02e8cf3c22" providerId="ADAL" clId="{CE63F89A-A73A-417B-9346-9F1030FEE3E3}" dt="2023-07-25T17:23:53.357" v="11924" actId="47"/>
        <pc:sldMkLst>
          <pc:docMk/>
          <pc:sldMk cId="3573883063" sldId="2147479296"/>
        </pc:sldMkLst>
      </pc:sldChg>
      <pc:sldChg chg="addSp delSp modSp add mod delAnim modAnim">
        <pc:chgData name="Nicolas Delfosse" userId="d965f3d4-ea58-4afe-85b0-6f02e8cf3c22" providerId="ADAL" clId="{CE63F89A-A73A-417B-9346-9F1030FEE3E3}" dt="2023-07-25T17:26:16.483" v="11968" actId="20577"/>
        <pc:sldMkLst>
          <pc:docMk/>
          <pc:sldMk cId="247426522" sldId="2147479297"/>
        </pc:sldMkLst>
        <pc:spChg chg="mod">
          <ac:chgData name="Nicolas Delfosse" userId="d965f3d4-ea58-4afe-85b0-6f02e8cf3c22" providerId="ADAL" clId="{CE63F89A-A73A-417B-9346-9F1030FEE3E3}" dt="2023-07-25T17:25:12.686" v="11934" actId="1076"/>
          <ac:spMkLst>
            <pc:docMk/>
            <pc:sldMk cId="247426522" sldId="2147479297"/>
            <ac:spMk id="2" creationId="{34FA7803-24A4-8D45-AFFA-E66C573BE871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5" creationId="{78F813D4-191B-EB7C-18E9-0DF8117F373C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6" creationId="{382D49F7-8E73-B38B-79D0-A11A361B3D0F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5" creationId="{2929A0D7-B124-07F0-210D-006E1A7EC235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6" creationId="{C356ADA4-FC78-6B5C-606D-E75A3E36DC1A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41" creationId="{372BC363-378E-A68F-DA6D-3A819161DDC3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86" creationId="{AC78522E-4197-A65B-05AD-49CFFDB8F164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87" creationId="{062ED7AB-E1FB-250A-82F4-3178470593C6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98" creationId="{4A23EB9F-4D45-F945-1219-CBD93C04BAFB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99" creationId="{AF15DB58-B43D-1F7F-B8DD-3B6F335C1059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1" creationId="{93853421-C0FB-42C3-776A-8B30119165A1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2" creationId="{CAD04928-6B75-6C31-DE2F-CD8F155C6160}"/>
          </ac:spMkLst>
        </pc:spChg>
        <pc:spChg chg="del">
          <ac:chgData name="Nicolas Delfosse" userId="d965f3d4-ea58-4afe-85b0-6f02e8cf3c22" providerId="ADAL" clId="{CE63F89A-A73A-417B-9346-9F1030FEE3E3}" dt="2023-07-25T17:18:41.931" v="11737" actId="478"/>
          <ac:spMkLst>
            <pc:docMk/>
            <pc:sldMk cId="247426522" sldId="2147479297"/>
            <ac:spMk id="106" creationId="{B604EF1A-235E-84B5-87B4-0C2B823F9118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7" creationId="{AF57BFFB-6FE2-3F2F-809F-119E2EEC9D50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8" creationId="{D9502CC5-A554-2C8A-D703-6F8E00C304BB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9" creationId="{B8B3DA1C-7F86-8811-2A27-CA1643DED46B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39" creationId="{18935B55-D049-528C-6BD4-074A4CB5C6E7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40" creationId="{253EC0F6-67D6-C925-F1FE-C3FE4B3FB2B9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49" creationId="{E4430522-71FE-AD07-7627-5E8799FD845C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50" creationId="{AA568855-7625-8401-ACD1-9F08514ECFF8}"/>
          </ac:spMkLst>
        </pc:spChg>
        <pc:spChg chg="add del mod">
          <ac:chgData name="Nicolas Delfosse" userId="d965f3d4-ea58-4afe-85b0-6f02e8cf3c22" providerId="ADAL" clId="{CE63F89A-A73A-417B-9346-9F1030FEE3E3}" dt="2023-07-25T17:20:07.309" v="11755" actId="478"/>
          <ac:spMkLst>
            <pc:docMk/>
            <pc:sldMk cId="247426522" sldId="2147479297"/>
            <ac:spMk id="155" creationId="{C93229F8-CD4B-CC23-22A1-92F7B94B966E}"/>
          </ac:spMkLst>
        </pc:spChg>
        <pc:spChg chg="add del mod">
          <ac:chgData name="Nicolas Delfosse" userId="d965f3d4-ea58-4afe-85b0-6f02e8cf3c22" providerId="ADAL" clId="{CE63F89A-A73A-417B-9346-9F1030FEE3E3}" dt="2023-07-25T17:20:09.573" v="11756" actId="478"/>
          <ac:spMkLst>
            <pc:docMk/>
            <pc:sldMk cId="247426522" sldId="2147479297"/>
            <ac:spMk id="156" creationId="{A3FC034E-9974-D58D-41AF-4D0521CB3AB9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57" creationId="{3BA3C3E1-904A-D7C7-993C-9F7493EB9AE4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58" creationId="{EA243A81-CA01-177C-128C-282FCD690CA0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59" creationId="{3CF177B3-B45E-4FE2-4493-4B77A4EC712C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60" creationId="{F402EB4A-0015-7FBF-2E65-47B9BA7B14B7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61" creationId="{43B2226E-9AB7-6EBF-A690-DC051AB6DB9C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62" creationId="{0389AA18-8775-E4D7-1386-B8C51F5D9A0F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66" creationId="{ABADB632-7942-36CC-BD84-841B82A1EBB8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67" creationId="{676A81A0-C5F5-908A-0634-29FE5E58A721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6" creationId="{6436F352-120B-1602-1851-896B2736ABD0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7" creationId="{6934159E-3C6D-0E9F-C783-2778E8209EA7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8" creationId="{16EC4F94-E32E-D7C3-190C-958B6BE8B972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9" creationId="{EF84348C-FC50-6D3E-E05C-6915B5CBE93E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0" creationId="{54D03717-C0F0-08F4-302F-0362A366EB45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1" creationId="{7FE40A1C-19D6-22CD-D91C-12161FF03235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2" creationId="{A8C851D5-5A34-8353-385F-5A120F69B51C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9" creationId="{941FA0E4-98EC-FDD7-42D5-280F67E1FE0D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90" creationId="{DD499AAD-7302-7E99-1848-3AACDA52BBC7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99" creationId="{7F0F6AC4-96D1-33F6-A042-3CD7467CD18F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200" creationId="{6368AF09-3A48-A895-F93B-1E941EA10FC4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5" creationId="{8092C0D4-0C99-C703-7501-9881BD7062D5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6" creationId="{54AC6370-E85A-A3A1-3A52-585D8317E576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7" creationId="{BE4D9528-C3FE-9430-8CC1-FE9485F10B99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8" creationId="{65582FD0-C570-6B72-F7F8-1536D455A823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9" creationId="{BA4C4CA0-8F6B-EC05-1170-3D785E80F720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10" creationId="{9D9ED3DC-9EFF-2D65-AA6E-583C44AF43F9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11" creationId="{5CCE37A7-5117-4805-7594-21DE9EF3128C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12" creationId="{C54B1FB8-895F-11C2-7D12-823A7134255A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214" creationId="{10F09247-AE1A-563A-22CA-00776C3E6DD6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215" creationId="{619C8786-30D3-3FA2-68F7-4A850C4416C5}"/>
          </ac:spMkLst>
        </pc:spChg>
        <pc:spChg chg="add mod">
          <ac:chgData name="Nicolas Delfosse" userId="d965f3d4-ea58-4afe-85b0-6f02e8cf3c22" providerId="ADAL" clId="{CE63F89A-A73A-417B-9346-9F1030FEE3E3}" dt="2023-07-25T17:26:16.483" v="11968" actId="20577"/>
          <ac:spMkLst>
            <pc:docMk/>
            <pc:sldMk cId="247426522" sldId="2147479297"/>
            <ac:spMk id="216" creationId="{47383D7A-A7B6-DA8B-F0EA-CB1048CF467D}"/>
          </ac:spMkLst>
        </pc:spChg>
        <pc:grpChg chg="add mod">
          <ac:chgData name="Nicolas Delfosse" userId="d965f3d4-ea58-4afe-85b0-6f02e8cf3c22" providerId="ADAL" clId="{CE63F89A-A73A-417B-9346-9F1030FEE3E3}" dt="2023-07-25T17:21:07.668" v="11774" actId="1076"/>
          <ac:grpSpMkLst>
            <pc:docMk/>
            <pc:sldMk cId="247426522" sldId="2147479297"/>
            <ac:grpSpMk id="3" creationId="{F066F680-A17B-3CC6-0174-39ABE4FAEF6E}"/>
          </ac:grpSpMkLst>
        </pc:grpChg>
        <pc:grpChg chg="mod">
          <ac:chgData name="Nicolas Delfosse" userId="d965f3d4-ea58-4afe-85b0-6f02e8cf3c22" providerId="ADAL" clId="{CE63F89A-A73A-417B-9346-9F1030FEE3E3}" dt="2023-07-25T17:19:40.263" v="11744"/>
          <ac:grpSpMkLst>
            <pc:docMk/>
            <pc:sldMk cId="247426522" sldId="2147479297"/>
            <ac:grpSpMk id="4" creationId="{BB5D96F4-94D6-E478-1B89-AC5A3CB0B596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17" creationId="{03D1499C-6FDF-8FA4-5988-5567659FAE37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45" creationId="{BEA3013E-E94B-3D42-05E6-F4DE111FA38C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2" creationId="{166D9BDC-F483-B389-B031-6BBDB1E76C1B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3" creationId="{1127BB17-C0A8-1B65-8CE4-A40B18808C81}"/>
          </ac:grpSpMkLst>
        </pc:grpChg>
        <pc:grpChg chg="del">
          <ac:chgData name="Nicolas Delfosse" userId="d965f3d4-ea58-4afe-85b0-6f02e8cf3c22" providerId="ADAL" clId="{CE63F89A-A73A-417B-9346-9F1030FEE3E3}" dt="2023-07-25T17:18:44.146" v="11738" actId="478"/>
          <ac:grpSpMkLst>
            <pc:docMk/>
            <pc:sldMk cId="247426522" sldId="2147479297"/>
            <ac:grpSpMk id="94" creationId="{230CE269-C158-3816-0C18-4CD3820AB51A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5" creationId="{5B3D415C-DFD3-3A16-80BC-F0DA6B22D750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6" creationId="{3870DF40-D446-C82A-2736-CFC15AAC45F9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7" creationId="{D63FDDBA-F10C-8A92-DDB9-67BA859E4313}"/>
          </ac:grpSpMkLst>
        </pc:grpChg>
        <pc:grpChg chg="mod">
          <ac:chgData name="Nicolas Delfosse" userId="d965f3d4-ea58-4afe-85b0-6f02e8cf3c22" providerId="ADAL" clId="{CE63F89A-A73A-417B-9346-9F1030FEE3E3}" dt="2023-07-25T17:21:07.668" v="11774" actId="1076"/>
          <ac:grpSpMkLst>
            <pc:docMk/>
            <pc:sldMk cId="247426522" sldId="2147479297"/>
            <ac:grpSpMk id="103" creationId="{B74717C7-E8DE-B242-BEF3-223874CAD36C}"/>
          </ac:grpSpMkLst>
        </pc:grpChg>
        <pc:grpChg chg="del mod">
          <ac:chgData name="Nicolas Delfosse" userId="d965f3d4-ea58-4afe-85b0-6f02e8cf3c22" providerId="ADAL" clId="{CE63F89A-A73A-417B-9346-9F1030FEE3E3}" dt="2023-07-25T17:18:52.950" v="11740" actId="478"/>
          <ac:grpSpMkLst>
            <pc:docMk/>
            <pc:sldMk cId="247426522" sldId="2147479297"/>
            <ac:grpSpMk id="110" creationId="{88474849-81FB-DB61-69B3-12F86458E728}"/>
          </ac:grpSpMkLst>
        </pc:grpChg>
        <pc:grpChg chg="add mod">
          <ac:chgData name="Nicolas Delfosse" userId="d965f3d4-ea58-4afe-85b0-6f02e8cf3c22" providerId="ADAL" clId="{CE63F89A-A73A-417B-9346-9F1030FEE3E3}" dt="2023-07-25T17:21:07.668" v="11774" actId="1076"/>
          <ac:grpSpMkLst>
            <pc:docMk/>
            <pc:sldMk cId="247426522" sldId="2147479297"/>
            <ac:grpSpMk id="137" creationId="{F9EFA464-324A-657D-D1FB-7D58522CB1E9}"/>
          </ac:grpSpMkLst>
        </pc:grpChg>
        <pc:grpChg chg="mod">
          <ac:chgData name="Nicolas Delfosse" userId="d965f3d4-ea58-4afe-85b0-6f02e8cf3c22" providerId="ADAL" clId="{CE63F89A-A73A-417B-9346-9F1030FEE3E3}" dt="2023-07-25T17:19:40.263" v="11744"/>
          <ac:grpSpMkLst>
            <pc:docMk/>
            <pc:sldMk cId="247426522" sldId="2147479297"/>
            <ac:grpSpMk id="138" creationId="{EE6B3F44-7733-AA03-7AAD-BA7322C21673}"/>
          </ac:grpSpMkLst>
        </pc:grpChg>
        <pc:grpChg chg="add del mod">
          <ac:chgData name="Nicolas Delfosse" userId="d965f3d4-ea58-4afe-85b0-6f02e8cf3c22" providerId="ADAL" clId="{CE63F89A-A73A-417B-9346-9F1030FEE3E3}" dt="2023-07-25T17:20:21.523" v="11759"/>
          <ac:grpSpMkLst>
            <pc:docMk/>
            <pc:sldMk cId="247426522" sldId="2147479297"/>
            <ac:grpSpMk id="164" creationId="{9BD252CF-98AC-95EE-D6DC-2593674975C5}"/>
          </ac:grpSpMkLst>
        </pc:grpChg>
        <pc:grpChg chg="mod">
          <ac:chgData name="Nicolas Delfosse" userId="d965f3d4-ea58-4afe-85b0-6f02e8cf3c22" providerId="ADAL" clId="{CE63F89A-A73A-417B-9346-9F1030FEE3E3}" dt="2023-07-25T17:20:20.068" v="11758"/>
          <ac:grpSpMkLst>
            <pc:docMk/>
            <pc:sldMk cId="247426522" sldId="2147479297"/>
            <ac:grpSpMk id="165" creationId="{84CF0410-7B4A-E577-804D-8C2F038F0B04}"/>
          </ac:grpSpMkLst>
        </pc:grpChg>
        <pc:grpChg chg="add del mod">
          <ac:chgData name="Nicolas Delfosse" userId="d965f3d4-ea58-4afe-85b0-6f02e8cf3c22" providerId="ADAL" clId="{CE63F89A-A73A-417B-9346-9F1030FEE3E3}" dt="2023-07-25T17:20:21.523" v="11759"/>
          <ac:grpSpMkLst>
            <pc:docMk/>
            <pc:sldMk cId="247426522" sldId="2147479297"/>
            <ac:grpSpMk id="187" creationId="{B42ADA64-B1F6-2EEB-8A3C-C37A181781A1}"/>
          </ac:grpSpMkLst>
        </pc:grpChg>
        <pc:grpChg chg="mod">
          <ac:chgData name="Nicolas Delfosse" userId="d965f3d4-ea58-4afe-85b0-6f02e8cf3c22" providerId="ADAL" clId="{CE63F89A-A73A-417B-9346-9F1030FEE3E3}" dt="2023-07-25T17:20:20.068" v="11758"/>
          <ac:grpSpMkLst>
            <pc:docMk/>
            <pc:sldMk cId="247426522" sldId="2147479297"/>
            <ac:grpSpMk id="188" creationId="{2635EB95-9912-7C31-1346-B8E9B85F43B6}"/>
          </ac:grpSpMkLst>
        </pc:grp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7" creationId="{19DA9D04-9EBB-F013-48D8-C1F024BE1376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8" creationId="{9121A5C8-586B-8823-5292-DCCE3460CC05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9" creationId="{181A3902-B61A-0353-C040-B774DE71812E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0" creationId="{6BDB0824-64C8-8F93-B03E-495052A98793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1" creationId="{436B7D13-35A0-6644-A1B9-5466C0BBEE1F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2" creationId="{250422D2-EC76-1C19-3BD4-435ECAA65150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" creationId="{D0878684-26D3-8EE4-1889-1ACEEC2D8441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" creationId="{8A8581A2-666E-DB7A-4B10-2F587FF9E28F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1" creationId="{C64014EE-9D8D-A9E5-45D1-A6E5596D4A03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2" creationId="{CA3EDB88-6AA2-070A-003B-E379FB32C1D4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3" creationId="{F1198844-3506-284C-7710-A5C0EB6F0C9F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4" creationId="{DAE6ABDF-947A-45A2-2D54-75A77A7195C7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5" creationId="{6A377A37-E326-A2A7-1D83-7B8FE0F4939F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6" creationId="{2DF3D510-3F21-8FF2-414C-3512BDCA64B2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7" creationId="{71334FCB-09D2-2319-0816-CC1387C68D11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8" creationId="{03CF6768-435C-49A4-6F90-7AF3F9DAE502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37" creationId="{C7A49CE7-DAD1-0B64-CF65-1CBF25F191A3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38" creationId="{28D816E3-4873-1AEA-136D-6F921EEB47A0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39" creationId="{371C9DF3-647A-FC8B-B60F-9151CD943D72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40" creationId="{110EEC14-B165-05BC-D46C-0127BBF64A3C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49" creationId="{9F000DE2-47A8-2343-BD96-69ED2F1C37B1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0" creationId="{4CFF76A0-E7DD-B06C-F3BC-4C39F2ED1EA5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1" creationId="{D54ECCFD-A9F8-5DE6-33EC-AF96B77A5B8A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2" creationId="{CEE81C50-C529-B333-9F6A-71930C376C70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3" creationId="{F18AFBB2-ED7E-EF71-F6FE-57190F152657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4" creationId="{5354BD54-3210-FB0C-6E5F-8810AB36717A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5" creationId="{02AC0946-800D-2375-CF16-BECC6A28CCF7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6" creationId="{1299AA28-CF4D-FF36-3C4E-216AD41C57F1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5" creationId="{D9E8870B-16B7-C822-F649-258AEEDBD96C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6" creationId="{EA3CD767-FA26-B735-3FFD-4CA42BCDEAC9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7" creationId="{4BBFC405-19DE-6AFA-0FDC-ED42BF34C405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8" creationId="{A78BA4FA-0A03-8BD0-90B8-E669D195736D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00" creationId="{9D863641-DC93-43E1-081E-CB4EC353C284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4" creationId="{E7EF1550-5A5E-2A02-E59F-CC09D13A371A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5" creationId="{6DC64275-B0BA-DB91-85D3-1DF4665C6852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6" creationId="{3B0614F8-B0F3-E556-6D60-5D883FA309E6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7" creationId="{CB9CAD09-2C3B-43B8-B029-924C04737474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8" creationId="{9477A069-EBB9-2733-AFAF-0434F5CA19BA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9" creationId="{334885D7-3980-A2D8-141B-315F6E46D886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20" creationId="{1AF87858-5E86-C457-E615-0AF0DBA4D5A3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21" creationId="{08E9B3A7-5A32-E9C7-B057-8495A6011517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0" creationId="{1477B249-6DAD-ECBA-DAF3-47EC5AD466DE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1" creationId="{6357A968-21E9-B707-B7BD-BAD8F39DE656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2" creationId="{55FB8FAB-05DF-FECD-C4C9-8199DBDEA6CF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3" creationId="{2C180068-5E0C-146E-5C3F-B89FB05438FB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4" creationId="{89DC9552-2C7B-6BB5-1D2D-43C08848F751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5" creationId="{FA394A00-E781-948F-0E97-1CC67590ECDA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6" creationId="{D43683F2-DD36-426F-DE32-64B79BF1E0BD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1" creationId="{AB7AE66F-15C1-ABBF-05BC-2A1F0C6E6D20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2" creationId="{B96B1363-5FBD-2993-0991-A2D105D9E95E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3" creationId="{FEDBF4C0-6030-A0EC-858D-2D3CB2858409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4" creationId="{708EB3EE-C64C-A8C7-3AB7-61444880EDBF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5" creationId="{568B9914-AF14-F57E-3B67-D870EB7BB592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6" creationId="{6AF42458-8816-B6E1-4D0C-A32315F0A206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7" creationId="{974B9CB3-4738-869D-D4C8-49430F18BBEC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8" creationId="{0D83C4F9-7B79-2706-D7B0-0D1FEAAA7D7E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1" creationId="{671C34AC-A4A3-2A2C-4877-AE2C69B9B886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2" creationId="{DA12CF33-2024-A3ED-7110-AE327B6BF155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3" creationId="{0B90E99F-781A-DAE4-4EC3-5A9F8B2C157B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4" creationId="{8C47EE6A-41F3-CEC0-A509-46691DB1E75B}"/>
          </ac:cxnSpMkLst>
        </pc:cxnChg>
        <pc:cxnChg chg="add del mod">
          <ac:chgData name="Nicolas Delfosse" userId="d965f3d4-ea58-4afe-85b0-6f02e8cf3c22" providerId="ADAL" clId="{CE63F89A-A73A-417B-9346-9F1030FEE3E3}" dt="2023-07-25T17:20:12.302" v="11757" actId="478"/>
          <ac:cxnSpMkLst>
            <pc:docMk/>
            <pc:sldMk cId="247426522" sldId="2147479297"/>
            <ac:cxnSpMk id="163" creationId="{248CA8DD-63F8-DCF1-AAEE-30E1A65078AB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68" creationId="{8E53FB1D-AFA0-3262-CAC8-8C35CE52D521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69" creationId="{535017CE-A6F2-5C65-AF9C-480EC93D7D82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0" creationId="{988F154B-6B94-E3F2-EE54-072EA8386327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1" creationId="{6D085B8E-0951-46D8-B371-E2FB5806C0E9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2" creationId="{C62A0CD1-C99A-F3A4-1021-9449174016A4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3" creationId="{CD538664-5CFA-9740-2CA6-43552909832C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4" creationId="{15E90278-CEE7-2A2D-CA13-5FA920187D44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5" creationId="{4145ECEA-C9BA-B675-9465-04356CF1FF79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3" creationId="{DE5D671D-85F9-86EC-550D-82BA6F9627F1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4" creationId="{EC1F5E2A-1180-6CD0-82B6-E1BEB7949BC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5" creationId="{5B03F28D-4980-7E21-5B6E-B1E86DB9CEEB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6" creationId="{80CAAF14-9899-A142-2C90-A6713C73FDE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1" creationId="{F19D3FB5-E861-B145-E3B9-6BB4C16868D3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2" creationId="{97CAA653-E09D-CF2C-2965-A8F759FEF62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3" creationId="{C033E1ED-E248-EEE3-B238-3DB1C1863D1F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4" creationId="{2785E67C-7A18-F7F2-075B-5408249661DF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5" creationId="{CD11B750-720F-70A5-3A1C-5F073BE35E97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6" creationId="{C23489E5-2D63-043B-DF55-CC37E7A1CAC7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7" creationId="{9B86BAC7-B23B-890B-23BB-4484EE0681BA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8" creationId="{A0C6787E-0BA2-5E4B-D0EB-DEE0CE5B6D0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1" creationId="{80C1D19C-7FC5-5ADD-445E-FD09C96D9EDD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2" creationId="{C693E9D9-F7F5-1DEF-3DBA-21E2708C6DE4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3" creationId="{02FB658F-731F-84BD-6CB0-F2DF48BF5AAE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4" creationId="{427B0822-52D9-7550-7F59-971E8F3EECC4}"/>
          </ac:cxnSpMkLst>
        </pc:cxnChg>
        <pc:cxnChg chg="add del mod">
          <ac:chgData name="Nicolas Delfosse" userId="d965f3d4-ea58-4afe-85b0-6f02e8cf3c22" providerId="ADAL" clId="{CE63F89A-A73A-417B-9346-9F1030FEE3E3}" dt="2023-07-25T17:20:21.523" v="11759"/>
          <ac:cxnSpMkLst>
            <pc:docMk/>
            <pc:sldMk cId="247426522" sldId="2147479297"/>
            <ac:cxnSpMk id="213" creationId="{CA04E9E6-155D-A066-4FCC-CFE254409649}"/>
          </ac:cxnSpMkLst>
        </pc:cxnChg>
      </pc:sldChg>
      <pc:sldChg chg="addSp delSp modSp new del modAnim">
        <pc:chgData name="Nicolas Delfosse" userId="d965f3d4-ea58-4afe-85b0-6f02e8cf3c22" providerId="ADAL" clId="{CE63F89A-A73A-417B-9346-9F1030FEE3E3}" dt="2023-07-25T17:18:23.837" v="11731" actId="680"/>
        <pc:sldMkLst>
          <pc:docMk/>
          <pc:sldMk cId="1687890160" sldId="2147479297"/>
        </pc:sldMkLst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6" creationId="{A524C81E-A8E2-26B1-C505-EB6E9A95AFB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7" creationId="{29AD2C60-76D1-867B-09C6-1F56839A72CF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6" creationId="{F18778ED-2D92-8CEB-5901-AC3911DE71D7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7" creationId="{B2C9B201-E114-C209-739A-11FFD57E09D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8" creationId="{84F01886-9DD3-780A-61AE-F53239A7F014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9" creationId="{B1744945-CA1B-4A76-410E-590D4124DB1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0" creationId="{0B9ABDBC-D5EE-3F7F-A73A-AEB02E053B2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1" creationId="{F49911CF-9D44-C5F0-0608-C09BB7BFCF06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2" creationId="{06889FB5-C610-6AC1-36C4-816261E09DF0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3" creationId="{2E983D86-3206-ABD1-020F-C898DF489562}"/>
          </ac:spMkLst>
        </pc:spChg>
        <pc:grpChg chg="add del mod">
          <ac:chgData name="Nicolas Delfosse" userId="d965f3d4-ea58-4afe-85b0-6f02e8cf3c22" providerId="ADAL" clId="{CE63F89A-A73A-417B-9346-9F1030FEE3E3}" dt="2023-07-25T17:18:19.779" v="11730"/>
          <ac:grpSpMkLst>
            <pc:docMk/>
            <pc:sldMk cId="1687890160" sldId="2147479297"/>
            <ac:grpSpMk id="4" creationId="{6FC53531-9886-52B6-5EE1-A581A80C1D47}"/>
          </ac:grpSpMkLst>
        </pc:grpChg>
        <pc:grpChg chg="mod">
          <ac:chgData name="Nicolas Delfosse" userId="d965f3d4-ea58-4afe-85b0-6f02e8cf3c22" providerId="ADAL" clId="{CE63F89A-A73A-417B-9346-9F1030FEE3E3}" dt="2023-07-25T17:18:18.815" v="11729"/>
          <ac:grpSpMkLst>
            <pc:docMk/>
            <pc:sldMk cId="1687890160" sldId="2147479297"/>
            <ac:grpSpMk id="5" creationId="{1B5FF61D-414A-E566-0B40-5C70E99FF925}"/>
          </ac:grpSpMkLst>
        </pc:grp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8" creationId="{CCBD02D4-09A0-C3A5-6781-7DCB7C925780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9" creationId="{921CC320-8002-A8E4-D3AB-8C83FC3BBF7B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0" creationId="{7DBEDA93-996A-1292-91E7-399019E4207B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1" creationId="{FFD590CC-E8A9-CE7B-9D03-5CD8DF80D9BF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2" creationId="{AE5B9FB4-FC6B-801B-4B8C-DCA2B3235217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3" creationId="{4B734A83-BFF2-049C-D076-5CF1B9CE6C68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4" creationId="{6C4C1E5D-DA2A-6C49-07BC-83BF401FE40F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5" creationId="{73C0C589-FEE7-2589-0682-4840FF789829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4" creationId="{CA3D13D8-9776-5F09-948C-8147C5DDFED1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5" creationId="{ADC9C347-4DEF-3DE8-29D0-A89BF94D2D42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6" creationId="{E893BDFE-FB0B-F651-AEA1-C0C7CBB21E81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7" creationId="{2157FF4D-AD09-42BC-7313-AFF4809344F2}"/>
          </ac:cxnSpMkLst>
        </pc:cxnChg>
      </pc:sldChg>
      <pc:sldChg chg="delSp modSp add mod">
        <pc:chgData name="Nicolas Delfosse" userId="d965f3d4-ea58-4afe-85b0-6f02e8cf3c22" providerId="ADAL" clId="{CE63F89A-A73A-417B-9346-9F1030FEE3E3}" dt="2023-07-26T17:27:17.224" v="12441" actId="20577"/>
        <pc:sldMkLst>
          <pc:docMk/>
          <pc:sldMk cId="153928992" sldId="2147479298"/>
        </pc:sldMkLst>
        <pc:spChg chg="del">
          <ac:chgData name="Nicolas Delfosse" userId="d965f3d4-ea58-4afe-85b0-6f02e8cf3c22" providerId="ADAL" clId="{CE63F89A-A73A-417B-9346-9F1030FEE3E3}" dt="2023-07-26T17:26:56.314" v="12386" actId="478"/>
          <ac:spMkLst>
            <pc:docMk/>
            <pc:sldMk cId="153928992" sldId="2147479298"/>
            <ac:spMk id="5" creationId="{B496F765-55BD-DB6C-7A83-5608EF58A860}"/>
          </ac:spMkLst>
        </pc:spChg>
        <pc:spChg chg="del">
          <ac:chgData name="Nicolas Delfosse" userId="d965f3d4-ea58-4afe-85b0-6f02e8cf3c22" providerId="ADAL" clId="{CE63F89A-A73A-417B-9346-9F1030FEE3E3}" dt="2023-07-26T17:27:01.948" v="12388" actId="478"/>
          <ac:spMkLst>
            <pc:docMk/>
            <pc:sldMk cId="153928992" sldId="2147479298"/>
            <ac:spMk id="17" creationId="{86911796-5B18-932C-2644-06EA0A0EEFED}"/>
          </ac:spMkLst>
        </pc:spChg>
        <pc:spChg chg="del">
          <ac:chgData name="Nicolas Delfosse" userId="d965f3d4-ea58-4afe-85b0-6f02e8cf3c22" providerId="ADAL" clId="{CE63F89A-A73A-417B-9346-9F1030FEE3E3}" dt="2023-07-26T17:26:58.762" v="12387" actId="478"/>
          <ac:spMkLst>
            <pc:docMk/>
            <pc:sldMk cId="153928992" sldId="2147479298"/>
            <ac:spMk id="25" creationId="{EA21A7A7-4D84-A7C4-2099-EB267381BADA}"/>
          </ac:spMkLst>
        </pc:spChg>
        <pc:spChg chg="mod">
          <ac:chgData name="Nicolas Delfosse" userId="d965f3d4-ea58-4afe-85b0-6f02e8cf3c22" providerId="ADAL" clId="{CE63F89A-A73A-417B-9346-9F1030FEE3E3}" dt="2023-07-26T17:27:17.224" v="12441" actId="20577"/>
          <ac:spMkLst>
            <pc:docMk/>
            <pc:sldMk cId="153928992" sldId="2147479298"/>
            <ac:spMk id="936" creationId="{769FDC62-54EE-58E8-2C77-BF1BDF7D0C84}"/>
          </ac:spMkLst>
        </pc:spChg>
        <pc:cxnChg chg="mod">
          <ac:chgData name="Nicolas Delfosse" userId="d965f3d4-ea58-4afe-85b0-6f02e8cf3c22" providerId="ADAL" clId="{CE63F89A-A73A-417B-9346-9F1030FEE3E3}" dt="2023-07-26T17:26:56.314" v="12386" actId="478"/>
          <ac:cxnSpMkLst>
            <pc:docMk/>
            <pc:sldMk cId="153928992" sldId="2147479298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6T17:26:56.314" v="12386" actId="478"/>
          <ac:cxnSpMkLst>
            <pc:docMk/>
            <pc:sldMk cId="153928992" sldId="2147479298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6T17:27:01.948" v="12388" actId="478"/>
          <ac:cxnSpMkLst>
            <pc:docMk/>
            <pc:sldMk cId="153928992" sldId="2147479298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6T17:27:01.948" v="12388" actId="478"/>
          <ac:cxnSpMkLst>
            <pc:docMk/>
            <pc:sldMk cId="153928992" sldId="2147479298"/>
            <ac:cxnSpMk id="20" creationId="{45F90EBB-085E-060A-A93D-121678720AF1}"/>
          </ac:cxnSpMkLst>
        </pc:cxnChg>
        <pc:cxnChg chg="mod">
          <ac:chgData name="Nicolas Delfosse" userId="d965f3d4-ea58-4afe-85b0-6f02e8cf3c22" providerId="ADAL" clId="{CE63F89A-A73A-417B-9346-9F1030FEE3E3}" dt="2023-07-26T17:26:58.762" v="12387" actId="478"/>
          <ac:cxnSpMkLst>
            <pc:docMk/>
            <pc:sldMk cId="153928992" sldId="2147479298"/>
            <ac:cxnSpMk id="26" creationId="{891AB9EB-CCD9-D051-C5C8-5E37FA83B78F}"/>
          </ac:cxnSpMkLst>
        </pc:cxnChg>
      </pc:sldChg>
      <pc:sldChg chg="add del">
        <pc:chgData name="Nicolas Delfosse" userId="d965f3d4-ea58-4afe-85b0-6f02e8cf3c22" providerId="ADAL" clId="{CE63F89A-A73A-417B-9346-9F1030FEE3E3}" dt="2023-07-25T17:35:38.287" v="12253"/>
        <pc:sldMkLst>
          <pc:docMk/>
          <pc:sldMk cId="1133912937" sldId="2147479298"/>
        </pc:sldMkLst>
      </pc:sldChg>
      <pc:sldMasterChg chg="delSldLayout">
        <pc:chgData name="Nicolas Delfosse" userId="d965f3d4-ea58-4afe-85b0-6f02e8cf3c22" providerId="ADAL" clId="{CE63F89A-A73A-417B-9346-9F1030FEE3E3}" dt="2023-07-25T16:26:02.699" v="9807" actId="47"/>
        <pc:sldMasterMkLst>
          <pc:docMk/>
          <pc:sldMasterMk cId="3146644613" sldId="2147483648"/>
        </pc:sldMasterMkLst>
        <pc:sldLayoutChg chg="del">
          <pc:chgData name="Nicolas Delfosse" userId="d965f3d4-ea58-4afe-85b0-6f02e8cf3c22" providerId="ADAL" clId="{CE63F89A-A73A-417B-9346-9F1030FEE3E3}" dt="2023-07-25T16:26:02.699" v="9807" actId="47"/>
          <pc:sldLayoutMkLst>
            <pc:docMk/>
            <pc:sldMasterMk cId="3146644613" sldId="2147483648"/>
            <pc:sldLayoutMk cId="1538484646" sldId="2147483660"/>
          </pc:sldLayoutMkLst>
        </pc:sldLayoutChg>
        <pc:sldLayoutChg chg="del">
          <pc:chgData name="Nicolas Delfosse" userId="d965f3d4-ea58-4afe-85b0-6f02e8cf3c22" providerId="ADAL" clId="{CE63F89A-A73A-417B-9346-9F1030FEE3E3}" dt="2023-07-25T15:00:13.299" v="8149" actId="47"/>
          <pc:sldLayoutMkLst>
            <pc:docMk/>
            <pc:sldMasterMk cId="3146644613" sldId="2147483648"/>
            <pc:sldLayoutMk cId="1831270515" sldId="2147483660"/>
          </pc:sldLayoutMkLst>
        </pc:sldLayoutChg>
        <pc:sldLayoutChg chg="del">
          <pc:chgData name="Nicolas Delfosse" userId="d965f3d4-ea58-4afe-85b0-6f02e8cf3c22" providerId="ADAL" clId="{CE63F89A-A73A-417B-9346-9F1030FEE3E3}" dt="2023-07-25T16:08:16.230" v="9244" actId="47"/>
          <pc:sldLayoutMkLst>
            <pc:docMk/>
            <pc:sldMasterMk cId="3146644613" sldId="2147483648"/>
            <pc:sldLayoutMk cId="19512073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759E-D4E2-4A6F-B658-888180859A8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7C7C-C588-48E4-AA16-89EF44DC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7C7C-C588-48E4-AA16-89EF44DCD6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0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26854-F9AE-4E32-B2A5-59EE421C280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7/27/2023 4:19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5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A1975-C72B-4EB0-9498-4CF0DBD1EA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AE3-38CF-B5B6-3251-1C3A1E44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5124D-DC72-3AE2-944D-6366E6E9D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ED49-BBAC-4572-6E1F-051237CD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440D-9B7B-0636-BA3D-04E759B7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266C9-F3DA-E261-89EE-E0A43E2A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32EA-150D-58CD-B0E1-CD36AC88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60D49-4AEA-585C-E5D4-C675218AE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F431-FFAE-EC69-9727-039F8326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88FB-D6FE-AC4B-E51A-DD5BD4F5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A3F5-20CB-D4DC-7A6E-1E612D91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129AE-D2B2-FD73-DB87-30E43578C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B07D2-F1DD-A9E5-76AF-9C69BAD6C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068D5-857C-2DC7-601A-0FC15368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8AFD-6F17-02CE-0EF3-4236E185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9C7-3178-E160-3014-630817B4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and 1-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DA1D4F-8E32-4565-B8A5-4742E4711E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1447800"/>
            <a:ext cx="2597150" cy="4902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add text, use text indent to set list levels and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36254E-E0AA-4943-AE71-D11C6BC67F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878863"/>
            <a:ext cx="4336700" cy="22307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Add subtitle or space to hide subtitle placeholder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76793-7350-DBA7-7F62-08EF70824B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84288" y="6463308"/>
            <a:ext cx="957783" cy="205185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© Microsoft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B564D-B383-CCB6-C5A9-0F97CEEDF0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BADEE3D-0278-407E-AD18-40D5631E19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E2482-3627-EB1C-CA7D-09557E31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75488"/>
            <a:ext cx="3861784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09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68">
          <p15:clr>
            <a:srgbClr val="FBAE40"/>
          </p15:clr>
        </p15:guide>
        <p15:guide id="2" pos="2928">
          <p15:clr>
            <a:srgbClr val="FBAE40"/>
          </p15:clr>
        </p15:guide>
        <p15:guide id="3" pos="31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F06A-42EA-BA6F-0455-BB1591D5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184C-2CF7-7DCB-2B85-72D58D06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74C8-51E9-08B9-9DCF-4038B97E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BC40E-C2F1-BAE8-8E3C-973BF040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75BAC-4895-9C33-DCC1-6B6B8538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976D-57FE-8D3D-20DF-6072AC1B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8DCE3-C654-A3FA-B12B-5D2D915A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E0E9-4A07-AAB3-4296-3E77AAC3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36F4D-B68C-2F9A-1CAE-5AF4D8B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361C-4616-C8A2-A4D3-07232DC4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19C6-A23B-B400-09DD-CF2C6AD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B450-4F56-440C-4CBC-5DFF711F6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1F04-59A8-B450-0FFB-F34E7A01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C1794-9FE4-BDDE-53FD-AF5E02CB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584E-CD68-3881-701C-9E0067BD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4F24-19D5-3B68-FCBA-8E70F2B8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4A7C-83C2-47A5-52B0-7CABA6A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56514-4F92-A6CF-E78A-DCAECE18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7D214-DF75-9525-C95A-31121E221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B3805-90D7-D6DE-DA69-3481BF94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2F172-EBAF-76B0-564F-CACE848FB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6ED52-E86A-3A6B-A7F6-99F3FF50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82349-5387-7314-E654-C71A1230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911A-2958-EE85-DD09-1E5A1B4A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7FB5-5281-C997-DC3D-65551A8B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1E364-1AA3-77B0-1B05-4A7F269D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8D5C3-5687-5315-C16C-C972D5CC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F02DE-B3D5-3522-AE1E-EB45423F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B92E4-6F99-1955-E43D-A645D881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50EED-8C0C-DE4C-AA06-F71E3E58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CF5F-7266-D1FB-8217-0443EA93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BE3D-08D4-D118-DF9F-6F71978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61A8-C75B-4DD6-9FD4-4CE13721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65CD0-CABB-0D2B-CEE7-669175FC1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A676E-B676-25F4-6122-6F6B8251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E2AC5-9082-70CA-1A4A-BD664A85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300F8-616C-1AA2-85DD-B216A15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E2D9-60F6-060B-CDD0-07FEF97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A7163-4794-69CD-F089-728A39554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A3CDA-5BDD-C013-1369-7895B9C68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549E7-146B-9846-3969-77E8DCB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E81E4-A83B-DED7-8AB1-042E0AE2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7B7E-6D0D-87C4-130E-ECAFA1DB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3C39F-DFE9-7BB5-FEF1-2EB3502E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80C7-9FAC-CC6E-77CA-389397819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A9D9-FA92-3C96-0BED-0FB9D28D1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77193-232B-4DCB-8D41-1B15CB5FDD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5E2E-945A-6BF4-8C90-EA5F0CD6B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42A1-8617-FF32-3823-084FA34B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0110143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011014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208.0928" TargetMode="External"/><Relationship Id="rId4" Type="http://schemas.openxmlformats.org/officeDocument/2006/relationships/hyperlink" Target="https://arxiv.org/abs/quant-ph/061008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9.145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9.1460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9.1459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9.14599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9.14609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9810055" TargetMode="External"/><Relationship Id="rId2" Type="http://schemas.openxmlformats.org/officeDocument/2006/relationships/hyperlink" Target="https://arxiv.org/abs/quant-ph/981105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0903.056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F0EE-E77A-0E50-B137-D05E8CEE5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LDPC codes</a:t>
            </a:r>
            <a:br>
              <a:rPr lang="en-US" dirty="0"/>
            </a:br>
            <a:r>
              <a:rPr lang="en-US" dirty="0"/>
              <a:t>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E667-B901-969C-BF87-237CFFDE8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Nicolas Delfosse</a:t>
            </a:r>
          </a:p>
          <a:p>
            <a:r>
              <a:rPr lang="en-US" dirty="0"/>
              <a:t>Microsoft</a:t>
            </a:r>
          </a:p>
          <a:p>
            <a:endParaRPr lang="en-US" dirty="0"/>
          </a:p>
          <a:p>
            <a:r>
              <a:rPr lang="en-US" dirty="0"/>
              <a:t>PCMI Summer School 2023</a:t>
            </a:r>
          </a:p>
          <a:p>
            <a:r>
              <a:rPr lang="en-US"/>
              <a:t>July 25</a:t>
            </a:r>
            <a:r>
              <a:rPr lang="en-US" baseline="30000"/>
              <a:t>th</a:t>
            </a:r>
            <a:r>
              <a:rPr lang="en-US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82F8-6B18-AA5D-427D-5462BBAC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Hypergraph product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E73C-F609-4467-FE6E-33D67EBD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296" y="1825625"/>
            <a:ext cx="536050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Consider two bipartite graph.</a:t>
            </a:r>
          </a:p>
          <a:p>
            <a:pPr marL="0" indent="0">
              <a:buNone/>
            </a:pPr>
            <a:r>
              <a:rPr lang="en-US" dirty="0"/>
              <a:t>Take their cartesian product.</a:t>
            </a:r>
          </a:p>
          <a:p>
            <a:r>
              <a:rPr lang="en-US" dirty="0"/>
              <a:t>Place a qubit on each circle-circle.</a:t>
            </a:r>
          </a:p>
          <a:p>
            <a:r>
              <a:rPr lang="en-US" dirty="0"/>
              <a:t>Place a qubit on each square-square.</a:t>
            </a:r>
          </a:p>
          <a:p>
            <a:r>
              <a:rPr lang="en-US" dirty="0"/>
              <a:t>Define a X generator for each square-circle.</a:t>
            </a:r>
          </a:p>
          <a:p>
            <a:r>
              <a:rPr lang="en-US" dirty="0"/>
              <a:t>Define a Z generator for each circle-square.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n? </a:t>
            </a:r>
          </a:p>
          <a:p>
            <a:r>
              <a:rPr lang="en-US" dirty="0"/>
              <a:t>n=11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first stabilizer generator?</a:t>
            </a:r>
          </a:p>
          <a:p>
            <a:r>
              <a:rPr lang="en-US" dirty="0"/>
              <a:t>III XII </a:t>
            </a:r>
            <a:r>
              <a:rPr lang="en-US" dirty="0" err="1"/>
              <a:t>XII</a:t>
            </a:r>
            <a:r>
              <a:rPr lang="en-US" dirty="0"/>
              <a:t> XI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91271A-E603-65B9-4F54-4202904F41E1}"/>
              </a:ext>
            </a:extLst>
          </p:cNvPr>
          <p:cNvGrpSpPr/>
          <p:nvPr/>
        </p:nvGrpSpPr>
        <p:grpSpPr>
          <a:xfrm>
            <a:off x="1878316" y="1690688"/>
            <a:ext cx="2367479" cy="589575"/>
            <a:chOff x="2876670" y="2874274"/>
            <a:chExt cx="3551219" cy="8843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7EDDEC-68A5-34EB-5A34-1406F540E5A5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2873563" y="3490015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E72D94-1CBE-516F-48BC-703D79884ADB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3940927" y="3491138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76CE05-CDDA-9050-0969-B9C30E171F2D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5008291" y="3481633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B098E6-2C58-7212-A8CD-F6E478444BB7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160390" y="3481633"/>
              <a:ext cx="270605" cy="264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7BBED5-B4DF-0191-E6DD-B2DE7EDBFC63}"/>
                </a:ext>
              </a:extLst>
            </p:cNvPr>
            <p:cNvGrpSpPr/>
            <p:nvPr/>
          </p:nvGrpSpPr>
          <p:grpSpPr>
            <a:xfrm rot="5400000">
              <a:off x="4384781" y="1537768"/>
              <a:ext cx="604254" cy="3277265"/>
              <a:chOff x="7968339" y="1594485"/>
              <a:chExt cx="402836" cy="218484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F1C3519-F7C0-3C4C-C45A-C7BD103EDEF8}"/>
                  </a:ext>
                </a:extLst>
              </p:cNvPr>
              <p:cNvSpPr/>
              <p:nvPr/>
            </p:nvSpPr>
            <p:spPr>
              <a:xfrm rot="16200000" flipH="1">
                <a:off x="7926618" y="1936895"/>
                <a:ext cx="759844" cy="12926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FCFF30E-3457-F444-F5DF-7C71175B5230}"/>
                  </a:ext>
                </a:extLst>
              </p:cNvPr>
              <p:cNvSpPr/>
              <p:nvPr/>
            </p:nvSpPr>
            <p:spPr>
              <a:xfrm rot="16200000" flipH="1">
                <a:off x="7077335" y="2485489"/>
                <a:ext cx="2184843" cy="402836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4D53A5-015B-DBBA-5629-BF1BF6DFB6C6}"/>
                </a:ext>
              </a:extLst>
            </p:cNvPr>
            <p:cNvSpPr/>
            <p:nvPr/>
          </p:nvSpPr>
          <p:spPr>
            <a:xfrm flipH="1">
              <a:off x="4069886" y="3060901"/>
              <a:ext cx="2226237" cy="400178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50BCD7-D467-DEA8-2814-BBC99747E696}"/>
              </a:ext>
            </a:extLst>
          </p:cNvPr>
          <p:cNvGrpSpPr/>
          <p:nvPr/>
        </p:nvGrpSpPr>
        <p:grpSpPr>
          <a:xfrm>
            <a:off x="542042" y="2966607"/>
            <a:ext cx="592315" cy="2468125"/>
            <a:chOff x="527204" y="4862618"/>
            <a:chExt cx="888473" cy="37021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54D0F3-7EAC-AB4C-A42F-7768D236F7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33962" y="6536774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4FEE77-053C-E4DF-5041-B999935ED3A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33962" y="5695034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17A77C-CA3B-C745-E89A-2EF63E0D568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33960" y="4862618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4FD8AD-934F-DA1F-35A9-7204791187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45051" y="7459340"/>
              <a:ext cx="270605" cy="264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CC3A92-1F89-F129-FE95-FAD5E91534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45072" y="8300413"/>
              <a:ext cx="270605" cy="264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336BA4-4F5E-BC40-B517-E953BE15FBC6}"/>
                </a:ext>
              </a:extLst>
            </p:cNvPr>
            <p:cNvGrpSpPr/>
            <p:nvPr/>
          </p:nvGrpSpPr>
          <p:grpSpPr>
            <a:xfrm>
              <a:off x="527204" y="4980321"/>
              <a:ext cx="617852" cy="3488676"/>
              <a:chOff x="351469" y="3320214"/>
              <a:chExt cx="411901" cy="232578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74F9F0-780F-EA80-C76E-730A023A16C0}"/>
                  </a:ext>
                </a:extLst>
              </p:cNvPr>
              <p:cNvSpPr/>
              <p:nvPr/>
            </p:nvSpPr>
            <p:spPr>
              <a:xfrm rot="16200000" flipH="1">
                <a:off x="415837" y="4753456"/>
                <a:ext cx="649348" cy="45719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D259CCF-C20E-FD95-167C-508D8A388E5B}"/>
                  </a:ext>
                </a:extLst>
              </p:cNvPr>
              <p:cNvSpPr/>
              <p:nvPr/>
            </p:nvSpPr>
            <p:spPr>
              <a:xfrm rot="16200000" flipH="1">
                <a:off x="17008" y="4344693"/>
                <a:ext cx="1234261" cy="258461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FC3988-420F-B220-A0D4-E643D0D5E91D}"/>
                  </a:ext>
                </a:extLst>
              </p:cNvPr>
              <p:cNvSpPr/>
              <p:nvPr/>
            </p:nvSpPr>
            <p:spPr>
              <a:xfrm rot="16200000" flipH="1">
                <a:off x="68064" y="4958618"/>
                <a:ext cx="1194356" cy="180403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157E2E-A225-9AB5-E75E-CAC5CE54448C}"/>
                  </a:ext>
                </a:extLst>
              </p:cNvPr>
              <p:cNvSpPr/>
              <p:nvPr/>
            </p:nvSpPr>
            <p:spPr>
              <a:xfrm rot="16200000" flipH="1">
                <a:off x="-603596" y="4275279"/>
                <a:ext cx="2322027" cy="41189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DE7F48B-26E2-9D03-6C1E-8A09C695787B}"/>
              </a:ext>
            </a:extLst>
          </p:cNvPr>
          <p:cNvGrpSpPr/>
          <p:nvPr/>
        </p:nvGrpSpPr>
        <p:grpSpPr>
          <a:xfrm>
            <a:off x="1843002" y="2924140"/>
            <a:ext cx="1670039" cy="1318437"/>
            <a:chOff x="1843002" y="2924140"/>
            <a:chExt cx="1670039" cy="131843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B8BFF1-D2F8-4EAB-9019-BEB589D165E6}"/>
                </a:ext>
              </a:extLst>
            </p:cNvPr>
            <p:cNvGrpSpPr/>
            <p:nvPr/>
          </p:nvGrpSpPr>
          <p:grpSpPr>
            <a:xfrm>
              <a:off x="1843002" y="2928392"/>
              <a:ext cx="246888" cy="252690"/>
              <a:chOff x="1843002" y="2928392"/>
              <a:chExt cx="246888" cy="25269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291BBF-D88D-B9BB-8B44-026BED45F04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FD6B96C-AF54-B844-EDBF-27AD4177CD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5A61796-DA6C-465F-87E0-175CA2BE553D}"/>
                </a:ext>
              </a:extLst>
            </p:cNvPr>
            <p:cNvGrpSpPr/>
            <p:nvPr/>
          </p:nvGrpSpPr>
          <p:grpSpPr>
            <a:xfrm>
              <a:off x="2557258" y="2924140"/>
              <a:ext cx="246888" cy="252690"/>
              <a:chOff x="1843002" y="2928392"/>
              <a:chExt cx="246888" cy="25269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E898EE8-9CD1-53C5-5361-0210729E09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870FAF-4B2C-C10C-E499-8B57578E0A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330961-7177-95BF-8A97-43BDAC7CF31C}"/>
                </a:ext>
              </a:extLst>
            </p:cNvPr>
            <p:cNvGrpSpPr/>
            <p:nvPr/>
          </p:nvGrpSpPr>
          <p:grpSpPr>
            <a:xfrm>
              <a:off x="3266153" y="2926211"/>
              <a:ext cx="246888" cy="252690"/>
              <a:chOff x="1843002" y="2928392"/>
              <a:chExt cx="246888" cy="25269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2B0997B-7D95-085E-7A12-D88E6EBBE2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AB46FE1-6A03-B442-EF28-D38BF61A4F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CABF6D1-0E74-5970-C807-A7CBF1F9E84C}"/>
                </a:ext>
              </a:extLst>
            </p:cNvPr>
            <p:cNvGrpSpPr/>
            <p:nvPr/>
          </p:nvGrpSpPr>
          <p:grpSpPr>
            <a:xfrm>
              <a:off x="1843002" y="3457696"/>
              <a:ext cx="246888" cy="252690"/>
              <a:chOff x="1843002" y="2928392"/>
              <a:chExt cx="246888" cy="25269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96FBD9A-856F-15E0-1386-9891887909E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6FA24AF-DEF5-A965-C3ED-97B3875182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DD5B7D-747D-C8CF-E83F-59A20C1AD928}"/>
                </a:ext>
              </a:extLst>
            </p:cNvPr>
            <p:cNvGrpSpPr/>
            <p:nvPr/>
          </p:nvGrpSpPr>
          <p:grpSpPr>
            <a:xfrm>
              <a:off x="2557258" y="3453444"/>
              <a:ext cx="246888" cy="252690"/>
              <a:chOff x="1843002" y="2928392"/>
              <a:chExt cx="246888" cy="25269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9A64737-1A77-E3CF-BFAD-37939C3FAC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4625E47-BF57-3A64-C095-34597FEE74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411CCF8-EDD1-318B-7CF9-FA7B53493A95}"/>
                </a:ext>
              </a:extLst>
            </p:cNvPr>
            <p:cNvGrpSpPr/>
            <p:nvPr/>
          </p:nvGrpSpPr>
          <p:grpSpPr>
            <a:xfrm>
              <a:off x="3266153" y="3455515"/>
              <a:ext cx="246888" cy="252690"/>
              <a:chOff x="1843002" y="2928392"/>
              <a:chExt cx="246888" cy="25269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EC9916-5007-E38D-C6C1-9A74C73BBE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34D68C6-7D6E-C58D-7FBF-EC770DBB27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842FF4-CD36-3FA8-A349-BCF65F31E0F2}"/>
                </a:ext>
              </a:extLst>
            </p:cNvPr>
            <p:cNvGrpSpPr/>
            <p:nvPr/>
          </p:nvGrpSpPr>
          <p:grpSpPr>
            <a:xfrm>
              <a:off x="1843002" y="3989887"/>
              <a:ext cx="246888" cy="252690"/>
              <a:chOff x="1843002" y="2928392"/>
              <a:chExt cx="246888" cy="25269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97F6C6B-EE3F-7E06-2F6B-B0005B5573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8F2F307-2C53-0775-A730-6050247F9C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DA0AA4-E3FE-5FF0-59EF-4931F4B96E93}"/>
                </a:ext>
              </a:extLst>
            </p:cNvPr>
            <p:cNvGrpSpPr/>
            <p:nvPr/>
          </p:nvGrpSpPr>
          <p:grpSpPr>
            <a:xfrm>
              <a:off x="2557258" y="3985635"/>
              <a:ext cx="246888" cy="252690"/>
              <a:chOff x="1843002" y="2928392"/>
              <a:chExt cx="246888" cy="25269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038B39D-B327-89DA-2664-2C0ECB9BC3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9C49FB6-FCA3-2F03-DA8E-32D07F655B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63FE1AC-21DC-DB4E-64F0-CE3059E28900}"/>
                </a:ext>
              </a:extLst>
            </p:cNvPr>
            <p:cNvGrpSpPr/>
            <p:nvPr/>
          </p:nvGrpSpPr>
          <p:grpSpPr>
            <a:xfrm>
              <a:off x="3266153" y="3987706"/>
              <a:ext cx="246888" cy="252690"/>
              <a:chOff x="1843002" y="2928392"/>
              <a:chExt cx="246888" cy="25269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0B7739B-050F-9961-1E82-0678AD3760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618A88A-9DA0-39F4-1B60-E1091747F7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495056B-8867-9B86-10A4-04FEFEE95E4B}"/>
              </a:ext>
            </a:extLst>
          </p:cNvPr>
          <p:cNvGrpSpPr/>
          <p:nvPr/>
        </p:nvGrpSpPr>
        <p:grpSpPr>
          <a:xfrm>
            <a:off x="4036899" y="2926211"/>
            <a:ext cx="246888" cy="1314185"/>
            <a:chOff x="4036899" y="2926211"/>
            <a:chExt cx="246888" cy="13141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7F49C1-012F-FA29-7C16-318F1E8FFA0D}"/>
                </a:ext>
              </a:extLst>
            </p:cNvPr>
            <p:cNvGrpSpPr/>
            <p:nvPr/>
          </p:nvGrpSpPr>
          <p:grpSpPr>
            <a:xfrm>
              <a:off x="4036899" y="2926211"/>
              <a:ext cx="246888" cy="252690"/>
              <a:chOff x="4036899" y="2926211"/>
              <a:chExt cx="246888" cy="25269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23651FF-2343-33B9-E7CF-C31E862510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3998" y="2929112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79B5C6-91E3-A339-E14A-4DAF8F7B34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7462" y="2964426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6ACC3F-2F89-E2A9-B8C2-2E92705E9CF3}"/>
                </a:ext>
              </a:extLst>
            </p:cNvPr>
            <p:cNvGrpSpPr/>
            <p:nvPr/>
          </p:nvGrpSpPr>
          <p:grpSpPr>
            <a:xfrm>
              <a:off x="4036899" y="3455515"/>
              <a:ext cx="246888" cy="252690"/>
              <a:chOff x="4036899" y="2926211"/>
              <a:chExt cx="246888" cy="25269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F0202EB-F8CF-D229-8164-7288DDC3B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3998" y="2929112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E8A25F6-8CD5-61B0-EB16-CE85EF3D27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7462" y="2964426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FCB89A6-6F5A-8AAF-01CE-1B17FF72F444}"/>
                </a:ext>
              </a:extLst>
            </p:cNvPr>
            <p:cNvGrpSpPr/>
            <p:nvPr/>
          </p:nvGrpSpPr>
          <p:grpSpPr>
            <a:xfrm>
              <a:off x="4036899" y="3987706"/>
              <a:ext cx="246888" cy="252690"/>
              <a:chOff x="4036899" y="2926211"/>
              <a:chExt cx="246888" cy="25269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944F645-3E59-B168-D4B1-A2FEAFDA19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3998" y="2929112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6DF6A5-FC74-858A-25AE-DF5512F164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7462" y="2964426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1B8E40-08CA-0718-3F4F-D16FF9C005F3}"/>
              </a:ext>
            </a:extLst>
          </p:cNvPr>
          <p:cNvGrpSpPr/>
          <p:nvPr/>
        </p:nvGrpSpPr>
        <p:grpSpPr>
          <a:xfrm>
            <a:off x="4022201" y="4571096"/>
            <a:ext cx="248908" cy="877122"/>
            <a:chOff x="4022201" y="4571096"/>
            <a:chExt cx="248908" cy="87712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38992E0-4BAA-F101-2279-7AFF21D2890B}"/>
                </a:ext>
              </a:extLst>
            </p:cNvPr>
            <p:cNvGrpSpPr/>
            <p:nvPr/>
          </p:nvGrpSpPr>
          <p:grpSpPr>
            <a:xfrm>
              <a:off x="4022201" y="4571096"/>
              <a:ext cx="248907" cy="254756"/>
              <a:chOff x="4033209" y="4561161"/>
              <a:chExt cx="248907" cy="25475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5CAA1E0-3BAC-9FF3-B515-F79105EC7C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8616" y="4595349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E36361-D684-0C7D-CB37-0153231415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0285" y="4564085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B32CEE-66CA-D02C-3EC4-0DF0D0EA4FD9}"/>
                </a:ext>
              </a:extLst>
            </p:cNvPr>
            <p:cNvGrpSpPr/>
            <p:nvPr/>
          </p:nvGrpSpPr>
          <p:grpSpPr>
            <a:xfrm>
              <a:off x="4022202" y="5193462"/>
              <a:ext cx="248907" cy="254756"/>
              <a:chOff x="4033209" y="4561161"/>
              <a:chExt cx="248907" cy="25475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98D610C-B4E2-4AAF-CA4F-9397565EE6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8616" y="4595349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8FB6171-B204-D4B1-9DD9-0909E25DAE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0285" y="4564085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12E551C-CA73-DA99-7745-B95F2BE61747}"/>
              </a:ext>
            </a:extLst>
          </p:cNvPr>
          <p:cNvGrpSpPr/>
          <p:nvPr/>
        </p:nvGrpSpPr>
        <p:grpSpPr>
          <a:xfrm>
            <a:off x="1837266" y="4557610"/>
            <a:ext cx="1686914" cy="885548"/>
            <a:chOff x="1837266" y="4557610"/>
            <a:chExt cx="1686914" cy="88554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BDA89AB-3E07-BB25-5914-AFD4909AD0FC}"/>
                </a:ext>
              </a:extLst>
            </p:cNvPr>
            <p:cNvGrpSpPr/>
            <p:nvPr/>
          </p:nvGrpSpPr>
          <p:grpSpPr>
            <a:xfrm>
              <a:off x="3275272" y="4566036"/>
              <a:ext cx="248907" cy="254756"/>
              <a:chOff x="3275272" y="4566036"/>
              <a:chExt cx="248907" cy="25475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218B6BB-C1FB-5D46-A126-6C74115C90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E19F8D6-B255-00FA-A9F2-529125FBBF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6F536C-64DE-C82E-6B3F-3956DBC14AE8}"/>
                </a:ext>
              </a:extLst>
            </p:cNvPr>
            <p:cNvGrpSpPr/>
            <p:nvPr/>
          </p:nvGrpSpPr>
          <p:grpSpPr>
            <a:xfrm>
              <a:off x="2557258" y="4561160"/>
              <a:ext cx="248907" cy="254756"/>
              <a:chOff x="3275272" y="4566036"/>
              <a:chExt cx="248907" cy="25475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ED75E20-141F-A012-304B-AC0C3BA728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498D348-048E-A1ED-0768-74E87A8A17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C63BA47-06AB-1D61-7480-6A1E7166C7E1}"/>
                </a:ext>
              </a:extLst>
            </p:cNvPr>
            <p:cNvGrpSpPr/>
            <p:nvPr/>
          </p:nvGrpSpPr>
          <p:grpSpPr>
            <a:xfrm>
              <a:off x="1837266" y="4557610"/>
              <a:ext cx="248907" cy="254756"/>
              <a:chOff x="3275272" y="4566036"/>
              <a:chExt cx="248907" cy="25475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6B16DB-E69A-0796-809D-B506760342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322AE27-96C3-3137-0D3F-1EB6EF167D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2DA1B10-0D65-013B-5E01-5E5DDE771F01}"/>
                </a:ext>
              </a:extLst>
            </p:cNvPr>
            <p:cNvGrpSpPr/>
            <p:nvPr/>
          </p:nvGrpSpPr>
          <p:grpSpPr>
            <a:xfrm>
              <a:off x="3275273" y="5188402"/>
              <a:ext cx="248907" cy="254756"/>
              <a:chOff x="3275272" y="4566036"/>
              <a:chExt cx="248907" cy="25475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6AFC7FD-3FA9-F154-1364-C56BC49BE57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5D1BAB1-5545-E50E-3C83-F11403D9CB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BC7B8D4-C81C-EB2C-BBF3-4BD5A731B32E}"/>
                </a:ext>
              </a:extLst>
            </p:cNvPr>
            <p:cNvGrpSpPr/>
            <p:nvPr/>
          </p:nvGrpSpPr>
          <p:grpSpPr>
            <a:xfrm>
              <a:off x="2557259" y="5183526"/>
              <a:ext cx="248907" cy="254756"/>
              <a:chOff x="3275272" y="4566036"/>
              <a:chExt cx="248907" cy="25475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2E7790-1B4E-A984-852C-EE5470E82C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EB6108D-759D-F771-1FF3-FD0F497072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646559-4913-D9A0-42E3-4513D8F4D983}"/>
                </a:ext>
              </a:extLst>
            </p:cNvPr>
            <p:cNvGrpSpPr/>
            <p:nvPr/>
          </p:nvGrpSpPr>
          <p:grpSpPr>
            <a:xfrm>
              <a:off x="1837267" y="5179976"/>
              <a:ext cx="248907" cy="254756"/>
              <a:chOff x="3275272" y="4566036"/>
              <a:chExt cx="248907" cy="25475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9FA92F9-6E6A-529F-EA82-C04FC10AF6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2443B5-5F2A-E823-775D-3C67A3E0EA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1E5951A-DD9A-A5C3-E45C-6926B9431092}"/>
              </a:ext>
            </a:extLst>
          </p:cNvPr>
          <p:cNvGrpSpPr/>
          <p:nvPr/>
        </p:nvGrpSpPr>
        <p:grpSpPr>
          <a:xfrm>
            <a:off x="1563126" y="3232515"/>
            <a:ext cx="2990304" cy="1611218"/>
            <a:chOff x="1563126" y="3232515"/>
            <a:chExt cx="2990304" cy="161121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4DF168-2ED8-9A31-16AB-26DB8E61BA51}"/>
                </a:ext>
              </a:extLst>
            </p:cNvPr>
            <p:cNvSpPr/>
            <p:nvPr/>
          </p:nvSpPr>
          <p:spPr>
            <a:xfrm rot="16200000" flipH="1">
              <a:off x="1484200" y="4454462"/>
              <a:ext cx="649348" cy="45719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960C539-00A5-E6DF-EB9E-B745A9E028E9}"/>
                </a:ext>
              </a:extLst>
            </p:cNvPr>
            <p:cNvGrpSpPr/>
            <p:nvPr/>
          </p:nvGrpSpPr>
          <p:grpSpPr>
            <a:xfrm>
              <a:off x="1563126" y="3232515"/>
              <a:ext cx="2990304" cy="1611218"/>
              <a:chOff x="1573271" y="3214418"/>
              <a:chExt cx="2990304" cy="1611218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1CF4BB0-0919-A394-D53F-37EFBDAE93EE}"/>
                  </a:ext>
                </a:extLst>
              </p:cNvPr>
              <p:cNvSpPr/>
              <p:nvPr/>
            </p:nvSpPr>
            <p:spPr>
              <a:xfrm rot="16200000" flipH="1">
                <a:off x="1085371" y="4045699"/>
                <a:ext cx="1234261" cy="258461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443FBC-D4B3-8BA7-64DC-96DE02852DA4}"/>
                  </a:ext>
                </a:extLst>
              </p:cNvPr>
              <p:cNvSpPr/>
              <p:nvPr/>
            </p:nvSpPr>
            <p:spPr>
              <a:xfrm flipH="1">
                <a:off x="1945682" y="4258971"/>
                <a:ext cx="2184843" cy="312327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874EFF0-E116-4202-4E11-07A0325ACD25}"/>
                  </a:ext>
                </a:extLst>
              </p:cNvPr>
              <p:cNvSpPr txBox="1"/>
              <p:nvPr/>
            </p:nvSpPr>
            <p:spPr>
              <a:xfrm>
                <a:off x="4178208" y="4363971"/>
                <a:ext cx="385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E2C6E4-1860-F428-580C-93950288D345}"/>
                  </a:ext>
                </a:extLst>
              </p:cNvPr>
              <p:cNvSpPr txBox="1"/>
              <p:nvPr/>
            </p:nvSpPr>
            <p:spPr>
              <a:xfrm>
                <a:off x="1656706" y="3214418"/>
                <a:ext cx="385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4E612FA-CD08-FA5C-7E31-9E98D19E6DB0}"/>
                  </a:ext>
                </a:extLst>
              </p:cNvPr>
              <p:cNvSpPr txBox="1"/>
              <p:nvPr/>
            </p:nvSpPr>
            <p:spPr>
              <a:xfrm>
                <a:off x="1639049" y="3764840"/>
                <a:ext cx="385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D8E1AB9-7A48-256D-0EF3-65B1CF3C4326}"/>
              </a:ext>
            </a:extLst>
          </p:cNvPr>
          <p:cNvGrpSpPr/>
          <p:nvPr/>
        </p:nvGrpSpPr>
        <p:grpSpPr>
          <a:xfrm>
            <a:off x="2013086" y="3132256"/>
            <a:ext cx="2211393" cy="1966802"/>
            <a:chOff x="1962966" y="3135584"/>
            <a:chExt cx="2211393" cy="196680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F8787DD-D3FB-800F-CB4C-1932BD800A3B}"/>
                </a:ext>
              </a:extLst>
            </p:cNvPr>
            <p:cNvGrpSpPr/>
            <p:nvPr/>
          </p:nvGrpSpPr>
          <p:grpSpPr>
            <a:xfrm>
              <a:off x="1962966" y="3135584"/>
              <a:ext cx="2184843" cy="312327"/>
              <a:chOff x="3048275" y="2874274"/>
              <a:chExt cx="3277265" cy="604254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2A71C4C-654F-5792-FF5C-9BA857826347}"/>
                  </a:ext>
                </a:extLst>
              </p:cNvPr>
              <p:cNvGrpSpPr/>
              <p:nvPr/>
            </p:nvGrpSpPr>
            <p:grpSpPr>
              <a:xfrm rot="5400000">
                <a:off x="4384781" y="1537768"/>
                <a:ext cx="604254" cy="3277265"/>
                <a:chOff x="7968339" y="1594485"/>
                <a:chExt cx="402836" cy="2184843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6F3A9D39-4C07-0255-38B1-53B270A51257}"/>
                    </a:ext>
                  </a:extLst>
                </p:cNvPr>
                <p:cNvSpPr/>
                <p:nvPr/>
              </p:nvSpPr>
              <p:spPr>
                <a:xfrm rot="16200000" flipH="1">
                  <a:off x="7926618" y="1936895"/>
                  <a:ext cx="759844" cy="129268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EFCC398-57BF-DB57-4A67-C2B343E2AC9E}"/>
                    </a:ext>
                  </a:extLst>
                </p:cNvPr>
                <p:cNvSpPr/>
                <p:nvPr/>
              </p:nvSpPr>
              <p:spPr>
                <a:xfrm rot="16200000" flipH="1">
                  <a:off x="7077335" y="2485489"/>
                  <a:ext cx="2184843" cy="402836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AF001B4-50F0-DBDE-D562-F3DC352752B6}"/>
                  </a:ext>
                </a:extLst>
              </p:cNvPr>
              <p:cNvSpPr/>
              <p:nvPr/>
            </p:nvSpPr>
            <p:spPr>
              <a:xfrm flipH="1">
                <a:off x="4069886" y="3060901"/>
                <a:ext cx="2226237" cy="40017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7DBDBB7-EFC1-B3A6-60E2-2A7B4E6D283B}"/>
                </a:ext>
              </a:extLst>
            </p:cNvPr>
            <p:cNvSpPr txBox="1"/>
            <p:nvPr/>
          </p:nvSpPr>
          <p:spPr>
            <a:xfrm>
              <a:off x="2028668" y="3317858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529A20F-ED48-4F82-655D-65DF2157A11D}"/>
                </a:ext>
              </a:extLst>
            </p:cNvPr>
            <p:cNvSpPr txBox="1"/>
            <p:nvPr/>
          </p:nvSpPr>
          <p:spPr>
            <a:xfrm>
              <a:off x="3788992" y="4640721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51D8FF5-8691-7B70-F075-6CC559CAC9C9}"/>
                </a:ext>
              </a:extLst>
            </p:cNvPr>
            <p:cNvSpPr/>
            <p:nvPr/>
          </p:nvSpPr>
          <p:spPr>
            <a:xfrm rot="16200000" flipH="1">
              <a:off x="3277655" y="3946164"/>
              <a:ext cx="1234261" cy="248909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577381D-E811-DF00-237D-D63D4E1BF40B}"/>
                </a:ext>
              </a:extLst>
            </p:cNvPr>
            <p:cNvSpPr txBox="1"/>
            <p:nvPr/>
          </p:nvSpPr>
          <p:spPr>
            <a:xfrm>
              <a:off x="2717969" y="3321030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27561B1-3653-48CA-483A-30DFD8027CC3}"/>
                </a:ext>
              </a:extLst>
            </p:cNvPr>
            <p:cNvSpPr txBox="1"/>
            <p:nvPr/>
          </p:nvSpPr>
          <p:spPr>
            <a:xfrm>
              <a:off x="3415872" y="3335470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1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3F6A-2476-736B-8D8D-854C654A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code and transposed code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BF637C-6E77-8A99-4FF9-8E25E52F7D40}"/>
              </a:ext>
            </a:extLst>
          </p:cNvPr>
          <p:cNvGrpSpPr/>
          <p:nvPr/>
        </p:nvGrpSpPr>
        <p:grpSpPr>
          <a:xfrm>
            <a:off x="1651828" y="2069951"/>
            <a:ext cx="3484482" cy="1359049"/>
            <a:chOff x="838200" y="3346224"/>
            <a:chExt cx="3484482" cy="135904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924550-14EC-2905-DB75-083FE4D15CDF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AF8EAA0-97CB-F457-37DE-2883B16AA08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9F353A4-A76A-E9C7-AA85-6BCE083185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161AEB3-1D80-16A1-EFC0-B10DA89476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BA37C35-187D-CE34-F8BE-0FE505FCED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F522FCB-E074-5EB9-F22E-745F2BB33D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5CABE7-CA8B-E612-48D2-8FCF998F9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CC3E83E-FA80-DD48-6C69-BCD1C77C88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C8EBF8F-49E3-4B6D-999B-36E2390011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725559F-43FF-6EA0-39CB-FD447C6CF9D9}"/>
                  </a:ext>
                </a:extLst>
              </p:cNvPr>
              <p:cNvCxnSpPr>
                <a:cxnSpLocks/>
                <a:stCxn id="49" idx="0"/>
                <a:endCxn id="51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EBAB11C-363C-B49A-55D9-F3075477F8E4}"/>
                  </a:ext>
                </a:extLst>
              </p:cNvPr>
              <p:cNvCxnSpPr>
                <a:cxnSpLocks/>
                <a:stCxn id="49" idx="0"/>
                <a:endCxn id="48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94418F6-4F9B-B023-FC5C-673F588D8A0E}"/>
                  </a:ext>
                </a:extLst>
              </p:cNvPr>
              <p:cNvCxnSpPr>
                <a:cxnSpLocks/>
                <a:stCxn id="49" idx="0"/>
                <a:endCxn id="46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E9847CE-83E7-8E81-3886-02624DFC94C5}"/>
                  </a:ext>
                </a:extLst>
              </p:cNvPr>
              <p:cNvCxnSpPr>
                <a:cxnSpLocks/>
                <a:stCxn id="49" idx="0"/>
                <a:endCxn id="44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FDAECF-966C-036E-4B37-10C5CD4F9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12ED77-DCEC-5E2D-3E15-704043B49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C75C7C-F878-65E8-6A92-88613A0E4D0B}"/>
                </a:ext>
              </a:extLst>
            </p:cNvPr>
            <p:cNvCxnSpPr>
              <a:cxnSpLocks/>
              <a:stCxn id="35" idx="0"/>
              <a:endCxn id="44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FED547-0BCF-0D8E-7FF4-7187C912663F}"/>
                </a:ext>
              </a:extLst>
            </p:cNvPr>
            <p:cNvCxnSpPr>
              <a:cxnSpLocks/>
              <a:stCxn id="35" idx="0"/>
              <a:endCxn id="45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36F19C-DAB5-2734-EF54-7ED60EBB3E3F}"/>
                </a:ext>
              </a:extLst>
            </p:cNvPr>
            <p:cNvCxnSpPr>
              <a:cxnSpLocks/>
              <a:stCxn id="35" idx="0"/>
              <a:endCxn id="46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88E587E-DB95-5A3C-542D-99855D1B6ADB}"/>
                </a:ext>
              </a:extLst>
            </p:cNvPr>
            <p:cNvCxnSpPr>
              <a:cxnSpLocks/>
              <a:stCxn id="35" idx="0"/>
              <a:endCxn id="47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921E19-8234-11D8-C3C6-E7A099C52F2C}"/>
                </a:ext>
              </a:extLst>
            </p:cNvPr>
            <p:cNvCxnSpPr>
              <a:cxnSpLocks/>
              <a:stCxn id="34" idx="0"/>
              <a:endCxn id="44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34446E-93A4-0B01-64EA-4128ADC7C3CB}"/>
                </a:ext>
              </a:extLst>
            </p:cNvPr>
            <p:cNvCxnSpPr>
              <a:cxnSpLocks/>
              <a:stCxn id="34" idx="0"/>
              <a:endCxn id="45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2D5C48A-1B19-6CE4-813F-12E002372C1E}"/>
                </a:ext>
              </a:extLst>
            </p:cNvPr>
            <p:cNvCxnSpPr>
              <a:cxnSpLocks/>
              <a:stCxn id="34" idx="0"/>
              <a:endCxn id="48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13BF07-CDFB-1F3E-A271-1B1FE2885647}"/>
                </a:ext>
              </a:extLst>
            </p:cNvPr>
            <p:cNvCxnSpPr>
              <a:cxnSpLocks/>
              <a:stCxn id="34" idx="0"/>
              <a:endCxn id="50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BBA1B6-3A70-B4B8-FD1B-F632094B00F8}"/>
              </a:ext>
            </a:extLst>
          </p:cNvPr>
          <p:cNvCxnSpPr>
            <a:cxnSpLocks/>
          </p:cNvCxnSpPr>
          <p:nvPr/>
        </p:nvCxnSpPr>
        <p:spPr>
          <a:xfrm flipV="1">
            <a:off x="8891583" y="2161391"/>
            <a:ext cx="998118" cy="9852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68BD51-1697-AFEC-B46C-3CDFC588A778}"/>
              </a:ext>
            </a:extLst>
          </p:cNvPr>
          <p:cNvCxnSpPr>
            <a:cxnSpLocks/>
          </p:cNvCxnSpPr>
          <p:nvPr/>
        </p:nvCxnSpPr>
        <p:spPr>
          <a:xfrm flipH="1" flipV="1">
            <a:off x="8789169" y="2171405"/>
            <a:ext cx="102414" cy="97523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28F44B-A34E-3A20-31AB-22D37D0D5FA7}"/>
              </a:ext>
            </a:extLst>
          </p:cNvPr>
          <p:cNvCxnSpPr>
            <a:cxnSpLocks/>
          </p:cNvCxnSpPr>
          <p:nvPr/>
        </p:nvCxnSpPr>
        <p:spPr>
          <a:xfrm flipH="1" flipV="1">
            <a:off x="7753294" y="2154636"/>
            <a:ext cx="1138289" cy="99200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BD2905-097B-2983-BC32-B6A093E65F3C}"/>
              </a:ext>
            </a:extLst>
          </p:cNvPr>
          <p:cNvCxnSpPr>
            <a:cxnSpLocks/>
          </p:cNvCxnSpPr>
          <p:nvPr/>
        </p:nvCxnSpPr>
        <p:spPr>
          <a:xfrm flipH="1" flipV="1">
            <a:off x="6523441" y="2146597"/>
            <a:ext cx="2368142" cy="10000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0664E0-2013-A557-A219-7F2F272F6FD4}"/>
              </a:ext>
            </a:extLst>
          </p:cNvPr>
          <p:cNvCxnSpPr>
            <a:cxnSpLocks/>
          </p:cNvCxnSpPr>
          <p:nvPr/>
        </p:nvCxnSpPr>
        <p:spPr>
          <a:xfrm flipH="1" flipV="1">
            <a:off x="6588099" y="2173379"/>
            <a:ext cx="976828" cy="9732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EB76DA-02A2-25E4-2B21-893E0D4602DF}"/>
              </a:ext>
            </a:extLst>
          </p:cNvPr>
          <p:cNvCxnSpPr>
            <a:cxnSpLocks/>
          </p:cNvCxnSpPr>
          <p:nvPr/>
        </p:nvCxnSpPr>
        <p:spPr>
          <a:xfrm flipH="1" flipV="1">
            <a:off x="7138368" y="2171405"/>
            <a:ext cx="426559" cy="97523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E47CB2-12DF-477E-77E3-B7FBD3352D1C}"/>
              </a:ext>
            </a:extLst>
          </p:cNvPr>
          <p:cNvCxnSpPr>
            <a:cxnSpLocks/>
          </p:cNvCxnSpPr>
          <p:nvPr/>
        </p:nvCxnSpPr>
        <p:spPr>
          <a:xfrm flipV="1">
            <a:off x="7564927" y="2181418"/>
            <a:ext cx="123709" cy="9652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9E69B-E5C1-59AE-7D03-166FECB92C44}"/>
              </a:ext>
            </a:extLst>
          </p:cNvPr>
          <p:cNvCxnSpPr>
            <a:cxnSpLocks/>
          </p:cNvCxnSpPr>
          <p:nvPr/>
        </p:nvCxnSpPr>
        <p:spPr>
          <a:xfrm flipV="1">
            <a:off x="7564927" y="2181419"/>
            <a:ext cx="673976" cy="96522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5EEA3-2E3F-ABA3-B1E3-98B073D349A5}"/>
              </a:ext>
            </a:extLst>
          </p:cNvPr>
          <p:cNvCxnSpPr>
            <a:cxnSpLocks/>
          </p:cNvCxnSpPr>
          <p:nvPr/>
        </p:nvCxnSpPr>
        <p:spPr>
          <a:xfrm flipH="1" flipV="1">
            <a:off x="6588099" y="2173379"/>
            <a:ext cx="1634669" cy="9813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FB39D9-6F47-59B7-6B22-F1387211FBA1}"/>
              </a:ext>
            </a:extLst>
          </p:cNvPr>
          <p:cNvCxnSpPr>
            <a:cxnSpLocks/>
          </p:cNvCxnSpPr>
          <p:nvPr/>
        </p:nvCxnSpPr>
        <p:spPr>
          <a:xfrm flipH="1" flipV="1">
            <a:off x="7138368" y="2171405"/>
            <a:ext cx="1084400" cy="9832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411F55-6D56-A1D0-93F3-CCF7872E5CFB}"/>
              </a:ext>
            </a:extLst>
          </p:cNvPr>
          <p:cNvCxnSpPr>
            <a:cxnSpLocks/>
          </p:cNvCxnSpPr>
          <p:nvPr/>
        </p:nvCxnSpPr>
        <p:spPr>
          <a:xfrm flipV="1">
            <a:off x="8222768" y="2171405"/>
            <a:ext cx="566401" cy="9832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5D00AE-4F74-BF06-F69B-CA22594BD98A}"/>
              </a:ext>
            </a:extLst>
          </p:cNvPr>
          <p:cNvCxnSpPr>
            <a:cxnSpLocks/>
          </p:cNvCxnSpPr>
          <p:nvPr/>
        </p:nvCxnSpPr>
        <p:spPr>
          <a:xfrm flipV="1">
            <a:off x="8222768" y="2171405"/>
            <a:ext cx="1116667" cy="9832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78215A68-4859-78BD-4067-24368FC9FF34}"/>
              </a:ext>
            </a:extLst>
          </p:cNvPr>
          <p:cNvSpPr>
            <a:spLocks noChangeAspect="1"/>
          </p:cNvSpPr>
          <p:nvPr/>
        </p:nvSpPr>
        <p:spPr>
          <a:xfrm>
            <a:off x="7627414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3A5FDB4-9701-662F-9C53-8ED2490EDF74}"/>
              </a:ext>
            </a:extLst>
          </p:cNvPr>
          <p:cNvSpPr>
            <a:spLocks noChangeAspect="1"/>
          </p:cNvSpPr>
          <p:nvPr/>
        </p:nvSpPr>
        <p:spPr>
          <a:xfrm>
            <a:off x="7048327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B2FF6A3-B22D-E421-AA91-502C4283AAD5}"/>
              </a:ext>
            </a:extLst>
          </p:cNvPr>
          <p:cNvSpPr>
            <a:spLocks noChangeAspect="1"/>
          </p:cNvSpPr>
          <p:nvPr/>
        </p:nvSpPr>
        <p:spPr>
          <a:xfrm>
            <a:off x="6464330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AB0D2EC-9DB4-35C1-BB12-B8D805F59ABD}"/>
              </a:ext>
            </a:extLst>
          </p:cNvPr>
          <p:cNvSpPr>
            <a:spLocks noChangeAspect="1"/>
          </p:cNvSpPr>
          <p:nvPr/>
        </p:nvSpPr>
        <p:spPr>
          <a:xfrm rot="10800000">
            <a:off x="7500599" y="3151421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AAC44CC-07F6-6B62-C640-1AA3E1DF3FE2}"/>
              </a:ext>
            </a:extLst>
          </p:cNvPr>
          <p:cNvSpPr>
            <a:spLocks noChangeAspect="1"/>
          </p:cNvSpPr>
          <p:nvPr/>
        </p:nvSpPr>
        <p:spPr>
          <a:xfrm rot="10800000">
            <a:off x="8131328" y="3142052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01F711A-7CE3-F93D-913F-1886E20CCA03}"/>
              </a:ext>
            </a:extLst>
          </p:cNvPr>
          <p:cNvSpPr>
            <a:spLocks noChangeAspect="1"/>
          </p:cNvSpPr>
          <p:nvPr/>
        </p:nvSpPr>
        <p:spPr>
          <a:xfrm rot="10800000">
            <a:off x="8805570" y="3146641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F27EFE7-3441-0F3D-29A3-587DC8F5AE87}"/>
              </a:ext>
            </a:extLst>
          </p:cNvPr>
          <p:cNvSpPr>
            <a:spLocks noChangeAspect="1"/>
          </p:cNvSpPr>
          <p:nvPr/>
        </p:nvSpPr>
        <p:spPr>
          <a:xfrm>
            <a:off x="8157085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7551162-06BD-E8DF-3A75-D3E67FBA972F}"/>
              </a:ext>
            </a:extLst>
          </p:cNvPr>
          <p:cNvSpPr>
            <a:spLocks noChangeAspect="1"/>
          </p:cNvSpPr>
          <p:nvPr/>
        </p:nvSpPr>
        <p:spPr>
          <a:xfrm>
            <a:off x="8698863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89F5C89-404D-8809-BC6C-7C85DF0AC083}"/>
              </a:ext>
            </a:extLst>
          </p:cNvPr>
          <p:cNvSpPr>
            <a:spLocks noChangeAspect="1"/>
          </p:cNvSpPr>
          <p:nvPr/>
        </p:nvSpPr>
        <p:spPr>
          <a:xfrm>
            <a:off x="9287790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FA5314A-BE7E-DD17-2EBA-D3215D9CE24D}"/>
              </a:ext>
            </a:extLst>
          </p:cNvPr>
          <p:cNvSpPr>
            <a:spLocks noChangeAspect="1"/>
          </p:cNvSpPr>
          <p:nvPr/>
        </p:nvSpPr>
        <p:spPr>
          <a:xfrm>
            <a:off x="9839458" y="1978561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FFDE0CA-7E01-4CD8-769E-D6FC1759E481}"/>
                  </a:ext>
                </a:extLst>
              </p:cNvPr>
              <p:cNvSpPr txBox="1"/>
              <p:nvPr/>
            </p:nvSpPr>
            <p:spPr>
              <a:xfrm>
                <a:off x="1632147" y="3772110"/>
                <a:ext cx="398121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Linear code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# bits,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# checks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is the minimum distance.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FFDE0CA-7E01-4CD8-769E-D6FC1759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47" y="3772110"/>
                <a:ext cx="3981217" cy="2308324"/>
              </a:xfrm>
              <a:prstGeom prst="rect">
                <a:avLst/>
              </a:prstGeom>
              <a:blipFill>
                <a:blip r:embed="rId2"/>
                <a:stretch>
                  <a:fillRect l="-1378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BE74A0-79AA-441A-1B43-DB5D63351150}"/>
                  </a:ext>
                </a:extLst>
              </p:cNvPr>
              <p:cNvSpPr txBox="1"/>
              <p:nvPr/>
            </p:nvSpPr>
            <p:spPr>
              <a:xfrm>
                <a:off x="6578637" y="3957896"/>
                <a:ext cx="477516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Transposed code with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BE74A0-79AA-441A-1B43-DB5D6335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37" y="3957896"/>
                <a:ext cx="4775163" cy="1754326"/>
              </a:xfrm>
              <a:prstGeom prst="rect">
                <a:avLst/>
              </a:prstGeom>
              <a:blipFill>
                <a:blip r:embed="rId3"/>
                <a:stretch>
                  <a:fillRect l="-102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0C84-FFE2-FA46-46F3-9FF86FA8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</a:t>
            </a:r>
            <a:r>
              <a:rPr lang="en-US" dirty="0"/>
              <a:t>of HGP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528E60-474E-6353-AAD2-589DF9C35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. For HGP(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codes, we have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By selected random </a:t>
                </a:r>
                <a:r>
                  <a:rPr lang="en-US" b="0" dirty="0">
                    <a:solidFill>
                      <a:srgbClr val="FF0000"/>
                    </a:solidFill>
                  </a:rPr>
                  <a:t>sparse</a:t>
                </a:r>
                <a:r>
                  <a:rPr lang="en-US" b="0" dirty="0"/>
                  <a:t> graph we can achieve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528E60-474E-6353-AAD2-589DF9C35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02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B64E-2CED-50E5-9396-15F280E6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family of LDPC codes with constant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3784" y="2031832"/>
                <a:ext cx="6308457" cy="44724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Select two random Tanner graphs with</a:t>
                </a:r>
              </a:p>
              <a:p>
                <a:r>
                  <a:rPr lang="en-US" dirty="0"/>
                  <a:t>4s bits with degree 3.</a:t>
                </a:r>
              </a:p>
              <a:p>
                <a:r>
                  <a:rPr lang="en-US" dirty="0"/>
                  <a:t>3s checks with degree 4.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get HGP codes with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Generator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Qubit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6 or 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3784" y="2031832"/>
                <a:ext cx="6308457" cy="4472406"/>
              </a:xfrm>
              <a:blipFill>
                <a:blip r:embed="rId2"/>
                <a:stretch>
                  <a:fillRect l="-1063" t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E809D41-7C33-0E2E-3FBF-2F999EC4948A}"/>
              </a:ext>
            </a:extLst>
          </p:cNvPr>
          <p:cNvGrpSpPr/>
          <p:nvPr/>
        </p:nvGrpSpPr>
        <p:grpSpPr>
          <a:xfrm>
            <a:off x="435256" y="2400555"/>
            <a:ext cx="3733106" cy="3464120"/>
            <a:chOff x="7746245" y="162857"/>
            <a:chExt cx="3733106" cy="34641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26F082-4982-1B22-8A63-571391B78E5A}"/>
                </a:ext>
              </a:extLst>
            </p:cNvPr>
            <p:cNvGrpSpPr/>
            <p:nvPr/>
          </p:nvGrpSpPr>
          <p:grpSpPr>
            <a:xfrm flipV="1">
              <a:off x="7831417" y="736400"/>
              <a:ext cx="154638" cy="2880010"/>
              <a:chOff x="819678" y="2168394"/>
              <a:chExt cx="182880" cy="3486225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D7116A08-5031-51DE-314E-FBB92F99A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3343533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40AEFBF-6D8E-9A87-A5C3-F86FDE967C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369823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E7712A2-3BF6-A7ED-C146-BC7C990398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052935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133DE573-C1C1-6279-3890-75FB675BE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40763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0810B262-D0F8-71F8-FFE1-16786624F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76233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8E3CB1C3-A08D-469B-604C-F988A72EE8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511703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00D71EE0-06AA-33AC-F4EC-58AF3398DA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5471739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8B1ACB32-519C-04BC-F0C1-8D05CDF34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8777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B52C250A-2D37-C1B5-CD49-3E85148BE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523095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7DA89A68-8E3B-A3ED-B2F7-B4FEA590DD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16839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5B2C7C-CA1B-5752-1066-618F21BD7402}"/>
                </a:ext>
              </a:extLst>
            </p:cNvPr>
            <p:cNvGrpSpPr/>
            <p:nvPr/>
          </p:nvGrpSpPr>
          <p:grpSpPr>
            <a:xfrm>
              <a:off x="8391291" y="282043"/>
              <a:ext cx="3088060" cy="151079"/>
              <a:chOff x="1653178" y="6309996"/>
              <a:chExt cx="3652052" cy="182880"/>
            </a:xfrm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FC48D69-149A-2A33-7236-19FAFF9978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781384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2A4085C-AB73-E533-1F15-BB16B0CE99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426683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8E30B5E1-3839-8F34-DE05-496E0E6992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071982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2DC21737-DF31-613B-E471-B4E67F7715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717281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EB54D78-25C2-3C35-A2A6-86BBD94FBE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362580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805590A9-8D22-7C50-AB83-8C9F7AE07D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007879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669CE16-5ABF-8780-DE1B-2C11360F4F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653178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4715378A-822C-DAD2-0883-16BB1C1BA9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412948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6A0E3FF7-D7BE-3F31-FD6B-51AC845797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767649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1D50F29F-7957-3AB5-CD72-A3ECA40A83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5122350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D1AD85-EFF3-1285-2FFD-F76D8988DA3E}"/>
                </a:ext>
              </a:extLst>
            </p:cNvPr>
            <p:cNvSpPr/>
            <p:nvPr/>
          </p:nvSpPr>
          <p:spPr>
            <a:xfrm>
              <a:off x="10249818" y="214273"/>
              <a:ext cx="832664" cy="67099"/>
            </a:xfrm>
            <a:custGeom>
              <a:avLst/>
              <a:gdLst>
                <a:gd name="connsiteX0" fmla="*/ 984739 w 984739"/>
                <a:gd name="connsiteY0" fmla="*/ 168863 h 168863"/>
                <a:gd name="connsiteX1" fmla="*/ 309490 w 984739"/>
                <a:gd name="connsiteY1" fmla="*/ 51 h 168863"/>
                <a:gd name="connsiteX2" fmla="*/ 0 w 984739"/>
                <a:gd name="connsiteY2" fmla="*/ 154795 h 168863"/>
                <a:gd name="connsiteX0" fmla="*/ 984739 w 984739"/>
                <a:gd name="connsiteY0" fmla="*/ 145486 h 145486"/>
                <a:gd name="connsiteX1" fmla="*/ 483661 w 984739"/>
                <a:gd name="connsiteY1" fmla="*/ 72 h 145486"/>
                <a:gd name="connsiteX2" fmla="*/ 0 w 984739"/>
                <a:gd name="connsiteY2" fmla="*/ 131418 h 14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739" h="145486">
                  <a:moveTo>
                    <a:pt x="984739" y="145486"/>
                  </a:moveTo>
                  <a:cubicBezTo>
                    <a:pt x="729176" y="62252"/>
                    <a:pt x="647784" y="2417"/>
                    <a:pt x="483661" y="72"/>
                  </a:cubicBezTo>
                  <a:cubicBezTo>
                    <a:pt x="319538" y="-2273"/>
                    <a:pt x="72683" y="52873"/>
                    <a:pt x="0" y="131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1C0206-373F-EC79-5026-D6E42B3EA495}"/>
                </a:ext>
              </a:extLst>
            </p:cNvPr>
            <p:cNvSpPr/>
            <p:nvPr/>
          </p:nvSpPr>
          <p:spPr>
            <a:xfrm>
              <a:off x="9955492" y="162857"/>
              <a:ext cx="1135992" cy="123526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B9FA37-78DB-621A-E729-16887FBB8564}"/>
                </a:ext>
              </a:extLst>
            </p:cNvPr>
            <p:cNvSpPr/>
            <p:nvPr/>
          </p:nvSpPr>
          <p:spPr>
            <a:xfrm rot="16200000" flipH="1">
              <a:off x="7425911" y="2583434"/>
              <a:ext cx="724443" cy="83775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F02437-7F1C-DBD3-B4DF-E0864B3CFB73}"/>
                </a:ext>
              </a:extLst>
            </p:cNvPr>
            <p:cNvGrpSpPr/>
            <p:nvPr/>
          </p:nvGrpSpPr>
          <p:grpSpPr>
            <a:xfrm flipH="1">
              <a:off x="8371961" y="728867"/>
              <a:ext cx="3088085" cy="2898110"/>
              <a:chOff x="1653178" y="2190347"/>
              <a:chExt cx="3652081" cy="35081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6DB6896-42E4-631A-85B7-639D72BCEE5E}"/>
                  </a:ext>
                </a:extLst>
              </p:cNvPr>
              <p:cNvGrpSpPr/>
              <p:nvPr/>
            </p:nvGrpSpPr>
            <p:grpSpPr>
              <a:xfrm rot="10800000">
                <a:off x="1653178" y="2190347"/>
                <a:ext cx="3652081" cy="3508135"/>
                <a:chOff x="1653178" y="2190347"/>
                <a:chExt cx="3652081" cy="350813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A06B4AB-B146-05A4-C7BF-CBA09167D0D8}"/>
                    </a:ext>
                  </a:extLst>
                </p:cNvPr>
                <p:cNvGrpSpPr/>
                <p:nvPr/>
              </p:nvGrpSpPr>
              <p:grpSpPr>
                <a:xfrm>
                  <a:off x="1653178" y="219034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EE508C21-173F-9270-944B-9C76B81EB1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3E9BBC6B-E147-1A86-9D20-AB5F810429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C71AF1D0-6DBF-5F41-0CB2-560B97E01E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2E6CD267-17AB-84F0-E8B4-816F23CB2460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7" name="Oval 306">
                      <a:extLst>
                        <a:ext uri="{FF2B5EF4-FFF2-40B4-BE49-F238E27FC236}">
                          <a16:creationId xmlns:a16="http://schemas.microsoft.com/office/drawing/2014/main" id="{D683F12B-43D8-A2B8-7273-3E679468D1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Oval 307">
                      <a:extLst>
                        <a:ext uri="{FF2B5EF4-FFF2-40B4-BE49-F238E27FC236}">
                          <a16:creationId xmlns:a16="http://schemas.microsoft.com/office/drawing/2014/main" id="{7418D39E-C02B-23EE-90F3-B0AF15884D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D95472C7-1D2F-7986-E598-E7596F76767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5" name="Oval 304">
                      <a:extLst>
                        <a:ext uri="{FF2B5EF4-FFF2-40B4-BE49-F238E27FC236}">
                          <a16:creationId xmlns:a16="http://schemas.microsoft.com/office/drawing/2014/main" id="{FE4CC651-F893-90FA-B4C3-607FA1AEA1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" name="Oval 305">
                      <a:extLst>
                        <a:ext uri="{FF2B5EF4-FFF2-40B4-BE49-F238E27FC236}">
                          <a16:creationId xmlns:a16="http://schemas.microsoft.com/office/drawing/2014/main" id="{F2A4F1BF-FC9E-4E1A-8FEB-7D9281FFD0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3936F767-E635-6221-5046-7C2B721A823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3" name="Oval 302">
                      <a:extLst>
                        <a:ext uri="{FF2B5EF4-FFF2-40B4-BE49-F238E27FC236}">
                          <a16:creationId xmlns:a16="http://schemas.microsoft.com/office/drawing/2014/main" id="{48B9BCDF-D4CA-F021-4D23-5FF29CE492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Oval 303">
                      <a:extLst>
                        <a:ext uri="{FF2B5EF4-FFF2-40B4-BE49-F238E27FC236}">
                          <a16:creationId xmlns:a16="http://schemas.microsoft.com/office/drawing/2014/main" id="{174A4F4E-A81D-29C9-C1BF-EE8F66214E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" name="Group 287">
                    <a:extLst>
                      <a:ext uri="{FF2B5EF4-FFF2-40B4-BE49-F238E27FC236}">
                        <a16:creationId xmlns:a16="http://schemas.microsoft.com/office/drawing/2014/main" id="{E01E51DD-E6FD-A488-E624-2D9210E742C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1" name="Oval 300">
                      <a:extLst>
                        <a:ext uri="{FF2B5EF4-FFF2-40B4-BE49-F238E27FC236}">
                          <a16:creationId xmlns:a16="http://schemas.microsoft.com/office/drawing/2014/main" id="{81FA6095-81A0-6EC3-FBAC-B2958CA300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Oval 301">
                      <a:extLst>
                        <a:ext uri="{FF2B5EF4-FFF2-40B4-BE49-F238E27FC236}">
                          <a16:creationId xmlns:a16="http://schemas.microsoft.com/office/drawing/2014/main" id="{CEF2F993-2CC3-AC07-F7B9-E6ADA588E1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0CA621E6-056A-B08F-648C-E204DD057A9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9" name="Oval 298">
                      <a:extLst>
                        <a:ext uri="{FF2B5EF4-FFF2-40B4-BE49-F238E27FC236}">
                          <a16:creationId xmlns:a16="http://schemas.microsoft.com/office/drawing/2014/main" id="{93D886C4-AF2E-BA03-6029-232EC6EEAF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Oval 299">
                      <a:extLst>
                        <a:ext uri="{FF2B5EF4-FFF2-40B4-BE49-F238E27FC236}">
                          <a16:creationId xmlns:a16="http://schemas.microsoft.com/office/drawing/2014/main" id="{D4120CA2-51A3-332E-464D-926E40178B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9A0E6301-BBFA-7DE7-A6F7-AD799C029024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7" name="Oval 296">
                      <a:extLst>
                        <a:ext uri="{FF2B5EF4-FFF2-40B4-BE49-F238E27FC236}">
                          <a16:creationId xmlns:a16="http://schemas.microsoft.com/office/drawing/2014/main" id="{A8326490-9BE2-A900-75E3-434CB3A724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" name="Oval 297">
                      <a:extLst>
                        <a:ext uri="{FF2B5EF4-FFF2-40B4-BE49-F238E27FC236}">
                          <a16:creationId xmlns:a16="http://schemas.microsoft.com/office/drawing/2014/main" id="{2A1D3D94-DBC2-CB3E-62CD-5EF68ACCE4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0FE41136-A007-62BA-989B-90AF9084C01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5" name="Oval 294">
                      <a:extLst>
                        <a:ext uri="{FF2B5EF4-FFF2-40B4-BE49-F238E27FC236}">
                          <a16:creationId xmlns:a16="http://schemas.microsoft.com/office/drawing/2014/main" id="{547291A5-EFD6-E994-1FAF-F0CCD22F77B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Oval 295">
                      <a:extLst>
                        <a:ext uri="{FF2B5EF4-FFF2-40B4-BE49-F238E27FC236}">
                          <a16:creationId xmlns:a16="http://schemas.microsoft.com/office/drawing/2014/main" id="{C5A901EC-E4C2-C54C-FBEC-8BC86C1734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885A24AF-65DE-2250-1206-AE74F9B32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105D93F5-D7BE-939A-ECB7-D66A80F8C7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1B816376-3C8D-82FD-B5DF-0132E113FA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36BC3F4-055A-CC1C-5D8E-1830F1FF7A59}"/>
                    </a:ext>
                  </a:extLst>
                </p:cNvPr>
                <p:cNvGrpSpPr/>
                <p:nvPr/>
              </p:nvGrpSpPr>
              <p:grpSpPr>
                <a:xfrm>
                  <a:off x="2007879" y="219878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FF2D8BCC-CB68-C6C4-AD29-DA5B6E1F21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EAC65FE2-1C87-0E64-0520-95B2696724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4D1190BF-AA24-4905-476F-839499AE33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AD1E4F81-85A8-917A-02F0-7246A7F6E00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80" name="Oval 279">
                      <a:extLst>
                        <a:ext uri="{FF2B5EF4-FFF2-40B4-BE49-F238E27FC236}">
                          <a16:creationId xmlns:a16="http://schemas.microsoft.com/office/drawing/2014/main" id="{214F7E48-0C0A-E648-03F0-B35861BDF2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85A3A24B-EA41-2E7A-F6DA-2672553826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6701D874-7612-2375-5DA0-8D4BDFE815D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8" name="Oval 277">
                      <a:extLst>
                        <a:ext uri="{FF2B5EF4-FFF2-40B4-BE49-F238E27FC236}">
                          <a16:creationId xmlns:a16="http://schemas.microsoft.com/office/drawing/2014/main" id="{4E8BEF1A-F75E-53E0-C8D8-864CD29025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13593BA-8C54-73E2-7413-3AF3097E29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E4BA01EE-A70F-4FEC-E898-4FFF106EF61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6" name="Oval 275">
                      <a:extLst>
                        <a:ext uri="{FF2B5EF4-FFF2-40B4-BE49-F238E27FC236}">
                          <a16:creationId xmlns:a16="http://schemas.microsoft.com/office/drawing/2014/main" id="{2FAFA912-8613-95E0-8B5A-CCEF4E4D051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>
                      <a:extLst>
                        <a:ext uri="{FF2B5EF4-FFF2-40B4-BE49-F238E27FC236}">
                          <a16:creationId xmlns:a16="http://schemas.microsoft.com/office/drawing/2014/main" id="{6F87B017-08FF-E946-EA12-E6DFC92123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7365303B-C7CE-9F88-BF34-FDE1624DC2FD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4" name="Oval 273">
                      <a:extLst>
                        <a:ext uri="{FF2B5EF4-FFF2-40B4-BE49-F238E27FC236}">
                          <a16:creationId xmlns:a16="http://schemas.microsoft.com/office/drawing/2014/main" id="{3776D263-036A-8A93-1CBE-B0B2E1B0B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>
                      <a:extLst>
                        <a:ext uri="{FF2B5EF4-FFF2-40B4-BE49-F238E27FC236}">
                          <a16:creationId xmlns:a16="http://schemas.microsoft.com/office/drawing/2014/main" id="{AA90E5D4-6DDF-AD3B-6AA1-9D91E9A072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31EDB792-7A18-3936-A4B2-B02A154FB7B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2" name="Oval 271">
                      <a:extLst>
                        <a:ext uri="{FF2B5EF4-FFF2-40B4-BE49-F238E27FC236}">
                          <a16:creationId xmlns:a16="http://schemas.microsoft.com/office/drawing/2014/main" id="{77C8C569-2FBC-AFED-0BFC-693E7A71254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>
                      <a:extLst>
                        <a:ext uri="{FF2B5EF4-FFF2-40B4-BE49-F238E27FC236}">
                          <a16:creationId xmlns:a16="http://schemas.microsoft.com/office/drawing/2014/main" id="{8BFF1EC8-2EF2-177A-8FC4-AE9A033D0A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05796A9-2089-9C6A-F84A-96B4824C773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38805108-FA1E-DA6F-683C-AA1B266E52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>
                      <a:extLst>
                        <a:ext uri="{FF2B5EF4-FFF2-40B4-BE49-F238E27FC236}">
                          <a16:creationId xmlns:a16="http://schemas.microsoft.com/office/drawing/2014/main" id="{598B704A-6EA9-A1B1-675F-F67ADAD664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DBF4EE1C-EC4B-09EC-BA8C-53E61254F58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68" name="Oval 267">
                      <a:extLst>
                        <a:ext uri="{FF2B5EF4-FFF2-40B4-BE49-F238E27FC236}">
                          <a16:creationId xmlns:a16="http://schemas.microsoft.com/office/drawing/2014/main" id="{CD7ED0DD-B351-8B60-119D-1EB50C0EA1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>
                      <a:extLst>
                        <a:ext uri="{FF2B5EF4-FFF2-40B4-BE49-F238E27FC236}">
                          <a16:creationId xmlns:a16="http://schemas.microsoft.com/office/drawing/2014/main" id="{C022BCBC-C074-A7E8-1548-BED4748775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CF9B63F8-4063-8E44-27E8-8618EEBBD3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BDECE140-5F5C-4CA8-374A-EF5F2F1FD2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3970D9CB-34CF-8962-37F4-5109A2CEA7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D5D990C-9077-9426-05A1-4E0CC706CF42}"/>
                    </a:ext>
                  </a:extLst>
                </p:cNvPr>
                <p:cNvGrpSpPr/>
                <p:nvPr/>
              </p:nvGrpSpPr>
              <p:grpSpPr>
                <a:xfrm>
                  <a:off x="2362580" y="219878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68BF78A0-83C2-B88F-CA14-81E8D6BD59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D81D25E1-BF19-3AE2-AD9B-91BD14D8E7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2799C973-17BB-1BCD-5535-4434661801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FC3BBBBE-06ED-B8EE-416E-506C3042EBFA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53" name="Oval 252">
                      <a:extLst>
                        <a:ext uri="{FF2B5EF4-FFF2-40B4-BE49-F238E27FC236}">
                          <a16:creationId xmlns:a16="http://schemas.microsoft.com/office/drawing/2014/main" id="{F13AE49A-06D9-59A5-BED6-3D684BF53D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>
                      <a:extLst>
                        <a:ext uri="{FF2B5EF4-FFF2-40B4-BE49-F238E27FC236}">
                          <a16:creationId xmlns:a16="http://schemas.microsoft.com/office/drawing/2014/main" id="{852571E7-6337-0338-DEE4-5E01665D54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60C8ADF6-3DA5-51DF-9D1F-B9A85D669DF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51" name="Oval 250">
                      <a:extLst>
                        <a:ext uri="{FF2B5EF4-FFF2-40B4-BE49-F238E27FC236}">
                          <a16:creationId xmlns:a16="http://schemas.microsoft.com/office/drawing/2014/main" id="{0E3F6C4B-E0A9-5ABF-4B98-3E8710EA01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Oval 251">
                      <a:extLst>
                        <a:ext uri="{FF2B5EF4-FFF2-40B4-BE49-F238E27FC236}">
                          <a16:creationId xmlns:a16="http://schemas.microsoft.com/office/drawing/2014/main" id="{1C079884-8E5C-8D8A-F267-C10052061B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525730F8-C917-A1D2-859A-373FA0BCCFC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9" name="Oval 248">
                      <a:extLst>
                        <a:ext uri="{FF2B5EF4-FFF2-40B4-BE49-F238E27FC236}">
                          <a16:creationId xmlns:a16="http://schemas.microsoft.com/office/drawing/2014/main" id="{0ADF15B7-916E-2ECC-2613-C16A0612D1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Oval 249">
                      <a:extLst>
                        <a:ext uri="{FF2B5EF4-FFF2-40B4-BE49-F238E27FC236}">
                          <a16:creationId xmlns:a16="http://schemas.microsoft.com/office/drawing/2014/main" id="{EF15033F-89C2-32A3-2EF3-B9DAD4D5C0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4" name="Group 233">
                    <a:extLst>
                      <a:ext uri="{FF2B5EF4-FFF2-40B4-BE49-F238E27FC236}">
                        <a16:creationId xmlns:a16="http://schemas.microsoft.com/office/drawing/2014/main" id="{2AA073C9-3080-ABC1-C432-B1B3DD44C09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7" name="Oval 246">
                      <a:extLst>
                        <a:ext uri="{FF2B5EF4-FFF2-40B4-BE49-F238E27FC236}">
                          <a16:creationId xmlns:a16="http://schemas.microsoft.com/office/drawing/2014/main" id="{61191B82-0F3E-9DDD-3374-E65385617B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8" name="Oval 247">
                      <a:extLst>
                        <a:ext uri="{FF2B5EF4-FFF2-40B4-BE49-F238E27FC236}">
                          <a16:creationId xmlns:a16="http://schemas.microsoft.com/office/drawing/2014/main" id="{19F76148-7113-689C-322B-8C2E4E9AED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5" name="Group 234">
                    <a:extLst>
                      <a:ext uri="{FF2B5EF4-FFF2-40B4-BE49-F238E27FC236}">
                        <a16:creationId xmlns:a16="http://schemas.microsoft.com/office/drawing/2014/main" id="{39665BEF-B154-4BFA-B4E7-93A1EF9FEBC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5" name="Oval 244">
                      <a:extLst>
                        <a:ext uri="{FF2B5EF4-FFF2-40B4-BE49-F238E27FC236}">
                          <a16:creationId xmlns:a16="http://schemas.microsoft.com/office/drawing/2014/main" id="{C57B065A-F7D2-7215-2FB5-385A2CA698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Oval 245">
                      <a:extLst>
                        <a:ext uri="{FF2B5EF4-FFF2-40B4-BE49-F238E27FC236}">
                          <a16:creationId xmlns:a16="http://schemas.microsoft.com/office/drawing/2014/main" id="{ADD925BB-4487-EAE3-6ABF-D7A957BFA5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95C63649-DB0C-7DBA-8DBA-3713911245F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3" name="Oval 242">
                      <a:extLst>
                        <a:ext uri="{FF2B5EF4-FFF2-40B4-BE49-F238E27FC236}">
                          <a16:creationId xmlns:a16="http://schemas.microsoft.com/office/drawing/2014/main" id="{85350FE1-1419-3E5E-1E1C-A1F02A83F2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>
                      <a:extLst>
                        <a:ext uri="{FF2B5EF4-FFF2-40B4-BE49-F238E27FC236}">
                          <a16:creationId xmlns:a16="http://schemas.microsoft.com/office/drawing/2014/main" id="{9D89B5A2-167A-FC76-BF95-E08F28175D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CB72A671-21D7-7C3A-7BE0-00A975A9253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1" name="Oval 240">
                      <a:extLst>
                        <a:ext uri="{FF2B5EF4-FFF2-40B4-BE49-F238E27FC236}">
                          <a16:creationId xmlns:a16="http://schemas.microsoft.com/office/drawing/2014/main" id="{7F7934CE-DAA7-FD45-C9C1-A5E50D8E67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>
                      <a:extLst>
                        <a:ext uri="{FF2B5EF4-FFF2-40B4-BE49-F238E27FC236}">
                          <a16:creationId xmlns:a16="http://schemas.microsoft.com/office/drawing/2014/main" id="{58F2B3BF-2816-A4D9-3EEB-7EECF5340CF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DF5730DB-3573-2F78-D399-DC8062302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30E70F82-F3BF-9B60-8CB2-2208AFD91C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28107FF0-5B7B-89C3-3C3F-2909B736D0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B274E96-C0DE-8782-6F6C-7C26C2D6A123}"/>
                    </a:ext>
                  </a:extLst>
                </p:cNvPr>
                <p:cNvGrpSpPr/>
                <p:nvPr/>
              </p:nvGrpSpPr>
              <p:grpSpPr>
                <a:xfrm>
                  <a:off x="2717281" y="220722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6D13CEB-D890-8025-E4CB-7E1123B4A6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4F59F0A9-C997-0504-F0A7-4EF9BF90D3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F310A2E5-8B06-6A20-285D-18603DDE21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4295AFBD-9CDD-E175-C6EE-A1AD25CB9CA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295C83CE-A08E-AFA6-EEBB-91B628A6C3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0030E6ED-2E9E-21BC-8E66-57779862F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5E591-7E58-6C5B-F852-032DB5F2F01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6423F165-34B1-9C33-2FC5-3B9AAE7ED4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E2ECCE85-2571-F371-9B06-DB1BEEF7A9A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551740D5-A914-56B5-2663-D4028E5321F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881F58C1-CE69-3259-074C-DFB5CB9709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8C1E0122-3D3A-4147-2A06-F6CA2D67D8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B38248A3-745B-BD4C-5B8F-1A2911764D9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6B2E359C-1B44-5D4C-8CCA-2268AA6B797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672BF55C-BBCF-0F9D-127D-34C944343D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A785944E-950F-D0A1-4728-337B1E649A16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9BDF57AB-58DB-0826-4533-B5696A89E6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6EE66954-19AE-FA69-7E43-613C6492CD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4F2CD944-1D7C-53C8-9188-1A7ECD63E30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A053E216-4165-B5A7-75A1-30440D0380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7F4FF73C-129D-AC85-F113-43CBD06CDE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415E564F-8243-E2B7-D61A-12C4180CC36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0F5B47D4-7FFB-02BD-A36B-4EFC175CA0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18632FB-D28C-0226-58D9-8ACD800274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D99900DE-12B4-2BB2-85EC-AD8AC3E4F6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409F1DD2-41E9-B68E-559C-D6CC22352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918E3A6F-AB03-783B-1892-47E4A5FD2D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C71383E-237F-C4F7-27E6-72EF8A54DE2B}"/>
                    </a:ext>
                  </a:extLst>
                </p:cNvPr>
                <p:cNvGrpSpPr/>
                <p:nvPr/>
              </p:nvGrpSpPr>
              <p:grpSpPr>
                <a:xfrm>
                  <a:off x="3071982" y="221225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9AF547F9-79D7-9F27-AAB7-3847477AB1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96BB600A-2D2A-C523-1A9D-229F79FF86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480CD910-503F-C2CF-0D29-304F6C232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8F0548D7-6436-0E50-AD27-D20AA7E7A23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9" name="Oval 198">
                      <a:extLst>
                        <a:ext uri="{FF2B5EF4-FFF2-40B4-BE49-F238E27FC236}">
                          <a16:creationId xmlns:a16="http://schemas.microsoft.com/office/drawing/2014/main" id="{E161637D-B7D6-5D0D-C687-66E01066F8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1C6287B1-F8BC-B85A-E879-C846A8F74D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3A08C5FF-FF33-88CE-F7D2-0CD640B2C63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id="{E6ECCDFF-B022-4CFE-383B-9A8673B258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B7D4DFE2-72F4-1D5E-A1FA-F757DFBC15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390AABC5-8CE9-C8CD-0896-194D9146A70D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5" name="Oval 194">
                      <a:extLst>
                        <a:ext uri="{FF2B5EF4-FFF2-40B4-BE49-F238E27FC236}">
                          <a16:creationId xmlns:a16="http://schemas.microsoft.com/office/drawing/2014/main" id="{6F284CE6-52A9-9FD5-9602-11A90838CD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>
                      <a:extLst>
                        <a:ext uri="{FF2B5EF4-FFF2-40B4-BE49-F238E27FC236}">
                          <a16:creationId xmlns:a16="http://schemas.microsoft.com/office/drawing/2014/main" id="{77C1638F-020A-6DBA-04B5-48B9BEB92A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7E55C63C-5488-D792-914F-2E4698188C6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3" name="Oval 192">
                      <a:extLst>
                        <a:ext uri="{FF2B5EF4-FFF2-40B4-BE49-F238E27FC236}">
                          <a16:creationId xmlns:a16="http://schemas.microsoft.com/office/drawing/2014/main" id="{0A38AC68-AA83-BA1B-1437-0D6F12773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F3D50E81-157A-D3AD-5AA3-21B8FC1618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9F511FB-4B8E-C0A3-CCA3-076E321533E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F6A877A5-AF0F-BC27-6C1B-8BEEB2F7E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FF6111DA-AB49-5110-A95B-F522724874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D735EDC-CBB4-56C8-1435-55D1F1ACF2C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E4DE0368-B3DC-0590-504E-5977394E1A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32B4486E-8106-3649-8B83-50DC66C9A6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61F00019-BA38-ECFF-C2D4-A971CB2144CA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71E19504-62E2-C260-2914-4C784C39C8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6AFCA25E-206D-B140-6195-7FDFF174A2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700C187F-921D-C1EA-B1CE-BF8DEBBE46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9F492EF2-852A-265A-CBD4-8586FA499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78433AE5-52EA-A0EE-77CA-92FFE2E5A4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9CC1C39-4598-F792-6F70-F72477780155}"/>
                    </a:ext>
                  </a:extLst>
                </p:cNvPr>
                <p:cNvGrpSpPr/>
                <p:nvPr/>
              </p:nvGrpSpPr>
              <p:grpSpPr>
                <a:xfrm>
                  <a:off x="3426683" y="220722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1FBABB30-F122-F6B8-CBDA-E2DC7E8AD3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7C94480-5E4A-C79C-01A1-642C131246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6B6D034-0653-035D-F5C6-E25CE2B3AF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AA69804F-1ED6-2679-9C2A-08D9474211B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D0BC8A0F-1DD2-698B-E4EF-CE697E495B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C4B2A9F3-2488-14AD-99EF-0B7035A7C5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1054A86A-E957-6608-C367-6430D0A3841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25685437-4380-ACE6-EDC9-6D84CDA06A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27815B23-756B-17D2-FD46-AF6D1E322E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36F851CC-970C-4C3A-2F00-CFC1CF4F7F8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DACE8E92-40C1-9C6E-EF86-D913957C49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Oval 168">
                      <a:extLst>
                        <a:ext uri="{FF2B5EF4-FFF2-40B4-BE49-F238E27FC236}">
                          <a16:creationId xmlns:a16="http://schemas.microsoft.com/office/drawing/2014/main" id="{2CDB2643-387C-26CF-EE5F-CE15160413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00C92F5-6EE6-0EB3-F4B8-DAC96A4FCE6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AE53911E-5165-5D8F-5128-076B7F2777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D561ECD8-7E32-D1CC-75D1-592545961E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711EF067-D5F7-47D9-1B7E-994D5B9866CB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3267CA51-26D1-5674-C97E-1BCA8C1D09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E51F5FC8-5FF6-B122-FFFF-2EAF0A305D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9D03E833-94AD-9607-5D88-0F2706A94B3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6A22DEFB-369D-9A46-1616-8A32149434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86ED4237-B3F7-9A5D-1C5D-381F4CACE6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4CEE4DF2-702B-36AD-E915-A2DAFE5E583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BF0B7C54-EFB8-DB4B-1B92-9A931D978A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B8E13EBA-9728-B5B9-5236-8FFC688B09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28E8D192-ABF4-E805-4F63-A33CE3F8CD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FB91BBCF-6DFC-1573-7598-8E57E10FD1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F657F813-84AA-EFF5-6578-C3E8A0B0E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9282794D-4046-D07E-EA56-ADDE68EF84D4}"/>
                    </a:ext>
                  </a:extLst>
                </p:cNvPr>
                <p:cNvGrpSpPr/>
                <p:nvPr/>
              </p:nvGrpSpPr>
              <p:grpSpPr>
                <a:xfrm>
                  <a:off x="3781384" y="2553488"/>
                  <a:ext cx="182880" cy="3131524"/>
                  <a:chOff x="1653178" y="2735243"/>
                  <a:chExt cx="182880" cy="3131524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537DC2BF-2841-2254-29CC-DA4732C736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F892F5FE-6AED-B5FF-8FF1-87CAC4B0A8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E32A99F-5D6F-5BE1-F1CE-B3E4FB9BF2A4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A04D865B-9DB2-10B8-283F-5B59F00812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2A635BCD-A5CF-0D82-534E-D9E208C959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F7FCF09C-5F58-97D2-E8AA-5BE580A7D7B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11D8C304-8409-00A2-72D1-15205A4983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92D2B6D9-5891-B9E8-FE56-20F58F60D7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244984CE-98D2-5364-8533-FE198639C19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3B5DC757-C3D0-E987-2E6A-8C67517FA3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4D956580-F4C0-3946-E519-29FC5B7ECA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A75B7A63-EF9B-03D3-8282-CC688A65D4D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122DAD5F-E488-53F7-DAE2-179C50A09D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93BC4729-F0DE-6654-6F8D-C0A91FF553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86DD137F-5F50-2967-4B39-9C1134DD1ED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7" name="Oval 136">
                      <a:extLst>
                        <a:ext uri="{FF2B5EF4-FFF2-40B4-BE49-F238E27FC236}">
                          <a16:creationId xmlns:a16="http://schemas.microsoft.com/office/drawing/2014/main" id="{B82C6872-524E-8856-3D69-71F5423652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C83054DC-E068-F1FA-2F41-F5C9034B0D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C266A900-F306-DB83-0370-4F14BEBEBE5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5" name="Oval 134">
                      <a:extLst>
                        <a:ext uri="{FF2B5EF4-FFF2-40B4-BE49-F238E27FC236}">
                          <a16:creationId xmlns:a16="http://schemas.microsoft.com/office/drawing/2014/main" id="{11FB89E1-B414-F1AA-BE38-0971ED8716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0AFA5272-C25D-E05C-98CE-584DD2AA06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532D4A1-8389-3C59-6797-B0A05D85851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84739682-475F-BEF9-128D-1B588BB57B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606285E7-0A01-7878-62BF-9313484A45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B930B9B1-C35E-4C8D-2E72-EDC6B6F53B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27C2E7A1-0000-7683-AF3C-B63FF4EA8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EF51E47-FB40-374A-4EA8-A6190E44E302}"/>
                    </a:ext>
                  </a:extLst>
                </p:cNvPr>
                <p:cNvGrpSpPr/>
                <p:nvPr/>
              </p:nvGrpSpPr>
              <p:grpSpPr>
                <a:xfrm>
                  <a:off x="4430001" y="219878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88484A07-C69C-3D0A-428B-95BF9F5DC1D7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B8C0536D-D675-2D98-3407-9999BEF7A2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332A066-585A-D4DA-ED31-60CBFFECE8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C6AA8C9-218F-FC0A-CDA4-BE43B376B937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505E166E-5A8E-BA51-C654-E2DEA0A0F7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5FDB84BA-2332-F871-C2B0-EC6EC61B17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11A96446-882F-2CF6-E863-BF0B63837DDB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BA2F7791-0575-1C37-D227-B14D66ACF8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30BF77F5-17DE-1F8C-46CF-90AB42C4B6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D8DBB9FF-1F2A-8D88-48E2-7D7A2EEE3FC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56A6A274-652F-08EA-298A-2D2B125DA9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0FBC1BFA-1F2C-1AA0-28EF-0F506DCA6E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016FD456-D5AA-1550-838B-7B94EB27F42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793E3F37-44BA-45A1-B12A-6F6785DA30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69C9EB2B-BFDC-9ACD-7C36-0D78BD28BC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B2EA161E-85D7-5218-7EED-EE08EE9CE14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4223DBED-394D-FB12-98E4-BD710D2EEC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CD46BFF0-8D21-F146-A23B-05D0403331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71A2FCF6-C1E7-064F-52D3-110E40823F8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AF9AA4ED-EE52-A0FC-6F1C-BA3D510D04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9D5B32EC-2798-F81A-56F3-49592DDA9AB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887648FF-00B3-620B-E964-4663D69F0823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CAD37BEF-80ED-F780-C0D1-3378B7149F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DDDB68CE-1931-27AA-6949-4E1291A411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99B16C8-0AA8-787B-0845-686E3F8119B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26660715-0964-7118-9DDF-5D3E76F4755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4CEAC1AD-13C2-4531-144C-CB6D91D378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A9686BE-5CC5-40A3-BF31-42013F0A242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D887E947-B2E4-347C-108B-4525B381C6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ABBB815B-53F3-3353-E30B-B97F07E3F5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D261EC5-EB14-2F53-6A6C-F08B2663554F}"/>
                    </a:ext>
                  </a:extLst>
                </p:cNvPr>
                <p:cNvGrpSpPr/>
                <p:nvPr/>
              </p:nvGrpSpPr>
              <p:grpSpPr>
                <a:xfrm>
                  <a:off x="4784702" y="220722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2E9510C0-9031-52CD-CDBB-2D8413B087A1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060CADDD-2897-7A99-02C7-CAFCC25B49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C61AD501-4D5F-EA1D-924E-6B4373CAAD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A4F4B3E-C755-2E4C-255F-BF83BDFC381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32AD5709-5A61-C134-D300-16180627A9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D4D9D488-1195-C89E-153A-E488E0029B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ACBB68E1-8EC9-F999-58F1-FFBBB5CC371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AA425319-2737-0017-A122-0252584C77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3EDF9B33-8D15-A426-464B-83AEAAB8CE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D91A6070-72AC-F834-EA37-BCDB9DE92BAE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7ED7B2A9-DA39-5BF9-A8CB-A4A9FA481A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2C274B35-BD68-2CBA-EC6E-3E50DFB4AB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5B78ACD7-A79E-FD48-DA87-B8B8FC5F18A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4728562C-31A5-C5B1-8E1E-A28B85AE1C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B8DB4595-B637-1C42-C0C3-7F90D58A21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174602D2-38E5-E829-051F-B490F3F00ECD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138CFADB-F357-4840-5226-4785E580ED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98D14E0B-370C-D558-22D5-E1E9E89002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B7FFD76A-1AD7-06E2-6A75-43A1B9E2ECF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892F23F5-BA5B-2838-6BE5-31BBD1AFAC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475175D6-5F6B-38E1-076D-D1BBCFEB48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D5358F68-DEA2-3437-E180-270A633BE8E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D1EC839C-34C3-B104-A187-C0563444AD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9720C8A0-8D40-880D-6A5D-E7DC4D962A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7875512E-59D9-C980-3BFD-6108A7FFD10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E87E7C14-B47B-F41A-101B-325188143F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221EA10E-B3E5-179F-080D-26B46F2E92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AEB786D1-37A5-084B-7123-E2BF7D1708A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A08F55A6-8E66-2957-A5C6-D912DB03A6D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3A4E2143-C5BD-2A11-3638-4D8A747E5F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22CF984-74ED-47D4-724B-134FA732919F}"/>
                    </a:ext>
                  </a:extLst>
                </p:cNvPr>
                <p:cNvGrpSpPr/>
                <p:nvPr/>
              </p:nvGrpSpPr>
              <p:grpSpPr>
                <a:xfrm>
                  <a:off x="5122350" y="220722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C3CB3266-0062-ADAF-9571-C42B0A8E42B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FD792489-743A-DD1A-E98B-83B71E4797E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5D1012A6-F08C-2FA8-079E-3A3E2C7760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3A3A73F3-49DB-4D83-969F-F6012997A56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1D96D616-A617-CA26-D734-44FAC971AF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8BA5BA67-D306-3B6A-A9AB-D2EEC39560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54B95BAF-04B9-04B8-3A3E-A042F5B89C3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1623E6C1-B68D-3A5B-62E9-8F7B4B8E5B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21E7C723-1312-F2D4-2B01-CBBA56CE03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ACB16052-C51B-4CAA-64A3-861C738AF780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C09B7484-ADF9-11F9-29B1-A13D07850D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4CF4532-5901-AFA6-BAC5-5204257D21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112A024-AC5A-C0C4-134C-7607037026B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FBCD8921-BF62-CDA2-5A3D-C133A2A0EC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D718A624-33C5-0BDD-0BFD-20212169D2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801481-94EC-0A84-A3CF-80B4DF4D341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826BB982-76C6-EC53-922A-A60F950EAD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4AEDB92-EB29-B0C7-48CF-A88963B8CA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F0AA9BB-2F93-CC07-7588-7713D3D8366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B45B9798-9770-90B3-FC6D-7D516D0D50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AA9DFE1A-4B03-211A-618A-D9CB3BA2B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B8AD0D96-3C16-7CB3-CA40-C74E11D77139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D8C1E9D8-D676-4FC2-0C59-524FC6AA99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CBE7F7E5-D98D-E867-87A2-0D03251089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F0F87FD-3F91-3421-291B-A42D74CFBD60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E46AECFD-1D0D-CB21-2A42-4EFA0CF730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B30309B-E8CB-C5BA-4650-9AC4954445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C71FCC-2AB8-D3AA-F433-C775442A57A3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D4EAC3F1-9F28-97CB-1B6B-B78BE8A880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D472D638-C04D-7CEF-68D6-04A908CC43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06920E1-3F88-A19A-2CDD-A8886D07F4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81384" y="2198787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96D8653-2BC3-B6FD-5F37-817EA3C1B0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3804244" y="2226751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FC0613-5010-C3BE-43E9-7C818C3D0BD7}"/>
                  </a:ext>
                </a:extLst>
              </p:cNvPr>
              <p:cNvSpPr/>
              <p:nvPr/>
            </p:nvSpPr>
            <p:spPr>
              <a:xfrm>
                <a:off x="2114915" y="3900415"/>
                <a:ext cx="984739" cy="81223"/>
              </a:xfrm>
              <a:custGeom>
                <a:avLst/>
                <a:gdLst>
                  <a:gd name="connsiteX0" fmla="*/ 984739 w 984739"/>
                  <a:gd name="connsiteY0" fmla="*/ 168863 h 168863"/>
                  <a:gd name="connsiteX1" fmla="*/ 309490 w 984739"/>
                  <a:gd name="connsiteY1" fmla="*/ 51 h 168863"/>
                  <a:gd name="connsiteX2" fmla="*/ 0 w 984739"/>
                  <a:gd name="connsiteY2" fmla="*/ 154795 h 168863"/>
                  <a:gd name="connsiteX0" fmla="*/ 984739 w 984739"/>
                  <a:gd name="connsiteY0" fmla="*/ 145486 h 145486"/>
                  <a:gd name="connsiteX1" fmla="*/ 483661 w 984739"/>
                  <a:gd name="connsiteY1" fmla="*/ 72 h 145486"/>
                  <a:gd name="connsiteX2" fmla="*/ 0 w 984739"/>
                  <a:gd name="connsiteY2" fmla="*/ 131418 h 14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4739" h="145486">
                    <a:moveTo>
                      <a:pt x="984739" y="145486"/>
                    </a:moveTo>
                    <a:cubicBezTo>
                      <a:pt x="729176" y="62252"/>
                      <a:pt x="647784" y="2417"/>
                      <a:pt x="483661" y="72"/>
                    </a:cubicBezTo>
                    <a:cubicBezTo>
                      <a:pt x="319538" y="-2273"/>
                      <a:pt x="72683" y="52873"/>
                      <a:pt x="0" y="131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9628C49-B8C5-44D1-A839-61BDAC8F1D47}"/>
                  </a:ext>
                </a:extLst>
              </p:cNvPr>
              <p:cNvSpPr/>
              <p:nvPr/>
            </p:nvSpPr>
            <p:spPr>
              <a:xfrm>
                <a:off x="2096326" y="3826692"/>
                <a:ext cx="1343465" cy="149527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5DFD03-F9F4-2E6F-0BA0-6FF6A1CE3EBC}"/>
                  </a:ext>
                </a:extLst>
              </p:cNvPr>
              <p:cNvSpPr/>
              <p:nvPr/>
            </p:nvSpPr>
            <p:spPr>
              <a:xfrm rot="5400000">
                <a:off x="1781754" y="4422979"/>
                <a:ext cx="876932" cy="99075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5C845C-3FB3-49DE-2F5E-1CD81F3BAF16}"/>
                  </a:ext>
                </a:extLst>
              </p:cNvPr>
              <p:cNvSpPr txBox="1"/>
              <p:nvPr/>
            </p:nvSpPr>
            <p:spPr>
              <a:xfrm>
                <a:off x="118316" y="6531070"/>
                <a:ext cx="82596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We also impose girth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1400" dirty="0"/>
                  <a:t> and we select the best code out of 50 – 1000 samples.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5C845C-3FB3-49DE-2F5E-1CD81F3BA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6" y="6531070"/>
                <a:ext cx="8259696" cy="307777"/>
              </a:xfrm>
              <a:prstGeom prst="rect">
                <a:avLst/>
              </a:prstGeom>
              <a:blipFill>
                <a:blip r:embed="rId3"/>
                <a:stretch>
                  <a:fillRect l="-221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2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FD33-4BEA-D007-A762-DD6D4D87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codes vs LDPC codes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90961-5CBF-E7AB-37C0-D50822DD07F5}"/>
              </a:ext>
            </a:extLst>
          </p:cNvPr>
          <p:cNvGrpSpPr>
            <a:grpSpLocks noChangeAspect="1"/>
          </p:cNvGrpSpPr>
          <p:nvPr/>
        </p:nvGrpSpPr>
        <p:grpSpPr>
          <a:xfrm>
            <a:off x="3571566" y="4190487"/>
            <a:ext cx="2438400" cy="2350215"/>
            <a:chOff x="4570701" y="2010018"/>
            <a:chExt cx="3047099" cy="29369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35DFA4-2E53-9760-BE36-DE99D537A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01FF94-6CDF-AE1A-BFA2-10758B91E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2BFBA2-CFDC-3A35-5BCB-FF0B57DC1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B47D1E-92A2-F131-9B54-DFDB5862B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B2EE63-3F9D-3B4A-7881-31BABAEDFC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34D3C5-3714-BB1C-70D9-804F06437D4E}"/>
                </a:ext>
              </a:extLst>
            </p:cNvPr>
            <p:cNvCxnSpPr>
              <a:cxnSpLocks/>
              <a:stCxn id="9" idx="2"/>
              <a:endCxn id="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52AAD6-2E94-790D-B0D2-A84CA48C3E78}"/>
                </a:ext>
              </a:extLst>
            </p:cNvPr>
            <p:cNvCxnSpPr>
              <a:cxnSpLocks/>
              <a:stCxn id="9" idx="2"/>
              <a:endCxn id="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257F47-E5DE-678E-A91A-1F70650C5067}"/>
                </a:ext>
              </a:extLst>
            </p:cNvPr>
            <p:cNvCxnSpPr>
              <a:cxnSpLocks/>
              <a:stCxn id="6" idx="1"/>
              <a:endCxn id="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DF7C2A-30DF-FA58-04E4-443F1D49039D}"/>
                </a:ext>
              </a:extLst>
            </p:cNvPr>
            <p:cNvCxnSpPr>
              <a:cxnSpLocks/>
              <a:stCxn id="7" idx="7"/>
              <a:endCxn id="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1B6320-5C77-8E68-2D35-2C5730AE5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08D8BE-5C26-A915-0587-62B0B3779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028492-35A6-1170-7505-7D4E32D595B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045FF2-1212-58DE-7635-D7412A6DD658}"/>
                </a:ext>
              </a:extLst>
            </p:cNvPr>
            <p:cNvCxnSpPr>
              <a:cxnSpLocks/>
              <a:stCxn id="16" idx="2"/>
              <a:endCxn id="1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EC2B7A-CA14-C352-9670-8B27EAA54393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DDE060-A9FC-8A25-747C-39C23B9EC175}"/>
                </a:ext>
              </a:extLst>
            </p:cNvPr>
            <p:cNvCxnSpPr>
              <a:cxnSpLocks/>
              <a:stCxn id="14" idx="1"/>
              <a:endCxn id="1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FE0E52-3FC8-45BD-FBAE-0169089EB602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FDC696-BE75-B358-5D28-6B39A3CAC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8FB063-F3FD-0910-57B4-CD50AB161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8A21F5-E359-C9F1-B403-EF1371A3E37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1B19CC1-DC0D-D417-592A-926854DA6645}"/>
                </a:ext>
              </a:extLst>
            </p:cNvPr>
            <p:cNvCxnSpPr>
              <a:cxnSpLocks/>
              <a:stCxn id="23" idx="2"/>
              <a:endCxn id="2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998A17-D80A-6A33-DE18-F8C31E766358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86808B-CC3F-E137-896E-9DF6B0715497}"/>
                </a:ext>
              </a:extLst>
            </p:cNvPr>
            <p:cNvCxnSpPr>
              <a:cxnSpLocks/>
              <a:stCxn id="21" idx="1"/>
              <a:endCxn id="2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B3D90A-8B9F-E153-B406-47326D9B3CA6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69166E-AA4C-22CC-45DE-298FFD03E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BD8342-18E6-BDBD-55D5-3E3E3E938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EAA268-42F8-B1E7-C80C-D0632A28FCB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32851F9-23DA-7594-6E70-F1255EB66B41}"/>
                </a:ext>
              </a:extLst>
            </p:cNvPr>
            <p:cNvCxnSpPr>
              <a:cxnSpLocks/>
              <a:stCxn id="30" idx="2"/>
              <a:endCxn id="2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D04133-5734-F609-FD57-64565E8DB03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DEF184-ED71-DDF4-4F87-D004F084FA42}"/>
                </a:ext>
              </a:extLst>
            </p:cNvPr>
            <p:cNvCxnSpPr>
              <a:cxnSpLocks/>
              <a:stCxn id="28" idx="1"/>
              <a:endCxn id="3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F8E5762-DBCA-A28B-BE8C-F0B27D253DF9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DA2D390-1DBC-275F-2FFC-8A7FCCCE4D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BD4C44-B309-F45D-7F8C-E9F3D8195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AC97B7-8941-8F55-5EE2-BB74032A44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5D2299-B3BC-B592-B0D7-E6F758FECE30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86C1DE-2145-DE6F-23D7-7A4904E7A589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96E0EE-4841-A5B7-7E73-89018204B3B0}"/>
                </a:ext>
              </a:extLst>
            </p:cNvPr>
            <p:cNvCxnSpPr>
              <a:cxnSpLocks/>
              <a:stCxn id="35" idx="1"/>
              <a:endCxn id="3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245DCD-0646-84DA-D0AA-F4A93349CEAF}"/>
                </a:ext>
              </a:extLst>
            </p:cNvPr>
            <p:cNvCxnSpPr>
              <a:cxnSpLocks/>
              <a:stCxn id="36" idx="7"/>
              <a:endCxn id="3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A96C75-E51D-85D6-5740-D5C2E27358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8921C7-4DE7-35AF-011E-008B62EDB33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19476B6-0528-FCC6-E867-A59ACF9FE8E8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3320C70-4ECC-415F-F3A4-BB7647781D70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9A47380-6B54-4664-B7A9-3E1BB9EDA1E8}"/>
                </a:ext>
              </a:extLst>
            </p:cNvPr>
            <p:cNvCxnSpPr>
              <a:cxnSpLocks/>
              <a:stCxn id="42" idx="1"/>
              <a:endCxn id="4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6A314D-0A83-80E1-D311-11E5A0230248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1794329-DE09-CAA1-2C33-C2043ACBF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319861F-4030-AEFA-7309-07C3503D0D6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22F0EFE-4E88-2318-3B22-1E334E02E911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3603150-291A-94F0-4E1F-A1174516D070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A5F1E2-B13B-D161-5B09-48E0C6CFE2C8}"/>
                </a:ext>
              </a:extLst>
            </p:cNvPr>
            <p:cNvCxnSpPr>
              <a:cxnSpLocks/>
              <a:stCxn id="48" idx="1"/>
              <a:endCxn id="4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A48C38-D2C3-C913-BB80-CF27E347526C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88092D-5075-9C83-7B73-B8186817E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6EFEAA-D94C-76E5-086A-16A88F5AAEA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495E26B-2407-BB78-DC39-21B44FBFFB6E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2D87355-5D0B-2684-94B5-44398F7BEA1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67FBA73-0C93-68F7-5D0B-E7C4860A1348}"/>
                </a:ext>
              </a:extLst>
            </p:cNvPr>
            <p:cNvCxnSpPr>
              <a:cxnSpLocks/>
              <a:stCxn id="54" idx="1"/>
              <a:endCxn id="5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0C496C-7ACE-DA94-2495-05AA065FB999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D6B499F-B4A3-C9A9-2E39-0B50B2401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5E5E23-422A-E421-BB20-D50CDAAD3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2EB70A4-12F3-33F2-459D-E11DFE980EC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73FB2B-015B-A5F6-D3CB-2A329A3F0E57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5AE2E91-6245-8BA1-FBC3-E6ED3B0CA9CA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CAEFDFE-716D-1DA4-B46B-E47A90E7BC72}"/>
                </a:ext>
              </a:extLst>
            </p:cNvPr>
            <p:cNvCxnSpPr>
              <a:cxnSpLocks/>
              <a:stCxn id="60" idx="1"/>
              <a:endCxn id="6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BF2F092-39E0-DC5D-8BEF-C4E853F4C1E6}"/>
                </a:ext>
              </a:extLst>
            </p:cNvPr>
            <p:cNvCxnSpPr>
              <a:cxnSpLocks/>
              <a:stCxn id="61" idx="7"/>
              <a:endCxn id="6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16123DE-740E-B457-BA66-590E59600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E0A3BE-9962-385E-CD82-B9FB0FD5A73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B962FA9-DC48-86A0-CE3F-CA291EB20354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6F33F1-BF08-4AE4-7243-5B4E909C7B79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E3C868-3DA8-EF16-DFA1-DB9DA41B9208}"/>
                </a:ext>
              </a:extLst>
            </p:cNvPr>
            <p:cNvCxnSpPr>
              <a:cxnSpLocks/>
              <a:stCxn id="67" idx="1"/>
              <a:endCxn id="6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B894193-A1B4-CE5B-83FA-09C7B60DD515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F7A0C3C-8900-809A-C5AF-FCBBBD2179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AE6320-0682-379B-AC0B-2F3E457B1D9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7603F81-F387-1B51-AB7E-8E09CC9A3EAC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3B661AD-B466-0BB0-1B98-F474A881964D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E65F7E5-1D41-5B9E-33C6-53C59902A59F}"/>
                </a:ext>
              </a:extLst>
            </p:cNvPr>
            <p:cNvCxnSpPr>
              <a:cxnSpLocks/>
              <a:stCxn id="73" idx="1"/>
              <a:endCxn id="7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F0D7265-C2A4-7BCE-9698-3A02FB1B4266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A32B8B-B341-4916-2398-A557417C0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1B6045-F229-752D-DB2B-EBFA8E10499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AD25239-117C-DAC5-D3F5-A100F15CEFA4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E007E52-47F2-AF4B-A8FD-EB97D2FB6269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4AADF36-1222-255B-2430-2B8CBAB6681C}"/>
                </a:ext>
              </a:extLst>
            </p:cNvPr>
            <p:cNvCxnSpPr>
              <a:cxnSpLocks/>
              <a:stCxn id="79" idx="1"/>
              <a:endCxn id="8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DBE5D9-010C-7D89-1F13-95245C02B1AC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D514142-1FFA-B1D5-B533-7D300753C9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1D3BBFF-3B01-003D-5E3C-FD0B92274E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F445AF1-81B5-6A69-D4AD-8B417D89655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DA5B44F-5045-583A-2767-93371A27C63E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8EF2C02-0B5E-32F3-1456-03AD0F8C1FEA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28D605A-808B-65E1-EE38-84E74422969B}"/>
                </a:ext>
              </a:extLst>
            </p:cNvPr>
            <p:cNvCxnSpPr>
              <a:cxnSpLocks/>
              <a:stCxn id="85" idx="1"/>
              <a:endCxn id="8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1F6D17E-3DB3-1496-1B87-B1B849957F81}"/>
                </a:ext>
              </a:extLst>
            </p:cNvPr>
            <p:cNvCxnSpPr>
              <a:cxnSpLocks/>
              <a:stCxn id="86" idx="7"/>
              <a:endCxn id="8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B8DDA97-CCB6-58F2-79E0-135131B66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A6D2E87-AA06-EED5-87B3-8CD386EC74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C699563-E287-EC42-99F4-7D15D62079A8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513-AC62-6404-A748-1359E424E675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FAB4370-7403-9182-3B36-1ACC048E5AAB}"/>
                </a:ext>
              </a:extLst>
            </p:cNvPr>
            <p:cNvCxnSpPr>
              <a:cxnSpLocks/>
              <a:stCxn id="92" idx="1"/>
              <a:endCxn id="9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EA57F88-3DFF-F091-E45B-3D47EB0311BA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AE51651-9B73-7C06-2153-1DD418AE4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7F3EAA0-7550-8D26-E40A-6017B3B2D42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D0AB1B0-3C4C-03C3-68DF-BBE4347EB8C8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83217F4-F2FC-35A2-4D49-F3BBC2AEFD48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95258D7-A3B5-C64B-6E45-4CCA88076C9C}"/>
                </a:ext>
              </a:extLst>
            </p:cNvPr>
            <p:cNvCxnSpPr>
              <a:cxnSpLocks/>
              <a:stCxn id="98" idx="1"/>
              <a:endCxn id="9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0517DB7-5D85-0474-3B83-AD7FA0E99E59}"/>
                </a:ext>
              </a:extLst>
            </p:cNvPr>
            <p:cNvCxnSpPr>
              <a:cxnSpLocks/>
              <a:endCxn id="9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9651D1E-FD4D-F31F-93C5-10F126F7F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0BBCA2A-338D-734D-147E-1D1A557EC00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1DB5EE8-965F-A670-0F4D-F3C8B63F8825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B8B45B6-BE76-C30E-CA23-74E3AD42AAC3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5251E6-7BE2-C6A0-B404-34877DE96B7C}"/>
                </a:ext>
              </a:extLst>
            </p:cNvPr>
            <p:cNvCxnSpPr>
              <a:cxnSpLocks/>
              <a:stCxn id="104" idx="1"/>
              <a:endCxn id="10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198FF72-E495-239C-C691-7F0D576CC74C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1E6438F-76E9-B88D-9D3A-A087511A610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F2BE1A3-E07D-7A44-EEE4-5EC5C5B3228D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256A62A-260A-792B-6783-C959A527E598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BD068AC-5DC2-1A0E-A52C-5000F88883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19D6C92-9790-9B26-BDAA-5750656E9B77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45619B5-88E8-4FD2-EE3B-6388CA848098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0B3AB62-3E79-B8D2-73F4-3C8B2E6D48C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23B8E9F-EA14-2410-E57B-8480E0F5F625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08F4A74-156A-D1F7-8CFE-6D4CD145214A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CDD74BF-D95D-B544-5078-8D7D33215F2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1B66807-947B-18DA-AEA7-8FB34736452E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B7C2CC4-E629-7C37-A752-4B80DC041F67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09760F6-05C7-7297-558F-FBDAA248C4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537AD52-5A56-5CB8-B9B3-4DD2F5C3218B}"/>
                </a:ext>
              </a:extLst>
            </p:cNvPr>
            <p:cNvCxnSpPr>
              <a:cxnSpLocks/>
              <a:stCxn id="12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9CEC66F-DCBE-0BBC-AE62-84474B9A105B}"/>
                </a:ext>
              </a:extLst>
            </p:cNvPr>
            <p:cNvCxnSpPr>
              <a:cxnSpLocks/>
              <a:endCxn id="12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074C83A-5FA3-6B75-9797-34564A05F64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F8C123C-84DF-3787-F34F-D70AA78CF8C5}"/>
                </a:ext>
              </a:extLst>
            </p:cNvPr>
            <p:cNvCxnSpPr>
              <a:cxnSpLocks/>
              <a:stCxn id="12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BE66973-AEB9-479C-6992-50E5B31512D2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919233-3531-96B1-6F3F-2710AB5A017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834984F-C3D0-E5B7-BCE4-AE8E217C061D}"/>
                </a:ext>
              </a:extLst>
            </p:cNvPr>
            <p:cNvCxnSpPr>
              <a:cxnSpLocks/>
              <a:stCxn id="12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5B9295D-B78B-C2CA-3217-7B3FF26EB41D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799E736-524C-7E18-3DAC-296F7CE5D61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90254B-D0FF-4217-178C-95F92BFFF043}"/>
                </a:ext>
              </a:extLst>
            </p:cNvPr>
            <p:cNvCxnSpPr>
              <a:cxnSpLocks/>
              <a:stCxn id="13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0F67DC6-1BF9-E1F6-3C10-C8DE4142CBC2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E04F39-60E2-26A4-2B80-85EE51C8033F}"/>
              </a:ext>
            </a:extLst>
          </p:cNvPr>
          <p:cNvGrpSpPr>
            <a:grpSpLocks noChangeAspect="1"/>
          </p:cNvGrpSpPr>
          <p:nvPr/>
        </p:nvGrpSpPr>
        <p:grpSpPr>
          <a:xfrm>
            <a:off x="7824627" y="4281600"/>
            <a:ext cx="2438400" cy="2103066"/>
            <a:chOff x="11904540" y="6339017"/>
            <a:chExt cx="4331151" cy="373552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31AE8A2-0EEF-D66B-9C6E-8CC860251875}"/>
                </a:ext>
              </a:extLst>
            </p:cNvPr>
            <p:cNvGrpSpPr/>
            <p:nvPr/>
          </p:nvGrpSpPr>
          <p:grpSpPr>
            <a:xfrm>
              <a:off x="15834368" y="8967345"/>
              <a:ext cx="282263" cy="1107194"/>
              <a:chOff x="7626340" y="4978457"/>
              <a:chExt cx="188175" cy="738129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01A4F06F-E156-8C85-4151-F3A4FA22C56B}"/>
                  </a:ext>
                </a:extLst>
              </p:cNvPr>
              <p:cNvGrpSpPr/>
              <p:nvPr/>
            </p:nvGrpSpPr>
            <p:grpSpPr>
              <a:xfrm rot="10800000" flipH="1">
                <a:off x="7634113" y="4978457"/>
                <a:ext cx="180402" cy="176261"/>
                <a:chOff x="4247121" y="3100728"/>
                <a:chExt cx="182880" cy="182880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AA6CD58-BD1E-963D-E7A4-A9F98D9AF5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310072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E0CECA32-435F-90B2-1C9D-8390388D31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68" y="3134960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E9C17F4-E5EC-5E28-A808-1EC1E5104D4F}"/>
                  </a:ext>
                </a:extLst>
              </p:cNvPr>
              <p:cNvGrpSpPr/>
              <p:nvPr/>
            </p:nvGrpSpPr>
            <p:grpSpPr>
              <a:xfrm rot="10800000" flipH="1">
                <a:off x="7626340" y="5540325"/>
                <a:ext cx="180402" cy="176261"/>
                <a:chOff x="4247121" y="3100728"/>
                <a:chExt cx="182880" cy="182880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DCF3487E-D8E5-0530-5C9F-3FC0DF95DC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310072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209E1515-FCDD-832F-44B3-F5F9E97B25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68" y="3134960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E44165E-FDB8-8562-7397-28495D216814}"/>
                </a:ext>
              </a:extLst>
            </p:cNvPr>
            <p:cNvGrpSpPr/>
            <p:nvPr/>
          </p:nvGrpSpPr>
          <p:grpSpPr>
            <a:xfrm>
              <a:off x="15815928" y="6348163"/>
              <a:ext cx="289043" cy="1969152"/>
              <a:chOff x="7614047" y="3232336"/>
              <a:chExt cx="192695" cy="1312768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AF245F7D-1C60-7D6C-F6FE-DD341133FB67}"/>
                  </a:ext>
                </a:extLst>
              </p:cNvPr>
              <p:cNvGrpSpPr/>
              <p:nvPr/>
            </p:nvGrpSpPr>
            <p:grpSpPr>
              <a:xfrm rot="10800000" flipH="1">
                <a:off x="7614047" y="3232336"/>
                <a:ext cx="180402" cy="176261"/>
                <a:chOff x="4247121" y="5715187"/>
                <a:chExt cx="182880" cy="182880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9F196B20-1F83-8F6B-2D4F-5540618F8A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57151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61B39FD1-DA1B-A2ED-0FD8-F60F729100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97" y="5751763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C146C23-3EDF-B9AC-DF2C-34F4F829248A}"/>
                  </a:ext>
                </a:extLst>
              </p:cNvPr>
              <p:cNvGrpSpPr/>
              <p:nvPr/>
            </p:nvGrpSpPr>
            <p:grpSpPr>
              <a:xfrm rot="10800000" flipH="1">
                <a:off x="7614047" y="3815079"/>
                <a:ext cx="180402" cy="176261"/>
                <a:chOff x="4247121" y="5715187"/>
                <a:chExt cx="182880" cy="182880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D3406D48-B7DF-FEC7-C94D-5DACDF7A0B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57151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08D58D87-329F-AE7D-88A6-6FC487F9C4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97" y="5751763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CF97115-EA9A-B832-A4C5-368B93F70B39}"/>
                  </a:ext>
                </a:extLst>
              </p:cNvPr>
              <p:cNvGrpSpPr/>
              <p:nvPr/>
            </p:nvGrpSpPr>
            <p:grpSpPr>
              <a:xfrm rot="10800000" flipH="1">
                <a:off x="7626340" y="4368843"/>
                <a:ext cx="180402" cy="176261"/>
                <a:chOff x="4247121" y="5715187"/>
                <a:chExt cx="182880" cy="182880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D2868B8A-0F26-3925-8B55-641925E3DE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57151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D24E76D-C038-BF88-FC77-C9B1CEF3D5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97" y="5751763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1B79146-371A-A9F3-FF01-F174D1550580}"/>
                </a:ext>
              </a:extLst>
            </p:cNvPr>
            <p:cNvGrpSpPr/>
            <p:nvPr/>
          </p:nvGrpSpPr>
          <p:grpSpPr>
            <a:xfrm>
              <a:off x="12476556" y="8953268"/>
              <a:ext cx="2450066" cy="1121058"/>
              <a:chOff x="5387799" y="4969073"/>
              <a:chExt cx="1633377" cy="747372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19966BF-B626-0700-C170-5E25FD202C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840773" y="4975145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032013F0-2C04-7C30-46D0-B41F89F72A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865465" y="4995624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0163E448-2707-AAF2-E00D-DCCA28AFE9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840773" y="5537014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D3FA2BF-7B72-0AAD-A674-0B6C971295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865465" y="5557493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570109D-2A2F-4F46-CDD4-DE8BF47727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124253" y="4969073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A618C3F-5BB7-B762-4453-23EC476FF26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148945" y="4989552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FFE8AB71-E4D6-546D-E905-1F91AD0EF2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124253" y="5530942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CE234CC-6F5E-8F2B-3F5F-47488A9F2D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148945" y="5551421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591B8E8-88CF-82EC-F250-120F546155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5387799" y="4978315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BDFCD054-2D4B-A400-23A4-A61112952C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5412491" y="4998794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DC0BE46-653B-2266-FDBB-57E75CFC2E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5387799" y="5540184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CA4DD742-556C-2D47-7D90-98C79C96C3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5412491" y="5560663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9EC2016-72FC-EBD5-5F67-24D1EE605663}"/>
                </a:ext>
              </a:extLst>
            </p:cNvPr>
            <p:cNvGrpSpPr/>
            <p:nvPr/>
          </p:nvGrpSpPr>
          <p:grpSpPr>
            <a:xfrm>
              <a:off x="12476555" y="6339017"/>
              <a:ext cx="2450066" cy="1998777"/>
              <a:chOff x="5387798" y="3226239"/>
              <a:chExt cx="1633377" cy="1332518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C45DAFD-4F8B-5698-8D29-2A8CD61DA5D0}"/>
                  </a:ext>
                </a:extLst>
              </p:cNvPr>
              <p:cNvGrpSpPr/>
              <p:nvPr/>
            </p:nvGrpSpPr>
            <p:grpSpPr>
              <a:xfrm rot="10800000" flipH="1">
                <a:off x="6840772" y="4379326"/>
                <a:ext cx="180403" cy="176261"/>
                <a:chOff x="1653178" y="5683887"/>
                <a:chExt cx="182880" cy="182880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4DA8AAEB-93E9-26AC-493D-6A0CD07AB2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2B6B37EC-B55E-EA05-75B3-ECA6D7CEC9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E4717A5-6196-5C65-53EB-9EA9F7DD064D}"/>
                  </a:ext>
                </a:extLst>
              </p:cNvPr>
              <p:cNvGrpSpPr/>
              <p:nvPr/>
            </p:nvGrpSpPr>
            <p:grpSpPr>
              <a:xfrm rot="10800000" flipH="1">
                <a:off x="6840772" y="3799739"/>
                <a:ext cx="180403" cy="176261"/>
                <a:chOff x="1653178" y="5683887"/>
                <a:chExt cx="182880" cy="182880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E6C55043-A83B-A973-2A8D-77489FEF22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BFA3DD5-0347-B350-4A1D-DCAC458387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E8F70B9-0F67-9E98-4C26-8F23619B263F}"/>
                  </a:ext>
                </a:extLst>
              </p:cNvPr>
              <p:cNvGrpSpPr/>
              <p:nvPr/>
            </p:nvGrpSpPr>
            <p:grpSpPr>
              <a:xfrm rot="10800000" flipH="1">
                <a:off x="6840772" y="3232311"/>
                <a:ext cx="180403" cy="176261"/>
                <a:chOff x="1653178" y="5683887"/>
                <a:chExt cx="182880" cy="182880"/>
              </a:xfrm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D384E94-7EEA-7816-3EBA-1DD06C221D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22C676F-BCF9-8BAE-B022-237C6C6D9F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54FBB8E-6B0A-1AB0-4BBA-ED71793793D3}"/>
                  </a:ext>
                </a:extLst>
              </p:cNvPr>
              <p:cNvGrpSpPr/>
              <p:nvPr/>
            </p:nvGrpSpPr>
            <p:grpSpPr>
              <a:xfrm rot="10800000" flipH="1">
                <a:off x="6124252" y="4373254"/>
                <a:ext cx="180403" cy="176261"/>
                <a:chOff x="1653178" y="5683887"/>
                <a:chExt cx="182880" cy="182880"/>
              </a:xfrm>
            </p:grpSpPr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C30C8C0C-E022-AC44-A5D7-BFF88DF661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AFCA9CB6-CC30-B2EA-A2E6-0764CA708D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DF424E1A-C455-C6B2-6DB6-44CBD4D8DB19}"/>
                  </a:ext>
                </a:extLst>
              </p:cNvPr>
              <p:cNvGrpSpPr/>
              <p:nvPr/>
            </p:nvGrpSpPr>
            <p:grpSpPr>
              <a:xfrm rot="10800000" flipH="1">
                <a:off x="6124252" y="3793667"/>
                <a:ext cx="180403" cy="176261"/>
                <a:chOff x="1653178" y="5683887"/>
                <a:chExt cx="182880" cy="182880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7AD0C42B-8F76-2039-24FF-2148220153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9AB4F4B-8276-67CC-B35A-F33D1725A6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A1460D2B-15F2-A0A8-1052-58BBBBC02A1D}"/>
                  </a:ext>
                </a:extLst>
              </p:cNvPr>
              <p:cNvGrpSpPr/>
              <p:nvPr/>
            </p:nvGrpSpPr>
            <p:grpSpPr>
              <a:xfrm rot="10800000" flipH="1">
                <a:off x="6124252" y="3226239"/>
                <a:ext cx="180403" cy="176261"/>
                <a:chOff x="1653178" y="5683887"/>
                <a:chExt cx="182880" cy="182880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F4D3B70D-3A37-C431-8A32-37EB19FD46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0C244B98-E54B-EBE7-BCBF-7839AFBC49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4E3EB6-D3B1-0853-794D-9DF726287F35}"/>
                  </a:ext>
                </a:extLst>
              </p:cNvPr>
              <p:cNvGrpSpPr/>
              <p:nvPr/>
            </p:nvGrpSpPr>
            <p:grpSpPr>
              <a:xfrm rot="10800000" flipH="1">
                <a:off x="5387798" y="4382496"/>
                <a:ext cx="180403" cy="176261"/>
                <a:chOff x="1653178" y="5683887"/>
                <a:chExt cx="182880" cy="182880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CD071358-6DF5-0C1E-424B-D65547D5B6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51E44D95-9650-A106-6FBF-357A458B42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53FC269-9A19-56DB-D615-27F6EE1ECA2D}"/>
                  </a:ext>
                </a:extLst>
              </p:cNvPr>
              <p:cNvGrpSpPr/>
              <p:nvPr/>
            </p:nvGrpSpPr>
            <p:grpSpPr>
              <a:xfrm rot="10800000" flipH="1">
                <a:off x="5387798" y="3802909"/>
                <a:ext cx="180403" cy="176261"/>
                <a:chOff x="1653178" y="5683887"/>
                <a:chExt cx="182880" cy="182880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D524958B-E6AC-8D71-2BE7-786001EBA0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A2B8E995-6BD0-C280-DC84-EFDEE6ADAD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6C63DCE4-831D-1F58-8EE3-4495BDA12FD7}"/>
                  </a:ext>
                </a:extLst>
              </p:cNvPr>
              <p:cNvGrpSpPr/>
              <p:nvPr/>
            </p:nvGrpSpPr>
            <p:grpSpPr>
              <a:xfrm rot="10800000" flipH="1">
                <a:off x="5387798" y="3235481"/>
                <a:ext cx="180403" cy="176261"/>
                <a:chOff x="1653178" y="5683887"/>
                <a:chExt cx="182880" cy="182880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5AA20DBA-151A-ABA6-374F-7EC5F50C41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4CC80551-D508-7B7D-62ED-BC625D955F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76AC211-E173-FB19-A04B-0E8C96FCB2B5}"/>
                </a:ext>
              </a:extLst>
            </p:cNvPr>
            <p:cNvGrpSpPr/>
            <p:nvPr/>
          </p:nvGrpSpPr>
          <p:grpSpPr>
            <a:xfrm>
              <a:off x="12071355" y="7323217"/>
              <a:ext cx="3828750" cy="1866296"/>
              <a:chOff x="5117665" y="3882372"/>
              <a:chExt cx="2552500" cy="1244197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8080248-83D8-E682-534C-E320434008D6}"/>
                  </a:ext>
                </a:extLst>
              </p:cNvPr>
              <p:cNvSpPr/>
              <p:nvPr/>
            </p:nvSpPr>
            <p:spPr>
              <a:xfrm rot="16200000" flipH="1">
                <a:off x="5028594" y="4779035"/>
                <a:ext cx="649348" cy="45719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FE0EEA8-CB22-B6AD-FA1F-00C7C21BFCAF}"/>
                  </a:ext>
                </a:extLst>
              </p:cNvPr>
              <p:cNvSpPr/>
              <p:nvPr/>
            </p:nvSpPr>
            <p:spPr>
              <a:xfrm rot="16200000" flipH="1">
                <a:off x="4629765" y="4370272"/>
                <a:ext cx="1234261" cy="258461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EBC5AB9-323B-E5A7-0934-2CC7D59764C1}"/>
                  </a:ext>
                </a:extLst>
              </p:cNvPr>
              <p:cNvSpPr/>
              <p:nvPr/>
            </p:nvSpPr>
            <p:spPr>
              <a:xfrm flipH="1">
                <a:off x="5485322" y="4568806"/>
                <a:ext cx="2184843" cy="402836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DA652A6-F40B-6278-5EFB-A3E9B3459D8D}"/>
                </a:ext>
              </a:extLst>
            </p:cNvPr>
            <p:cNvGrpSpPr/>
            <p:nvPr/>
          </p:nvGrpSpPr>
          <p:grpSpPr>
            <a:xfrm>
              <a:off x="12506470" y="6503714"/>
              <a:ext cx="3729221" cy="2689739"/>
              <a:chOff x="1900454" y="3342299"/>
              <a:chExt cx="2486147" cy="1793159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0F5DC2D-80A3-8A9F-7C3D-F7B1C7AC1140}"/>
                  </a:ext>
                </a:extLst>
              </p:cNvPr>
              <p:cNvSpPr txBox="1"/>
              <p:nvPr/>
            </p:nvSpPr>
            <p:spPr>
              <a:xfrm>
                <a:off x="4096611" y="4534109"/>
                <a:ext cx="289990" cy="60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0CB6DB3-5E33-C6CC-022E-60FD6D726D1A}"/>
                  </a:ext>
                </a:extLst>
              </p:cNvPr>
              <p:cNvSpPr txBox="1"/>
              <p:nvPr/>
            </p:nvSpPr>
            <p:spPr>
              <a:xfrm>
                <a:off x="3042989" y="3506318"/>
                <a:ext cx="285678" cy="60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F835D1D-80C5-EE0A-16A0-41E46996825F}"/>
                  </a:ext>
                </a:extLst>
              </p:cNvPr>
              <p:cNvSpPr txBox="1"/>
              <p:nvPr/>
            </p:nvSpPr>
            <p:spPr>
              <a:xfrm>
                <a:off x="1900454" y="3342299"/>
                <a:ext cx="285678" cy="60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E801521-A655-1120-B01B-1AB530AB0520}"/>
                </a:ext>
              </a:extLst>
            </p:cNvPr>
            <p:cNvGrpSpPr/>
            <p:nvPr/>
          </p:nvGrpSpPr>
          <p:grpSpPr>
            <a:xfrm>
              <a:off x="11904540" y="6833939"/>
              <a:ext cx="3826940" cy="2915526"/>
              <a:chOff x="1499167" y="3562450"/>
              <a:chExt cx="2551293" cy="1943684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462986-7E88-AFB6-4A7D-E1003155384F}"/>
                  </a:ext>
                </a:extLst>
              </p:cNvPr>
              <p:cNvSpPr txBox="1"/>
              <p:nvPr/>
            </p:nvSpPr>
            <p:spPr>
              <a:xfrm>
                <a:off x="3831711" y="4904785"/>
                <a:ext cx="218749" cy="60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BE5CE44-E5A9-6C3A-774B-80ECBB179760}"/>
                  </a:ext>
                </a:extLst>
              </p:cNvPr>
              <p:cNvSpPr txBox="1"/>
              <p:nvPr/>
            </p:nvSpPr>
            <p:spPr>
              <a:xfrm>
                <a:off x="1586442" y="4144428"/>
                <a:ext cx="218749" cy="60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5CEA37C-33CF-FE26-4A07-35A04D1E2454}"/>
                  </a:ext>
                </a:extLst>
              </p:cNvPr>
              <p:cNvSpPr txBox="1"/>
              <p:nvPr/>
            </p:nvSpPr>
            <p:spPr>
              <a:xfrm>
                <a:off x="1499167" y="3562450"/>
                <a:ext cx="218749" cy="60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A9FC43F-4AE1-BF75-F380-CD5CE18DEE0C}"/>
                </a:ext>
              </a:extLst>
            </p:cNvPr>
            <p:cNvGrpSpPr/>
            <p:nvPr/>
          </p:nvGrpSpPr>
          <p:grpSpPr>
            <a:xfrm>
              <a:off x="12668163" y="6612517"/>
              <a:ext cx="3277265" cy="2493770"/>
              <a:chOff x="3012374" y="5122253"/>
              <a:chExt cx="3277265" cy="249377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D5FE243-7F0D-2807-BCC3-DBAB88C92F1B}"/>
                  </a:ext>
                </a:extLst>
              </p:cNvPr>
              <p:cNvGrpSpPr/>
              <p:nvPr/>
            </p:nvGrpSpPr>
            <p:grpSpPr>
              <a:xfrm>
                <a:off x="3012374" y="5122253"/>
                <a:ext cx="3277265" cy="2493770"/>
                <a:chOff x="5515537" y="3408572"/>
                <a:chExt cx="2184843" cy="1662513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ABC0898C-95EA-4E81-FE6E-E7F06C1CD3EE}"/>
                    </a:ext>
                  </a:extLst>
                </p:cNvPr>
                <p:cNvGrpSpPr/>
                <p:nvPr/>
              </p:nvGrpSpPr>
              <p:grpSpPr>
                <a:xfrm rot="5400000">
                  <a:off x="6406541" y="2517568"/>
                  <a:ext cx="402836" cy="2184843"/>
                  <a:chOff x="7968339" y="1594485"/>
                  <a:chExt cx="402836" cy="2184843"/>
                </a:xfrm>
              </p:grpSpPr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65F275F2-0B27-BF02-972B-9E4E89519E99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7926618" y="1936895"/>
                    <a:ext cx="759844" cy="129268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B2366C10-7E73-30C3-D618-8E7A39B4B46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7077335" y="2485489"/>
                    <a:ext cx="2184843" cy="402836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28D313A-D80D-B200-A430-BDA34F861F2A}"/>
                    </a:ext>
                  </a:extLst>
                </p:cNvPr>
                <p:cNvSpPr/>
                <p:nvPr/>
              </p:nvSpPr>
              <p:spPr>
                <a:xfrm rot="16200000" flipH="1">
                  <a:off x="6902925" y="4324724"/>
                  <a:ext cx="1234261" cy="258461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A1971F7-0330-1770-A17F-C192DD10142F}"/>
                  </a:ext>
                </a:extLst>
              </p:cNvPr>
              <p:cNvSpPr/>
              <p:nvPr/>
            </p:nvSpPr>
            <p:spPr>
              <a:xfrm flipH="1">
                <a:off x="3986761" y="5301289"/>
                <a:ext cx="2226237" cy="40017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2" name="Table 5">
                <a:extLst>
                  <a:ext uri="{FF2B5EF4-FFF2-40B4-BE49-F238E27FC236}">
                    <a16:creationId xmlns:a16="http://schemas.microsoft.com/office/drawing/2014/main" id="{19D2D0F3-9CA5-D1B6-D1AB-6D61E965DC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3706443"/>
                  </p:ext>
                </p:extLst>
              </p:nvPr>
            </p:nvGraphicFramePr>
            <p:xfrm>
              <a:off x="642407" y="2118713"/>
              <a:ext cx="10515597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3211">
                      <a:extLst>
                        <a:ext uri="{9D8B030D-6E8A-4147-A177-3AD203B41FA5}">
                          <a16:colId xmlns:a16="http://schemas.microsoft.com/office/drawing/2014/main" val="226638961"/>
                        </a:ext>
                      </a:extLst>
                    </a:gridCol>
                    <a:gridCol w="4139293">
                      <a:extLst>
                        <a:ext uri="{9D8B030D-6E8A-4147-A177-3AD203B41FA5}">
                          <a16:colId xmlns:a16="http://schemas.microsoft.com/office/drawing/2014/main" val="2109117692"/>
                        </a:ext>
                      </a:extLst>
                    </a:gridCol>
                    <a:gridCol w="4063093">
                      <a:extLst>
                        <a:ext uri="{9D8B030D-6E8A-4147-A177-3AD203B41FA5}">
                          <a16:colId xmlns:a16="http://schemas.microsoft.com/office/drawing/2014/main" val="3325635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Surface codes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LDPC codes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0873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logical qubits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160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Measurement 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82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# ancilla 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420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2" name="Table 5">
                <a:extLst>
                  <a:ext uri="{FF2B5EF4-FFF2-40B4-BE49-F238E27FC236}">
                    <a16:creationId xmlns:a16="http://schemas.microsoft.com/office/drawing/2014/main" id="{19D2D0F3-9CA5-D1B6-D1AB-6D61E965DC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3706443"/>
                  </p:ext>
                </p:extLst>
              </p:nvPr>
            </p:nvGraphicFramePr>
            <p:xfrm>
              <a:off x="642407" y="2118713"/>
              <a:ext cx="10515597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3211">
                      <a:extLst>
                        <a:ext uri="{9D8B030D-6E8A-4147-A177-3AD203B41FA5}">
                          <a16:colId xmlns:a16="http://schemas.microsoft.com/office/drawing/2014/main" val="226638961"/>
                        </a:ext>
                      </a:extLst>
                    </a:gridCol>
                    <a:gridCol w="4139293">
                      <a:extLst>
                        <a:ext uri="{9D8B030D-6E8A-4147-A177-3AD203B41FA5}">
                          <a16:colId xmlns:a16="http://schemas.microsoft.com/office/drawing/2014/main" val="2109117692"/>
                        </a:ext>
                      </a:extLst>
                    </a:gridCol>
                    <a:gridCol w="4063093">
                      <a:extLst>
                        <a:ext uri="{9D8B030D-6E8A-4147-A177-3AD203B41FA5}">
                          <a16:colId xmlns:a16="http://schemas.microsoft.com/office/drawing/2014/main" val="3325635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Surface codes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LDPC codes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08730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logical qubits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12" t="-61321" r="-98822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921" t="-61321" r="-600" b="-129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160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Measurement 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12" t="-280328" r="-988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921" t="-280328" r="-6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882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# ancilla 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12" t="-380328" r="-988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4205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4DBD42-02C1-3BAC-F6E1-FD9576B557F8}"/>
              </a:ext>
            </a:extLst>
          </p:cNvPr>
          <p:cNvSpPr/>
          <p:nvPr/>
        </p:nvSpPr>
        <p:spPr>
          <a:xfrm>
            <a:off x="8787635" y="2500601"/>
            <a:ext cx="631918" cy="6308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Syndrome extraction circuits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604EF1A-235E-84B5-87B4-0C2B823F9118}"/>
              </a:ext>
            </a:extLst>
          </p:cNvPr>
          <p:cNvSpPr/>
          <p:nvPr/>
        </p:nvSpPr>
        <p:spPr>
          <a:xfrm>
            <a:off x="6989033" y="4362853"/>
            <a:ext cx="2192186" cy="9832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Highly reliable classical machine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7803-24A4-8D45-AFFA-E66C573B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 Quantum error correction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D1499C-6FDF-8FA4-5988-5567659FAE37}"/>
              </a:ext>
            </a:extLst>
          </p:cNvPr>
          <p:cNvGrpSpPr/>
          <p:nvPr/>
        </p:nvGrpSpPr>
        <p:grpSpPr>
          <a:xfrm>
            <a:off x="6244932" y="3095244"/>
            <a:ext cx="3484482" cy="1359049"/>
            <a:chOff x="838200" y="3346224"/>
            <a:chExt cx="3484482" cy="13590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84AA10-3455-2B44-1592-DBDB918864B1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B751D7-53F2-F067-4C26-A15BE0FEEA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8BC59F-B96F-39B4-C4E2-F083ADD55A8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1CF5A8A-B0E7-92E4-E315-2A139ACD11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76AE8A-1590-03BE-8687-11B367B7A7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44422B2-7C3B-D33A-9BB1-0C9908F672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891B329-8570-93E1-49ED-109793F23B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4ECFE92-4B57-71A8-1A00-DF2D68FE96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4F8A5E1-86C4-6B53-410D-4F62D6399E4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7A49CE7-DAD1-0B64-CF65-1CBF25F191A3}"/>
                  </a:ext>
                </a:extLst>
              </p:cNvPr>
              <p:cNvCxnSpPr>
                <a:cxnSpLocks/>
                <a:stCxn id="34" idx="0"/>
                <a:endCxn id="36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8D816E3-4873-1AEA-136D-6F921EEB47A0}"/>
                  </a:ext>
                </a:extLst>
              </p:cNvPr>
              <p:cNvCxnSpPr>
                <a:cxnSpLocks/>
                <a:stCxn id="34" idx="0"/>
                <a:endCxn id="33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71C9DF3-647A-FC8B-B60F-9151CD943D72}"/>
                  </a:ext>
                </a:extLst>
              </p:cNvPr>
              <p:cNvCxnSpPr>
                <a:cxnSpLocks/>
                <a:stCxn id="34" idx="0"/>
                <a:endCxn id="31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10EEC14-B165-05BC-D46C-0127BBF64A3C}"/>
                  </a:ext>
                </a:extLst>
              </p:cNvPr>
              <p:cNvCxnSpPr>
                <a:cxnSpLocks/>
                <a:stCxn id="34" idx="0"/>
                <a:endCxn id="29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485EDF-98D1-C29A-CB95-33EC99E24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D3037C-DBD9-B7A5-CB76-C8DA740D9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4014EE-9D8D-A9E5-45D1-A6E5596D4A03}"/>
                </a:ext>
              </a:extLst>
            </p:cNvPr>
            <p:cNvCxnSpPr>
              <a:cxnSpLocks/>
              <a:stCxn id="20" idx="0"/>
              <a:endCxn id="29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3EDB88-6AA2-070A-003B-E379FB32C1D4}"/>
                </a:ext>
              </a:extLst>
            </p:cNvPr>
            <p:cNvCxnSpPr>
              <a:cxnSpLocks/>
              <a:stCxn id="20" idx="0"/>
              <a:endCxn id="30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98844-3506-284C-7710-A5C0EB6F0C9F}"/>
                </a:ext>
              </a:extLst>
            </p:cNvPr>
            <p:cNvCxnSpPr>
              <a:cxnSpLocks/>
              <a:stCxn id="20" idx="0"/>
              <a:endCxn id="31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E6ABDF-947A-45A2-2D54-75A77A7195C7}"/>
                </a:ext>
              </a:extLst>
            </p:cNvPr>
            <p:cNvCxnSpPr>
              <a:cxnSpLocks/>
              <a:stCxn id="20" idx="0"/>
              <a:endCxn id="32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377A37-E326-A2A7-1D83-7B8FE0F4939F}"/>
                </a:ext>
              </a:extLst>
            </p:cNvPr>
            <p:cNvCxnSpPr>
              <a:cxnSpLocks/>
              <a:stCxn id="19" idx="0"/>
              <a:endCxn id="29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3D510-3F21-8FF2-414C-3512BDCA64B2}"/>
                </a:ext>
              </a:extLst>
            </p:cNvPr>
            <p:cNvCxnSpPr>
              <a:cxnSpLocks/>
              <a:stCxn id="19" idx="0"/>
              <a:endCxn id="30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334FCB-09D2-2319-0816-CC1387C68D11}"/>
                </a:ext>
              </a:extLst>
            </p:cNvPr>
            <p:cNvCxnSpPr>
              <a:cxnSpLocks/>
              <a:stCxn id="19" idx="0"/>
              <a:endCxn id="33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3CF6768-435C-49A4-6F90-7AF3F9DAE502}"/>
                </a:ext>
              </a:extLst>
            </p:cNvPr>
            <p:cNvCxnSpPr>
              <a:cxnSpLocks/>
              <a:stCxn id="19" idx="0"/>
              <a:endCxn id="35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63FDDBA-F10C-8A92-DDB9-67BA859E4313}"/>
              </a:ext>
            </a:extLst>
          </p:cNvPr>
          <p:cNvGrpSpPr/>
          <p:nvPr/>
        </p:nvGrpSpPr>
        <p:grpSpPr>
          <a:xfrm>
            <a:off x="7147788" y="4419472"/>
            <a:ext cx="1666828" cy="369332"/>
            <a:chOff x="7609959" y="3276826"/>
            <a:chExt cx="1666828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747D9D-E793-A6B2-CA96-5980FCFDC8E1}"/>
                </a:ext>
              </a:extLst>
            </p:cNvPr>
            <p:cNvSpPr txBox="1"/>
            <p:nvPr/>
          </p:nvSpPr>
          <p:spPr>
            <a:xfrm>
              <a:off x="7609959" y="3276826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F8853C-92C5-247B-ED57-EB3C3D491BD7}"/>
                </a:ext>
              </a:extLst>
            </p:cNvPr>
            <p:cNvSpPr txBox="1"/>
            <p:nvPr/>
          </p:nvSpPr>
          <p:spPr>
            <a:xfrm>
              <a:off x="8292769" y="3276826"/>
              <a:ext cx="331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E43601-82C6-B05C-35F0-DCA03E2A4346}"/>
                </a:ext>
              </a:extLst>
            </p:cNvPr>
            <p:cNvSpPr txBox="1"/>
            <p:nvPr/>
          </p:nvSpPr>
          <p:spPr>
            <a:xfrm>
              <a:off x="8944931" y="3276826"/>
              <a:ext cx="331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A3013E-E94B-3D42-05E6-F4DE111FA38C}"/>
              </a:ext>
            </a:extLst>
          </p:cNvPr>
          <p:cNvGrpSpPr/>
          <p:nvPr/>
        </p:nvGrpSpPr>
        <p:grpSpPr>
          <a:xfrm>
            <a:off x="666955" y="3186684"/>
            <a:ext cx="3484482" cy="1359049"/>
            <a:chOff x="838200" y="3346224"/>
            <a:chExt cx="3484482" cy="135904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C04BA55-00EC-B09D-05A2-7F11A08CB02C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2997FE-6A67-E05E-4FF1-A1C4927CD2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32C2BA6-14C9-F3A8-5633-E8A678F2AD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E25C52D-96A2-D160-9BFF-84DB39FA24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4FADE40-F210-9012-DE2A-14F185B8EC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C7C5CA7-DAB3-5825-791B-1A4F13023F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F3967A4-B4EE-A941-663C-7A3CB4AD4F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FD20CAF-F314-FD11-FDC2-79D05B90D4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8FC94C1-7A35-2733-2903-62D96833A0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9E8870B-16B7-C822-F649-258AEEDBD96C}"/>
                  </a:ext>
                </a:extLst>
              </p:cNvPr>
              <p:cNvCxnSpPr>
                <a:cxnSpLocks/>
                <a:stCxn id="62" idx="0"/>
                <a:endCxn id="64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A3CD767-FA26-B735-3FFD-4CA42BCDEAC9}"/>
                  </a:ext>
                </a:extLst>
              </p:cNvPr>
              <p:cNvCxnSpPr>
                <a:cxnSpLocks/>
                <a:stCxn id="62" idx="0"/>
                <a:endCxn id="61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BBFC405-19DE-6AFA-0FDC-ED42BF34C405}"/>
                  </a:ext>
                </a:extLst>
              </p:cNvPr>
              <p:cNvCxnSpPr>
                <a:cxnSpLocks/>
                <a:stCxn id="62" idx="0"/>
                <a:endCxn id="59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78BA4FA-0A03-8BD0-90B8-E669D195736D}"/>
                  </a:ext>
                </a:extLst>
              </p:cNvPr>
              <p:cNvCxnSpPr>
                <a:cxnSpLocks/>
                <a:stCxn id="62" idx="0"/>
                <a:endCxn id="57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0DBFFD-5906-857E-1030-3BD9B82AD4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5D0CBD-7206-EE6C-A724-E2DD3EC38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F000DE2-47A8-2343-BD96-69ED2F1C37B1}"/>
                </a:ext>
              </a:extLst>
            </p:cNvPr>
            <p:cNvCxnSpPr>
              <a:cxnSpLocks/>
              <a:stCxn id="48" idx="0"/>
              <a:endCxn id="57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FF76A0-E7DD-B06C-F3BC-4C39F2ED1EA5}"/>
                </a:ext>
              </a:extLst>
            </p:cNvPr>
            <p:cNvCxnSpPr>
              <a:cxnSpLocks/>
              <a:stCxn id="48" idx="0"/>
              <a:endCxn id="58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4ECCFD-A9F8-5DE6-33EC-AF96B77A5B8A}"/>
                </a:ext>
              </a:extLst>
            </p:cNvPr>
            <p:cNvCxnSpPr>
              <a:cxnSpLocks/>
              <a:stCxn id="48" idx="0"/>
              <a:endCxn id="59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E81C50-C529-B333-9F6A-71930C376C70}"/>
                </a:ext>
              </a:extLst>
            </p:cNvPr>
            <p:cNvCxnSpPr>
              <a:cxnSpLocks/>
              <a:stCxn id="48" idx="0"/>
              <a:endCxn id="60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8AFBB2-ED7E-EF71-F6FE-57190F152657}"/>
                </a:ext>
              </a:extLst>
            </p:cNvPr>
            <p:cNvCxnSpPr>
              <a:cxnSpLocks/>
              <a:stCxn id="47" idx="0"/>
              <a:endCxn id="57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54BD54-3210-FB0C-6E5F-8810AB36717A}"/>
                </a:ext>
              </a:extLst>
            </p:cNvPr>
            <p:cNvCxnSpPr>
              <a:cxnSpLocks/>
              <a:stCxn id="47" idx="0"/>
              <a:endCxn id="58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2AC0946-800D-2375-CF16-BECC6A28CCF7}"/>
                </a:ext>
              </a:extLst>
            </p:cNvPr>
            <p:cNvCxnSpPr>
              <a:cxnSpLocks/>
              <a:stCxn id="47" idx="0"/>
              <a:endCxn id="61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299AA28-CF4D-FF36-3C4E-216AD41C57F1}"/>
                </a:ext>
              </a:extLst>
            </p:cNvPr>
            <p:cNvCxnSpPr>
              <a:cxnSpLocks/>
              <a:stCxn id="47" idx="0"/>
              <a:endCxn id="63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66D9BDC-F483-B389-B031-6BBDB1E76C1B}"/>
              </a:ext>
            </a:extLst>
          </p:cNvPr>
          <p:cNvGrpSpPr/>
          <p:nvPr/>
        </p:nvGrpSpPr>
        <p:grpSpPr>
          <a:xfrm>
            <a:off x="588618" y="2786979"/>
            <a:ext cx="3676256" cy="369332"/>
            <a:chOff x="1050789" y="1644333"/>
            <a:chExt cx="3676256" cy="3693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1E25AA2-3358-EF6A-0513-CF79AFF6FB08}"/>
                </a:ext>
              </a:extLst>
            </p:cNvPr>
            <p:cNvSpPr txBox="1"/>
            <p:nvPr/>
          </p:nvSpPr>
          <p:spPr>
            <a:xfrm>
              <a:off x="1050789" y="1644366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ADFB53A-759E-A3E3-22DD-BEE023BC4B13}"/>
                </a:ext>
              </a:extLst>
            </p:cNvPr>
            <p:cNvSpPr txBox="1"/>
            <p:nvPr/>
          </p:nvSpPr>
          <p:spPr>
            <a:xfrm>
              <a:off x="1630890" y="16443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0DA78E7-6091-1813-DAFD-36294EA39CCA}"/>
                </a:ext>
              </a:extLst>
            </p:cNvPr>
            <p:cNvSpPr txBox="1"/>
            <p:nvPr/>
          </p:nvSpPr>
          <p:spPr>
            <a:xfrm>
              <a:off x="2173675" y="16443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CC2C2F3-6329-FA49-947B-CDD42A9AC2B3}"/>
                </a:ext>
              </a:extLst>
            </p:cNvPr>
            <p:cNvSpPr txBox="1"/>
            <p:nvPr/>
          </p:nvSpPr>
          <p:spPr>
            <a:xfrm>
              <a:off x="2717980" y="1644366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4E383D-D6C9-226B-B38B-DB0973006429}"/>
                </a:ext>
              </a:extLst>
            </p:cNvPr>
            <p:cNvSpPr txBox="1"/>
            <p:nvPr/>
          </p:nvSpPr>
          <p:spPr>
            <a:xfrm>
              <a:off x="3298081" y="16443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4D05F81-DAE8-6C64-9289-8D1135FAFFB2}"/>
                </a:ext>
              </a:extLst>
            </p:cNvPr>
            <p:cNvSpPr txBox="1"/>
            <p:nvPr/>
          </p:nvSpPr>
          <p:spPr>
            <a:xfrm>
              <a:off x="3817479" y="16443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C576EB6-0F2A-EDA3-9AE3-64DF14F32F65}"/>
                </a:ext>
              </a:extLst>
            </p:cNvPr>
            <p:cNvSpPr txBox="1"/>
            <p:nvPr/>
          </p:nvSpPr>
          <p:spPr>
            <a:xfrm>
              <a:off x="4380697" y="16443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70DF40-D446-C82A-2736-CFC15AAC45F9}"/>
              </a:ext>
            </a:extLst>
          </p:cNvPr>
          <p:cNvGrpSpPr/>
          <p:nvPr/>
        </p:nvGrpSpPr>
        <p:grpSpPr>
          <a:xfrm>
            <a:off x="1590663" y="4509811"/>
            <a:ext cx="1666828" cy="369332"/>
            <a:chOff x="2052834" y="3367165"/>
            <a:chExt cx="1666828" cy="369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0225B9-AFC5-9CBA-3985-1DE52A7AA525}"/>
                </a:ext>
              </a:extLst>
            </p:cNvPr>
            <p:cNvSpPr txBox="1"/>
            <p:nvPr/>
          </p:nvSpPr>
          <p:spPr>
            <a:xfrm>
              <a:off x="2052834" y="3367165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815940-44CE-9691-676A-B10D35FFF5AD}"/>
                </a:ext>
              </a:extLst>
            </p:cNvPr>
            <p:cNvSpPr txBox="1"/>
            <p:nvPr/>
          </p:nvSpPr>
          <p:spPr>
            <a:xfrm>
              <a:off x="2735644" y="3367165"/>
              <a:ext cx="331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2E96B46-764E-8AEC-0623-0103B9A44AA1}"/>
                </a:ext>
              </a:extLst>
            </p:cNvPr>
            <p:cNvSpPr txBox="1"/>
            <p:nvPr/>
          </p:nvSpPr>
          <p:spPr>
            <a:xfrm>
              <a:off x="3387806" y="3367165"/>
              <a:ext cx="331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127BB17-C0A8-1B65-8CE4-A40B18808C81}"/>
              </a:ext>
            </a:extLst>
          </p:cNvPr>
          <p:cNvGrpSpPr/>
          <p:nvPr/>
        </p:nvGrpSpPr>
        <p:grpSpPr>
          <a:xfrm>
            <a:off x="6134892" y="2708054"/>
            <a:ext cx="3676256" cy="369332"/>
            <a:chOff x="6597063" y="1565408"/>
            <a:chExt cx="3676256" cy="3693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96C9A17-6A1F-D457-894A-A0041E715D77}"/>
                </a:ext>
              </a:extLst>
            </p:cNvPr>
            <p:cNvSpPr txBox="1"/>
            <p:nvPr/>
          </p:nvSpPr>
          <p:spPr>
            <a:xfrm>
              <a:off x="6597063" y="1565441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E3BDA85-2BE5-DFC1-741F-662E0BC0D276}"/>
                </a:ext>
              </a:extLst>
            </p:cNvPr>
            <p:cNvSpPr txBox="1"/>
            <p:nvPr/>
          </p:nvSpPr>
          <p:spPr>
            <a:xfrm>
              <a:off x="7177164" y="1565408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FF85A02-1094-F132-BB08-03BE372F0292}"/>
                </a:ext>
              </a:extLst>
            </p:cNvPr>
            <p:cNvSpPr txBox="1"/>
            <p:nvPr/>
          </p:nvSpPr>
          <p:spPr>
            <a:xfrm>
              <a:off x="7719949" y="1565408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FB990C8-6483-230E-1317-B50FA569858A}"/>
                </a:ext>
              </a:extLst>
            </p:cNvPr>
            <p:cNvSpPr txBox="1"/>
            <p:nvPr/>
          </p:nvSpPr>
          <p:spPr>
            <a:xfrm>
              <a:off x="8264254" y="1565441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260F3F3-BF40-33BD-6FDD-A98DAC02F3C2}"/>
                </a:ext>
              </a:extLst>
            </p:cNvPr>
            <p:cNvSpPr txBox="1"/>
            <p:nvPr/>
          </p:nvSpPr>
          <p:spPr>
            <a:xfrm>
              <a:off x="8844355" y="1565408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7F73968-E3DE-7D7C-BEF4-5C191C393DEA}"/>
                </a:ext>
              </a:extLst>
            </p:cNvPr>
            <p:cNvSpPr txBox="1"/>
            <p:nvPr/>
          </p:nvSpPr>
          <p:spPr>
            <a:xfrm>
              <a:off x="9363753" y="1565408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01E675-7F68-2E08-1BCA-E1479C99B94C}"/>
                </a:ext>
              </a:extLst>
            </p:cNvPr>
            <p:cNvSpPr txBox="1"/>
            <p:nvPr/>
          </p:nvSpPr>
          <p:spPr>
            <a:xfrm>
              <a:off x="9926971" y="1565408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30CE269-C158-3816-0C18-4CD3820AB51A}"/>
              </a:ext>
            </a:extLst>
          </p:cNvPr>
          <p:cNvGrpSpPr/>
          <p:nvPr/>
        </p:nvGrpSpPr>
        <p:grpSpPr>
          <a:xfrm>
            <a:off x="4663343" y="2579828"/>
            <a:ext cx="1058333" cy="849172"/>
            <a:chOff x="5125514" y="1437182"/>
            <a:chExt cx="1058333" cy="849172"/>
          </a:xfrm>
        </p:grpSpPr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0D223B69-C427-1843-9160-4E82BCB59E9A}"/>
                </a:ext>
              </a:extLst>
            </p:cNvPr>
            <p:cNvSpPr/>
            <p:nvPr/>
          </p:nvSpPr>
          <p:spPr>
            <a:xfrm>
              <a:off x="5165477" y="180172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1FA5075-5EF4-626E-DDF7-AD890160E154}"/>
                </a:ext>
              </a:extLst>
            </p:cNvPr>
            <p:cNvSpPr txBox="1"/>
            <p:nvPr/>
          </p:nvSpPr>
          <p:spPr>
            <a:xfrm>
              <a:off x="5125514" y="1437182"/>
              <a:ext cx="1058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Bit flips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B3D415C-DFD3-3A16-80BC-F0DA6B22D750}"/>
              </a:ext>
            </a:extLst>
          </p:cNvPr>
          <p:cNvGrpSpPr/>
          <p:nvPr/>
        </p:nvGrpSpPr>
        <p:grpSpPr>
          <a:xfrm>
            <a:off x="9905271" y="2764494"/>
            <a:ext cx="1940640" cy="1758754"/>
            <a:chOff x="10367442" y="1621848"/>
            <a:chExt cx="1940640" cy="1758754"/>
          </a:xfrm>
        </p:grpSpPr>
        <p:sp>
          <p:nvSpPr>
            <p:cNvPr id="90" name="Arrow: Curved Left 89">
              <a:extLst>
                <a:ext uri="{FF2B5EF4-FFF2-40B4-BE49-F238E27FC236}">
                  <a16:creationId xmlns:a16="http://schemas.microsoft.com/office/drawing/2014/main" id="{D2A1EA81-D63A-129C-8052-D1FA281D92CF}"/>
                </a:ext>
              </a:extLst>
            </p:cNvPr>
            <p:cNvSpPr/>
            <p:nvPr/>
          </p:nvSpPr>
          <p:spPr>
            <a:xfrm flipV="1">
              <a:off x="10367442" y="1621848"/>
              <a:ext cx="731520" cy="1758754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5124E1-3F58-D1AB-381E-A561031A725B}"/>
                </a:ext>
              </a:extLst>
            </p:cNvPr>
            <p:cNvSpPr txBox="1"/>
            <p:nvPr/>
          </p:nvSpPr>
          <p:spPr>
            <a:xfrm>
              <a:off x="10893797" y="1728417"/>
              <a:ext cx="1414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6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7803-24A4-8D45-AFFA-E66C573B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 Quantum error correction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93853421-C0FB-42C3-776A-8B30119165A1}"/>
              </a:ext>
            </a:extLst>
          </p:cNvPr>
          <p:cNvSpPr/>
          <p:nvPr/>
        </p:nvSpPr>
        <p:spPr>
          <a:xfrm>
            <a:off x="3527882" y="3771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AD04928-6B75-6C31-DE2F-CD8F155C6160}"/>
              </a:ext>
            </a:extLst>
          </p:cNvPr>
          <p:cNvSpPr txBox="1"/>
          <p:nvPr/>
        </p:nvSpPr>
        <p:spPr>
          <a:xfrm>
            <a:off x="3487919" y="3406760"/>
            <a:ext cx="143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Pauli error 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74717C7-E8DE-B242-BEF3-223874CAD36C}"/>
              </a:ext>
            </a:extLst>
          </p:cNvPr>
          <p:cNvGrpSpPr/>
          <p:nvPr/>
        </p:nvGrpSpPr>
        <p:grpSpPr>
          <a:xfrm>
            <a:off x="9546822" y="3771300"/>
            <a:ext cx="1940640" cy="1758754"/>
            <a:chOff x="10367442" y="1621848"/>
            <a:chExt cx="1940640" cy="1758754"/>
          </a:xfrm>
        </p:grpSpPr>
        <p:sp>
          <p:nvSpPr>
            <p:cNvPr id="104" name="Arrow: Curved Left 103">
              <a:extLst>
                <a:ext uri="{FF2B5EF4-FFF2-40B4-BE49-F238E27FC236}">
                  <a16:creationId xmlns:a16="http://schemas.microsoft.com/office/drawing/2014/main" id="{686C31D5-9355-C7B2-73DF-C6A440540690}"/>
                </a:ext>
              </a:extLst>
            </p:cNvPr>
            <p:cNvSpPr/>
            <p:nvPr/>
          </p:nvSpPr>
          <p:spPr>
            <a:xfrm flipV="1">
              <a:off x="10367442" y="1621848"/>
              <a:ext cx="731520" cy="1758754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F6A577-E1B0-A5A3-F0AE-E8C589910840}"/>
                </a:ext>
              </a:extLst>
            </p:cNvPr>
            <p:cNvSpPr txBox="1"/>
            <p:nvPr/>
          </p:nvSpPr>
          <p:spPr>
            <a:xfrm>
              <a:off x="10893797" y="1728417"/>
              <a:ext cx="1414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F57BFFB-6FE2-3F2F-809F-119E2EEC9D50}"/>
                  </a:ext>
                </a:extLst>
              </p:cNvPr>
              <p:cNvSpPr txBox="1"/>
              <p:nvPr/>
            </p:nvSpPr>
            <p:spPr>
              <a:xfrm>
                <a:off x="945740" y="3802554"/>
                <a:ext cx="225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stabilizer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code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F57BFFB-6FE2-3F2F-809F-119E2EEC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0" y="3802554"/>
                <a:ext cx="225965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02CC5-A554-2C8A-D703-6F8E00C304BB}"/>
                  </a:ext>
                </a:extLst>
              </p:cNvPr>
              <p:cNvSpPr txBox="1"/>
              <p:nvPr/>
            </p:nvSpPr>
            <p:spPr>
              <a:xfrm>
                <a:off x="4986112" y="3802554"/>
                <a:ext cx="705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02CC5-A554-2C8A-D703-6F8E00C3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112" y="3802554"/>
                <a:ext cx="70577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8B3DA1C-7F86-8811-2A27-CA1643DED46B}"/>
              </a:ext>
            </a:extLst>
          </p:cNvPr>
          <p:cNvSpPr/>
          <p:nvPr/>
        </p:nvSpPr>
        <p:spPr>
          <a:xfrm>
            <a:off x="6560915" y="4979036"/>
            <a:ext cx="2192186" cy="13309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Highly reliable Quantum machine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66F680-A17B-3CC6-0174-39ABE4FAEF6E}"/>
              </a:ext>
            </a:extLst>
          </p:cNvPr>
          <p:cNvGrpSpPr/>
          <p:nvPr/>
        </p:nvGrpSpPr>
        <p:grpSpPr>
          <a:xfrm flipV="1">
            <a:off x="5877111" y="2822851"/>
            <a:ext cx="3393042" cy="1349035"/>
            <a:chOff x="838200" y="3356238"/>
            <a:chExt cx="3393042" cy="13490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D96F4-94D6-E478-1B89-AC5A3CB0B596}"/>
                </a:ext>
              </a:extLst>
            </p:cNvPr>
            <p:cNvGrpSpPr/>
            <p:nvPr/>
          </p:nvGrpSpPr>
          <p:grpSpPr>
            <a:xfrm>
              <a:off x="838200" y="3356238"/>
              <a:ext cx="3393042" cy="1340996"/>
              <a:chOff x="746760" y="2270884"/>
              <a:chExt cx="3393042" cy="134099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29A0D7-B124-07F0-210D-006E1A7EC2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56ADA4-FC78-6B5C-606D-E75A3E36DC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72BC363-378E-A68F-DA6D-3A819161DD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C78522E-4197-A65B-05AD-49CFFDB8F1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62ED7AB-E1FB-250A-82F4-3178470593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A23EB9F-4D45-F945-1219-CBD93C04BA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F15DB58-B43D-1F7F-B8DD-3B6F335C10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863641-DC93-43E1-081E-CB4EC353C284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9DC9552-2C7B-6BB5-1D2D-43C08848F751}"/>
                  </a:ext>
                </a:extLst>
              </p:cNvPr>
              <p:cNvCxnSpPr>
                <a:cxnSpLocks/>
                <a:stCxn id="98" idx="0"/>
                <a:endCxn id="87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A394A00-E781-948F-0E97-1CC67590ECDA}"/>
                  </a:ext>
                </a:extLst>
              </p:cNvPr>
              <p:cNvCxnSpPr>
                <a:cxnSpLocks/>
                <a:stCxn id="98" idx="0"/>
                <a:endCxn id="41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43683F2-DD36-426F-DE32-64B79BF1E0BD}"/>
                  </a:ext>
                </a:extLst>
              </p:cNvPr>
              <p:cNvCxnSpPr>
                <a:cxnSpLocks/>
                <a:stCxn id="98" idx="0"/>
                <a:endCxn id="15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F813D4-191B-EB7C-18E9-0DF8117F3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2D49F7-8E73-B38B-79D0-A11A361B3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DA9D04-9EBB-F013-48D8-C1F024BE1376}"/>
                </a:ext>
              </a:extLst>
            </p:cNvPr>
            <p:cNvCxnSpPr>
              <a:cxnSpLocks/>
              <a:stCxn id="6" idx="0"/>
              <a:endCxn id="15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21A5C8-586B-8823-5292-DCCE3460CC05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A3902-B61A-0353-C040-B774DE71812E}"/>
                </a:ext>
              </a:extLst>
            </p:cNvPr>
            <p:cNvCxnSpPr>
              <a:cxnSpLocks/>
              <a:stCxn id="6" idx="0"/>
              <a:endCxn id="41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DB0824-64C8-8F93-B03E-495052A98793}"/>
                </a:ext>
              </a:extLst>
            </p:cNvPr>
            <p:cNvCxnSpPr>
              <a:cxnSpLocks/>
              <a:stCxn id="6" idx="0"/>
              <a:endCxn id="86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6B7D13-35A0-6644-A1B9-5466C0BBEE1F}"/>
                </a:ext>
              </a:extLst>
            </p:cNvPr>
            <p:cNvCxnSpPr>
              <a:cxnSpLocks/>
              <a:stCxn id="5" idx="0"/>
              <a:endCxn id="15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0422D2-EC76-1C19-3BD4-435ECAA65150}"/>
                </a:ext>
              </a:extLst>
            </p:cNvPr>
            <p:cNvCxnSpPr>
              <a:cxnSpLocks/>
              <a:stCxn id="5" idx="0"/>
              <a:endCxn id="16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878684-26D3-8EE4-1889-1ACEEC2D8441}"/>
                </a:ext>
              </a:extLst>
            </p:cNvPr>
            <p:cNvCxnSpPr>
              <a:cxnSpLocks/>
              <a:stCxn id="5" idx="0"/>
              <a:endCxn id="87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8581A2-666E-DB7A-4B10-2F587FF9E28F}"/>
                </a:ext>
              </a:extLst>
            </p:cNvPr>
            <p:cNvCxnSpPr>
              <a:cxnSpLocks/>
              <a:stCxn id="5" idx="0"/>
              <a:endCxn id="99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9EFA464-324A-657D-D1FB-7D58522CB1E9}"/>
              </a:ext>
            </a:extLst>
          </p:cNvPr>
          <p:cNvGrpSpPr/>
          <p:nvPr/>
        </p:nvGrpSpPr>
        <p:grpSpPr>
          <a:xfrm>
            <a:off x="5903893" y="3965709"/>
            <a:ext cx="3457700" cy="1359049"/>
            <a:chOff x="864982" y="3346224"/>
            <a:chExt cx="3457700" cy="135904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E6B3F44-7733-AA03-7AAD-BA7322C21673}"/>
                </a:ext>
              </a:extLst>
            </p:cNvPr>
            <p:cNvGrpSpPr/>
            <p:nvPr/>
          </p:nvGrpSpPr>
          <p:grpSpPr>
            <a:xfrm>
              <a:off x="864982" y="3346224"/>
              <a:ext cx="3457700" cy="1351010"/>
              <a:chOff x="773542" y="2260870"/>
              <a:chExt cx="3457700" cy="1351010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4430522-71FE-AD07-7627-5E8799FD84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A568855-7625-8401-ACD1-9F08514ECF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71C34AC-A4A3-2A2C-4877-AE2C69B9B886}"/>
                  </a:ext>
                </a:extLst>
              </p:cNvPr>
              <p:cNvCxnSpPr>
                <a:cxnSpLocks/>
                <a:stCxn id="149" idx="0"/>
                <a:endCxn id="150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A12CF33-2024-A3ED-7110-AE327B6BF155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B90E99F-781A-DAE4-4EC3-5A9F8B2C157B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C47EE6A-41F3-CEC0-A509-46691DB1E75B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8935B55-D049-528C-6BD4-074A4CB5C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53EC0F6-67D6-C925-F1FE-C3FE4B3FB2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B7AE66F-15C1-ABBF-05BC-2A1F0C6E6D20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96B1363-5FBD-2993-0991-A2D105D9E95E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EDBF4C0-6030-A0EC-858D-2D3CB2858409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EB3EE-C64C-A8C7-3AB7-61444880EDBF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68B9914-AF14-F57E-3B67-D870EB7BB592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F42458-8816-B6E1-4D0C-A32315F0A206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74B9CB3-4738-869D-D4C8-49430F18BBEC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D83C4F9-7B79-2706-D7B0-0D1FEAAA7D7E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BA3C3E1-904A-D7C7-993C-9F7493EB9AE4}"/>
              </a:ext>
            </a:extLst>
          </p:cNvPr>
          <p:cNvSpPr txBox="1"/>
          <p:nvPr/>
        </p:nvSpPr>
        <p:spPr>
          <a:xfrm>
            <a:off x="6771135" y="5332797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243A81-CA01-177C-128C-282FCD690CA0}"/>
              </a:ext>
            </a:extLst>
          </p:cNvPr>
          <p:cNvSpPr txBox="1"/>
          <p:nvPr/>
        </p:nvSpPr>
        <p:spPr>
          <a:xfrm>
            <a:off x="7453945" y="5332797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CF177B3-B45E-4FE2-4493-4B77A4EC712C}"/>
              </a:ext>
            </a:extLst>
          </p:cNvPr>
          <p:cNvSpPr txBox="1"/>
          <p:nvPr/>
        </p:nvSpPr>
        <p:spPr>
          <a:xfrm>
            <a:off x="8106107" y="5332797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02EB4A-0015-7FBF-2E65-47B9BA7B14B7}"/>
              </a:ext>
            </a:extLst>
          </p:cNvPr>
          <p:cNvSpPr txBox="1"/>
          <p:nvPr/>
        </p:nvSpPr>
        <p:spPr>
          <a:xfrm>
            <a:off x="6754482" y="2414212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3B2226E-9AB7-6EBF-A690-DC051AB6DB9C}"/>
              </a:ext>
            </a:extLst>
          </p:cNvPr>
          <p:cNvSpPr txBox="1"/>
          <p:nvPr/>
        </p:nvSpPr>
        <p:spPr>
          <a:xfrm>
            <a:off x="7437292" y="2414212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389AA18-8775-E4D7-1386-B8C51F5D9A0F}"/>
              </a:ext>
            </a:extLst>
          </p:cNvPr>
          <p:cNvSpPr txBox="1"/>
          <p:nvPr/>
        </p:nvSpPr>
        <p:spPr>
          <a:xfrm>
            <a:off x="8067586" y="2414179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4" name="Arrow: Curved Left 213">
            <a:extLst>
              <a:ext uri="{FF2B5EF4-FFF2-40B4-BE49-F238E27FC236}">
                <a16:creationId xmlns:a16="http://schemas.microsoft.com/office/drawing/2014/main" id="{10F09247-AE1A-563A-22CA-00776C3E6DD6}"/>
              </a:ext>
            </a:extLst>
          </p:cNvPr>
          <p:cNvSpPr/>
          <p:nvPr/>
        </p:nvSpPr>
        <p:spPr>
          <a:xfrm>
            <a:off x="9546822" y="2409862"/>
            <a:ext cx="731520" cy="17587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619C8786-30D3-3FA2-68F7-4A850C4416C5}"/>
              </a:ext>
            </a:extLst>
          </p:cNvPr>
          <p:cNvSpPr/>
          <p:nvPr/>
        </p:nvSpPr>
        <p:spPr>
          <a:xfrm>
            <a:off x="6527701" y="1800224"/>
            <a:ext cx="2192186" cy="13309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Highly reliable Quantum machine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7383D7A-A7B6-DA8B-F0EA-CB1048CF467D}"/>
              </a:ext>
            </a:extLst>
          </p:cNvPr>
          <p:cNvSpPr txBox="1"/>
          <p:nvPr/>
        </p:nvSpPr>
        <p:spPr>
          <a:xfrm>
            <a:off x="365449" y="5167469"/>
            <a:ext cx="42322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is the </a:t>
            </a:r>
            <a:r>
              <a:rPr lang="en-US" b="1"/>
              <a:t>issue?</a:t>
            </a:r>
            <a:endParaRPr lang="en-US" dirty="0"/>
          </a:p>
          <a:p>
            <a:r>
              <a:rPr lang="en-US" dirty="0"/>
              <a:t>Reliable quantum machines do not exist.</a:t>
            </a:r>
          </a:p>
          <a:p>
            <a:endParaRPr lang="en-US" dirty="0"/>
          </a:p>
          <a:p>
            <a:r>
              <a:rPr lang="en-US" dirty="0"/>
              <a:t>Instead, we use additional noisy qubits.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7" grpId="0"/>
      <p:bldP spid="108" grpId="0"/>
      <p:bldP spid="109" grpId="0" animBg="1"/>
      <p:bldP spid="157" grpId="0"/>
      <p:bldP spid="158" grpId="0"/>
      <p:bldP spid="159" grpId="0"/>
      <p:bldP spid="160" grpId="0"/>
      <p:bldP spid="161" grpId="0"/>
      <p:bldP spid="162" grpId="0"/>
      <p:bldP spid="214" grpId="0" animBg="1"/>
      <p:bldP spid="2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F1E5-24F9-83AC-2E9C-550C0B7D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a X check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73AE98-E347-F9A1-4769-C10175D8DB48}"/>
              </a:ext>
            </a:extLst>
          </p:cNvPr>
          <p:cNvGrpSpPr/>
          <p:nvPr/>
        </p:nvGrpSpPr>
        <p:grpSpPr>
          <a:xfrm>
            <a:off x="7016617" y="3375478"/>
            <a:ext cx="2162629" cy="1462315"/>
            <a:chOff x="863599" y="2104571"/>
            <a:chExt cx="2162629" cy="14623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01BAE3-71DD-3EC1-6006-3A00CAC1AD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5085" y="3363685"/>
              <a:ext cx="203201" cy="2032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983666-D055-4F29-C65A-9D438385E804}"/>
                </a:ext>
              </a:extLst>
            </p:cNvPr>
            <p:cNvCxnSpPr>
              <a:stCxn id="10" idx="4"/>
              <a:endCxn id="5" idx="0"/>
            </p:cNvCxnSpPr>
            <p:nvPr/>
          </p:nvCxnSpPr>
          <p:spPr>
            <a:xfrm>
              <a:off x="965199" y="2307771"/>
              <a:ext cx="1001487" cy="105591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FB8823-6691-606B-9C78-A0C28B2EEE02}"/>
                </a:ext>
              </a:extLst>
            </p:cNvPr>
            <p:cNvCxnSpPr>
              <a:cxnSpLocks/>
              <a:stCxn id="11" idx="4"/>
              <a:endCxn id="5" idx="0"/>
            </p:cNvCxnSpPr>
            <p:nvPr/>
          </p:nvCxnSpPr>
          <p:spPr>
            <a:xfrm>
              <a:off x="1618342" y="2307771"/>
              <a:ext cx="348344" cy="105591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9309B9-ADA2-CBA6-01AF-83BCEEB81A50}"/>
                </a:ext>
              </a:extLst>
            </p:cNvPr>
            <p:cNvCxnSpPr>
              <a:cxnSpLocks/>
              <a:stCxn id="12" idx="4"/>
              <a:endCxn id="5" idx="0"/>
            </p:cNvCxnSpPr>
            <p:nvPr/>
          </p:nvCxnSpPr>
          <p:spPr>
            <a:xfrm flipH="1">
              <a:off x="1966686" y="2307771"/>
              <a:ext cx="304799" cy="105591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135C9A-55D5-09C4-F7A6-61B5942C9F9C}"/>
                </a:ext>
              </a:extLst>
            </p:cNvPr>
            <p:cNvCxnSpPr>
              <a:cxnSpLocks/>
              <a:stCxn id="13" idx="4"/>
              <a:endCxn id="5" idx="0"/>
            </p:cNvCxnSpPr>
            <p:nvPr/>
          </p:nvCxnSpPr>
          <p:spPr>
            <a:xfrm flipH="1">
              <a:off x="1966686" y="2307771"/>
              <a:ext cx="957942" cy="105591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821C0F-3F3E-D622-BA36-FDBAA4243E5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63599" y="2104571"/>
              <a:ext cx="203200" cy="2032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428F47-252B-0B4B-5324-C23FC3BC86F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16742" y="2104571"/>
              <a:ext cx="203200" cy="2032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CB8D22-11EA-9FF7-03A1-18D0A14907B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69885" y="2104571"/>
              <a:ext cx="203200" cy="2032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6F2E8B-06DA-2150-FD51-69C46F8CCA7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823028" y="2104571"/>
              <a:ext cx="203200" cy="2032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EE214-C88A-D15A-E05D-4F0ACA71091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969078" y="4289544"/>
            <a:ext cx="210485" cy="599708"/>
            <a:chOff x="602827" y="2907946"/>
            <a:chExt cx="182880" cy="5210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369044-9F6D-B490-6EF0-7700C7E98F3D}"/>
                </a:ext>
              </a:extLst>
            </p:cNvPr>
            <p:cNvSpPr/>
            <p:nvPr/>
          </p:nvSpPr>
          <p:spPr>
            <a:xfrm>
              <a:off x="648547" y="2907946"/>
              <a:ext cx="91440" cy="9144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3C4F2C-144F-B5AD-0F1D-164E88B59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27" y="3246120"/>
              <a:ext cx="182880" cy="18288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2A1762-7316-0692-0DEA-62E9A4608018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>
              <a:off x="694267" y="2977444"/>
              <a:ext cx="0" cy="4515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6100DD-CD20-3AD9-2C48-A140813F5099}"/>
                </a:ext>
              </a:extLst>
            </p:cNvPr>
            <p:cNvCxnSpPr>
              <a:cxnSpLocks/>
              <a:stCxn id="16" idx="2"/>
              <a:endCxn id="16" idx="6"/>
            </p:cNvCxnSpPr>
            <p:nvPr/>
          </p:nvCxnSpPr>
          <p:spPr>
            <a:xfrm>
              <a:off x="602827" y="3337560"/>
              <a:ext cx="1828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1B04DD-9BE1-6C5E-8722-783FB8840F5B}"/>
              </a:ext>
            </a:extLst>
          </p:cNvPr>
          <p:cNvCxnSpPr/>
          <p:nvPr/>
        </p:nvCxnSpPr>
        <p:spPr>
          <a:xfrm>
            <a:off x="2504450" y="3019167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E8D57D-CC65-7910-4459-64F84C02653D}"/>
              </a:ext>
            </a:extLst>
          </p:cNvPr>
          <p:cNvCxnSpPr>
            <a:cxnSpLocks/>
          </p:cNvCxnSpPr>
          <p:nvPr/>
        </p:nvCxnSpPr>
        <p:spPr>
          <a:xfrm>
            <a:off x="2504450" y="3476367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C32868-09F3-4B04-2886-7487AFE43432}"/>
              </a:ext>
            </a:extLst>
          </p:cNvPr>
          <p:cNvCxnSpPr>
            <a:cxnSpLocks/>
          </p:cNvCxnSpPr>
          <p:nvPr/>
        </p:nvCxnSpPr>
        <p:spPr>
          <a:xfrm>
            <a:off x="2504450" y="3933567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1D293C-9E72-A223-1471-24024625771F}"/>
              </a:ext>
            </a:extLst>
          </p:cNvPr>
          <p:cNvCxnSpPr>
            <a:cxnSpLocks/>
          </p:cNvCxnSpPr>
          <p:nvPr/>
        </p:nvCxnSpPr>
        <p:spPr>
          <a:xfrm>
            <a:off x="2504450" y="4390767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44AEDB-D51D-2F36-6EA8-4F2070AB3BEF}"/>
              </a:ext>
            </a:extLst>
          </p:cNvPr>
          <p:cNvCxnSpPr>
            <a:cxnSpLocks/>
          </p:cNvCxnSpPr>
          <p:nvPr/>
        </p:nvCxnSpPr>
        <p:spPr>
          <a:xfrm>
            <a:off x="2504450" y="4847967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9F726A-7D4B-C0A3-4BB6-4D5910354EE6}"/>
                  </a:ext>
                </a:extLst>
              </p:cNvPr>
              <p:cNvSpPr txBox="1"/>
              <p:nvPr/>
            </p:nvSpPr>
            <p:spPr>
              <a:xfrm>
                <a:off x="1658350" y="4607668"/>
                <a:ext cx="873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panose="02040503050406030204" pitchFamily="18" charset="0"/>
                        </a:rPr>
                        <m:t>|+&gt;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9F726A-7D4B-C0A3-4BB6-4D5910354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50" y="4607668"/>
                <a:ext cx="873444" cy="461665"/>
              </a:xfrm>
              <a:prstGeom prst="rect">
                <a:avLst/>
              </a:prstGeom>
              <a:blipFill>
                <a:blip r:embed="rId2"/>
                <a:stretch>
                  <a:fillRect l="-139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6151A8E-3905-215B-EA36-5AB9ED5B693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05740" y="3829625"/>
            <a:ext cx="210485" cy="1059629"/>
            <a:chOff x="602827" y="2907946"/>
            <a:chExt cx="182880" cy="92065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513781-28FD-DA88-68CC-DC5C213F87A4}"/>
                </a:ext>
              </a:extLst>
            </p:cNvPr>
            <p:cNvSpPr/>
            <p:nvPr/>
          </p:nvSpPr>
          <p:spPr>
            <a:xfrm>
              <a:off x="648547" y="2907946"/>
              <a:ext cx="91440" cy="9144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A8EA3A3-ACC0-FAF5-63DD-C0E64D621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27" y="3645721"/>
              <a:ext cx="182880" cy="18288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99EB80-FAE2-9F07-0894-B2C40AD9D0A7}"/>
                </a:ext>
              </a:extLst>
            </p:cNvPr>
            <p:cNvCxnSpPr>
              <a:cxnSpLocks/>
              <a:stCxn id="26" idx="4"/>
              <a:endCxn id="27" idx="4"/>
            </p:cNvCxnSpPr>
            <p:nvPr/>
          </p:nvCxnSpPr>
          <p:spPr>
            <a:xfrm rot="10800000" flipV="1">
              <a:off x="694267" y="2999386"/>
              <a:ext cx="0" cy="82921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15475E-1762-4224-F0AC-8C319BA4D075}"/>
                </a:ext>
              </a:extLst>
            </p:cNvPr>
            <p:cNvCxnSpPr>
              <a:cxnSpLocks/>
              <a:stCxn id="27" idx="2"/>
              <a:endCxn id="27" idx="6"/>
            </p:cNvCxnSpPr>
            <p:nvPr/>
          </p:nvCxnSpPr>
          <p:spPr>
            <a:xfrm flipH="1">
              <a:off x="602827" y="3737161"/>
              <a:ext cx="1828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453AC1-7E72-2296-68D2-9EB61554E84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857851" y="3367105"/>
            <a:ext cx="210485" cy="1522148"/>
            <a:chOff x="602827" y="2907946"/>
            <a:chExt cx="182880" cy="132251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28AE84-AD3A-ED98-1AAD-BC410DC06CF4}"/>
                </a:ext>
              </a:extLst>
            </p:cNvPr>
            <p:cNvSpPr/>
            <p:nvPr/>
          </p:nvSpPr>
          <p:spPr>
            <a:xfrm>
              <a:off x="648547" y="2907946"/>
              <a:ext cx="91440" cy="9144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9625928-4847-6E6A-832E-5BA64020D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27" y="4047579"/>
              <a:ext cx="182880" cy="18288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8DDD09D-093E-60E5-DC64-0DFA2AE21C9A}"/>
                </a:ext>
              </a:extLst>
            </p:cNvPr>
            <p:cNvCxnSpPr>
              <a:cxnSpLocks/>
              <a:stCxn id="31" idx="4"/>
              <a:endCxn id="32" idx="4"/>
            </p:cNvCxnSpPr>
            <p:nvPr/>
          </p:nvCxnSpPr>
          <p:spPr>
            <a:xfrm rot="10800000" flipV="1">
              <a:off x="694267" y="2999386"/>
              <a:ext cx="0" cy="12310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0234D33-D24F-4894-0C0A-50C2C8EA9E1D}"/>
                </a:ext>
              </a:extLst>
            </p:cNvPr>
            <p:cNvCxnSpPr>
              <a:cxnSpLocks/>
              <a:stCxn id="32" idx="2"/>
              <a:endCxn id="32" idx="6"/>
            </p:cNvCxnSpPr>
            <p:nvPr/>
          </p:nvCxnSpPr>
          <p:spPr>
            <a:xfrm flipH="1">
              <a:off x="602827" y="4139019"/>
              <a:ext cx="1828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DCF714-1D6A-0BF3-87DE-5553105D47A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30673" y="2909906"/>
            <a:ext cx="210485" cy="1979348"/>
            <a:chOff x="602827" y="2907946"/>
            <a:chExt cx="182880" cy="17197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5213FE-E85C-1B06-6D8E-84F85D32A78E}"/>
                </a:ext>
              </a:extLst>
            </p:cNvPr>
            <p:cNvSpPr/>
            <p:nvPr/>
          </p:nvSpPr>
          <p:spPr>
            <a:xfrm>
              <a:off x="648547" y="2907946"/>
              <a:ext cx="91440" cy="9144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8C499D3-8D50-1F27-4501-FBA57A3C84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27" y="4444816"/>
              <a:ext cx="182880" cy="18288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B3F4A4-E175-B234-AF9A-0ECF0B8AEF44}"/>
                </a:ext>
              </a:extLst>
            </p:cNvPr>
            <p:cNvCxnSpPr>
              <a:cxnSpLocks/>
              <a:stCxn id="36" idx="4"/>
              <a:endCxn id="37" idx="4"/>
            </p:cNvCxnSpPr>
            <p:nvPr/>
          </p:nvCxnSpPr>
          <p:spPr>
            <a:xfrm rot="10800000" flipV="1">
              <a:off x="694267" y="2999386"/>
              <a:ext cx="0" cy="16283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2F13C5-EB7E-2DF5-277B-72DE19DE6F9F}"/>
                </a:ext>
              </a:extLst>
            </p:cNvPr>
            <p:cNvCxnSpPr>
              <a:cxnSpLocks/>
              <a:stCxn id="37" idx="2"/>
              <a:endCxn id="37" idx="6"/>
            </p:cNvCxnSpPr>
            <p:nvPr/>
          </p:nvCxnSpPr>
          <p:spPr>
            <a:xfrm flipH="1">
              <a:off x="602827" y="4536256"/>
              <a:ext cx="1828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2CF834-28E0-7556-D080-4C502B06B1EE}"/>
              </a:ext>
            </a:extLst>
          </p:cNvPr>
          <p:cNvGrpSpPr/>
          <p:nvPr/>
        </p:nvGrpSpPr>
        <p:grpSpPr>
          <a:xfrm>
            <a:off x="4790450" y="4625339"/>
            <a:ext cx="344640" cy="490794"/>
            <a:chOff x="5411314" y="4880304"/>
            <a:chExt cx="383010" cy="49079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4EF5B81-BDCD-BF91-3927-A89D792A7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1314" y="4880304"/>
              <a:ext cx="383010" cy="36933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63F479E-34D9-7B54-4C41-795E773BABB3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V="1">
              <a:off x="5597968" y="4989669"/>
              <a:ext cx="101695" cy="1680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hord 42">
              <a:extLst>
                <a:ext uri="{FF2B5EF4-FFF2-40B4-BE49-F238E27FC236}">
                  <a16:creationId xmlns:a16="http://schemas.microsoft.com/office/drawing/2014/main" id="{B7F0484A-6C76-CB1A-BF3E-C617C99A436E}"/>
                </a:ext>
              </a:extLst>
            </p:cNvPr>
            <p:cNvSpPr/>
            <p:nvPr/>
          </p:nvSpPr>
          <p:spPr>
            <a:xfrm rot="16200000">
              <a:off x="5385787" y="4972267"/>
              <a:ext cx="424358" cy="373303"/>
            </a:xfrm>
            <a:prstGeom prst="chord">
              <a:avLst>
                <a:gd name="adj1" fmla="val 16227162"/>
                <a:gd name="adj2" fmla="val 538124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523DE43-AF40-1410-81A3-AF645C6FFA57}"/>
              </a:ext>
            </a:extLst>
          </p:cNvPr>
          <p:cNvSpPr/>
          <p:nvPr/>
        </p:nvSpPr>
        <p:spPr>
          <a:xfrm>
            <a:off x="1759101" y="4528583"/>
            <a:ext cx="659818" cy="61609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694CF8-F07D-AF3A-7234-A99D5D2DBB25}"/>
              </a:ext>
            </a:extLst>
          </p:cNvPr>
          <p:cNvSpPr/>
          <p:nvPr/>
        </p:nvSpPr>
        <p:spPr>
          <a:xfrm>
            <a:off x="2897507" y="4144473"/>
            <a:ext cx="353627" cy="8940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2FAF758-A603-13CC-AE48-463D45A0A60A}"/>
              </a:ext>
            </a:extLst>
          </p:cNvPr>
          <p:cNvSpPr/>
          <p:nvPr/>
        </p:nvSpPr>
        <p:spPr>
          <a:xfrm>
            <a:off x="3334169" y="3750955"/>
            <a:ext cx="353627" cy="127072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D56A640-0822-00E5-A5A1-5FE3BE728426}"/>
              </a:ext>
            </a:extLst>
          </p:cNvPr>
          <p:cNvSpPr/>
          <p:nvPr/>
        </p:nvSpPr>
        <p:spPr>
          <a:xfrm>
            <a:off x="3786280" y="3278515"/>
            <a:ext cx="353627" cy="176004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72CFCC-D662-612E-9BB5-C85C6F2F3AFC}"/>
              </a:ext>
            </a:extLst>
          </p:cNvPr>
          <p:cNvSpPr/>
          <p:nvPr/>
        </p:nvSpPr>
        <p:spPr>
          <a:xfrm>
            <a:off x="4259102" y="2851795"/>
            <a:ext cx="353627" cy="21608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9D6E34-0D25-0B42-82FE-8791D009C09F}"/>
              </a:ext>
            </a:extLst>
          </p:cNvPr>
          <p:cNvCxnSpPr>
            <a:cxnSpLocks/>
            <a:stCxn id="10" idx="4"/>
            <a:endCxn id="5" idx="0"/>
          </p:cNvCxnSpPr>
          <p:nvPr/>
        </p:nvCxnSpPr>
        <p:spPr>
          <a:xfrm>
            <a:off x="7118216" y="3578677"/>
            <a:ext cx="1001487" cy="105591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0932587-1737-2888-2B92-F3B50A82F93E}"/>
              </a:ext>
            </a:extLst>
          </p:cNvPr>
          <p:cNvCxnSpPr>
            <a:cxnSpLocks/>
            <a:stCxn id="11" idx="4"/>
            <a:endCxn id="5" idx="0"/>
          </p:cNvCxnSpPr>
          <p:nvPr/>
        </p:nvCxnSpPr>
        <p:spPr>
          <a:xfrm>
            <a:off x="7771360" y="3578677"/>
            <a:ext cx="348343" cy="105591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5458A7-FACB-5DF1-F86D-16918B45DCC2}"/>
              </a:ext>
            </a:extLst>
          </p:cNvPr>
          <p:cNvCxnSpPr>
            <a:cxnSpLocks/>
            <a:stCxn id="12" idx="4"/>
            <a:endCxn id="5" idx="0"/>
          </p:cNvCxnSpPr>
          <p:nvPr/>
        </p:nvCxnSpPr>
        <p:spPr>
          <a:xfrm flipH="1">
            <a:off x="8119704" y="3578677"/>
            <a:ext cx="304799" cy="105591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282D78-421F-D71E-9F6C-09B2BE9913C5}"/>
              </a:ext>
            </a:extLst>
          </p:cNvPr>
          <p:cNvCxnSpPr>
            <a:cxnSpLocks/>
            <a:stCxn id="13" idx="4"/>
            <a:endCxn id="5" idx="0"/>
          </p:cNvCxnSpPr>
          <p:nvPr/>
        </p:nvCxnSpPr>
        <p:spPr>
          <a:xfrm flipH="1">
            <a:off x="8119703" y="3578677"/>
            <a:ext cx="957943" cy="105591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DFA2C7-7F19-8EEB-C610-A1FAA6209A23}"/>
              </a:ext>
            </a:extLst>
          </p:cNvPr>
          <p:cNvSpPr/>
          <p:nvPr/>
        </p:nvSpPr>
        <p:spPr>
          <a:xfrm>
            <a:off x="4694051" y="4511671"/>
            <a:ext cx="584695" cy="58642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F1EE817-CF27-1E5A-F4C0-27202108FCD8}"/>
              </a:ext>
            </a:extLst>
          </p:cNvPr>
          <p:cNvSpPr/>
          <p:nvPr/>
        </p:nvSpPr>
        <p:spPr>
          <a:xfrm>
            <a:off x="7835295" y="4467914"/>
            <a:ext cx="576652" cy="53358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8091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4" grpId="2" animBg="1"/>
      <p:bldP spid="54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A2F9-79F1-4AAC-915D-9AA0A81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16" y="497101"/>
            <a:ext cx="11157182" cy="1325563"/>
          </a:xfrm>
        </p:spPr>
        <p:txBody>
          <a:bodyPr/>
          <a:lstStyle/>
          <a:p>
            <a:r>
              <a:rPr lang="en-US" dirty="0"/>
              <a:t>Standard Pauli noise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FB5DE-C683-476E-B0D2-8454C902251E}"/>
              </a:ext>
            </a:extLst>
          </p:cNvPr>
          <p:cNvSpPr txBox="1"/>
          <p:nvPr/>
        </p:nvSpPr>
        <p:spPr>
          <a:xfrm>
            <a:off x="6113105" y="2106105"/>
            <a:ext cx="340657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Perfect measurement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data qubits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Phenomenological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data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>
                <a:solidFill>
                  <a:srgbClr val="C00000"/>
                </a:solidFill>
              </a:rPr>
              <a:t>Circuit noise: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data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ancilla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waiting qubits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FD2FBB-A757-4868-9541-A5ABFD73B336}"/>
              </a:ext>
            </a:extLst>
          </p:cNvPr>
          <p:cNvGrpSpPr/>
          <p:nvPr/>
        </p:nvGrpSpPr>
        <p:grpSpPr>
          <a:xfrm>
            <a:off x="986226" y="2704929"/>
            <a:ext cx="3339488" cy="2206227"/>
            <a:chOff x="7405490" y="2021170"/>
            <a:chExt cx="3339488" cy="22062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30D9DD-4F2D-4CDC-B630-4CA8FC045C4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566726" y="3400808"/>
              <a:ext cx="210485" cy="599708"/>
              <a:chOff x="602827" y="2907946"/>
              <a:chExt cx="182880" cy="52105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DCF73EE-388F-4E86-BC4C-2A0DFA3B7CE7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D782320-20AD-4971-972A-A5F0151F7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32DFA74-82F5-42EA-8477-3A050D52EF16}"/>
                  </a:ext>
                </a:extLst>
              </p:cNvPr>
              <p:cNvCxnSpPr>
                <a:cxnSpLocks/>
                <a:endCxn id="48" idx="4"/>
              </p:cNvCxnSpPr>
              <p:nvPr/>
            </p:nvCxnSpPr>
            <p:spPr>
              <a:xfrm>
                <a:off x="694267" y="2977444"/>
                <a:ext cx="0" cy="45155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423AE73-7A48-4C74-B24F-7C29FEF838FE}"/>
                  </a:ext>
                </a:extLst>
              </p:cNvPr>
              <p:cNvCxnSpPr>
                <a:cxnSpLocks/>
                <a:stCxn id="48" idx="2"/>
                <a:endCxn id="48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60F358-F5F5-4D3F-8130-FA40595DC9A3}"/>
                </a:ext>
              </a:extLst>
            </p:cNvPr>
            <p:cNvCxnSpPr/>
            <p:nvPr/>
          </p:nvCxnSpPr>
          <p:spPr>
            <a:xfrm>
              <a:off x="8114338" y="21304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2E6FE7-FCB9-4C44-AF94-78FA91628DFA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25876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230426-AA98-4943-ADEB-15F25FDF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0448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9D71F3-09A0-40F2-8082-137EA08D7BCA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5020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7FC537-B43C-4826-BB0B-119EF12E71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9592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E3B860-48C5-48D8-BE32-0112B0BCEEDC}"/>
                    </a:ext>
                  </a:extLst>
                </p:cNvPr>
                <p:cNvSpPr txBox="1"/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E3B860-48C5-48D8-BE32-0112B0BCE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ED274B-B27A-4F3D-9ADD-FEE5C6EDBE2D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028738" y="2940889"/>
              <a:ext cx="210485" cy="1059629"/>
              <a:chOff x="602827" y="2907946"/>
              <a:chExt cx="182880" cy="92065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02DCBD-E2C7-4675-AA73-07F875F558A2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F558DA8-D707-40D2-9A3B-E217B25D5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64572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E37C4A8-1840-4011-B4F8-F98E686E9304}"/>
                  </a:ext>
                </a:extLst>
              </p:cNvPr>
              <p:cNvCxnSpPr>
                <a:cxnSpLocks/>
                <a:stCxn id="43" idx="4"/>
                <a:endCxn id="44" idx="4"/>
              </p:cNvCxnSpPr>
              <p:nvPr/>
            </p:nvCxnSpPr>
            <p:spPr>
              <a:xfrm rot="10800000" flipV="1">
                <a:off x="694267" y="2999386"/>
                <a:ext cx="0" cy="8292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1D4CCF7-BEEB-4F55-A13D-B48CF9D4FDC0}"/>
                  </a:ext>
                </a:extLst>
              </p:cNvPr>
              <p:cNvCxnSpPr>
                <a:cxnSpLocks/>
                <a:stCxn id="44" idx="2"/>
                <a:endCxn id="44" idx="6"/>
              </p:cNvCxnSpPr>
              <p:nvPr/>
            </p:nvCxnSpPr>
            <p:spPr>
              <a:xfrm flipH="1">
                <a:off x="602827" y="3737161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5274DA-37F7-4772-9B41-452FEC11376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485938" y="2478369"/>
              <a:ext cx="210485" cy="1522148"/>
              <a:chOff x="602827" y="2907946"/>
              <a:chExt cx="182880" cy="132251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6A4891-051D-4A82-8A03-78DA6FA212EF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59EC24D-D1D9-4676-8DCC-DF49524226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0475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5277DC7-275F-4DDD-944B-7E5E97C5DA03}"/>
                  </a:ext>
                </a:extLst>
              </p:cNvPr>
              <p:cNvCxnSpPr>
                <a:cxnSpLocks/>
                <a:stCxn id="39" idx="4"/>
                <a:endCxn id="40" idx="4"/>
              </p:cNvCxnSpPr>
              <p:nvPr/>
            </p:nvCxnSpPr>
            <p:spPr>
              <a:xfrm rot="10800000" flipV="1">
                <a:off x="694267" y="2999386"/>
                <a:ext cx="0" cy="12310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BB675E4-1CF8-499C-89AE-36619CC5DD66}"/>
                  </a:ext>
                </a:extLst>
              </p:cNvPr>
              <p:cNvCxnSpPr>
                <a:cxnSpLocks/>
                <a:stCxn id="40" idx="2"/>
                <a:endCxn id="40" idx="6"/>
              </p:cNvCxnSpPr>
              <p:nvPr/>
            </p:nvCxnSpPr>
            <p:spPr>
              <a:xfrm flipH="1">
                <a:off x="602827" y="4139019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57205F-A287-4C86-B372-38CD3F6ED2F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943138" y="2021170"/>
              <a:ext cx="210485" cy="1979348"/>
              <a:chOff x="602827" y="2907946"/>
              <a:chExt cx="182880" cy="171975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6ECF910-BD87-42EE-AA5D-5881C83661CB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ADEC656-8B2B-43F3-A9D4-C18D96143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44481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6654B0-BE6E-403F-9365-D1E233E097B8}"/>
                  </a:ext>
                </a:extLst>
              </p:cNvPr>
              <p:cNvCxnSpPr>
                <a:cxnSpLocks/>
                <a:stCxn id="35" idx="4"/>
                <a:endCxn id="36" idx="4"/>
              </p:cNvCxnSpPr>
              <p:nvPr/>
            </p:nvCxnSpPr>
            <p:spPr>
              <a:xfrm rot="10800000" flipV="1">
                <a:off x="694267" y="2999386"/>
                <a:ext cx="0" cy="16283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3338037-2B86-4E4F-A121-2000B348CF52}"/>
                  </a:ext>
                </a:extLst>
              </p:cNvPr>
              <p:cNvCxnSpPr>
                <a:cxnSpLocks/>
                <a:stCxn id="36" idx="2"/>
                <a:endCxn id="36" idx="6"/>
              </p:cNvCxnSpPr>
              <p:nvPr/>
            </p:nvCxnSpPr>
            <p:spPr>
              <a:xfrm flipH="1">
                <a:off x="602827" y="4536256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97640C1-BB62-4294-8F8C-6432A7835819}"/>
                </a:ext>
              </a:extLst>
            </p:cNvPr>
            <p:cNvGrpSpPr/>
            <p:nvPr/>
          </p:nvGrpSpPr>
          <p:grpSpPr>
            <a:xfrm>
              <a:off x="10400338" y="3736603"/>
              <a:ext cx="344640" cy="490794"/>
              <a:chOff x="5411314" y="4880304"/>
              <a:chExt cx="383010" cy="49079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928351-D534-4D1B-8060-930575A6D9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14" y="4880304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CB850D2-138B-4B23-8B40-6D7529B7F2C9}"/>
                  </a:ext>
                </a:extLst>
              </p:cNvPr>
              <p:cNvCxnSpPr>
                <a:cxnSpLocks/>
                <a:stCxn id="34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C2C912C4-D614-42B4-A8D9-F308E286C2C1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F252DED-7412-4D0F-956F-A5AAE97371F0}"/>
              </a:ext>
            </a:extLst>
          </p:cNvPr>
          <p:cNvGrpSpPr/>
          <p:nvPr/>
        </p:nvGrpSpPr>
        <p:grpSpPr>
          <a:xfrm>
            <a:off x="1143671" y="2642141"/>
            <a:ext cx="345639" cy="1726439"/>
            <a:chOff x="1143671" y="2642141"/>
            <a:chExt cx="345639" cy="172643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5F0BC7-D181-4D2D-A8BA-1A06084A9EE5}"/>
                </a:ext>
              </a:extLst>
            </p:cNvPr>
            <p:cNvSpPr/>
            <p:nvPr/>
          </p:nvSpPr>
          <p:spPr>
            <a:xfrm>
              <a:off x="1143671" y="2642141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6CF062B-1DA5-4C9A-8D2A-F47CDA62F03D}"/>
                </a:ext>
              </a:extLst>
            </p:cNvPr>
            <p:cNvSpPr/>
            <p:nvPr/>
          </p:nvSpPr>
          <p:spPr>
            <a:xfrm>
              <a:off x="1143671" y="3104593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FB3C6C9-E1AF-419A-B571-6A483F0BA8F8}"/>
                </a:ext>
              </a:extLst>
            </p:cNvPr>
            <p:cNvSpPr/>
            <p:nvPr/>
          </p:nvSpPr>
          <p:spPr>
            <a:xfrm>
              <a:off x="1143671" y="3567045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94570F3-CFFB-4691-95B1-B423F5F58ABA}"/>
                </a:ext>
              </a:extLst>
            </p:cNvPr>
            <p:cNvSpPr/>
            <p:nvPr/>
          </p:nvSpPr>
          <p:spPr>
            <a:xfrm>
              <a:off x="1143671" y="4029498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86B825-C9EF-43AA-9A57-79413E2E9915}"/>
              </a:ext>
            </a:extLst>
          </p:cNvPr>
          <p:cNvSpPr/>
          <p:nvPr/>
        </p:nvSpPr>
        <p:spPr>
          <a:xfrm>
            <a:off x="3869786" y="4328036"/>
            <a:ext cx="584257" cy="55249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BC362BF-87C2-4E0D-B6E5-E7BE11B5A444}"/>
              </a:ext>
            </a:extLst>
          </p:cNvPr>
          <p:cNvGrpSpPr/>
          <p:nvPr/>
        </p:nvGrpSpPr>
        <p:grpSpPr>
          <a:xfrm>
            <a:off x="1006249" y="2615051"/>
            <a:ext cx="2806776" cy="2227718"/>
            <a:chOff x="1006249" y="2615051"/>
            <a:chExt cx="2806776" cy="222771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4320892-FF4A-4FB7-A25C-D154AD65BEBC}"/>
                </a:ext>
              </a:extLst>
            </p:cNvPr>
            <p:cNvSpPr/>
            <p:nvPr/>
          </p:nvSpPr>
          <p:spPr>
            <a:xfrm>
              <a:off x="1006249" y="4473448"/>
              <a:ext cx="636204" cy="369321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62BB047-A6D7-4525-885C-4A3D27A14531}"/>
                </a:ext>
              </a:extLst>
            </p:cNvPr>
            <p:cNvGrpSpPr/>
            <p:nvPr/>
          </p:nvGrpSpPr>
          <p:grpSpPr>
            <a:xfrm>
              <a:off x="2075925" y="2640697"/>
              <a:ext cx="345639" cy="1726439"/>
              <a:chOff x="1143671" y="2642141"/>
              <a:chExt cx="345639" cy="1726439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BA3F27B-862D-45FF-A0B3-0C64C2AE0938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8CCCD9A5-FBEA-44AC-904E-DC7B20E5C17C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5C7E6118-E6C4-4929-8D3C-2F855622DD24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29C512BA-9294-4596-B41B-381D4736E2BF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0B8D13-C288-4404-B1F5-B5222618B780}"/>
                </a:ext>
              </a:extLst>
            </p:cNvPr>
            <p:cNvGrpSpPr/>
            <p:nvPr/>
          </p:nvGrpSpPr>
          <p:grpSpPr>
            <a:xfrm>
              <a:off x="2537084" y="2615051"/>
              <a:ext cx="345639" cy="1726439"/>
              <a:chOff x="1143671" y="2642141"/>
              <a:chExt cx="345639" cy="1726439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DC5798F3-D2DF-48B4-BFFB-A3209E5C23DE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F7C39EA2-30A4-4BF8-B929-E476250F7BB9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6446D29B-69F9-4E5B-917B-40A8B3058BC7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A7E03DA-C989-4B39-9752-6D89C38AB138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1BA19FF-799C-4323-A680-7ED4EC5AF3C8}"/>
                </a:ext>
              </a:extLst>
            </p:cNvPr>
            <p:cNvGrpSpPr/>
            <p:nvPr/>
          </p:nvGrpSpPr>
          <p:grpSpPr>
            <a:xfrm>
              <a:off x="3002255" y="2623994"/>
              <a:ext cx="345639" cy="1726439"/>
              <a:chOff x="1143671" y="2642141"/>
              <a:chExt cx="345639" cy="1726439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901352A-17C8-45FB-AC89-B3DB01508EFB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BB29CAA3-7002-4DA7-B761-76D00C3C67BA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EEED4141-0EA3-467E-9529-99FAD6507C43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4DF973BA-1CBD-4616-9D4D-E054498F5F2A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817AAC5-E558-44E0-BD6B-E5CED948A6DE}"/>
                </a:ext>
              </a:extLst>
            </p:cNvPr>
            <p:cNvGrpSpPr/>
            <p:nvPr/>
          </p:nvGrpSpPr>
          <p:grpSpPr>
            <a:xfrm>
              <a:off x="3464268" y="2618824"/>
              <a:ext cx="345639" cy="1726439"/>
              <a:chOff x="1143671" y="2642141"/>
              <a:chExt cx="345639" cy="1726439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1D96BD5A-512F-443B-A889-ECC8D7B65FA5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E7FBAE6-8C13-4F71-8827-29FC3DAE0477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E0D53ADC-8F3D-45D1-8F2D-9D142195615B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0A7042AA-524A-4A65-A3F8-3CF9E6F2F556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A9D0B71-9887-4664-BEE3-07196A71ABB3}"/>
                </a:ext>
              </a:extLst>
            </p:cNvPr>
            <p:cNvSpPr/>
            <p:nvPr/>
          </p:nvSpPr>
          <p:spPr>
            <a:xfrm>
              <a:off x="2075924" y="4466898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A45FBF8E-0381-47F9-877C-24BFC8965E4B}"/>
                </a:ext>
              </a:extLst>
            </p:cNvPr>
            <p:cNvSpPr/>
            <p:nvPr/>
          </p:nvSpPr>
          <p:spPr>
            <a:xfrm>
              <a:off x="2520952" y="4468551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068A3AC-C99B-4236-92C8-C46E8BA234E1}"/>
                </a:ext>
              </a:extLst>
            </p:cNvPr>
            <p:cNvSpPr/>
            <p:nvPr/>
          </p:nvSpPr>
          <p:spPr>
            <a:xfrm>
              <a:off x="3003676" y="4457593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56D58B5-5935-4639-9AB3-28D6B610B797}"/>
                </a:ext>
              </a:extLst>
            </p:cNvPr>
            <p:cNvSpPr/>
            <p:nvPr/>
          </p:nvSpPr>
          <p:spPr>
            <a:xfrm>
              <a:off x="3467386" y="4471178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96C576-C6DB-5A61-72AB-44A995B2871C}"/>
              </a:ext>
            </a:extLst>
          </p:cNvPr>
          <p:cNvSpPr txBox="1"/>
          <p:nvPr/>
        </p:nvSpPr>
        <p:spPr>
          <a:xfrm>
            <a:off x="96811" y="6452119"/>
            <a:ext cx="798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Dennis, </a:t>
            </a:r>
            <a:r>
              <a:rPr lang="en-US" dirty="0" err="1"/>
              <a:t>Kitaev</a:t>
            </a:r>
            <a:r>
              <a:rPr lang="en-US" dirty="0"/>
              <a:t>, </a:t>
            </a:r>
            <a:r>
              <a:rPr lang="en-US" dirty="0" err="1"/>
              <a:t>Landhal</a:t>
            </a:r>
            <a:r>
              <a:rPr lang="en-US" dirty="0"/>
              <a:t>, </a:t>
            </a:r>
            <a:r>
              <a:rPr lang="en-US" dirty="0" err="1"/>
              <a:t>Preskill</a:t>
            </a:r>
            <a:r>
              <a:rPr lang="en-US" dirty="0"/>
              <a:t> – Topological quantum memory. </a:t>
            </a:r>
            <a:r>
              <a:rPr lang="en-US" dirty="0">
                <a:hlinkClick r:id="rId3"/>
              </a:rPr>
              <a:t>arxiv:0110143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839F-EE98-079A-C804-D6E90B82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492E-5788-B3EB-E40A-E1284E7A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Examples of quantum LDPC codes</a:t>
            </a:r>
          </a:p>
          <a:p>
            <a:r>
              <a:rPr lang="en-US" sz="3600" dirty="0"/>
              <a:t>Syndrome extraction circuits for surface codes</a:t>
            </a:r>
            <a:endParaRPr lang="en-US" sz="3400" dirty="0"/>
          </a:p>
          <a:p>
            <a:r>
              <a:rPr lang="en-US" sz="3400" dirty="0"/>
              <a:t>Syndrome extraction circuits for LDPC codes</a:t>
            </a:r>
          </a:p>
          <a:p>
            <a:r>
              <a:rPr lang="en-US" sz="3400" dirty="0"/>
              <a:t>Performance of QLDPC codes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972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5264-095A-74ED-DFE3-6A2F2650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high random stabilizer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5DAB-3C33-7D02-08DE-39B0B93C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86" y="1825625"/>
            <a:ext cx="560041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Question.</a:t>
            </a:r>
          </a:p>
          <a:p>
            <a:pPr marL="0" indent="0">
              <a:buNone/>
            </a:pPr>
            <a:r>
              <a:rPr lang="en-US" dirty="0"/>
              <a:t>Can we use this </a:t>
            </a:r>
            <a:r>
              <a:rPr lang="en-US" i="1" dirty="0">
                <a:solidFill>
                  <a:srgbClr val="FF0000"/>
                </a:solidFill>
              </a:rPr>
              <a:t>noisy</a:t>
            </a:r>
            <a:r>
              <a:rPr lang="en-US" dirty="0"/>
              <a:t> circuit with random stabilizer codes?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Strategy</a:t>
            </a:r>
            <a:r>
              <a:rPr lang="en-US" dirty="0"/>
              <a:t>:</a:t>
            </a:r>
          </a:p>
          <a:p>
            <a:r>
              <a:rPr lang="en-US" dirty="0"/>
              <a:t>Suppose that we have 1000 qubits.</a:t>
            </a:r>
          </a:p>
          <a:p>
            <a:r>
              <a:rPr lang="en-US" dirty="0"/>
              <a:t>Pick a random [[1000, 500]] stabilizer code.</a:t>
            </a:r>
          </a:p>
          <a:p>
            <a:r>
              <a:rPr lang="en-US" dirty="0"/>
              <a:t>Measure the 500 stabilizers generators.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9BE0B4-CB14-7148-893B-DC8527E9531D}"/>
              </a:ext>
            </a:extLst>
          </p:cNvPr>
          <p:cNvGrpSpPr/>
          <p:nvPr/>
        </p:nvGrpSpPr>
        <p:grpSpPr>
          <a:xfrm>
            <a:off x="1029639" y="2898180"/>
            <a:ext cx="3339488" cy="2206227"/>
            <a:chOff x="7405490" y="2021170"/>
            <a:chExt cx="3339488" cy="2206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DEB639-EDF6-C0BF-A9D3-91CA5EFFF3E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566726" y="3400808"/>
              <a:ext cx="210485" cy="599708"/>
              <a:chOff x="602827" y="2907946"/>
              <a:chExt cx="182880" cy="52105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85DF2DF-4847-B7ED-2A1E-B66B8B2852A4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E290F9-1039-90B1-D995-F81FF4E20F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A7135A-C99C-7F5B-E8B3-0BABAC6FE914}"/>
                  </a:ext>
                </a:extLst>
              </p:cNvPr>
              <p:cNvCxnSpPr>
                <a:cxnSpLocks/>
                <a:endCxn id="33" idx="4"/>
              </p:cNvCxnSpPr>
              <p:nvPr/>
            </p:nvCxnSpPr>
            <p:spPr>
              <a:xfrm>
                <a:off x="694267" y="2977444"/>
                <a:ext cx="0" cy="45155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05305D4-8656-771B-F6B5-D272285B999D}"/>
                  </a:ext>
                </a:extLst>
              </p:cNvPr>
              <p:cNvCxnSpPr>
                <a:cxnSpLocks/>
                <a:stCxn id="33" idx="2"/>
                <a:endCxn id="33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BFE0A2-4114-E2E8-D744-2A254FA2DC75}"/>
                </a:ext>
              </a:extLst>
            </p:cNvPr>
            <p:cNvCxnSpPr/>
            <p:nvPr/>
          </p:nvCxnSpPr>
          <p:spPr>
            <a:xfrm>
              <a:off x="8114338" y="21304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E43382-1981-C430-D107-4EF912119616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25876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164425-0215-023B-CE4E-78876BE6F6E9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0448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AADEF0-20AB-4D34-EE84-B1A3AE1832EB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5020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11A0E5-1548-7D51-98F1-AC5004167365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9592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E3C614-3BC4-024D-C220-A844BAA4E04A}"/>
                    </a:ext>
                  </a:extLst>
                </p:cNvPr>
                <p:cNvSpPr txBox="1"/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E3B860-48C5-48D8-BE32-0112B0BCE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F235AF-450A-FCA4-10C9-1A20E5A6E3D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028738" y="2940889"/>
              <a:ext cx="210485" cy="1059629"/>
              <a:chOff x="602827" y="2907946"/>
              <a:chExt cx="182880" cy="92065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92AADD6-476E-EFDC-D66A-356E0530761E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17E1524-7B6F-8E79-EE03-B37688133B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64572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32F38A4-BF4F-263D-7D12-9A54CBA0991B}"/>
                  </a:ext>
                </a:extLst>
              </p:cNvPr>
              <p:cNvCxnSpPr>
                <a:cxnSpLocks/>
                <a:stCxn id="28" idx="4"/>
                <a:endCxn id="29" idx="4"/>
              </p:cNvCxnSpPr>
              <p:nvPr/>
            </p:nvCxnSpPr>
            <p:spPr>
              <a:xfrm rot="10800000" flipV="1">
                <a:off x="694267" y="2999386"/>
                <a:ext cx="0" cy="8292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B8623EE-E3D1-F7D1-4C22-FD86C955FCE4}"/>
                  </a:ext>
                </a:extLst>
              </p:cNvPr>
              <p:cNvCxnSpPr>
                <a:cxnSpLocks/>
                <a:stCxn id="29" idx="2"/>
                <a:endCxn id="29" idx="6"/>
              </p:cNvCxnSpPr>
              <p:nvPr/>
            </p:nvCxnSpPr>
            <p:spPr>
              <a:xfrm flipH="1">
                <a:off x="602827" y="3737161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B7964C-9E1F-BD06-0A67-5C7CEBC3D76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485938" y="2478369"/>
              <a:ext cx="210485" cy="1522148"/>
              <a:chOff x="602827" y="2907946"/>
              <a:chExt cx="182880" cy="132251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03410B-2AD1-8B56-7C98-BF145BDAC9D6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2FED8F0-47AE-FE06-77EF-5F10B2C387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0475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1CC9BBC-F146-AF92-BA21-9B846022191F}"/>
                  </a:ext>
                </a:extLst>
              </p:cNvPr>
              <p:cNvCxnSpPr>
                <a:cxnSpLocks/>
                <a:stCxn id="24" idx="4"/>
                <a:endCxn id="25" idx="4"/>
              </p:cNvCxnSpPr>
              <p:nvPr/>
            </p:nvCxnSpPr>
            <p:spPr>
              <a:xfrm rot="10800000" flipV="1">
                <a:off x="694267" y="2999386"/>
                <a:ext cx="0" cy="12310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ADCDD46-9E93-8171-1A87-C5875FED53A2}"/>
                  </a:ext>
                </a:extLst>
              </p:cNvPr>
              <p:cNvCxnSpPr>
                <a:cxnSpLocks/>
                <a:stCxn id="25" idx="2"/>
                <a:endCxn id="25" idx="6"/>
              </p:cNvCxnSpPr>
              <p:nvPr/>
            </p:nvCxnSpPr>
            <p:spPr>
              <a:xfrm flipH="1">
                <a:off x="602827" y="4139019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8B878E-FA6E-365A-B193-9BD1574175E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943138" y="2021170"/>
              <a:ext cx="210485" cy="1979348"/>
              <a:chOff x="602827" y="2907946"/>
              <a:chExt cx="182880" cy="171975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CABE1D6-5149-526B-C5D1-ADA07071CA97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79278D5-E059-AF24-32BD-0F9AE5B33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44481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31BBD54-8A26-909D-23BF-C8F2208416D9}"/>
                  </a:ext>
                </a:extLst>
              </p:cNvPr>
              <p:cNvCxnSpPr>
                <a:cxnSpLocks/>
                <a:stCxn id="20" idx="4"/>
                <a:endCxn id="21" idx="4"/>
              </p:cNvCxnSpPr>
              <p:nvPr/>
            </p:nvCxnSpPr>
            <p:spPr>
              <a:xfrm rot="10800000" flipV="1">
                <a:off x="694267" y="2999386"/>
                <a:ext cx="0" cy="16283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F4D9458-8BDD-C94C-AFF4-6FEBD9067A33}"/>
                  </a:ext>
                </a:extLst>
              </p:cNvPr>
              <p:cNvCxnSpPr>
                <a:cxnSpLocks/>
                <a:stCxn id="21" idx="2"/>
                <a:endCxn id="21" idx="6"/>
              </p:cNvCxnSpPr>
              <p:nvPr/>
            </p:nvCxnSpPr>
            <p:spPr>
              <a:xfrm flipH="1">
                <a:off x="602827" y="4536256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9396D7-5941-8514-BDCA-1B6767E818CE}"/>
                </a:ext>
              </a:extLst>
            </p:cNvPr>
            <p:cNvGrpSpPr/>
            <p:nvPr/>
          </p:nvGrpSpPr>
          <p:grpSpPr>
            <a:xfrm>
              <a:off x="10400338" y="3736603"/>
              <a:ext cx="344640" cy="490794"/>
              <a:chOff x="5411314" y="4880304"/>
              <a:chExt cx="383010" cy="49079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1D6902-72A9-021D-EDD6-64BA69BDB2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14" y="4880304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5B2DB33-2B3F-F3CD-F838-01A34164B244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E7583975-271B-D370-3D2C-67A1A5BB6008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5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Syndrome extraction circuits for surface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A2F9-79F1-4AAC-915D-9AA0A81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9" y="322085"/>
            <a:ext cx="7024969" cy="1325563"/>
          </a:xfrm>
        </p:spPr>
        <p:txBody>
          <a:bodyPr/>
          <a:lstStyle/>
          <a:p>
            <a:r>
              <a:rPr lang="en-US" dirty="0"/>
              <a:t>Syndrome extraction 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9A816-62C2-4963-B249-8E14240351CA}"/>
              </a:ext>
            </a:extLst>
          </p:cNvPr>
          <p:cNvGrpSpPr/>
          <p:nvPr/>
        </p:nvGrpSpPr>
        <p:grpSpPr>
          <a:xfrm>
            <a:off x="923661" y="2666427"/>
            <a:ext cx="3339488" cy="2869804"/>
            <a:chOff x="7405490" y="2021170"/>
            <a:chExt cx="3339488" cy="28698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49ED14-6129-458E-A16D-3A6C030072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566726" y="3400808"/>
              <a:ext cx="210485" cy="599708"/>
              <a:chOff x="602827" y="2907946"/>
              <a:chExt cx="182880" cy="52105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706064-EDA6-4D9B-8523-516D70F06D76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D6FF4DB-50F2-4017-8E80-C7D914EB3A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4B44F81-ADE7-453F-9362-776B9A655306}"/>
                  </a:ext>
                </a:extLst>
              </p:cNvPr>
              <p:cNvCxnSpPr>
                <a:cxnSpLocks/>
                <a:endCxn id="30" idx="4"/>
              </p:cNvCxnSpPr>
              <p:nvPr/>
            </p:nvCxnSpPr>
            <p:spPr>
              <a:xfrm>
                <a:off x="694267" y="2977444"/>
                <a:ext cx="0" cy="45155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4CAF803-31BD-479B-A30D-E2C36C5A7A36}"/>
                  </a:ext>
                </a:extLst>
              </p:cNvPr>
              <p:cNvCxnSpPr>
                <a:cxnSpLocks/>
                <a:stCxn id="30" idx="2"/>
                <a:endCxn id="30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09AD65-2B0D-4A06-9AB7-5D6358C30C6F}"/>
                </a:ext>
              </a:extLst>
            </p:cNvPr>
            <p:cNvCxnSpPr/>
            <p:nvPr/>
          </p:nvCxnSpPr>
          <p:spPr>
            <a:xfrm>
              <a:off x="8114338" y="21304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4B0EDB-8DB3-46F6-AB1C-0E7892C41A9B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25876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F3B9C9-F914-4D29-ADEF-C1550373A664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0448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2CA813D-4288-4A90-81CC-BA4BC9311D0D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5020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E0B6BA-4C27-4B59-9C5A-D5A9256BD5A6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9592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5E838CE-B146-4543-8E60-4764DFF94B40}"/>
                    </a:ext>
                  </a:extLst>
                </p:cNvPr>
                <p:cNvSpPr txBox="1"/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5E838CE-B146-4543-8E60-4764DFF94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2EA5AC8-83EA-4C77-840C-72B3EC028A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028738" y="2940889"/>
              <a:ext cx="210485" cy="1059629"/>
              <a:chOff x="602827" y="2907946"/>
              <a:chExt cx="182880" cy="92065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93C6877-B8A9-4C0C-85A4-51C15BF80701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F3DACC-875F-4163-AC77-ECB15E032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64572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7981297-916A-459D-86F6-A7EAF569D077}"/>
                  </a:ext>
                </a:extLst>
              </p:cNvPr>
              <p:cNvCxnSpPr>
                <a:cxnSpLocks/>
                <a:stCxn id="58" idx="4"/>
                <a:endCxn id="59" idx="4"/>
              </p:cNvCxnSpPr>
              <p:nvPr/>
            </p:nvCxnSpPr>
            <p:spPr>
              <a:xfrm rot="10800000" flipV="1">
                <a:off x="694267" y="2999386"/>
                <a:ext cx="0" cy="8292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D271054-8C49-46A9-A12F-D1103D8CD3A7}"/>
                  </a:ext>
                </a:extLst>
              </p:cNvPr>
              <p:cNvCxnSpPr>
                <a:cxnSpLocks/>
                <a:stCxn id="59" idx="2"/>
                <a:endCxn id="59" idx="6"/>
              </p:cNvCxnSpPr>
              <p:nvPr/>
            </p:nvCxnSpPr>
            <p:spPr>
              <a:xfrm flipH="1">
                <a:off x="602827" y="3737161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861FEF8-8E05-4CE9-9DC0-A73AC168756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485938" y="2478369"/>
              <a:ext cx="210485" cy="1522148"/>
              <a:chOff x="602827" y="2907946"/>
              <a:chExt cx="182880" cy="132251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8B5281D-A59C-42D3-A459-25A76EEB3502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F2F8818-B49F-4DC9-9C4E-4D372A50B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0475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CDF8040-E912-4099-8CE6-8AB4B9CC4CC0}"/>
                  </a:ext>
                </a:extLst>
              </p:cNvPr>
              <p:cNvCxnSpPr>
                <a:cxnSpLocks/>
                <a:stCxn id="65" idx="4"/>
                <a:endCxn id="66" idx="4"/>
              </p:cNvCxnSpPr>
              <p:nvPr/>
            </p:nvCxnSpPr>
            <p:spPr>
              <a:xfrm rot="10800000" flipV="1">
                <a:off x="694267" y="2999386"/>
                <a:ext cx="0" cy="12310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99B492D-3BDB-4E68-ACD2-777C1E0E588B}"/>
                  </a:ext>
                </a:extLst>
              </p:cNvPr>
              <p:cNvCxnSpPr>
                <a:cxnSpLocks/>
                <a:stCxn id="66" idx="2"/>
                <a:endCxn id="66" idx="6"/>
              </p:cNvCxnSpPr>
              <p:nvPr/>
            </p:nvCxnSpPr>
            <p:spPr>
              <a:xfrm flipH="1">
                <a:off x="602827" y="4139019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3CC409E-65EF-4FFE-BFC2-D1BE5A74D40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943138" y="2021170"/>
              <a:ext cx="210485" cy="1979348"/>
              <a:chOff x="602827" y="2907946"/>
              <a:chExt cx="182880" cy="171975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F264F7B-6871-40C6-A4BB-D88C3D9F0A83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4B5E5D7-56FD-4876-B337-60F199C47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44481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E352AEF-696B-4C53-B068-FD5B4A36F86B}"/>
                  </a:ext>
                </a:extLst>
              </p:cNvPr>
              <p:cNvCxnSpPr>
                <a:cxnSpLocks/>
                <a:stCxn id="74" idx="4"/>
                <a:endCxn id="75" idx="4"/>
              </p:cNvCxnSpPr>
              <p:nvPr/>
            </p:nvCxnSpPr>
            <p:spPr>
              <a:xfrm rot="10800000" flipV="1">
                <a:off x="694267" y="2999386"/>
                <a:ext cx="0" cy="16283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2294259-3D33-43B9-85CE-28048F99B816}"/>
                  </a:ext>
                </a:extLst>
              </p:cNvPr>
              <p:cNvCxnSpPr>
                <a:cxnSpLocks/>
                <a:stCxn id="75" idx="2"/>
                <a:endCxn id="75" idx="6"/>
              </p:cNvCxnSpPr>
              <p:nvPr/>
            </p:nvCxnSpPr>
            <p:spPr>
              <a:xfrm flipH="1">
                <a:off x="602827" y="4536256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738F5C9-8DD3-4103-849C-2631871ED7CE}"/>
                </a:ext>
              </a:extLst>
            </p:cNvPr>
            <p:cNvGrpSpPr/>
            <p:nvPr/>
          </p:nvGrpSpPr>
          <p:grpSpPr>
            <a:xfrm>
              <a:off x="10400338" y="3736603"/>
              <a:ext cx="344640" cy="490794"/>
              <a:chOff x="5411314" y="4880304"/>
              <a:chExt cx="383010" cy="49079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95D844-D7FC-415F-8D71-945C5F186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14" y="4880304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4ECEA6A-0E9B-4856-BA22-FCE63B5F8F8C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Chord 82">
                <a:extLst>
                  <a:ext uri="{FF2B5EF4-FFF2-40B4-BE49-F238E27FC236}">
                    <a16:creationId xmlns:a16="http://schemas.microsoft.com/office/drawing/2014/main" id="{4EDA1342-E263-4D17-B61D-6377C473E75A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BDD8F5-5863-4761-B4BB-46B262662127}"/>
                </a:ext>
              </a:extLst>
            </p:cNvPr>
            <p:cNvSpPr txBox="1"/>
            <p:nvPr/>
          </p:nvSpPr>
          <p:spPr>
            <a:xfrm>
              <a:off x="8028187" y="4429309"/>
              <a:ext cx="2458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 plaquette circuit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925A20B-EBB6-4317-9D1B-244D68CC899C}"/>
              </a:ext>
            </a:extLst>
          </p:cNvPr>
          <p:cNvGrpSpPr/>
          <p:nvPr/>
        </p:nvGrpSpPr>
        <p:grpSpPr>
          <a:xfrm>
            <a:off x="6230641" y="1098066"/>
            <a:ext cx="5499184" cy="5486400"/>
            <a:chOff x="5918063" y="1391111"/>
            <a:chExt cx="5499184" cy="5486400"/>
          </a:xfrm>
        </p:grpSpPr>
        <p:sp>
          <p:nvSpPr>
            <p:cNvPr id="123" name="Partial Circle 122">
              <a:extLst>
                <a:ext uri="{FF2B5EF4-FFF2-40B4-BE49-F238E27FC236}">
                  <a16:creationId xmlns:a16="http://schemas.microsoft.com/office/drawing/2014/main" id="{42593643-CD63-4EBE-87BD-AEE80C6658B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588447" y="230551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Partial Circle 124">
              <a:extLst>
                <a:ext uri="{FF2B5EF4-FFF2-40B4-BE49-F238E27FC236}">
                  <a16:creationId xmlns:a16="http://schemas.microsoft.com/office/drawing/2014/main" id="{744CCF2E-A786-4454-B9EF-203869576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8063" y="411392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Partial Circle 120">
              <a:extLst>
                <a:ext uri="{FF2B5EF4-FFF2-40B4-BE49-F238E27FC236}">
                  <a16:creationId xmlns:a16="http://schemas.microsoft.com/office/drawing/2014/main" id="{30401BD9-0BD3-432B-A7F6-C6467C7ADF0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666097" y="504871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Partial Circle 114">
              <a:extLst>
                <a:ext uri="{FF2B5EF4-FFF2-40B4-BE49-F238E27FC236}">
                  <a16:creationId xmlns:a16="http://schemas.microsoft.com/office/drawing/2014/main" id="{FE127076-4131-4C73-BE89-6BEE38BABB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15342" y="139111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F833D0D-F36A-400D-BCCF-87F5EA48F089}"/>
                </a:ext>
              </a:extLst>
            </p:cNvPr>
            <p:cNvSpPr/>
            <p:nvPr/>
          </p:nvSpPr>
          <p:spPr>
            <a:xfrm>
              <a:off x="8665309" y="2305511"/>
              <a:ext cx="1830377" cy="1828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2467C-146E-4AA9-A49A-638169A22D44}"/>
                </a:ext>
              </a:extLst>
            </p:cNvPr>
            <p:cNvSpPr/>
            <p:nvPr/>
          </p:nvSpPr>
          <p:spPr>
            <a:xfrm>
              <a:off x="6832463" y="4134311"/>
              <a:ext cx="1830377" cy="1828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412724D-A53C-4B12-84B8-CDB876C49929}"/>
                </a:ext>
              </a:extLst>
            </p:cNvPr>
            <p:cNvSpPr/>
            <p:nvPr/>
          </p:nvSpPr>
          <p:spPr>
            <a:xfrm>
              <a:off x="6825137" y="2305511"/>
              <a:ext cx="1830377" cy="1828800"/>
            </a:xfrm>
            <a:prstGeom prst="rect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68DB4F9-0F29-4BC7-AF38-9419A5D2D20A}"/>
                </a:ext>
              </a:extLst>
            </p:cNvPr>
            <p:cNvSpPr/>
            <p:nvPr/>
          </p:nvSpPr>
          <p:spPr>
            <a:xfrm>
              <a:off x="8658148" y="4134311"/>
              <a:ext cx="1830377" cy="1828800"/>
            </a:xfrm>
            <a:prstGeom prst="rect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489899D-033D-4B13-95CF-4D1A2153B0FC}"/>
                </a:ext>
              </a:extLst>
            </p:cNvPr>
            <p:cNvGrpSpPr/>
            <p:nvPr/>
          </p:nvGrpSpPr>
          <p:grpSpPr>
            <a:xfrm>
              <a:off x="6695323" y="2168351"/>
              <a:ext cx="3936734" cy="3931920"/>
              <a:chOff x="6395986" y="1828800"/>
              <a:chExt cx="3936734" cy="393192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7E30343-B59C-423E-8A68-E62B9EA88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9600" y="18288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914210B-22BE-4897-98C0-F5CC678F07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18288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E29171E-17DA-4478-9380-B64E95968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8400" y="18288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8C3DDC3-18C5-4A4F-9015-5F7907CA2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4786" y="36576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9DD86A1-203D-45BC-8511-89B484FF8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5986" y="36576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1794F12-F768-4F82-8303-71FCD2625E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3586" y="36576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1F52CDE-D1AC-4002-B28E-0C4564A795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4786" y="54864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1F4A3AB-B051-4D2B-BB8C-DCB8ECBF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5986" y="54864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379B467-5AAF-4CDC-AB9E-C24953C15B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3586" y="54864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361670E-CC77-4EC6-8099-27225C1D9E04}"/>
              </a:ext>
            </a:extLst>
          </p:cNvPr>
          <p:cNvGrpSpPr/>
          <p:nvPr/>
        </p:nvGrpSpPr>
        <p:grpSpPr>
          <a:xfrm>
            <a:off x="6096000" y="1066691"/>
            <a:ext cx="5806232" cy="5549150"/>
            <a:chOff x="-59840" y="1343129"/>
            <a:chExt cx="5806232" cy="554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1AD1B73-C277-492E-B832-6FF3F603F546}"/>
                    </a:ext>
                  </a:extLst>
                </p:cNvPr>
                <p:cNvSpPr txBox="1"/>
                <p:nvPr/>
              </p:nvSpPr>
              <p:spPr>
                <a:xfrm>
                  <a:off x="1546882" y="3002509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1AD1B73-C277-492E-B832-6FF3F603F5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82" y="3002509"/>
                  <a:ext cx="70884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889F518-FD3F-46C6-AE5F-537E1A955A21}"/>
                    </a:ext>
                  </a:extLst>
                </p:cNvPr>
                <p:cNvSpPr txBox="1"/>
                <p:nvPr/>
              </p:nvSpPr>
              <p:spPr>
                <a:xfrm>
                  <a:off x="3372470" y="2999358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889F518-FD3F-46C6-AE5F-537E1A955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470" y="2999358"/>
                  <a:ext cx="70884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5EA42923-C23A-4430-B879-95594630951B}"/>
                    </a:ext>
                  </a:extLst>
                </p:cNvPr>
                <p:cNvSpPr txBox="1"/>
                <p:nvPr/>
              </p:nvSpPr>
              <p:spPr>
                <a:xfrm>
                  <a:off x="3372470" y="479867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5EA42923-C23A-4430-B879-955946309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470" y="4798675"/>
                  <a:ext cx="70884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385201A6-4B15-4FB2-9255-393E1811320D}"/>
                    </a:ext>
                  </a:extLst>
                </p:cNvPr>
                <p:cNvSpPr txBox="1"/>
                <p:nvPr/>
              </p:nvSpPr>
              <p:spPr>
                <a:xfrm>
                  <a:off x="1540344" y="4795673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385201A6-4B15-4FB2-9255-393E18113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344" y="4795673"/>
                  <a:ext cx="70884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F4F005F6-67C4-45D5-9C30-495B093CCB6A}"/>
                    </a:ext>
                  </a:extLst>
                </p:cNvPr>
                <p:cNvSpPr txBox="1"/>
                <p:nvPr/>
              </p:nvSpPr>
              <p:spPr>
                <a:xfrm>
                  <a:off x="-59840" y="4795673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F4F005F6-67C4-45D5-9C30-495B093CC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840" y="4795673"/>
                  <a:ext cx="7088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8AF24430-FBCB-40CB-8F5F-D9C68E961754}"/>
                    </a:ext>
                  </a:extLst>
                </p:cNvPr>
                <p:cNvSpPr txBox="1"/>
                <p:nvPr/>
              </p:nvSpPr>
              <p:spPr>
                <a:xfrm>
                  <a:off x="3388465" y="6522947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8AF24430-FBCB-40CB-8F5F-D9C68E961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465" y="6522947"/>
                  <a:ext cx="70884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436C545-72C0-46EF-BAD2-1948C0A21225}"/>
                    </a:ext>
                  </a:extLst>
                </p:cNvPr>
                <p:cNvSpPr txBox="1"/>
                <p:nvPr/>
              </p:nvSpPr>
              <p:spPr>
                <a:xfrm>
                  <a:off x="1546882" y="1343129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436C545-72C0-46EF-BAD2-1948C0A21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82" y="1343129"/>
                  <a:ext cx="70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4AFFF5F-94B9-4DB7-9502-5ED262D8463A}"/>
                    </a:ext>
                  </a:extLst>
                </p:cNvPr>
                <p:cNvSpPr txBox="1"/>
                <p:nvPr/>
              </p:nvSpPr>
              <p:spPr>
                <a:xfrm>
                  <a:off x="5037544" y="2998114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4AFFF5F-94B9-4DB7-9502-5ED262D84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7544" y="2998114"/>
                  <a:ext cx="70884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B7EB27A-6463-4052-A08B-DDFA517569B0}"/>
              </a:ext>
            </a:extLst>
          </p:cNvPr>
          <p:cNvGrpSpPr/>
          <p:nvPr/>
        </p:nvGrpSpPr>
        <p:grpSpPr>
          <a:xfrm>
            <a:off x="7207968" y="2162166"/>
            <a:ext cx="4352925" cy="4089108"/>
            <a:chOff x="1049845" y="2469979"/>
            <a:chExt cx="4352925" cy="408910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31C95B7-6A5B-446B-BB16-F41DF2885AD3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>
              <a:off x="3044734" y="2389816"/>
              <a:ext cx="420205" cy="704461"/>
              <a:chOff x="523377" y="2816931"/>
              <a:chExt cx="365095" cy="612069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4C3AC4C-DD52-44C1-A3B5-445F81A1F3FC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76071AA-CB43-45F9-9923-30BFB7A896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B0A70A6-A305-42F2-9CC4-924CA9F66B35}"/>
                  </a:ext>
                </a:extLst>
              </p:cNvPr>
              <p:cNvCxnSpPr>
                <a:cxnSpLocks/>
                <a:stCxn id="153" idx="4"/>
                <a:endCxn id="154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AB688E2-6569-4EC1-B037-EC39CEC85F85}"/>
                  </a:ext>
                </a:extLst>
              </p:cNvPr>
              <p:cNvCxnSpPr>
                <a:cxnSpLocks/>
                <a:stCxn id="154" idx="2"/>
                <a:endCxn id="154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CD84943-EB49-46FB-9FF7-D4A811F42F47}"/>
                </a:ext>
              </a:extLst>
            </p:cNvPr>
            <p:cNvGrpSpPr/>
            <p:nvPr/>
          </p:nvGrpSpPr>
          <p:grpSpPr>
            <a:xfrm>
              <a:off x="1108541" y="2476135"/>
              <a:ext cx="600482" cy="505697"/>
              <a:chOff x="6393821" y="3692376"/>
              <a:chExt cx="600482" cy="505697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EA41374-0DEB-4098-9977-3B75501F58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B4E24A93-614B-478C-89F3-FD2D867D7B02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5ABB3E75-255A-40CA-A392-6EA57C175004}"/>
                    </a:ext>
                  </a:extLst>
                </p:cNvPr>
                <p:cNvCxnSpPr>
                  <a:cxnSpLocks/>
                  <a:stCxn id="160" idx="4"/>
                  <a:endCxn id="165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CD469D9-E237-405C-8494-CEA253C88657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7C6E80B-3804-48BA-8691-F20F290850BF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>
              <a:off x="1191973" y="4232410"/>
              <a:ext cx="420205" cy="704461"/>
              <a:chOff x="523377" y="2816931"/>
              <a:chExt cx="365095" cy="612069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8AD0BB6-19A1-48F2-AB4B-422433338CE1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86300B9-2BB2-408C-A9DB-50F04C169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8E80666-9B37-4CF4-992A-D6CDC4367791}"/>
                  </a:ext>
                </a:extLst>
              </p:cNvPr>
              <p:cNvCxnSpPr>
                <a:cxnSpLocks/>
                <a:stCxn id="170" idx="4"/>
                <a:endCxn id="171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4DEC8F8-0090-4E1B-9630-2EF260180B1E}"/>
                  </a:ext>
                </a:extLst>
              </p:cNvPr>
              <p:cNvCxnSpPr>
                <a:cxnSpLocks/>
                <a:stCxn id="171" idx="2"/>
                <a:endCxn id="171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EEF27F7-77AB-4743-830D-847D05832D50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>
              <a:off x="3028797" y="5996754"/>
              <a:ext cx="420205" cy="704461"/>
              <a:chOff x="523377" y="2816931"/>
              <a:chExt cx="365095" cy="612069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1D3C57B-A8E5-4555-AE9C-2DDFA5795BD3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693846B9-CFFB-4734-BB34-C16687332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6AF6B1F-C2E8-4232-933C-8775838EFA80}"/>
                  </a:ext>
                </a:extLst>
              </p:cNvPr>
              <p:cNvCxnSpPr>
                <a:cxnSpLocks/>
                <a:stCxn id="175" idx="4"/>
                <a:endCxn id="176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4AD0B7D-744D-4D16-8F6C-560D08C26680}"/>
                  </a:ext>
                </a:extLst>
              </p:cNvPr>
              <p:cNvCxnSpPr>
                <a:cxnSpLocks/>
                <a:stCxn id="176" idx="2"/>
                <a:endCxn id="176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2935B79-FDF8-4669-87AF-991D96C16001}"/>
                </a:ext>
              </a:extLst>
            </p:cNvPr>
            <p:cNvGrpSpPr/>
            <p:nvPr/>
          </p:nvGrpSpPr>
          <p:grpSpPr>
            <a:xfrm>
              <a:off x="2957712" y="4292669"/>
              <a:ext cx="600482" cy="505697"/>
              <a:chOff x="6393821" y="3692376"/>
              <a:chExt cx="600482" cy="50569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D1D6F242-C321-49F7-B5B8-008278A71E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7FFBFAA-4697-428F-AB51-9411D2103630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ABF060A4-06B6-44DC-8070-4EA72E47AAB8}"/>
                    </a:ext>
                  </a:extLst>
                </p:cNvPr>
                <p:cNvCxnSpPr>
                  <a:cxnSpLocks/>
                  <a:stCxn id="182" idx="4"/>
                  <a:endCxn id="181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2264BFC9-0A97-4636-B662-C802506F55AD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7D1814D-A304-466B-A34E-6E510772AD70}"/>
                </a:ext>
              </a:extLst>
            </p:cNvPr>
            <p:cNvGrpSpPr/>
            <p:nvPr/>
          </p:nvGrpSpPr>
          <p:grpSpPr>
            <a:xfrm>
              <a:off x="4802288" y="2469979"/>
              <a:ext cx="600482" cy="505697"/>
              <a:chOff x="6393821" y="3692376"/>
              <a:chExt cx="600482" cy="505697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5C63BF5-B141-4E13-AF8D-7B6BCFBB24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AF7B37D3-5F63-4E06-BC78-33D8828647D7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2AF6BC1C-A267-4D0E-99D2-8E55673844E3}"/>
                    </a:ext>
                  </a:extLst>
                </p:cNvPr>
                <p:cNvCxnSpPr>
                  <a:cxnSpLocks/>
                  <a:stCxn id="187" idx="4"/>
                  <a:endCxn id="186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A62B4D2-6031-4854-AC76-01B4A82FDB9A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92D6C06-AEA5-47E1-830C-E21B1AC21C9C}"/>
              </a:ext>
            </a:extLst>
          </p:cNvPr>
          <p:cNvGrpSpPr/>
          <p:nvPr/>
        </p:nvGrpSpPr>
        <p:grpSpPr>
          <a:xfrm>
            <a:off x="7219618" y="2218779"/>
            <a:ext cx="4276290" cy="4034808"/>
            <a:chOff x="1061495" y="2526592"/>
            <a:chExt cx="4276290" cy="4034808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0AAB53D3-FEC1-4F4D-AFD1-764B96E8CC3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H="1">
              <a:off x="3996130" y="2384464"/>
              <a:ext cx="420205" cy="704461"/>
              <a:chOff x="523377" y="2816931"/>
              <a:chExt cx="365095" cy="612069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25D322AB-4A45-4E18-B365-F32604972099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013770EF-07B8-4DDB-980F-C22CA81A75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15B07F08-C211-478A-84AF-4FE119DBF7D4}"/>
                  </a:ext>
                </a:extLst>
              </p:cNvPr>
              <p:cNvCxnSpPr>
                <a:cxnSpLocks/>
                <a:stCxn id="209" idx="4"/>
                <a:endCxn id="210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78D6D0E-B247-44D6-8D9F-3E1B48ECFBFD}"/>
                  </a:ext>
                </a:extLst>
              </p:cNvPr>
              <p:cNvCxnSpPr>
                <a:cxnSpLocks/>
                <a:stCxn id="210" idx="2"/>
                <a:endCxn id="210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99E02D-12B3-4C7F-9777-6D146B04DCD1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H="1">
              <a:off x="2162182" y="4233229"/>
              <a:ext cx="420205" cy="704461"/>
              <a:chOff x="523377" y="2816931"/>
              <a:chExt cx="365095" cy="612069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0B97D780-5729-4E12-B4EE-442EC0536293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DA6561C8-1CEE-4937-96CC-E8483D4C78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ABD8E0BF-CEA9-4625-9DAD-E2813564741D}"/>
                  </a:ext>
                </a:extLst>
              </p:cNvPr>
              <p:cNvCxnSpPr>
                <a:cxnSpLocks/>
                <a:stCxn id="222" idx="4"/>
                <a:endCxn id="223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6BA1D311-8411-4AD0-A2A5-4B5666FDC41B}"/>
                  </a:ext>
                </a:extLst>
              </p:cNvPr>
              <p:cNvCxnSpPr>
                <a:cxnSpLocks/>
                <a:stCxn id="223" idx="2"/>
                <a:endCxn id="223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066F1580-C814-4A54-96B3-9BD80E39456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H="1">
              <a:off x="4004057" y="5999067"/>
              <a:ext cx="420205" cy="704461"/>
              <a:chOff x="523377" y="2816931"/>
              <a:chExt cx="365095" cy="612069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6D3E6DDF-A2AE-4B9A-B34D-BFAF2C2BE56D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0A120192-3876-4B6B-9F80-F2CC0718F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E51FB51D-BABA-4AB0-BFE4-38EDF7049691}"/>
                  </a:ext>
                </a:extLst>
              </p:cNvPr>
              <p:cNvCxnSpPr>
                <a:cxnSpLocks/>
                <a:stCxn id="227" idx="4"/>
                <a:endCxn id="228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94727D4-F72B-4186-A290-FE2A34FDB0AD}"/>
                  </a:ext>
                </a:extLst>
              </p:cNvPr>
              <p:cNvCxnSpPr>
                <a:cxnSpLocks/>
                <a:stCxn id="228" idx="2"/>
                <a:endCxn id="228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CCFA373-F623-4112-A79D-231CA7169ED4}"/>
                </a:ext>
              </a:extLst>
            </p:cNvPr>
            <p:cNvGrpSpPr/>
            <p:nvPr/>
          </p:nvGrpSpPr>
          <p:grpSpPr>
            <a:xfrm flipH="1">
              <a:off x="2904704" y="5276614"/>
              <a:ext cx="600482" cy="505697"/>
              <a:chOff x="6393821" y="3692376"/>
              <a:chExt cx="600482" cy="505697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026945B0-82E5-426A-935A-0EA38EB612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BD5CD327-C7F2-44BA-BE78-B5E6BC51D2C3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85B77BE-A4F0-4383-A58F-A4A7BE9DB258}"/>
                    </a:ext>
                  </a:extLst>
                </p:cNvPr>
                <p:cNvCxnSpPr>
                  <a:cxnSpLocks/>
                  <a:stCxn id="244" idx="4"/>
                  <a:endCxn id="243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1668C846-C90D-4D0B-86DA-D80924C65F37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BEC56EE0-2433-407C-B1A5-C7BF98D765D9}"/>
                </a:ext>
              </a:extLst>
            </p:cNvPr>
            <p:cNvGrpSpPr/>
            <p:nvPr/>
          </p:nvGrpSpPr>
          <p:grpSpPr>
            <a:xfrm flipH="1">
              <a:off x="1061495" y="3467060"/>
              <a:ext cx="600482" cy="505697"/>
              <a:chOff x="6393821" y="3692376"/>
              <a:chExt cx="600482" cy="505697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7A955C57-89BE-4A66-9138-7D3968A644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B52559A6-139D-45E1-81A1-75EE6362828A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374F995C-F077-4853-816F-9E7C99620240}"/>
                    </a:ext>
                  </a:extLst>
                </p:cNvPr>
                <p:cNvCxnSpPr>
                  <a:cxnSpLocks/>
                  <a:stCxn id="249" idx="4"/>
                  <a:endCxn id="248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3FC29F52-C801-42E6-B0FD-A178251D90B8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ECB4F8C-B9A2-4A04-827D-F00171A60A6A}"/>
                </a:ext>
              </a:extLst>
            </p:cNvPr>
            <p:cNvGrpSpPr/>
            <p:nvPr/>
          </p:nvGrpSpPr>
          <p:grpSpPr>
            <a:xfrm flipH="1">
              <a:off x="4737303" y="3450086"/>
              <a:ext cx="600482" cy="505697"/>
              <a:chOff x="6393821" y="3692376"/>
              <a:chExt cx="600482" cy="505697"/>
            </a:xfrm>
          </p:grpSpPr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5E62EC6F-0A39-4362-8391-BD360FCAD8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83EDF2D2-8150-43CB-BFED-BD79C67623D9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748F77A6-77BE-4858-A5F8-D63C19C647B8}"/>
                    </a:ext>
                  </a:extLst>
                </p:cNvPr>
                <p:cNvCxnSpPr>
                  <a:cxnSpLocks/>
                  <a:stCxn id="254" idx="4"/>
                  <a:endCxn id="253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12062C92-5A6F-4A86-963E-AE6BA57483D9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262428F9-D2AB-4462-84BC-AB7DB390E2F4}"/>
              </a:ext>
            </a:extLst>
          </p:cNvPr>
          <p:cNvGrpSpPr/>
          <p:nvPr/>
        </p:nvGrpSpPr>
        <p:grpSpPr>
          <a:xfrm>
            <a:off x="6395735" y="1425233"/>
            <a:ext cx="4236382" cy="4022479"/>
            <a:chOff x="237612" y="1733046"/>
            <a:chExt cx="4236382" cy="4022479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0F8F4E9-C5C3-4098-8B4E-2A55E25168E7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V="1">
              <a:off x="3048896" y="3317846"/>
              <a:ext cx="420205" cy="704461"/>
              <a:chOff x="523377" y="2816931"/>
              <a:chExt cx="365095" cy="612069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D5D2DE74-06A9-49D9-9DAA-FD857461B53F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4376D1E-8B77-4BCB-8DF3-7D7DE62F9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B3E6FCA1-0027-4614-AEDA-C0DF78A783EC}"/>
                  </a:ext>
                </a:extLst>
              </p:cNvPr>
              <p:cNvCxnSpPr>
                <a:cxnSpLocks/>
                <a:stCxn id="263" idx="4"/>
                <a:endCxn id="264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0295159-4693-48D7-B640-A1621EA32CE3}"/>
                  </a:ext>
                </a:extLst>
              </p:cNvPr>
              <p:cNvCxnSpPr>
                <a:cxnSpLocks/>
                <a:stCxn id="264" idx="2"/>
                <a:endCxn id="264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A190FEE-D786-4D94-99AC-DA43D734C26B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V="1">
              <a:off x="1209135" y="5193192"/>
              <a:ext cx="420205" cy="704461"/>
              <a:chOff x="523377" y="2816931"/>
              <a:chExt cx="365095" cy="612069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42E16048-DB4A-452C-AD94-7118F8C9CB19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5D7D53B5-B5F7-4270-A1AE-5F4E0E11F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F227B21-4DF9-4ADB-B03F-E376081050E2}"/>
                  </a:ext>
                </a:extLst>
              </p:cNvPr>
              <p:cNvCxnSpPr>
                <a:cxnSpLocks/>
                <a:stCxn id="268" idx="4"/>
                <a:endCxn id="269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EF63733-0143-4852-9CD9-BC10A9FE389B}"/>
                  </a:ext>
                </a:extLst>
              </p:cNvPr>
              <p:cNvCxnSpPr>
                <a:cxnSpLocks/>
                <a:stCxn id="269" idx="2"/>
                <a:endCxn id="269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9F1BB991-2A17-48A9-8988-1A8614B10BE0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V="1">
              <a:off x="1189841" y="1590918"/>
              <a:ext cx="420205" cy="704461"/>
              <a:chOff x="523377" y="2816931"/>
              <a:chExt cx="365095" cy="612069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2C1375D4-4F3B-4657-B7C0-66585B3EFA51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6BD04157-90E0-45F0-A66F-FC24317A5D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E6F6702E-87AC-433C-9563-E5725DF44809}"/>
                  </a:ext>
                </a:extLst>
              </p:cNvPr>
              <p:cNvCxnSpPr>
                <a:cxnSpLocks/>
                <a:stCxn id="273" idx="4"/>
                <a:endCxn id="274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A7400E05-5360-4090-A266-B35656417CAF}"/>
                  </a:ext>
                </a:extLst>
              </p:cNvPr>
              <p:cNvCxnSpPr>
                <a:cxnSpLocks/>
                <a:stCxn id="274" idx="2"/>
                <a:endCxn id="274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9A57394A-C2EB-4FA5-9DA3-E20766D73763}"/>
                </a:ext>
              </a:extLst>
            </p:cNvPr>
            <p:cNvGrpSpPr/>
            <p:nvPr/>
          </p:nvGrpSpPr>
          <p:grpSpPr>
            <a:xfrm flipH="1">
              <a:off x="2058914" y="2483415"/>
              <a:ext cx="600482" cy="505697"/>
              <a:chOff x="6393821" y="3692376"/>
              <a:chExt cx="600482" cy="505697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08C5D0B3-0AFD-4CD0-A266-265FD094E5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420641D0-62E7-49F1-B1FC-B1A23FA2C362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37E82335-85AB-4882-A8FB-ED4FEBD3F31D}"/>
                    </a:ext>
                  </a:extLst>
                </p:cNvPr>
                <p:cNvCxnSpPr>
                  <a:cxnSpLocks/>
                  <a:stCxn id="280" idx="4"/>
                  <a:endCxn id="279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328A3745-BA9E-44EA-8803-E3598264CA2F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DE29B92-EF58-4957-B45F-227ED63BDA90}"/>
                </a:ext>
              </a:extLst>
            </p:cNvPr>
            <p:cNvGrpSpPr/>
            <p:nvPr/>
          </p:nvGrpSpPr>
          <p:grpSpPr>
            <a:xfrm flipH="1">
              <a:off x="3873512" y="4313129"/>
              <a:ext cx="600482" cy="505697"/>
              <a:chOff x="6393821" y="3692376"/>
              <a:chExt cx="600482" cy="505697"/>
            </a:xfrm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32D50C7F-7619-4323-B347-61C5ADCEC3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36D5A19-FF7A-4AEF-9E9C-799E9C954E9C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57D27428-7737-4FCB-A505-DDF02D774FCE}"/>
                    </a:ext>
                  </a:extLst>
                </p:cNvPr>
                <p:cNvCxnSpPr>
                  <a:cxnSpLocks/>
                  <a:stCxn id="285" idx="4"/>
                  <a:endCxn id="284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F5ED6DBE-ACB8-495B-A18E-D299450413E9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23550BD9-6C37-448E-B431-C58591224853}"/>
                </a:ext>
              </a:extLst>
            </p:cNvPr>
            <p:cNvGrpSpPr/>
            <p:nvPr/>
          </p:nvGrpSpPr>
          <p:grpSpPr>
            <a:xfrm flipH="1">
              <a:off x="237612" y="4305456"/>
              <a:ext cx="600482" cy="505697"/>
              <a:chOff x="6393821" y="3692376"/>
              <a:chExt cx="600482" cy="505697"/>
            </a:xfrm>
          </p:grpSpPr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4DBCC6CC-36F4-4041-8921-208B5BFCEB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39CE8C2A-D5B0-46BE-9B30-57E121F8B202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6239A067-E6A0-493E-8778-B421C5BC2959}"/>
                    </a:ext>
                  </a:extLst>
                </p:cNvPr>
                <p:cNvCxnSpPr>
                  <a:cxnSpLocks/>
                  <a:stCxn id="290" idx="4"/>
                  <a:endCxn id="289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8FC6DE8A-82C4-45FB-BF85-CC7E5360CEFA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8087BE7-8E0F-46A6-97AE-7E482405BCAF}"/>
              </a:ext>
            </a:extLst>
          </p:cNvPr>
          <p:cNvGrpSpPr/>
          <p:nvPr/>
        </p:nvGrpSpPr>
        <p:grpSpPr>
          <a:xfrm>
            <a:off x="6459147" y="1429378"/>
            <a:ext cx="4268867" cy="4037409"/>
            <a:chOff x="301024" y="1737191"/>
            <a:chExt cx="4268867" cy="4037409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AC36422C-B152-4AAF-A3A7-25D6E1107F89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 flipH="1" flipV="1">
              <a:off x="4002878" y="3314111"/>
              <a:ext cx="420205" cy="704461"/>
              <a:chOff x="523377" y="2816931"/>
              <a:chExt cx="365095" cy="612069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C66136DA-A0B2-47E8-89FD-EC969C9D82CC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87B0B4A1-0BD1-42A3-B8EC-B93A330E0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E80E877A-71CB-4494-B5D2-046A5E7D4B58}"/>
                  </a:ext>
                </a:extLst>
              </p:cNvPr>
              <p:cNvCxnSpPr>
                <a:cxnSpLocks/>
                <a:stCxn id="294" idx="4"/>
                <a:endCxn id="295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B6CEC78-349A-443C-9DA3-7E6AAC920774}"/>
                  </a:ext>
                </a:extLst>
              </p:cNvPr>
              <p:cNvCxnSpPr>
                <a:cxnSpLocks/>
                <a:stCxn id="295" idx="2"/>
                <a:endCxn id="295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C74BE52-C6E9-4CB2-B678-2E20CD1FB44D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 flipH="1" flipV="1">
              <a:off x="2176615" y="5198385"/>
              <a:ext cx="420205" cy="704461"/>
              <a:chOff x="523377" y="2816931"/>
              <a:chExt cx="365095" cy="612069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D4F111B-089C-49D3-AB42-D34027FED73B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86A804BE-96DA-495F-9AC2-BE6CFD89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394D54C-41C2-49C3-9626-29238F3C854C}"/>
                  </a:ext>
                </a:extLst>
              </p:cNvPr>
              <p:cNvCxnSpPr>
                <a:cxnSpLocks/>
                <a:stCxn id="299" idx="4"/>
                <a:endCxn id="300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75AE6EF3-D9B6-4061-B7E8-9B96BE890C0C}"/>
                  </a:ext>
                </a:extLst>
              </p:cNvPr>
              <p:cNvCxnSpPr>
                <a:cxnSpLocks/>
                <a:stCxn id="300" idx="2"/>
                <a:endCxn id="300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3634624-4824-4058-9B7A-2948E2F20C64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 flipH="1" flipV="1">
              <a:off x="2160050" y="1595063"/>
              <a:ext cx="420205" cy="704461"/>
              <a:chOff x="523377" y="2816931"/>
              <a:chExt cx="365095" cy="612069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FC1DF7E-E24C-4836-A282-BD36D81B5258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7BF33918-78EB-43D2-AC53-4640F766A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D38EA5B6-2D9F-48DB-A31D-F9CE8716139C}"/>
                  </a:ext>
                </a:extLst>
              </p:cNvPr>
              <p:cNvCxnSpPr>
                <a:cxnSpLocks/>
                <a:stCxn id="304" idx="4"/>
                <a:endCxn id="305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1D16434F-531E-4290-9104-BF3E3839B0AA}"/>
                  </a:ext>
                </a:extLst>
              </p:cNvPr>
              <p:cNvCxnSpPr>
                <a:cxnSpLocks/>
                <a:stCxn id="305" idx="2"/>
                <a:endCxn id="305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6E82E66-DF2F-4AB8-94B6-B9F50BDF2541}"/>
                </a:ext>
              </a:extLst>
            </p:cNvPr>
            <p:cNvGrpSpPr/>
            <p:nvPr/>
          </p:nvGrpSpPr>
          <p:grpSpPr>
            <a:xfrm>
              <a:off x="3969409" y="5268903"/>
              <a:ext cx="600482" cy="505697"/>
              <a:chOff x="6393821" y="3692376"/>
              <a:chExt cx="600482" cy="505697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BC32A0C7-4CE3-451B-8B9F-156493957A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B6423101-DEEF-4201-B6F7-7BF389CF91B6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0817C5F0-0B8C-4BAF-953B-04240935DE17}"/>
                    </a:ext>
                  </a:extLst>
                </p:cNvPr>
                <p:cNvCxnSpPr>
                  <a:cxnSpLocks/>
                  <a:stCxn id="311" idx="4"/>
                  <a:endCxn id="310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632A3F2-399C-4A17-AAA1-0DE44D6A704D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803AB61D-A69B-421A-B569-09BC74CE9F0A}"/>
                </a:ext>
              </a:extLst>
            </p:cNvPr>
            <p:cNvGrpSpPr/>
            <p:nvPr/>
          </p:nvGrpSpPr>
          <p:grpSpPr>
            <a:xfrm>
              <a:off x="2144724" y="3463938"/>
              <a:ext cx="600482" cy="505697"/>
              <a:chOff x="6393821" y="3692376"/>
              <a:chExt cx="600482" cy="505697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F4051D66-2059-4D24-A326-01B5AE7050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93330661-1A50-49C1-BFD8-26AC1CF1F975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4896F46E-73D5-41AB-AACF-467AAA816DD0}"/>
                    </a:ext>
                  </a:extLst>
                </p:cNvPr>
                <p:cNvCxnSpPr>
                  <a:cxnSpLocks/>
                  <a:stCxn id="316" idx="4"/>
                  <a:endCxn id="315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378799D0-04E7-4EEA-B5AA-849D8390A70F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60F5C918-6E16-4064-A8E3-AB548E519637}"/>
                </a:ext>
              </a:extLst>
            </p:cNvPr>
            <p:cNvGrpSpPr/>
            <p:nvPr/>
          </p:nvGrpSpPr>
          <p:grpSpPr>
            <a:xfrm>
              <a:off x="301024" y="5219325"/>
              <a:ext cx="600482" cy="505697"/>
              <a:chOff x="6393821" y="3692376"/>
              <a:chExt cx="600482" cy="505697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86E5AD3D-4220-4986-8508-513DAA8E4C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ADD96E51-5493-4257-A492-098EC9808BC4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197066DD-5B2F-4C51-881B-CF2356365470}"/>
                    </a:ext>
                  </a:extLst>
                </p:cNvPr>
                <p:cNvCxnSpPr>
                  <a:cxnSpLocks/>
                  <a:stCxn id="321" idx="4"/>
                  <a:endCxn id="320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5D3ECAB-E9E2-4003-ADA1-D80EC8A56D35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AC172B-E3B9-4D43-893C-BA88D8B36A64}"/>
              </a:ext>
            </a:extLst>
          </p:cNvPr>
          <p:cNvSpPr txBox="1"/>
          <p:nvPr/>
        </p:nvSpPr>
        <p:spPr>
          <a:xfrm>
            <a:off x="1236716" y="30243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B6665-FA0C-4D75-832F-5625B94D70D9}"/>
              </a:ext>
            </a:extLst>
          </p:cNvPr>
          <p:cNvSpPr txBox="1"/>
          <p:nvPr/>
        </p:nvSpPr>
        <p:spPr>
          <a:xfrm>
            <a:off x="3991606" y="303807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27604-7CD3-46D1-B59C-284737DD69D7}"/>
              </a:ext>
            </a:extLst>
          </p:cNvPr>
          <p:cNvSpPr txBox="1"/>
          <p:nvPr/>
        </p:nvSpPr>
        <p:spPr>
          <a:xfrm>
            <a:off x="4264316" y="421947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</p:spTree>
    <p:extLst>
      <p:ext uri="{BB962C8B-B14F-4D97-AF65-F5344CB8AC3E}">
        <p14:creationId xmlns:p14="http://schemas.microsoft.com/office/powerpoint/2010/main" val="28420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6236" cy="1325563"/>
          </a:xfrm>
        </p:spPr>
        <p:txBody>
          <a:bodyPr/>
          <a:lstStyle/>
          <a:p>
            <a:r>
              <a:rPr lang="en-US" dirty="0"/>
              <a:t>Surface codes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64568F-FCA4-41D8-9BA6-2C633C7A2CA8}"/>
              </a:ext>
            </a:extLst>
          </p:cNvPr>
          <p:cNvGrpSpPr>
            <a:grpSpLocks noChangeAspect="1"/>
          </p:cNvGrpSpPr>
          <p:nvPr/>
        </p:nvGrpSpPr>
        <p:grpSpPr>
          <a:xfrm>
            <a:off x="6857525" y="863168"/>
            <a:ext cx="5014025" cy="5006004"/>
            <a:chOff x="330579" y="1217249"/>
            <a:chExt cx="3596536" cy="359078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D5E4C8C-B59A-45F7-A6F2-F53C6343F9B0}"/>
                </a:ext>
              </a:extLst>
            </p:cNvPr>
            <p:cNvGrpSpPr/>
            <p:nvPr/>
          </p:nvGrpSpPr>
          <p:grpSpPr>
            <a:xfrm>
              <a:off x="338650" y="1226884"/>
              <a:ext cx="1788225" cy="1784222"/>
              <a:chOff x="1307369" y="1922640"/>
              <a:chExt cx="1788225" cy="1784222"/>
            </a:xfrm>
          </p:grpSpPr>
          <p:grpSp>
            <p:nvGrpSpPr>
              <p:cNvPr id="937" name="Group 936">
                <a:extLst>
                  <a:ext uri="{FF2B5EF4-FFF2-40B4-BE49-F238E27FC236}">
                    <a16:creationId xmlns:a16="http://schemas.microsoft.com/office/drawing/2014/main" id="{111A76AB-DD55-4A27-ACFA-9A8A16D43D3D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977" name="Group 976">
                  <a:extLst>
                    <a:ext uri="{FF2B5EF4-FFF2-40B4-BE49-F238E27FC236}">
                      <a16:creationId xmlns:a16="http://schemas.microsoft.com/office/drawing/2014/main" id="{61F80489-F5C9-4655-8F4A-7F3C8C2D5346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97" name="Rectangle 996">
                    <a:extLst>
                      <a:ext uri="{FF2B5EF4-FFF2-40B4-BE49-F238E27FC236}">
                        <a16:creationId xmlns:a16="http://schemas.microsoft.com/office/drawing/2014/main" id="{C0BBF8F5-A930-4F80-B46F-C5774D98A766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8" name="Rectangle 997">
                    <a:extLst>
                      <a:ext uri="{FF2B5EF4-FFF2-40B4-BE49-F238E27FC236}">
                        <a16:creationId xmlns:a16="http://schemas.microsoft.com/office/drawing/2014/main" id="{DD783CFD-8829-4B3A-B924-21693892E8F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Rectangle 998">
                    <a:extLst>
                      <a:ext uri="{FF2B5EF4-FFF2-40B4-BE49-F238E27FC236}">
                        <a16:creationId xmlns:a16="http://schemas.microsoft.com/office/drawing/2014/main" id="{3F4A523F-1F6B-4C9D-BFA5-F72D12249A7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0" name="Rectangle 999">
                    <a:extLst>
                      <a:ext uri="{FF2B5EF4-FFF2-40B4-BE49-F238E27FC236}">
                        <a16:creationId xmlns:a16="http://schemas.microsoft.com/office/drawing/2014/main" id="{073AB390-2390-4308-A2B7-772386C6ECE3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1" name="Rectangle 1000">
                    <a:extLst>
                      <a:ext uri="{FF2B5EF4-FFF2-40B4-BE49-F238E27FC236}">
                        <a16:creationId xmlns:a16="http://schemas.microsoft.com/office/drawing/2014/main" id="{0C7713D6-0E9A-4EA4-B6DB-03C21243E971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2" name="Rectangle 1001">
                    <a:extLst>
                      <a:ext uri="{FF2B5EF4-FFF2-40B4-BE49-F238E27FC236}">
                        <a16:creationId xmlns:a16="http://schemas.microsoft.com/office/drawing/2014/main" id="{B4197BC5-6BB9-4650-B350-793E156AE2D9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Rectangle 1002">
                    <a:extLst>
                      <a:ext uri="{FF2B5EF4-FFF2-40B4-BE49-F238E27FC236}">
                        <a16:creationId xmlns:a16="http://schemas.microsoft.com/office/drawing/2014/main" id="{4E0F8703-11F9-471B-BC5F-A5921B82E75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4" name="Rectangle 1003">
                    <a:extLst>
                      <a:ext uri="{FF2B5EF4-FFF2-40B4-BE49-F238E27FC236}">
                        <a16:creationId xmlns:a16="http://schemas.microsoft.com/office/drawing/2014/main" id="{E8337A2E-B3F4-4403-A1DF-14C870F9F8D4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5" name="Rectangle 1004">
                    <a:extLst>
                      <a:ext uri="{FF2B5EF4-FFF2-40B4-BE49-F238E27FC236}">
                        <a16:creationId xmlns:a16="http://schemas.microsoft.com/office/drawing/2014/main" id="{7EE31207-078E-4D75-A93F-1A5F98BB161A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ADA17200-A8D3-4168-839C-2A2E4311D49B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56DE7B1F-7F71-429F-93F0-5A71277322AE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8" name="Rectangle 1007">
                    <a:extLst>
                      <a:ext uri="{FF2B5EF4-FFF2-40B4-BE49-F238E27FC236}">
                        <a16:creationId xmlns:a16="http://schemas.microsoft.com/office/drawing/2014/main" id="{4D67F7A6-AD5A-40A6-9F71-33C6A445284B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" name="Rectangle 1008">
                    <a:extLst>
                      <a:ext uri="{FF2B5EF4-FFF2-40B4-BE49-F238E27FC236}">
                        <a16:creationId xmlns:a16="http://schemas.microsoft.com/office/drawing/2014/main" id="{4893517B-F470-45A7-83D8-0DEFD0C7BCEC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10" name="Rectangle 1009">
                    <a:extLst>
                      <a:ext uri="{FF2B5EF4-FFF2-40B4-BE49-F238E27FC236}">
                        <a16:creationId xmlns:a16="http://schemas.microsoft.com/office/drawing/2014/main" id="{5742869A-4962-4B33-947F-9F9CD13F5498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1" name="Rectangle 1010">
                    <a:extLst>
                      <a:ext uri="{FF2B5EF4-FFF2-40B4-BE49-F238E27FC236}">
                        <a16:creationId xmlns:a16="http://schemas.microsoft.com/office/drawing/2014/main" id="{9315F462-7EAE-4116-945A-477120762054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12" name="Rectangle 1011">
                    <a:extLst>
                      <a:ext uri="{FF2B5EF4-FFF2-40B4-BE49-F238E27FC236}">
                        <a16:creationId xmlns:a16="http://schemas.microsoft.com/office/drawing/2014/main" id="{0DD16BCC-90FE-48E2-A1AB-7BE01216BEFA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3" name="Rectangle 1012">
                    <a:extLst>
                      <a:ext uri="{FF2B5EF4-FFF2-40B4-BE49-F238E27FC236}">
                        <a16:creationId xmlns:a16="http://schemas.microsoft.com/office/drawing/2014/main" id="{52EB3764-66AF-4F02-B131-920DCD6DBE1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14" name="Rectangle 1013">
                    <a:extLst>
                      <a:ext uri="{FF2B5EF4-FFF2-40B4-BE49-F238E27FC236}">
                        <a16:creationId xmlns:a16="http://schemas.microsoft.com/office/drawing/2014/main" id="{1AD0DB6C-F9DB-41B6-9211-6AB70764EB03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978" name="Group 977">
                  <a:extLst>
                    <a:ext uri="{FF2B5EF4-FFF2-40B4-BE49-F238E27FC236}">
                      <a16:creationId xmlns:a16="http://schemas.microsoft.com/office/drawing/2014/main" id="{A0A20F48-56F0-40B8-8375-AD544547C2E8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79" name="Rectangle 978">
                    <a:extLst>
                      <a:ext uri="{FF2B5EF4-FFF2-40B4-BE49-F238E27FC236}">
                        <a16:creationId xmlns:a16="http://schemas.microsoft.com/office/drawing/2014/main" id="{7E156617-DFD4-4A1A-A2BC-1B6005AC3EB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0" name="Rectangle 979">
                    <a:extLst>
                      <a:ext uri="{FF2B5EF4-FFF2-40B4-BE49-F238E27FC236}">
                        <a16:creationId xmlns:a16="http://schemas.microsoft.com/office/drawing/2014/main" id="{6C076DDA-F1BB-493A-8003-C5FE85B887E7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Rectangle 980">
                    <a:extLst>
                      <a:ext uri="{FF2B5EF4-FFF2-40B4-BE49-F238E27FC236}">
                        <a16:creationId xmlns:a16="http://schemas.microsoft.com/office/drawing/2014/main" id="{AD322792-F1EE-41FC-BAB6-D679D6701854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2" name="Rectangle 981">
                    <a:extLst>
                      <a:ext uri="{FF2B5EF4-FFF2-40B4-BE49-F238E27FC236}">
                        <a16:creationId xmlns:a16="http://schemas.microsoft.com/office/drawing/2014/main" id="{7FCDE34C-12B7-4DD4-84DD-9F99DC2632D6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3" name="Rectangle 982">
                    <a:extLst>
                      <a:ext uri="{FF2B5EF4-FFF2-40B4-BE49-F238E27FC236}">
                        <a16:creationId xmlns:a16="http://schemas.microsoft.com/office/drawing/2014/main" id="{7EA32046-D960-4665-B9CB-D2D0D54018EF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4" name="Rectangle 983">
                    <a:extLst>
                      <a:ext uri="{FF2B5EF4-FFF2-40B4-BE49-F238E27FC236}">
                        <a16:creationId xmlns:a16="http://schemas.microsoft.com/office/drawing/2014/main" id="{EAD9CD37-2EA7-486A-BDAD-2D279EE873FB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Rectangle 984">
                    <a:extLst>
                      <a:ext uri="{FF2B5EF4-FFF2-40B4-BE49-F238E27FC236}">
                        <a16:creationId xmlns:a16="http://schemas.microsoft.com/office/drawing/2014/main" id="{CAFBE03B-BE51-4BF7-AA15-999AA1CF042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6" name="Rectangle 985">
                    <a:extLst>
                      <a:ext uri="{FF2B5EF4-FFF2-40B4-BE49-F238E27FC236}">
                        <a16:creationId xmlns:a16="http://schemas.microsoft.com/office/drawing/2014/main" id="{4B312711-4FB6-4B8E-BA3E-7C88A7D8E2F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7" name="Rectangle 986">
                    <a:extLst>
                      <a:ext uri="{FF2B5EF4-FFF2-40B4-BE49-F238E27FC236}">
                        <a16:creationId xmlns:a16="http://schemas.microsoft.com/office/drawing/2014/main" id="{C6646426-F877-4024-9558-D55694F5794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8" name="Rectangle 987">
                    <a:extLst>
                      <a:ext uri="{FF2B5EF4-FFF2-40B4-BE49-F238E27FC236}">
                        <a16:creationId xmlns:a16="http://schemas.microsoft.com/office/drawing/2014/main" id="{D1F44428-84A7-4CDF-B19B-F3A73D8F53E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0044D547-CECF-46CA-AD47-30F489FC47F3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605073A6-FB47-439A-A6ED-C52C83C28D31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1" name="Rectangle 990">
                    <a:extLst>
                      <a:ext uri="{FF2B5EF4-FFF2-40B4-BE49-F238E27FC236}">
                        <a16:creationId xmlns:a16="http://schemas.microsoft.com/office/drawing/2014/main" id="{3A8DF132-3239-4117-8923-8622850CFE2F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2" name="Rectangle 991">
                    <a:extLst>
                      <a:ext uri="{FF2B5EF4-FFF2-40B4-BE49-F238E27FC236}">
                        <a16:creationId xmlns:a16="http://schemas.microsoft.com/office/drawing/2014/main" id="{F8E41463-2A71-4FA9-BD57-2ED8AF6A1E46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3" name="Rectangle 992">
                    <a:extLst>
                      <a:ext uri="{FF2B5EF4-FFF2-40B4-BE49-F238E27FC236}">
                        <a16:creationId xmlns:a16="http://schemas.microsoft.com/office/drawing/2014/main" id="{F0505C1B-C96C-46A3-950A-204343D500FC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4" name="Rectangle 993">
                    <a:extLst>
                      <a:ext uri="{FF2B5EF4-FFF2-40B4-BE49-F238E27FC236}">
                        <a16:creationId xmlns:a16="http://schemas.microsoft.com/office/drawing/2014/main" id="{C31C2797-C29D-4353-B3C2-49CEF8B53F45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5" name="Rectangle 994">
                    <a:extLst>
                      <a:ext uri="{FF2B5EF4-FFF2-40B4-BE49-F238E27FC236}">
                        <a16:creationId xmlns:a16="http://schemas.microsoft.com/office/drawing/2014/main" id="{A35B0262-5937-4A05-8369-49876F263C90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6" name="Rectangle 995">
                    <a:extLst>
                      <a:ext uri="{FF2B5EF4-FFF2-40B4-BE49-F238E27FC236}">
                        <a16:creationId xmlns:a16="http://schemas.microsoft.com/office/drawing/2014/main" id="{FFBDF1FD-21C7-4365-95DF-54585D43996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938" name="Group 937">
                <a:extLst>
                  <a:ext uri="{FF2B5EF4-FFF2-40B4-BE49-F238E27FC236}">
                    <a16:creationId xmlns:a16="http://schemas.microsoft.com/office/drawing/2014/main" id="{0A8ABAA2-26FA-4BDF-B4A0-2043EA1DFE89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939" name="Group 938">
                  <a:extLst>
                    <a:ext uri="{FF2B5EF4-FFF2-40B4-BE49-F238E27FC236}">
                      <a16:creationId xmlns:a16="http://schemas.microsoft.com/office/drawing/2014/main" id="{1A188C08-5BD2-4C63-BC93-63C1557973BA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59" name="Rectangle 958">
                    <a:extLst>
                      <a:ext uri="{FF2B5EF4-FFF2-40B4-BE49-F238E27FC236}">
                        <a16:creationId xmlns:a16="http://schemas.microsoft.com/office/drawing/2014/main" id="{3BD85BEA-AA27-4F14-85D3-F82610FE6CB8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0" name="Rectangle 959">
                    <a:extLst>
                      <a:ext uri="{FF2B5EF4-FFF2-40B4-BE49-F238E27FC236}">
                        <a16:creationId xmlns:a16="http://schemas.microsoft.com/office/drawing/2014/main" id="{B6CCD297-F79F-4DD8-B10B-E9DC2B10925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Rectangle 960">
                    <a:extLst>
                      <a:ext uri="{FF2B5EF4-FFF2-40B4-BE49-F238E27FC236}">
                        <a16:creationId xmlns:a16="http://schemas.microsoft.com/office/drawing/2014/main" id="{AEC0C020-7BB0-4F20-9D51-2342DBC9152F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2" name="Rectangle 961">
                    <a:extLst>
                      <a:ext uri="{FF2B5EF4-FFF2-40B4-BE49-F238E27FC236}">
                        <a16:creationId xmlns:a16="http://schemas.microsoft.com/office/drawing/2014/main" id="{46BF8CC6-3AFD-4DE8-B977-78849B77FB09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3" name="Rectangle 962">
                    <a:extLst>
                      <a:ext uri="{FF2B5EF4-FFF2-40B4-BE49-F238E27FC236}">
                        <a16:creationId xmlns:a16="http://schemas.microsoft.com/office/drawing/2014/main" id="{4824DD38-5971-4E37-800D-75D8134A7F12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4" name="Rectangle 963">
                    <a:extLst>
                      <a:ext uri="{FF2B5EF4-FFF2-40B4-BE49-F238E27FC236}">
                        <a16:creationId xmlns:a16="http://schemas.microsoft.com/office/drawing/2014/main" id="{8EDDDF23-C352-42E2-B596-37120A26C50F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Rectangle 964">
                    <a:extLst>
                      <a:ext uri="{FF2B5EF4-FFF2-40B4-BE49-F238E27FC236}">
                        <a16:creationId xmlns:a16="http://schemas.microsoft.com/office/drawing/2014/main" id="{F5C45CBC-5DE8-4530-8890-E26A1C923DAC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6" name="Rectangle 965">
                    <a:extLst>
                      <a:ext uri="{FF2B5EF4-FFF2-40B4-BE49-F238E27FC236}">
                        <a16:creationId xmlns:a16="http://schemas.microsoft.com/office/drawing/2014/main" id="{33758D6C-980A-4712-8112-DB30630F794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7" name="Rectangle 966">
                    <a:extLst>
                      <a:ext uri="{FF2B5EF4-FFF2-40B4-BE49-F238E27FC236}">
                        <a16:creationId xmlns:a16="http://schemas.microsoft.com/office/drawing/2014/main" id="{53354DC8-AF72-4326-948D-28D499F82084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8" name="Rectangle 967">
                    <a:extLst>
                      <a:ext uri="{FF2B5EF4-FFF2-40B4-BE49-F238E27FC236}">
                        <a16:creationId xmlns:a16="http://schemas.microsoft.com/office/drawing/2014/main" id="{67C1177B-7B57-4F8D-8001-287CF4568079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9" name="Rectangle 968">
                    <a:extLst>
                      <a:ext uri="{FF2B5EF4-FFF2-40B4-BE49-F238E27FC236}">
                        <a16:creationId xmlns:a16="http://schemas.microsoft.com/office/drawing/2014/main" id="{AFB2CEC8-419F-47E5-B37A-83531AA3FE9D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0" name="Rectangle 969">
                    <a:extLst>
                      <a:ext uri="{FF2B5EF4-FFF2-40B4-BE49-F238E27FC236}">
                        <a16:creationId xmlns:a16="http://schemas.microsoft.com/office/drawing/2014/main" id="{EBF8FD73-519A-4E10-BA51-BC9545C00C93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1" name="Rectangle 970">
                    <a:extLst>
                      <a:ext uri="{FF2B5EF4-FFF2-40B4-BE49-F238E27FC236}">
                        <a16:creationId xmlns:a16="http://schemas.microsoft.com/office/drawing/2014/main" id="{34BC5B61-1E7E-44C7-BB34-5745D76F58BF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266B875-2083-42CB-BAC1-58FA0BE7E937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F68107AF-2237-48A2-B23C-B34343BC6848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4" name="Rectangle 973">
                    <a:extLst>
                      <a:ext uri="{FF2B5EF4-FFF2-40B4-BE49-F238E27FC236}">
                        <a16:creationId xmlns:a16="http://schemas.microsoft.com/office/drawing/2014/main" id="{1FEBE9D5-05CE-4594-8B48-D6DD0FA6F8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5" name="Rectangle 974">
                    <a:extLst>
                      <a:ext uri="{FF2B5EF4-FFF2-40B4-BE49-F238E27FC236}">
                        <a16:creationId xmlns:a16="http://schemas.microsoft.com/office/drawing/2014/main" id="{BA8A11BB-C2AC-432C-85EC-6D21A1F9FB4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6" name="Rectangle 975">
                    <a:extLst>
                      <a:ext uri="{FF2B5EF4-FFF2-40B4-BE49-F238E27FC236}">
                        <a16:creationId xmlns:a16="http://schemas.microsoft.com/office/drawing/2014/main" id="{65776EBE-C873-439D-BEB6-831B627C1933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940" name="Group 939">
                  <a:extLst>
                    <a:ext uri="{FF2B5EF4-FFF2-40B4-BE49-F238E27FC236}">
                      <a16:creationId xmlns:a16="http://schemas.microsoft.com/office/drawing/2014/main" id="{767878CC-935B-49DF-A3E6-6A3B37BDDA90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41" name="Rectangle 940">
                    <a:extLst>
                      <a:ext uri="{FF2B5EF4-FFF2-40B4-BE49-F238E27FC236}">
                        <a16:creationId xmlns:a16="http://schemas.microsoft.com/office/drawing/2014/main" id="{50209E45-1FE6-4399-B3E1-2E9084FE2DA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2" name="Rectangle 941">
                    <a:extLst>
                      <a:ext uri="{FF2B5EF4-FFF2-40B4-BE49-F238E27FC236}">
                        <a16:creationId xmlns:a16="http://schemas.microsoft.com/office/drawing/2014/main" id="{B2A8470E-1C51-4885-94B2-135F06014733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Rectangle 942">
                    <a:extLst>
                      <a:ext uri="{FF2B5EF4-FFF2-40B4-BE49-F238E27FC236}">
                        <a16:creationId xmlns:a16="http://schemas.microsoft.com/office/drawing/2014/main" id="{93278029-FB67-4217-BBE6-1F714361DD71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4" name="Rectangle 943">
                    <a:extLst>
                      <a:ext uri="{FF2B5EF4-FFF2-40B4-BE49-F238E27FC236}">
                        <a16:creationId xmlns:a16="http://schemas.microsoft.com/office/drawing/2014/main" id="{7A70D8BF-FBE9-4AAC-A13E-C0A393CBA628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5" name="Rectangle 944">
                    <a:extLst>
                      <a:ext uri="{FF2B5EF4-FFF2-40B4-BE49-F238E27FC236}">
                        <a16:creationId xmlns:a16="http://schemas.microsoft.com/office/drawing/2014/main" id="{E797CDFE-4EC1-40AA-BF28-BF05903498BA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6" name="Rectangle 945">
                    <a:extLst>
                      <a:ext uri="{FF2B5EF4-FFF2-40B4-BE49-F238E27FC236}">
                        <a16:creationId xmlns:a16="http://schemas.microsoft.com/office/drawing/2014/main" id="{7FE1C96A-0BAE-4CCA-B8DE-59A714188889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Rectangle 946">
                    <a:extLst>
                      <a:ext uri="{FF2B5EF4-FFF2-40B4-BE49-F238E27FC236}">
                        <a16:creationId xmlns:a16="http://schemas.microsoft.com/office/drawing/2014/main" id="{3A36406B-23F5-471E-B0F8-CEC7391E581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8" name="Rectangle 947">
                    <a:extLst>
                      <a:ext uri="{FF2B5EF4-FFF2-40B4-BE49-F238E27FC236}">
                        <a16:creationId xmlns:a16="http://schemas.microsoft.com/office/drawing/2014/main" id="{5B4F68EB-0DB1-43DD-9F0D-2C7F153224E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9" name="Rectangle 948">
                    <a:extLst>
                      <a:ext uri="{FF2B5EF4-FFF2-40B4-BE49-F238E27FC236}">
                        <a16:creationId xmlns:a16="http://schemas.microsoft.com/office/drawing/2014/main" id="{B020D13A-F0CB-4D69-A775-70FA7D36A6C9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0" name="Rectangle 949">
                    <a:extLst>
                      <a:ext uri="{FF2B5EF4-FFF2-40B4-BE49-F238E27FC236}">
                        <a16:creationId xmlns:a16="http://schemas.microsoft.com/office/drawing/2014/main" id="{37268C31-A6A8-4255-9031-448FF65B8D09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1" name="Rectangle 950">
                    <a:extLst>
                      <a:ext uri="{FF2B5EF4-FFF2-40B4-BE49-F238E27FC236}">
                        <a16:creationId xmlns:a16="http://schemas.microsoft.com/office/drawing/2014/main" id="{6B44AD1D-9919-435A-9099-FB9CAEBF5D1C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2" name="Rectangle 951">
                    <a:extLst>
                      <a:ext uri="{FF2B5EF4-FFF2-40B4-BE49-F238E27FC236}">
                        <a16:creationId xmlns:a16="http://schemas.microsoft.com/office/drawing/2014/main" id="{37D65CCF-79C7-444A-A688-8E9B1ED16C7A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Rectangle 952">
                    <a:extLst>
                      <a:ext uri="{FF2B5EF4-FFF2-40B4-BE49-F238E27FC236}">
                        <a16:creationId xmlns:a16="http://schemas.microsoft.com/office/drawing/2014/main" id="{3F9232D8-D7D2-43A8-A2FE-3E7D8B220EA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4" name="Rectangle 953">
                    <a:extLst>
                      <a:ext uri="{FF2B5EF4-FFF2-40B4-BE49-F238E27FC236}">
                        <a16:creationId xmlns:a16="http://schemas.microsoft.com/office/drawing/2014/main" id="{74697235-485C-4AF6-8884-32E8E5AA23A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8D500209-D40B-4ACD-BBF1-3C576CD72A9A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B5800FF2-2BAE-402B-A572-8ADC852B59B0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7" name="Rectangle 956">
                    <a:extLst>
                      <a:ext uri="{FF2B5EF4-FFF2-40B4-BE49-F238E27FC236}">
                        <a16:creationId xmlns:a16="http://schemas.microsoft.com/office/drawing/2014/main" id="{DE20A548-1B46-42B4-A07B-524779C34F9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8" name="Rectangle 957">
                    <a:extLst>
                      <a:ext uri="{FF2B5EF4-FFF2-40B4-BE49-F238E27FC236}">
                        <a16:creationId xmlns:a16="http://schemas.microsoft.com/office/drawing/2014/main" id="{A620F7D0-CF6F-40B7-B3B4-07654A4502E8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A26B2A-10C2-43A9-8DAD-CCCD2E76B194}"/>
                </a:ext>
              </a:extLst>
            </p:cNvPr>
            <p:cNvGrpSpPr/>
            <p:nvPr/>
          </p:nvGrpSpPr>
          <p:grpSpPr>
            <a:xfrm>
              <a:off x="336880" y="3011106"/>
              <a:ext cx="1788225" cy="1784222"/>
              <a:chOff x="1307369" y="1922640"/>
              <a:chExt cx="1788225" cy="1784222"/>
            </a:xfrm>
          </p:grpSpPr>
          <p:grpSp>
            <p:nvGrpSpPr>
              <p:cNvPr id="859" name="Group 858">
                <a:extLst>
                  <a:ext uri="{FF2B5EF4-FFF2-40B4-BE49-F238E27FC236}">
                    <a16:creationId xmlns:a16="http://schemas.microsoft.com/office/drawing/2014/main" id="{509BF4C4-C2AF-4FED-AC81-BDBF2E160DBB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899" name="Group 898">
                  <a:extLst>
                    <a:ext uri="{FF2B5EF4-FFF2-40B4-BE49-F238E27FC236}">
                      <a16:creationId xmlns:a16="http://schemas.microsoft.com/office/drawing/2014/main" id="{AACFC335-CA1C-4BF4-A783-51C98D3006D1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19" name="Rectangle 918">
                    <a:extLst>
                      <a:ext uri="{FF2B5EF4-FFF2-40B4-BE49-F238E27FC236}">
                        <a16:creationId xmlns:a16="http://schemas.microsoft.com/office/drawing/2014/main" id="{23FB7060-2E2A-44A0-A665-C9379C814FA3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0" name="Rectangle 919">
                    <a:extLst>
                      <a:ext uri="{FF2B5EF4-FFF2-40B4-BE49-F238E27FC236}">
                        <a16:creationId xmlns:a16="http://schemas.microsoft.com/office/drawing/2014/main" id="{C084ABF1-1115-4443-8162-1489807ECCE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1" name="Rectangle 920">
                    <a:extLst>
                      <a:ext uri="{FF2B5EF4-FFF2-40B4-BE49-F238E27FC236}">
                        <a16:creationId xmlns:a16="http://schemas.microsoft.com/office/drawing/2014/main" id="{78A21DBF-BEB0-4212-A900-22AE740A02D5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2" name="Rectangle 921">
                    <a:extLst>
                      <a:ext uri="{FF2B5EF4-FFF2-40B4-BE49-F238E27FC236}">
                        <a16:creationId xmlns:a16="http://schemas.microsoft.com/office/drawing/2014/main" id="{B329246E-3BE9-4F85-9876-36CE0EE269C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" name="Rectangle 922">
                    <a:extLst>
                      <a:ext uri="{FF2B5EF4-FFF2-40B4-BE49-F238E27FC236}">
                        <a16:creationId xmlns:a16="http://schemas.microsoft.com/office/drawing/2014/main" id="{18BC24D2-3190-41BD-9708-42D5CB7BD76C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4" name="Rectangle 923">
                    <a:extLst>
                      <a:ext uri="{FF2B5EF4-FFF2-40B4-BE49-F238E27FC236}">
                        <a16:creationId xmlns:a16="http://schemas.microsoft.com/office/drawing/2014/main" id="{EECC8772-0EE3-45A0-BAC0-3633D625424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5" name="Rectangle 924">
                    <a:extLst>
                      <a:ext uri="{FF2B5EF4-FFF2-40B4-BE49-F238E27FC236}">
                        <a16:creationId xmlns:a16="http://schemas.microsoft.com/office/drawing/2014/main" id="{FC5AFA2E-704F-4680-9D2E-E4B4EF89503B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6" name="Rectangle 925">
                    <a:extLst>
                      <a:ext uri="{FF2B5EF4-FFF2-40B4-BE49-F238E27FC236}">
                        <a16:creationId xmlns:a16="http://schemas.microsoft.com/office/drawing/2014/main" id="{4B871038-48DE-4E6B-9F25-8EA1F59CC6E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Rectangle 926">
                    <a:extLst>
                      <a:ext uri="{FF2B5EF4-FFF2-40B4-BE49-F238E27FC236}">
                        <a16:creationId xmlns:a16="http://schemas.microsoft.com/office/drawing/2014/main" id="{415B1F59-41BC-4734-8968-7E308C4C540B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B8E31343-D862-4E7D-9D36-53253BC14EC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Rectangle 928">
                    <a:extLst>
                      <a:ext uri="{FF2B5EF4-FFF2-40B4-BE49-F238E27FC236}">
                        <a16:creationId xmlns:a16="http://schemas.microsoft.com/office/drawing/2014/main" id="{04031D3A-A5BC-415D-A22C-1B1CDA1FAE60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0" name="Rectangle 929">
                    <a:extLst>
                      <a:ext uri="{FF2B5EF4-FFF2-40B4-BE49-F238E27FC236}">
                        <a16:creationId xmlns:a16="http://schemas.microsoft.com/office/drawing/2014/main" id="{C877F8F7-29E6-4D13-AA96-64592FAB3D88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" name="Rectangle 930">
                    <a:extLst>
                      <a:ext uri="{FF2B5EF4-FFF2-40B4-BE49-F238E27FC236}">
                        <a16:creationId xmlns:a16="http://schemas.microsoft.com/office/drawing/2014/main" id="{0B6A4D72-1E48-4532-8123-3F4121615BD9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2" name="Rectangle 931">
                    <a:extLst>
                      <a:ext uri="{FF2B5EF4-FFF2-40B4-BE49-F238E27FC236}">
                        <a16:creationId xmlns:a16="http://schemas.microsoft.com/office/drawing/2014/main" id="{B4CA3DBC-2DE2-41AC-87CB-D709FFF1BF2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3" name="Rectangle 932">
                    <a:extLst>
                      <a:ext uri="{FF2B5EF4-FFF2-40B4-BE49-F238E27FC236}">
                        <a16:creationId xmlns:a16="http://schemas.microsoft.com/office/drawing/2014/main" id="{1536DD0A-CFE2-43F0-8768-C7ADABF03C86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4" name="Rectangle 933">
                    <a:extLst>
                      <a:ext uri="{FF2B5EF4-FFF2-40B4-BE49-F238E27FC236}">
                        <a16:creationId xmlns:a16="http://schemas.microsoft.com/office/drawing/2014/main" id="{03EDF7F0-3D41-498E-B8F2-1CAD69BA5907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5" name="Rectangle 934">
                    <a:extLst>
                      <a:ext uri="{FF2B5EF4-FFF2-40B4-BE49-F238E27FC236}">
                        <a16:creationId xmlns:a16="http://schemas.microsoft.com/office/drawing/2014/main" id="{A9E1CE69-C7BC-4FEA-9F02-F617350127D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6" name="Rectangle 935">
                    <a:extLst>
                      <a:ext uri="{FF2B5EF4-FFF2-40B4-BE49-F238E27FC236}">
                        <a16:creationId xmlns:a16="http://schemas.microsoft.com/office/drawing/2014/main" id="{37888658-80D5-4154-A23B-10102C141E4D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900" name="Group 899">
                  <a:extLst>
                    <a:ext uri="{FF2B5EF4-FFF2-40B4-BE49-F238E27FC236}">
                      <a16:creationId xmlns:a16="http://schemas.microsoft.com/office/drawing/2014/main" id="{4CE320B5-6075-4B07-9C95-7440370D80F0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01" name="Rectangle 900">
                    <a:extLst>
                      <a:ext uri="{FF2B5EF4-FFF2-40B4-BE49-F238E27FC236}">
                        <a16:creationId xmlns:a16="http://schemas.microsoft.com/office/drawing/2014/main" id="{084F6F03-941D-431D-A0BA-B6417C05676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2" name="Rectangle 901">
                    <a:extLst>
                      <a:ext uri="{FF2B5EF4-FFF2-40B4-BE49-F238E27FC236}">
                        <a16:creationId xmlns:a16="http://schemas.microsoft.com/office/drawing/2014/main" id="{C038D41B-3352-429D-A6F3-4D804930E6B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3" name="Rectangle 902">
                    <a:extLst>
                      <a:ext uri="{FF2B5EF4-FFF2-40B4-BE49-F238E27FC236}">
                        <a16:creationId xmlns:a16="http://schemas.microsoft.com/office/drawing/2014/main" id="{2984146B-E4BC-4146-A7E5-5867B49C33F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4" name="Rectangle 903">
                    <a:extLst>
                      <a:ext uri="{FF2B5EF4-FFF2-40B4-BE49-F238E27FC236}">
                        <a16:creationId xmlns:a16="http://schemas.microsoft.com/office/drawing/2014/main" id="{8E0E4E79-C301-466B-B75C-A1CCB4B1BBA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Rectangle 904">
                    <a:extLst>
                      <a:ext uri="{FF2B5EF4-FFF2-40B4-BE49-F238E27FC236}">
                        <a16:creationId xmlns:a16="http://schemas.microsoft.com/office/drawing/2014/main" id="{F481250E-34B1-43B6-BC73-0AE8A056A68B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6" name="Rectangle 905">
                    <a:extLst>
                      <a:ext uri="{FF2B5EF4-FFF2-40B4-BE49-F238E27FC236}">
                        <a16:creationId xmlns:a16="http://schemas.microsoft.com/office/drawing/2014/main" id="{763F41C2-4F8B-4247-9899-469EFD86C17D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7" name="Rectangle 906">
                    <a:extLst>
                      <a:ext uri="{FF2B5EF4-FFF2-40B4-BE49-F238E27FC236}">
                        <a16:creationId xmlns:a16="http://schemas.microsoft.com/office/drawing/2014/main" id="{FF70B26E-9ECD-4E77-9A01-A1CC60A954E0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D3140EBA-A902-4C3A-98F9-DF50FA499466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15D61496-E054-434E-B47B-E6367D40103F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22453621-36B3-4957-A9AE-EC7A5B4F564A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B93765B5-B26A-4153-A835-35C1E0194EC7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2" name="Rectangle 911">
                    <a:extLst>
                      <a:ext uri="{FF2B5EF4-FFF2-40B4-BE49-F238E27FC236}">
                        <a16:creationId xmlns:a16="http://schemas.microsoft.com/office/drawing/2014/main" id="{DC1D44F4-19A5-4DC2-9FD0-DD79A7014FDA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" name="Rectangle 912">
                    <a:extLst>
                      <a:ext uri="{FF2B5EF4-FFF2-40B4-BE49-F238E27FC236}">
                        <a16:creationId xmlns:a16="http://schemas.microsoft.com/office/drawing/2014/main" id="{C1EB1CF5-6248-44CA-9F88-180C0C14DD36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4" name="Rectangle 913">
                    <a:extLst>
                      <a:ext uri="{FF2B5EF4-FFF2-40B4-BE49-F238E27FC236}">
                        <a16:creationId xmlns:a16="http://schemas.microsoft.com/office/drawing/2014/main" id="{D74DABAA-C441-48F6-B4C6-6D9305F8EDA8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Rectangle 914">
                    <a:extLst>
                      <a:ext uri="{FF2B5EF4-FFF2-40B4-BE49-F238E27FC236}">
                        <a16:creationId xmlns:a16="http://schemas.microsoft.com/office/drawing/2014/main" id="{13579AED-ED41-493C-A17A-5490C5C0EC94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6" name="Rectangle 915">
                    <a:extLst>
                      <a:ext uri="{FF2B5EF4-FFF2-40B4-BE49-F238E27FC236}">
                        <a16:creationId xmlns:a16="http://schemas.microsoft.com/office/drawing/2014/main" id="{CB3B3706-AFE5-4CE4-A4C7-0F84B353ECA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Rectangle 916">
                    <a:extLst>
                      <a:ext uri="{FF2B5EF4-FFF2-40B4-BE49-F238E27FC236}">
                        <a16:creationId xmlns:a16="http://schemas.microsoft.com/office/drawing/2014/main" id="{027A0554-EEED-4245-B37B-D4657C119C05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8" name="Rectangle 917">
                    <a:extLst>
                      <a:ext uri="{FF2B5EF4-FFF2-40B4-BE49-F238E27FC236}">
                        <a16:creationId xmlns:a16="http://schemas.microsoft.com/office/drawing/2014/main" id="{9C67F59B-C20C-4E74-BAA4-B2F9CFDA05FC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860" name="Group 859">
                <a:extLst>
                  <a:ext uri="{FF2B5EF4-FFF2-40B4-BE49-F238E27FC236}">
                    <a16:creationId xmlns:a16="http://schemas.microsoft.com/office/drawing/2014/main" id="{592717FE-97DB-4E45-94C7-8BE9B7EF9B01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861" name="Group 860">
                  <a:extLst>
                    <a:ext uri="{FF2B5EF4-FFF2-40B4-BE49-F238E27FC236}">
                      <a16:creationId xmlns:a16="http://schemas.microsoft.com/office/drawing/2014/main" id="{4D2AE9C0-BCA7-4E3E-A73B-8CBB5CC59B1A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81" name="Rectangle 880">
                    <a:extLst>
                      <a:ext uri="{FF2B5EF4-FFF2-40B4-BE49-F238E27FC236}">
                        <a16:creationId xmlns:a16="http://schemas.microsoft.com/office/drawing/2014/main" id="{7ADD3502-5F9B-4274-8671-360E87FC9DC6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2" name="Rectangle 881">
                    <a:extLst>
                      <a:ext uri="{FF2B5EF4-FFF2-40B4-BE49-F238E27FC236}">
                        <a16:creationId xmlns:a16="http://schemas.microsoft.com/office/drawing/2014/main" id="{C7EB0E9E-D378-4FC0-A6DF-2C9C87699E79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Rectangle 882">
                    <a:extLst>
                      <a:ext uri="{FF2B5EF4-FFF2-40B4-BE49-F238E27FC236}">
                        <a16:creationId xmlns:a16="http://schemas.microsoft.com/office/drawing/2014/main" id="{DCC043CF-E4C5-4EFD-966D-AB016145128B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4" name="Rectangle 883">
                    <a:extLst>
                      <a:ext uri="{FF2B5EF4-FFF2-40B4-BE49-F238E27FC236}">
                        <a16:creationId xmlns:a16="http://schemas.microsoft.com/office/drawing/2014/main" id="{C8897C9F-AC35-44DF-86B8-F3318A658497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>
                    <a:extLst>
                      <a:ext uri="{FF2B5EF4-FFF2-40B4-BE49-F238E27FC236}">
                        <a16:creationId xmlns:a16="http://schemas.microsoft.com/office/drawing/2014/main" id="{3BB5AE0A-B324-4484-A19B-DB93C68FC095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6B93E7DB-7F18-4FA7-8B0C-F214DB0561C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Rectangle 886">
                    <a:extLst>
                      <a:ext uri="{FF2B5EF4-FFF2-40B4-BE49-F238E27FC236}">
                        <a16:creationId xmlns:a16="http://schemas.microsoft.com/office/drawing/2014/main" id="{11B083DE-EF1C-4558-B44E-D35E2968C6EF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14560E8C-E34A-4742-93BC-1517E8DE54C9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>
                    <a:extLst>
                      <a:ext uri="{FF2B5EF4-FFF2-40B4-BE49-F238E27FC236}">
                        <a16:creationId xmlns:a16="http://schemas.microsoft.com/office/drawing/2014/main" id="{EEA14D9A-5C8F-480F-B4FF-62A4E1770ADA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C39292AB-4C27-4919-B357-B13204BC3ACC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63405868-4EC2-4954-BE0D-E058F3AC693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5A2ED658-E8B7-47BB-BFBD-915A17A7453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A3ABE33C-56E6-4D9F-A0A6-C837DF7AB222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77726D78-FACF-4E3C-B117-77FAA747B37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5" name="Rectangle 894">
                    <a:extLst>
                      <a:ext uri="{FF2B5EF4-FFF2-40B4-BE49-F238E27FC236}">
                        <a16:creationId xmlns:a16="http://schemas.microsoft.com/office/drawing/2014/main" id="{149F411A-1986-4EFB-B453-900BDF399A9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6" name="Rectangle 895">
                    <a:extLst>
                      <a:ext uri="{FF2B5EF4-FFF2-40B4-BE49-F238E27FC236}">
                        <a16:creationId xmlns:a16="http://schemas.microsoft.com/office/drawing/2014/main" id="{B0E30A25-4ED1-46CA-8A64-A0793758A89E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>
                    <a:extLst>
                      <a:ext uri="{FF2B5EF4-FFF2-40B4-BE49-F238E27FC236}">
                        <a16:creationId xmlns:a16="http://schemas.microsoft.com/office/drawing/2014/main" id="{FABE8C86-EB1E-4259-B712-E611765FEB7C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8CCBAAC2-B481-4B28-801D-943A1CE9CAC7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862" name="Group 861">
                  <a:extLst>
                    <a:ext uri="{FF2B5EF4-FFF2-40B4-BE49-F238E27FC236}">
                      <a16:creationId xmlns:a16="http://schemas.microsoft.com/office/drawing/2014/main" id="{20DED231-EB57-4E93-BC5C-5C8E066CF29C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63" name="Rectangle 862">
                    <a:extLst>
                      <a:ext uri="{FF2B5EF4-FFF2-40B4-BE49-F238E27FC236}">
                        <a16:creationId xmlns:a16="http://schemas.microsoft.com/office/drawing/2014/main" id="{42BD4C63-9DD3-4DBC-B250-D91BBAB1BB34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A8CAFA48-8211-4CF2-B482-B1FAE681DC14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Rectangle 864">
                    <a:extLst>
                      <a:ext uri="{FF2B5EF4-FFF2-40B4-BE49-F238E27FC236}">
                        <a16:creationId xmlns:a16="http://schemas.microsoft.com/office/drawing/2014/main" id="{8877A521-59B0-41B6-ACBC-84AACC19BBDE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9588DB26-E601-4EDE-A566-7B2663478DE9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>
                    <a:extLst>
                      <a:ext uri="{FF2B5EF4-FFF2-40B4-BE49-F238E27FC236}">
                        <a16:creationId xmlns:a16="http://schemas.microsoft.com/office/drawing/2014/main" id="{B0599198-A248-4BAD-A54E-21B9BBCCA8CB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68" name="Rectangle 867">
                    <a:extLst>
                      <a:ext uri="{FF2B5EF4-FFF2-40B4-BE49-F238E27FC236}">
                        <a16:creationId xmlns:a16="http://schemas.microsoft.com/office/drawing/2014/main" id="{B14D31C0-22BE-4812-A965-C0E7F37768A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Rectangle 868">
                    <a:extLst>
                      <a:ext uri="{FF2B5EF4-FFF2-40B4-BE49-F238E27FC236}">
                        <a16:creationId xmlns:a16="http://schemas.microsoft.com/office/drawing/2014/main" id="{D29881EC-2CEF-4EA6-99BE-1FF172A7D896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A91A45E5-C76F-43B4-9432-EF6FA65AA27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09854138-4CE5-4A71-9E59-D356C93D9AA0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D9C3DA4B-FBBC-470C-A33E-19DA8B7B5FA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2DFD98C4-8E29-4251-A957-0205C6BC9945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E7C93104-4C75-41CE-A29B-3D116FD07B45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6E914C58-6A49-47E9-9BC7-610BDBC45CA7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CA90C122-E4EC-4A25-8FFF-D5C460F22869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0686CA7C-1157-4B72-A729-2BB7936FA67F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5966BCC9-B85C-4C15-8533-D18E63360C01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12493AD3-7F50-4D9D-A1A0-043F594D7B04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61C97303-011F-444C-B228-48DC9EFF9A13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BA678A7-DE4F-4984-9F59-B79DEA62A72C}"/>
                </a:ext>
              </a:extLst>
            </p:cNvPr>
            <p:cNvGrpSpPr/>
            <p:nvPr/>
          </p:nvGrpSpPr>
          <p:grpSpPr>
            <a:xfrm>
              <a:off x="2123563" y="1224680"/>
              <a:ext cx="1788225" cy="1784222"/>
              <a:chOff x="1307369" y="1922640"/>
              <a:chExt cx="1788225" cy="1784222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FECCCA80-F6CF-4631-A8BF-733F40E70A1F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C33CEEA6-5143-4325-AFA7-7EC40D55B359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FBF364DE-E891-4C75-BE36-29D4D36FDEB1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2" name="Rectangle 841">
                    <a:extLst>
                      <a:ext uri="{FF2B5EF4-FFF2-40B4-BE49-F238E27FC236}">
                        <a16:creationId xmlns:a16="http://schemas.microsoft.com/office/drawing/2014/main" id="{7E79D352-9BB4-4C26-8C82-9354CD707D0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Rectangle 842">
                    <a:extLst>
                      <a:ext uri="{FF2B5EF4-FFF2-40B4-BE49-F238E27FC236}">
                        <a16:creationId xmlns:a16="http://schemas.microsoft.com/office/drawing/2014/main" id="{10152A35-7759-4E02-AD07-BED6AF91CBA2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4" name="Rectangle 843">
                    <a:extLst>
                      <a:ext uri="{FF2B5EF4-FFF2-40B4-BE49-F238E27FC236}">
                        <a16:creationId xmlns:a16="http://schemas.microsoft.com/office/drawing/2014/main" id="{EC1A38C1-C368-46EB-8D60-9AA47AD524E1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Rectangle 844">
                    <a:extLst>
                      <a:ext uri="{FF2B5EF4-FFF2-40B4-BE49-F238E27FC236}">
                        <a16:creationId xmlns:a16="http://schemas.microsoft.com/office/drawing/2014/main" id="{1837641C-E1DC-4F2B-B18E-E6300A0560E1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6" name="Rectangle 845">
                    <a:extLst>
                      <a:ext uri="{FF2B5EF4-FFF2-40B4-BE49-F238E27FC236}">
                        <a16:creationId xmlns:a16="http://schemas.microsoft.com/office/drawing/2014/main" id="{E572E58A-7B4F-491A-A499-F2B7768C67D7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Rectangle 846">
                    <a:extLst>
                      <a:ext uri="{FF2B5EF4-FFF2-40B4-BE49-F238E27FC236}">
                        <a16:creationId xmlns:a16="http://schemas.microsoft.com/office/drawing/2014/main" id="{18CD7664-19EF-4F4E-851C-9743C590BB43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8" name="Rectangle 847">
                    <a:extLst>
                      <a:ext uri="{FF2B5EF4-FFF2-40B4-BE49-F238E27FC236}">
                        <a16:creationId xmlns:a16="http://schemas.microsoft.com/office/drawing/2014/main" id="{65C0799D-7DC0-4D12-99B8-43980AC0822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Rectangle 848">
                    <a:extLst>
                      <a:ext uri="{FF2B5EF4-FFF2-40B4-BE49-F238E27FC236}">
                        <a16:creationId xmlns:a16="http://schemas.microsoft.com/office/drawing/2014/main" id="{F5714B66-91B3-4213-A037-53CA9A87B34C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0" name="Rectangle 849">
                    <a:extLst>
                      <a:ext uri="{FF2B5EF4-FFF2-40B4-BE49-F238E27FC236}">
                        <a16:creationId xmlns:a16="http://schemas.microsoft.com/office/drawing/2014/main" id="{061742EC-8680-42E1-93F3-AB970124146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Rectangle 850">
                    <a:extLst>
                      <a:ext uri="{FF2B5EF4-FFF2-40B4-BE49-F238E27FC236}">
                        <a16:creationId xmlns:a16="http://schemas.microsoft.com/office/drawing/2014/main" id="{78EB21AA-87F8-4BA6-AC0F-08902A4C0391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2" name="Rectangle 851">
                    <a:extLst>
                      <a:ext uri="{FF2B5EF4-FFF2-40B4-BE49-F238E27FC236}">
                        <a16:creationId xmlns:a16="http://schemas.microsoft.com/office/drawing/2014/main" id="{6008FD97-CA6B-452B-A7A3-03663E361CA1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Rectangle 852">
                    <a:extLst>
                      <a:ext uri="{FF2B5EF4-FFF2-40B4-BE49-F238E27FC236}">
                        <a16:creationId xmlns:a16="http://schemas.microsoft.com/office/drawing/2014/main" id="{014E3711-3674-40D4-BB08-A109916955C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4" name="Rectangle 853">
                    <a:extLst>
                      <a:ext uri="{FF2B5EF4-FFF2-40B4-BE49-F238E27FC236}">
                        <a16:creationId xmlns:a16="http://schemas.microsoft.com/office/drawing/2014/main" id="{D7FFB97A-F53E-4D0C-A9B1-A4F93CF12FEC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Rectangle 854">
                    <a:extLst>
                      <a:ext uri="{FF2B5EF4-FFF2-40B4-BE49-F238E27FC236}">
                        <a16:creationId xmlns:a16="http://schemas.microsoft.com/office/drawing/2014/main" id="{2F5C7499-2FCB-4B2A-8B7F-2EECA16525AB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B0D609AF-532B-4131-93F2-0E8B1C064FB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AC03BEFC-98B6-4B0D-A2D2-1D6058CD33E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F0993A8B-4AD5-464B-A402-5FBC3D91ABC7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EA90888A-8FE5-463F-A81D-F8FFA3F61CA6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8C475474-CB17-4846-89C3-A888B855AB6D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ABBD80C1-899E-4F23-82C2-BC5E43C5DFC4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E9D2DB90-CFB8-4569-B381-EC4420ABE0A0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83FA4739-A542-44EB-82D7-2CAFBB4AF9E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>
                    <a:extLst>
                      <a:ext uri="{FF2B5EF4-FFF2-40B4-BE49-F238E27FC236}">
                        <a16:creationId xmlns:a16="http://schemas.microsoft.com/office/drawing/2014/main" id="{2F9831E4-D1ED-4332-A0DA-38FBE25BDD35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8" name="Rectangle 827">
                    <a:extLst>
                      <a:ext uri="{FF2B5EF4-FFF2-40B4-BE49-F238E27FC236}">
                        <a16:creationId xmlns:a16="http://schemas.microsoft.com/office/drawing/2014/main" id="{7F5C098C-54AE-4998-B08A-6EC75774C18E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Rectangle 828">
                    <a:extLst>
                      <a:ext uri="{FF2B5EF4-FFF2-40B4-BE49-F238E27FC236}">
                        <a16:creationId xmlns:a16="http://schemas.microsoft.com/office/drawing/2014/main" id="{B6DDDE4B-665D-4AA9-8CD2-BD1CF701C22E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880CD6AB-733F-4884-A16A-15C04D40C413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>
                    <a:extLst>
                      <a:ext uri="{FF2B5EF4-FFF2-40B4-BE49-F238E27FC236}">
                        <a16:creationId xmlns:a16="http://schemas.microsoft.com/office/drawing/2014/main" id="{4EB6E548-74B8-41D6-8E76-B634B78C5724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2" name="Rectangle 831">
                    <a:extLst>
                      <a:ext uri="{FF2B5EF4-FFF2-40B4-BE49-F238E27FC236}">
                        <a16:creationId xmlns:a16="http://schemas.microsoft.com/office/drawing/2014/main" id="{3410AC61-4B7B-4D9C-A9EC-BD781C7F0EA8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3CC5CEDD-0A74-4B81-A2E9-054FADFBC2D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4" name="Rectangle 833">
                    <a:extLst>
                      <a:ext uri="{FF2B5EF4-FFF2-40B4-BE49-F238E27FC236}">
                        <a16:creationId xmlns:a16="http://schemas.microsoft.com/office/drawing/2014/main" id="{22EBC31E-8EB0-4147-BEDE-784112A2205A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Rectangle 834">
                    <a:extLst>
                      <a:ext uri="{FF2B5EF4-FFF2-40B4-BE49-F238E27FC236}">
                        <a16:creationId xmlns:a16="http://schemas.microsoft.com/office/drawing/2014/main" id="{67E9CFDD-70FD-482E-A27E-D5B619A07787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6" name="Rectangle 835">
                    <a:extLst>
                      <a:ext uri="{FF2B5EF4-FFF2-40B4-BE49-F238E27FC236}">
                        <a16:creationId xmlns:a16="http://schemas.microsoft.com/office/drawing/2014/main" id="{6D06816D-56EF-4426-A11E-BFE017B58F74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Rectangle 836">
                    <a:extLst>
                      <a:ext uri="{FF2B5EF4-FFF2-40B4-BE49-F238E27FC236}">
                        <a16:creationId xmlns:a16="http://schemas.microsoft.com/office/drawing/2014/main" id="{92639E0F-F5A9-49E5-BFD1-3E7EAADEF210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8" name="Rectangle 837">
                    <a:extLst>
                      <a:ext uri="{FF2B5EF4-FFF2-40B4-BE49-F238E27FC236}">
                        <a16:creationId xmlns:a16="http://schemas.microsoft.com/office/drawing/2014/main" id="{83AF1418-723B-4FE8-A26A-E820C10DCEEE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Rectangle 838">
                    <a:extLst>
                      <a:ext uri="{FF2B5EF4-FFF2-40B4-BE49-F238E27FC236}">
                        <a16:creationId xmlns:a16="http://schemas.microsoft.com/office/drawing/2014/main" id="{6FBB223C-00E0-41DF-AA1A-29742D0DB916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DD5A4653-89EB-47BA-A696-51B2F3F85620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DDEC8C94-B049-4417-A654-C0AB9B4A8378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0A1C32D5-77F0-4E2D-8822-3C250FFD0A94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C590E2E1-1B0D-42A1-B7D9-F4374874311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4" name="Rectangle 803">
                    <a:extLst>
                      <a:ext uri="{FF2B5EF4-FFF2-40B4-BE49-F238E27FC236}">
                        <a16:creationId xmlns:a16="http://schemas.microsoft.com/office/drawing/2014/main" id="{30B2E1D9-EBAF-4869-B1A6-177A613A34D7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89FF6AF3-DD2A-4F61-8A9A-9A9DDB0305B7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213B5A88-884A-4D30-8486-B327F4C65ABA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BA2E9218-F113-4B31-8FED-014564416C13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257CB631-4A92-45C8-A0D1-802D88846534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FE2661FE-8B9B-4ECA-8FF7-DD4C657E30FE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0" name="Rectangle 809">
                    <a:extLst>
                      <a:ext uri="{FF2B5EF4-FFF2-40B4-BE49-F238E27FC236}">
                        <a16:creationId xmlns:a16="http://schemas.microsoft.com/office/drawing/2014/main" id="{385E9F0D-CC32-40D4-BD9F-6BDDB31C050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Rectangle 810">
                    <a:extLst>
                      <a:ext uri="{FF2B5EF4-FFF2-40B4-BE49-F238E27FC236}">
                        <a16:creationId xmlns:a16="http://schemas.microsoft.com/office/drawing/2014/main" id="{06151C03-37C0-433C-9A95-23057236D5E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2" name="Rectangle 811">
                    <a:extLst>
                      <a:ext uri="{FF2B5EF4-FFF2-40B4-BE49-F238E27FC236}">
                        <a16:creationId xmlns:a16="http://schemas.microsoft.com/office/drawing/2014/main" id="{5657233E-ECB0-49C9-9872-F8E2D3DECD0B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>
                    <a:extLst>
                      <a:ext uri="{FF2B5EF4-FFF2-40B4-BE49-F238E27FC236}">
                        <a16:creationId xmlns:a16="http://schemas.microsoft.com/office/drawing/2014/main" id="{6A609BD2-6875-4FC0-B863-EFED0B65D828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4" name="Rectangle 813">
                    <a:extLst>
                      <a:ext uri="{FF2B5EF4-FFF2-40B4-BE49-F238E27FC236}">
                        <a16:creationId xmlns:a16="http://schemas.microsoft.com/office/drawing/2014/main" id="{E7A48052-57D2-4C63-B5AB-50320CE93F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>
                    <a:extLst>
                      <a:ext uri="{FF2B5EF4-FFF2-40B4-BE49-F238E27FC236}">
                        <a16:creationId xmlns:a16="http://schemas.microsoft.com/office/drawing/2014/main" id="{0989D609-2710-4191-B3CA-6A591290D34E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6" name="Rectangle 815">
                    <a:extLst>
                      <a:ext uri="{FF2B5EF4-FFF2-40B4-BE49-F238E27FC236}">
                        <a16:creationId xmlns:a16="http://schemas.microsoft.com/office/drawing/2014/main" id="{630712B7-3481-4F04-8906-A0207E9E1306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>
                    <a:extLst>
                      <a:ext uri="{FF2B5EF4-FFF2-40B4-BE49-F238E27FC236}">
                        <a16:creationId xmlns:a16="http://schemas.microsoft.com/office/drawing/2014/main" id="{E0C9C66D-415B-409C-B0B2-856250863282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8" name="Rectangle 817">
                    <a:extLst>
                      <a:ext uri="{FF2B5EF4-FFF2-40B4-BE49-F238E27FC236}">
                        <a16:creationId xmlns:a16="http://schemas.microsoft.com/office/drawing/2014/main" id="{0A39C823-2BA8-429D-934D-1F6D03883A81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>
                    <a:extLst>
                      <a:ext uri="{FF2B5EF4-FFF2-40B4-BE49-F238E27FC236}">
                        <a16:creationId xmlns:a16="http://schemas.microsoft.com/office/drawing/2014/main" id="{2627A9F8-75D5-4C88-9BEE-C93378990039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0" name="Rectangle 819">
                    <a:extLst>
                      <a:ext uri="{FF2B5EF4-FFF2-40B4-BE49-F238E27FC236}">
                        <a16:creationId xmlns:a16="http://schemas.microsoft.com/office/drawing/2014/main" id="{C467708E-6DC3-4A03-AFF5-EA38D3A674B2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784" name="Group 783">
                  <a:extLst>
                    <a:ext uri="{FF2B5EF4-FFF2-40B4-BE49-F238E27FC236}">
                      <a16:creationId xmlns:a16="http://schemas.microsoft.com/office/drawing/2014/main" id="{45F983C4-CB1E-4824-A835-D54832463BA5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85" name="Rectangle 784">
                    <a:extLst>
                      <a:ext uri="{FF2B5EF4-FFF2-40B4-BE49-F238E27FC236}">
                        <a16:creationId xmlns:a16="http://schemas.microsoft.com/office/drawing/2014/main" id="{C0FA30F4-24AB-4CF2-ACCA-ABA12917492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86" name="Rectangle 785">
                    <a:extLst>
                      <a:ext uri="{FF2B5EF4-FFF2-40B4-BE49-F238E27FC236}">
                        <a16:creationId xmlns:a16="http://schemas.microsoft.com/office/drawing/2014/main" id="{550037F7-EF91-416E-8356-5207DC1844AF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Rectangle 786">
                    <a:extLst>
                      <a:ext uri="{FF2B5EF4-FFF2-40B4-BE49-F238E27FC236}">
                        <a16:creationId xmlns:a16="http://schemas.microsoft.com/office/drawing/2014/main" id="{0196E5CE-AD06-4E8B-93AC-230C10052A0F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88" name="Rectangle 787">
                    <a:extLst>
                      <a:ext uri="{FF2B5EF4-FFF2-40B4-BE49-F238E27FC236}">
                        <a16:creationId xmlns:a16="http://schemas.microsoft.com/office/drawing/2014/main" id="{37765806-F5DF-45F0-8427-519F8168D93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568A032F-B5F4-4583-9E4B-F4A764DAD691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2A9FAC7F-3314-44CB-BF2D-B3B7DD35896F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Rectangle 790">
                    <a:extLst>
                      <a:ext uri="{FF2B5EF4-FFF2-40B4-BE49-F238E27FC236}">
                        <a16:creationId xmlns:a16="http://schemas.microsoft.com/office/drawing/2014/main" id="{C418FD43-9017-4D53-A5CF-E107920BE208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2" name="Rectangle 791">
                    <a:extLst>
                      <a:ext uri="{FF2B5EF4-FFF2-40B4-BE49-F238E27FC236}">
                        <a16:creationId xmlns:a16="http://schemas.microsoft.com/office/drawing/2014/main" id="{6DE90703-E1F1-42ED-9CD1-F72C06E806F7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Rectangle 792">
                    <a:extLst>
                      <a:ext uri="{FF2B5EF4-FFF2-40B4-BE49-F238E27FC236}">
                        <a16:creationId xmlns:a16="http://schemas.microsoft.com/office/drawing/2014/main" id="{F1648C6E-5D84-400C-959D-3938B996F343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4" name="Rectangle 793">
                    <a:extLst>
                      <a:ext uri="{FF2B5EF4-FFF2-40B4-BE49-F238E27FC236}">
                        <a16:creationId xmlns:a16="http://schemas.microsoft.com/office/drawing/2014/main" id="{F337DE0B-A17B-460A-8EBC-66F41D9C0D55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Rectangle 794">
                    <a:extLst>
                      <a:ext uri="{FF2B5EF4-FFF2-40B4-BE49-F238E27FC236}">
                        <a16:creationId xmlns:a16="http://schemas.microsoft.com/office/drawing/2014/main" id="{452A3410-54A4-4C0A-8316-26B43E4E7BE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6" name="Rectangle 795">
                    <a:extLst>
                      <a:ext uri="{FF2B5EF4-FFF2-40B4-BE49-F238E27FC236}">
                        <a16:creationId xmlns:a16="http://schemas.microsoft.com/office/drawing/2014/main" id="{605E9657-FE66-4428-939A-5BDDA6C398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>
                    <a:extLst>
                      <a:ext uri="{FF2B5EF4-FFF2-40B4-BE49-F238E27FC236}">
                        <a16:creationId xmlns:a16="http://schemas.microsoft.com/office/drawing/2014/main" id="{2C167D5E-2A80-4299-84FC-02226970AC08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8" name="Rectangle 797">
                    <a:extLst>
                      <a:ext uri="{FF2B5EF4-FFF2-40B4-BE49-F238E27FC236}">
                        <a16:creationId xmlns:a16="http://schemas.microsoft.com/office/drawing/2014/main" id="{F1C58C63-84F8-46EB-B8BD-DB51A86789EC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Rectangle 798">
                    <a:extLst>
                      <a:ext uri="{FF2B5EF4-FFF2-40B4-BE49-F238E27FC236}">
                        <a16:creationId xmlns:a16="http://schemas.microsoft.com/office/drawing/2014/main" id="{FBCC381E-ABCB-4EC9-BF60-99B868BF2375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0" name="Rectangle 799">
                    <a:extLst>
                      <a:ext uri="{FF2B5EF4-FFF2-40B4-BE49-F238E27FC236}">
                        <a16:creationId xmlns:a16="http://schemas.microsoft.com/office/drawing/2014/main" id="{2AE0144B-1191-4BB4-869B-4137D848E30F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>
                    <a:extLst>
                      <a:ext uri="{FF2B5EF4-FFF2-40B4-BE49-F238E27FC236}">
                        <a16:creationId xmlns:a16="http://schemas.microsoft.com/office/drawing/2014/main" id="{7F146672-D241-44E2-AA57-8FAF9FAE2166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2" name="Rectangle 801">
                    <a:extLst>
                      <a:ext uri="{FF2B5EF4-FFF2-40B4-BE49-F238E27FC236}">
                        <a16:creationId xmlns:a16="http://schemas.microsoft.com/office/drawing/2014/main" id="{895F29AE-1BEF-4E94-87DA-8E0FCDC0C1A5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BCBB760-3A3D-4BAC-B6DD-6A88EC312910}"/>
                </a:ext>
              </a:extLst>
            </p:cNvPr>
            <p:cNvGrpSpPr/>
            <p:nvPr/>
          </p:nvGrpSpPr>
          <p:grpSpPr>
            <a:xfrm>
              <a:off x="2121793" y="3008902"/>
              <a:ext cx="1788225" cy="1784222"/>
              <a:chOff x="1307369" y="1922640"/>
              <a:chExt cx="1788225" cy="1784222"/>
            </a:xfrm>
          </p:grpSpPr>
          <p:grpSp>
            <p:nvGrpSpPr>
              <p:cNvPr id="703" name="Group 702">
                <a:extLst>
                  <a:ext uri="{FF2B5EF4-FFF2-40B4-BE49-F238E27FC236}">
                    <a16:creationId xmlns:a16="http://schemas.microsoft.com/office/drawing/2014/main" id="{836AC60F-DC7C-4EC6-9845-11FD299E422E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743" name="Group 742">
                  <a:extLst>
                    <a:ext uri="{FF2B5EF4-FFF2-40B4-BE49-F238E27FC236}">
                      <a16:creationId xmlns:a16="http://schemas.microsoft.com/office/drawing/2014/main" id="{B9494A1E-D90B-42CF-AF6D-4203F357F278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63" name="Rectangle 762">
                    <a:extLst>
                      <a:ext uri="{FF2B5EF4-FFF2-40B4-BE49-F238E27FC236}">
                        <a16:creationId xmlns:a16="http://schemas.microsoft.com/office/drawing/2014/main" id="{9B612D2B-0908-4036-B192-1E5085C3F16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4" name="Rectangle 763">
                    <a:extLst>
                      <a:ext uri="{FF2B5EF4-FFF2-40B4-BE49-F238E27FC236}">
                        <a16:creationId xmlns:a16="http://schemas.microsoft.com/office/drawing/2014/main" id="{317F10D6-D739-4EDE-A2B5-EB1F309366B1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Rectangle 764">
                    <a:extLst>
                      <a:ext uri="{FF2B5EF4-FFF2-40B4-BE49-F238E27FC236}">
                        <a16:creationId xmlns:a16="http://schemas.microsoft.com/office/drawing/2014/main" id="{0BA1789A-C0AB-4F8A-AED2-F78F047CAA51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6" name="Rectangle 765">
                    <a:extLst>
                      <a:ext uri="{FF2B5EF4-FFF2-40B4-BE49-F238E27FC236}">
                        <a16:creationId xmlns:a16="http://schemas.microsoft.com/office/drawing/2014/main" id="{6EC24B89-CDB9-46E7-9631-74AA099AEF9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Rectangle 766">
                    <a:extLst>
                      <a:ext uri="{FF2B5EF4-FFF2-40B4-BE49-F238E27FC236}">
                        <a16:creationId xmlns:a16="http://schemas.microsoft.com/office/drawing/2014/main" id="{7346E1AB-A052-44A3-AE77-C14B685EF8F0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8" name="Rectangle 767">
                    <a:extLst>
                      <a:ext uri="{FF2B5EF4-FFF2-40B4-BE49-F238E27FC236}">
                        <a16:creationId xmlns:a16="http://schemas.microsoft.com/office/drawing/2014/main" id="{47D5A7F2-9090-4928-8E34-10652A1F3BCC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Rectangle 768">
                    <a:extLst>
                      <a:ext uri="{FF2B5EF4-FFF2-40B4-BE49-F238E27FC236}">
                        <a16:creationId xmlns:a16="http://schemas.microsoft.com/office/drawing/2014/main" id="{E77FDF66-2B6C-4092-AD1E-423FF2DBE888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0" name="Rectangle 769">
                    <a:extLst>
                      <a:ext uri="{FF2B5EF4-FFF2-40B4-BE49-F238E27FC236}">
                        <a16:creationId xmlns:a16="http://schemas.microsoft.com/office/drawing/2014/main" id="{B3A153F1-114C-46F5-8F46-E0E14DC30353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Rectangle 770">
                    <a:extLst>
                      <a:ext uri="{FF2B5EF4-FFF2-40B4-BE49-F238E27FC236}">
                        <a16:creationId xmlns:a16="http://schemas.microsoft.com/office/drawing/2014/main" id="{AE80EA4F-61FC-454A-BFFC-CD4A04AB94D5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9A44C147-E1B3-4D4E-8ACB-2DA2EAFAC707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2C1A3599-C92E-41CB-924E-CE78D35249E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5BDDBEA0-F324-45DE-8908-7EA4C5CA57A2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DCCD8300-FD76-409D-A647-9594F597D765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6" name="Rectangle 775">
                    <a:extLst>
                      <a:ext uri="{FF2B5EF4-FFF2-40B4-BE49-F238E27FC236}">
                        <a16:creationId xmlns:a16="http://schemas.microsoft.com/office/drawing/2014/main" id="{8A6E2626-FCED-4EAE-82BF-9330F1960D13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" name="Rectangle 776">
                    <a:extLst>
                      <a:ext uri="{FF2B5EF4-FFF2-40B4-BE49-F238E27FC236}">
                        <a16:creationId xmlns:a16="http://schemas.microsoft.com/office/drawing/2014/main" id="{57FA2037-411C-492A-A3A0-144099661C5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8" name="Rectangle 777">
                    <a:extLst>
                      <a:ext uri="{FF2B5EF4-FFF2-40B4-BE49-F238E27FC236}">
                        <a16:creationId xmlns:a16="http://schemas.microsoft.com/office/drawing/2014/main" id="{7E4D2A56-1E32-47C8-B571-5959C033D10A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9" name="Rectangle 778">
                    <a:extLst>
                      <a:ext uri="{FF2B5EF4-FFF2-40B4-BE49-F238E27FC236}">
                        <a16:creationId xmlns:a16="http://schemas.microsoft.com/office/drawing/2014/main" id="{63DACE09-A2AC-4444-9380-103EFEE8D31F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80" name="Rectangle 779">
                    <a:extLst>
                      <a:ext uri="{FF2B5EF4-FFF2-40B4-BE49-F238E27FC236}">
                        <a16:creationId xmlns:a16="http://schemas.microsoft.com/office/drawing/2014/main" id="{0A642925-DF13-4F00-A780-F1089D33B656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744" name="Group 743">
                  <a:extLst>
                    <a:ext uri="{FF2B5EF4-FFF2-40B4-BE49-F238E27FC236}">
                      <a16:creationId xmlns:a16="http://schemas.microsoft.com/office/drawing/2014/main" id="{98E3ADF4-BC10-48B3-88B2-A89350B4D24D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45" name="Rectangle 744">
                    <a:extLst>
                      <a:ext uri="{FF2B5EF4-FFF2-40B4-BE49-F238E27FC236}">
                        <a16:creationId xmlns:a16="http://schemas.microsoft.com/office/drawing/2014/main" id="{46D788E3-2748-4904-8A9F-BBEC37F9060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6" name="Rectangle 745">
                    <a:extLst>
                      <a:ext uri="{FF2B5EF4-FFF2-40B4-BE49-F238E27FC236}">
                        <a16:creationId xmlns:a16="http://schemas.microsoft.com/office/drawing/2014/main" id="{7AFD07D6-0227-41FB-AB4D-DBABEF34C8E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Rectangle 746">
                    <a:extLst>
                      <a:ext uri="{FF2B5EF4-FFF2-40B4-BE49-F238E27FC236}">
                        <a16:creationId xmlns:a16="http://schemas.microsoft.com/office/drawing/2014/main" id="{8CAAE1EC-E06A-43E7-AD75-E08D002D0129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8" name="Rectangle 747">
                    <a:extLst>
                      <a:ext uri="{FF2B5EF4-FFF2-40B4-BE49-F238E27FC236}">
                        <a16:creationId xmlns:a16="http://schemas.microsoft.com/office/drawing/2014/main" id="{EEE80FBA-4D3B-46CB-90D1-9118FD697EB0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Rectangle 748">
                    <a:extLst>
                      <a:ext uri="{FF2B5EF4-FFF2-40B4-BE49-F238E27FC236}">
                        <a16:creationId xmlns:a16="http://schemas.microsoft.com/office/drawing/2014/main" id="{4879EF69-1390-4B2A-A26D-8B1084DA91FE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0" name="Rectangle 749">
                    <a:extLst>
                      <a:ext uri="{FF2B5EF4-FFF2-40B4-BE49-F238E27FC236}">
                        <a16:creationId xmlns:a16="http://schemas.microsoft.com/office/drawing/2014/main" id="{A0B588B3-2E95-4C0C-8496-DAA7A08929A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Rectangle 750">
                    <a:extLst>
                      <a:ext uri="{FF2B5EF4-FFF2-40B4-BE49-F238E27FC236}">
                        <a16:creationId xmlns:a16="http://schemas.microsoft.com/office/drawing/2014/main" id="{76EA5235-EDFD-4821-8B65-98474684026E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2" name="Rectangle 751">
                    <a:extLst>
                      <a:ext uri="{FF2B5EF4-FFF2-40B4-BE49-F238E27FC236}">
                        <a16:creationId xmlns:a16="http://schemas.microsoft.com/office/drawing/2014/main" id="{08F61DB4-775C-4E62-B35F-49DAAE4D811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Rectangle 752">
                    <a:extLst>
                      <a:ext uri="{FF2B5EF4-FFF2-40B4-BE49-F238E27FC236}">
                        <a16:creationId xmlns:a16="http://schemas.microsoft.com/office/drawing/2014/main" id="{697FEDBC-F699-416E-8F5C-D35F4869FB4C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21A4B3E3-073B-4557-86BC-2E7184B23206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1385A166-60C9-4DAA-9737-F470DEB10FD0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454ABF4A-DB01-45DC-9E80-BA2941C59628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ECBC34BC-3D44-4437-832E-EB4F86D065D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8" name="Rectangle 757">
                    <a:extLst>
                      <a:ext uri="{FF2B5EF4-FFF2-40B4-BE49-F238E27FC236}">
                        <a16:creationId xmlns:a16="http://schemas.microsoft.com/office/drawing/2014/main" id="{85C6D35A-2D61-4E9D-AE54-D7A7F8D046FD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Rectangle 758">
                    <a:extLst>
                      <a:ext uri="{FF2B5EF4-FFF2-40B4-BE49-F238E27FC236}">
                        <a16:creationId xmlns:a16="http://schemas.microsoft.com/office/drawing/2014/main" id="{D64603B9-CD25-454B-9C4D-35FD5A65CF24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0" name="Rectangle 759">
                    <a:extLst>
                      <a:ext uri="{FF2B5EF4-FFF2-40B4-BE49-F238E27FC236}">
                        <a16:creationId xmlns:a16="http://schemas.microsoft.com/office/drawing/2014/main" id="{13874EC3-5BF5-4F42-B4CE-E667B976A702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Rectangle 760">
                    <a:extLst>
                      <a:ext uri="{FF2B5EF4-FFF2-40B4-BE49-F238E27FC236}">
                        <a16:creationId xmlns:a16="http://schemas.microsoft.com/office/drawing/2014/main" id="{67D95B04-541B-47D3-954F-D1CF8B831F3B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2" name="Rectangle 761">
                    <a:extLst>
                      <a:ext uri="{FF2B5EF4-FFF2-40B4-BE49-F238E27FC236}">
                        <a16:creationId xmlns:a16="http://schemas.microsoft.com/office/drawing/2014/main" id="{353D7808-7B26-4FA1-8685-ABF8FC9BE30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7E08FA53-48E1-445E-BA8B-E71A143A2AA9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6D5BD8C9-8295-49A2-805B-B7CB5F2BCA5C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642F0037-3310-4B37-8C1D-A2C4DDCAE7D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9BA7B0EB-735D-449D-B33C-87C460A7B6F5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Rectangle 726">
                    <a:extLst>
                      <a:ext uri="{FF2B5EF4-FFF2-40B4-BE49-F238E27FC236}">
                        <a16:creationId xmlns:a16="http://schemas.microsoft.com/office/drawing/2014/main" id="{ECCE303F-C770-460B-9702-E03E2895898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8" name="Rectangle 727">
                    <a:extLst>
                      <a:ext uri="{FF2B5EF4-FFF2-40B4-BE49-F238E27FC236}">
                        <a16:creationId xmlns:a16="http://schemas.microsoft.com/office/drawing/2014/main" id="{D8507F81-60DB-441E-9CFC-802F9DBAE8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9" name="Rectangle 728">
                    <a:extLst>
                      <a:ext uri="{FF2B5EF4-FFF2-40B4-BE49-F238E27FC236}">
                        <a16:creationId xmlns:a16="http://schemas.microsoft.com/office/drawing/2014/main" id="{7B21DAD1-0246-4C8D-9FF0-7DDB6BF0AF22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0" name="Rectangle 729">
                    <a:extLst>
                      <a:ext uri="{FF2B5EF4-FFF2-40B4-BE49-F238E27FC236}">
                        <a16:creationId xmlns:a16="http://schemas.microsoft.com/office/drawing/2014/main" id="{E7F49BAE-FD48-49C8-8F1E-E9FB84E42D3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Rectangle 730">
                    <a:extLst>
                      <a:ext uri="{FF2B5EF4-FFF2-40B4-BE49-F238E27FC236}">
                        <a16:creationId xmlns:a16="http://schemas.microsoft.com/office/drawing/2014/main" id="{640A0ABB-0C39-4B9E-B9AD-5D11A91D919C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2" name="Rectangle 731">
                    <a:extLst>
                      <a:ext uri="{FF2B5EF4-FFF2-40B4-BE49-F238E27FC236}">
                        <a16:creationId xmlns:a16="http://schemas.microsoft.com/office/drawing/2014/main" id="{390DADB2-6594-4017-8FC9-436DD2B2A7B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" name="Rectangle 732">
                    <a:extLst>
                      <a:ext uri="{FF2B5EF4-FFF2-40B4-BE49-F238E27FC236}">
                        <a16:creationId xmlns:a16="http://schemas.microsoft.com/office/drawing/2014/main" id="{31BC1AD0-438A-441A-B0A9-F40545DD0796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4" name="Rectangle 733">
                    <a:extLst>
                      <a:ext uri="{FF2B5EF4-FFF2-40B4-BE49-F238E27FC236}">
                        <a16:creationId xmlns:a16="http://schemas.microsoft.com/office/drawing/2014/main" id="{35059C6A-F7EB-4191-A286-D9752ECAC33A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Rectangle 734">
                    <a:extLst>
                      <a:ext uri="{FF2B5EF4-FFF2-40B4-BE49-F238E27FC236}">
                        <a16:creationId xmlns:a16="http://schemas.microsoft.com/office/drawing/2014/main" id="{8B73CA51-2460-46C2-9466-622DEE022ECC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6" name="Rectangle 735">
                    <a:extLst>
                      <a:ext uri="{FF2B5EF4-FFF2-40B4-BE49-F238E27FC236}">
                        <a16:creationId xmlns:a16="http://schemas.microsoft.com/office/drawing/2014/main" id="{A2831703-8959-43CE-B52A-DA4E517EF316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Rectangle 736">
                    <a:extLst>
                      <a:ext uri="{FF2B5EF4-FFF2-40B4-BE49-F238E27FC236}">
                        <a16:creationId xmlns:a16="http://schemas.microsoft.com/office/drawing/2014/main" id="{BCA50C6D-3626-4DEC-A2D0-5CD9435C364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8" name="Rectangle 737">
                    <a:extLst>
                      <a:ext uri="{FF2B5EF4-FFF2-40B4-BE49-F238E27FC236}">
                        <a16:creationId xmlns:a16="http://schemas.microsoft.com/office/drawing/2014/main" id="{1BE5653A-529C-4F21-8C2B-F8E5ABFBD542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9" name="Rectangle 738">
                    <a:extLst>
                      <a:ext uri="{FF2B5EF4-FFF2-40B4-BE49-F238E27FC236}">
                        <a16:creationId xmlns:a16="http://schemas.microsoft.com/office/drawing/2014/main" id="{A9BFBF5D-F2D8-4617-9144-399024011E2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0" name="Rectangle 739">
                    <a:extLst>
                      <a:ext uri="{FF2B5EF4-FFF2-40B4-BE49-F238E27FC236}">
                        <a16:creationId xmlns:a16="http://schemas.microsoft.com/office/drawing/2014/main" id="{B8BF6910-F9D0-489D-B29E-C6D4F0ED7C73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Rectangle 740">
                    <a:extLst>
                      <a:ext uri="{FF2B5EF4-FFF2-40B4-BE49-F238E27FC236}">
                        <a16:creationId xmlns:a16="http://schemas.microsoft.com/office/drawing/2014/main" id="{F4D1CE4F-817E-4E20-A8D3-1A542840E7C9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2" name="Rectangle 741">
                    <a:extLst>
                      <a:ext uri="{FF2B5EF4-FFF2-40B4-BE49-F238E27FC236}">
                        <a16:creationId xmlns:a16="http://schemas.microsoft.com/office/drawing/2014/main" id="{73AE2AF9-FA66-43F1-B972-86FBF03DD9F9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B7E5619B-AC80-4A41-9A5A-90BAA45816F2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07" name="Rectangle 706">
                    <a:extLst>
                      <a:ext uri="{FF2B5EF4-FFF2-40B4-BE49-F238E27FC236}">
                        <a16:creationId xmlns:a16="http://schemas.microsoft.com/office/drawing/2014/main" id="{2F97B8BA-D0DB-4E39-B3AC-6409A207F853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456849DA-73B0-4956-8825-7F500D97B50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9FC22D71-698B-43E6-9A3B-9288564FAB47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19DEA492-9E9C-4BF8-B39F-EE7596D3A48A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B174169D-F6CF-45F3-8B4E-88BF5347732E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2" name="Rectangle 711">
                    <a:extLst>
                      <a:ext uri="{FF2B5EF4-FFF2-40B4-BE49-F238E27FC236}">
                        <a16:creationId xmlns:a16="http://schemas.microsoft.com/office/drawing/2014/main" id="{D1203DF1-07F0-4F81-9252-0AFFAA851EE6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136CB73C-086F-4675-BB81-6DC2F6018075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4" name="Rectangle 713">
                    <a:extLst>
                      <a:ext uri="{FF2B5EF4-FFF2-40B4-BE49-F238E27FC236}">
                        <a16:creationId xmlns:a16="http://schemas.microsoft.com/office/drawing/2014/main" id="{434D1E8C-03C9-472C-8FD4-BDF575B59B6B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Rectangle 714">
                    <a:extLst>
                      <a:ext uri="{FF2B5EF4-FFF2-40B4-BE49-F238E27FC236}">
                        <a16:creationId xmlns:a16="http://schemas.microsoft.com/office/drawing/2014/main" id="{6F96D275-A93B-4DD7-8D9F-855B35A83911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6" name="Rectangle 715">
                    <a:extLst>
                      <a:ext uri="{FF2B5EF4-FFF2-40B4-BE49-F238E27FC236}">
                        <a16:creationId xmlns:a16="http://schemas.microsoft.com/office/drawing/2014/main" id="{296F7009-0C1B-4CB0-A9A3-502EC9B23928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Rectangle 716">
                    <a:extLst>
                      <a:ext uri="{FF2B5EF4-FFF2-40B4-BE49-F238E27FC236}">
                        <a16:creationId xmlns:a16="http://schemas.microsoft.com/office/drawing/2014/main" id="{67328F55-1FF2-4EEB-9452-4B164C31C4F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8" name="Rectangle 717">
                    <a:extLst>
                      <a:ext uri="{FF2B5EF4-FFF2-40B4-BE49-F238E27FC236}">
                        <a16:creationId xmlns:a16="http://schemas.microsoft.com/office/drawing/2014/main" id="{4903A72D-4935-48DD-B4CB-74D998CA1B98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Rectangle 718">
                    <a:extLst>
                      <a:ext uri="{FF2B5EF4-FFF2-40B4-BE49-F238E27FC236}">
                        <a16:creationId xmlns:a16="http://schemas.microsoft.com/office/drawing/2014/main" id="{75095BF0-AA5F-4B57-8701-A89F411CB046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0" name="Rectangle 719">
                    <a:extLst>
                      <a:ext uri="{FF2B5EF4-FFF2-40B4-BE49-F238E27FC236}">
                        <a16:creationId xmlns:a16="http://schemas.microsoft.com/office/drawing/2014/main" id="{56192FE5-C17C-4B5A-A43C-F51AC2E4B782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1" name="Rectangle 720">
                    <a:extLst>
                      <a:ext uri="{FF2B5EF4-FFF2-40B4-BE49-F238E27FC236}">
                        <a16:creationId xmlns:a16="http://schemas.microsoft.com/office/drawing/2014/main" id="{B63D8D3B-B989-4AC5-A707-E9D6C86D343C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2" name="Rectangle 721">
                    <a:extLst>
                      <a:ext uri="{FF2B5EF4-FFF2-40B4-BE49-F238E27FC236}">
                        <a16:creationId xmlns:a16="http://schemas.microsoft.com/office/drawing/2014/main" id="{2BD1D39D-2877-45E4-9827-59D9CD7BA58A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3" name="Rectangle 722">
                    <a:extLst>
                      <a:ext uri="{FF2B5EF4-FFF2-40B4-BE49-F238E27FC236}">
                        <a16:creationId xmlns:a16="http://schemas.microsoft.com/office/drawing/2014/main" id="{07B3145C-BCDD-490A-8541-D9AB3EC3421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4" name="Rectangle 723">
                    <a:extLst>
                      <a:ext uri="{FF2B5EF4-FFF2-40B4-BE49-F238E27FC236}">
                        <a16:creationId xmlns:a16="http://schemas.microsoft.com/office/drawing/2014/main" id="{23420D66-AA53-47FF-ABC9-95C5FC8F1B1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436F96-B8F4-4576-A36C-FD8CA5FF932C}"/>
                </a:ext>
              </a:extLst>
            </p:cNvPr>
            <p:cNvGrpSpPr/>
            <p:nvPr/>
          </p:nvGrpSpPr>
          <p:grpSpPr>
            <a:xfrm>
              <a:off x="330579" y="1217249"/>
              <a:ext cx="3589282" cy="915211"/>
              <a:chOff x="330579" y="1217249"/>
              <a:chExt cx="3589282" cy="915211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DD1C87D8-D7AC-4D0C-9E9C-2F3CDB127506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653" name="Group 652">
                  <a:extLst>
                    <a:ext uri="{FF2B5EF4-FFF2-40B4-BE49-F238E27FC236}">
                      <a16:creationId xmlns:a16="http://schemas.microsoft.com/office/drawing/2014/main" id="{70E91365-E447-4E4C-898F-B565D876A215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661" name="Oval 660">
                    <a:extLst>
                      <a:ext uri="{FF2B5EF4-FFF2-40B4-BE49-F238E27FC236}">
                        <a16:creationId xmlns:a16="http://schemas.microsoft.com/office/drawing/2014/main" id="{29CD2C51-EEA4-42AE-9CDA-BC6ABDAA37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2" name="Oval 661">
                    <a:extLst>
                      <a:ext uri="{FF2B5EF4-FFF2-40B4-BE49-F238E27FC236}">
                        <a16:creationId xmlns:a16="http://schemas.microsoft.com/office/drawing/2014/main" id="{695CB9BD-C566-426B-B41A-3CEE05E6C7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Oval 662">
                    <a:extLst>
                      <a:ext uri="{FF2B5EF4-FFF2-40B4-BE49-F238E27FC236}">
                        <a16:creationId xmlns:a16="http://schemas.microsoft.com/office/drawing/2014/main" id="{FF27F90B-71A8-464B-B6ED-55835C094F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" name="Oval 663">
                    <a:extLst>
                      <a:ext uri="{FF2B5EF4-FFF2-40B4-BE49-F238E27FC236}">
                        <a16:creationId xmlns:a16="http://schemas.microsoft.com/office/drawing/2014/main" id="{40D6C64C-96ED-4711-9272-AB0B341CA8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Oval 664">
                    <a:extLst>
                      <a:ext uri="{FF2B5EF4-FFF2-40B4-BE49-F238E27FC236}">
                        <a16:creationId xmlns:a16="http://schemas.microsoft.com/office/drawing/2014/main" id="{B8E6486E-C357-44A5-8AE9-66098CB929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012DE7D2-B6B1-4DCE-B936-0069EA2602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Oval 666">
                    <a:extLst>
                      <a:ext uri="{FF2B5EF4-FFF2-40B4-BE49-F238E27FC236}">
                        <a16:creationId xmlns:a16="http://schemas.microsoft.com/office/drawing/2014/main" id="{F6D30663-8AE2-4A3A-AC05-0000FB44C6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C97D6590-3E70-418D-A7E9-389AA9C96B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>
                    <a:extLst>
                      <a:ext uri="{FF2B5EF4-FFF2-40B4-BE49-F238E27FC236}">
                        <a16:creationId xmlns:a16="http://schemas.microsoft.com/office/drawing/2014/main" id="{7AE89275-FC00-4829-A34C-6D9D8E63F4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0" name="Oval 669">
                    <a:extLst>
                      <a:ext uri="{FF2B5EF4-FFF2-40B4-BE49-F238E27FC236}">
                        <a16:creationId xmlns:a16="http://schemas.microsoft.com/office/drawing/2014/main" id="{48A8197B-A18B-4605-B5FB-2BB067A45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>
                    <a:extLst>
                      <a:ext uri="{FF2B5EF4-FFF2-40B4-BE49-F238E27FC236}">
                        <a16:creationId xmlns:a16="http://schemas.microsoft.com/office/drawing/2014/main" id="{C4BB1F68-D1BF-4A53-854F-07E2881AB1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2" name="Oval 671">
                    <a:extLst>
                      <a:ext uri="{FF2B5EF4-FFF2-40B4-BE49-F238E27FC236}">
                        <a16:creationId xmlns:a16="http://schemas.microsoft.com/office/drawing/2014/main" id="{60E8E90D-4DFB-46D7-A04A-C8D9E1E17D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" name="Oval 672">
                    <a:extLst>
                      <a:ext uri="{FF2B5EF4-FFF2-40B4-BE49-F238E27FC236}">
                        <a16:creationId xmlns:a16="http://schemas.microsoft.com/office/drawing/2014/main" id="{6B2D7E91-11D4-44A7-9C6A-688E3E80E8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" name="Oval 673">
                    <a:extLst>
                      <a:ext uri="{FF2B5EF4-FFF2-40B4-BE49-F238E27FC236}">
                        <a16:creationId xmlns:a16="http://schemas.microsoft.com/office/drawing/2014/main" id="{0F50DC5D-40F1-4327-A421-C5BD6DEA4D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Oval 674">
                    <a:extLst>
                      <a:ext uri="{FF2B5EF4-FFF2-40B4-BE49-F238E27FC236}">
                        <a16:creationId xmlns:a16="http://schemas.microsoft.com/office/drawing/2014/main" id="{738178B2-E363-4314-99CE-A2FE98368F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6" name="Oval 675">
                    <a:extLst>
                      <a:ext uri="{FF2B5EF4-FFF2-40B4-BE49-F238E27FC236}">
                        <a16:creationId xmlns:a16="http://schemas.microsoft.com/office/drawing/2014/main" id="{52255BB2-762C-4838-9BBD-25CA52C6FD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7" name="Oval 676">
                    <a:extLst>
                      <a:ext uri="{FF2B5EF4-FFF2-40B4-BE49-F238E27FC236}">
                        <a16:creationId xmlns:a16="http://schemas.microsoft.com/office/drawing/2014/main" id="{04F02127-3869-435E-9668-607EE96EFB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8" name="Oval 677">
                    <a:extLst>
                      <a:ext uri="{FF2B5EF4-FFF2-40B4-BE49-F238E27FC236}">
                        <a16:creationId xmlns:a16="http://schemas.microsoft.com/office/drawing/2014/main" id="{AA410F26-894D-466B-BB70-3932C7959D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9" name="Oval 678">
                    <a:extLst>
                      <a:ext uri="{FF2B5EF4-FFF2-40B4-BE49-F238E27FC236}">
                        <a16:creationId xmlns:a16="http://schemas.microsoft.com/office/drawing/2014/main" id="{60624F2F-96A3-43EB-9573-9ED03B3601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" name="Oval 679">
                    <a:extLst>
                      <a:ext uri="{FF2B5EF4-FFF2-40B4-BE49-F238E27FC236}">
                        <a16:creationId xmlns:a16="http://schemas.microsoft.com/office/drawing/2014/main" id="{CEBC6587-8593-47CF-878E-FA882BDFB2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1" name="Oval 680">
                    <a:extLst>
                      <a:ext uri="{FF2B5EF4-FFF2-40B4-BE49-F238E27FC236}">
                        <a16:creationId xmlns:a16="http://schemas.microsoft.com/office/drawing/2014/main" id="{6547C2B6-A7B2-46FA-9974-875FEDD91C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2" name="Oval 681">
                    <a:extLst>
                      <a:ext uri="{FF2B5EF4-FFF2-40B4-BE49-F238E27FC236}">
                        <a16:creationId xmlns:a16="http://schemas.microsoft.com/office/drawing/2014/main" id="{E7C3C2B6-AADA-45D8-9048-DBD99D3AA9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Oval 682">
                    <a:extLst>
                      <a:ext uri="{FF2B5EF4-FFF2-40B4-BE49-F238E27FC236}">
                        <a16:creationId xmlns:a16="http://schemas.microsoft.com/office/drawing/2014/main" id="{F20444FC-AB74-41D1-91A2-FADA20A87B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4" name="Oval 683">
                    <a:extLst>
                      <a:ext uri="{FF2B5EF4-FFF2-40B4-BE49-F238E27FC236}">
                        <a16:creationId xmlns:a16="http://schemas.microsoft.com/office/drawing/2014/main" id="{CF398E28-5F8B-43F8-A58D-6F59320BC2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5" name="Oval 684">
                    <a:extLst>
                      <a:ext uri="{FF2B5EF4-FFF2-40B4-BE49-F238E27FC236}">
                        <a16:creationId xmlns:a16="http://schemas.microsoft.com/office/drawing/2014/main" id="{ECA45911-73FE-4799-81C5-7E6573B895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" name="Oval 685">
                    <a:extLst>
                      <a:ext uri="{FF2B5EF4-FFF2-40B4-BE49-F238E27FC236}">
                        <a16:creationId xmlns:a16="http://schemas.microsoft.com/office/drawing/2014/main" id="{A9A2206A-BE02-4EE2-9851-CBD7E31095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7" name="Oval 686">
                    <a:extLst>
                      <a:ext uri="{FF2B5EF4-FFF2-40B4-BE49-F238E27FC236}">
                        <a16:creationId xmlns:a16="http://schemas.microsoft.com/office/drawing/2014/main" id="{C23F22C3-BB46-4DCE-B391-4E66EF3311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8" name="Oval 687">
                    <a:extLst>
                      <a:ext uri="{FF2B5EF4-FFF2-40B4-BE49-F238E27FC236}">
                        <a16:creationId xmlns:a16="http://schemas.microsoft.com/office/drawing/2014/main" id="{2878FFC4-71E0-4E39-A796-C55FB6E597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" name="Oval 688">
                    <a:extLst>
                      <a:ext uri="{FF2B5EF4-FFF2-40B4-BE49-F238E27FC236}">
                        <a16:creationId xmlns:a16="http://schemas.microsoft.com/office/drawing/2014/main" id="{1D212CF6-DC69-457C-8D65-01677FDDEF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0" name="Oval 689">
                    <a:extLst>
                      <a:ext uri="{FF2B5EF4-FFF2-40B4-BE49-F238E27FC236}">
                        <a16:creationId xmlns:a16="http://schemas.microsoft.com/office/drawing/2014/main" id="{991EE51F-C219-428C-B317-532869627F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Oval 690">
                    <a:extLst>
                      <a:ext uri="{FF2B5EF4-FFF2-40B4-BE49-F238E27FC236}">
                        <a16:creationId xmlns:a16="http://schemas.microsoft.com/office/drawing/2014/main" id="{C9F1B173-D294-49B5-934A-47179EB680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Oval 691">
                    <a:extLst>
                      <a:ext uri="{FF2B5EF4-FFF2-40B4-BE49-F238E27FC236}">
                        <a16:creationId xmlns:a16="http://schemas.microsoft.com/office/drawing/2014/main" id="{E8787AA6-0A3E-45C7-BD8D-378B4CF8D5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" name="Oval 692">
                    <a:extLst>
                      <a:ext uri="{FF2B5EF4-FFF2-40B4-BE49-F238E27FC236}">
                        <a16:creationId xmlns:a16="http://schemas.microsoft.com/office/drawing/2014/main" id="{2C608ABF-82AA-477B-86BA-DAD5F0F2A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Oval 693">
                    <a:extLst>
                      <a:ext uri="{FF2B5EF4-FFF2-40B4-BE49-F238E27FC236}">
                        <a16:creationId xmlns:a16="http://schemas.microsoft.com/office/drawing/2014/main" id="{22B98D1F-E9D3-4334-B0F9-3625125E52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Oval 694">
                    <a:extLst>
                      <a:ext uri="{FF2B5EF4-FFF2-40B4-BE49-F238E27FC236}">
                        <a16:creationId xmlns:a16="http://schemas.microsoft.com/office/drawing/2014/main" id="{F324EF11-C670-4CF6-8EF3-778E0D3636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Oval 695">
                    <a:extLst>
                      <a:ext uri="{FF2B5EF4-FFF2-40B4-BE49-F238E27FC236}">
                        <a16:creationId xmlns:a16="http://schemas.microsoft.com/office/drawing/2014/main" id="{C1DEC85C-2096-48CE-BA8F-DC6EA71959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Oval 696">
                    <a:extLst>
                      <a:ext uri="{FF2B5EF4-FFF2-40B4-BE49-F238E27FC236}">
                        <a16:creationId xmlns:a16="http://schemas.microsoft.com/office/drawing/2014/main" id="{C4B04CDA-BF09-4C5F-AE40-26F3CC2F6E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Oval 697">
                    <a:extLst>
                      <a:ext uri="{FF2B5EF4-FFF2-40B4-BE49-F238E27FC236}">
                        <a16:creationId xmlns:a16="http://schemas.microsoft.com/office/drawing/2014/main" id="{0371F70F-D4D4-4891-B058-CD7729F65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Oval 698">
                    <a:extLst>
                      <a:ext uri="{FF2B5EF4-FFF2-40B4-BE49-F238E27FC236}">
                        <a16:creationId xmlns:a16="http://schemas.microsoft.com/office/drawing/2014/main" id="{B2147BF8-2D4A-4008-9B6C-07CE28BA83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Oval 699">
                    <a:extLst>
                      <a:ext uri="{FF2B5EF4-FFF2-40B4-BE49-F238E27FC236}">
                        <a16:creationId xmlns:a16="http://schemas.microsoft.com/office/drawing/2014/main" id="{2EB3445D-B51C-4B39-9FD2-BCE60C331D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Oval 700">
                    <a:extLst>
                      <a:ext uri="{FF2B5EF4-FFF2-40B4-BE49-F238E27FC236}">
                        <a16:creationId xmlns:a16="http://schemas.microsoft.com/office/drawing/2014/main" id="{C2FE8191-6D8A-4C7E-9544-5F18C3ABBF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Oval 701">
                    <a:extLst>
                      <a:ext uri="{FF2B5EF4-FFF2-40B4-BE49-F238E27FC236}">
                        <a16:creationId xmlns:a16="http://schemas.microsoft.com/office/drawing/2014/main" id="{FA42821A-82F6-42E2-9A9E-BF4E605B26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3D7FF88F-2C04-49AE-A524-81970105F8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B9BDD57E-35CA-4845-ADDC-79648D43F5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B3361E02-6640-46FE-9318-CEDC85F24A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F12886EF-F547-4F09-AC6D-13DEADBED2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2D34E6B7-D68C-4C6C-BCD2-223FC9392A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18115898-4D6A-4D68-9079-C98DFFE01E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AEFBF157-EA2E-43A8-8FE6-C418773B7A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16EA94DF-9E01-4188-9B8D-2FC7B2ECF1CE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B7BA9A62-9310-4EA6-B8F0-F76717C18D5B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FF0CD1AA-F8C6-4476-8E9A-575036618E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Oval 611">
                    <a:extLst>
                      <a:ext uri="{FF2B5EF4-FFF2-40B4-BE49-F238E27FC236}">
                        <a16:creationId xmlns:a16="http://schemas.microsoft.com/office/drawing/2014/main" id="{51E068CC-EE89-42A4-B932-9C5185CAE9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BCA57DA1-C503-4F12-95F1-A9920FD2D7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Oval 613">
                    <a:extLst>
                      <a:ext uri="{FF2B5EF4-FFF2-40B4-BE49-F238E27FC236}">
                        <a16:creationId xmlns:a16="http://schemas.microsoft.com/office/drawing/2014/main" id="{136B631F-23A4-4393-843A-1E85E7405D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5" name="Oval 614">
                    <a:extLst>
                      <a:ext uri="{FF2B5EF4-FFF2-40B4-BE49-F238E27FC236}">
                        <a16:creationId xmlns:a16="http://schemas.microsoft.com/office/drawing/2014/main" id="{DA842223-5D25-40D4-B1CA-05976A34E2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6" name="Oval 615">
                    <a:extLst>
                      <a:ext uri="{FF2B5EF4-FFF2-40B4-BE49-F238E27FC236}">
                        <a16:creationId xmlns:a16="http://schemas.microsoft.com/office/drawing/2014/main" id="{BBF12075-AB58-4522-85DF-59CBBA9E3D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7" name="Oval 616">
                    <a:extLst>
                      <a:ext uri="{FF2B5EF4-FFF2-40B4-BE49-F238E27FC236}">
                        <a16:creationId xmlns:a16="http://schemas.microsoft.com/office/drawing/2014/main" id="{DEE24235-6EAA-415D-B071-DD12E76C6C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8" name="Oval 617">
                    <a:extLst>
                      <a:ext uri="{FF2B5EF4-FFF2-40B4-BE49-F238E27FC236}">
                        <a16:creationId xmlns:a16="http://schemas.microsoft.com/office/drawing/2014/main" id="{048B51B2-3B29-4A10-805B-F1777249CD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9" name="Oval 618">
                    <a:extLst>
                      <a:ext uri="{FF2B5EF4-FFF2-40B4-BE49-F238E27FC236}">
                        <a16:creationId xmlns:a16="http://schemas.microsoft.com/office/drawing/2014/main" id="{A2F79B5B-6B3F-4F3D-9D7B-274C54BD6B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0" name="Oval 619">
                    <a:extLst>
                      <a:ext uri="{FF2B5EF4-FFF2-40B4-BE49-F238E27FC236}">
                        <a16:creationId xmlns:a16="http://schemas.microsoft.com/office/drawing/2014/main" id="{7D2E678B-8626-42BA-900E-A5B0D9F4A3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1" name="Oval 620">
                    <a:extLst>
                      <a:ext uri="{FF2B5EF4-FFF2-40B4-BE49-F238E27FC236}">
                        <a16:creationId xmlns:a16="http://schemas.microsoft.com/office/drawing/2014/main" id="{4760C01B-8B11-4A1C-9CB5-12C33524C8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2" name="Oval 621">
                    <a:extLst>
                      <a:ext uri="{FF2B5EF4-FFF2-40B4-BE49-F238E27FC236}">
                        <a16:creationId xmlns:a16="http://schemas.microsoft.com/office/drawing/2014/main" id="{5987B9E0-289F-443A-BD31-DD82BF2ADB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" name="Oval 622">
                    <a:extLst>
                      <a:ext uri="{FF2B5EF4-FFF2-40B4-BE49-F238E27FC236}">
                        <a16:creationId xmlns:a16="http://schemas.microsoft.com/office/drawing/2014/main" id="{D7DCED54-4192-4FB8-8B8C-F0F4B2A42C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Oval 623">
                    <a:extLst>
                      <a:ext uri="{FF2B5EF4-FFF2-40B4-BE49-F238E27FC236}">
                        <a16:creationId xmlns:a16="http://schemas.microsoft.com/office/drawing/2014/main" id="{78B2C8D9-EF3F-4AB9-9816-0A6A6C08B9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5" name="Oval 624">
                    <a:extLst>
                      <a:ext uri="{FF2B5EF4-FFF2-40B4-BE49-F238E27FC236}">
                        <a16:creationId xmlns:a16="http://schemas.microsoft.com/office/drawing/2014/main" id="{6705540C-6786-4BA0-8C6F-AF501CCEF0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6" name="Oval 625">
                    <a:extLst>
                      <a:ext uri="{FF2B5EF4-FFF2-40B4-BE49-F238E27FC236}">
                        <a16:creationId xmlns:a16="http://schemas.microsoft.com/office/drawing/2014/main" id="{E30F0F3A-19D0-4E87-838E-32C1376AE6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7" name="Oval 626">
                    <a:extLst>
                      <a:ext uri="{FF2B5EF4-FFF2-40B4-BE49-F238E27FC236}">
                        <a16:creationId xmlns:a16="http://schemas.microsoft.com/office/drawing/2014/main" id="{FC1C0AEE-BB09-4015-AE22-BDB6AD4C5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8" name="Oval 627">
                    <a:extLst>
                      <a:ext uri="{FF2B5EF4-FFF2-40B4-BE49-F238E27FC236}">
                        <a16:creationId xmlns:a16="http://schemas.microsoft.com/office/drawing/2014/main" id="{AAB58180-C7A9-48E1-A48A-FD0A35B1A9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9" name="Oval 628">
                    <a:extLst>
                      <a:ext uri="{FF2B5EF4-FFF2-40B4-BE49-F238E27FC236}">
                        <a16:creationId xmlns:a16="http://schemas.microsoft.com/office/drawing/2014/main" id="{FB234D27-2C3C-4347-9C98-48A180ABBB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Oval 629">
                    <a:extLst>
                      <a:ext uri="{FF2B5EF4-FFF2-40B4-BE49-F238E27FC236}">
                        <a16:creationId xmlns:a16="http://schemas.microsoft.com/office/drawing/2014/main" id="{31E1E75E-21FC-42A1-93D8-D8665C64CC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Oval 630">
                    <a:extLst>
                      <a:ext uri="{FF2B5EF4-FFF2-40B4-BE49-F238E27FC236}">
                        <a16:creationId xmlns:a16="http://schemas.microsoft.com/office/drawing/2014/main" id="{8D0455AA-6DF9-4D50-BFE6-C7D4B5E79F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Oval 631">
                    <a:extLst>
                      <a:ext uri="{FF2B5EF4-FFF2-40B4-BE49-F238E27FC236}">
                        <a16:creationId xmlns:a16="http://schemas.microsoft.com/office/drawing/2014/main" id="{F4CF9FD1-E468-48CF-B1DA-E2B9AF9360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3" name="Oval 632">
                    <a:extLst>
                      <a:ext uri="{FF2B5EF4-FFF2-40B4-BE49-F238E27FC236}">
                        <a16:creationId xmlns:a16="http://schemas.microsoft.com/office/drawing/2014/main" id="{D62D570C-8970-467E-92FB-7041304238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Oval 633">
                    <a:extLst>
                      <a:ext uri="{FF2B5EF4-FFF2-40B4-BE49-F238E27FC236}">
                        <a16:creationId xmlns:a16="http://schemas.microsoft.com/office/drawing/2014/main" id="{38296F40-C011-4F96-AA0C-AD10676128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Oval 634">
                    <a:extLst>
                      <a:ext uri="{FF2B5EF4-FFF2-40B4-BE49-F238E27FC236}">
                        <a16:creationId xmlns:a16="http://schemas.microsoft.com/office/drawing/2014/main" id="{E302182D-C65D-42D6-8B04-7D1C5A47A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Oval 635">
                    <a:extLst>
                      <a:ext uri="{FF2B5EF4-FFF2-40B4-BE49-F238E27FC236}">
                        <a16:creationId xmlns:a16="http://schemas.microsoft.com/office/drawing/2014/main" id="{B6B19D61-9907-41FB-B7D6-7BDD9F9796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C3D53BD4-1FFC-4E3C-92CC-06E50CDE7F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Oval 637">
                    <a:extLst>
                      <a:ext uri="{FF2B5EF4-FFF2-40B4-BE49-F238E27FC236}">
                        <a16:creationId xmlns:a16="http://schemas.microsoft.com/office/drawing/2014/main" id="{FCFF256E-4CA1-493A-853E-4845CB331E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" name="Oval 638">
                    <a:extLst>
                      <a:ext uri="{FF2B5EF4-FFF2-40B4-BE49-F238E27FC236}">
                        <a16:creationId xmlns:a16="http://schemas.microsoft.com/office/drawing/2014/main" id="{D5158838-73B0-4626-8D5C-2CEEC1BCD8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Oval 639">
                    <a:extLst>
                      <a:ext uri="{FF2B5EF4-FFF2-40B4-BE49-F238E27FC236}">
                        <a16:creationId xmlns:a16="http://schemas.microsoft.com/office/drawing/2014/main" id="{9205D980-AE8B-44D1-90C5-2CE0061C1D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Oval 640">
                    <a:extLst>
                      <a:ext uri="{FF2B5EF4-FFF2-40B4-BE49-F238E27FC236}">
                        <a16:creationId xmlns:a16="http://schemas.microsoft.com/office/drawing/2014/main" id="{E2DB1570-9F63-4A70-96C2-F307F1659C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Oval 641">
                    <a:extLst>
                      <a:ext uri="{FF2B5EF4-FFF2-40B4-BE49-F238E27FC236}">
                        <a16:creationId xmlns:a16="http://schemas.microsoft.com/office/drawing/2014/main" id="{FF79818B-8595-487D-8228-CC40CF59F1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Oval 642">
                    <a:extLst>
                      <a:ext uri="{FF2B5EF4-FFF2-40B4-BE49-F238E27FC236}">
                        <a16:creationId xmlns:a16="http://schemas.microsoft.com/office/drawing/2014/main" id="{5794AE76-6F53-4CA4-A107-B4C8D600C3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Oval 643">
                    <a:extLst>
                      <a:ext uri="{FF2B5EF4-FFF2-40B4-BE49-F238E27FC236}">
                        <a16:creationId xmlns:a16="http://schemas.microsoft.com/office/drawing/2014/main" id="{19D15596-7056-4927-8C0F-9B3DF63293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CF656910-B833-48EA-AF1D-77A2890995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" name="Oval 645">
                    <a:extLst>
                      <a:ext uri="{FF2B5EF4-FFF2-40B4-BE49-F238E27FC236}">
                        <a16:creationId xmlns:a16="http://schemas.microsoft.com/office/drawing/2014/main" id="{A7686AFE-289C-4713-9E8F-85E15937C2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Oval 646">
                    <a:extLst>
                      <a:ext uri="{FF2B5EF4-FFF2-40B4-BE49-F238E27FC236}">
                        <a16:creationId xmlns:a16="http://schemas.microsoft.com/office/drawing/2014/main" id="{A1F81AD9-C559-49F2-A9BF-1C1376F8EA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8" name="Oval 647">
                    <a:extLst>
                      <a:ext uri="{FF2B5EF4-FFF2-40B4-BE49-F238E27FC236}">
                        <a16:creationId xmlns:a16="http://schemas.microsoft.com/office/drawing/2014/main" id="{6B332D37-8416-4D0D-80EA-2E66F0C18D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Oval 648">
                    <a:extLst>
                      <a:ext uri="{FF2B5EF4-FFF2-40B4-BE49-F238E27FC236}">
                        <a16:creationId xmlns:a16="http://schemas.microsoft.com/office/drawing/2014/main" id="{0B8F22FE-CA38-44C4-9F7A-48D98213BB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E784C508-10B3-4570-A71C-5D826A4CF9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Oval 650">
                    <a:extLst>
                      <a:ext uri="{FF2B5EF4-FFF2-40B4-BE49-F238E27FC236}">
                        <a16:creationId xmlns:a16="http://schemas.microsoft.com/office/drawing/2014/main" id="{10FCF837-2343-46D1-AECE-C1C81BBC7B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2" name="Oval 651">
                    <a:extLst>
                      <a:ext uri="{FF2B5EF4-FFF2-40B4-BE49-F238E27FC236}">
                        <a16:creationId xmlns:a16="http://schemas.microsoft.com/office/drawing/2014/main" id="{393FBA78-4650-4278-B7AF-CFD73B9573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C71667D7-0A66-4D52-A562-037E0BA431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F099EB69-5C86-4A24-915D-DC3BB840CC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AD488F72-FCA7-4950-B87E-F0FF2C62BB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276DFBD8-2473-4088-8AD8-B1FC616E9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A7A0C937-1381-454F-9B9B-5763163FBD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519D2581-0334-426E-8C0C-0F914DFFFF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C18599B3-4246-45CD-9EC9-8F25389DE8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55E5DDCC-E6BF-490D-BF05-31471C1C0073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94D37154-712D-411C-A104-30C3B332D9F5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7739CF97-77A2-4737-A74B-FA8FA8B2FA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Oval 561">
                    <a:extLst>
                      <a:ext uri="{FF2B5EF4-FFF2-40B4-BE49-F238E27FC236}">
                        <a16:creationId xmlns:a16="http://schemas.microsoft.com/office/drawing/2014/main" id="{F3C87A85-B861-4277-9570-DAD774289F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Oval 562">
                    <a:extLst>
                      <a:ext uri="{FF2B5EF4-FFF2-40B4-BE49-F238E27FC236}">
                        <a16:creationId xmlns:a16="http://schemas.microsoft.com/office/drawing/2014/main" id="{70913DF6-8BBE-4169-890C-CDCFE761FB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Oval 563">
                    <a:extLst>
                      <a:ext uri="{FF2B5EF4-FFF2-40B4-BE49-F238E27FC236}">
                        <a16:creationId xmlns:a16="http://schemas.microsoft.com/office/drawing/2014/main" id="{A7664DC7-C594-4A12-BB88-21530ED8BB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16BE4A6B-9D37-49FD-9FD2-2F74F2C599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Oval 565">
                    <a:extLst>
                      <a:ext uri="{FF2B5EF4-FFF2-40B4-BE49-F238E27FC236}">
                        <a16:creationId xmlns:a16="http://schemas.microsoft.com/office/drawing/2014/main" id="{DA9BFF98-6675-4CD8-9783-B07325F175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Oval 566">
                    <a:extLst>
                      <a:ext uri="{FF2B5EF4-FFF2-40B4-BE49-F238E27FC236}">
                        <a16:creationId xmlns:a16="http://schemas.microsoft.com/office/drawing/2014/main" id="{D4DA0D3B-9AF8-4F66-9101-50BF453739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Oval 567">
                    <a:extLst>
                      <a:ext uri="{FF2B5EF4-FFF2-40B4-BE49-F238E27FC236}">
                        <a16:creationId xmlns:a16="http://schemas.microsoft.com/office/drawing/2014/main" id="{2120F590-4793-476A-A5EE-BDF79F2753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Oval 568">
                    <a:extLst>
                      <a:ext uri="{FF2B5EF4-FFF2-40B4-BE49-F238E27FC236}">
                        <a16:creationId xmlns:a16="http://schemas.microsoft.com/office/drawing/2014/main" id="{B35A7840-A506-4417-8261-1CB9334617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Oval 569">
                    <a:extLst>
                      <a:ext uri="{FF2B5EF4-FFF2-40B4-BE49-F238E27FC236}">
                        <a16:creationId xmlns:a16="http://schemas.microsoft.com/office/drawing/2014/main" id="{FDEDF407-E8B0-45A5-B7B5-F5E8E8E559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1" name="Oval 570">
                    <a:extLst>
                      <a:ext uri="{FF2B5EF4-FFF2-40B4-BE49-F238E27FC236}">
                        <a16:creationId xmlns:a16="http://schemas.microsoft.com/office/drawing/2014/main" id="{4502D6C2-27BF-4CBC-B4E1-BC27AB2FF8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Oval 571">
                    <a:extLst>
                      <a:ext uri="{FF2B5EF4-FFF2-40B4-BE49-F238E27FC236}">
                        <a16:creationId xmlns:a16="http://schemas.microsoft.com/office/drawing/2014/main" id="{19738353-858E-4025-B7AA-D5EC574186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41D69C66-8F72-448D-8B0E-3F9141BC8E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Oval 573">
                    <a:extLst>
                      <a:ext uri="{FF2B5EF4-FFF2-40B4-BE49-F238E27FC236}">
                        <a16:creationId xmlns:a16="http://schemas.microsoft.com/office/drawing/2014/main" id="{917E5B24-E082-49B0-8BCE-94A66ED3F3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5" name="Oval 574">
                    <a:extLst>
                      <a:ext uri="{FF2B5EF4-FFF2-40B4-BE49-F238E27FC236}">
                        <a16:creationId xmlns:a16="http://schemas.microsoft.com/office/drawing/2014/main" id="{DC1BE916-F849-401A-812B-818A3E567C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Oval 575">
                    <a:extLst>
                      <a:ext uri="{FF2B5EF4-FFF2-40B4-BE49-F238E27FC236}">
                        <a16:creationId xmlns:a16="http://schemas.microsoft.com/office/drawing/2014/main" id="{BC0FE3A2-4D01-447F-A2A3-7876BED462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Oval 576">
                    <a:extLst>
                      <a:ext uri="{FF2B5EF4-FFF2-40B4-BE49-F238E27FC236}">
                        <a16:creationId xmlns:a16="http://schemas.microsoft.com/office/drawing/2014/main" id="{30A96483-5522-4F06-A6CB-77345F5CCD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Oval 577">
                    <a:extLst>
                      <a:ext uri="{FF2B5EF4-FFF2-40B4-BE49-F238E27FC236}">
                        <a16:creationId xmlns:a16="http://schemas.microsoft.com/office/drawing/2014/main" id="{FD1387E8-86B3-448D-A75B-D5216CF89F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9" name="Oval 578">
                    <a:extLst>
                      <a:ext uri="{FF2B5EF4-FFF2-40B4-BE49-F238E27FC236}">
                        <a16:creationId xmlns:a16="http://schemas.microsoft.com/office/drawing/2014/main" id="{1875B9EC-04B3-4DF5-93D9-6183D4C1F1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Oval 579">
                    <a:extLst>
                      <a:ext uri="{FF2B5EF4-FFF2-40B4-BE49-F238E27FC236}">
                        <a16:creationId xmlns:a16="http://schemas.microsoft.com/office/drawing/2014/main" id="{1A37C49F-F854-4F11-844F-B6F419F3CF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Oval 580">
                    <a:extLst>
                      <a:ext uri="{FF2B5EF4-FFF2-40B4-BE49-F238E27FC236}">
                        <a16:creationId xmlns:a16="http://schemas.microsoft.com/office/drawing/2014/main" id="{C3EACC02-CDE1-4621-B2C6-695DE05AEB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2" name="Oval 581">
                    <a:extLst>
                      <a:ext uri="{FF2B5EF4-FFF2-40B4-BE49-F238E27FC236}">
                        <a16:creationId xmlns:a16="http://schemas.microsoft.com/office/drawing/2014/main" id="{194B4D98-B5AC-43A9-8BE3-3CF89BF671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Oval 582">
                    <a:extLst>
                      <a:ext uri="{FF2B5EF4-FFF2-40B4-BE49-F238E27FC236}">
                        <a16:creationId xmlns:a16="http://schemas.microsoft.com/office/drawing/2014/main" id="{9BDBA122-C115-4119-A918-A61B3A7744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4" name="Oval 583">
                    <a:extLst>
                      <a:ext uri="{FF2B5EF4-FFF2-40B4-BE49-F238E27FC236}">
                        <a16:creationId xmlns:a16="http://schemas.microsoft.com/office/drawing/2014/main" id="{217E8A63-7FEF-4774-8DD9-9C2A95A335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5" name="Oval 584">
                    <a:extLst>
                      <a:ext uri="{FF2B5EF4-FFF2-40B4-BE49-F238E27FC236}">
                        <a16:creationId xmlns:a16="http://schemas.microsoft.com/office/drawing/2014/main" id="{D4C19808-4839-44CF-AE0D-B16C837772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6" name="Oval 585">
                    <a:extLst>
                      <a:ext uri="{FF2B5EF4-FFF2-40B4-BE49-F238E27FC236}">
                        <a16:creationId xmlns:a16="http://schemas.microsoft.com/office/drawing/2014/main" id="{0E7942D3-4CE2-4B58-9532-E8A598360B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Oval 586">
                    <a:extLst>
                      <a:ext uri="{FF2B5EF4-FFF2-40B4-BE49-F238E27FC236}">
                        <a16:creationId xmlns:a16="http://schemas.microsoft.com/office/drawing/2014/main" id="{A9D43170-2C7E-4026-AEEE-BFE4F7A5C8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8" name="Oval 587">
                    <a:extLst>
                      <a:ext uri="{FF2B5EF4-FFF2-40B4-BE49-F238E27FC236}">
                        <a16:creationId xmlns:a16="http://schemas.microsoft.com/office/drawing/2014/main" id="{FEC18317-4B25-4EFF-AD18-F45F8D65AB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Oval 588">
                    <a:extLst>
                      <a:ext uri="{FF2B5EF4-FFF2-40B4-BE49-F238E27FC236}">
                        <a16:creationId xmlns:a16="http://schemas.microsoft.com/office/drawing/2014/main" id="{B3CABCE3-CFED-4C01-B0D7-B2B327D9BE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Oval 589">
                    <a:extLst>
                      <a:ext uri="{FF2B5EF4-FFF2-40B4-BE49-F238E27FC236}">
                        <a16:creationId xmlns:a16="http://schemas.microsoft.com/office/drawing/2014/main" id="{1D9213EB-7792-46AF-B588-159A79F9E3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1" name="Oval 590">
                    <a:extLst>
                      <a:ext uri="{FF2B5EF4-FFF2-40B4-BE49-F238E27FC236}">
                        <a16:creationId xmlns:a16="http://schemas.microsoft.com/office/drawing/2014/main" id="{62CF1974-BDF8-4B3B-A1AC-B6213AF7E3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Oval 591">
                    <a:extLst>
                      <a:ext uri="{FF2B5EF4-FFF2-40B4-BE49-F238E27FC236}">
                        <a16:creationId xmlns:a16="http://schemas.microsoft.com/office/drawing/2014/main" id="{A23B577B-A171-437E-A7A3-CAA6F376C7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Oval 592">
                    <a:extLst>
                      <a:ext uri="{FF2B5EF4-FFF2-40B4-BE49-F238E27FC236}">
                        <a16:creationId xmlns:a16="http://schemas.microsoft.com/office/drawing/2014/main" id="{E50BD50D-0480-4EB5-8F39-8A6BF326AC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Oval 593">
                    <a:extLst>
                      <a:ext uri="{FF2B5EF4-FFF2-40B4-BE49-F238E27FC236}">
                        <a16:creationId xmlns:a16="http://schemas.microsoft.com/office/drawing/2014/main" id="{3F2C7F31-CA2D-43AE-A842-96737299A3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9693E67B-6725-4AAA-8595-6AD4BF27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1D96174C-44F3-406A-B64B-EB4C564140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57AC8262-04DF-4886-A883-58D21DC026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626A26D0-0B0D-4C9F-9DB2-752FDF9A84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DD0CF297-0F9A-40ED-9D36-58C897242C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Oval 599">
                    <a:extLst>
                      <a:ext uri="{FF2B5EF4-FFF2-40B4-BE49-F238E27FC236}">
                        <a16:creationId xmlns:a16="http://schemas.microsoft.com/office/drawing/2014/main" id="{55AA2B67-3FB5-4FC4-9F24-A3601C2FCF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E796175B-65BE-4576-9527-4C22A536AD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2" name="Oval 601">
                    <a:extLst>
                      <a:ext uri="{FF2B5EF4-FFF2-40B4-BE49-F238E27FC236}">
                        <a16:creationId xmlns:a16="http://schemas.microsoft.com/office/drawing/2014/main" id="{0BAC05F7-5CD1-430B-9552-8C0EF6FF62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AFCF4C2E-E247-440E-B7C9-AF1FCEF14D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F815F561-1749-4FB7-9D2D-F4609BCABC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8396DF4C-62E6-4E40-818E-C71F5C7C06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87EAA861-B83F-449B-960D-7C64F6A615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17276385-4630-43E7-A7DD-072AE6CC09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0D4D6D26-6058-460D-9858-C40944351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DEEA0F74-60CD-4AA9-B5F8-3928CEA5C4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D43D615F-53DD-4514-BD10-DA8FD954D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DC82315A-5AEC-465E-B996-12125BAF8C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6C60DCE7-C75C-4CBB-80CF-E5AB850C3E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AF57904B-E129-464C-B045-AFD169B8FF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EE20F105-6F1A-4AC2-9D91-0B893757B3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E83905A1-6919-40E5-88AC-310377D9C1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356B609C-448B-47A3-A830-70A8F0EA7B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CD94E0DB-31CE-44FB-9088-485C3E16F4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28534498-4C7E-4B4D-BC9B-85C6A8B1FB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7DCDD2B9-3462-42D8-8D04-44653ECB7D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B0DCF115-9D79-4EC5-891E-DB89ACAE5D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54D7D09D-B6D5-487E-A626-252EA3AA5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B944427-A84A-45B4-93C3-8BD2AB93E2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C5979FCB-E072-4294-B181-C4E00DC68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2A39171E-8970-46D3-899A-140343EA2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217346A0-FF97-4FED-8BC2-3E842814B7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17054FEF-1BAD-4FEB-A25D-81AD5705DB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E292BA6C-0806-4C30-8109-D0CA3942B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7011B45C-E173-47D7-9379-4D060F7BF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0EEBA8D5-E990-4E0D-92F9-C2EDAE8D1A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CA7B01E-74DE-4684-9D26-A1F25B8F7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17368A3C-73FA-4B96-9742-BFCDAE323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E6CB305B-1149-4821-B3DD-F17A4E2F9C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094DD9C2-B10C-43BB-9C94-0738DB09C2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8933471F-E7A4-458E-AEA9-9202C24C8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2C177F34-D30E-4CE7-B4CF-7834285974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188793-EC2D-4574-948B-F46F5611AA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3294849D-EE63-4D1E-A552-9ED2A2D711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109ECDE-047D-401C-88FF-59F8ACA21676}"/>
                </a:ext>
              </a:extLst>
            </p:cNvPr>
            <p:cNvGrpSpPr/>
            <p:nvPr/>
          </p:nvGrpSpPr>
          <p:grpSpPr>
            <a:xfrm>
              <a:off x="330579" y="2252394"/>
              <a:ext cx="3589282" cy="915211"/>
              <a:chOff x="330579" y="1217249"/>
              <a:chExt cx="3589282" cy="915211"/>
            </a:xfrm>
          </p:grpSpPr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39E8B408-63CA-42CE-B8BE-787A79D40840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0BC676C3-50DC-4DB7-8C24-29DF7E506C62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480" name="Oval 479">
                    <a:extLst>
                      <a:ext uri="{FF2B5EF4-FFF2-40B4-BE49-F238E27FC236}">
                        <a16:creationId xmlns:a16="http://schemas.microsoft.com/office/drawing/2014/main" id="{7F4CA14E-1A17-44A0-B5D6-B7696698A0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F0D4ABD2-CC70-49F2-9DE9-09D660028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Oval 481">
                    <a:extLst>
                      <a:ext uri="{FF2B5EF4-FFF2-40B4-BE49-F238E27FC236}">
                        <a16:creationId xmlns:a16="http://schemas.microsoft.com/office/drawing/2014/main" id="{AE958ED9-9AA3-48E2-B044-69768E1B53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Oval 482">
                    <a:extLst>
                      <a:ext uri="{FF2B5EF4-FFF2-40B4-BE49-F238E27FC236}">
                        <a16:creationId xmlns:a16="http://schemas.microsoft.com/office/drawing/2014/main" id="{E6A5C20A-3865-4617-A778-A855E207A8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270BA58C-8086-47E5-9D34-D1E1D283FD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70B32A80-4A89-4502-A0BD-29E46B2D20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46FC4EB3-D142-4E1F-A52A-1533A65137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486">
                    <a:extLst>
                      <a:ext uri="{FF2B5EF4-FFF2-40B4-BE49-F238E27FC236}">
                        <a16:creationId xmlns:a16="http://schemas.microsoft.com/office/drawing/2014/main" id="{A405E332-CA14-4072-83E9-2CE8E16461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Oval 487">
                    <a:extLst>
                      <a:ext uri="{FF2B5EF4-FFF2-40B4-BE49-F238E27FC236}">
                        <a16:creationId xmlns:a16="http://schemas.microsoft.com/office/drawing/2014/main" id="{066D2526-F643-4B35-974A-94C4F5D09A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5CED53CF-D26A-4029-8C01-E91A82082F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E2A5C8D5-73D6-4CD6-8B5B-768BD87FD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8115096C-68F9-480D-8EDF-F648E957A4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0EBB909A-F0FF-4CC7-87E9-130BF09155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27B96499-4693-45E1-898C-AE98FA84B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3E304123-3533-4980-9EB4-385CCC3F47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Oval 494">
                    <a:extLst>
                      <a:ext uri="{FF2B5EF4-FFF2-40B4-BE49-F238E27FC236}">
                        <a16:creationId xmlns:a16="http://schemas.microsoft.com/office/drawing/2014/main" id="{34637A5E-591C-42F5-8D11-1A2725D8D4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13D584AF-4833-4FEB-BC02-FD3A531EA2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76FE37E8-55C6-41FD-A15D-8C466533EF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540797E4-E8C9-46BA-8E07-231101F7AC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FB33E6C5-39D5-4448-B3D2-F595DEE4E2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EC57AA34-9348-40D6-A1A1-62475ACBD6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F7DC7102-7051-431C-ACD8-311DB42F73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F4B5C493-6579-4EE5-8443-BF6F83F588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3391550C-9733-4257-B0E9-D32E4AED6F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49D5A41A-3DB7-44B2-969C-45D75C9BEA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6FAB34AD-9A04-4576-84A6-7625C68A59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BFEFE17C-4C16-4349-8B73-EB2E26D49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Oval 506">
                    <a:extLst>
                      <a:ext uri="{FF2B5EF4-FFF2-40B4-BE49-F238E27FC236}">
                        <a16:creationId xmlns:a16="http://schemas.microsoft.com/office/drawing/2014/main" id="{CEE56FB2-4051-4C76-BA80-4B6F5289BD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D9DF766B-336C-4F46-8046-9D0D851568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>
                    <a:extLst>
                      <a:ext uri="{FF2B5EF4-FFF2-40B4-BE49-F238E27FC236}">
                        <a16:creationId xmlns:a16="http://schemas.microsoft.com/office/drawing/2014/main" id="{2EC6AF43-FBF5-4B20-B52C-C87735AD8A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Oval 509">
                    <a:extLst>
                      <a:ext uri="{FF2B5EF4-FFF2-40B4-BE49-F238E27FC236}">
                        <a16:creationId xmlns:a16="http://schemas.microsoft.com/office/drawing/2014/main" id="{E46A361B-4F0A-45A1-92C8-0D8EC36AF7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>
                    <a:extLst>
                      <a:ext uri="{FF2B5EF4-FFF2-40B4-BE49-F238E27FC236}">
                        <a16:creationId xmlns:a16="http://schemas.microsoft.com/office/drawing/2014/main" id="{D09A35B8-2016-40EB-8BC4-3B717223DE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Oval 511">
                    <a:extLst>
                      <a:ext uri="{FF2B5EF4-FFF2-40B4-BE49-F238E27FC236}">
                        <a16:creationId xmlns:a16="http://schemas.microsoft.com/office/drawing/2014/main" id="{C4FB7879-30D7-4564-8354-DF3E5A3A7F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Oval 512">
                    <a:extLst>
                      <a:ext uri="{FF2B5EF4-FFF2-40B4-BE49-F238E27FC236}">
                        <a16:creationId xmlns:a16="http://schemas.microsoft.com/office/drawing/2014/main" id="{52D8AA80-9C8E-4522-98C1-225A66867B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A57B7E03-0672-478D-828D-EA9186EBB7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Oval 514">
                    <a:extLst>
                      <a:ext uri="{FF2B5EF4-FFF2-40B4-BE49-F238E27FC236}">
                        <a16:creationId xmlns:a16="http://schemas.microsoft.com/office/drawing/2014/main" id="{0ADCF16C-C4DF-4D98-AC7E-22708EFD9A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67FE756A-10AA-4A0D-B940-3D91F2FE8D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Oval 516">
                    <a:extLst>
                      <a:ext uri="{FF2B5EF4-FFF2-40B4-BE49-F238E27FC236}">
                        <a16:creationId xmlns:a16="http://schemas.microsoft.com/office/drawing/2014/main" id="{32C2D113-8199-4007-B966-E16599B4E3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Oval 517">
                    <a:extLst>
                      <a:ext uri="{FF2B5EF4-FFF2-40B4-BE49-F238E27FC236}">
                        <a16:creationId xmlns:a16="http://schemas.microsoft.com/office/drawing/2014/main" id="{25BF1860-6817-436A-B336-78B62A8900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013AEBEE-DA0A-47E8-9484-F722F03891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Oval 519">
                    <a:extLst>
                      <a:ext uri="{FF2B5EF4-FFF2-40B4-BE49-F238E27FC236}">
                        <a16:creationId xmlns:a16="http://schemas.microsoft.com/office/drawing/2014/main" id="{15A9BAC4-8A7A-47EA-A6EE-6EC0078066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AE5D7614-5F3B-4A58-9764-34916CF37C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1F84B35A-AC2C-4EDA-9C27-E7DD2DDC15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78743FA1-307B-408C-A95B-65D044382F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EE7BB8D6-FA59-4131-A6FC-FBB8B376E2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9C0F257F-840E-4726-AC64-43034E6A63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2ABCD775-AEE1-46B7-A1DA-C528A03F51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B4FC1DDF-AA26-4942-8324-7D8739F8C1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E5108E39-65FF-40EB-9F8F-0F6B2594F8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9DFDE483-6371-4DF8-82C3-1A64B3414A1A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B8B9B5EC-C7BC-4D84-9C72-2D91B42ABA46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42953665-642E-465E-9CA6-ACF6624E0D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1018915D-4158-48AB-A486-D05DD1C618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79B1CB13-D123-4B25-A81A-3C51081C3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AA00B5A3-564F-4691-964A-998FEE6385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83BBB2E7-BDE9-4F32-8B2C-759DD74074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>
                    <a:extLst>
                      <a:ext uri="{FF2B5EF4-FFF2-40B4-BE49-F238E27FC236}">
                        <a16:creationId xmlns:a16="http://schemas.microsoft.com/office/drawing/2014/main" id="{53685B8E-FFF7-4FEE-8C7D-3B9511B503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5527BDC4-6CB9-4780-A3ED-2F79126D04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>
                    <a:extLst>
                      <a:ext uri="{FF2B5EF4-FFF2-40B4-BE49-F238E27FC236}">
                        <a16:creationId xmlns:a16="http://schemas.microsoft.com/office/drawing/2014/main" id="{0DCA02FC-BE21-48C8-A11C-126CB11F6A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C765D8EC-F0FC-4BE5-B2C9-414CB092E9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47FF71BF-7ED3-4D0B-9B15-22C74C6475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5BE110AD-10B4-4FFA-8C8C-EC31860B04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82971475-E8AF-48EC-BC59-8392E7887B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CFCFDC34-FC9B-4BF3-B43C-ECCF026294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08A71E77-DCB4-417C-8536-D30479F403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5441FFF8-6362-47C2-8BFA-D49C8ECC81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B8AFE665-733B-4090-BCE5-54EE25766D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AC3C5E16-8090-4153-A9F8-DC696A1E4E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03F7BD66-5114-40AC-89B7-B939BA8BD8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E64D69DF-9A69-44C1-9400-47C028F36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7FE29049-5F4E-4FFC-A4C7-CBE0AFD8E2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>
                    <a:extLst>
                      <a:ext uri="{FF2B5EF4-FFF2-40B4-BE49-F238E27FC236}">
                        <a16:creationId xmlns:a16="http://schemas.microsoft.com/office/drawing/2014/main" id="{F8AE1718-6E18-4F23-9FE9-75AD317335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B3C69031-E284-4131-867D-D78352D211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CF2B91B1-971A-47B7-987F-8E07FBDB95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Oval 452">
                    <a:extLst>
                      <a:ext uri="{FF2B5EF4-FFF2-40B4-BE49-F238E27FC236}">
                        <a16:creationId xmlns:a16="http://schemas.microsoft.com/office/drawing/2014/main" id="{5DC71E64-E550-4A12-881F-6452D1C55D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62B2F0A4-AC47-402D-BC98-CFE32D508C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>
                    <a:extLst>
                      <a:ext uri="{FF2B5EF4-FFF2-40B4-BE49-F238E27FC236}">
                        <a16:creationId xmlns:a16="http://schemas.microsoft.com/office/drawing/2014/main" id="{0A049B3E-C58A-4031-989C-47792C5FFB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E97D0DB0-7B8F-4C95-A921-A090255BE6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741B7C7C-CF99-4074-9EDE-00E1D7E0A2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AD05059D-16BA-437B-8845-A87A1C4A0C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02F85086-ACFB-4A53-83D6-B51617CF04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074401C6-CEEA-451E-90B5-46F5277A04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>
                    <a:extLst>
                      <a:ext uri="{FF2B5EF4-FFF2-40B4-BE49-F238E27FC236}">
                        <a16:creationId xmlns:a16="http://schemas.microsoft.com/office/drawing/2014/main" id="{6F675DE0-CA7F-4CFE-843D-EE6F901A12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Oval 461">
                    <a:extLst>
                      <a:ext uri="{FF2B5EF4-FFF2-40B4-BE49-F238E27FC236}">
                        <a16:creationId xmlns:a16="http://schemas.microsoft.com/office/drawing/2014/main" id="{F487E7A5-CE08-43B9-8EDF-84FC513BD2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Oval 462">
                    <a:extLst>
                      <a:ext uri="{FF2B5EF4-FFF2-40B4-BE49-F238E27FC236}">
                        <a16:creationId xmlns:a16="http://schemas.microsoft.com/office/drawing/2014/main" id="{4191F07A-CDF8-47DC-94B7-984F5A890A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Oval 463">
                    <a:extLst>
                      <a:ext uri="{FF2B5EF4-FFF2-40B4-BE49-F238E27FC236}">
                        <a16:creationId xmlns:a16="http://schemas.microsoft.com/office/drawing/2014/main" id="{E22410B0-F550-4767-ABF8-8F322A5F9B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Oval 464">
                    <a:extLst>
                      <a:ext uri="{FF2B5EF4-FFF2-40B4-BE49-F238E27FC236}">
                        <a16:creationId xmlns:a16="http://schemas.microsoft.com/office/drawing/2014/main" id="{7ADBAB0E-F302-4A6E-86CC-0CFB26727C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2AA0883D-3546-48E7-8461-8FDCEC123B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FF496699-CEF8-49EE-9BA3-8FA180EF50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Oval 467">
                    <a:extLst>
                      <a:ext uri="{FF2B5EF4-FFF2-40B4-BE49-F238E27FC236}">
                        <a16:creationId xmlns:a16="http://schemas.microsoft.com/office/drawing/2014/main" id="{342F4F9B-A9A9-446C-9066-BA60D3AEB1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Oval 468">
                    <a:extLst>
                      <a:ext uri="{FF2B5EF4-FFF2-40B4-BE49-F238E27FC236}">
                        <a16:creationId xmlns:a16="http://schemas.microsoft.com/office/drawing/2014/main" id="{30001184-EC96-4FB5-981B-B3C35D1FD6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Oval 469">
                    <a:extLst>
                      <a:ext uri="{FF2B5EF4-FFF2-40B4-BE49-F238E27FC236}">
                        <a16:creationId xmlns:a16="http://schemas.microsoft.com/office/drawing/2014/main" id="{39212BA9-FC45-4D9A-8E3B-A2FB34A558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Oval 470">
                    <a:extLst>
                      <a:ext uri="{FF2B5EF4-FFF2-40B4-BE49-F238E27FC236}">
                        <a16:creationId xmlns:a16="http://schemas.microsoft.com/office/drawing/2014/main" id="{F2D4C287-0A68-48DD-9E6A-07DEBB0326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B58F397D-FECD-460F-B874-6CA3904DE2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990F2ED5-516D-42C2-88EE-5DFD1BE1E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9D5C915C-3B7D-47E9-902C-40706A17E1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155B91BE-B4DC-4F7E-8381-DFA090463F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42B6958F-F5A5-4F71-8A08-9D75BD17DC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AE3F109E-B19F-4789-85E3-016E6ECF3B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762128A8-D4DF-4F48-9155-882EFFC464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298EDDB5-1D21-4573-BD8B-D246797A73FA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E1EC8953-5167-4CA6-9E55-ECE99859D41A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1BA62060-F925-405D-A10F-7D0721C340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70A2824C-F88B-4852-A15F-63BA1FB974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03588DB6-F505-428F-A4CA-538699C42F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EB33052F-43C7-4E13-A2B2-67880E9D7C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6329BEFA-A894-4A48-9334-439B48D8EB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EED1C121-6A04-42C7-838D-9304D57CEF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6DEB64DC-D9AA-457C-8596-24D4CB9271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3AE285B6-FE30-46AA-8DDE-26D57ED2ED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F1E00CFD-BCA3-47EA-B86A-281EBE1201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1CD1AD0E-B681-430A-86FB-D6A6030315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5FCE03E8-591A-40C8-90AB-EFF6C661D5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49C8F11C-B76C-4D15-877E-89487BD00E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E098B6D2-FADA-4A18-81B5-57C3D5DCD7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262DCE89-7CB9-4003-8F08-1343785B5C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397D7F1E-7162-414D-A606-715B51150C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9A5C550D-9C83-47F7-A4DE-6E5271E44F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E1D895C8-0782-4AF5-98A3-B9D40F4067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61D309C5-681A-40A4-AAE0-80E103A8E1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BAB37F32-BEF6-4392-8130-1F1761FC8B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Oval 398">
                    <a:extLst>
                      <a:ext uri="{FF2B5EF4-FFF2-40B4-BE49-F238E27FC236}">
                        <a16:creationId xmlns:a16="http://schemas.microsoft.com/office/drawing/2014/main" id="{8A3BECF5-8106-45A7-A7F8-97EB80EC6D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Oval 399">
                    <a:extLst>
                      <a:ext uri="{FF2B5EF4-FFF2-40B4-BE49-F238E27FC236}">
                        <a16:creationId xmlns:a16="http://schemas.microsoft.com/office/drawing/2014/main" id="{923110DD-A2CB-4757-A69A-8F65A3F5E0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1DFB4643-74C7-46D5-BCD7-AE24564F79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2B55446F-CE82-4DBD-8892-95AEBB8A47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37EC7D7A-247A-4539-A6D4-55D8CCA6D2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5BF2A72B-0BF9-4E8D-97B1-D6A980856A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2C448F32-E2F4-4BF0-B5C3-FB2C85AB9D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FE0BAE39-C057-4810-9881-3BD53E91B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808CB626-2A68-4955-B570-66D647C2A4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3EB5C460-51BC-4E81-8C82-A93AC9D2A3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4E6ADD52-3E53-4741-B2E5-60BE08DAB7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1470E166-59C8-43A1-B7F8-2CC1E5EB09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791ECC8A-C558-47A1-B610-A344676755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E1B38E92-2C47-4469-8454-6D1659AFB2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069D682E-4779-4C14-B1E0-E33CC836EB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46EAEE14-2F46-422E-9904-3E8ED737A3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>
                    <a:extLst>
                      <a:ext uri="{FF2B5EF4-FFF2-40B4-BE49-F238E27FC236}">
                        <a16:creationId xmlns:a16="http://schemas.microsoft.com/office/drawing/2014/main" id="{9919C601-2816-43C1-A08F-14205D1FAF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>
                    <a:extLst>
                      <a:ext uri="{FF2B5EF4-FFF2-40B4-BE49-F238E27FC236}">
                        <a16:creationId xmlns:a16="http://schemas.microsoft.com/office/drawing/2014/main" id="{0E8470B7-4D0F-41B4-9147-1D1D0FBA5F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5C2E509-53C4-4940-A5EB-927E1AA817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7BFF2DC7-F17C-4055-93AE-85C3A01DFD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3892B9D1-86A1-4029-91DA-1D92D52FCA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9D8ABCD5-591B-43E7-AEF0-093BE880A7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8C90025A-B1CC-4DED-876B-CA1A6C5F5C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DD184C17-87F8-4276-9D31-FE8B01E55C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FBAB35FA-E0F7-48B2-8664-210653DCE3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47D1F0AE-0C30-4D3E-891E-3BF51B5A4D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59FBB4F8-FB5E-4748-A841-7CF9AA04A7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32C37EF8-3F40-4B3F-9314-002E8A4530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646536FD-84FF-4AF7-9E2F-E2399DF95D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53B35BC0-2059-4773-9696-B41DA2F2E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4D93FAA8-8A5E-4AB4-9AEA-CF073C7FA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A2FA093-4705-4972-B33F-15B1C6ADD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E30264ED-F048-4012-871A-5DEE583A9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E6FF2D7C-5277-4864-871C-56F44E0025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E9D7432E-A685-4ADD-9C8A-68F41583D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F3467D9A-DF12-470C-A58D-4A257F715A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2CD3C7BC-E07B-44D9-91F6-F8AD871119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BC697BD-DEDD-4B1E-BF91-7946D3137E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D89681B-A11D-4533-B117-071EDB4350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E577604-1CFE-4441-B6AE-8D960C191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DBDFED94-9359-44F4-810E-0C7B13B9B3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6EA4B43A-93CC-4A01-8D4C-9F44C06725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EF6616CA-A2CE-4D8A-BE63-08483A1042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1271059F-50BE-4C76-A20C-2269129DC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26AA0ADB-AA50-44AE-A6E3-738CA8B981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C2B6D7B-3E2D-4AC1-84EE-56126B75C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B204007-31E4-436B-80B6-E435DFD11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45DD1698-BCDE-44CA-ABD7-1842EF51A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E7F692B9-2C36-4B48-8575-FFF865662E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10BCD4E4-AAC6-4B77-907F-678E800BB8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70C2070-B742-46C2-A7C4-4C79FD5B6F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59E4D41A-A5C3-4FCA-A58F-4257B11D90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CEC3D554-F9F4-45A5-B085-790A6E1094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5FF01679-EDCC-4976-B14A-5D41EDD5A3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C82F7204-FA05-478D-83D3-6D79AFEC4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C161E7F6-A03A-416F-AEC9-B320185D4B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686CF265-9E8E-4BB3-B460-98E09B127B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8AE8F16E-B9D6-45A8-983C-52249AC74F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CD8C18-9024-4B60-B7B5-68776AA9526B}"/>
                </a:ext>
              </a:extLst>
            </p:cNvPr>
            <p:cNvGrpSpPr/>
            <p:nvPr/>
          </p:nvGrpSpPr>
          <p:grpSpPr>
            <a:xfrm>
              <a:off x="337833" y="3288914"/>
              <a:ext cx="3589282" cy="915211"/>
              <a:chOff x="330579" y="1217249"/>
              <a:chExt cx="3589282" cy="915211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1939E46B-EA81-44CB-8F7B-4F40DE282CF6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31851AAF-EFDE-452F-8ACF-310DBA1FBC70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AAEDDDAD-1E54-467F-B352-3D9A4D324D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1F9A3159-E405-4CFC-BABD-EE87E6FA97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239F2905-D368-4295-89BE-C29EC7355E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5844A659-BA44-4CE6-B89F-2E9D8A2678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8703394E-9200-4FB5-B051-701129705E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12ADDBE2-5FB8-4EA5-8402-7B9D40F23A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774E3634-F50E-4A6C-BC6B-895CCF57E9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77BDD148-A1EC-48F3-B700-64289FC17E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20311AE1-6A77-4843-A452-F3285E5576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4C4D2125-D5F9-45CC-AC4D-93F009DD54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90076817-81CD-4559-B84C-8A0541E008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3F65447D-4877-483E-B859-E27C2888FB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A1CA7834-4A5A-4D30-AB1A-29CD31FAC4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EB5FCB07-5A92-43FE-8736-2157B63B04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ABE03880-DEA7-4190-8081-04709384C1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2E5345A9-52A4-4407-B89B-E9299DE6B5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501451D3-C337-477B-8198-2C694DF2EB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9C13598D-555A-4C1C-93B1-B52972B829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A4324A55-8351-4D6C-98AB-6E7FE492A2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3E289E45-4C6F-472B-8266-0AF87056AA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3D778B38-D332-43BC-8364-1A727692EA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5DE9E6B3-3F46-4A59-9822-68BE05EB69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600841D9-9475-44A8-9018-243F1DEC7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1984DF79-6DCD-4429-B8A3-F7EED58B43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3C9F2BD0-F741-4888-8EC9-D088920C09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CB74EED9-1BCF-4EFB-A5E6-B2E6776F32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B787C7AB-5B6C-4E83-A870-4A092FC543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29237A0D-8397-4B6F-BFA1-D8404DC308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54EB034F-5964-41E9-8D2D-FDBD6977D0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D90E5185-B29B-40EB-905D-66C72F195E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E3E089A5-5CA5-4D06-96D9-CF8F1334C5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>
                    <a:extLst>
                      <a:ext uri="{FF2B5EF4-FFF2-40B4-BE49-F238E27FC236}">
                        <a16:creationId xmlns:a16="http://schemas.microsoft.com/office/drawing/2014/main" id="{A2A45ACC-404B-4DFC-A7A2-B3181189D1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6ED342D8-3FE3-40C2-B2F2-00B225F0CA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6A0BE739-089E-4548-8280-A2F2BD2A83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977469FD-A784-426F-B83A-C7B5D48C3B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D4AE989F-8BE1-4AEF-8290-1D6EB2A988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ACDDB5DA-C2F8-43CE-9A2E-2C8025AD71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E2DA518C-E0F7-44A0-930C-1B669D5CB5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B15B85B4-5C9C-4DDC-ADBB-899BB22A13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286F12C8-2E9C-47BD-A0B0-2C7AC9107A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C059C4BA-AAE6-4F1B-A762-9580C66494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4F8FA0F1-BE4E-4A6A-8794-C0F1E9FD89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E9DF8E78-D9AE-474C-B200-19DE01305E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B9E5556F-00F7-4419-8564-7C4F3CABFA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50861F7F-506F-4DBF-9C97-4571246CBD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0B5D471E-5C50-48B8-8604-BBEC651E7A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D1DBBC8F-3398-44D8-91DE-CAFFE577F4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14D81704-B800-46BB-A386-6C060F825C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3322908A-C4C5-4169-8CAB-91CD60E893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9F47243-66AC-4377-B0C9-5D55B39D7921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F633346B-D1DB-47F7-B867-9DA969C78223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2BF6DF2F-FCC1-4232-B160-765B6A35C6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49FC0431-D8DB-497F-9B12-1D2590D75B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DC2B59D0-C910-4819-A2EC-334172F1DD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31E09247-4BCF-4FBF-8A91-B8FE8CF593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4970D8FC-22E4-4438-9F2C-14D756F105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7E5631C7-5CB9-4F0E-8741-727DE545DE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D5923AB3-7ECA-450A-A984-33FD11B99A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68960B52-E932-451F-BF33-9AD3267292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DECB0C88-0813-4B8D-A7BA-C2A964C036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BF6CE149-14FA-4295-A7DC-0B0140FE37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538EA83A-F51D-4115-A2B2-7A6E0313BB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3422F136-0A2E-417D-9864-82C73607F1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543CB392-B8DA-4532-A563-86F0D5C137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B7D41F17-A741-4673-A1D5-DA1C7893D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A2A4429F-773A-4229-8B57-AD45F589B5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544665B3-9794-4DF4-BB73-5E22CC3648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008BBA05-B3CC-4A82-B487-D82EE8CD47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79EAB3E0-FFFD-447D-8FEA-4F230F774F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84712808-579F-4C97-A7BC-DB01E337BF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1286A7C2-CEFB-4D09-A072-C81CAD0486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78C133D7-22A6-4801-AB2E-8867C4D8AD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13F51E52-A448-4FBF-B966-4874ECAC8A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Oval 270">
                    <a:extLst>
                      <a:ext uri="{FF2B5EF4-FFF2-40B4-BE49-F238E27FC236}">
                        <a16:creationId xmlns:a16="http://schemas.microsoft.com/office/drawing/2014/main" id="{88E664F2-029F-4AE6-9D4F-6ABD82AED2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8043B72C-248B-4CD5-A868-C63C166E5D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2C06D45C-9522-4BA1-B898-4D69EF2A92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89914283-D3F0-4B0A-869F-3FCDED4591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03E9ACCB-74D2-433E-8D3D-D5A46FECBD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D8D8C7A1-DD6B-4DBD-8546-AC8222DB89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52F2B063-B1E6-4EF3-952A-745C48A9C8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1AD1099B-C2D6-4F07-A38A-82BAB70351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CBFE72D7-B64F-499D-8791-D2E9EAD1B5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6C7DDFA0-5E7E-4708-AE9C-839FF4B92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313AA773-2925-48C2-8863-7C1B6DC813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>
                    <a:extLst>
                      <a:ext uri="{FF2B5EF4-FFF2-40B4-BE49-F238E27FC236}">
                        <a16:creationId xmlns:a16="http://schemas.microsoft.com/office/drawing/2014/main" id="{5A1975F4-0A01-4041-AED9-F1B9F8EAFB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82">
                    <a:extLst>
                      <a:ext uri="{FF2B5EF4-FFF2-40B4-BE49-F238E27FC236}">
                        <a16:creationId xmlns:a16="http://schemas.microsoft.com/office/drawing/2014/main" id="{66727339-B667-48A6-9852-7A46614AB0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407ADD72-F6A5-4CF7-902A-0936F6B87E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FBB4CC6E-7752-464D-9797-893DE32E81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>
                    <a:extLst>
                      <a:ext uri="{FF2B5EF4-FFF2-40B4-BE49-F238E27FC236}">
                        <a16:creationId xmlns:a16="http://schemas.microsoft.com/office/drawing/2014/main" id="{7AECDD8C-2D8C-4557-A261-1C83574D5D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5969E775-CD91-4B3F-8E85-D7BBDAE4AC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59DB9871-3206-4020-BC19-ECE0604A0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996E74F5-47A3-4D6A-B030-C0334EDA3F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D3A284FA-9D4D-4F58-BA03-813C0FB3B1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B0028F62-86BA-44A3-85DF-4BD93D2238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83C7611B-E34D-46A2-9768-D924DC27CE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655A9204-F13D-42E7-9DC1-1209343E6C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C392BFC3-10A3-4023-9A0C-63D74E3BE2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20C2422B-41AE-4110-B1C2-0131D8C6A2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B30A7223-6F1B-4384-93B8-BD4A1803DD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63BCF910-A747-4CE6-B29B-01F48AB2E8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8694169-58AF-43B5-9FFE-5090CC27405F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D11993A6-5EEF-405B-AE01-A72B6BA7AE6A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8B721439-6643-44AB-BB6A-8FC8463B46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C7E3F679-EB0B-422A-94AE-B280825408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FF37269A-0F24-4369-917E-50DD6C0B8E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82E1773A-8D6B-4FFC-8EEE-07916B3E71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64980CBA-3C22-40D0-BED1-F53A11756A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C1ED9B05-0A36-4AB9-9B93-B9B6DBB09B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72CC03DF-7BE6-400A-AEDE-C5B9859DF1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8F57D6B4-9462-40B1-85DD-334E9AE4BA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D4A489C5-B612-4F96-A901-AB6ABF66CA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D298343F-2EAB-49ED-BFE8-3625F75E26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BB19158E-81EA-4372-AE43-05E6245AC5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44A083AF-6E82-4087-AF5D-01BB2C5271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8E60B2FF-68A4-46AC-B458-F96B4D1A50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B713702B-9FE8-4BC1-8973-5E5EB6B955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27C98995-66FA-46F8-902F-360DB54F14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29FAA023-756D-411F-8177-BF71EA75BC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A30D3124-7F2D-45D4-975B-AB9ADF6CE5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CC53222E-D2D0-4793-BCF4-2CDAE58C75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F76A981A-E124-4F6F-A2D3-1D5FFBCE02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DA28864F-1F6F-46CB-8A35-F83B758285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51332541-3E9D-4A32-B1BD-B94ABE9712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2379CB88-EB2A-43C7-BD02-69B33C1CC6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9828BA8A-340E-420D-95D9-07ABB9E30C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3EBDD68A-233B-4E9D-BE05-E3AE50CB97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B197117D-DB16-4B93-BE75-09E94098A8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DF14EAB6-C447-495D-936F-BD2D278D5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1C599707-9FCA-4C05-B1B4-CAA10494A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6EA7B19E-ED6D-40AC-A82F-F7EE56F82A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4D754D94-E1A2-4EA0-AFCE-1127EF1A14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835AD04C-9E49-4039-AA0F-0C9940B039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4A22C4FB-80D4-4300-A36C-DDEA324122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E98D0171-B24E-485C-B6D6-92FBD365C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F87102E5-C94D-4FBC-80F3-9F4C81C6B5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27224EFA-40F5-49B5-8EC0-E7365B2926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BCCF4DE3-72A7-4271-ABD4-AB1CBA78EB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BFA1C72C-57A9-43E1-A0DC-D87D5E3529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953D8081-25CF-47A7-99D1-D0DCA1E026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1D2573FB-08D9-4E12-929B-6E87FFCA23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4546379A-2CF3-4385-96D0-C503395CAD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45561300-F716-4B72-AF13-E7AB4B007C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1B65763C-DAFE-42BA-95BD-A5DB8CE2D2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D470667C-003E-49C9-8C76-72FCB2C757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F5B5D3BE-E51F-4BDC-BFA9-4AFADEAA15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3143AF6B-5217-4771-B12A-348A468162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54EC31F8-A0CC-4895-982D-5B6D5EC8AF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5A5E8DB8-6AF1-4651-AC41-9EE5D722BD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65777EEB-9DCB-4CC2-894A-AB468AEE41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1A45DFB2-75C3-44D1-9D9E-29BC792D61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F56DB9E1-1785-420F-824D-B64062338B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EEAF840-1986-4747-B7E8-240634591B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040B46A-2D2A-457B-9BB3-911EB15E6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5C4311A4-2B69-4B44-AB4D-FD67F2C0A9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4614DD6B-9201-473B-8FF9-C91C9E691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4BE2F96-3962-490F-97E8-2186874F9F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A71A308C-13A6-4D73-BDFA-03544A603C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C6E2870-FBCF-493A-97D0-12B29830A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6AADA806-0F3B-452A-8A4E-AC0C8DDF9B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6578929E-3D8C-4C23-A7CF-ACC29A358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64BF806-FBF0-41BB-A2A7-0857611B9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E81B6A3-A851-415C-A481-D89D114A6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8CBE766-8AB7-431A-8710-C021C65F63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0F0418F7-6BEE-4928-8AA3-E8A59100A3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9D233E30-948D-4798-BBBA-3FF11AA18E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3F9A106-0EF8-463A-B6B1-1ED160BDF5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1D26DC3-28EC-4A89-BBB1-74839FBB34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D9457F-D74D-41CC-8483-CFBF21AA94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3CD3D141-AAD4-41CC-A3B0-B4CAA715C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EC315DD-5811-4E90-8EF4-627159A6D2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C78DC906-0A40-4B64-9643-09685D32F1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5332989-8635-405A-B424-0D48340F04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C1F0705-4C19-41B7-A652-AF851F4A8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CA3ADEE3-554D-467A-945B-2914861284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239D99A0-C32B-4ABC-88B1-9B8007DDBD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B72DF51-EE4E-44A0-8DE0-F1C2BBE36D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8F13B98-402C-4BDA-972E-3691B23EB4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2F2FE85C-2C69-4D16-9419-24F0CA7D0A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77D379E-9EB9-42A2-B833-D879A4DD6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385A437-2DCA-4AD0-9315-2161E4788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462A9CB-A445-4C2D-A58B-5CEFC0CDD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2A43C9A-EF0F-421C-B391-2750FA152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DA90E5B-BBFE-4D58-97C1-E6707B870F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54846F2-F7A9-446C-A6FB-ADC91598D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0D85A8-DED4-43F5-BE18-BE2C4EF9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FADF5F-0AAF-4426-B656-3C3AA0FD5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E9763ED-4FAB-4B3E-80FF-282BE5213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6021BD8-DAAC-4A1C-895B-708C6E321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87B4BA5-2354-4FFE-8FD0-854F573B3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BE8C4F-DFCE-48DF-867E-6E6EDB712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959F64-87C8-4FE2-A442-07BE30719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7D39E42-BFA2-4424-B387-B92474766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493E5B-7478-450E-8ECC-4A7C79399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987C401-6CD5-43EE-AB66-B880E35F7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C846256-78E3-4CC8-ABA0-6BC7BFB4C7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1AFD065-C455-436B-B48A-4AC439A15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33931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E326C7-7093-4E5F-A979-A31BE4526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78549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8C17B7-43D7-4744-A76C-40AF83459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48804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FD2804-0310-49F5-85EA-6C3BF88BB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63676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84DB261-8925-40EC-8F70-FE1896C28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740F12-B565-4F9D-AC3F-7E6035A75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E811-C464-4061-8270-E07AD1751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DC4F34B-6728-4074-9562-601C6820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7CA82A-C05B-4C4D-8DE3-C717D7181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33759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C6655A8-0736-473F-9D9D-B7FCC7254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78377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CE5C788-437D-46B7-A0B1-EB8AB7041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48632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24582E8-BEB6-439A-9142-22F827A19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63504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BCF72C4-0A54-4948-90B6-E908B985C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9E68C0F-A543-4F96-B99C-7CA1D93423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A37AC1-EAFE-4FB1-9FE6-3001C0EA7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90F30B7-0840-48BB-ACE1-E712B42DE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30DEC8B-47B8-4C46-982A-30B2A41BA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DD1BBA9-BD3D-4966-BDB9-34B3A31861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A973E0F-D408-4475-855A-718A3BA50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C7DECEF-D292-44A6-9752-D08D842DE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30F50CB-864B-4334-BEDE-E53C1B623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159EE36-843C-4C61-B744-DCC83235E6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9C5903C-B36C-4E51-92FD-B8BE733E1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D201E16-BD0E-4D55-8B8C-F30BD45C2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4BCE996-18C9-4A01-A521-2DC27E2DF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28C91E7-BB4D-4E91-A251-BF4E11125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72BFC19-73D7-45C6-B452-04AF0EF15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888ACD4-ED75-409B-9363-8879C8696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FC97C1E-EE3E-44B9-BDD6-844260ACE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33874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F16A31F-9B49-4B61-9C18-057A16A67F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78491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61F6E4E-B6B0-434C-8736-EFCABD233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48746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1391001-2877-4547-884F-EBA45829BC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63618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6CA0102-5868-4E7F-AEC6-58E15854EC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2B6158E-166B-4C63-8A0F-EAB611D9A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06BA1B1-4682-46CC-AC7C-B55D52802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9CA1791-AC29-4E1B-BC79-9087994EF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C59B3CB-1C94-470B-9210-A4C6892AB0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33702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4AB06B0-AACF-41AB-85E6-CB1F4B56B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78319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71C3876-2ABF-4C28-AB85-22D75B1F5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48574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BA2CA24-3E5A-4E41-B811-1F66EC3FA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63446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195E27-68F8-4F28-BA67-D89028FD0B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806BE3F-DB5A-4F02-9944-E99B724C5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5164127-EB35-49BD-9BC7-E5D09BA01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07F25F-98FB-4B97-9727-95B0FC3B7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5B4ABDF-DEF3-4168-959B-5F112E86BB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5604F6D-50FC-4FCF-A6D1-9C03A47D5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E4602D6-B819-4524-B147-10E6FA47C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C531BF1-EA88-4C20-BB6A-19B349D74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C034AD2-E770-40FC-9B19-7F9E69FFB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873DB4C-EBD1-44B4-A3C7-A314FD3AEE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4869F01-CF62-47E7-9490-4536D548A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C681288-1756-4B02-AC12-55B2828BC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28041B1-BA84-42BE-B098-9A1CC1917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68AA96-7FE0-436A-BE99-C20A7CC0D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19EA221-362D-46EC-8E13-F570D24EC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981DEAC-EED2-4DD5-A47F-4D980AA48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E406777-4416-4760-886F-7CBFCECC8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33955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8A92318-311D-4333-82EE-FAC98CC65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78572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C67F1A4-26D8-4549-A5D9-B6768C947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48827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0BB0A25-5E34-44FD-B8C7-17DABF56E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63700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28DB88F-1B6F-40F4-8E7A-8D723076F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7F29EC0-EA9F-48A6-B79E-D1D58A8B3A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2F8A577-BE34-443A-82FD-481A1153F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35A939B-4A88-4924-879F-C715FDA3F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8ECEEFE-1241-4B84-B6DB-FDA2CDA0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33783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9F0756-E5C2-4AEC-9B8B-C0ABAAA76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78400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A3F4BEA-38DC-4BFE-B4D0-748F07B98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48655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81EA8BA-5D4D-4DD0-9DA1-3DC4852E3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63528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9CD75C8-A506-4CAA-8F45-DF9A95EDD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71A3DB7-A02D-427E-9891-E6EBF431A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B4FE66C-8EAB-45A1-B05F-F880F9B04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F124959-B0A8-4055-B342-86895A478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808E85-BBB1-4E68-A13D-DB1035D67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9734B13-42D7-4E96-96E4-67026334B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65C42B6-4341-4BAC-812F-BD9F455FA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1E0500D-04DC-49F3-93E0-EB01A8238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5A283A5-9386-4C0B-BF06-618A03DF7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5DF083B-8C27-448C-A167-32AADA7E9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5E1188F-1B6C-4655-A571-C8BD1BF43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37A30B1-AE1D-487F-AB18-EEDA8FDD0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DB938A9-E008-407E-A664-2FC0941E2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AE3BD47-8F95-4BC3-A7A7-5237941FC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A5B758C-6258-4074-9945-F78AE7652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EB5CCF8-B947-4A5D-825C-8B3CE1E40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0315B05-38D0-4476-B3B8-A39C65FCEBC3}"/>
              </a:ext>
            </a:extLst>
          </p:cNvPr>
          <p:cNvSpPr txBox="1"/>
          <p:nvPr/>
        </p:nvSpPr>
        <p:spPr>
          <a:xfrm>
            <a:off x="243719" y="1929053"/>
            <a:ext cx="5795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Why surface codes?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noise threshold (about 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Implemented with 2D local gates.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Main issue: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Thousands of physical qubits per logical qubit. </a:t>
            </a:r>
          </a:p>
          <a:p>
            <a:endParaRPr lang="en-US" sz="2000" dirty="0"/>
          </a:p>
          <a:p>
            <a:r>
              <a:rPr lang="en-US" sz="2000" dirty="0"/>
              <a:t>Here: 1250 physical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7" name="TextBox 1016">
                <a:extLst>
                  <a:ext uri="{FF2B5EF4-FFF2-40B4-BE49-F238E27FC236}">
                    <a16:creationId xmlns:a16="http://schemas.microsoft.com/office/drawing/2014/main" id="{D6A66456-480C-4257-BB98-320019B7B5E9}"/>
                  </a:ext>
                </a:extLst>
              </p:cNvPr>
              <p:cNvSpPr txBox="1"/>
              <p:nvPr/>
            </p:nvSpPr>
            <p:spPr>
              <a:xfrm>
                <a:off x="6308422" y="-3682"/>
                <a:ext cx="6344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25x25 surface code:</a:t>
                </a:r>
              </a:p>
              <a:p>
                <a:r>
                  <a:rPr lang="en-US" sz="2000" dirty="0"/>
                  <a:t>Physical error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 Logical error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17" name="TextBox 1016">
                <a:extLst>
                  <a:ext uri="{FF2B5EF4-FFF2-40B4-BE49-F238E27FC236}">
                    <a16:creationId xmlns:a16="http://schemas.microsoft.com/office/drawing/2014/main" id="{D6A66456-480C-4257-BB98-320019B7B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22" y="-3682"/>
                <a:ext cx="6344075" cy="707886"/>
              </a:xfrm>
              <a:prstGeom prst="rect">
                <a:avLst/>
              </a:prstGeom>
              <a:blipFill>
                <a:blip r:embed="rId2"/>
                <a:stretch>
                  <a:fillRect l="-1057" t="-427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0984964-83CB-7576-B781-3A629F97F338}"/>
              </a:ext>
            </a:extLst>
          </p:cNvPr>
          <p:cNvSpPr txBox="1"/>
          <p:nvPr/>
        </p:nvSpPr>
        <p:spPr>
          <a:xfrm>
            <a:off x="17508" y="5971113"/>
            <a:ext cx="10883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Dennis, </a:t>
            </a:r>
            <a:r>
              <a:rPr lang="en-US" sz="1600" dirty="0" err="1"/>
              <a:t>Kitaev</a:t>
            </a:r>
            <a:r>
              <a:rPr lang="en-US" sz="1600" dirty="0"/>
              <a:t>, </a:t>
            </a:r>
            <a:r>
              <a:rPr lang="en-US" sz="1600" dirty="0" err="1"/>
              <a:t>Landhal</a:t>
            </a:r>
            <a:r>
              <a:rPr lang="en-US" sz="1600" dirty="0"/>
              <a:t>, </a:t>
            </a:r>
            <a:r>
              <a:rPr lang="en-US" sz="1600" dirty="0" err="1"/>
              <a:t>Preskill</a:t>
            </a:r>
            <a:r>
              <a:rPr lang="en-US" sz="1600" dirty="0"/>
              <a:t> – Topological quantum memory. </a:t>
            </a:r>
            <a:r>
              <a:rPr lang="en-US" sz="1600" dirty="0">
                <a:hlinkClick r:id="rId3"/>
              </a:rPr>
              <a:t>arxiv:0110143</a:t>
            </a:r>
            <a:endParaRPr lang="en-US" sz="1600" dirty="0"/>
          </a:p>
          <a:p>
            <a:r>
              <a:rPr lang="en-US" sz="1600" dirty="0" err="1"/>
              <a:t>Raussendorf</a:t>
            </a:r>
            <a:r>
              <a:rPr lang="en-US" sz="1600" dirty="0"/>
              <a:t>, Harrington – Fault-Tolerant quantum computation with high threshold in two dimensions. </a:t>
            </a:r>
            <a:r>
              <a:rPr lang="en-US" sz="1600" dirty="0">
                <a:hlinkClick r:id="rId4"/>
              </a:rPr>
              <a:t>arxiv:0610082</a:t>
            </a:r>
            <a:endParaRPr lang="en-US" sz="1600" dirty="0"/>
          </a:p>
          <a:p>
            <a:r>
              <a:rPr lang="en-US" sz="1600" dirty="0"/>
              <a:t>Fowler, </a:t>
            </a:r>
            <a:r>
              <a:rPr lang="en-US" sz="1600" dirty="0" err="1"/>
              <a:t>Mariantoni</a:t>
            </a:r>
            <a:r>
              <a:rPr lang="en-US" sz="1600" dirty="0"/>
              <a:t>, Martinis, Cleland – Surface code: Toward practical large-scale quantum computation. </a:t>
            </a:r>
            <a:r>
              <a:rPr lang="fr-FR" sz="1600" dirty="0">
                <a:hlinkClick r:id="rId5"/>
              </a:rPr>
              <a:t>arxiv:1208.0928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14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Syndrome extraction circuits for LDPC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1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0266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Can we implement quantum LDPC codes?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A821C-DAE8-4238-81C9-B7D7D227E3DE}"/>
              </a:ext>
            </a:extLst>
          </p:cNvPr>
          <p:cNvSpPr txBox="1"/>
          <p:nvPr/>
        </p:nvSpPr>
        <p:spPr>
          <a:xfrm>
            <a:off x="5923866" y="5629204"/>
            <a:ext cx="353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Typical quantum computer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763B-BBDB-487D-956E-6BF401D6F7F2}"/>
              </a:ext>
            </a:extLst>
          </p:cNvPr>
          <p:cNvSpPr txBox="1"/>
          <p:nvPr/>
        </p:nvSpPr>
        <p:spPr>
          <a:xfrm>
            <a:off x="1593037" y="5682480"/>
            <a:ext cx="242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Typical LDPC code</a:t>
            </a:r>
          </a:p>
        </p:txBody>
      </p:sp>
      <p:grpSp>
        <p:nvGrpSpPr>
          <p:cNvPr id="1016" name="Group 1015">
            <a:extLst>
              <a:ext uri="{FF2B5EF4-FFF2-40B4-BE49-F238E27FC236}">
                <a16:creationId xmlns:a16="http://schemas.microsoft.com/office/drawing/2014/main" id="{9F2FD071-55F2-494F-9D72-F0803FC6CC2F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2112535"/>
            <a:ext cx="3095078" cy="3090127"/>
            <a:chOff x="330579" y="1217249"/>
            <a:chExt cx="3596536" cy="3590784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55A911FC-84F5-42B6-84FE-9072E74899D2}"/>
                </a:ext>
              </a:extLst>
            </p:cNvPr>
            <p:cNvGrpSpPr/>
            <p:nvPr/>
          </p:nvGrpSpPr>
          <p:grpSpPr>
            <a:xfrm>
              <a:off x="338650" y="1226884"/>
              <a:ext cx="1788225" cy="1784222"/>
              <a:chOff x="1307369" y="1922640"/>
              <a:chExt cx="1788225" cy="1784222"/>
            </a:xfrm>
          </p:grpSpPr>
          <p:grpSp>
            <p:nvGrpSpPr>
              <p:cNvPr id="1902" name="Group 1901">
                <a:extLst>
                  <a:ext uri="{FF2B5EF4-FFF2-40B4-BE49-F238E27FC236}">
                    <a16:creationId xmlns:a16="http://schemas.microsoft.com/office/drawing/2014/main" id="{E8DBCBC7-B6F4-4719-89A9-BA3137291A07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942" name="Group 1941">
                  <a:extLst>
                    <a:ext uri="{FF2B5EF4-FFF2-40B4-BE49-F238E27FC236}">
                      <a16:creationId xmlns:a16="http://schemas.microsoft.com/office/drawing/2014/main" id="{90D20A3C-2FD0-472A-A9E8-1A6247EE18AB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62" name="Rectangle 1961">
                    <a:extLst>
                      <a:ext uri="{FF2B5EF4-FFF2-40B4-BE49-F238E27FC236}">
                        <a16:creationId xmlns:a16="http://schemas.microsoft.com/office/drawing/2014/main" id="{DC616903-E9DC-44F9-98DA-BE2BAFF3F8E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3" name="Rectangle 1962">
                    <a:extLst>
                      <a:ext uri="{FF2B5EF4-FFF2-40B4-BE49-F238E27FC236}">
                        <a16:creationId xmlns:a16="http://schemas.microsoft.com/office/drawing/2014/main" id="{2AE3A09D-FA84-41F0-A2B0-C7B763C16962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4" name="Rectangle 1963">
                    <a:extLst>
                      <a:ext uri="{FF2B5EF4-FFF2-40B4-BE49-F238E27FC236}">
                        <a16:creationId xmlns:a16="http://schemas.microsoft.com/office/drawing/2014/main" id="{BDC64A76-6669-44EF-894C-63D0A7F4DD6F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5" name="Rectangle 1964">
                    <a:extLst>
                      <a:ext uri="{FF2B5EF4-FFF2-40B4-BE49-F238E27FC236}">
                        <a16:creationId xmlns:a16="http://schemas.microsoft.com/office/drawing/2014/main" id="{B55E912A-437A-4AA5-8C63-CB1DE782DA60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6" name="Rectangle 1965">
                    <a:extLst>
                      <a:ext uri="{FF2B5EF4-FFF2-40B4-BE49-F238E27FC236}">
                        <a16:creationId xmlns:a16="http://schemas.microsoft.com/office/drawing/2014/main" id="{C976DF05-F25C-467F-8954-A76F2A03F2E9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7" name="Rectangle 1966">
                    <a:extLst>
                      <a:ext uri="{FF2B5EF4-FFF2-40B4-BE49-F238E27FC236}">
                        <a16:creationId xmlns:a16="http://schemas.microsoft.com/office/drawing/2014/main" id="{784096E3-5A58-4A92-8403-06F24EAEBA2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8" name="Rectangle 1967">
                    <a:extLst>
                      <a:ext uri="{FF2B5EF4-FFF2-40B4-BE49-F238E27FC236}">
                        <a16:creationId xmlns:a16="http://schemas.microsoft.com/office/drawing/2014/main" id="{9FA265EC-9D72-4709-8688-07B0995F94B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9" name="Rectangle 1968">
                    <a:extLst>
                      <a:ext uri="{FF2B5EF4-FFF2-40B4-BE49-F238E27FC236}">
                        <a16:creationId xmlns:a16="http://schemas.microsoft.com/office/drawing/2014/main" id="{22ED549A-B302-42FE-A884-5F7B17BE002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0" name="Rectangle 1969">
                    <a:extLst>
                      <a:ext uri="{FF2B5EF4-FFF2-40B4-BE49-F238E27FC236}">
                        <a16:creationId xmlns:a16="http://schemas.microsoft.com/office/drawing/2014/main" id="{A6F3196E-9E92-49FA-8741-D600EBE36681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1" name="Rectangle 1970">
                    <a:extLst>
                      <a:ext uri="{FF2B5EF4-FFF2-40B4-BE49-F238E27FC236}">
                        <a16:creationId xmlns:a16="http://schemas.microsoft.com/office/drawing/2014/main" id="{736B4A97-B5A1-457E-AF39-83D4BC3D23E9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2" name="Rectangle 1971">
                    <a:extLst>
                      <a:ext uri="{FF2B5EF4-FFF2-40B4-BE49-F238E27FC236}">
                        <a16:creationId xmlns:a16="http://schemas.microsoft.com/office/drawing/2014/main" id="{0E8CB419-806A-4449-B6BA-75C9E16EFFC8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3" name="Rectangle 1972">
                    <a:extLst>
                      <a:ext uri="{FF2B5EF4-FFF2-40B4-BE49-F238E27FC236}">
                        <a16:creationId xmlns:a16="http://schemas.microsoft.com/office/drawing/2014/main" id="{DB5ED0D8-6CCE-483A-82BA-D662DA0E970D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4" name="Rectangle 1973">
                    <a:extLst>
                      <a:ext uri="{FF2B5EF4-FFF2-40B4-BE49-F238E27FC236}">
                        <a16:creationId xmlns:a16="http://schemas.microsoft.com/office/drawing/2014/main" id="{767CCE34-1252-47A3-BE40-486D9235F9F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5" name="Rectangle 1974">
                    <a:extLst>
                      <a:ext uri="{FF2B5EF4-FFF2-40B4-BE49-F238E27FC236}">
                        <a16:creationId xmlns:a16="http://schemas.microsoft.com/office/drawing/2014/main" id="{31B49529-8A9B-455D-80FC-F83A4E868FA9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6" name="Rectangle 1975">
                    <a:extLst>
                      <a:ext uri="{FF2B5EF4-FFF2-40B4-BE49-F238E27FC236}">
                        <a16:creationId xmlns:a16="http://schemas.microsoft.com/office/drawing/2014/main" id="{FBD6A5B0-ECF2-4DEA-9B20-756EAA4538F8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7" name="Rectangle 1976">
                    <a:extLst>
                      <a:ext uri="{FF2B5EF4-FFF2-40B4-BE49-F238E27FC236}">
                        <a16:creationId xmlns:a16="http://schemas.microsoft.com/office/drawing/2014/main" id="{96AFDC51-CEAC-4EB4-9DB2-7E8C2EAA0C42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8" name="Rectangle 1977">
                    <a:extLst>
                      <a:ext uri="{FF2B5EF4-FFF2-40B4-BE49-F238E27FC236}">
                        <a16:creationId xmlns:a16="http://schemas.microsoft.com/office/drawing/2014/main" id="{E6FA41FC-FF05-4C9D-92F5-8C036EE70120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9" name="Rectangle 1978">
                    <a:extLst>
                      <a:ext uri="{FF2B5EF4-FFF2-40B4-BE49-F238E27FC236}">
                        <a16:creationId xmlns:a16="http://schemas.microsoft.com/office/drawing/2014/main" id="{3B72927A-C3B8-4778-B751-71ABBF930171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943" name="Group 1942">
                  <a:extLst>
                    <a:ext uri="{FF2B5EF4-FFF2-40B4-BE49-F238E27FC236}">
                      <a16:creationId xmlns:a16="http://schemas.microsoft.com/office/drawing/2014/main" id="{3A6D63B6-D3FA-46FB-ADFF-A98847EC9A5E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44" name="Rectangle 1943">
                    <a:extLst>
                      <a:ext uri="{FF2B5EF4-FFF2-40B4-BE49-F238E27FC236}">
                        <a16:creationId xmlns:a16="http://schemas.microsoft.com/office/drawing/2014/main" id="{2AF6BD8F-D37D-43B1-9788-4CFC7F920171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5" name="Rectangle 1944">
                    <a:extLst>
                      <a:ext uri="{FF2B5EF4-FFF2-40B4-BE49-F238E27FC236}">
                        <a16:creationId xmlns:a16="http://schemas.microsoft.com/office/drawing/2014/main" id="{3557CE14-50F1-48A5-887D-A42A7B7032E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6" name="Rectangle 1945">
                    <a:extLst>
                      <a:ext uri="{FF2B5EF4-FFF2-40B4-BE49-F238E27FC236}">
                        <a16:creationId xmlns:a16="http://schemas.microsoft.com/office/drawing/2014/main" id="{0B2C98E6-3DA6-4819-AF77-9EE6CE0B9BC8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7" name="Rectangle 1946">
                    <a:extLst>
                      <a:ext uri="{FF2B5EF4-FFF2-40B4-BE49-F238E27FC236}">
                        <a16:creationId xmlns:a16="http://schemas.microsoft.com/office/drawing/2014/main" id="{9A35A4EE-19DE-4FF7-A696-43449E2D1FE6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8" name="Rectangle 1947">
                    <a:extLst>
                      <a:ext uri="{FF2B5EF4-FFF2-40B4-BE49-F238E27FC236}">
                        <a16:creationId xmlns:a16="http://schemas.microsoft.com/office/drawing/2014/main" id="{0DF9B0A0-295D-4FE7-A94D-0FB52B6FF936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9" name="Rectangle 1948">
                    <a:extLst>
                      <a:ext uri="{FF2B5EF4-FFF2-40B4-BE49-F238E27FC236}">
                        <a16:creationId xmlns:a16="http://schemas.microsoft.com/office/drawing/2014/main" id="{23F6A63D-9384-48EC-A76E-C29193D698B0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0" name="Rectangle 1949">
                    <a:extLst>
                      <a:ext uri="{FF2B5EF4-FFF2-40B4-BE49-F238E27FC236}">
                        <a16:creationId xmlns:a16="http://schemas.microsoft.com/office/drawing/2014/main" id="{8631E931-B210-4222-B0B8-983C5D31B7F5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1" name="Rectangle 1950">
                    <a:extLst>
                      <a:ext uri="{FF2B5EF4-FFF2-40B4-BE49-F238E27FC236}">
                        <a16:creationId xmlns:a16="http://schemas.microsoft.com/office/drawing/2014/main" id="{665A8F2C-1D51-4BCE-AFB8-6F3E639B173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2" name="Rectangle 1951">
                    <a:extLst>
                      <a:ext uri="{FF2B5EF4-FFF2-40B4-BE49-F238E27FC236}">
                        <a16:creationId xmlns:a16="http://schemas.microsoft.com/office/drawing/2014/main" id="{067C49FE-ACB6-4D2F-B923-546362D809D2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3" name="Rectangle 1952">
                    <a:extLst>
                      <a:ext uri="{FF2B5EF4-FFF2-40B4-BE49-F238E27FC236}">
                        <a16:creationId xmlns:a16="http://schemas.microsoft.com/office/drawing/2014/main" id="{08B840A4-3A6B-430D-9AA4-73F024C36A9F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4" name="Rectangle 1953">
                    <a:extLst>
                      <a:ext uri="{FF2B5EF4-FFF2-40B4-BE49-F238E27FC236}">
                        <a16:creationId xmlns:a16="http://schemas.microsoft.com/office/drawing/2014/main" id="{9D34BA00-A6F5-40F8-B2C5-2B8D7D9941A2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5" name="Rectangle 1954">
                    <a:extLst>
                      <a:ext uri="{FF2B5EF4-FFF2-40B4-BE49-F238E27FC236}">
                        <a16:creationId xmlns:a16="http://schemas.microsoft.com/office/drawing/2014/main" id="{4DE66033-B3C8-40C3-93D1-29A9711914D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6" name="Rectangle 1955">
                    <a:extLst>
                      <a:ext uri="{FF2B5EF4-FFF2-40B4-BE49-F238E27FC236}">
                        <a16:creationId xmlns:a16="http://schemas.microsoft.com/office/drawing/2014/main" id="{38DDFBD6-24A0-433A-90EA-02CE14567164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7" name="Rectangle 1956">
                    <a:extLst>
                      <a:ext uri="{FF2B5EF4-FFF2-40B4-BE49-F238E27FC236}">
                        <a16:creationId xmlns:a16="http://schemas.microsoft.com/office/drawing/2014/main" id="{05CE2620-6524-41B2-98A8-5E552E5B175D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8" name="Rectangle 1957">
                    <a:extLst>
                      <a:ext uri="{FF2B5EF4-FFF2-40B4-BE49-F238E27FC236}">
                        <a16:creationId xmlns:a16="http://schemas.microsoft.com/office/drawing/2014/main" id="{384A592E-35C3-419B-BC49-52BED91F11DC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9" name="Rectangle 1958">
                    <a:extLst>
                      <a:ext uri="{FF2B5EF4-FFF2-40B4-BE49-F238E27FC236}">
                        <a16:creationId xmlns:a16="http://schemas.microsoft.com/office/drawing/2014/main" id="{B5546A8B-1D6D-4A1D-8BFC-5E8F14035747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0" name="Rectangle 1959">
                    <a:extLst>
                      <a:ext uri="{FF2B5EF4-FFF2-40B4-BE49-F238E27FC236}">
                        <a16:creationId xmlns:a16="http://schemas.microsoft.com/office/drawing/2014/main" id="{EFF5276D-CF0B-494B-9ABB-23B2C9B229F2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1" name="Rectangle 1960">
                    <a:extLst>
                      <a:ext uri="{FF2B5EF4-FFF2-40B4-BE49-F238E27FC236}">
                        <a16:creationId xmlns:a16="http://schemas.microsoft.com/office/drawing/2014/main" id="{1C6B779C-A664-4D0B-BD30-B9D498CC8DC8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903" name="Group 1902">
                <a:extLst>
                  <a:ext uri="{FF2B5EF4-FFF2-40B4-BE49-F238E27FC236}">
                    <a16:creationId xmlns:a16="http://schemas.microsoft.com/office/drawing/2014/main" id="{10AB6E3A-2188-4A04-8670-16D985DA664A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904" name="Group 1903">
                  <a:extLst>
                    <a:ext uri="{FF2B5EF4-FFF2-40B4-BE49-F238E27FC236}">
                      <a16:creationId xmlns:a16="http://schemas.microsoft.com/office/drawing/2014/main" id="{2CC8956A-8BC2-4B46-A3D4-89EA0ED6EDCC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24" name="Rectangle 1923">
                    <a:extLst>
                      <a:ext uri="{FF2B5EF4-FFF2-40B4-BE49-F238E27FC236}">
                        <a16:creationId xmlns:a16="http://schemas.microsoft.com/office/drawing/2014/main" id="{69576FB0-AADC-4723-A47A-443BD9C5333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5" name="Rectangle 1924">
                    <a:extLst>
                      <a:ext uri="{FF2B5EF4-FFF2-40B4-BE49-F238E27FC236}">
                        <a16:creationId xmlns:a16="http://schemas.microsoft.com/office/drawing/2014/main" id="{444D78BC-1CB0-435C-AF28-D000ADCA647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6" name="Rectangle 1925">
                    <a:extLst>
                      <a:ext uri="{FF2B5EF4-FFF2-40B4-BE49-F238E27FC236}">
                        <a16:creationId xmlns:a16="http://schemas.microsoft.com/office/drawing/2014/main" id="{AE46E4A4-181D-475B-863A-8361823295E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7" name="Rectangle 1926">
                    <a:extLst>
                      <a:ext uri="{FF2B5EF4-FFF2-40B4-BE49-F238E27FC236}">
                        <a16:creationId xmlns:a16="http://schemas.microsoft.com/office/drawing/2014/main" id="{8E6ED2F4-9345-41CF-A7BA-DEB204F9AA3A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8" name="Rectangle 1927">
                    <a:extLst>
                      <a:ext uri="{FF2B5EF4-FFF2-40B4-BE49-F238E27FC236}">
                        <a16:creationId xmlns:a16="http://schemas.microsoft.com/office/drawing/2014/main" id="{020EDAA5-D63B-4FCF-8876-A6AEF5627D50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9" name="Rectangle 1928">
                    <a:extLst>
                      <a:ext uri="{FF2B5EF4-FFF2-40B4-BE49-F238E27FC236}">
                        <a16:creationId xmlns:a16="http://schemas.microsoft.com/office/drawing/2014/main" id="{95A1848F-C2D1-4162-B39A-14C9BC64336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0" name="Rectangle 1929">
                    <a:extLst>
                      <a:ext uri="{FF2B5EF4-FFF2-40B4-BE49-F238E27FC236}">
                        <a16:creationId xmlns:a16="http://schemas.microsoft.com/office/drawing/2014/main" id="{080F546D-B216-4A8C-8449-26AF5FF89D71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1" name="Rectangle 1930">
                    <a:extLst>
                      <a:ext uri="{FF2B5EF4-FFF2-40B4-BE49-F238E27FC236}">
                        <a16:creationId xmlns:a16="http://schemas.microsoft.com/office/drawing/2014/main" id="{2D859C5B-623F-4A24-9222-CA8AFA54FD75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2" name="Rectangle 1931">
                    <a:extLst>
                      <a:ext uri="{FF2B5EF4-FFF2-40B4-BE49-F238E27FC236}">
                        <a16:creationId xmlns:a16="http://schemas.microsoft.com/office/drawing/2014/main" id="{5C8DEB96-3DB6-44F8-A914-1154764C17B5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3" name="Rectangle 1932">
                    <a:extLst>
                      <a:ext uri="{FF2B5EF4-FFF2-40B4-BE49-F238E27FC236}">
                        <a16:creationId xmlns:a16="http://schemas.microsoft.com/office/drawing/2014/main" id="{B0776C00-C1E7-4CA6-9EC6-70AC8B968B3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4" name="Rectangle 1933">
                    <a:extLst>
                      <a:ext uri="{FF2B5EF4-FFF2-40B4-BE49-F238E27FC236}">
                        <a16:creationId xmlns:a16="http://schemas.microsoft.com/office/drawing/2014/main" id="{644AB6CA-E099-495B-863E-236C6208C2B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5" name="Rectangle 1934">
                    <a:extLst>
                      <a:ext uri="{FF2B5EF4-FFF2-40B4-BE49-F238E27FC236}">
                        <a16:creationId xmlns:a16="http://schemas.microsoft.com/office/drawing/2014/main" id="{3D3010B4-3B4A-4ABE-8507-87B1E74BDC8C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6" name="Rectangle 1935">
                    <a:extLst>
                      <a:ext uri="{FF2B5EF4-FFF2-40B4-BE49-F238E27FC236}">
                        <a16:creationId xmlns:a16="http://schemas.microsoft.com/office/drawing/2014/main" id="{E24723A9-5969-417C-BBD4-5306D0577E51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7" name="Rectangle 1936">
                    <a:extLst>
                      <a:ext uri="{FF2B5EF4-FFF2-40B4-BE49-F238E27FC236}">
                        <a16:creationId xmlns:a16="http://schemas.microsoft.com/office/drawing/2014/main" id="{0B5B8B67-98BE-49AC-8E45-CA522373878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8" name="Rectangle 1937">
                    <a:extLst>
                      <a:ext uri="{FF2B5EF4-FFF2-40B4-BE49-F238E27FC236}">
                        <a16:creationId xmlns:a16="http://schemas.microsoft.com/office/drawing/2014/main" id="{2111FA03-60D9-4B7B-986F-E9D634C7257A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9" name="Rectangle 1938">
                    <a:extLst>
                      <a:ext uri="{FF2B5EF4-FFF2-40B4-BE49-F238E27FC236}">
                        <a16:creationId xmlns:a16="http://schemas.microsoft.com/office/drawing/2014/main" id="{0E775654-85AF-4DC3-A353-E6B6F0234DB2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0" name="Rectangle 1939">
                    <a:extLst>
                      <a:ext uri="{FF2B5EF4-FFF2-40B4-BE49-F238E27FC236}">
                        <a16:creationId xmlns:a16="http://schemas.microsoft.com/office/drawing/2014/main" id="{4D5C24CB-ECA8-4379-8756-0140C120658C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1" name="Rectangle 1940">
                    <a:extLst>
                      <a:ext uri="{FF2B5EF4-FFF2-40B4-BE49-F238E27FC236}">
                        <a16:creationId xmlns:a16="http://schemas.microsoft.com/office/drawing/2014/main" id="{38BEBEF8-084A-4D76-94D9-05CFFE89F361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905" name="Group 1904">
                  <a:extLst>
                    <a:ext uri="{FF2B5EF4-FFF2-40B4-BE49-F238E27FC236}">
                      <a16:creationId xmlns:a16="http://schemas.microsoft.com/office/drawing/2014/main" id="{1BA51D7F-BA4A-4F3A-BACF-2EABA76F803B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06" name="Rectangle 1905">
                    <a:extLst>
                      <a:ext uri="{FF2B5EF4-FFF2-40B4-BE49-F238E27FC236}">
                        <a16:creationId xmlns:a16="http://schemas.microsoft.com/office/drawing/2014/main" id="{7233C995-7757-4B77-B0EA-9D9D094051B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07" name="Rectangle 1906">
                    <a:extLst>
                      <a:ext uri="{FF2B5EF4-FFF2-40B4-BE49-F238E27FC236}">
                        <a16:creationId xmlns:a16="http://schemas.microsoft.com/office/drawing/2014/main" id="{AFFC74C8-7C79-47CB-8C63-1B1E8375E8B3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8" name="Rectangle 1907">
                    <a:extLst>
                      <a:ext uri="{FF2B5EF4-FFF2-40B4-BE49-F238E27FC236}">
                        <a16:creationId xmlns:a16="http://schemas.microsoft.com/office/drawing/2014/main" id="{27FFA6D2-DA9D-41EA-8B59-3B391630B859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09" name="Rectangle 1908">
                    <a:extLst>
                      <a:ext uri="{FF2B5EF4-FFF2-40B4-BE49-F238E27FC236}">
                        <a16:creationId xmlns:a16="http://schemas.microsoft.com/office/drawing/2014/main" id="{88526A1C-022F-438A-808C-07DF6A139A56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0" name="Rectangle 1909">
                    <a:extLst>
                      <a:ext uri="{FF2B5EF4-FFF2-40B4-BE49-F238E27FC236}">
                        <a16:creationId xmlns:a16="http://schemas.microsoft.com/office/drawing/2014/main" id="{1435C04A-2E93-45C5-BF66-83AD9BA532BD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1" name="Rectangle 1910">
                    <a:extLst>
                      <a:ext uri="{FF2B5EF4-FFF2-40B4-BE49-F238E27FC236}">
                        <a16:creationId xmlns:a16="http://schemas.microsoft.com/office/drawing/2014/main" id="{3607ED22-58DA-47AE-8CBE-5A67032FDFB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2" name="Rectangle 1911">
                    <a:extLst>
                      <a:ext uri="{FF2B5EF4-FFF2-40B4-BE49-F238E27FC236}">
                        <a16:creationId xmlns:a16="http://schemas.microsoft.com/office/drawing/2014/main" id="{494F718E-4D14-494E-8C1B-7D111D0FEB73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3" name="Rectangle 1912">
                    <a:extLst>
                      <a:ext uri="{FF2B5EF4-FFF2-40B4-BE49-F238E27FC236}">
                        <a16:creationId xmlns:a16="http://schemas.microsoft.com/office/drawing/2014/main" id="{F8DE01CD-4697-485E-8FFD-F41C4D6E297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4" name="Rectangle 1913">
                    <a:extLst>
                      <a:ext uri="{FF2B5EF4-FFF2-40B4-BE49-F238E27FC236}">
                        <a16:creationId xmlns:a16="http://schemas.microsoft.com/office/drawing/2014/main" id="{E20435DA-51AB-4FFA-BED4-AA67865C6B00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5" name="Rectangle 1914">
                    <a:extLst>
                      <a:ext uri="{FF2B5EF4-FFF2-40B4-BE49-F238E27FC236}">
                        <a16:creationId xmlns:a16="http://schemas.microsoft.com/office/drawing/2014/main" id="{CC790D7D-75AE-4268-BB6E-900853BEAF03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6" name="Rectangle 1915">
                    <a:extLst>
                      <a:ext uri="{FF2B5EF4-FFF2-40B4-BE49-F238E27FC236}">
                        <a16:creationId xmlns:a16="http://schemas.microsoft.com/office/drawing/2014/main" id="{8E8BE463-129E-44EA-9BBC-0FB82C9C80AE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7" name="Rectangle 1916">
                    <a:extLst>
                      <a:ext uri="{FF2B5EF4-FFF2-40B4-BE49-F238E27FC236}">
                        <a16:creationId xmlns:a16="http://schemas.microsoft.com/office/drawing/2014/main" id="{D5853D03-6358-495D-9A71-96E38BE725F5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8" name="Rectangle 1917">
                    <a:extLst>
                      <a:ext uri="{FF2B5EF4-FFF2-40B4-BE49-F238E27FC236}">
                        <a16:creationId xmlns:a16="http://schemas.microsoft.com/office/drawing/2014/main" id="{C5F25B9F-6ADA-4573-9A5E-6D9B6274B2C0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9" name="Rectangle 1918">
                    <a:extLst>
                      <a:ext uri="{FF2B5EF4-FFF2-40B4-BE49-F238E27FC236}">
                        <a16:creationId xmlns:a16="http://schemas.microsoft.com/office/drawing/2014/main" id="{4DA6989D-DAE6-4660-859D-85239C405282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0" name="Rectangle 1919">
                    <a:extLst>
                      <a:ext uri="{FF2B5EF4-FFF2-40B4-BE49-F238E27FC236}">
                        <a16:creationId xmlns:a16="http://schemas.microsoft.com/office/drawing/2014/main" id="{834300CF-4702-4313-A6CF-998FFC19600E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1" name="Rectangle 1920">
                    <a:extLst>
                      <a:ext uri="{FF2B5EF4-FFF2-40B4-BE49-F238E27FC236}">
                        <a16:creationId xmlns:a16="http://schemas.microsoft.com/office/drawing/2014/main" id="{76FFB711-A637-446A-8392-E63517550937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2" name="Rectangle 1921">
                    <a:extLst>
                      <a:ext uri="{FF2B5EF4-FFF2-40B4-BE49-F238E27FC236}">
                        <a16:creationId xmlns:a16="http://schemas.microsoft.com/office/drawing/2014/main" id="{02719A2B-2A12-4016-BCE6-02F56B216A2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3" name="Rectangle 1922">
                    <a:extLst>
                      <a:ext uri="{FF2B5EF4-FFF2-40B4-BE49-F238E27FC236}">
                        <a16:creationId xmlns:a16="http://schemas.microsoft.com/office/drawing/2014/main" id="{2DC4630D-8799-4949-A48F-1C293E0B08C6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19" name="Group 1018">
              <a:extLst>
                <a:ext uri="{FF2B5EF4-FFF2-40B4-BE49-F238E27FC236}">
                  <a16:creationId xmlns:a16="http://schemas.microsoft.com/office/drawing/2014/main" id="{6777549F-5E8D-40C0-B05D-E2810D9EAA48}"/>
                </a:ext>
              </a:extLst>
            </p:cNvPr>
            <p:cNvGrpSpPr/>
            <p:nvPr/>
          </p:nvGrpSpPr>
          <p:grpSpPr>
            <a:xfrm>
              <a:off x="336880" y="3011106"/>
              <a:ext cx="1788225" cy="1784222"/>
              <a:chOff x="1307369" y="1922640"/>
              <a:chExt cx="1788225" cy="1784222"/>
            </a:xfrm>
          </p:grpSpPr>
          <p:grpSp>
            <p:nvGrpSpPr>
              <p:cNvPr id="1824" name="Group 1823">
                <a:extLst>
                  <a:ext uri="{FF2B5EF4-FFF2-40B4-BE49-F238E27FC236}">
                    <a16:creationId xmlns:a16="http://schemas.microsoft.com/office/drawing/2014/main" id="{B63A60DE-81D0-4616-94DA-61ACF32CF0B4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864" name="Group 1863">
                  <a:extLst>
                    <a:ext uri="{FF2B5EF4-FFF2-40B4-BE49-F238E27FC236}">
                      <a16:creationId xmlns:a16="http://schemas.microsoft.com/office/drawing/2014/main" id="{497B36DB-E433-4243-86A1-C7C8FDF83060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84" name="Rectangle 1883">
                    <a:extLst>
                      <a:ext uri="{FF2B5EF4-FFF2-40B4-BE49-F238E27FC236}">
                        <a16:creationId xmlns:a16="http://schemas.microsoft.com/office/drawing/2014/main" id="{3B607A91-F8AF-483D-9DB5-5949E295B8C7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5" name="Rectangle 1884">
                    <a:extLst>
                      <a:ext uri="{FF2B5EF4-FFF2-40B4-BE49-F238E27FC236}">
                        <a16:creationId xmlns:a16="http://schemas.microsoft.com/office/drawing/2014/main" id="{0AD94712-4EC3-4785-A647-4A4C54282BD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6" name="Rectangle 1885">
                    <a:extLst>
                      <a:ext uri="{FF2B5EF4-FFF2-40B4-BE49-F238E27FC236}">
                        <a16:creationId xmlns:a16="http://schemas.microsoft.com/office/drawing/2014/main" id="{AE6F294B-5E05-4F28-8303-FA06C2ED04B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7" name="Rectangle 1886">
                    <a:extLst>
                      <a:ext uri="{FF2B5EF4-FFF2-40B4-BE49-F238E27FC236}">
                        <a16:creationId xmlns:a16="http://schemas.microsoft.com/office/drawing/2014/main" id="{5678AFF2-0866-4583-A729-CAE1DABF5644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8" name="Rectangle 1887">
                    <a:extLst>
                      <a:ext uri="{FF2B5EF4-FFF2-40B4-BE49-F238E27FC236}">
                        <a16:creationId xmlns:a16="http://schemas.microsoft.com/office/drawing/2014/main" id="{13F461F8-B3BF-4D33-9A1D-5E97CBCEE204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9" name="Rectangle 1888">
                    <a:extLst>
                      <a:ext uri="{FF2B5EF4-FFF2-40B4-BE49-F238E27FC236}">
                        <a16:creationId xmlns:a16="http://schemas.microsoft.com/office/drawing/2014/main" id="{F4635D23-F90B-4CD0-806B-309358049C07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0" name="Rectangle 1889">
                    <a:extLst>
                      <a:ext uri="{FF2B5EF4-FFF2-40B4-BE49-F238E27FC236}">
                        <a16:creationId xmlns:a16="http://schemas.microsoft.com/office/drawing/2014/main" id="{37CF5448-6EDC-4310-BFBA-E8CD5E963B70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1" name="Rectangle 1890">
                    <a:extLst>
                      <a:ext uri="{FF2B5EF4-FFF2-40B4-BE49-F238E27FC236}">
                        <a16:creationId xmlns:a16="http://schemas.microsoft.com/office/drawing/2014/main" id="{5A7626D9-44A5-4C27-BBB9-ED634C7E2680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2" name="Rectangle 1891">
                    <a:extLst>
                      <a:ext uri="{FF2B5EF4-FFF2-40B4-BE49-F238E27FC236}">
                        <a16:creationId xmlns:a16="http://schemas.microsoft.com/office/drawing/2014/main" id="{F11D556B-08B1-4452-89A3-07002C00CF1E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3" name="Rectangle 1892">
                    <a:extLst>
                      <a:ext uri="{FF2B5EF4-FFF2-40B4-BE49-F238E27FC236}">
                        <a16:creationId xmlns:a16="http://schemas.microsoft.com/office/drawing/2014/main" id="{81E833DC-138D-4055-8E14-BBE0D1A8E401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4" name="Rectangle 1893">
                    <a:extLst>
                      <a:ext uri="{FF2B5EF4-FFF2-40B4-BE49-F238E27FC236}">
                        <a16:creationId xmlns:a16="http://schemas.microsoft.com/office/drawing/2014/main" id="{FE70011E-428A-44BB-BEA0-D60B057F62F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5" name="Rectangle 1894">
                    <a:extLst>
                      <a:ext uri="{FF2B5EF4-FFF2-40B4-BE49-F238E27FC236}">
                        <a16:creationId xmlns:a16="http://schemas.microsoft.com/office/drawing/2014/main" id="{8EF8BF86-1C11-465A-B54B-853E4B9433FE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6" name="Rectangle 1895">
                    <a:extLst>
                      <a:ext uri="{FF2B5EF4-FFF2-40B4-BE49-F238E27FC236}">
                        <a16:creationId xmlns:a16="http://schemas.microsoft.com/office/drawing/2014/main" id="{FA2E11C0-0850-4F86-9F7A-4F4E80DDFB75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7" name="Rectangle 1896">
                    <a:extLst>
                      <a:ext uri="{FF2B5EF4-FFF2-40B4-BE49-F238E27FC236}">
                        <a16:creationId xmlns:a16="http://schemas.microsoft.com/office/drawing/2014/main" id="{2BAF7881-6B0C-469A-8BD2-7AD005FA64A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8" name="Rectangle 1897">
                    <a:extLst>
                      <a:ext uri="{FF2B5EF4-FFF2-40B4-BE49-F238E27FC236}">
                        <a16:creationId xmlns:a16="http://schemas.microsoft.com/office/drawing/2014/main" id="{EB30F567-F574-4D87-ADF0-F456170BB8C1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9" name="Rectangle 1898">
                    <a:extLst>
                      <a:ext uri="{FF2B5EF4-FFF2-40B4-BE49-F238E27FC236}">
                        <a16:creationId xmlns:a16="http://schemas.microsoft.com/office/drawing/2014/main" id="{285127EB-5479-460A-890D-30863C8A52C4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0" name="Rectangle 1899">
                    <a:extLst>
                      <a:ext uri="{FF2B5EF4-FFF2-40B4-BE49-F238E27FC236}">
                        <a16:creationId xmlns:a16="http://schemas.microsoft.com/office/drawing/2014/main" id="{4DD2C217-7A02-4D08-829C-0A26D4163D31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01" name="Rectangle 1900">
                    <a:extLst>
                      <a:ext uri="{FF2B5EF4-FFF2-40B4-BE49-F238E27FC236}">
                        <a16:creationId xmlns:a16="http://schemas.microsoft.com/office/drawing/2014/main" id="{7D1F3B78-ECEE-49DD-BEDB-2381D8BA27EC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865" name="Group 1864">
                  <a:extLst>
                    <a:ext uri="{FF2B5EF4-FFF2-40B4-BE49-F238E27FC236}">
                      <a16:creationId xmlns:a16="http://schemas.microsoft.com/office/drawing/2014/main" id="{8BE7A9EC-B4DF-4C3C-8132-644D40613006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66" name="Rectangle 1865">
                    <a:extLst>
                      <a:ext uri="{FF2B5EF4-FFF2-40B4-BE49-F238E27FC236}">
                        <a16:creationId xmlns:a16="http://schemas.microsoft.com/office/drawing/2014/main" id="{D7F4BA7B-6039-4CC6-9733-22A773A7F24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7" name="Rectangle 1866">
                    <a:extLst>
                      <a:ext uri="{FF2B5EF4-FFF2-40B4-BE49-F238E27FC236}">
                        <a16:creationId xmlns:a16="http://schemas.microsoft.com/office/drawing/2014/main" id="{7CDA5422-C127-4BA0-AAC2-FF21C2F7FB1E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8" name="Rectangle 1867">
                    <a:extLst>
                      <a:ext uri="{FF2B5EF4-FFF2-40B4-BE49-F238E27FC236}">
                        <a16:creationId xmlns:a16="http://schemas.microsoft.com/office/drawing/2014/main" id="{DD34789F-8667-4E8C-A4B8-BB6FEA62C697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9" name="Rectangle 1868">
                    <a:extLst>
                      <a:ext uri="{FF2B5EF4-FFF2-40B4-BE49-F238E27FC236}">
                        <a16:creationId xmlns:a16="http://schemas.microsoft.com/office/drawing/2014/main" id="{EAC0277C-05F4-4800-82C2-0852D8BF9E7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0" name="Rectangle 1869">
                    <a:extLst>
                      <a:ext uri="{FF2B5EF4-FFF2-40B4-BE49-F238E27FC236}">
                        <a16:creationId xmlns:a16="http://schemas.microsoft.com/office/drawing/2014/main" id="{A5D43DD3-DEC2-4637-9809-9429B435BD79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1" name="Rectangle 1870">
                    <a:extLst>
                      <a:ext uri="{FF2B5EF4-FFF2-40B4-BE49-F238E27FC236}">
                        <a16:creationId xmlns:a16="http://schemas.microsoft.com/office/drawing/2014/main" id="{5ED82B5D-A444-4845-ACA7-FBF3D8A015B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2" name="Rectangle 1871">
                    <a:extLst>
                      <a:ext uri="{FF2B5EF4-FFF2-40B4-BE49-F238E27FC236}">
                        <a16:creationId xmlns:a16="http://schemas.microsoft.com/office/drawing/2014/main" id="{B4A8E833-33A0-4B8E-9C5A-E3873F9F8C7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3" name="Rectangle 1872">
                    <a:extLst>
                      <a:ext uri="{FF2B5EF4-FFF2-40B4-BE49-F238E27FC236}">
                        <a16:creationId xmlns:a16="http://schemas.microsoft.com/office/drawing/2014/main" id="{75906F78-F5D3-4EAA-A1E0-9E0343236F97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4" name="Rectangle 1873">
                    <a:extLst>
                      <a:ext uri="{FF2B5EF4-FFF2-40B4-BE49-F238E27FC236}">
                        <a16:creationId xmlns:a16="http://schemas.microsoft.com/office/drawing/2014/main" id="{F83C7D5E-B5F1-407F-A893-F0D572F5CC89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5" name="Rectangle 1874">
                    <a:extLst>
                      <a:ext uri="{FF2B5EF4-FFF2-40B4-BE49-F238E27FC236}">
                        <a16:creationId xmlns:a16="http://schemas.microsoft.com/office/drawing/2014/main" id="{D054A83B-8242-441B-BB90-01726CAC5CED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6" name="Rectangle 1875">
                    <a:extLst>
                      <a:ext uri="{FF2B5EF4-FFF2-40B4-BE49-F238E27FC236}">
                        <a16:creationId xmlns:a16="http://schemas.microsoft.com/office/drawing/2014/main" id="{E9B54D07-7CF1-4BD6-A137-136904EECCF1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7" name="Rectangle 1876">
                    <a:extLst>
                      <a:ext uri="{FF2B5EF4-FFF2-40B4-BE49-F238E27FC236}">
                        <a16:creationId xmlns:a16="http://schemas.microsoft.com/office/drawing/2014/main" id="{C98C9A7E-C603-491E-A1C9-5CB983D7F080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8" name="Rectangle 1877">
                    <a:extLst>
                      <a:ext uri="{FF2B5EF4-FFF2-40B4-BE49-F238E27FC236}">
                        <a16:creationId xmlns:a16="http://schemas.microsoft.com/office/drawing/2014/main" id="{F93DAE1A-DD36-4EEC-BCED-CD6F0DAC646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9" name="Rectangle 1878">
                    <a:extLst>
                      <a:ext uri="{FF2B5EF4-FFF2-40B4-BE49-F238E27FC236}">
                        <a16:creationId xmlns:a16="http://schemas.microsoft.com/office/drawing/2014/main" id="{03BB2C6A-5CD2-42BA-A1B7-C378AF5538EA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0" name="Rectangle 1879">
                    <a:extLst>
                      <a:ext uri="{FF2B5EF4-FFF2-40B4-BE49-F238E27FC236}">
                        <a16:creationId xmlns:a16="http://schemas.microsoft.com/office/drawing/2014/main" id="{868AF6B8-7331-4E12-8E40-3C04E1B379EF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1" name="Rectangle 1880">
                    <a:extLst>
                      <a:ext uri="{FF2B5EF4-FFF2-40B4-BE49-F238E27FC236}">
                        <a16:creationId xmlns:a16="http://schemas.microsoft.com/office/drawing/2014/main" id="{E4D68605-D396-4489-BFDB-E83255D5765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2" name="Rectangle 1881">
                    <a:extLst>
                      <a:ext uri="{FF2B5EF4-FFF2-40B4-BE49-F238E27FC236}">
                        <a16:creationId xmlns:a16="http://schemas.microsoft.com/office/drawing/2014/main" id="{9802C0E7-6DB2-44C9-B4EC-537897F76053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3" name="Rectangle 1882">
                    <a:extLst>
                      <a:ext uri="{FF2B5EF4-FFF2-40B4-BE49-F238E27FC236}">
                        <a16:creationId xmlns:a16="http://schemas.microsoft.com/office/drawing/2014/main" id="{2EA2EB7D-AB03-41B7-B5E8-2F5D0D18801B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825" name="Group 1824">
                <a:extLst>
                  <a:ext uri="{FF2B5EF4-FFF2-40B4-BE49-F238E27FC236}">
                    <a16:creationId xmlns:a16="http://schemas.microsoft.com/office/drawing/2014/main" id="{FA96A945-0B12-4FD3-9EA7-1E4B9C3322CE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826" name="Group 1825">
                  <a:extLst>
                    <a:ext uri="{FF2B5EF4-FFF2-40B4-BE49-F238E27FC236}">
                      <a16:creationId xmlns:a16="http://schemas.microsoft.com/office/drawing/2014/main" id="{5DE55C90-3529-44C0-A4EE-F41E35BC0E37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46" name="Rectangle 1845">
                    <a:extLst>
                      <a:ext uri="{FF2B5EF4-FFF2-40B4-BE49-F238E27FC236}">
                        <a16:creationId xmlns:a16="http://schemas.microsoft.com/office/drawing/2014/main" id="{F67ECB3A-ED46-4605-A730-1351A4CC2C8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7" name="Rectangle 1846">
                    <a:extLst>
                      <a:ext uri="{FF2B5EF4-FFF2-40B4-BE49-F238E27FC236}">
                        <a16:creationId xmlns:a16="http://schemas.microsoft.com/office/drawing/2014/main" id="{41EF96A0-EBD6-46AE-8FD1-262BE55DF84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8" name="Rectangle 1847">
                    <a:extLst>
                      <a:ext uri="{FF2B5EF4-FFF2-40B4-BE49-F238E27FC236}">
                        <a16:creationId xmlns:a16="http://schemas.microsoft.com/office/drawing/2014/main" id="{79C67235-09BB-4805-996B-3296CC4BB26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9" name="Rectangle 1848">
                    <a:extLst>
                      <a:ext uri="{FF2B5EF4-FFF2-40B4-BE49-F238E27FC236}">
                        <a16:creationId xmlns:a16="http://schemas.microsoft.com/office/drawing/2014/main" id="{D40DA6D8-83F6-4159-A74F-3133FBE0604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0" name="Rectangle 1849">
                    <a:extLst>
                      <a:ext uri="{FF2B5EF4-FFF2-40B4-BE49-F238E27FC236}">
                        <a16:creationId xmlns:a16="http://schemas.microsoft.com/office/drawing/2014/main" id="{ADE2F855-489A-4593-8BD2-A117EDE613FC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1" name="Rectangle 1850">
                    <a:extLst>
                      <a:ext uri="{FF2B5EF4-FFF2-40B4-BE49-F238E27FC236}">
                        <a16:creationId xmlns:a16="http://schemas.microsoft.com/office/drawing/2014/main" id="{18A90384-9CEF-447E-8D4A-8EA7FC85B2AA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2" name="Rectangle 1851">
                    <a:extLst>
                      <a:ext uri="{FF2B5EF4-FFF2-40B4-BE49-F238E27FC236}">
                        <a16:creationId xmlns:a16="http://schemas.microsoft.com/office/drawing/2014/main" id="{EFC2B0D4-85C1-4519-A0C1-C5206FD952C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3" name="Rectangle 1852">
                    <a:extLst>
                      <a:ext uri="{FF2B5EF4-FFF2-40B4-BE49-F238E27FC236}">
                        <a16:creationId xmlns:a16="http://schemas.microsoft.com/office/drawing/2014/main" id="{C75242EC-2E0E-4651-9114-AE53C0EB0649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4" name="Rectangle 1853">
                    <a:extLst>
                      <a:ext uri="{FF2B5EF4-FFF2-40B4-BE49-F238E27FC236}">
                        <a16:creationId xmlns:a16="http://schemas.microsoft.com/office/drawing/2014/main" id="{7A879187-6BF3-4582-AE12-A8E9B030F5C3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5" name="Rectangle 1854">
                    <a:extLst>
                      <a:ext uri="{FF2B5EF4-FFF2-40B4-BE49-F238E27FC236}">
                        <a16:creationId xmlns:a16="http://schemas.microsoft.com/office/drawing/2014/main" id="{B171CD08-0C58-49B4-A803-C7D51CD0BEE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6" name="Rectangle 1855">
                    <a:extLst>
                      <a:ext uri="{FF2B5EF4-FFF2-40B4-BE49-F238E27FC236}">
                        <a16:creationId xmlns:a16="http://schemas.microsoft.com/office/drawing/2014/main" id="{F4A77648-DEA4-4CC6-A23A-936C6FD1806C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7" name="Rectangle 1856">
                    <a:extLst>
                      <a:ext uri="{FF2B5EF4-FFF2-40B4-BE49-F238E27FC236}">
                        <a16:creationId xmlns:a16="http://schemas.microsoft.com/office/drawing/2014/main" id="{23347010-FD41-49FF-8E3C-868200FA3F8E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8" name="Rectangle 1857">
                    <a:extLst>
                      <a:ext uri="{FF2B5EF4-FFF2-40B4-BE49-F238E27FC236}">
                        <a16:creationId xmlns:a16="http://schemas.microsoft.com/office/drawing/2014/main" id="{22DB676C-2E56-4AEA-A188-0F5DF10C41B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9" name="Rectangle 1858">
                    <a:extLst>
                      <a:ext uri="{FF2B5EF4-FFF2-40B4-BE49-F238E27FC236}">
                        <a16:creationId xmlns:a16="http://schemas.microsoft.com/office/drawing/2014/main" id="{8743B991-3E06-4253-B8A8-056AB2638DF7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0" name="Rectangle 1859">
                    <a:extLst>
                      <a:ext uri="{FF2B5EF4-FFF2-40B4-BE49-F238E27FC236}">
                        <a16:creationId xmlns:a16="http://schemas.microsoft.com/office/drawing/2014/main" id="{30F382EE-A7BC-4DB8-86FD-2B2A51D980E0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1" name="Rectangle 1860">
                    <a:extLst>
                      <a:ext uri="{FF2B5EF4-FFF2-40B4-BE49-F238E27FC236}">
                        <a16:creationId xmlns:a16="http://schemas.microsoft.com/office/drawing/2014/main" id="{A442BA18-EB3D-4772-AEDC-A20E59EC523B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2" name="Rectangle 1861">
                    <a:extLst>
                      <a:ext uri="{FF2B5EF4-FFF2-40B4-BE49-F238E27FC236}">
                        <a16:creationId xmlns:a16="http://schemas.microsoft.com/office/drawing/2014/main" id="{A67E5222-B5DC-413E-82B1-0CF4ACABEF04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3" name="Rectangle 1862">
                    <a:extLst>
                      <a:ext uri="{FF2B5EF4-FFF2-40B4-BE49-F238E27FC236}">
                        <a16:creationId xmlns:a16="http://schemas.microsoft.com/office/drawing/2014/main" id="{C156F9A1-2610-4926-AD1F-1BBB7B5733DF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827" name="Group 1826">
                  <a:extLst>
                    <a:ext uri="{FF2B5EF4-FFF2-40B4-BE49-F238E27FC236}">
                      <a16:creationId xmlns:a16="http://schemas.microsoft.com/office/drawing/2014/main" id="{36AEC2BF-9066-4650-9547-549C35439EA0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28" name="Rectangle 1827">
                    <a:extLst>
                      <a:ext uri="{FF2B5EF4-FFF2-40B4-BE49-F238E27FC236}">
                        <a16:creationId xmlns:a16="http://schemas.microsoft.com/office/drawing/2014/main" id="{9D96A25D-26FA-44EE-B039-5F2A189AFD6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29" name="Rectangle 1828">
                    <a:extLst>
                      <a:ext uri="{FF2B5EF4-FFF2-40B4-BE49-F238E27FC236}">
                        <a16:creationId xmlns:a16="http://schemas.microsoft.com/office/drawing/2014/main" id="{4094C44A-1192-4E8C-8813-FD71F2C0F20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0" name="Rectangle 1829">
                    <a:extLst>
                      <a:ext uri="{FF2B5EF4-FFF2-40B4-BE49-F238E27FC236}">
                        <a16:creationId xmlns:a16="http://schemas.microsoft.com/office/drawing/2014/main" id="{D4B7713D-C3A7-4C7E-B57C-ABB2AF4A1333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1" name="Rectangle 1830">
                    <a:extLst>
                      <a:ext uri="{FF2B5EF4-FFF2-40B4-BE49-F238E27FC236}">
                        <a16:creationId xmlns:a16="http://schemas.microsoft.com/office/drawing/2014/main" id="{3CF090EC-1B02-411A-8E0A-27F33F1A28CF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2" name="Rectangle 1831">
                    <a:extLst>
                      <a:ext uri="{FF2B5EF4-FFF2-40B4-BE49-F238E27FC236}">
                        <a16:creationId xmlns:a16="http://schemas.microsoft.com/office/drawing/2014/main" id="{1FE9B2E0-C524-41DC-890C-3474CA40ACD2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3" name="Rectangle 1832">
                    <a:extLst>
                      <a:ext uri="{FF2B5EF4-FFF2-40B4-BE49-F238E27FC236}">
                        <a16:creationId xmlns:a16="http://schemas.microsoft.com/office/drawing/2014/main" id="{C0558525-FAAD-4A26-816B-E37EE876D8FA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4" name="Rectangle 1833">
                    <a:extLst>
                      <a:ext uri="{FF2B5EF4-FFF2-40B4-BE49-F238E27FC236}">
                        <a16:creationId xmlns:a16="http://schemas.microsoft.com/office/drawing/2014/main" id="{2C11A19E-F2CB-414C-A35E-6C0A2B820837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5" name="Rectangle 1834">
                    <a:extLst>
                      <a:ext uri="{FF2B5EF4-FFF2-40B4-BE49-F238E27FC236}">
                        <a16:creationId xmlns:a16="http://schemas.microsoft.com/office/drawing/2014/main" id="{C7342E0E-4D71-40B0-9C8C-544D60563B1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6" name="Rectangle 1835">
                    <a:extLst>
                      <a:ext uri="{FF2B5EF4-FFF2-40B4-BE49-F238E27FC236}">
                        <a16:creationId xmlns:a16="http://schemas.microsoft.com/office/drawing/2014/main" id="{51FEA4A2-B0DE-4E79-BE5C-530D513C9B58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7" name="Rectangle 1836">
                    <a:extLst>
                      <a:ext uri="{FF2B5EF4-FFF2-40B4-BE49-F238E27FC236}">
                        <a16:creationId xmlns:a16="http://schemas.microsoft.com/office/drawing/2014/main" id="{44B461F8-6394-4EF0-A6CD-BB22EE13F0F3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8" name="Rectangle 1837">
                    <a:extLst>
                      <a:ext uri="{FF2B5EF4-FFF2-40B4-BE49-F238E27FC236}">
                        <a16:creationId xmlns:a16="http://schemas.microsoft.com/office/drawing/2014/main" id="{99FE0515-A04A-4692-8422-ABB4E727F56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9" name="Rectangle 1838">
                    <a:extLst>
                      <a:ext uri="{FF2B5EF4-FFF2-40B4-BE49-F238E27FC236}">
                        <a16:creationId xmlns:a16="http://schemas.microsoft.com/office/drawing/2014/main" id="{C10E5DFD-45B4-475F-A039-F2DE9CB736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0" name="Rectangle 1839">
                    <a:extLst>
                      <a:ext uri="{FF2B5EF4-FFF2-40B4-BE49-F238E27FC236}">
                        <a16:creationId xmlns:a16="http://schemas.microsoft.com/office/drawing/2014/main" id="{5FF86A53-8588-4180-B3D7-2D2F5BFFFB3C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1" name="Rectangle 1840">
                    <a:extLst>
                      <a:ext uri="{FF2B5EF4-FFF2-40B4-BE49-F238E27FC236}">
                        <a16:creationId xmlns:a16="http://schemas.microsoft.com/office/drawing/2014/main" id="{4BD8D786-BF03-4F5F-8CEC-4E11BA890FE7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2" name="Rectangle 1841">
                    <a:extLst>
                      <a:ext uri="{FF2B5EF4-FFF2-40B4-BE49-F238E27FC236}">
                        <a16:creationId xmlns:a16="http://schemas.microsoft.com/office/drawing/2014/main" id="{F1FEE94C-4E6A-49E6-924D-4D9A9031EB59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3" name="Rectangle 1842">
                    <a:extLst>
                      <a:ext uri="{FF2B5EF4-FFF2-40B4-BE49-F238E27FC236}">
                        <a16:creationId xmlns:a16="http://schemas.microsoft.com/office/drawing/2014/main" id="{021E594E-3D3D-4DB1-AC31-0AC91B152E4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4" name="Rectangle 1843">
                    <a:extLst>
                      <a:ext uri="{FF2B5EF4-FFF2-40B4-BE49-F238E27FC236}">
                        <a16:creationId xmlns:a16="http://schemas.microsoft.com/office/drawing/2014/main" id="{003334F8-516A-4DD7-A080-E0862948B1EC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5" name="Rectangle 1844">
                    <a:extLst>
                      <a:ext uri="{FF2B5EF4-FFF2-40B4-BE49-F238E27FC236}">
                        <a16:creationId xmlns:a16="http://schemas.microsoft.com/office/drawing/2014/main" id="{DC6E94BB-8416-470B-BC4A-8E1C25C22B4D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20" name="Group 1019">
              <a:extLst>
                <a:ext uri="{FF2B5EF4-FFF2-40B4-BE49-F238E27FC236}">
                  <a16:creationId xmlns:a16="http://schemas.microsoft.com/office/drawing/2014/main" id="{6ECEB332-641F-4CDD-B45D-1A212CD9C82E}"/>
                </a:ext>
              </a:extLst>
            </p:cNvPr>
            <p:cNvGrpSpPr/>
            <p:nvPr/>
          </p:nvGrpSpPr>
          <p:grpSpPr>
            <a:xfrm>
              <a:off x="2123563" y="1224680"/>
              <a:ext cx="1788225" cy="1784222"/>
              <a:chOff x="1307369" y="1922640"/>
              <a:chExt cx="1788225" cy="1784222"/>
            </a:xfrm>
          </p:grpSpPr>
          <p:grpSp>
            <p:nvGrpSpPr>
              <p:cNvPr id="1746" name="Group 1745">
                <a:extLst>
                  <a:ext uri="{FF2B5EF4-FFF2-40B4-BE49-F238E27FC236}">
                    <a16:creationId xmlns:a16="http://schemas.microsoft.com/office/drawing/2014/main" id="{DEC7FD86-6D79-4434-A952-C2F3FD29B88C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786" name="Group 1785">
                  <a:extLst>
                    <a:ext uri="{FF2B5EF4-FFF2-40B4-BE49-F238E27FC236}">
                      <a16:creationId xmlns:a16="http://schemas.microsoft.com/office/drawing/2014/main" id="{D857E196-1675-49F3-BACA-D4D0EF71842C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06" name="Rectangle 1805">
                    <a:extLst>
                      <a:ext uri="{FF2B5EF4-FFF2-40B4-BE49-F238E27FC236}">
                        <a16:creationId xmlns:a16="http://schemas.microsoft.com/office/drawing/2014/main" id="{4A2DF62D-3FD1-410F-AE0C-0BA00C82460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7" name="Rectangle 1806">
                    <a:extLst>
                      <a:ext uri="{FF2B5EF4-FFF2-40B4-BE49-F238E27FC236}">
                        <a16:creationId xmlns:a16="http://schemas.microsoft.com/office/drawing/2014/main" id="{CD36A8E8-AEC0-4875-BFF1-822118AE519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8" name="Rectangle 1807">
                    <a:extLst>
                      <a:ext uri="{FF2B5EF4-FFF2-40B4-BE49-F238E27FC236}">
                        <a16:creationId xmlns:a16="http://schemas.microsoft.com/office/drawing/2014/main" id="{A8A92379-6DD1-4F40-AD73-A6AB0738781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9" name="Rectangle 1808">
                    <a:extLst>
                      <a:ext uri="{FF2B5EF4-FFF2-40B4-BE49-F238E27FC236}">
                        <a16:creationId xmlns:a16="http://schemas.microsoft.com/office/drawing/2014/main" id="{7F46F619-665A-40D8-8662-9AFD2D8513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0" name="Rectangle 1809">
                    <a:extLst>
                      <a:ext uri="{FF2B5EF4-FFF2-40B4-BE49-F238E27FC236}">
                        <a16:creationId xmlns:a16="http://schemas.microsoft.com/office/drawing/2014/main" id="{4B751117-6BD0-4D3B-8CCA-936703B517E3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1" name="Rectangle 1810">
                    <a:extLst>
                      <a:ext uri="{FF2B5EF4-FFF2-40B4-BE49-F238E27FC236}">
                        <a16:creationId xmlns:a16="http://schemas.microsoft.com/office/drawing/2014/main" id="{51D8CD4A-BBDD-455D-BD39-3DF66053A86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2" name="Rectangle 1811">
                    <a:extLst>
                      <a:ext uri="{FF2B5EF4-FFF2-40B4-BE49-F238E27FC236}">
                        <a16:creationId xmlns:a16="http://schemas.microsoft.com/office/drawing/2014/main" id="{0B71BABE-8A7B-4F12-8F09-3A2D1B6E6F3F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3" name="Rectangle 1812">
                    <a:extLst>
                      <a:ext uri="{FF2B5EF4-FFF2-40B4-BE49-F238E27FC236}">
                        <a16:creationId xmlns:a16="http://schemas.microsoft.com/office/drawing/2014/main" id="{CDBC1E3B-A2BC-4964-8ECA-84333F17940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4" name="Rectangle 1813">
                    <a:extLst>
                      <a:ext uri="{FF2B5EF4-FFF2-40B4-BE49-F238E27FC236}">
                        <a16:creationId xmlns:a16="http://schemas.microsoft.com/office/drawing/2014/main" id="{F8973D91-5E8E-4813-BEE4-1E79C0302CA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5" name="Rectangle 1814">
                    <a:extLst>
                      <a:ext uri="{FF2B5EF4-FFF2-40B4-BE49-F238E27FC236}">
                        <a16:creationId xmlns:a16="http://schemas.microsoft.com/office/drawing/2014/main" id="{CD6FE788-8153-4230-84B8-66929DBD71C8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6" name="Rectangle 1815">
                    <a:extLst>
                      <a:ext uri="{FF2B5EF4-FFF2-40B4-BE49-F238E27FC236}">
                        <a16:creationId xmlns:a16="http://schemas.microsoft.com/office/drawing/2014/main" id="{D8F44DA8-76F3-49E4-9BF6-4D80C2246F5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7" name="Rectangle 1816">
                    <a:extLst>
                      <a:ext uri="{FF2B5EF4-FFF2-40B4-BE49-F238E27FC236}">
                        <a16:creationId xmlns:a16="http://schemas.microsoft.com/office/drawing/2014/main" id="{FC8CCE73-7A89-4FFF-81F3-DF8E0B48C260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8" name="Rectangle 1817">
                    <a:extLst>
                      <a:ext uri="{FF2B5EF4-FFF2-40B4-BE49-F238E27FC236}">
                        <a16:creationId xmlns:a16="http://schemas.microsoft.com/office/drawing/2014/main" id="{DF097C22-7E05-458B-935C-2FEA2352EC01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9" name="Rectangle 1818">
                    <a:extLst>
                      <a:ext uri="{FF2B5EF4-FFF2-40B4-BE49-F238E27FC236}">
                        <a16:creationId xmlns:a16="http://schemas.microsoft.com/office/drawing/2014/main" id="{CE765BF2-0D3E-498E-B6E3-186D5AB1167E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0" name="Rectangle 1819">
                    <a:extLst>
                      <a:ext uri="{FF2B5EF4-FFF2-40B4-BE49-F238E27FC236}">
                        <a16:creationId xmlns:a16="http://schemas.microsoft.com/office/drawing/2014/main" id="{B524EBE2-B67C-4C84-B658-CAD09C5A2C3D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21" name="Rectangle 1820">
                    <a:extLst>
                      <a:ext uri="{FF2B5EF4-FFF2-40B4-BE49-F238E27FC236}">
                        <a16:creationId xmlns:a16="http://schemas.microsoft.com/office/drawing/2014/main" id="{E0B52C80-D341-469E-AB74-9C05C05AC19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2" name="Rectangle 1821">
                    <a:extLst>
                      <a:ext uri="{FF2B5EF4-FFF2-40B4-BE49-F238E27FC236}">
                        <a16:creationId xmlns:a16="http://schemas.microsoft.com/office/drawing/2014/main" id="{49BBCE35-7CB6-44E1-8C95-221A953A08E3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23" name="Rectangle 1822">
                    <a:extLst>
                      <a:ext uri="{FF2B5EF4-FFF2-40B4-BE49-F238E27FC236}">
                        <a16:creationId xmlns:a16="http://schemas.microsoft.com/office/drawing/2014/main" id="{C89505FF-E0E9-42D1-B0A0-8A07FA67299F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787" name="Group 1786">
                  <a:extLst>
                    <a:ext uri="{FF2B5EF4-FFF2-40B4-BE49-F238E27FC236}">
                      <a16:creationId xmlns:a16="http://schemas.microsoft.com/office/drawing/2014/main" id="{FF0A1BB9-9725-4BED-9548-1C22CF7B8E86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88" name="Rectangle 1787">
                    <a:extLst>
                      <a:ext uri="{FF2B5EF4-FFF2-40B4-BE49-F238E27FC236}">
                        <a16:creationId xmlns:a16="http://schemas.microsoft.com/office/drawing/2014/main" id="{3F126B48-C83B-4E30-9AEA-72E1E45EAD6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9" name="Rectangle 1788">
                    <a:extLst>
                      <a:ext uri="{FF2B5EF4-FFF2-40B4-BE49-F238E27FC236}">
                        <a16:creationId xmlns:a16="http://schemas.microsoft.com/office/drawing/2014/main" id="{9659DA20-AFC3-4ABF-93DE-24E4F9C35076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Rectangle 1789">
                    <a:extLst>
                      <a:ext uri="{FF2B5EF4-FFF2-40B4-BE49-F238E27FC236}">
                        <a16:creationId xmlns:a16="http://schemas.microsoft.com/office/drawing/2014/main" id="{3E0E54BA-990E-470B-AEE9-32C790910E05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1" name="Rectangle 1790">
                    <a:extLst>
                      <a:ext uri="{FF2B5EF4-FFF2-40B4-BE49-F238E27FC236}">
                        <a16:creationId xmlns:a16="http://schemas.microsoft.com/office/drawing/2014/main" id="{1339C3C9-D797-461B-B148-E51CF9234111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2" name="Rectangle 1791">
                    <a:extLst>
                      <a:ext uri="{FF2B5EF4-FFF2-40B4-BE49-F238E27FC236}">
                        <a16:creationId xmlns:a16="http://schemas.microsoft.com/office/drawing/2014/main" id="{82A84CF8-CEF1-45F0-87C0-06BF5872EADE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3" name="Rectangle 1792">
                    <a:extLst>
                      <a:ext uri="{FF2B5EF4-FFF2-40B4-BE49-F238E27FC236}">
                        <a16:creationId xmlns:a16="http://schemas.microsoft.com/office/drawing/2014/main" id="{AD3D5562-DA18-4FDA-A591-D57001341A2B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Rectangle 1793">
                    <a:extLst>
                      <a:ext uri="{FF2B5EF4-FFF2-40B4-BE49-F238E27FC236}">
                        <a16:creationId xmlns:a16="http://schemas.microsoft.com/office/drawing/2014/main" id="{04F53792-31DE-4353-9B56-E3436B89BD00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5" name="Rectangle 1794">
                    <a:extLst>
                      <a:ext uri="{FF2B5EF4-FFF2-40B4-BE49-F238E27FC236}">
                        <a16:creationId xmlns:a16="http://schemas.microsoft.com/office/drawing/2014/main" id="{F26C4BCD-6894-4B34-8C27-37EA8F0CD104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6" name="Rectangle 1795">
                    <a:extLst>
                      <a:ext uri="{FF2B5EF4-FFF2-40B4-BE49-F238E27FC236}">
                        <a16:creationId xmlns:a16="http://schemas.microsoft.com/office/drawing/2014/main" id="{00BEC518-7B44-4ED7-B04C-415873BAA752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7" name="Rectangle 1796">
                    <a:extLst>
                      <a:ext uri="{FF2B5EF4-FFF2-40B4-BE49-F238E27FC236}">
                        <a16:creationId xmlns:a16="http://schemas.microsoft.com/office/drawing/2014/main" id="{29F47700-F448-45A5-A53B-85A5DF49518D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8" name="Rectangle 1797">
                    <a:extLst>
                      <a:ext uri="{FF2B5EF4-FFF2-40B4-BE49-F238E27FC236}">
                        <a16:creationId xmlns:a16="http://schemas.microsoft.com/office/drawing/2014/main" id="{5A99F979-06F4-4D01-B435-6DE4FAE05CBB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9" name="Rectangle 1798">
                    <a:extLst>
                      <a:ext uri="{FF2B5EF4-FFF2-40B4-BE49-F238E27FC236}">
                        <a16:creationId xmlns:a16="http://schemas.microsoft.com/office/drawing/2014/main" id="{8281189F-00A8-47E2-946F-0AC611EA37A1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0" name="Rectangle 1799">
                    <a:extLst>
                      <a:ext uri="{FF2B5EF4-FFF2-40B4-BE49-F238E27FC236}">
                        <a16:creationId xmlns:a16="http://schemas.microsoft.com/office/drawing/2014/main" id="{0D249722-3BE2-4E2F-AEF0-C033C039EB5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1" name="Rectangle 1800">
                    <a:extLst>
                      <a:ext uri="{FF2B5EF4-FFF2-40B4-BE49-F238E27FC236}">
                        <a16:creationId xmlns:a16="http://schemas.microsoft.com/office/drawing/2014/main" id="{D8B4BDC3-241A-4122-AE3B-19C0F84CF9A3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2" name="Rectangle 1801">
                    <a:extLst>
                      <a:ext uri="{FF2B5EF4-FFF2-40B4-BE49-F238E27FC236}">
                        <a16:creationId xmlns:a16="http://schemas.microsoft.com/office/drawing/2014/main" id="{D79040B6-81AE-45E5-A925-D96F4B94AD89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3" name="Rectangle 1802">
                    <a:extLst>
                      <a:ext uri="{FF2B5EF4-FFF2-40B4-BE49-F238E27FC236}">
                        <a16:creationId xmlns:a16="http://schemas.microsoft.com/office/drawing/2014/main" id="{5360EB39-8AB6-490D-8B2C-BF974D2336B9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4" name="Rectangle 1803">
                    <a:extLst>
                      <a:ext uri="{FF2B5EF4-FFF2-40B4-BE49-F238E27FC236}">
                        <a16:creationId xmlns:a16="http://schemas.microsoft.com/office/drawing/2014/main" id="{01EFB649-4A4B-4C43-A146-92F5F26BEAC0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5" name="Rectangle 1804">
                    <a:extLst>
                      <a:ext uri="{FF2B5EF4-FFF2-40B4-BE49-F238E27FC236}">
                        <a16:creationId xmlns:a16="http://schemas.microsoft.com/office/drawing/2014/main" id="{AA2FAD54-0E9C-4B8C-98D2-11302A522570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95EE406A-C031-4DF7-8769-7505894809C1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748" name="Group 1747">
                  <a:extLst>
                    <a:ext uri="{FF2B5EF4-FFF2-40B4-BE49-F238E27FC236}">
                      <a16:creationId xmlns:a16="http://schemas.microsoft.com/office/drawing/2014/main" id="{1482EE02-CB87-4990-8D6E-D454E70A28F8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68" name="Rectangle 1767">
                    <a:extLst>
                      <a:ext uri="{FF2B5EF4-FFF2-40B4-BE49-F238E27FC236}">
                        <a16:creationId xmlns:a16="http://schemas.microsoft.com/office/drawing/2014/main" id="{F43AC107-A471-42DF-9631-7BC27CFB84A7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9" name="Rectangle 1768">
                    <a:extLst>
                      <a:ext uri="{FF2B5EF4-FFF2-40B4-BE49-F238E27FC236}">
                        <a16:creationId xmlns:a16="http://schemas.microsoft.com/office/drawing/2014/main" id="{5E363E47-BA04-48C6-9F27-0633F8A9640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Rectangle 1769">
                    <a:extLst>
                      <a:ext uri="{FF2B5EF4-FFF2-40B4-BE49-F238E27FC236}">
                        <a16:creationId xmlns:a16="http://schemas.microsoft.com/office/drawing/2014/main" id="{601254FC-4149-4F5A-A4C1-F9C9C3651264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1" name="Rectangle 1770">
                    <a:extLst>
                      <a:ext uri="{FF2B5EF4-FFF2-40B4-BE49-F238E27FC236}">
                        <a16:creationId xmlns:a16="http://schemas.microsoft.com/office/drawing/2014/main" id="{4DACC63B-40E5-4580-8782-3752747A62D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2" name="Rectangle 1771">
                    <a:extLst>
                      <a:ext uri="{FF2B5EF4-FFF2-40B4-BE49-F238E27FC236}">
                        <a16:creationId xmlns:a16="http://schemas.microsoft.com/office/drawing/2014/main" id="{22813AEA-ADE1-4761-8C76-1B081CF37E8B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3" name="Rectangle 1772">
                    <a:extLst>
                      <a:ext uri="{FF2B5EF4-FFF2-40B4-BE49-F238E27FC236}">
                        <a16:creationId xmlns:a16="http://schemas.microsoft.com/office/drawing/2014/main" id="{E2C48F6F-ECF2-4EEB-A288-9D0F62DE85ED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Rectangle 1773">
                    <a:extLst>
                      <a:ext uri="{FF2B5EF4-FFF2-40B4-BE49-F238E27FC236}">
                        <a16:creationId xmlns:a16="http://schemas.microsoft.com/office/drawing/2014/main" id="{6E52544D-42AB-4A5A-87C7-1CF08E3721C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5" name="Rectangle 1774">
                    <a:extLst>
                      <a:ext uri="{FF2B5EF4-FFF2-40B4-BE49-F238E27FC236}">
                        <a16:creationId xmlns:a16="http://schemas.microsoft.com/office/drawing/2014/main" id="{E94EC9BD-BCF7-40AD-8F24-AB768E0F619F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6" name="Rectangle 1775">
                    <a:extLst>
                      <a:ext uri="{FF2B5EF4-FFF2-40B4-BE49-F238E27FC236}">
                        <a16:creationId xmlns:a16="http://schemas.microsoft.com/office/drawing/2014/main" id="{F6E83A1F-894F-4A15-A36A-177A2775F96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7" name="Rectangle 1776">
                    <a:extLst>
                      <a:ext uri="{FF2B5EF4-FFF2-40B4-BE49-F238E27FC236}">
                        <a16:creationId xmlns:a16="http://schemas.microsoft.com/office/drawing/2014/main" id="{B86D2962-2010-4790-B4B5-B57219B7556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8" name="Rectangle 1777">
                    <a:extLst>
                      <a:ext uri="{FF2B5EF4-FFF2-40B4-BE49-F238E27FC236}">
                        <a16:creationId xmlns:a16="http://schemas.microsoft.com/office/drawing/2014/main" id="{C6D3AE45-B277-4EF3-A79C-8B76C958D5A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9" name="Rectangle 1778">
                    <a:extLst>
                      <a:ext uri="{FF2B5EF4-FFF2-40B4-BE49-F238E27FC236}">
                        <a16:creationId xmlns:a16="http://schemas.microsoft.com/office/drawing/2014/main" id="{85FCCAF2-12D9-4667-9E00-02D6553A085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0" name="Rectangle 1779">
                    <a:extLst>
                      <a:ext uri="{FF2B5EF4-FFF2-40B4-BE49-F238E27FC236}">
                        <a16:creationId xmlns:a16="http://schemas.microsoft.com/office/drawing/2014/main" id="{1B73DF1D-DDB2-4969-B9E1-1A7A8002BEE0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1" name="Rectangle 1780">
                    <a:extLst>
                      <a:ext uri="{FF2B5EF4-FFF2-40B4-BE49-F238E27FC236}">
                        <a16:creationId xmlns:a16="http://schemas.microsoft.com/office/drawing/2014/main" id="{27879716-34E3-4C02-A5F0-A66AFB555BA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2" name="Rectangle 1781">
                    <a:extLst>
                      <a:ext uri="{FF2B5EF4-FFF2-40B4-BE49-F238E27FC236}">
                        <a16:creationId xmlns:a16="http://schemas.microsoft.com/office/drawing/2014/main" id="{0E582721-E29A-4D03-BD20-BF6466271E71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3" name="Rectangle 1782">
                    <a:extLst>
                      <a:ext uri="{FF2B5EF4-FFF2-40B4-BE49-F238E27FC236}">
                        <a16:creationId xmlns:a16="http://schemas.microsoft.com/office/drawing/2014/main" id="{D14840C5-BFC9-48B5-925E-33274CD5C8C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4" name="Rectangle 1783">
                    <a:extLst>
                      <a:ext uri="{FF2B5EF4-FFF2-40B4-BE49-F238E27FC236}">
                        <a16:creationId xmlns:a16="http://schemas.microsoft.com/office/drawing/2014/main" id="{5903F78D-846D-48E9-9B51-84A458B49462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5" name="Rectangle 1784">
                    <a:extLst>
                      <a:ext uri="{FF2B5EF4-FFF2-40B4-BE49-F238E27FC236}">
                        <a16:creationId xmlns:a16="http://schemas.microsoft.com/office/drawing/2014/main" id="{E30CFBE7-58A4-4D6C-A55A-ACEAEB7C54EB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749" name="Group 1748">
                  <a:extLst>
                    <a:ext uri="{FF2B5EF4-FFF2-40B4-BE49-F238E27FC236}">
                      <a16:creationId xmlns:a16="http://schemas.microsoft.com/office/drawing/2014/main" id="{408BF51D-B335-4991-83C7-0F7C58C560D1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50" name="Rectangle 1749">
                    <a:extLst>
                      <a:ext uri="{FF2B5EF4-FFF2-40B4-BE49-F238E27FC236}">
                        <a16:creationId xmlns:a16="http://schemas.microsoft.com/office/drawing/2014/main" id="{3FD734D4-0548-4BBC-BA67-062651EBE74C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1" name="Rectangle 1750">
                    <a:extLst>
                      <a:ext uri="{FF2B5EF4-FFF2-40B4-BE49-F238E27FC236}">
                        <a16:creationId xmlns:a16="http://schemas.microsoft.com/office/drawing/2014/main" id="{3611E6F2-718A-4C4F-8379-4B036ACC538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Rectangle 1751">
                    <a:extLst>
                      <a:ext uri="{FF2B5EF4-FFF2-40B4-BE49-F238E27FC236}">
                        <a16:creationId xmlns:a16="http://schemas.microsoft.com/office/drawing/2014/main" id="{2504EBC9-E4E5-4488-BCB3-55643445D6DD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3" name="Rectangle 1752">
                    <a:extLst>
                      <a:ext uri="{FF2B5EF4-FFF2-40B4-BE49-F238E27FC236}">
                        <a16:creationId xmlns:a16="http://schemas.microsoft.com/office/drawing/2014/main" id="{D1395DF6-32B8-43DD-889E-C255A1168819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4" name="Rectangle 1753">
                    <a:extLst>
                      <a:ext uri="{FF2B5EF4-FFF2-40B4-BE49-F238E27FC236}">
                        <a16:creationId xmlns:a16="http://schemas.microsoft.com/office/drawing/2014/main" id="{C5376C9D-66B8-48E9-AF91-547CCCB95FFA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5" name="Rectangle 1754">
                    <a:extLst>
                      <a:ext uri="{FF2B5EF4-FFF2-40B4-BE49-F238E27FC236}">
                        <a16:creationId xmlns:a16="http://schemas.microsoft.com/office/drawing/2014/main" id="{12FB2954-D0B8-4CCD-BB5A-76912AEE9A4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Rectangle 1755">
                    <a:extLst>
                      <a:ext uri="{FF2B5EF4-FFF2-40B4-BE49-F238E27FC236}">
                        <a16:creationId xmlns:a16="http://schemas.microsoft.com/office/drawing/2014/main" id="{AE1E6D56-C4CA-4EE6-B089-06E2C2E2CF8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7" name="Rectangle 1756">
                    <a:extLst>
                      <a:ext uri="{FF2B5EF4-FFF2-40B4-BE49-F238E27FC236}">
                        <a16:creationId xmlns:a16="http://schemas.microsoft.com/office/drawing/2014/main" id="{6B6AC725-B225-4943-886A-A1EDA362873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8" name="Rectangle 1757">
                    <a:extLst>
                      <a:ext uri="{FF2B5EF4-FFF2-40B4-BE49-F238E27FC236}">
                        <a16:creationId xmlns:a16="http://schemas.microsoft.com/office/drawing/2014/main" id="{7BFB58D6-9BCC-41B9-945F-6728EDEA5203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9" name="Rectangle 1758">
                    <a:extLst>
                      <a:ext uri="{FF2B5EF4-FFF2-40B4-BE49-F238E27FC236}">
                        <a16:creationId xmlns:a16="http://schemas.microsoft.com/office/drawing/2014/main" id="{000EFAA8-FB61-4588-80D0-046B656CE47D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0" name="Rectangle 1759">
                    <a:extLst>
                      <a:ext uri="{FF2B5EF4-FFF2-40B4-BE49-F238E27FC236}">
                        <a16:creationId xmlns:a16="http://schemas.microsoft.com/office/drawing/2014/main" id="{B0544330-C98A-4DE2-84ED-C609CE69CEC8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1" name="Rectangle 1760">
                    <a:extLst>
                      <a:ext uri="{FF2B5EF4-FFF2-40B4-BE49-F238E27FC236}">
                        <a16:creationId xmlns:a16="http://schemas.microsoft.com/office/drawing/2014/main" id="{8D0E0C9D-409B-4912-AD1D-5BEA733B843F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2" name="Rectangle 1761">
                    <a:extLst>
                      <a:ext uri="{FF2B5EF4-FFF2-40B4-BE49-F238E27FC236}">
                        <a16:creationId xmlns:a16="http://schemas.microsoft.com/office/drawing/2014/main" id="{D8D381BC-647E-40E7-A9FC-B274E09A0B8F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3" name="Rectangle 1762">
                    <a:extLst>
                      <a:ext uri="{FF2B5EF4-FFF2-40B4-BE49-F238E27FC236}">
                        <a16:creationId xmlns:a16="http://schemas.microsoft.com/office/drawing/2014/main" id="{449AA35C-A505-4CE5-B47A-6B33F847190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4" name="Rectangle 1763">
                    <a:extLst>
                      <a:ext uri="{FF2B5EF4-FFF2-40B4-BE49-F238E27FC236}">
                        <a16:creationId xmlns:a16="http://schemas.microsoft.com/office/drawing/2014/main" id="{72EA873A-2C6B-4A3C-8453-18FF6CC21C5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5" name="Rectangle 1764">
                    <a:extLst>
                      <a:ext uri="{FF2B5EF4-FFF2-40B4-BE49-F238E27FC236}">
                        <a16:creationId xmlns:a16="http://schemas.microsoft.com/office/drawing/2014/main" id="{D1E3FF77-8171-4F15-A795-A4FF0425814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6" name="Rectangle 1765">
                    <a:extLst>
                      <a:ext uri="{FF2B5EF4-FFF2-40B4-BE49-F238E27FC236}">
                        <a16:creationId xmlns:a16="http://schemas.microsoft.com/office/drawing/2014/main" id="{2959758F-91EB-470D-99CF-AE17632C2014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7" name="Rectangle 1766">
                    <a:extLst>
                      <a:ext uri="{FF2B5EF4-FFF2-40B4-BE49-F238E27FC236}">
                        <a16:creationId xmlns:a16="http://schemas.microsoft.com/office/drawing/2014/main" id="{715084B2-0ACB-4361-9D32-1C19F65201BB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21" name="Group 1020">
              <a:extLst>
                <a:ext uri="{FF2B5EF4-FFF2-40B4-BE49-F238E27FC236}">
                  <a16:creationId xmlns:a16="http://schemas.microsoft.com/office/drawing/2014/main" id="{5E9F4595-F10B-4E7C-AEC3-A1CDC2FDC403}"/>
                </a:ext>
              </a:extLst>
            </p:cNvPr>
            <p:cNvGrpSpPr/>
            <p:nvPr/>
          </p:nvGrpSpPr>
          <p:grpSpPr>
            <a:xfrm>
              <a:off x="2121793" y="3008902"/>
              <a:ext cx="1788225" cy="1784222"/>
              <a:chOff x="1307369" y="1922640"/>
              <a:chExt cx="1788225" cy="1784222"/>
            </a:xfrm>
          </p:grpSpPr>
          <p:grpSp>
            <p:nvGrpSpPr>
              <p:cNvPr id="1668" name="Group 1667">
                <a:extLst>
                  <a:ext uri="{FF2B5EF4-FFF2-40B4-BE49-F238E27FC236}">
                    <a16:creationId xmlns:a16="http://schemas.microsoft.com/office/drawing/2014/main" id="{BEEB1B37-580E-4E28-A2E0-F61407CB669E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708" name="Group 1707">
                  <a:extLst>
                    <a:ext uri="{FF2B5EF4-FFF2-40B4-BE49-F238E27FC236}">
                      <a16:creationId xmlns:a16="http://schemas.microsoft.com/office/drawing/2014/main" id="{B3046537-E868-4B5F-B2F9-D05D1B23FAC6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28" name="Rectangle 1727">
                    <a:extLst>
                      <a:ext uri="{FF2B5EF4-FFF2-40B4-BE49-F238E27FC236}">
                        <a16:creationId xmlns:a16="http://schemas.microsoft.com/office/drawing/2014/main" id="{95DFD193-B4BB-4CF0-BC93-23F6AB187A27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9" name="Rectangle 1728">
                    <a:extLst>
                      <a:ext uri="{FF2B5EF4-FFF2-40B4-BE49-F238E27FC236}">
                        <a16:creationId xmlns:a16="http://schemas.microsoft.com/office/drawing/2014/main" id="{5A9CBB38-4932-4EAA-9BB4-D50823DEC5A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Rectangle 1729">
                    <a:extLst>
                      <a:ext uri="{FF2B5EF4-FFF2-40B4-BE49-F238E27FC236}">
                        <a16:creationId xmlns:a16="http://schemas.microsoft.com/office/drawing/2014/main" id="{5BF86E65-BC01-4844-9522-EC1E3693CBB4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1" name="Rectangle 1730">
                    <a:extLst>
                      <a:ext uri="{FF2B5EF4-FFF2-40B4-BE49-F238E27FC236}">
                        <a16:creationId xmlns:a16="http://schemas.microsoft.com/office/drawing/2014/main" id="{86A7CA1B-C256-4B28-97E5-F9416F41D5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2" name="Rectangle 1731">
                    <a:extLst>
                      <a:ext uri="{FF2B5EF4-FFF2-40B4-BE49-F238E27FC236}">
                        <a16:creationId xmlns:a16="http://schemas.microsoft.com/office/drawing/2014/main" id="{BE773357-4AD7-452A-B64F-2AC1441FF5F6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3" name="Rectangle 1732">
                    <a:extLst>
                      <a:ext uri="{FF2B5EF4-FFF2-40B4-BE49-F238E27FC236}">
                        <a16:creationId xmlns:a16="http://schemas.microsoft.com/office/drawing/2014/main" id="{F73520FE-1D67-4FE2-A9FE-EF45994FF343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Rectangle 1733">
                    <a:extLst>
                      <a:ext uri="{FF2B5EF4-FFF2-40B4-BE49-F238E27FC236}">
                        <a16:creationId xmlns:a16="http://schemas.microsoft.com/office/drawing/2014/main" id="{A0DCB1D7-7F8F-4D3C-9395-4BAE8BC3970F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5" name="Rectangle 1734">
                    <a:extLst>
                      <a:ext uri="{FF2B5EF4-FFF2-40B4-BE49-F238E27FC236}">
                        <a16:creationId xmlns:a16="http://schemas.microsoft.com/office/drawing/2014/main" id="{C25A6BE3-7E0B-469A-BCA9-7D594184D48B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6" name="Rectangle 1735">
                    <a:extLst>
                      <a:ext uri="{FF2B5EF4-FFF2-40B4-BE49-F238E27FC236}">
                        <a16:creationId xmlns:a16="http://schemas.microsoft.com/office/drawing/2014/main" id="{4C87357C-FA24-4903-BC2D-709EDB1B3522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7" name="Rectangle 1736">
                    <a:extLst>
                      <a:ext uri="{FF2B5EF4-FFF2-40B4-BE49-F238E27FC236}">
                        <a16:creationId xmlns:a16="http://schemas.microsoft.com/office/drawing/2014/main" id="{00F1E44C-194C-4926-AC04-16ECDADCBFF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8" name="Rectangle 1737">
                    <a:extLst>
                      <a:ext uri="{FF2B5EF4-FFF2-40B4-BE49-F238E27FC236}">
                        <a16:creationId xmlns:a16="http://schemas.microsoft.com/office/drawing/2014/main" id="{C05874AD-046E-4D64-A480-8176EE32D0E5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9" name="Rectangle 1738">
                    <a:extLst>
                      <a:ext uri="{FF2B5EF4-FFF2-40B4-BE49-F238E27FC236}">
                        <a16:creationId xmlns:a16="http://schemas.microsoft.com/office/drawing/2014/main" id="{469814BE-8241-4ED1-ADD6-A3268E843DC2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0" name="Rectangle 1739">
                    <a:extLst>
                      <a:ext uri="{FF2B5EF4-FFF2-40B4-BE49-F238E27FC236}">
                        <a16:creationId xmlns:a16="http://schemas.microsoft.com/office/drawing/2014/main" id="{CCAF7284-C74A-4DE1-A1E3-8646589BE12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1" name="Rectangle 1740">
                    <a:extLst>
                      <a:ext uri="{FF2B5EF4-FFF2-40B4-BE49-F238E27FC236}">
                        <a16:creationId xmlns:a16="http://schemas.microsoft.com/office/drawing/2014/main" id="{75202321-6A3A-4DE7-B1B4-7E5DB793F7B8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2" name="Rectangle 1741">
                    <a:extLst>
                      <a:ext uri="{FF2B5EF4-FFF2-40B4-BE49-F238E27FC236}">
                        <a16:creationId xmlns:a16="http://schemas.microsoft.com/office/drawing/2014/main" id="{E60688D6-753E-4561-B688-71FF6351B4BF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3" name="Rectangle 1742">
                    <a:extLst>
                      <a:ext uri="{FF2B5EF4-FFF2-40B4-BE49-F238E27FC236}">
                        <a16:creationId xmlns:a16="http://schemas.microsoft.com/office/drawing/2014/main" id="{D0EC1EB0-FA75-423D-828C-658838322B89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4" name="Rectangle 1743">
                    <a:extLst>
                      <a:ext uri="{FF2B5EF4-FFF2-40B4-BE49-F238E27FC236}">
                        <a16:creationId xmlns:a16="http://schemas.microsoft.com/office/drawing/2014/main" id="{D4EBE0E0-78E2-4833-AC0D-62500E0B023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5" name="Rectangle 1744">
                    <a:extLst>
                      <a:ext uri="{FF2B5EF4-FFF2-40B4-BE49-F238E27FC236}">
                        <a16:creationId xmlns:a16="http://schemas.microsoft.com/office/drawing/2014/main" id="{ECD29065-0727-424A-B9F8-FD5625EA7A6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709" name="Group 1708">
                  <a:extLst>
                    <a:ext uri="{FF2B5EF4-FFF2-40B4-BE49-F238E27FC236}">
                      <a16:creationId xmlns:a16="http://schemas.microsoft.com/office/drawing/2014/main" id="{A05A11BA-5206-4BE3-9998-7F2E85F0368E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10" name="Rectangle 1709">
                    <a:extLst>
                      <a:ext uri="{FF2B5EF4-FFF2-40B4-BE49-F238E27FC236}">
                        <a16:creationId xmlns:a16="http://schemas.microsoft.com/office/drawing/2014/main" id="{C01EFA9C-E5EB-4FE6-BA28-1C5B0E14985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1" name="Rectangle 1710">
                    <a:extLst>
                      <a:ext uri="{FF2B5EF4-FFF2-40B4-BE49-F238E27FC236}">
                        <a16:creationId xmlns:a16="http://schemas.microsoft.com/office/drawing/2014/main" id="{6AD3F6BF-CF8A-461F-B341-13FE04CB2467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Rectangle 1711">
                    <a:extLst>
                      <a:ext uri="{FF2B5EF4-FFF2-40B4-BE49-F238E27FC236}">
                        <a16:creationId xmlns:a16="http://schemas.microsoft.com/office/drawing/2014/main" id="{E25D629A-DD6A-4796-8567-2398382D3B3A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3" name="Rectangle 1712">
                    <a:extLst>
                      <a:ext uri="{FF2B5EF4-FFF2-40B4-BE49-F238E27FC236}">
                        <a16:creationId xmlns:a16="http://schemas.microsoft.com/office/drawing/2014/main" id="{8A1B0E87-6483-4E53-86A0-73D3C60F1320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4" name="Rectangle 1713">
                    <a:extLst>
                      <a:ext uri="{FF2B5EF4-FFF2-40B4-BE49-F238E27FC236}">
                        <a16:creationId xmlns:a16="http://schemas.microsoft.com/office/drawing/2014/main" id="{636C222C-1B06-44F4-8C7C-B61A0EA836B3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5" name="Rectangle 1714">
                    <a:extLst>
                      <a:ext uri="{FF2B5EF4-FFF2-40B4-BE49-F238E27FC236}">
                        <a16:creationId xmlns:a16="http://schemas.microsoft.com/office/drawing/2014/main" id="{96343A43-87B1-4FC9-AB6D-1306577181FD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Rectangle 1715">
                    <a:extLst>
                      <a:ext uri="{FF2B5EF4-FFF2-40B4-BE49-F238E27FC236}">
                        <a16:creationId xmlns:a16="http://schemas.microsoft.com/office/drawing/2014/main" id="{EC7825D8-77ED-42EF-B8BD-53198D07A99B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7" name="Rectangle 1716">
                    <a:extLst>
                      <a:ext uri="{FF2B5EF4-FFF2-40B4-BE49-F238E27FC236}">
                        <a16:creationId xmlns:a16="http://schemas.microsoft.com/office/drawing/2014/main" id="{5E2784FC-3A0A-497F-9416-E311EEE923B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8" name="Rectangle 1717">
                    <a:extLst>
                      <a:ext uri="{FF2B5EF4-FFF2-40B4-BE49-F238E27FC236}">
                        <a16:creationId xmlns:a16="http://schemas.microsoft.com/office/drawing/2014/main" id="{06AC5864-4901-4B00-9F26-6EA9DF1FE365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9" name="Rectangle 1718">
                    <a:extLst>
                      <a:ext uri="{FF2B5EF4-FFF2-40B4-BE49-F238E27FC236}">
                        <a16:creationId xmlns:a16="http://schemas.microsoft.com/office/drawing/2014/main" id="{D3BEBDBB-1F91-41D0-986D-33AC68E94E0A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0" name="Rectangle 1719">
                    <a:extLst>
                      <a:ext uri="{FF2B5EF4-FFF2-40B4-BE49-F238E27FC236}">
                        <a16:creationId xmlns:a16="http://schemas.microsoft.com/office/drawing/2014/main" id="{D0FC4024-90E4-4BD8-A2B1-042687F62073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1" name="Rectangle 1720">
                    <a:extLst>
                      <a:ext uri="{FF2B5EF4-FFF2-40B4-BE49-F238E27FC236}">
                        <a16:creationId xmlns:a16="http://schemas.microsoft.com/office/drawing/2014/main" id="{D774EB10-8E9B-4B92-B6FE-19FFC69E526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2" name="Rectangle 1721">
                    <a:extLst>
                      <a:ext uri="{FF2B5EF4-FFF2-40B4-BE49-F238E27FC236}">
                        <a16:creationId xmlns:a16="http://schemas.microsoft.com/office/drawing/2014/main" id="{65FC72D5-F1B7-4824-AD0B-88ABF8966B00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3" name="Rectangle 1722">
                    <a:extLst>
                      <a:ext uri="{FF2B5EF4-FFF2-40B4-BE49-F238E27FC236}">
                        <a16:creationId xmlns:a16="http://schemas.microsoft.com/office/drawing/2014/main" id="{565E52AB-D3F6-40D9-AADD-C9424EFFB12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4" name="Rectangle 1723">
                    <a:extLst>
                      <a:ext uri="{FF2B5EF4-FFF2-40B4-BE49-F238E27FC236}">
                        <a16:creationId xmlns:a16="http://schemas.microsoft.com/office/drawing/2014/main" id="{A53F8F0C-9060-487B-9FB3-F24AD9CCF4A7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5" name="Rectangle 1724">
                    <a:extLst>
                      <a:ext uri="{FF2B5EF4-FFF2-40B4-BE49-F238E27FC236}">
                        <a16:creationId xmlns:a16="http://schemas.microsoft.com/office/drawing/2014/main" id="{1239F2B3-34C1-4FCF-B146-47A2D614E74E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6" name="Rectangle 1725">
                    <a:extLst>
                      <a:ext uri="{FF2B5EF4-FFF2-40B4-BE49-F238E27FC236}">
                        <a16:creationId xmlns:a16="http://schemas.microsoft.com/office/drawing/2014/main" id="{6BB69970-5441-4F4A-86BD-508BDCDC605E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7" name="Rectangle 1726">
                    <a:extLst>
                      <a:ext uri="{FF2B5EF4-FFF2-40B4-BE49-F238E27FC236}">
                        <a16:creationId xmlns:a16="http://schemas.microsoft.com/office/drawing/2014/main" id="{E3C82318-767C-41C4-9C0D-ADFAD2677334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669" name="Group 1668">
                <a:extLst>
                  <a:ext uri="{FF2B5EF4-FFF2-40B4-BE49-F238E27FC236}">
                    <a16:creationId xmlns:a16="http://schemas.microsoft.com/office/drawing/2014/main" id="{EC1778FB-F7D9-405A-8EF8-C5703B162C90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670" name="Group 1669">
                  <a:extLst>
                    <a:ext uri="{FF2B5EF4-FFF2-40B4-BE49-F238E27FC236}">
                      <a16:creationId xmlns:a16="http://schemas.microsoft.com/office/drawing/2014/main" id="{5C43DA95-70EE-47EB-B30E-9B8A0079AFFB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690" name="Rectangle 1689">
                    <a:extLst>
                      <a:ext uri="{FF2B5EF4-FFF2-40B4-BE49-F238E27FC236}">
                        <a16:creationId xmlns:a16="http://schemas.microsoft.com/office/drawing/2014/main" id="{0E00C1DC-C24A-4FF5-84F4-0DBBD98300C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1" name="Rectangle 1690">
                    <a:extLst>
                      <a:ext uri="{FF2B5EF4-FFF2-40B4-BE49-F238E27FC236}">
                        <a16:creationId xmlns:a16="http://schemas.microsoft.com/office/drawing/2014/main" id="{24CCA94C-310B-4EFA-BAC2-B406A9353EE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Rectangle 1691">
                    <a:extLst>
                      <a:ext uri="{FF2B5EF4-FFF2-40B4-BE49-F238E27FC236}">
                        <a16:creationId xmlns:a16="http://schemas.microsoft.com/office/drawing/2014/main" id="{5759FA2D-8F41-499D-B062-36A403D6008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3" name="Rectangle 1692">
                    <a:extLst>
                      <a:ext uri="{FF2B5EF4-FFF2-40B4-BE49-F238E27FC236}">
                        <a16:creationId xmlns:a16="http://schemas.microsoft.com/office/drawing/2014/main" id="{F33D274B-D570-46A2-880B-852F24991B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4" name="Rectangle 1693">
                    <a:extLst>
                      <a:ext uri="{FF2B5EF4-FFF2-40B4-BE49-F238E27FC236}">
                        <a16:creationId xmlns:a16="http://schemas.microsoft.com/office/drawing/2014/main" id="{3DEE65C9-0926-4B3F-8460-7A5FEF9CF30C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5" name="Rectangle 1694">
                    <a:extLst>
                      <a:ext uri="{FF2B5EF4-FFF2-40B4-BE49-F238E27FC236}">
                        <a16:creationId xmlns:a16="http://schemas.microsoft.com/office/drawing/2014/main" id="{072A43BA-8ED5-4ACD-9D57-A863891D4DFB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Rectangle 1695">
                    <a:extLst>
                      <a:ext uri="{FF2B5EF4-FFF2-40B4-BE49-F238E27FC236}">
                        <a16:creationId xmlns:a16="http://schemas.microsoft.com/office/drawing/2014/main" id="{60F468E4-7371-426A-A440-F6FC1A81E782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7" name="Rectangle 1696">
                    <a:extLst>
                      <a:ext uri="{FF2B5EF4-FFF2-40B4-BE49-F238E27FC236}">
                        <a16:creationId xmlns:a16="http://schemas.microsoft.com/office/drawing/2014/main" id="{613CEEEF-15F9-4606-9899-E191D646C154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8" name="Rectangle 1697">
                    <a:extLst>
                      <a:ext uri="{FF2B5EF4-FFF2-40B4-BE49-F238E27FC236}">
                        <a16:creationId xmlns:a16="http://schemas.microsoft.com/office/drawing/2014/main" id="{2511813F-55F0-4ACA-A68A-60805D70070A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9" name="Rectangle 1698">
                    <a:extLst>
                      <a:ext uri="{FF2B5EF4-FFF2-40B4-BE49-F238E27FC236}">
                        <a16:creationId xmlns:a16="http://schemas.microsoft.com/office/drawing/2014/main" id="{CB8670DE-8D13-46DC-A741-6FBAD2586F23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0" name="Rectangle 1699">
                    <a:extLst>
                      <a:ext uri="{FF2B5EF4-FFF2-40B4-BE49-F238E27FC236}">
                        <a16:creationId xmlns:a16="http://schemas.microsoft.com/office/drawing/2014/main" id="{CDB95CCC-1B46-4628-A4AC-73A0C60C4AD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1" name="Rectangle 1700">
                    <a:extLst>
                      <a:ext uri="{FF2B5EF4-FFF2-40B4-BE49-F238E27FC236}">
                        <a16:creationId xmlns:a16="http://schemas.microsoft.com/office/drawing/2014/main" id="{8022FD30-9A9E-45DC-BC87-569BDF25E089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2" name="Rectangle 1701">
                    <a:extLst>
                      <a:ext uri="{FF2B5EF4-FFF2-40B4-BE49-F238E27FC236}">
                        <a16:creationId xmlns:a16="http://schemas.microsoft.com/office/drawing/2014/main" id="{C7AE2EBA-B3E5-4423-8470-F544A21638BD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3" name="Rectangle 1702">
                    <a:extLst>
                      <a:ext uri="{FF2B5EF4-FFF2-40B4-BE49-F238E27FC236}">
                        <a16:creationId xmlns:a16="http://schemas.microsoft.com/office/drawing/2014/main" id="{8CB1A91F-ADFD-4B58-A188-D77693CCFFFC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4" name="Rectangle 1703">
                    <a:extLst>
                      <a:ext uri="{FF2B5EF4-FFF2-40B4-BE49-F238E27FC236}">
                        <a16:creationId xmlns:a16="http://schemas.microsoft.com/office/drawing/2014/main" id="{D26C7691-0C65-4CB8-B4D3-C2F806007701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5" name="Rectangle 1704">
                    <a:extLst>
                      <a:ext uri="{FF2B5EF4-FFF2-40B4-BE49-F238E27FC236}">
                        <a16:creationId xmlns:a16="http://schemas.microsoft.com/office/drawing/2014/main" id="{8198B858-FD84-4A94-B482-693BF7E025E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6" name="Rectangle 1705">
                    <a:extLst>
                      <a:ext uri="{FF2B5EF4-FFF2-40B4-BE49-F238E27FC236}">
                        <a16:creationId xmlns:a16="http://schemas.microsoft.com/office/drawing/2014/main" id="{9A3757DB-E641-4159-8CCC-4A94980A4BD9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7" name="Rectangle 1706">
                    <a:extLst>
                      <a:ext uri="{FF2B5EF4-FFF2-40B4-BE49-F238E27FC236}">
                        <a16:creationId xmlns:a16="http://schemas.microsoft.com/office/drawing/2014/main" id="{298C82F9-6319-435A-B727-1F5FEC91580C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671" name="Group 1670">
                  <a:extLst>
                    <a:ext uri="{FF2B5EF4-FFF2-40B4-BE49-F238E27FC236}">
                      <a16:creationId xmlns:a16="http://schemas.microsoft.com/office/drawing/2014/main" id="{CFD99DFB-513A-4EAF-B5A9-30234CCF42D4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672" name="Rectangle 1671">
                    <a:extLst>
                      <a:ext uri="{FF2B5EF4-FFF2-40B4-BE49-F238E27FC236}">
                        <a16:creationId xmlns:a16="http://schemas.microsoft.com/office/drawing/2014/main" id="{9ECDE244-B17E-4639-8D6A-C27090595BE2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3" name="Rectangle 1672">
                    <a:extLst>
                      <a:ext uri="{FF2B5EF4-FFF2-40B4-BE49-F238E27FC236}">
                        <a16:creationId xmlns:a16="http://schemas.microsoft.com/office/drawing/2014/main" id="{43D55D27-EF0B-4617-ABD5-FBC944432A4F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Rectangle 1673">
                    <a:extLst>
                      <a:ext uri="{FF2B5EF4-FFF2-40B4-BE49-F238E27FC236}">
                        <a16:creationId xmlns:a16="http://schemas.microsoft.com/office/drawing/2014/main" id="{8376CF5E-1DEE-4D4C-9F4F-BBFB7983F16B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5" name="Rectangle 1674">
                    <a:extLst>
                      <a:ext uri="{FF2B5EF4-FFF2-40B4-BE49-F238E27FC236}">
                        <a16:creationId xmlns:a16="http://schemas.microsoft.com/office/drawing/2014/main" id="{EC20430A-453F-4073-BF0B-97810E2E632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6" name="Rectangle 1675">
                    <a:extLst>
                      <a:ext uri="{FF2B5EF4-FFF2-40B4-BE49-F238E27FC236}">
                        <a16:creationId xmlns:a16="http://schemas.microsoft.com/office/drawing/2014/main" id="{19BD554E-D736-4A5D-8FE1-A10DD7071F18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7" name="Rectangle 1676">
                    <a:extLst>
                      <a:ext uri="{FF2B5EF4-FFF2-40B4-BE49-F238E27FC236}">
                        <a16:creationId xmlns:a16="http://schemas.microsoft.com/office/drawing/2014/main" id="{7AC6A665-6526-4484-8AE8-C96D90C6CD29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Rectangle 1677">
                    <a:extLst>
                      <a:ext uri="{FF2B5EF4-FFF2-40B4-BE49-F238E27FC236}">
                        <a16:creationId xmlns:a16="http://schemas.microsoft.com/office/drawing/2014/main" id="{6696AABD-A440-4403-A7ED-26053AF138A2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9" name="Rectangle 1678">
                    <a:extLst>
                      <a:ext uri="{FF2B5EF4-FFF2-40B4-BE49-F238E27FC236}">
                        <a16:creationId xmlns:a16="http://schemas.microsoft.com/office/drawing/2014/main" id="{49415EAE-5B7C-456F-B0C0-ED2D52C4847A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0" name="Rectangle 1679">
                    <a:extLst>
                      <a:ext uri="{FF2B5EF4-FFF2-40B4-BE49-F238E27FC236}">
                        <a16:creationId xmlns:a16="http://schemas.microsoft.com/office/drawing/2014/main" id="{69CC8763-CE16-48BE-AA44-03F1C3FBEA74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1" name="Rectangle 1680">
                    <a:extLst>
                      <a:ext uri="{FF2B5EF4-FFF2-40B4-BE49-F238E27FC236}">
                        <a16:creationId xmlns:a16="http://schemas.microsoft.com/office/drawing/2014/main" id="{9AAD3917-E896-4806-8ABF-E4EF120AA04E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2" name="Rectangle 1681">
                    <a:extLst>
                      <a:ext uri="{FF2B5EF4-FFF2-40B4-BE49-F238E27FC236}">
                        <a16:creationId xmlns:a16="http://schemas.microsoft.com/office/drawing/2014/main" id="{8443A9B4-A643-4424-BCB8-676DFE851C5A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3" name="Rectangle 1682">
                    <a:extLst>
                      <a:ext uri="{FF2B5EF4-FFF2-40B4-BE49-F238E27FC236}">
                        <a16:creationId xmlns:a16="http://schemas.microsoft.com/office/drawing/2014/main" id="{4F40ABB2-EFAD-4089-9EB7-2C0470A913EF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4" name="Rectangle 1683">
                    <a:extLst>
                      <a:ext uri="{FF2B5EF4-FFF2-40B4-BE49-F238E27FC236}">
                        <a16:creationId xmlns:a16="http://schemas.microsoft.com/office/drawing/2014/main" id="{316B2F06-42AF-4568-9907-7F7267AC665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5" name="Rectangle 1684">
                    <a:extLst>
                      <a:ext uri="{FF2B5EF4-FFF2-40B4-BE49-F238E27FC236}">
                        <a16:creationId xmlns:a16="http://schemas.microsoft.com/office/drawing/2014/main" id="{653DA69E-743F-4CE1-B41C-4B135B62E7F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6" name="Rectangle 1685">
                    <a:extLst>
                      <a:ext uri="{FF2B5EF4-FFF2-40B4-BE49-F238E27FC236}">
                        <a16:creationId xmlns:a16="http://schemas.microsoft.com/office/drawing/2014/main" id="{208201A0-D4D0-4522-963A-0A2BF9D7EEBA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7" name="Rectangle 1686">
                    <a:extLst>
                      <a:ext uri="{FF2B5EF4-FFF2-40B4-BE49-F238E27FC236}">
                        <a16:creationId xmlns:a16="http://schemas.microsoft.com/office/drawing/2014/main" id="{D52F2F49-AD55-4359-9E5A-5E79ABBA415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8" name="Rectangle 1687">
                    <a:extLst>
                      <a:ext uri="{FF2B5EF4-FFF2-40B4-BE49-F238E27FC236}">
                        <a16:creationId xmlns:a16="http://schemas.microsoft.com/office/drawing/2014/main" id="{4D25C01B-0E24-4242-9F91-47E290406BE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9" name="Rectangle 1688">
                    <a:extLst>
                      <a:ext uri="{FF2B5EF4-FFF2-40B4-BE49-F238E27FC236}">
                        <a16:creationId xmlns:a16="http://schemas.microsoft.com/office/drawing/2014/main" id="{E25A9BDB-D515-495B-BDD3-F2558148C717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22" name="Group 1021">
              <a:extLst>
                <a:ext uri="{FF2B5EF4-FFF2-40B4-BE49-F238E27FC236}">
                  <a16:creationId xmlns:a16="http://schemas.microsoft.com/office/drawing/2014/main" id="{D93EB6FA-869A-4CCF-9FB8-F0E48BFBB1FF}"/>
                </a:ext>
              </a:extLst>
            </p:cNvPr>
            <p:cNvGrpSpPr/>
            <p:nvPr/>
          </p:nvGrpSpPr>
          <p:grpSpPr>
            <a:xfrm>
              <a:off x="330579" y="1217249"/>
              <a:ext cx="3589282" cy="915211"/>
              <a:chOff x="330579" y="1217249"/>
              <a:chExt cx="3589282" cy="915211"/>
            </a:xfrm>
          </p:grpSpPr>
          <p:grpSp>
            <p:nvGrpSpPr>
              <p:cNvPr id="1487" name="Group 1486">
                <a:extLst>
                  <a:ext uri="{FF2B5EF4-FFF2-40B4-BE49-F238E27FC236}">
                    <a16:creationId xmlns:a16="http://schemas.microsoft.com/office/drawing/2014/main" id="{82A267EB-6FFB-4F94-8607-1F62BA6544E0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618" name="Group 1617">
                  <a:extLst>
                    <a:ext uri="{FF2B5EF4-FFF2-40B4-BE49-F238E27FC236}">
                      <a16:creationId xmlns:a16="http://schemas.microsoft.com/office/drawing/2014/main" id="{4D6A314A-8D90-4A9D-9519-6CA219FB0F06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626" name="Oval 1625">
                    <a:extLst>
                      <a:ext uri="{FF2B5EF4-FFF2-40B4-BE49-F238E27FC236}">
                        <a16:creationId xmlns:a16="http://schemas.microsoft.com/office/drawing/2014/main" id="{B8D82B9D-9DFC-4441-AA1E-6E89E62FEC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7" name="Oval 1626">
                    <a:extLst>
                      <a:ext uri="{FF2B5EF4-FFF2-40B4-BE49-F238E27FC236}">
                        <a16:creationId xmlns:a16="http://schemas.microsoft.com/office/drawing/2014/main" id="{E2E41D49-91C8-4F65-AD0E-177DCA4F8F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8" name="Oval 1627">
                    <a:extLst>
                      <a:ext uri="{FF2B5EF4-FFF2-40B4-BE49-F238E27FC236}">
                        <a16:creationId xmlns:a16="http://schemas.microsoft.com/office/drawing/2014/main" id="{A62FEDDC-5408-438E-9395-96A8710BE1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9" name="Oval 1628">
                    <a:extLst>
                      <a:ext uri="{FF2B5EF4-FFF2-40B4-BE49-F238E27FC236}">
                        <a16:creationId xmlns:a16="http://schemas.microsoft.com/office/drawing/2014/main" id="{559F0D8F-5BE7-41D8-BF2B-24451C95EC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0" name="Oval 1629">
                    <a:extLst>
                      <a:ext uri="{FF2B5EF4-FFF2-40B4-BE49-F238E27FC236}">
                        <a16:creationId xmlns:a16="http://schemas.microsoft.com/office/drawing/2014/main" id="{59346CC3-B313-4340-9314-A6DDAB2500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1" name="Oval 1630">
                    <a:extLst>
                      <a:ext uri="{FF2B5EF4-FFF2-40B4-BE49-F238E27FC236}">
                        <a16:creationId xmlns:a16="http://schemas.microsoft.com/office/drawing/2014/main" id="{70024044-621A-435A-93F2-E87D49A433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2" name="Oval 1631">
                    <a:extLst>
                      <a:ext uri="{FF2B5EF4-FFF2-40B4-BE49-F238E27FC236}">
                        <a16:creationId xmlns:a16="http://schemas.microsoft.com/office/drawing/2014/main" id="{82227584-C508-43D2-B5DE-FFECACCCF0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3" name="Oval 1632">
                    <a:extLst>
                      <a:ext uri="{FF2B5EF4-FFF2-40B4-BE49-F238E27FC236}">
                        <a16:creationId xmlns:a16="http://schemas.microsoft.com/office/drawing/2014/main" id="{FCF849D0-40A2-4B35-8768-C8F4120021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4" name="Oval 1633">
                    <a:extLst>
                      <a:ext uri="{FF2B5EF4-FFF2-40B4-BE49-F238E27FC236}">
                        <a16:creationId xmlns:a16="http://schemas.microsoft.com/office/drawing/2014/main" id="{D6D55E13-C4C6-41AE-84C7-52B4DC403E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5" name="Oval 1634">
                    <a:extLst>
                      <a:ext uri="{FF2B5EF4-FFF2-40B4-BE49-F238E27FC236}">
                        <a16:creationId xmlns:a16="http://schemas.microsoft.com/office/drawing/2014/main" id="{294C0ECD-E72D-4DBE-87E6-44291EEB73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6" name="Oval 1635">
                    <a:extLst>
                      <a:ext uri="{FF2B5EF4-FFF2-40B4-BE49-F238E27FC236}">
                        <a16:creationId xmlns:a16="http://schemas.microsoft.com/office/drawing/2014/main" id="{EA8254C9-6FB2-4269-8EE2-809B1242BD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7" name="Oval 1636">
                    <a:extLst>
                      <a:ext uri="{FF2B5EF4-FFF2-40B4-BE49-F238E27FC236}">
                        <a16:creationId xmlns:a16="http://schemas.microsoft.com/office/drawing/2014/main" id="{F4CAD864-5A14-4096-8A98-861ACC1250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8" name="Oval 1637">
                    <a:extLst>
                      <a:ext uri="{FF2B5EF4-FFF2-40B4-BE49-F238E27FC236}">
                        <a16:creationId xmlns:a16="http://schemas.microsoft.com/office/drawing/2014/main" id="{4242FFD5-701C-40EA-BE25-5B9D512AF1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9" name="Oval 1638">
                    <a:extLst>
                      <a:ext uri="{FF2B5EF4-FFF2-40B4-BE49-F238E27FC236}">
                        <a16:creationId xmlns:a16="http://schemas.microsoft.com/office/drawing/2014/main" id="{6F42BE86-2DE1-49F0-9AD8-BD4AD6FD0A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0" name="Oval 1639">
                    <a:extLst>
                      <a:ext uri="{FF2B5EF4-FFF2-40B4-BE49-F238E27FC236}">
                        <a16:creationId xmlns:a16="http://schemas.microsoft.com/office/drawing/2014/main" id="{2376E30C-D549-474A-AD09-4FA5CD4F6D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1" name="Oval 1640">
                    <a:extLst>
                      <a:ext uri="{FF2B5EF4-FFF2-40B4-BE49-F238E27FC236}">
                        <a16:creationId xmlns:a16="http://schemas.microsoft.com/office/drawing/2014/main" id="{99311547-7C30-407A-8500-606D02BF72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2" name="Oval 1641">
                    <a:extLst>
                      <a:ext uri="{FF2B5EF4-FFF2-40B4-BE49-F238E27FC236}">
                        <a16:creationId xmlns:a16="http://schemas.microsoft.com/office/drawing/2014/main" id="{139FC11C-85D2-42E3-B63E-28FDF5BD5D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3" name="Oval 1642">
                    <a:extLst>
                      <a:ext uri="{FF2B5EF4-FFF2-40B4-BE49-F238E27FC236}">
                        <a16:creationId xmlns:a16="http://schemas.microsoft.com/office/drawing/2014/main" id="{A320471C-0609-4E4C-8289-34BAAC7A52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4" name="Oval 1643">
                    <a:extLst>
                      <a:ext uri="{FF2B5EF4-FFF2-40B4-BE49-F238E27FC236}">
                        <a16:creationId xmlns:a16="http://schemas.microsoft.com/office/drawing/2014/main" id="{8D11DD06-8D25-4A91-B441-0423F1D3C1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5" name="Oval 1644">
                    <a:extLst>
                      <a:ext uri="{FF2B5EF4-FFF2-40B4-BE49-F238E27FC236}">
                        <a16:creationId xmlns:a16="http://schemas.microsoft.com/office/drawing/2014/main" id="{8E7F9FC1-47F3-4D38-A473-5405EB7241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6" name="Oval 1645">
                    <a:extLst>
                      <a:ext uri="{FF2B5EF4-FFF2-40B4-BE49-F238E27FC236}">
                        <a16:creationId xmlns:a16="http://schemas.microsoft.com/office/drawing/2014/main" id="{B583E489-9010-4D8F-9A26-02C8FEABCE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7" name="Oval 1646">
                    <a:extLst>
                      <a:ext uri="{FF2B5EF4-FFF2-40B4-BE49-F238E27FC236}">
                        <a16:creationId xmlns:a16="http://schemas.microsoft.com/office/drawing/2014/main" id="{A4377D1B-E38E-4583-9908-B8DB1E309A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8" name="Oval 1647">
                    <a:extLst>
                      <a:ext uri="{FF2B5EF4-FFF2-40B4-BE49-F238E27FC236}">
                        <a16:creationId xmlns:a16="http://schemas.microsoft.com/office/drawing/2014/main" id="{C671C560-F1F6-4E51-8999-4FAA2156C5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9" name="Oval 1648">
                    <a:extLst>
                      <a:ext uri="{FF2B5EF4-FFF2-40B4-BE49-F238E27FC236}">
                        <a16:creationId xmlns:a16="http://schemas.microsoft.com/office/drawing/2014/main" id="{D5030EA8-C6D8-4245-85A8-16B4456780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0" name="Oval 1649">
                    <a:extLst>
                      <a:ext uri="{FF2B5EF4-FFF2-40B4-BE49-F238E27FC236}">
                        <a16:creationId xmlns:a16="http://schemas.microsoft.com/office/drawing/2014/main" id="{1DAD6E58-7252-4EDD-815C-B17F906893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1" name="Oval 1650">
                    <a:extLst>
                      <a:ext uri="{FF2B5EF4-FFF2-40B4-BE49-F238E27FC236}">
                        <a16:creationId xmlns:a16="http://schemas.microsoft.com/office/drawing/2014/main" id="{A89A11C3-0B4E-4501-8B52-20BCCF4877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2" name="Oval 1651">
                    <a:extLst>
                      <a:ext uri="{FF2B5EF4-FFF2-40B4-BE49-F238E27FC236}">
                        <a16:creationId xmlns:a16="http://schemas.microsoft.com/office/drawing/2014/main" id="{E417DCAA-75F5-4391-9DC9-1762EDFE44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3" name="Oval 1652">
                    <a:extLst>
                      <a:ext uri="{FF2B5EF4-FFF2-40B4-BE49-F238E27FC236}">
                        <a16:creationId xmlns:a16="http://schemas.microsoft.com/office/drawing/2014/main" id="{17ADAA64-03BF-4EEC-A902-31EF695D27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4" name="Oval 1653">
                    <a:extLst>
                      <a:ext uri="{FF2B5EF4-FFF2-40B4-BE49-F238E27FC236}">
                        <a16:creationId xmlns:a16="http://schemas.microsoft.com/office/drawing/2014/main" id="{CA312FE9-84D4-4ED3-9934-722DF4779E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5" name="Oval 1654">
                    <a:extLst>
                      <a:ext uri="{FF2B5EF4-FFF2-40B4-BE49-F238E27FC236}">
                        <a16:creationId xmlns:a16="http://schemas.microsoft.com/office/drawing/2014/main" id="{03E5AC1F-4226-49A4-ABCF-8B17571761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6" name="Oval 1655">
                    <a:extLst>
                      <a:ext uri="{FF2B5EF4-FFF2-40B4-BE49-F238E27FC236}">
                        <a16:creationId xmlns:a16="http://schemas.microsoft.com/office/drawing/2014/main" id="{F0CC2820-7C2A-418F-90A8-CD0B8088BC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7" name="Oval 1656">
                    <a:extLst>
                      <a:ext uri="{FF2B5EF4-FFF2-40B4-BE49-F238E27FC236}">
                        <a16:creationId xmlns:a16="http://schemas.microsoft.com/office/drawing/2014/main" id="{2BDE567D-064F-4FBA-8989-51DAD6647D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8" name="Oval 1657">
                    <a:extLst>
                      <a:ext uri="{FF2B5EF4-FFF2-40B4-BE49-F238E27FC236}">
                        <a16:creationId xmlns:a16="http://schemas.microsoft.com/office/drawing/2014/main" id="{ED14CEEE-BAE5-4CAB-A985-4D53B84A7B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9" name="Oval 1658">
                    <a:extLst>
                      <a:ext uri="{FF2B5EF4-FFF2-40B4-BE49-F238E27FC236}">
                        <a16:creationId xmlns:a16="http://schemas.microsoft.com/office/drawing/2014/main" id="{2DD863E1-047D-442A-A8ED-C7A6F35891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0" name="Oval 1659">
                    <a:extLst>
                      <a:ext uri="{FF2B5EF4-FFF2-40B4-BE49-F238E27FC236}">
                        <a16:creationId xmlns:a16="http://schemas.microsoft.com/office/drawing/2014/main" id="{6751C22F-9A6B-403C-9ED5-044A09A032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1" name="Oval 1660">
                    <a:extLst>
                      <a:ext uri="{FF2B5EF4-FFF2-40B4-BE49-F238E27FC236}">
                        <a16:creationId xmlns:a16="http://schemas.microsoft.com/office/drawing/2014/main" id="{A5BBF977-652F-45D3-A2E4-1F7149BE06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2" name="Oval 1661">
                    <a:extLst>
                      <a:ext uri="{FF2B5EF4-FFF2-40B4-BE49-F238E27FC236}">
                        <a16:creationId xmlns:a16="http://schemas.microsoft.com/office/drawing/2014/main" id="{6828473A-D010-4F72-95D9-BD0F3C3CC9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3" name="Oval 1662">
                    <a:extLst>
                      <a:ext uri="{FF2B5EF4-FFF2-40B4-BE49-F238E27FC236}">
                        <a16:creationId xmlns:a16="http://schemas.microsoft.com/office/drawing/2014/main" id="{853D8673-FD8B-47B2-961E-B72038823E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4" name="Oval 1663">
                    <a:extLst>
                      <a:ext uri="{FF2B5EF4-FFF2-40B4-BE49-F238E27FC236}">
                        <a16:creationId xmlns:a16="http://schemas.microsoft.com/office/drawing/2014/main" id="{3D940177-EA62-4CA6-BC00-14B47E0AB7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5" name="Oval 1664">
                    <a:extLst>
                      <a:ext uri="{FF2B5EF4-FFF2-40B4-BE49-F238E27FC236}">
                        <a16:creationId xmlns:a16="http://schemas.microsoft.com/office/drawing/2014/main" id="{6DFC1110-4971-4EBE-B6CA-5A188BC1A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6" name="Oval 1665">
                    <a:extLst>
                      <a:ext uri="{FF2B5EF4-FFF2-40B4-BE49-F238E27FC236}">
                        <a16:creationId xmlns:a16="http://schemas.microsoft.com/office/drawing/2014/main" id="{F72B1DB8-9BBC-4418-BD8C-4BF79ED6EE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7" name="Oval 1666">
                    <a:extLst>
                      <a:ext uri="{FF2B5EF4-FFF2-40B4-BE49-F238E27FC236}">
                        <a16:creationId xmlns:a16="http://schemas.microsoft.com/office/drawing/2014/main" id="{409ABEAA-3E6B-46B3-80D7-FF382D7B2D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19" name="Oval 1618">
                  <a:extLst>
                    <a:ext uri="{FF2B5EF4-FFF2-40B4-BE49-F238E27FC236}">
                      <a16:creationId xmlns:a16="http://schemas.microsoft.com/office/drawing/2014/main" id="{5A193B9D-88A6-49ED-8AC7-35DFE7BEDC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Oval 1619">
                  <a:extLst>
                    <a:ext uri="{FF2B5EF4-FFF2-40B4-BE49-F238E27FC236}">
                      <a16:creationId xmlns:a16="http://schemas.microsoft.com/office/drawing/2014/main" id="{0476E8E7-595E-45D5-9109-5A7FD5092B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Oval 1620">
                  <a:extLst>
                    <a:ext uri="{FF2B5EF4-FFF2-40B4-BE49-F238E27FC236}">
                      <a16:creationId xmlns:a16="http://schemas.microsoft.com/office/drawing/2014/main" id="{078770C9-419B-48DE-B1F1-DA281630FD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Oval 1621">
                  <a:extLst>
                    <a:ext uri="{FF2B5EF4-FFF2-40B4-BE49-F238E27FC236}">
                      <a16:creationId xmlns:a16="http://schemas.microsoft.com/office/drawing/2014/main" id="{13B9D39E-E2CC-4BD3-9B22-91298DA61D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Oval 1622">
                  <a:extLst>
                    <a:ext uri="{FF2B5EF4-FFF2-40B4-BE49-F238E27FC236}">
                      <a16:creationId xmlns:a16="http://schemas.microsoft.com/office/drawing/2014/main" id="{66ED03AD-468D-4E4D-BC1E-BD2D7FE739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Oval 1623">
                  <a:extLst>
                    <a:ext uri="{FF2B5EF4-FFF2-40B4-BE49-F238E27FC236}">
                      <a16:creationId xmlns:a16="http://schemas.microsoft.com/office/drawing/2014/main" id="{89BB7C81-5316-48AB-A289-A1B264A02E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Oval 1624">
                  <a:extLst>
                    <a:ext uri="{FF2B5EF4-FFF2-40B4-BE49-F238E27FC236}">
                      <a16:creationId xmlns:a16="http://schemas.microsoft.com/office/drawing/2014/main" id="{4DBA9E8A-8B7F-4040-8AE4-357A6C1351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8" name="Group 1487">
                <a:extLst>
                  <a:ext uri="{FF2B5EF4-FFF2-40B4-BE49-F238E27FC236}">
                    <a16:creationId xmlns:a16="http://schemas.microsoft.com/office/drawing/2014/main" id="{8150617D-DCE4-412C-B028-FEB0D2159A13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568" name="Group 1567">
                  <a:extLst>
                    <a:ext uri="{FF2B5EF4-FFF2-40B4-BE49-F238E27FC236}">
                      <a16:creationId xmlns:a16="http://schemas.microsoft.com/office/drawing/2014/main" id="{AEBBC6E7-D021-4929-85CD-29FD9F668DEC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576" name="Oval 1575">
                    <a:extLst>
                      <a:ext uri="{FF2B5EF4-FFF2-40B4-BE49-F238E27FC236}">
                        <a16:creationId xmlns:a16="http://schemas.microsoft.com/office/drawing/2014/main" id="{6B3E9E45-26C7-4D98-A4C4-8C10392826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7" name="Oval 1576">
                    <a:extLst>
                      <a:ext uri="{FF2B5EF4-FFF2-40B4-BE49-F238E27FC236}">
                        <a16:creationId xmlns:a16="http://schemas.microsoft.com/office/drawing/2014/main" id="{454E3DD8-0814-49D4-BBB0-4D3E5E96B7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8" name="Oval 1577">
                    <a:extLst>
                      <a:ext uri="{FF2B5EF4-FFF2-40B4-BE49-F238E27FC236}">
                        <a16:creationId xmlns:a16="http://schemas.microsoft.com/office/drawing/2014/main" id="{352D28E4-935B-4D27-934B-7F39D7A206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9" name="Oval 1578">
                    <a:extLst>
                      <a:ext uri="{FF2B5EF4-FFF2-40B4-BE49-F238E27FC236}">
                        <a16:creationId xmlns:a16="http://schemas.microsoft.com/office/drawing/2014/main" id="{6A31E5A7-485B-4DAA-AD8B-B741DF09E1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0" name="Oval 1579">
                    <a:extLst>
                      <a:ext uri="{FF2B5EF4-FFF2-40B4-BE49-F238E27FC236}">
                        <a16:creationId xmlns:a16="http://schemas.microsoft.com/office/drawing/2014/main" id="{7340C4D1-2127-4F72-AABE-06439E7F3D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1" name="Oval 1580">
                    <a:extLst>
                      <a:ext uri="{FF2B5EF4-FFF2-40B4-BE49-F238E27FC236}">
                        <a16:creationId xmlns:a16="http://schemas.microsoft.com/office/drawing/2014/main" id="{6792052B-189C-4D86-8976-DF9E37DAE2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2" name="Oval 1581">
                    <a:extLst>
                      <a:ext uri="{FF2B5EF4-FFF2-40B4-BE49-F238E27FC236}">
                        <a16:creationId xmlns:a16="http://schemas.microsoft.com/office/drawing/2014/main" id="{82AEB70F-2AA4-4BE3-8EE1-C16E029A9D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3" name="Oval 1582">
                    <a:extLst>
                      <a:ext uri="{FF2B5EF4-FFF2-40B4-BE49-F238E27FC236}">
                        <a16:creationId xmlns:a16="http://schemas.microsoft.com/office/drawing/2014/main" id="{EA2D394C-64C1-4208-BE95-FD5DD9E79C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4" name="Oval 1583">
                    <a:extLst>
                      <a:ext uri="{FF2B5EF4-FFF2-40B4-BE49-F238E27FC236}">
                        <a16:creationId xmlns:a16="http://schemas.microsoft.com/office/drawing/2014/main" id="{B3545216-9AA4-4736-B06F-2D5C05C241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5" name="Oval 1584">
                    <a:extLst>
                      <a:ext uri="{FF2B5EF4-FFF2-40B4-BE49-F238E27FC236}">
                        <a16:creationId xmlns:a16="http://schemas.microsoft.com/office/drawing/2014/main" id="{B293BEEA-10C6-49E9-842B-0AE2130869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6" name="Oval 1585">
                    <a:extLst>
                      <a:ext uri="{FF2B5EF4-FFF2-40B4-BE49-F238E27FC236}">
                        <a16:creationId xmlns:a16="http://schemas.microsoft.com/office/drawing/2014/main" id="{314372F4-92CD-40D2-8CBB-DFE3213E3A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7" name="Oval 1586">
                    <a:extLst>
                      <a:ext uri="{FF2B5EF4-FFF2-40B4-BE49-F238E27FC236}">
                        <a16:creationId xmlns:a16="http://schemas.microsoft.com/office/drawing/2014/main" id="{F41F9253-08CF-4D69-B630-DC5ABE61AA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8" name="Oval 1587">
                    <a:extLst>
                      <a:ext uri="{FF2B5EF4-FFF2-40B4-BE49-F238E27FC236}">
                        <a16:creationId xmlns:a16="http://schemas.microsoft.com/office/drawing/2014/main" id="{7618C4A6-9986-4A83-97F9-1350018E6C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9" name="Oval 1588">
                    <a:extLst>
                      <a:ext uri="{FF2B5EF4-FFF2-40B4-BE49-F238E27FC236}">
                        <a16:creationId xmlns:a16="http://schemas.microsoft.com/office/drawing/2014/main" id="{057B2F4B-9B9C-45BB-8FC2-AC5B7E6AFA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0" name="Oval 1589">
                    <a:extLst>
                      <a:ext uri="{FF2B5EF4-FFF2-40B4-BE49-F238E27FC236}">
                        <a16:creationId xmlns:a16="http://schemas.microsoft.com/office/drawing/2014/main" id="{FBE4114C-E30E-4605-8C89-E5628EAE2C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1" name="Oval 1590">
                    <a:extLst>
                      <a:ext uri="{FF2B5EF4-FFF2-40B4-BE49-F238E27FC236}">
                        <a16:creationId xmlns:a16="http://schemas.microsoft.com/office/drawing/2014/main" id="{026A99CC-7536-4F3C-B6A5-CA207CBFDA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2" name="Oval 1591">
                    <a:extLst>
                      <a:ext uri="{FF2B5EF4-FFF2-40B4-BE49-F238E27FC236}">
                        <a16:creationId xmlns:a16="http://schemas.microsoft.com/office/drawing/2014/main" id="{CB3D9DC7-83AD-4F2F-9D82-CFB34BDE7C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3" name="Oval 1592">
                    <a:extLst>
                      <a:ext uri="{FF2B5EF4-FFF2-40B4-BE49-F238E27FC236}">
                        <a16:creationId xmlns:a16="http://schemas.microsoft.com/office/drawing/2014/main" id="{E0DAB983-395A-4422-B3A9-9314551EDA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4" name="Oval 1593">
                    <a:extLst>
                      <a:ext uri="{FF2B5EF4-FFF2-40B4-BE49-F238E27FC236}">
                        <a16:creationId xmlns:a16="http://schemas.microsoft.com/office/drawing/2014/main" id="{E40B0037-3C54-4944-AFF3-12EA107E8B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5" name="Oval 1594">
                    <a:extLst>
                      <a:ext uri="{FF2B5EF4-FFF2-40B4-BE49-F238E27FC236}">
                        <a16:creationId xmlns:a16="http://schemas.microsoft.com/office/drawing/2014/main" id="{F10C68D4-0D3D-4617-8C0F-19CEDF6B8C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6" name="Oval 1595">
                    <a:extLst>
                      <a:ext uri="{FF2B5EF4-FFF2-40B4-BE49-F238E27FC236}">
                        <a16:creationId xmlns:a16="http://schemas.microsoft.com/office/drawing/2014/main" id="{1F3A0532-55A8-40E3-AB93-854712D8AD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7" name="Oval 1596">
                    <a:extLst>
                      <a:ext uri="{FF2B5EF4-FFF2-40B4-BE49-F238E27FC236}">
                        <a16:creationId xmlns:a16="http://schemas.microsoft.com/office/drawing/2014/main" id="{7F3C5F25-7F3D-451E-A331-F2B527C48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8" name="Oval 1597">
                    <a:extLst>
                      <a:ext uri="{FF2B5EF4-FFF2-40B4-BE49-F238E27FC236}">
                        <a16:creationId xmlns:a16="http://schemas.microsoft.com/office/drawing/2014/main" id="{3234C0BE-60AC-4E2F-A4F1-9C927CFFA9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9" name="Oval 1598">
                    <a:extLst>
                      <a:ext uri="{FF2B5EF4-FFF2-40B4-BE49-F238E27FC236}">
                        <a16:creationId xmlns:a16="http://schemas.microsoft.com/office/drawing/2014/main" id="{D39D789F-942A-49A2-9AEB-C0274FDB57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0" name="Oval 1599">
                    <a:extLst>
                      <a:ext uri="{FF2B5EF4-FFF2-40B4-BE49-F238E27FC236}">
                        <a16:creationId xmlns:a16="http://schemas.microsoft.com/office/drawing/2014/main" id="{1158661C-4F8F-4BF9-9CF0-589C91CD88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1" name="Oval 1600">
                    <a:extLst>
                      <a:ext uri="{FF2B5EF4-FFF2-40B4-BE49-F238E27FC236}">
                        <a16:creationId xmlns:a16="http://schemas.microsoft.com/office/drawing/2014/main" id="{CBDACBF2-3C47-4493-83D2-A0A33688B8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2" name="Oval 1601">
                    <a:extLst>
                      <a:ext uri="{FF2B5EF4-FFF2-40B4-BE49-F238E27FC236}">
                        <a16:creationId xmlns:a16="http://schemas.microsoft.com/office/drawing/2014/main" id="{1D774A08-0F01-4209-9009-B60FB9E583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3" name="Oval 1602">
                    <a:extLst>
                      <a:ext uri="{FF2B5EF4-FFF2-40B4-BE49-F238E27FC236}">
                        <a16:creationId xmlns:a16="http://schemas.microsoft.com/office/drawing/2014/main" id="{9DF11697-F31E-4A1E-8B14-C452BF1C17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4" name="Oval 1603">
                    <a:extLst>
                      <a:ext uri="{FF2B5EF4-FFF2-40B4-BE49-F238E27FC236}">
                        <a16:creationId xmlns:a16="http://schemas.microsoft.com/office/drawing/2014/main" id="{13C31DB0-A5B4-47A3-9BB2-232D4A6E79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5" name="Oval 1604">
                    <a:extLst>
                      <a:ext uri="{FF2B5EF4-FFF2-40B4-BE49-F238E27FC236}">
                        <a16:creationId xmlns:a16="http://schemas.microsoft.com/office/drawing/2014/main" id="{F9A1A8F9-D77C-4F4F-91B8-B4352FFC53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6" name="Oval 1605">
                    <a:extLst>
                      <a:ext uri="{FF2B5EF4-FFF2-40B4-BE49-F238E27FC236}">
                        <a16:creationId xmlns:a16="http://schemas.microsoft.com/office/drawing/2014/main" id="{25E40FB9-5F0D-4B47-8265-DC2C37EBC6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7" name="Oval 1606">
                    <a:extLst>
                      <a:ext uri="{FF2B5EF4-FFF2-40B4-BE49-F238E27FC236}">
                        <a16:creationId xmlns:a16="http://schemas.microsoft.com/office/drawing/2014/main" id="{1B157CF3-654B-4AAF-ABF4-0B71CE3A1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8" name="Oval 1607">
                    <a:extLst>
                      <a:ext uri="{FF2B5EF4-FFF2-40B4-BE49-F238E27FC236}">
                        <a16:creationId xmlns:a16="http://schemas.microsoft.com/office/drawing/2014/main" id="{79972DC7-8DA1-451E-A683-A9E5E36D5F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9" name="Oval 1608">
                    <a:extLst>
                      <a:ext uri="{FF2B5EF4-FFF2-40B4-BE49-F238E27FC236}">
                        <a16:creationId xmlns:a16="http://schemas.microsoft.com/office/drawing/2014/main" id="{25C7AA26-167A-418E-83BB-EFB286BE86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0" name="Oval 1609">
                    <a:extLst>
                      <a:ext uri="{FF2B5EF4-FFF2-40B4-BE49-F238E27FC236}">
                        <a16:creationId xmlns:a16="http://schemas.microsoft.com/office/drawing/2014/main" id="{2AA99068-9CC9-482A-8FC1-8433ACC66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1" name="Oval 1610">
                    <a:extLst>
                      <a:ext uri="{FF2B5EF4-FFF2-40B4-BE49-F238E27FC236}">
                        <a16:creationId xmlns:a16="http://schemas.microsoft.com/office/drawing/2014/main" id="{34ACFEF5-3C21-40C6-B30B-B5247FDCF1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2" name="Oval 1611">
                    <a:extLst>
                      <a:ext uri="{FF2B5EF4-FFF2-40B4-BE49-F238E27FC236}">
                        <a16:creationId xmlns:a16="http://schemas.microsoft.com/office/drawing/2014/main" id="{AE3E5309-8E2A-4D88-B740-B9B7A0AEFB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3" name="Oval 1612">
                    <a:extLst>
                      <a:ext uri="{FF2B5EF4-FFF2-40B4-BE49-F238E27FC236}">
                        <a16:creationId xmlns:a16="http://schemas.microsoft.com/office/drawing/2014/main" id="{FABF6402-692B-444D-BF39-46DCF88807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4" name="Oval 1613">
                    <a:extLst>
                      <a:ext uri="{FF2B5EF4-FFF2-40B4-BE49-F238E27FC236}">
                        <a16:creationId xmlns:a16="http://schemas.microsoft.com/office/drawing/2014/main" id="{62E3EFF2-A3B6-4A21-9807-8DCF2AE309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5" name="Oval 1614">
                    <a:extLst>
                      <a:ext uri="{FF2B5EF4-FFF2-40B4-BE49-F238E27FC236}">
                        <a16:creationId xmlns:a16="http://schemas.microsoft.com/office/drawing/2014/main" id="{0BC43C7D-D2EE-49CF-987F-3B9968AA47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6" name="Oval 1615">
                    <a:extLst>
                      <a:ext uri="{FF2B5EF4-FFF2-40B4-BE49-F238E27FC236}">
                        <a16:creationId xmlns:a16="http://schemas.microsoft.com/office/drawing/2014/main" id="{57A389A7-6351-4DAE-AEC8-26DB8F296B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7" name="Oval 1616">
                    <a:extLst>
                      <a:ext uri="{FF2B5EF4-FFF2-40B4-BE49-F238E27FC236}">
                        <a16:creationId xmlns:a16="http://schemas.microsoft.com/office/drawing/2014/main" id="{3037A54F-D5C6-4128-8C88-4D861E2581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9" name="Oval 1568">
                  <a:extLst>
                    <a:ext uri="{FF2B5EF4-FFF2-40B4-BE49-F238E27FC236}">
                      <a16:creationId xmlns:a16="http://schemas.microsoft.com/office/drawing/2014/main" id="{D7372C44-CAA0-493F-85E9-F74BE42DC3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Oval 1569">
                  <a:extLst>
                    <a:ext uri="{FF2B5EF4-FFF2-40B4-BE49-F238E27FC236}">
                      <a16:creationId xmlns:a16="http://schemas.microsoft.com/office/drawing/2014/main" id="{E1CF7EA3-7D40-4809-AB86-06D985EA17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Oval 1570">
                  <a:extLst>
                    <a:ext uri="{FF2B5EF4-FFF2-40B4-BE49-F238E27FC236}">
                      <a16:creationId xmlns:a16="http://schemas.microsoft.com/office/drawing/2014/main" id="{CFFA24F4-9316-4921-B19B-7033D071D0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Oval 1571">
                  <a:extLst>
                    <a:ext uri="{FF2B5EF4-FFF2-40B4-BE49-F238E27FC236}">
                      <a16:creationId xmlns:a16="http://schemas.microsoft.com/office/drawing/2014/main" id="{C03C1B90-939E-4EAE-AD2D-033FC7237F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Oval 1572">
                  <a:extLst>
                    <a:ext uri="{FF2B5EF4-FFF2-40B4-BE49-F238E27FC236}">
                      <a16:creationId xmlns:a16="http://schemas.microsoft.com/office/drawing/2014/main" id="{14E1843A-3F30-488D-8836-7ADA7BB6A6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Oval 1573">
                  <a:extLst>
                    <a:ext uri="{FF2B5EF4-FFF2-40B4-BE49-F238E27FC236}">
                      <a16:creationId xmlns:a16="http://schemas.microsoft.com/office/drawing/2014/main" id="{D7823783-569F-409B-B248-4CF1285746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Oval 1574">
                  <a:extLst>
                    <a:ext uri="{FF2B5EF4-FFF2-40B4-BE49-F238E27FC236}">
                      <a16:creationId xmlns:a16="http://schemas.microsoft.com/office/drawing/2014/main" id="{882717D8-3F8F-43A7-AE69-82705B343C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9" name="Group 1488">
                <a:extLst>
                  <a:ext uri="{FF2B5EF4-FFF2-40B4-BE49-F238E27FC236}">
                    <a16:creationId xmlns:a16="http://schemas.microsoft.com/office/drawing/2014/main" id="{2F63BE7D-C3D2-41C3-AA96-DE13C94D1AA8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518" name="Group 1517">
                  <a:extLst>
                    <a:ext uri="{FF2B5EF4-FFF2-40B4-BE49-F238E27FC236}">
                      <a16:creationId xmlns:a16="http://schemas.microsoft.com/office/drawing/2014/main" id="{74BC4217-08AF-40A6-932B-654072406915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526" name="Oval 1525">
                    <a:extLst>
                      <a:ext uri="{FF2B5EF4-FFF2-40B4-BE49-F238E27FC236}">
                        <a16:creationId xmlns:a16="http://schemas.microsoft.com/office/drawing/2014/main" id="{2785AEBD-725F-4646-94A2-930E006BF5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7" name="Oval 1526">
                    <a:extLst>
                      <a:ext uri="{FF2B5EF4-FFF2-40B4-BE49-F238E27FC236}">
                        <a16:creationId xmlns:a16="http://schemas.microsoft.com/office/drawing/2014/main" id="{684E9375-5534-4557-8E51-F761F85FF1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8" name="Oval 1527">
                    <a:extLst>
                      <a:ext uri="{FF2B5EF4-FFF2-40B4-BE49-F238E27FC236}">
                        <a16:creationId xmlns:a16="http://schemas.microsoft.com/office/drawing/2014/main" id="{5891B67E-7706-488A-9385-E64462ABD4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9" name="Oval 1528">
                    <a:extLst>
                      <a:ext uri="{FF2B5EF4-FFF2-40B4-BE49-F238E27FC236}">
                        <a16:creationId xmlns:a16="http://schemas.microsoft.com/office/drawing/2014/main" id="{33F827DB-A932-4C22-A21F-B5D346ACD2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0" name="Oval 1529">
                    <a:extLst>
                      <a:ext uri="{FF2B5EF4-FFF2-40B4-BE49-F238E27FC236}">
                        <a16:creationId xmlns:a16="http://schemas.microsoft.com/office/drawing/2014/main" id="{0B062786-4BA5-4F51-AF6B-7C8B0DA957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1" name="Oval 1530">
                    <a:extLst>
                      <a:ext uri="{FF2B5EF4-FFF2-40B4-BE49-F238E27FC236}">
                        <a16:creationId xmlns:a16="http://schemas.microsoft.com/office/drawing/2014/main" id="{EA2D8656-31DC-41BF-921A-7896E7DB79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2" name="Oval 1531">
                    <a:extLst>
                      <a:ext uri="{FF2B5EF4-FFF2-40B4-BE49-F238E27FC236}">
                        <a16:creationId xmlns:a16="http://schemas.microsoft.com/office/drawing/2014/main" id="{73F4108B-75B2-4B2E-8E72-C85FDE5CFB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3" name="Oval 1532">
                    <a:extLst>
                      <a:ext uri="{FF2B5EF4-FFF2-40B4-BE49-F238E27FC236}">
                        <a16:creationId xmlns:a16="http://schemas.microsoft.com/office/drawing/2014/main" id="{1A0C6DF1-CC7E-40FA-B4F3-C2ED2FB56C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4" name="Oval 1533">
                    <a:extLst>
                      <a:ext uri="{FF2B5EF4-FFF2-40B4-BE49-F238E27FC236}">
                        <a16:creationId xmlns:a16="http://schemas.microsoft.com/office/drawing/2014/main" id="{8997BAF4-0252-4351-B28A-AA19D0276C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5" name="Oval 1534">
                    <a:extLst>
                      <a:ext uri="{FF2B5EF4-FFF2-40B4-BE49-F238E27FC236}">
                        <a16:creationId xmlns:a16="http://schemas.microsoft.com/office/drawing/2014/main" id="{D58A2571-5C2A-4B96-925E-F291DE3234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6" name="Oval 1535">
                    <a:extLst>
                      <a:ext uri="{FF2B5EF4-FFF2-40B4-BE49-F238E27FC236}">
                        <a16:creationId xmlns:a16="http://schemas.microsoft.com/office/drawing/2014/main" id="{CB05446E-18A3-4656-94D9-4DD9559683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7" name="Oval 1536">
                    <a:extLst>
                      <a:ext uri="{FF2B5EF4-FFF2-40B4-BE49-F238E27FC236}">
                        <a16:creationId xmlns:a16="http://schemas.microsoft.com/office/drawing/2014/main" id="{925C25B1-C57E-43FA-A92A-ADA59A0D5F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8" name="Oval 1537">
                    <a:extLst>
                      <a:ext uri="{FF2B5EF4-FFF2-40B4-BE49-F238E27FC236}">
                        <a16:creationId xmlns:a16="http://schemas.microsoft.com/office/drawing/2014/main" id="{95A6D445-0D25-41E4-8AC5-817F41B441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9" name="Oval 1538">
                    <a:extLst>
                      <a:ext uri="{FF2B5EF4-FFF2-40B4-BE49-F238E27FC236}">
                        <a16:creationId xmlns:a16="http://schemas.microsoft.com/office/drawing/2014/main" id="{CDA186C2-DEA5-45F7-81E2-6831F98047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0" name="Oval 1539">
                    <a:extLst>
                      <a:ext uri="{FF2B5EF4-FFF2-40B4-BE49-F238E27FC236}">
                        <a16:creationId xmlns:a16="http://schemas.microsoft.com/office/drawing/2014/main" id="{B6A894B1-86D5-4B74-93B2-D08267152E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1" name="Oval 1540">
                    <a:extLst>
                      <a:ext uri="{FF2B5EF4-FFF2-40B4-BE49-F238E27FC236}">
                        <a16:creationId xmlns:a16="http://schemas.microsoft.com/office/drawing/2014/main" id="{B961CCC7-ABB2-448C-B5E2-673FAD71C6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2" name="Oval 1541">
                    <a:extLst>
                      <a:ext uri="{FF2B5EF4-FFF2-40B4-BE49-F238E27FC236}">
                        <a16:creationId xmlns:a16="http://schemas.microsoft.com/office/drawing/2014/main" id="{15741049-FD1E-47BA-A397-9CA2E60479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3" name="Oval 1542">
                    <a:extLst>
                      <a:ext uri="{FF2B5EF4-FFF2-40B4-BE49-F238E27FC236}">
                        <a16:creationId xmlns:a16="http://schemas.microsoft.com/office/drawing/2014/main" id="{97E5AE80-7E2A-4207-BC90-1BA9591CF7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4" name="Oval 1543">
                    <a:extLst>
                      <a:ext uri="{FF2B5EF4-FFF2-40B4-BE49-F238E27FC236}">
                        <a16:creationId xmlns:a16="http://schemas.microsoft.com/office/drawing/2014/main" id="{5173AE1B-A488-4CAD-B8B7-0DB2C98571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5" name="Oval 1544">
                    <a:extLst>
                      <a:ext uri="{FF2B5EF4-FFF2-40B4-BE49-F238E27FC236}">
                        <a16:creationId xmlns:a16="http://schemas.microsoft.com/office/drawing/2014/main" id="{4B1ABD59-FB9E-43AC-91E8-4D2654AA1E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6" name="Oval 1545">
                    <a:extLst>
                      <a:ext uri="{FF2B5EF4-FFF2-40B4-BE49-F238E27FC236}">
                        <a16:creationId xmlns:a16="http://schemas.microsoft.com/office/drawing/2014/main" id="{84E98759-4003-4362-A462-4FFF823A06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7" name="Oval 1546">
                    <a:extLst>
                      <a:ext uri="{FF2B5EF4-FFF2-40B4-BE49-F238E27FC236}">
                        <a16:creationId xmlns:a16="http://schemas.microsoft.com/office/drawing/2014/main" id="{623342CB-40C2-48ED-B9F9-D5CE76F623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8" name="Oval 1547">
                    <a:extLst>
                      <a:ext uri="{FF2B5EF4-FFF2-40B4-BE49-F238E27FC236}">
                        <a16:creationId xmlns:a16="http://schemas.microsoft.com/office/drawing/2014/main" id="{04AEB2EA-7D52-44CD-8D4F-0528DA1E41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9" name="Oval 1548">
                    <a:extLst>
                      <a:ext uri="{FF2B5EF4-FFF2-40B4-BE49-F238E27FC236}">
                        <a16:creationId xmlns:a16="http://schemas.microsoft.com/office/drawing/2014/main" id="{0AD7EC5A-1F3A-4273-BCF8-2AE0F56BE0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0" name="Oval 1549">
                    <a:extLst>
                      <a:ext uri="{FF2B5EF4-FFF2-40B4-BE49-F238E27FC236}">
                        <a16:creationId xmlns:a16="http://schemas.microsoft.com/office/drawing/2014/main" id="{5E239A17-D63A-4167-9B08-5371D8C54A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1" name="Oval 1550">
                    <a:extLst>
                      <a:ext uri="{FF2B5EF4-FFF2-40B4-BE49-F238E27FC236}">
                        <a16:creationId xmlns:a16="http://schemas.microsoft.com/office/drawing/2014/main" id="{AD4E0AD8-8BBA-4C1D-BCFC-C8F34B9322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2" name="Oval 1551">
                    <a:extLst>
                      <a:ext uri="{FF2B5EF4-FFF2-40B4-BE49-F238E27FC236}">
                        <a16:creationId xmlns:a16="http://schemas.microsoft.com/office/drawing/2014/main" id="{E062A248-AEE2-4A86-A92D-1880AEE5A4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3" name="Oval 1552">
                    <a:extLst>
                      <a:ext uri="{FF2B5EF4-FFF2-40B4-BE49-F238E27FC236}">
                        <a16:creationId xmlns:a16="http://schemas.microsoft.com/office/drawing/2014/main" id="{3EDFED63-2537-487E-A155-DAB410CE14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4" name="Oval 1553">
                    <a:extLst>
                      <a:ext uri="{FF2B5EF4-FFF2-40B4-BE49-F238E27FC236}">
                        <a16:creationId xmlns:a16="http://schemas.microsoft.com/office/drawing/2014/main" id="{787EFD8D-52C2-44B3-9A7E-9776B37529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5" name="Oval 1554">
                    <a:extLst>
                      <a:ext uri="{FF2B5EF4-FFF2-40B4-BE49-F238E27FC236}">
                        <a16:creationId xmlns:a16="http://schemas.microsoft.com/office/drawing/2014/main" id="{D229E0A8-7B49-42AB-9EBB-DF83BE8ABA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6" name="Oval 1555">
                    <a:extLst>
                      <a:ext uri="{FF2B5EF4-FFF2-40B4-BE49-F238E27FC236}">
                        <a16:creationId xmlns:a16="http://schemas.microsoft.com/office/drawing/2014/main" id="{39F1EA77-E4CD-46F9-BE57-B750532879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7" name="Oval 1556">
                    <a:extLst>
                      <a:ext uri="{FF2B5EF4-FFF2-40B4-BE49-F238E27FC236}">
                        <a16:creationId xmlns:a16="http://schemas.microsoft.com/office/drawing/2014/main" id="{8DAAAC87-629F-44AC-80B9-64E0E832DA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8" name="Oval 1557">
                    <a:extLst>
                      <a:ext uri="{FF2B5EF4-FFF2-40B4-BE49-F238E27FC236}">
                        <a16:creationId xmlns:a16="http://schemas.microsoft.com/office/drawing/2014/main" id="{C45E1FC5-5B35-4EE6-BA52-BB8B483E27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9" name="Oval 1558">
                    <a:extLst>
                      <a:ext uri="{FF2B5EF4-FFF2-40B4-BE49-F238E27FC236}">
                        <a16:creationId xmlns:a16="http://schemas.microsoft.com/office/drawing/2014/main" id="{F0C6E0B3-48C8-4CD0-AB0B-E8A18CCAFC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0" name="Oval 1559">
                    <a:extLst>
                      <a:ext uri="{FF2B5EF4-FFF2-40B4-BE49-F238E27FC236}">
                        <a16:creationId xmlns:a16="http://schemas.microsoft.com/office/drawing/2014/main" id="{E7717E99-E477-45EA-B16C-0571E27A2C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1" name="Oval 1560">
                    <a:extLst>
                      <a:ext uri="{FF2B5EF4-FFF2-40B4-BE49-F238E27FC236}">
                        <a16:creationId xmlns:a16="http://schemas.microsoft.com/office/drawing/2014/main" id="{1014CB26-4AA3-48BB-85E5-0D748CFD66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2" name="Oval 1561">
                    <a:extLst>
                      <a:ext uri="{FF2B5EF4-FFF2-40B4-BE49-F238E27FC236}">
                        <a16:creationId xmlns:a16="http://schemas.microsoft.com/office/drawing/2014/main" id="{B91B18D0-0494-4CAF-AA1D-44E906CF0F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3" name="Oval 1562">
                    <a:extLst>
                      <a:ext uri="{FF2B5EF4-FFF2-40B4-BE49-F238E27FC236}">
                        <a16:creationId xmlns:a16="http://schemas.microsoft.com/office/drawing/2014/main" id="{5756FEDF-DE62-4F94-ACB7-99775B1142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4" name="Oval 1563">
                    <a:extLst>
                      <a:ext uri="{FF2B5EF4-FFF2-40B4-BE49-F238E27FC236}">
                        <a16:creationId xmlns:a16="http://schemas.microsoft.com/office/drawing/2014/main" id="{CF6B6443-7320-4EA0-99DD-258041399B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5" name="Oval 1564">
                    <a:extLst>
                      <a:ext uri="{FF2B5EF4-FFF2-40B4-BE49-F238E27FC236}">
                        <a16:creationId xmlns:a16="http://schemas.microsoft.com/office/drawing/2014/main" id="{F8A46D9D-CCCE-41BD-A3F5-B999A8EFB3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6" name="Oval 1565">
                    <a:extLst>
                      <a:ext uri="{FF2B5EF4-FFF2-40B4-BE49-F238E27FC236}">
                        <a16:creationId xmlns:a16="http://schemas.microsoft.com/office/drawing/2014/main" id="{D579579F-1177-4A5C-9E0F-06E47CF37A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7" name="Oval 1566">
                    <a:extLst>
                      <a:ext uri="{FF2B5EF4-FFF2-40B4-BE49-F238E27FC236}">
                        <a16:creationId xmlns:a16="http://schemas.microsoft.com/office/drawing/2014/main" id="{7B856AFD-761C-4CC6-8774-DAD9188EE6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19" name="Oval 1518">
                  <a:extLst>
                    <a:ext uri="{FF2B5EF4-FFF2-40B4-BE49-F238E27FC236}">
                      <a16:creationId xmlns:a16="http://schemas.microsoft.com/office/drawing/2014/main" id="{C07D8D5C-27B0-44D4-B1C2-A487AAD866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0" name="Oval 1519">
                  <a:extLst>
                    <a:ext uri="{FF2B5EF4-FFF2-40B4-BE49-F238E27FC236}">
                      <a16:creationId xmlns:a16="http://schemas.microsoft.com/office/drawing/2014/main" id="{E56E237E-00B2-4BB5-B773-C8C276E6A0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1" name="Oval 1520">
                  <a:extLst>
                    <a:ext uri="{FF2B5EF4-FFF2-40B4-BE49-F238E27FC236}">
                      <a16:creationId xmlns:a16="http://schemas.microsoft.com/office/drawing/2014/main" id="{018576FA-DE28-4CEB-ACB8-208162492F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Oval 1521">
                  <a:extLst>
                    <a:ext uri="{FF2B5EF4-FFF2-40B4-BE49-F238E27FC236}">
                      <a16:creationId xmlns:a16="http://schemas.microsoft.com/office/drawing/2014/main" id="{C9A29EC0-44E5-40E5-8C30-A94A568D63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Oval 1522">
                  <a:extLst>
                    <a:ext uri="{FF2B5EF4-FFF2-40B4-BE49-F238E27FC236}">
                      <a16:creationId xmlns:a16="http://schemas.microsoft.com/office/drawing/2014/main" id="{30FD1729-6328-4A26-B19E-B725C5D56B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Oval 1523">
                  <a:extLst>
                    <a:ext uri="{FF2B5EF4-FFF2-40B4-BE49-F238E27FC236}">
                      <a16:creationId xmlns:a16="http://schemas.microsoft.com/office/drawing/2014/main" id="{F487B0D3-F97B-4DBB-A6C2-83DFFA5CCA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Oval 1524">
                  <a:extLst>
                    <a:ext uri="{FF2B5EF4-FFF2-40B4-BE49-F238E27FC236}">
                      <a16:creationId xmlns:a16="http://schemas.microsoft.com/office/drawing/2014/main" id="{A820E628-ACAC-4FE0-BE7C-275D3108B5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90" name="Oval 1489">
                <a:extLst>
                  <a:ext uri="{FF2B5EF4-FFF2-40B4-BE49-F238E27FC236}">
                    <a16:creationId xmlns:a16="http://schemas.microsoft.com/office/drawing/2014/main" id="{F04963BF-B324-420C-AF80-7725109728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1" name="Oval 1490">
                <a:extLst>
                  <a:ext uri="{FF2B5EF4-FFF2-40B4-BE49-F238E27FC236}">
                    <a16:creationId xmlns:a16="http://schemas.microsoft.com/office/drawing/2014/main" id="{55A53A26-038D-4D7F-B621-086DC46BA9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2" name="Oval 1491">
                <a:extLst>
                  <a:ext uri="{FF2B5EF4-FFF2-40B4-BE49-F238E27FC236}">
                    <a16:creationId xmlns:a16="http://schemas.microsoft.com/office/drawing/2014/main" id="{8E855C8B-CB55-4DE9-BA8E-4A52FB78EC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3" name="Oval 1492">
                <a:extLst>
                  <a:ext uri="{FF2B5EF4-FFF2-40B4-BE49-F238E27FC236}">
                    <a16:creationId xmlns:a16="http://schemas.microsoft.com/office/drawing/2014/main" id="{7A3EA509-7CCE-4ED7-BF4B-04C0A52A8C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4" name="Oval 1493">
                <a:extLst>
                  <a:ext uri="{FF2B5EF4-FFF2-40B4-BE49-F238E27FC236}">
                    <a16:creationId xmlns:a16="http://schemas.microsoft.com/office/drawing/2014/main" id="{208E7FCD-7607-4019-A595-D1F033EFA1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5" name="Oval 1494">
                <a:extLst>
                  <a:ext uri="{FF2B5EF4-FFF2-40B4-BE49-F238E27FC236}">
                    <a16:creationId xmlns:a16="http://schemas.microsoft.com/office/drawing/2014/main" id="{2471DDC8-05C2-448C-9A4C-E6F86D8C5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6" name="Oval 1495">
                <a:extLst>
                  <a:ext uri="{FF2B5EF4-FFF2-40B4-BE49-F238E27FC236}">
                    <a16:creationId xmlns:a16="http://schemas.microsoft.com/office/drawing/2014/main" id="{F930D217-ADCF-4343-9741-D27850A9CB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7" name="Oval 1496">
                <a:extLst>
                  <a:ext uri="{FF2B5EF4-FFF2-40B4-BE49-F238E27FC236}">
                    <a16:creationId xmlns:a16="http://schemas.microsoft.com/office/drawing/2014/main" id="{6AB7861C-9B85-4976-9AA1-6EF7DDBAB7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8" name="Oval 1497">
                <a:extLst>
                  <a:ext uri="{FF2B5EF4-FFF2-40B4-BE49-F238E27FC236}">
                    <a16:creationId xmlns:a16="http://schemas.microsoft.com/office/drawing/2014/main" id="{9B87E0DB-0BD0-4FBD-89AB-3E85DDB1B0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9" name="Oval 1498">
                <a:extLst>
                  <a:ext uri="{FF2B5EF4-FFF2-40B4-BE49-F238E27FC236}">
                    <a16:creationId xmlns:a16="http://schemas.microsoft.com/office/drawing/2014/main" id="{EC8EA302-7FD2-4117-BBB3-3C99252EC2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0" name="Oval 1499">
                <a:extLst>
                  <a:ext uri="{FF2B5EF4-FFF2-40B4-BE49-F238E27FC236}">
                    <a16:creationId xmlns:a16="http://schemas.microsoft.com/office/drawing/2014/main" id="{F833DF42-0E2D-414B-9120-A99F8EF393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1" name="Oval 1500">
                <a:extLst>
                  <a:ext uri="{FF2B5EF4-FFF2-40B4-BE49-F238E27FC236}">
                    <a16:creationId xmlns:a16="http://schemas.microsoft.com/office/drawing/2014/main" id="{1E0EFEA5-B4CE-448A-8AB1-47D2A2A9C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2" name="Oval 1501">
                <a:extLst>
                  <a:ext uri="{FF2B5EF4-FFF2-40B4-BE49-F238E27FC236}">
                    <a16:creationId xmlns:a16="http://schemas.microsoft.com/office/drawing/2014/main" id="{7E2F5D31-D851-4EC5-B05E-4FBB695E4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3" name="Oval 1502">
                <a:extLst>
                  <a:ext uri="{FF2B5EF4-FFF2-40B4-BE49-F238E27FC236}">
                    <a16:creationId xmlns:a16="http://schemas.microsoft.com/office/drawing/2014/main" id="{EC1D38BF-59C7-4F17-9159-F284B90B0B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4" name="Oval 1503">
                <a:extLst>
                  <a:ext uri="{FF2B5EF4-FFF2-40B4-BE49-F238E27FC236}">
                    <a16:creationId xmlns:a16="http://schemas.microsoft.com/office/drawing/2014/main" id="{1E9FE3DA-DA62-46EC-B8F3-B671B6A2D9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5" name="Oval 1504">
                <a:extLst>
                  <a:ext uri="{FF2B5EF4-FFF2-40B4-BE49-F238E27FC236}">
                    <a16:creationId xmlns:a16="http://schemas.microsoft.com/office/drawing/2014/main" id="{8AA4ECE6-ECFE-4815-B68B-A2A5FF97D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6" name="Oval 1505">
                <a:extLst>
                  <a:ext uri="{FF2B5EF4-FFF2-40B4-BE49-F238E27FC236}">
                    <a16:creationId xmlns:a16="http://schemas.microsoft.com/office/drawing/2014/main" id="{75D9F519-75CF-4495-9DCA-C5C020396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7" name="Oval 1506">
                <a:extLst>
                  <a:ext uri="{FF2B5EF4-FFF2-40B4-BE49-F238E27FC236}">
                    <a16:creationId xmlns:a16="http://schemas.microsoft.com/office/drawing/2014/main" id="{A2B73FFC-1DFC-4AFF-82E8-D66187468A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8" name="Oval 1507">
                <a:extLst>
                  <a:ext uri="{FF2B5EF4-FFF2-40B4-BE49-F238E27FC236}">
                    <a16:creationId xmlns:a16="http://schemas.microsoft.com/office/drawing/2014/main" id="{E452F255-EB18-4B6E-8E9C-57B54A260C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9" name="Oval 1508">
                <a:extLst>
                  <a:ext uri="{FF2B5EF4-FFF2-40B4-BE49-F238E27FC236}">
                    <a16:creationId xmlns:a16="http://schemas.microsoft.com/office/drawing/2014/main" id="{2250D5A9-BD3D-45A0-8DFA-3D9E6D0519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0" name="Oval 1509">
                <a:extLst>
                  <a:ext uri="{FF2B5EF4-FFF2-40B4-BE49-F238E27FC236}">
                    <a16:creationId xmlns:a16="http://schemas.microsoft.com/office/drawing/2014/main" id="{D6323D04-4A68-4EA2-89C4-C9E7B25F06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1" name="Oval 1510">
                <a:extLst>
                  <a:ext uri="{FF2B5EF4-FFF2-40B4-BE49-F238E27FC236}">
                    <a16:creationId xmlns:a16="http://schemas.microsoft.com/office/drawing/2014/main" id="{04FD4043-58C6-42B2-BCB1-042327C187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2" name="Oval 1511">
                <a:extLst>
                  <a:ext uri="{FF2B5EF4-FFF2-40B4-BE49-F238E27FC236}">
                    <a16:creationId xmlns:a16="http://schemas.microsoft.com/office/drawing/2014/main" id="{822DDC88-FCBD-409C-8D6F-EC1F1C3715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3" name="Oval 1512">
                <a:extLst>
                  <a:ext uri="{FF2B5EF4-FFF2-40B4-BE49-F238E27FC236}">
                    <a16:creationId xmlns:a16="http://schemas.microsoft.com/office/drawing/2014/main" id="{B1A9E4A6-0DF3-474C-94EB-0DFF602665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4" name="Oval 1513">
                <a:extLst>
                  <a:ext uri="{FF2B5EF4-FFF2-40B4-BE49-F238E27FC236}">
                    <a16:creationId xmlns:a16="http://schemas.microsoft.com/office/drawing/2014/main" id="{07164DFF-7ADA-4D35-B71F-6A9BF10C66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5" name="Oval 1514">
                <a:extLst>
                  <a:ext uri="{FF2B5EF4-FFF2-40B4-BE49-F238E27FC236}">
                    <a16:creationId xmlns:a16="http://schemas.microsoft.com/office/drawing/2014/main" id="{6CF9362E-175B-4DC9-8A48-DA276EAED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6" name="Oval 1515">
                <a:extLst>
                  <a:ext uri="{FF2B5EF4-FFF2-40B4-BE49-F238E27FC236}">
                    <a16:creationId xmlns:a16="http://schemas.microsoft.com/office/drawing/2014/main" id="{01A8798F-9CF3-4BA0-9192-E798FD395B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7" name="Oval 1516">
                <a:extLst>
                  <a:ext uri="{FF2B5EF4-FFF2-40B4-BE49-F238E27FC236}">
                    <a16:creationId xmlns:a16="http://schemas.microsoft.com/office/drawing/2014/main" id="{486E11F2-C73C-4F65-8519-070E930FC3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3" name="Group 1022">
              <a:extLst>
                <a:ext uri="{FF2B5EF4-FFF2-40B4-BE49-F238E27FC236}">
                  <a16:creationId xmlns:a16="http://schemas.microsoft.com/office/drawing/2014/main" id="{DD3F8DF0-5D72-4952-A6AB-7E020027A1ED}"/>
                </a:ext>
              </a:extLst>
            </p:cNvPr>
            <p:cNvGrpSpPr/>
            <p:nvPr/>
          </p:nvGrpSpPr>
          <p:grpSpPr>
            <a:xfrm>
              <a:off x="330579" y="2252394"/>
              <a:ext cx="3589282" cy="915211"/>
              <a:chOff x="330579" y="1217249"/>
              <a:chExt cx="3589282" cy="915211"/>
            </a:xfrm>
          </p:grpSpPr>
          <p:grpSp>
            <p:nvGrpSpPr>
              <p:cNvPr id="1306" name="Group 1305">
                <a:extLst>
                  <a:ext uri="{FF2B5EF4-FFF2-40B4-BE49-F238E27FC236}">
                    <a16:creationId xmlns:a16="http://schemas.microsoft.com/office/drawing/2014/main" id="{9536D2F4-EBDA-47A5-A64B-744D60D8D4E7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437" name="Group 1436">
                  <a:extLst>
                    <a:ext uri="{FF2B5EF4-FFF2-40B4-BE49-F238E27FC236}">
                      <a16:creationId xmlns:a16="http://schemas.microsoft.com/office/drawing/2014/main" id="{6BC1F03A-4AFE-4E47-8734-52BF315D6692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445" name="Oval 1444">
                    <a:extLst>
                      <a:ext uri="{FF2B5EF4-FFF2-40B4-BE49-F238E27FC236}">
                        <a16:creationId xmlns:a16="http://schemas.microsoft.com/office/drawing/2014/main" id="{50DFB8E8-F0F9-4389-A194-88E1C86970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6" name="Oval 1445">
                    <a:extLst>
                      <a:ext uri="{FF2B5EF4-FFF2-40B4-BE49-F238E27FC236}">
                        <a16:creationId xmlns:a16="http://schemas.microsoft.com/office/drawing/2014/main" id="{930D0349-E912-4F80-9453-16861C7E67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7" name="Oval 1446">
                    <a:extLst>
                      <a:ext uri="{FF2B5EF4-FFF2-40B4-BE49-F238E27FC236}">
                        <a16:creationId xmlns:a16="http://schemas.microsoft.com/office/drawing/2014/main" id="{DF9FC884-5645-49F6-983E-594F015C09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8" name="Oval 1447">
                    <a:extLst>
                      <a:ext uri="{FF2B5EF4-FFF2-40B4-BE49-F238E27FC236}">
                        <a16:creationId xmlns:a16="http://schemas.microsoft.com/office/drawing/2014/main" id="{8DDFB130-B528-4E80-B2BA-D00CE699BC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9" name="Oval 1448">
                    <a:extLst>
                      <a:ext uri="{FF2B5EF4-FFF2-40B4-BE49-F238E27FC236}">
                        <a16:creationId xmlns:a16="http://schemas.microsoft.com/office/drawing/2014/main" id="{7358D900-8979-4992-B589-CD20AD942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0" name="Oval 1449">
                    <a:extLst>
                      <a:ext uri="{FF2B5EF4-FFF2-40B4-BE49-F238E27FC236}">
                        <a16:creationId xmlns:a16="http://schemas.microsoft.com/office/drawing/2014/main" id="{66963609-589B-4417-85BD-2CF665EE57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1" name="Oval 1450">
                    <a:extLst>
                      <a:ext uri="{FF2B5EF4-FFF2-40B4-BE49-F238E27FC236}">
                        <a16:creationId xmlns:a16="http://schemas.microsoft.com/office/drawing/2014/main" id="{88F2D08E-F0DB-4A5B-B628-6FEFE1FB15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2" name="Oval 1451">
                    <a:extLst>
                      <a:ext uri="{FF2B5EF4-FFF2-40B4-BE49-F238E27FC236}">
                        <a16:creationId xmlns:a16="http://schemas.microsoft.com/office/drawing/2014/main" id="{705629A0-B42D-4670-AF90-A1CBEFD826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3" name="Oval 1452">
                    <a:extLst>
                      <a:ext uri="{FF2B5EF4-FFF2-40B4-BE49-F238E27FC236}">
                        <a16:creationId xmlns:a16="http://schemas.microsoft.com/office/drawing/2014/main" id="{01E0DE26-5E02-49C8-940B-9DAA153748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4" name="Oval 1453">
                    <a:extLst>
                      <a:ext uri="{FF2B5EF4-FFF2-40B4-BE49-F238E27FC236}">
                        <a16:creationId xmlns:a16="http://schemas.microsoft.com/office/drawing/2014/main" id="{93CF6F75-305A-4A41-87FC-EBC54F0162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5" name="Oval 1454">
                    <a:extLst>
                      <a:ext uri="{FF2B5EF4-FFF2-40B4-BE49-F238E27FC236}">
                        <a16:creationId xmlns:a16="http://schemas.microsoft.com/office/drawing/2014/main" id="{9844254A-A385-4F70-83A0-167B719BEC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6" name="Oval 1455">
                    <a:extLst>
                      <a:ext uri="{FF2B5EF4-FFF2-40B4-BE49-F238E27FC236}">
                        <a16:creationId xmlns:a16="http://schemas.microsoft.com/office/drawing/2014/main" id="{AE7BD5A6-3E2E-4E9C-836D-EE71A10C87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7" name="Oval 1456">
                    <a:extLst>
                      <a:ext uri="{FF2B5EF4-FFF2-40B4-BE49-F238E27FC236}">
                        <a16:creationId xmlns:a16="http://schemas.microsoft.com/office/drawing/2014/main" id="{FF2F10DB-667A-4382-B861-AEB1E9CCD5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8" name="Oval 1457">
                    <a:extLst>
                      <a:ext uri="{FF2B5EF4-FFF2-40B4-BE49-F238E27FC236}">
                        <a16:creationId xmlns:a16="http://schemas.microsoft.com/office/drawing/2014/main" id="{CDE4907E-7AD1-44B2-A854-6247447A1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9" name="Oval 1458">
                    <a:extLst>
                      <a:ext uri="{FF2B5EF4-FFF2-40B4-BE49-F238E27FC236}">
                        <a16:creationId xmlns:a16="http://schemas.microsoft.com/office/drawing/2014/main" id="{032D20DE-F2F5-456B-968F-BA70C147AE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0" name="Oval 1459">
                    <a:extLst>
                      <a:ext uri="{FF2B5EF4-FFF2-40B4-BE49-F238E27FC236}">
                        <a16:creationId xmlns:a16="http://schemas.microsoft.com/office/drawing/2014/main" id="{BA8ADCC6-508E-4B16-868F-194243A0F9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1" name="Oval 1460">
                    <a:extLst>
                      <a:ext uri="{FF2B5EF4-FFF2-40B4-BE49-F238E27FC236}">
                        <a16:creationId xmlns:a16="http://schemas.microsoft.com/office/drawing/2014/main" id="{DC52BF1D-0531-4E4F-AB52-7D591562C2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2" name="Oval 1461">
                    <a:extLst>
                      <a:ext uri="{FF2B5EF4-FFF2-40B4-BE49-F238E27FC236}">
                        <a16:creationId xmlns:a16="http://schemas.microsoft.com/office/drawing/2014/main" id="{671F43B2-62E5-4065-A529-CD85C04C85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3" name="Oval 1462">
                    <a:extLst>
                      <a:ext uri="{FF2B5EF4-FFF2-40B4-BE49-F238E27FC236}">
                        <a16:creationId xmlns:a16="http://schemas.microsoft.com/office/drawing/2014/main" id="{751D9710-BF52-4D97-BA7B-B1976868B6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4" name="Oval 1463">
                    <a:extLst>
                      <a:ext uri="{FF2B5EF4-FFF2-40B4-BE49-F238E27FC236}">
                        <a16:creationId xmlns:a16="http://schemas.microsoft.com/office/drawing/2014/main" id="{5601B542-B494-483C-935D-2A1231ACF2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5" name="Oval 1464">
                    <a:extLst>
                      <a:ext uri="{FF2B5EF4-FFF2-40B4-BE49-F238E27FC236}">
                        <a16:creationId xmlns:a16="http://schemas.microsoft.com/office/drawing/2014/main" id="{44C558DD-9DA2-42C6-8882-91C23196AD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6" name="Oval 1465">
                    <a:extLst>
                      <a:ext uri="{FF2B5EF4-FFF2-40B4-BE49-F238E27FC236}">
                        <a16:creationId xmlns:a16="http://schemas.microsoft.com/office/drawing/2014/main" id="{933BB9B5-1D56-44A6-9D21-7FC1F0717C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7" name="Oval 1466">
                    <a:extLst>
                      <a:ext uri="{FF2B5EF4-FFF2-40B4-BE49-F238E27FC236}">
                        <a16:creationId xmlns:a16="http://schemas.microsoft.com/office/drawing/2014/main" id="{37137997-2A7B-4E1B-BF2E-1F2CF24501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8" name="Oval 1467">
                    <a:extLst>
                      <a:ext uri="{FF2B5EF4-FFF2-40B4-BE49-F238E27FC236}">
                        <a16:creationId xmlns:a16="http://schemas.microsoft.com/office/drawing/2014/main" id="{DA8FC46A-99D1-45FE-93EE-F7D7D71DB8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9" name="Oval 1468">
                    <a:extLst>
                      <a:ext uri="{FF2B5EF4-FFF2-40B4-BE49-F238E27FC236}">
                        <a16:creationId xmlns:a16="http://schemas.microsoft.com/office/drawing/2014/main" id="{08D3B460-BCC7-4609-965D-9C06E5716E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0" name="Oval 1469">
                    <a:extLst>
                      <a:ext uri="{FF2B5EF4-FFF2-40B4-BE49-F238E27FC236}">
                        <a16:creationId xmlns:a16="http://schemas.microsoft.com/office/drawing/2014/main" id="{8D5BB604-1C1C-4411-8937-090EBE11E4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1" name="Oval 1470">
                    <a:extLst>
                      <a:ext uri="{FF2B5EF4-FFF2-40B4-BE49-F238E27FC236}">
                        <a16:creationId xmlns:a16="http://schemas.microsoft.com/office/drawing/2014/main" id="{E55433BE-6712-4BCF-B51B-B3D839BAF8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2" name="Oval 1471">
                    <a:extLst>
                      <a:ext uri="{FF2B5EF4-FFF2-40B4-BE49-F238E27FC236}">
                        <a16:creationId xmlns:a16="http://schemas.microsoft.com/office/drawing/2014/main" id="{39DB0838-1BA1-4F48-8C1B-F8AC4AE91A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3" name="Oval 1472">
                    <a:extLst>
                      <a:ext uri="{FF2B5EF4-FFF2-40B4-BE49-F238E27FC236}">
                        <a16:creationId xmlns:a16="http://schemas.microsoft.com/office/drawing/2014/main" id="{4BB3648C-F782-42BF-8772-34C5D2C23A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4" name="Oval 1473">
                    <a:extLst>
                      <a:ext uri="{FF2B5EF4-FFF2-40B4-BE49-F238E27FC236}">
                        <a16:creationId xmlns:a16="http://schemas.microsoft.com/office/drawing/2014/main" id="{D40BAB11-7073-499E-B6F6-9CB7AFE08F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5" name="Oval 1474">
                    <a:extLst>
                      <a:ext uri="{FF2B5EF4-FFF2-40B4-BE49-F238E27FC236}">
                        <a16:creationId xmlns:a16="http://schemas.microsoft.com/office/drawing/2014/main" id="{192F07B9-125C-48EC-8889-F7E04DC266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6" name="Oval 1475">
                    <a:extLst>
                      <a:ext uri="{FF2B5EF4-FFF2-40B4-BE49-F238E27FC236}">
                        <a16:creationId xmlns:a16="http://schemas.microsoft.com/office/drawing/2014/main" id="{1CF56DDD-1576-448A-B420-57F0BE021C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7" name="Oval 1476">
                    <a:extLst>
                      <a:ext uri="{FF2B5EF4-FFF2-40B4-BE49-F238E27FC236}">
                        <a16:creationId xmlns:a16="http://schemas.microsoft.com/office/drawing/2014/main" id="{857E6646-B884-49D8-A495-E69867F219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8" name="Oval 1477">
                    <a:extLst>
                      <a:ext uri="{FF2B5EF4-FFF2-40B4-BE49-F238E27FC236}">
                        <a16:creationId xmlns:a16="http://schemas.microsoft.com/office/drawing/2014/main" id="{7DA459A0-35BF-4D10-93A6-12144E86B1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9" name="Oval 1478">
                    <a:extLst>
                      <a:ext uri="{FF2B5EF4-FFF2-40B4-BE49-F238E27FC236}">
                        <a16:creationId xmlns:a16="http://schemas.microsoft.com/office/drawing/2014/main" id="{33C70D69-D90C-47CB-9D26-2E24D02B8B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0" name="Oval 1479">
                    <a:extLst>
                      <a:ext uri="{FF2B5EF4-FFF2-40B4-BE49-F238E27FC236}">
                        <a16:creationId xmlns:a16="http://schemas.microsoft.com/office/drawing/2014/main" id="{14796287-FFD4-436E-B8C1-D6DF2BF92D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1" name="Oval 1480">
                    <a:extLst>
                      <a:ext uri="{FF2B5EF4-FFF2-40B4-BE49-F238E27FC236}">
                        <a16:creationId xmlns:a16="http://schemas.microsoft.com/office/drawing/2014/main" id="{5D536687-9D21-4333-9DDC-25DAB00085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2" name="Oval 1481">
                    <a:extLst>
                      <a:ext uri="{FF2B5EF4-FFF2-40B4-BE49-F238E27FC236}">
                        <a16:creationId xmlns:a16="http://schemas.microsoft.com/office/drawing/2014/main" id="{E504BFBC-F9A5-4CEF-83A5-7932EE5720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3" name="Oval 1482">
                    <a:extLst>
                      <a:ext uri="{FF2B5EF4-FFF2-40B4-BE49-F238E27FC236}">
                        <a16:creationId xmlns:a16="http://schemas.microsoft.com/office/drawing/2014/main" id="{7EB6C8E4-33AD-473F-8661-AF6BABCB7C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4" name="Oval 1483">
                    <a:extLst>
                      <a:ext uri="{FF2B5EF4-FFF2-40B4-BE49-F238E27FC236}">
                        <a16:creationId xmlns:a16="http://schemas.microsoft.com/office/drawing/2014/main" id="{2B46D27A-D7CA-469B-B610-23F4E41F78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5" name="Oval 1484">
                    <a:extLst>
                      <a:ext uri="{FF2B5EF4-FFF2-40B4-BE49-F238E27FC236}">
                        <a16:creationId xmlns:a16="http://schemas.microsoft.com/office/drawing/2014/main" id="{656BDC8D-8916-4025-A5AF-EA0DEBDBA9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6" name="Oval 1485">
                    <a:extLst>
                      <a:ext uri="{FF2B5EF4-FFF2-40B4-BE49-F238E27FC236}">
                        <a16:creationId xmlns:a16="http://schemas.microsoft.com/office/drawing/2014/main" id="{E0CCBA73-81D4-4640-BC86-0999DAD3FC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38" name="Oval 1437">
                  <a:extLst>
                    <a:ext uri="{FF2B5EF4-FFF2-40B4-BE49-F238E27FC236}">
                      <a16:creationId xmlns:a16="http://schemas.microsoft.com/office/drawing/2014/main" id="{ACC67089-190C-4123-9F75-A6E483BB76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9" name="Oval 1438">
                  <a:extLst>
                    <a:ext uri="{FF2B5EF4-FFF2-40B4-BE49-F238E27FC236}">
                      <a16:creationId xmlns:a16="http://schemas.microsoft.com/office/drawing/2014/main" id="{DFB8598D-A369-4079-91A2-1AE0B68697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0" name="Oval 1439">
                  <a:extLst>
                    <a:ext uri="{FF2B5EF4-FFF2-40B4-BE49-F238E27FC236}">
                      <a16:creationId xmlns:a16="http://schemas.microsoft.com/office/drawing/2014/main" id="{150213F9-13FD-400C-83F8-18696D0CAD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1" name="Oval 1440">
                  <a:extLst>
                    <a:ext uri="{FF2B5EF4-FFF2-40B4-BE49-F238E27FC236}">
                      <a16:creationId xmlns:a16="http://schemas.microsoft.com/office/drawing/2014/main" id="{279BE038-1670-4916-9BE7-74F98FFD9A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2" name="Oval 1441">
                  <a:extLst>
                    <a:ext uri="{FF2B5EF4-FFF2-40B4-BE49-F238E27FC236}">
                      <a16:creationId xmlns:a16="http://schemas.microsoft.com/office/drawing/2014/main" id="{12E3D632-BDFB-4EF5-BE78-9FA4ED25E2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3" name="Oval 1442">
                  <a:extLst>
                    <a:ext uri="{FF2B5EF4-FFF2-40B4-BE49-F238E27FC236}">
                      <a16:creationId xmlns:a16="http://schemas.microsoft.com/office/drawing/2014/main" id="{B6CBB4EA-28AC-44BD-9CC1-96B82E9455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4" name="Oval 1443">
                  <a:extLst>
                    <a:ext uri="{FF2B5EF4-FFF2-40B4-BE49-F238E27FC236}">
                      <a16:creationId xmlns:a16="http://schemas.microsoft.com/office/drawing/2014/main" id="{1E40CE04-4445-4E0C-802B-0ACD6DF32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7" name="Group 1306">
                <a:extLst>
                  <a:ext uri="{FF2B5EF4-FFF2-40B4-BE49-F238E27FC236}">
                    <a16:creationId xmlns:a16="http://schemas.microsoft.com/office/drawing/2014/main" id="{F1903874-10B8-49FD-9DEF-F9C13FF01CA6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387" name="Group 1386">
                  <a:extLst>
                    <a:ext uri="{FF2B5EF4-FFF2-40B4-BE49-F238E27FC236}">
                      <a16:creationId xmlns:a16="http://schemas.microsoft.com/office/drawing/2014/main" id="{D3685DE9-E886-4147-9B53-E17A02EDB2DD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395" name="Oval 1394">
                    <a:extLst>
                      <a:ext uri="{FF2B5EF4-FFF2-40B4-BE49-F238E27FC236}">
                        <a16:creationId xmlns:a16="http://schemas.microsoft.com/office/drawing/2014/main" id="{7F55B39F-F0CF-40BD-8D94-2AC9F84A37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6" name="Oval 1395">
                    <a:extLst>
                      <a:ext uri="{FF2B5EF4-FFF2-40B4-BE49-F238E27FC236}">
                        <a16:creationId xmlns:a16="http://schemas.microsoft.com/office/drawing/2014/main" id="{A716E061-FF4F-4CE8-8136-BC1C90C266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7" name="Oval 1396">
                    <a:extLst>
                      <a:ext uri="{FF2B5EF4-FFF2-40B4-BE49-F238E27FC236}">
                        <a16:creationId xmlns:a16="http://schemas.microsoft.com/office/drawing/2014/main" id="{DE8C02D7-E79E-4761-9AD4-564C375FC8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8" name="Oval 1397">
                    <a:extLst>
                      <a:ext uri="{FF2B5EF4-FFF2-40B4-BE49-F238E27FC236}">
                        <a16:creationId xmlns:a16="http://schemas.microsoft.com/office/drawing/2014/main" id="{5C8446EE-6275-4B19-BE22-F298476A0E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9" name="Oval 1398">
                    <a:extLst>
                      <a:ext uri="{FF2B5EF4-FFF2-40B4-BE49-F238E27FC236}">
                        <a16:creationId xmlns:a16="http://schemas.microsoft.com/office/drawing/2014/main" id="{10B68C8B-A6CD-4A96-A7DC-891608AC4D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0" name="Oval 1399">
                    <a:extLst>
                      <a:ext uri="{FF2B5EF4-FFF2-40B4-BE49-F238E27FC236}">
                        <a16:creationId xmlns:a16="http://schemas.microsoft.com/office/drawing/2014/main" id="{4338F437-7FA1-424E-8765-F8A257328E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1" name="Oval 1400">
                    <a:extLst>
                      <a:ext uri="{FF2B5EF4-FFF2-40B4-BE49-F238E27FC236}">
                        <a16:creationId xmlns:a16="http://schemas.microsoft.com/office/drawing/2014/main" id="{0FC7092A-4E7C-4317-A7CA-A230C20115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2" name="Oval 1401">
                    <a:extLst>
                      <a:ext uri="{FF2B5EF4-FFF2-40B4-BE49-F238E27FC236}">
                        <a16:creationId xmlns:a16="http://schemas.microsoft.com/office/drawing/2014/main" id="{0A37996A-3483-4E07-B390-008468C6B2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3" name="Oval 1402">
                    <a:extLst>
                      <a:ext uri="{FF2B5EF4-FFF2-40B4-BE49-F238E27FC236}">
                        <a16:creationId xmlns:a16="http://schemas.microsoft.com/office/drawing/2014/main" id="{C5B4831D-E225-42EE-B12A-5C7D8EFB3C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4" name="Oval 1403">
                    <a:extLst>
                      <a:ext uri="{FF2B5EF4-FFF2-40B4-BE49-F238E27FC236}">
                        <a16:creationId xmlns:a16="http://schemas.microsoft.com/office/drawing/2014/main" id="{E5F531A4-004D-45F0-A6E3-1714E65587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5" name="Oval 1404">
                    <a:extLst>
                      <a:ext uri="{FF2B5EF4-FFF2-40B4-BE49-F238E27FC236}">
                        <a16:creationId xmlns:a16="http://schemas.microsoft.com/office/drawing/2014/main" id="{CAE63A9D-7DD9-4F30-A8E0-228E39DB1D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6" name="Oval 1405">
                    <a:extLst>
                      <a:ext uri="{FF2B5EF4-FFF2-40B4-BE49-F238E27FC236}">
                        <a16:creationId xmlns:a16="http://schemas.microsoft.com/office/drawing/2014/main" id="{35485004-85E5-41F9-A131-C3DE931019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7" name="Oval 1406">
                    <a:extLst>
                      <a:ext uri="{FF2B5EF4-FFF2-40B4-BE49-F238E27FC236}">
                        <a16:creationId xmlns:a16="http://schemas.microsoft.com/office/drawing/2014/main" id="{2ABC3DD3-CE2C-42CE-BCD6-2E8DA6BA4C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8" name="Oval 1407">
                    <a:extLst>
                      <a:ext uri="{FF2B5EF4-FFF2-40B4-BE49-F238E27FC236}">
                        <a16:creationId xmlns:a16="http://schemas.microsoft.com/office/drawing/2014/main" id="{124F7A17-053D-4F0A-87B8-91BFBBFD5C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9" name="Oval 1408">
                    <a:extLst>
                      <a:ext uri="{FF2B5EF4-FFF2-40B4-BE49-F238E27FC236}">
                        <a16:creationId xmlns:a16="http://schemas.microsoft.com/office/drawing/2014/main" id="{74420364-DE43-4C4C-AACA-AFFF2E3B60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0" name="Oval 1409">
                    <a:extLst>
                      <a:ext uri="{FF2B5EF4-FFF2-40B4-BE49-F238E27FC236}">
                        <a16:creationId xmlns:a16="http://schemas.microsoft.com/office/drawing/2014/main" id="{051A4F96-014F-421F-97F0-6BAF35EDD8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1" name="Oval 1410">
                    <a:extLst>
                      <a:ext uri="{FF2B5EF4-FFF2-40B4-BE49-F238E27FC236}">
                        <a16:creationId xmlns:a16="http://schemas.microsoft.com/office/drawing/2014/main" id="{AE872866-8EBF-4E44-BFF6-106A001F3F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2" name="Oval 1411">
                    <a:extLst>
                      <a:ext uri="{FF2B5EF4-FFF2-40B4-BE49-F238E27FC236}">
                        <a16:creationId xmlns:a16="http://schemas.microsoft.com/office/drawing/2014/main" id="{C753C793-3529-493C-B6CA-FDA88730AE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3" name="Oval 1412">
                    <a:extLst>
                      <a:ext uri="{FF2B5EF4-FFF2-40B4-BE49-F238E27FC236}">
                        <a16:creationId xmlns:a16="http://schemas.microsoft.com/office/drawing/2014/main" id="{32B824BD-BBC4-4F2E-A084-2F9E14ED20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4" name="Oval 1413">
                    <a:extLst>
                      <a:ext uri="{FF2B5EF4-FFF2-40B4-BE49-F238E27FC236}">
                        <a16:creationId xmlns:a16="http://schemas.microsoft.com/office/drawing/2014/main" id="{2A224589-A45A-4220-92BC-428506A1A0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5" name="Oval 1414">
                    <a:extLst>
                      <a:ext uri="{FF2B5EF4-FFF2-40B4-BE49-F238E27FC236}">
                        <a16:creationId xmlns:a16="http://schemas.microsoft.com/office/drawing/2014/main" id="{DE49825A-8686-4FD3-B2A5-B64265AD14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6" name="Oval 1415">
                    <a:extLst>
                      <a:ext uri="{FF2B5EF4-FFF2-40B4-BE49-F238E27FC236}">
                        <a16:creationId xmlns:a16="http://schemas.microsoft.com/office/drawing/2014/main" id="{549231C2-D326-4312-B392-BA36A805FC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7" name="Oval 1416">
                    <a:extLst>
                      <a:ext uri="{FF2B5EF4-FFF2-40B4-BE49-F238E27FC236}">
                        <a16:creationId xmlns:a16="http://schemas.microsoft.com/office/drawing/2014/main" id="{8D239105-5BED-4E04-946A-7B69D92F9D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8" name="Oval 1417">
                    <a:extLst>
                      <a:ext uri="{FF2B5EF4-FFF2-40B4-BE49-F238E27FC236}">
                        <a16:creationId xmlns:a16="http://schemas.microsoft.com/office/drawing/2014/main" id="{1229D7AB-D7D6-46DE-8E87-F6CB667721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9" name="Oval 1418">
                    <a:extLst>
                      <a:ext uri="{FF2B5EF4-FFF2-40B4-BE49-F238E27FC236}">
                        <a16:creationId xmlns:a16="http://schemas.microsoft.com/office/drawing/2014/main" id="{58CDBA9D-1110-43FE-BCB8-181AA717E1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0" name="Oval 1419">
                    <a:extLst>
                      <a:ext uri="{FF2B5EF4-FFF2-40B4-BE49-F238E27FC236}">
                        <a16:creationId xmlns:a16="http://schemas.microsoft.com/office/drawing/2014/main" id="{29E8FD5E-8032-4E5F-9E08-C6C1FC7741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1" name="Oval 1420">
                    <a:extLst>
                      <a:ext uri="{FF2B5EF4-FFF2-40B4-BE49-F238E27FC236}">
                        <a16:creationId xmlns:a16="http://schemas.microsoft.com/office/drawing/2014/main" id="{BDA80636-A6C5-431A-8E16-A7913FD627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2" name="Oval 1421">
                    <a:extLst>
                      <a:ext uri="{FF2B5EF4-FFF2-40B4-BE49-F238E27FC236}">
                        <a16:creationId xmlns:a16="http://schemas.microsoft.com/office/drawing/2014/main" id="{20ECC413-7A56-4979-BDF7-8BA72576A6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3" name="Oval 1422">
                    <a:extLst>
                      <a:ext uri="{FF2B5EF4-FFF2-40B4-BE49-F238E27FC236}">
                        <a16:creationId xmlns:a16="http://schemas.microsoft.com/office/drawing/2014/main" id="{EBAC1994-2A19-48CA-AEA5-6C4DB3575B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4" name="Oval 1423">
                    <a:extLst>
                      <a:ext uri="{FF2B5EF4-FFF2-40B4-BE49-F238E27FC236}">
                        <a16:creationId xmlns:a16="http://schemas.microsoft.com/office/drawing/2014/main" id="{41E8E89A-8DA9-4119-8BC7-5E9BF10385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5" name="Oval 1424">
                    <a:extLst>
                      <a:ext uri="{FF2B5EF4-FFF2-40B4-BE49-F238E27FC236}">
                        <a16:creationId xmlns:a16="http://schemas.microsoft.com/office/drawing/2014/main" id="{90D129E1-E8DA-4393-A85C-6D72F5A77C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6" name="Oval 1425">
                    <a:extLst>
                      <a:ext uri="{FF2B5EF4-FFF2-40B4-BE49-F238E27FC236}">
                        <a16:creationId xmlns:a16="http://schemas.microsoft.com/office/drawing/2014/main" id="{5F577B91-1F55-463E-9CAB-2869CB54EC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7" name="Oval 1426">
                    <a:extLst>
                      <a:ext uri="{FF2B5EF4-FFF2-40B4-BE49-F238E27FC236}">
                        <a16:creationId xmlns:a16="http://schemas.microsoft.com/office/drawing/2014/main" id="{DBD8F37C-ECE9-47F5-9227-54E9A23CC5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8" name="Oval 1427">
                    <a:extLst>
                      <a:ext uri="{FF2B5EF4-FFF2-40B4-BE49-F238E27FC236}">
                        <a16:creationId xmlns:a16="http://schemas.microsoft.com/office/drawing/2014/main" id="{91DC1690-8EB5-4618-80A2-A0652537FA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9" name="Oval 1428">
                    <a:extLst>
                      <a:ext uri="{FF2B5EF4-FFF2-40B4-BE49-F238E27FC236}">
                        <a16:creationId xmlns:a16="http://schemas.microsoft.com/office/drawing/2014/main" id="{354233A3-3785-46FD-8FBC-8EB56FDD13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0" name="Oval 1429">
                    <a:extLst>
                      <a:ext uri="{FF2B5EF4-FFF2-40B4-BE49-F238E27FC236}">
                        <a16:creationId xmlns:a16="http://schemas.microsoft.com/office/drawing/2014/main" id="{5B65B48A-354F-4FC8-B2F0-011D2CF00F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1" name="Oval 1430">
                    <a:extLst>
                      <a:ext uri="{FF2B5EF4-FFF2-40B4-BE49-F238E27FC236}">
                        <a16:creationId xmlns:a16="http://schemas.microsoft.com/office/drawing/2014/main" id="{2923E02E-2C4A-413F-BB27-55703DD4B4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2" name="Oval 1431">
                    <a:extLst>
                      <a:ext uri="{FF2B5EF4-FFF2-40B4-BE49-F238E27FC236}">
                        <a16:creationId xmlns:a16="http://schemas.microsoft.com/office/drawing/2014/main" id="{C2AA6F87-38BB-47AE-8979-3ACA6FA505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3" name="Oval 1432">
                    <a:extLst>
                      <a:ext uri="{FF2B5EF4-FFF2-40B4-BE49-F238E27FC236}">
                        <a16:creationId xmlns:a16="http://schemas.microsoft.com/office/drawing/2014/main" id="{990A35B1-2F93-460A-BBB2-C555AE94E8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4" name="Oval 1433">
                    <a:extLst>
                      <a:ext uri="{FF2B5EF4-FFF2-40B4-BE49-F238E27FC236}">
                        <a16:creationId xmlns:a16="http://schemas.microsoft.com/office/drawing/2014/main" id="{0DB9E890-7521-4AB5-AA02-79CE51AAF8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5" name="Oval 1434">
                    <a:extLst>
                      <a:ext uri="{FF2B5EF4-FFF2-40B4-BE49-F238E27FC236}">
                        <a16:creationId xmlns:a16="http://schemas.microsoft.com/office/drawing/2014/main" id="{84E0CADB-F334-48CE-8E1F-1E359525A1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6" name="Oval 1435">
                    <a:extLst>
                      <a:ext uri="{FF2B5EF4-FFF2-40B4-BE49-F238E27FC236}">
                        <a16:creationId xmlns:a16="http://schemas.microsoft.com/office/drawing/2014/main" id="{93C06C06-7E0F-4092-85F2-928D85D388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88" name="Oval 1387">
                  <a:extLst>
                    <a:ext uri="{FF2B5EF4-FFF2-40B4-BE49-F238E27FC236}">
                      <a16:creationId xmlns:a16="http://schemas.microsoft.com/office/drawing/2014/main" id="{8C619733-83D5-41D4-8732-F635924C67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9" name="Oval 1388">
                  <a:extLst>
                    <a:ext uri="{FF2B5EF4-FFF2-40B4-BE49-F238E27FC236}">
                      <a16:creationId xmlns:a16="http://schemas.microsoft.com/office/drawing/2014/main" id="{EEB8862A-5BCB-4C8E-AEC0-CE8E6CFBD3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0" name="Oval 1389">
                  <a:extLst>
                    <a:ext uri="{FF2B5EF4-FFF2-40B4-BE49-F238E27FC236}">
                      <a16:creationId xmlns:a16="http://schemas.microsoft.com/office/drawing/2014/main" id="{92A728DA-2380-4866-836D-A08D0D2FE7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1" name="Oval 1390">
                  <a:extLst>
                    <a:ext uri="{FF2B5EF4-FFF2-40B4-BE49-F238E27FC236}">
                      <a16:creationId xmlns:a16="http://schemas.microsoft.com/office/drawing/2014/main" id="{72B4C7E0-7FBD-466F-83D8-6135E5EFB6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2" name="Oval 1391">
                  <a:extLst>
                    <a:ext uri="{FF2B5EF4-FFF2-40B4-BE49-F238E27FC236}">
                      <a16:creationId xmlns:a16="http://schemas.microsoft.com/office/drawing/2014/main" id="{EB4AAA1C-1A4E-4E6A-9F92-A09AEE7052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3" name="Oval 1392">
                  <a:extLst>
                    <a:ext uri="{FF2B5EF4-FFF2-40B4-BE49-F238E27FC236}">
                      <a16:creationId xmlns:a16="http://schemas.microsoft.com/office/drawing/2014/main" id="{B18BD9C0-473A-4E86-A5BA-F39290BBC7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Oval 1393">
                  <a:extLst>
                    <a:ext uri="{FF2B5EF4-FFF2-40B4-BE49-F238E27FC236}">
                      <a16:creationId xmlns:a16="http://schemas.microsoft.com/office/drawing/2014/main" id="{1C8A0B1B-EF72-440F-B534-7FBF2E3E6A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8" name="Group 1307">
                <a:extLst>
                  <a:ext uri="{FF2B5EF4-FFF2-40B4-BE49-F238E27FC236}">
                    <a16:creationId xmlns:a16="http://schemas.microsoft.com/office/drawing/2014/main" id="{6BBC76FF-4C5F-4EF3-A213-AEC0A5015B4A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337" name="Group 1336">
                  <a:extLst>
                    <a:ext uri="{FF2B5EF4-FFF2-40B4-BE49-F238E27FC236}">
                      <a16:creationId xmlns:a16="http://schemas.microsoft.com/office/drawing/2014/main" id="{3D4743BD-8119-4865-B085-7831872E5CD2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345" name="Oval 1344">
                    <a:extLst>
                      <a:ext uri="{FF2B5EF4-FFF2-40B4-BE49-F238E27FC236}">
                        <a16:creationId xmlns:a16="http://schemas.microsoft.com/office/drawing/2014/main" id="{CA62CBB9-681B-4C0B-9017-C662FDAC0C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6" name="Oval 1345">
                    <a:extLst>
                      <a:ext uri="{FF2B5EF4-FFF2-40B4-BE49-F238E27FC236}">
                        <a16:creationId xmlns:a16="http://schemas.microsoft.com/office/drawing/2014/main" id="{8D813388-D49A-454E-A249-B6ADC55D10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7" name="Oval 1346">
                    <a:extLst>
                      <a:ext uri="{FF2B5EF4-FFF2-40B4-BE49-F238E27FC236}">
                        <a16:creationId xmlns:a16="http://schemas.microsoft.com/office/drawing/2014/main" id="{2D482467-26E6-4E50-8C97-2450D98588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8" name="Oval 1347">
                    <a:extLst>
                      <a:ext uri="{FF2B5EF4-FFF2-40B4-BE49-F238E27FC236}">
                        <a16:creationId xmlns:a16="http://schemas.microsoft.com/office/drawing/2014/main" id="{C475DEF2-3F79-4728-96DB-ED796A23AB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9" name="Oval 1348">
                    <a:extLst>
                      <a:ext uri="{FF2B5EF4-FFF2-40B4-BE49-F238E27FC236}">
                        <a16:creationId xmlns:a16="http://schemas.microsoft.com/office/drawing/2014/main" id="{13228F4C-CECF-4BC9-97CD-C678E504A6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0" name="Oval 1349">
                    <a:extLst>
                      <a:ext uri="{FF2B5EF4-FFF2-40B4-BE49-F238E27FC236}">
                        <a16:creationId xmlns:a16="http://schemas.microsoft.com/office/drawing/2014/main" id="{4963FEC3-C95E-4F02-AAC9-68D3DA0D03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1" name="Oval 1350">
                    <a:extLst>
                      <a:ext uri="{FF2B5EF4-FFF2-40B4-BE49-F238E27FC236}">
                        <a16:creationId xmlns:a16="http://schemas.microsoft.com/office/drawing/2014/main" id="{0660342C-C2DA-4FDF-8BCD-3BC15E6C04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2" name="Oval 1351">
                    <a:extLst>
                      <a:ext uri="{FF2B5EF4-FFF2-40B4-BE49-F238E27FC236}">
                        <a16:creationId xmlns:a16="http://schemas.microsoft.com/office/drawing/2014/main" id="{ED33F5BA-41CD-4EEE-B89C-841AC8FD01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3" name="Oval 1352">
                    <a:extLst>
                      <a:ext uri="{FF2B5EF4-FFF2-40B4-BE49-F238E27FC236}">
                        <a16:creationId xmlns:a16="http://schemas.microsoft.com/office/drawing/2014/main" id="{82FBEEC5-0492-431D-B5CA-AF4632FC4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4" name="Oval 1353">
                    <a:extLst>
                      <a:ext uri="{FF2B5EF4-FFF2-40B4-BE49-F238E27FC236}">
                        <a16:creationId xmlns:a16="http://schemas.microsoft.com/office/drawing/2014/main" id="{4CB9C2A1-801D-4639-AA4F-F0733D8535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5" name="Oval 1354">
                    <a:extLst>
                      <a:ext uri="{FF2B5EF4-FFF2-40B4-BE49-F238E27FC236}">
                        <a16:creationId xmlns:a16="http://schemas.microsoft.com/office/drawing/2014/main" id="{35B21CC3-DD33-40C1-B099-7E0FA06927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6" name="Oval 1355">
                    <a:extLst>
                      <a:ext uri="{FF2B5EF4-FFF2-40B4-BE49-F238E27FC236}">
                        <a16:creationId xmlns:a16="http://schemas.microsoft.com/office/drawing/2014/main" id="{F73EAA6E-3B15-4969-8032-84D1025E7F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7" name="Oval 1356">
                    <a:extLst>
                      <a:ext uri="{FF2B5EF4-FFF2-40B4-BE49-F238E27FC236}">
                        <a16:creationId xmlns:a16="http://schemas.microsoft.com/office/drawing/2014/main" id="{44DF5CEE-CAC9-4B97-B86C-93BF1F9167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8" name="Oval 1357">
                    <a:extLst>
                      <a:ext uri="{FF2B5EF4-FFF2-40B4-BE49-F238E27FC236}">
                        <a16:creationId xmlns:a16="http://schemas.microsoft.com/office/drawing/2014/main" id="{89DEBCF1-6889-4ADE-A596-02D929CDE4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9" name="Oval 1358">
                    <a:extLst>
                      <a:ext uri="{FF2B5EF4-FFF2-40B4-BE49-F238E27FC236}">
                        <a16:creationId xmlns:a16="http://schemas.microsoft.com/office/drawing/2014/main" id="{F6865CD2-0A9F-4D68-AAEB-A7F7BF6949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0" name="Oval 1359">
                    <a:extLst>
                      <a:ext uri="{FF2B5EF4-FFF2-40B4-BE49-F238E27FC236}">
                        <a16:creationId xmlns:a16="http://schemas.microsoft.com/office/drawing/2014/main" id="{F28231A8-8405-48F7-893E-8BE745DE54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1" name="Oval 1360">
                    <a:extLst>
                      <a:ext uri="{FF2B5EF4-FFF2-40B4-BE49-F238E27FC236}">
                        <a16:creationId xmlns:a16="http://schemas.microsoft.com/office/drawing/2014/main" id="{0E077368-3048-4304-9797-16E64C42F9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2" name="Oval 1361">
                    <a:extLst>
                      <a:ext uri="{FF2B5EF4-FFF2-40B4-BE49-F238E27FC236}">
                        <a16:creationId xmlns:a16="http://schemas.microsoft.com/office/drawing/2014/main" id="{69776143-7A6F-44B7-B04E-9E54072ADD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3" name="Oval 1362">
                    <a:extLst>
                      <a:ext uri="{FF2B5EF4-FFF2-40B4-BE49-F238E27FC236}">
                        <a16:creationId xmlns:a16="http://schemas.microsoft.com/office/drawing/2014/main" id="{15A9762D-27C9-48FD-B996-122B9CE635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4" name="Oval 1363">
                    <a:extLst>
                      <a:ext uri="{FF2B5EF4-FFF2-40B4-BE49-F238E27FC236}">
                        <a16:creationId xmlns:a16="http://schemas.microsoft.com/office/drawing/2014/main" id="{9E4D1B9B-91B0-4324-9F94-DE3BE0F546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5" name="Oval 1364">
                    <a:extLst>
                      <a:ext uri="{FF2B5EF4-FFF2-40B4-BE49-F238E27FC236}">
                        <a16:creationId xmlns:a16="http://schemas.microsoft.com/office/drawing/2014/main" id="{A0C32AD5-A769-48EB-9CB3-0C40C94EB0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6" name="Oval 1365">
                    <a:extLst>
                      <a:ext uri="{FF2B5EF4-FFF2-40B4-BE49-F238E27FC236}">
                        <a16:creationId xmlns:a16="http://schemas.microsoft.com/office/drawing/2014/main" id="{47410617-AC6A-4142-80C3-00EDE92395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7" name="Oval 1366">
                    <a:extLst>
                      <a:ext uri="{FF2B5EF4-FFF2-40B4-BE49-F238E27FC236}">
                        <a16:creationId xmlns:a16="http://schemas.microsoft.com/office/drawing/2014/main" id="{430DB2A9-B08B-4A95-9902-59E4D82B58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8" name="Oval 1367">
                    <a:extLst>
                      <a:ext uri="{FF2B5EF4-FFF2-40B4-BE49-F238E27FC236}">
                        <a16:creationId xmlns:a16="http://schemas.microsoft.com/office/drawing/2014/main" id="{DAE94853-ADF9-49D2-A4F0-E6DE73605B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9" name="Oval 1368">
                    <a:extLst>
                      <a:ext uri="{FF2B5EF4-FFF2-40B4-BE49-F238E27FC236}">
                        <a16:creationId xmlns:a16="http://schemas.microsoft.com/office/drawing/2014/main" id="{98FBD3CA-B0CD-458D-9F40-700A8340D7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0" name="Oval 1369">
                    <a:extLst>
                      <a:ext uri="{FF2B5EF4-FFF2-40B4-BE49-F238E27FC236}">
                        <a16:creationId xmlns:a16="http://schemas.microsoft.com/office/drawing/2014/main" id="{88F093CD-07AF-48AC-99C6-5EDCEC1814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1" name="Oval 1370">
                    <a:extLst>
                      <a:ext uri="{FF2B5EF4-FFF2-40B4-BE49-F238E27FC236}">
                        <a16:creationId xmlns:a16="http://schemas.microsoft.com/office/drawing/2014/main" id="{480441E1-884C-4D50-AAF1-F36B543A6D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2" name="Oval 1371">
                    <a:extLst>
                      <a:ext uri="{FF2B5EF4-FFF2-40B4-BE49-F238E27FC236}">
                        <a16:creationId xmlns:a16="http://schemas.microsoft.com/office/drawing/2014/main" id="{1755463A-FC6B-4EFF-A638-A226A01ABB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3" name="Oval 1372">
                    <a:extLst>
                      <a:ext uri="{FF2B5EF4-FFF2-40B4-BE49-F238E27FC236}">
                        <a16:creationId xmlns:a16="http://schemas.microsoft.com/office/drawing/2014/main" id="{74E98E10-1B27-44A8-A422-163BD3945D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4" name="Oval 1373">
                    <a:extLst>
                      <a:ext uri="{FF2B5EF4-FFF2-40B4-BE49-F238E27FC236}">
                        <a16:creationId xmlns:a16="http://schemas.microsoft.com/office/drawing/2014/main" id="{AD14A425-FDD1-4DC0-8740-6FD1EA2A92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5" name="Oval 1374">
                    <a:extLst>
                      <a:ext uri="{FF2B5EF4-FFF2-40B4-BE49-F238E27FC236}">
                        <a16:creationId xmlns:a16="http://schemas.microsoft.com/office/drawing/2014/main" id="{F4EED937-2910-4E0F-A7A9-1A43636070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6" name="Oval 1375">
                    <a:extLst>
                      <a:ext uri="{FF2B5EF4-FFF2-40B4-BE49-F238E27FC236}">
                        <a16:creationId xmlns:a16="http://schemas.microsoft.com/office/drawing/2014/main" id="{F03D4E72-C107-449F-AB42-BC6CBEF45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7" name="Oval 1376">
                    <a:extLst>
                      <a:ext uri="{FF2B5EF4-FFF2-40B4-BE49-F238E27FC236}">
                        <a16:creationId xmlns:a16="http://schemas.microsoft.com/office/drawing/2014/main" id="{13EA7344-8597-4A64-BDF3-D6EBFD9ED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8" name="Oval 1377">
                    <a:extLst>
                      <a:ext uri="{FF2B5EF4-FFF2-40B4-BE49-F238E27FC236}">
                        <a16:creationId xmlns:a16="http://schemas.microsoft.com/office/drawing/2014/main" id="{4BE1E806-EF80-4776-83E5-5986B733AB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9" name="Oval 1378">
                    <a:extLst>
                      <a:ext uri="{FF2B5EF4-FFF2-40B4-BE49-F238E27FC236}">
                        <a16:creationId xmlns:a16="http://schemas.microsoft.com/office/drawing/2014/main" id="{8BF13F50-5800-4282-AA37-8BBC24478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0" name="Oval 1379">
                    <a:extLst>
                      <a:ext uri="{FF2B5EF4-FFF2-40B4-BE49-F238E27FC236}">
                        <a16:creationId xmlns:a16="http://schemas.microsoft.com/office/drawing/2014/main" id="{B29E95A7-7730-465F-B834-77B372C084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1" name="Oval 1380">
                    <a:extLst>
                      <a:ext uri="{FF2B5EF4-FFF2-40B4-BE49-F238E27FC236}">
                        <a16:creationId xmlns:a16="http://schemas.microsoft.com/office/drawing/2014/main" id="{182673C6-7116-417A-8544-5F662C6526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2" name="Oval 1381">
                    <a:extLst>
                      <a:ext uri="{FF2B5EF4-FFF2-40B4-BE49-F238E27FC236}">
                        <a16:creationId xmlns:a16="http://schemas.microsoft.com/office/drawing/2014/main" id="{0D93FC11-CCC0-4F95-BCD2-8459437296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3" name="Oval 1382">
                    <a:extLst>
                      <a:ext uri="{FF2B5EF4-FFF2-40B4-BE49-F238E27FC236}">
                        <a16:creationId xmlns:a16="http://schemas.microsoft.com/office/drawing/2014/main" id="{0053B89C-B9BC-4CAD-BFF5-BE217ADB07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4" name="Oval 1383">
                    <a:extLst>
                      <a:ext uri="{FF2B5EF4-FFF2-40B4-BE49-F238E27FC236}">
                        <a16:creationId xmlns:a16="http://schemas.microsoft.com/office/drawing/2014/main" id="{79EAB2F9-C4E5-4CA8-AF53-24B55CA7E7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5" name="Oval 1384">
                    <a:extLst>
                      <a:ext uri="{FF2B5EF4-FFF2-40B4-BE49-F238E27FC236}">
                        <a16:creationId xmlns:a16="http://schemas.microsoft.com/office/drawing/2014/main" id="{9510DD9C-B2AA-4355-9F0E-E63CE3620F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6" name="Oval 1385">
                    <a:extLst>
                      <a:ext uri="{FF2B5EF4-FFF2-40B4-BE49-F238E27FC236}">
                        <a16:creationId xmlns:a16="http://schemas.microsoft.com/office/drawing/2014/main" id="{503971D6-636C-4BF5-AE60-1BFEF8AA1A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38" name="Oval 1337">
                  <a:extLst>
                    <a:ext uri="{FF2B5EF4-FFF2-40B4-BE49-F238E27FC236}">
                      <a16:creationId xmlns:a16="http://schemas.microsoft.com/office/drawing/2014/main" id="{23F2352C-79BB-4A93-B921-6AB32A5C3D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9" name="Oval 1338">
                  <a:extLst>
                    <a:ext uri="{FF2B5EF4-FFF2-40B4-BE49-F238E27FC236}">
                      <a16:creationId xmlns:a16="http://schemas.microsoft.com/office/drawing/2014/main" id="{83A4E661-65B4-448F-9ACB-16E0C9FA81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0" name="Oval 1339">
                  <a:extLst>
                    <a:ext uri="{FF2B5EF4-FFF2-40B4-BE49-F238E27FC236}">
                      <a16:creationId xmlns:a16="http://schemas.microsoft.com/office/drawing/2014/main" id="{3BE4B758-99AE-4820-BC5A-A0399A90A4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" name="Oval 1340">
                  <a:extLst>
                    <a:ext uri="{FF2B5EF4-FFF2-40B4-BE49-F238E27FC236}">
                      <a16:creationId xmlns:a16="http://schemas.microsoft.com/office/drawing/2014/main" id="{0E9C0A8F-090D-483B-AB73-A13C1F9A59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2" name="Oval 1341">
                  <a:extLst>
                    <a:ext uri="{FF2B5EF4-FFF2-40B4-BE49-F238E27FC236}">
                      <a16:creationId xmlns:a16="http://schemas.microsoft.com/office/drawing/2014/main" id="{19A5BAD3-8753-4EA7-AA10-D92BD7CD82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3" name="Oval 1342">
                  <a:extLst>
                    <a:ext uri="{FF2B5EF4-FFF2-40B4-BE49-F238E27FC236}">
                      <a16:creationId xmlns:a16="http://schemas.microsoft.com/office/drawing/2014/main" id="{1578BAFA-214A-4C42-87AB-66D146241A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4" name="Oval 1343">
                  <a:extLst>
                    <a:ext uri="{FF2B5EF4-FFF2-40B4-BE49-F238E27FC236}">
                      <a16:creationId xmlns:a16="http://schemas.microsoft.com/office/drawing/2014/main" id="{3B7EE81B-36F4-4CF9-85F0-A7DB367163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70C3C327-6656-4116-BC90-3B7A5C3B81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Oval 1309">
                <a:extLst>
                  <a:ext uri="{FF2B5EF4-FFF2-40B4-BE49-F238E27FC236}">
                    <a16:creationId xmlns:a16="http://schemas.microsoft.com/office/drawing/2014/main" id="{5EFDB0BC-A03A-49C2-B363-33C08A1030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1" name="Oval 1310">
                <a:extLst>
                  <a:ext uri="{FF2B5EF4-FFF2-40B4-BE49-F238E27FC236}">
                    <a16:creationId xmlns:a16="http://schemas.microsoft.com/office/drawing/2014/main" id="{0CA0D805-74CA-4FA5-B64B-7F9D11AEA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2" name="Oval 1311">
                <a:extLst>
                  <a:ext uri="{FF2B5EF4-FFF2-40B4-BE49-F238E27FC236}">
                    <a16:creationId xmlns:a16="http://schemas.microsoft.com/office/drawing/2014/main" id="{303E2E77-6ABA-4429-AA0D-FE11FB8059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3" name="Oval 1312">
                <a:extLst>
                  <a:ext uri="{FF2B5EF4-FFF2-40B4-BE49-F238E27FC236}">
                    <a16:creationId xmlns:a16="http://schemas.microsoft.com/office/drawing/2014/main" id="{AC9850BD-BF97-4517-B059-89C8A21444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4" name="Oval 1313">
                <a:extLst>
                  <a:ext uri="{FF2B5EF4-FFF2-40B4-BE49-F238E27FC236}">
                    <a16:creationId xmlns:a16="http://schemas.microsoft.com/office/drawing/2014/main" id="{33312F8D-01EC-4FB1-B675-2B98DC44B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5" name="Oval 1314">
                <a:extLst>
                  <a:ext uri="{FF2B5EF4-FFF2-40B4-BE49-F238E27FC236}">
                    <a16:creationId xmlns:a16="http://schemas.microsoft.com/office/drawing/2014/main" id="{A8430362-7BFB-4B61-9557-F1FA0C13E2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6" name="Oval 1315">
                <a:extLst>
                  <a:ext uri="{FF2B5EF4-FFF2-40B4-BE49-F238E27FC236}">
                    <a16:creationId xmlns:a16="http://schemas.microsoft.com/office/drawing/2014/main" id="{4A51214A-EA7F-48BD-94F7-AFBCA66F39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7" name="Oval 1316">
                <a:extLst>
                  <a:ext uri="{FF2B5EF4-FFF2-40B4-BE49-F238E27FC236}">
                    <a16:creationId xmlns:a16="http://schemas.microsoft.com/office/drawing/2014/main" id="{6B0B658C-93BA-4554-910E-6FCB4E508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8" name="Oval 1317">
                <a:extLst>
                  <a:ext uri="{FF2B5EF4-FFF2-40B4-BE49-F238E27FC236}">
                    <a16:creationId xmlns:a16="http://schemas.microsoft.com/office/drawing/2014/main" id="{19FF9A6D-4F01-4817-9858-348310CA28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1318">
                <a:extLst>
                  <a:ext uri="{FF2B5EF4-FFF2-40B4-BE49-F238E27FC236}">
                    <a16:creationId xmlns:a16="http://schemas.microsoft.com/office/drawing/2014/main" id="{C5D71B87-E546-40CF-BADA-A7FD7A622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Oval 1319">
                <a:extLst>
                  <a:ext uri="{FF2B5EF4-FFF2-40B4-BE49-F238E27FC236}">
                    <a16:creationId xmlns:a16="http://schemas.microsoft.com/office/drawing/2014/main" id="{A31B342C-7269-46E4-B9DB-D59149FFDE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1" name="Oval 1320">
                <a:extLst>
                  <a:ext uri="{FF2B5EF4-FFF2-40B4-BE49-F238E27FC236}">
                    <a16:creationId xmlns:a16="http://schemas.microsoft.com/office/drawing/2014/main" id="{5117C90C-BD47-4859-9E6B-215D4BAC7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2" name="Oval 1321">
                <a:extLst>
                  <a:ext uri="{FF2B5EF4-FFF2-40B4-BE49-F238E27FC236}">
                    <a16:creationId xmlns:a16="http://schemas.microsoft.com/office/drawing/2014/main" id="{251FED83-9BB7-41E1-9FF0-11CCDE919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Oval 1322">
                <a:extLst>
                  <a:ext uri="{FF2B5EF4-FFF2-40B4-BE49-F238E27FC236}">
                    <a16:creationId xmlns:a16="http://schemas.microsoft.com/office/drawing/2014/main" id="{7B8C4B9E-0BC7-499B-8565-020D77BBF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Oval 1323">
                <a:extLst>
                  <a:ext uri="{FF2B5EF4-FFF2-40B4-BE49-F238E27FC236}">
                    <a16:creationId xmlns:a16="http://schemas.microsoft.com/office/drawing/2014/main" id="{303BCBA9-85D9-494D-954F-14C377144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Oval 1324">
                <a:extLst>
                  <a:ext uri="{FF2B5EF4-FFF2-40B4-BE49-F238E27FC236}">
                    <a16:creationId xmlns:a16="http://schemas.microsoft.com/office/drawing/2014/main" id="{B23F9915-060B-4C05-AD76-076625C6B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6" name="Oval 1325">
                <a:extLst>
                  <a:ext uri="{FF2B5EF4-FFF2-40B4-BE49-F238E27FC236}">
                    <a16:creationId xmlns:a16="http://schemas.microsoft.com/office/drawing/2014/main" id="{6F2B5AC2-9A0D-42E7-93AF-6D5425931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83DAD927-00AE-4F4D-818B-6F3A7E44AB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8" name="Oval 1327">
                <a:extLst>
                  <a:ext uri="{FF2B5EF4-FFF2-40B4-BE49-F238E27FC236}">
                    <a16:creationId xmlns:a16="http://schemas.microsoft.com/office/drawing/2014/main" id="{7C3CCCF5-221E-4348-86B9-3DC93FF0D0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06EC987C-B0CB-44FB-9434-C14EBB35E7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0" name="Oval 1329">
                <a:extLst>
                  <a:ext uri="{FF2B5EF4-FFF2-40B4-BE49-F238E27FC236}">
                    <a16:creationId xmlns:a16="http://schemas.microsoft.com/office/drawing/2014/main" id="{0DBE21AC-7FB8-4344-A931-536B2FCDF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" name="Oval 1330">
                <a:extLst>
                  <a:ext uri="{FF2B5EF4-FFF2-40B4-BE49-F238E27FC236}">
                    <a16:creationId xmlns:a16="http://schemas.microsoft.com/office/drawing/2014/main" id="{937A9DC2-844F-4A3F-AF6F-A824D84C5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1331">
                <a:extLst>
                  <a:ext uri="{FF2B5EF4-FFF2-40B4-BE49-F238E27FC236}">
                    <a16:creationId xmlns:a16="http://schemas.microsoft.com/office/drawing/2014/main" id="{277ED15D-408E-4CC8-B165-CDE67CA79A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" name="Oval 1332">
                <a:extLst>
                  <a:ext uri="{FF2B5EF4-FFF2-40B4-BE49-F238E27FC236}">
                    <a16:creationId xmlns:a16="http://schemas.microsoft.com/office/drawing/2014/main" id="{8DA18618-D13B-4C6C-A1FC-9A97018A9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Oval 1333">
                <a:extLst>
                  <a:ext uri="{FF2B5EF4-FFF2-40B4-BE49-F238E27FC236}">
                    <a16:creationId xmlns:a16="http://schemas.microsoft.com/office/drawing/2014/main" id="{F35A5D86-0194-4EAD-9A87-A5890DC957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" name="Oval 1334">
                <a:extLst>
                  <a:ext uri="{FF2B5EF4-FFF2-40B4-BE49-F238E27FC236}">
                    <a16:creationId xmlns:a16="http://schemas.microsoft.com/office/drawing/2014/main" id="{DAF9060D-5D0B-4C51-B7FF-2BFFB00D39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F764590E-6C20-4ECB-9A29-310C2E318A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BE8E9FA6-7218-4AF9-B750-79C984791814}"/>
                </a:ext>
              </a:extLst>
            </p:cNvPr>
            <p:cNvGrpSpPr/>
            <p:nvPr/>
          </p:nvGrpSpPr>
          <p:grpSpPr>
            <a:xfrm>
              <a:off x="337833" y="3288914"/>
              <a:ext cx="3589282" cy="915211"/>
              <a:chOff x="330579" y="1217249"/>
              <a:chExt cx="3589282" cy="915211"/>
            </a:xfrm>
          </p:grpSpPr>
          <p:grpSp>
            <p:nvGrpSpPr>
              <p:cNvPr id="1125" name="Group 1124">
                <a:extLst>
                  <a:ext uri="{FF2B5EF4-FFF2-40B4-BE49-F238E27FC236}">
                    <a16:creationId xmlns:a16="http://schemas.microsoft.com/office/drawing/2014/main" id="{B5D38499-37B4-43A2-A03E-F22F8104D220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256" name="Group 1255">
                  <a:extLst>
                    <a:ext uri="{FF2B5EF4-FFF2-40B4-BE49-F238E27FC236}">
                      <a16:creationId xmlns:a16="http://schemas.microsoft.com/office/drawing/2014/main" id="{69823B21-9E37-41D4-8540-7DEE08129CE8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264" name="Oval 1263">
                    <a:extLst>
                      <a:ext uri="{FF2B5EF4-FFF2-40B4-BE49-F238E27FC236}">
                        <a16:creationId xmlns:a16="http://schemas.microsoft.com/office/drawing/2014/main" id="{9AFB6209-F004-403F-A5C9-D35253A205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5" name="Oval 1264">
                    <a:extLst>
                      <a:ext uri="{FF2B5EF4-FFF2-40B4-BE49-F238E27FC236}">
                        <a16:creationId xmlns:a16="http://schemas.microsoft.com/office/drawing/2014/main" id="{27E6CABD-3612-4695-B53F-7400CEEB97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6" name="Oval 1265">
                    <a:extLst>
                      <a:ext uri="{FF2B5EF4-FFF2-40B4-BE49-F238E27FC236}">
                        <a16:creationId xmlns:a16="http://schemas.microsoft.com/office/drawing/2014/main" id="{48F05AD6-27F9-4FA2-BE94-91D60CBDA5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7" name="Oval 1266">
                    <a:extLst>
                      <a:ext uri="{FF2B5EF4-FFF2-40B4-BE49-F238E27FC236}">
                        <a16:creationId xmlns:a16="http://schemas.microsoft.com/office/drawing/2014/main" id="{FC026305-D034-40EE-AD30-3B4B34183C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8" name="Oval 1267">
                    <a:extLst>
                      <a:ext uri="{FF2B5EF4-FFF2-40B4-BE49-F238E27FC236}">
                        <a16:creationId xmlns:a16="http://schemas.microsoft.com/office/drawing/2014/main" id="{72965360-45AA-41AE-84C1-42612AE487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9" name="Oval 1268">
                    <a:extLst>
                      <a:ext uri="{FF2B5EF4-FFF2-40B4-BE49-F238E27FC236}">
                        <a16:creationId xmlns:a16="http://schemas.microsoft.com/office/drawing/2014/main" id="{09EBE1DF-6973-495B-B7C3-E820262CD3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0" name="Oval 1269">
                    <a:extLst>
                      <a:ext uri="{FF2B5EF4-FFF2-40B4-BE49-F238E27FC236}">
                        <a16:creationId xmlns:a16="http://schemas.microsoft.com/office/drawing/2014/main" id="{D934BF00-4743-46C1-ABFC-6FD24F3058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1" name="Oval 1270">
                    <a:extLst>
                      <a:ext uri="{FF2B5EF4-FFF2-40B4-BE49-F238E27FC236}">
                        <a16:creationId xmlns:a16="http://schemas.microsoft.com/office/drawing/2014/main" id="{EB9A68D8-54B6-4433-B647-820FEA00B1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2" name="Oval 1271">
                    <a:extLst>
                      <a:ext uri="{FF2B5EF4-FFF2-40B4-BE49-F238E27FC236}">
                        <a16:creationId xmlns:a16="http://schemas.microsoft.com/office/drawing/2014/main" id="{771348BF-CC68-46B8-85F6-6A63B5F35A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3" name="Oval 1272">
                    <a:extLst>
                      <a:ext uri="{FF2B5EF4-FFF2-40B4-BE49-F238E27FC236}">
                        <a16:creationId xmlns:a16="http://schemas.microsoft.com/office/drawing/2014/main" id="{3D174A4B-853C-479C-8BCA-CB52E30D6B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4" name="Oval 1273">
                    <a:extLst>
                      <a:ext uri="{FF2B5EF4-FFF2-40B4-BE49-F238E27FC236}">
                        <a16:creationId xmlns:a16="http://schemas.microsoft.com/office/drawing/2014/main" id="{A702CA9A-A6F9-41A6-8DA7-22A164E384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5" name="Oval 1274">
                    <a:extLst>
                      <a:ext uri="{FF2B5EF4-FFF2-40B4-BE49-F238E27FC236}">
                        <a16:creationId xmlns:a16="http://schemas.microsoft.com/office/drawing/2014/main" id="{E5DC609C-6ACD-42BD-8A2C-FE0FC5E5A5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6" name="Oval 1275">
                    <a:extLst>
                      <a:ext uri="{FF2B5EF4-FFF2-40B4-BE49-F238E27FC236}">
                        <a16:creationId xmlns:a16="http://schemas.microsoft.com/office/drawing/2014/main" id="{7E091FF2-168D-4E56-9C3D-38C7E7E80F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7" name="Oval 1276">
                    <a:extLst>
                      <a:ext uri="{FF2B5EF4-FFF2-40B4-BE49-F238E27FC236}">
                        <a16:creationId xmlns:a16="http://schemas.microsoft.com/office/drawing/2014/main" id="{86CD03B1-68F0-434C-A3B3-C449EE8DF8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8" name="Oval 1277">
                    <a:extLst>
                      <a:ext uri="{FF2B5EF4-FFF2-40B4-BE49-F238E27FC236}">
                        <a16:creationId xmlns:a16="http://schemas.microsoft.com/office/drawing/2014/main" id="{503727A4-D60F-40A6-8DEF-DA54F93D44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9" name="Oval 1278">
                    <a:extLst>
                      <a:ext uri="{FF2B5EF4-FFF2-40B4-BE49-F238E27FC236}">
                        <a16:creationId xmlns:a16="http://schemas.microsoft.com/office/drawing/2014/main" id="{908AAD4E-D462-40A0-9AE6-176BCDCA0C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0" name="Oval 1279">
                    <a:extLst>
                      <a:ext uri="{FF2B5EF4-FFF2-40B4-BE49-F238E27FC236}">
                        <a16:creationId xmlns:a16="http://schemas.microsoft.com/office/drawing/2014/main" id="{7F5AC297-6AA9-4CA3-9F3E-902FC0C9FB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1" name="Oval 1280">
                    <a:extLst>
                      <a:ext uri="{FF2B5EF4-FFF2-40B4-BE49-F238E27FC236}">
                        <a16:creationId xmlns:a16="http://schemas.microsoft.com/office/drawing/2014/main" id="{9DF0937C-BF4F-4A7E-BA2D-770C1B300E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2" name="Oval 1281">
                    <a:extLst>
                      <a:ext uri="{FF2B5EF4-FFF2-40B4-BE49-F238E27FC236}">
                        <a16:creationId xmlns:a16="http://schemas.microsoft.com/office/drawing/2014/main" id="{845B3C2C-2124-406C-B2EA-F8E40EA7BC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3" name="Oval 1282">
                    <a:extLst>
                      <a:ext uri="{FF2B5EF4-FFF2-40B4-BE49-F238E27FC236}">
                        <a16:creationId xmlns:a16="http://schemas.microsoft.com/office/drawing/2014/main" id="{8583E1AB-9AC7-44BF-B659-6F8813204B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4" name="Oval 1283">
                    <a:extLst>
                      <a:ext uri="{FF2B5EF4-FFF2-40B4-BE49-F238E27FC236}">
                        <a16:creationId xmlns:a16="http://schemas.microsoft.com/office/drawing/2014/main" id="{53294C5A-EFA0-43C1-80ED-6645368527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5" name="Oval 1284">
                    <a:extLst>
                      <a:ext uri="{FF2B5EF4-FFF2-40B4-BE49-F238E27FC236}">
                        <a16:creationId xmlns:a16="http://schemas.microsoft.com/office/drawing/2014/main" id="{FC6F76E6-9437-4D3A-8774-A0E3FA6125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6" name="Oval 1285">
                    <a:extLst>
                      <a:ext uri="{FF2B5EF4-FFF2-40B4-BE49-F238E27FC236}">
                        <a16:creationId xmlns:a16="http://schemas.microsoft.com/office/drawing/2014/main" id="{945436AB-FE3A-49BF-83EF-9752719CCE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7" name="Oval 1286">
                    <a:extLst>
                      <a:ext uri="{FF2B5EF4-FFF2-40B4-BE49-F238E27FC236}">
                        <a16:creationId xmlns:a16="http://schemas.microsoft.com/office/drawing/2014/main" id="{63CFD3A3-E52C-4538-86A1-07B6209D06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8" name="Oval 1287">
                    <a:extLst>
                      <a:ext uri="{FF2B5EF4-FFF2-40B4-BE49-F238E27FC236}">
                        <a16:creationId xmlns:a16="http://schemas.microsoft.com/office/drawing/2014/main" id="{D1A059CA-72B7-40D4-8DF5-BD54A4A6A0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9" name="Oval 1288">
                    <a:extLst>
                      <a:ext uri="{FF2B5EF4-FFF2-40B4-BE49-F238E27FC236}">
                        <a16:creationId xmlns:a16="http://schemas.microsoft.com/office/drawing/2014/main" id="{78C98E6C-5AE4-4FC1-A2C3-A72BB0760C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0" name="Oval 1289">
                    <a:extLst>
                      <a:ext uri="{FF2B5EF4-FFF2-40B4-BE49-F238E27FC236}">
                        <a16:creationId xmlns:a16="http://schemas.microsoft.com/office/drawing/2014/main" id="{F4B87AD9-9045-4BCE-842F-FB8AE0978E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1" name="Oval 1290">
                    <a:extLst>
                      <a:ext uri="{FF2B5EF4-FFF2-40B4-BE49-F238E27FC236}">
                        <a16:creationId xmlns:a16="http://schemas.microsoft.com/office/drawing/2014/main" id="{0EF80226-19E1-472B-BC60-AC156055B7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2" name="Oval 1291">
                    <a:extLst>
                      <a:ext uri="{FF2B5EF4-FFF2-40B4-BE49-F238E27FC236}">
                        <a16:creationId xmlns:a16="http://schemas.microsoft.com/office/drawing/2014/main" id="{A9A8A2FA-86C7-40D7-9F44-8D48FBDB24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3" name="Oval 1292">
                    <a:extLst>
                      <a:ext uri="{FF2B5EF4-FFF2-40B4-BE49-F238E27FC236}">
                        <a16:creationId xmlns:a16="http://schemas.microsoft.com/office/drawing/2014/main" id="{6FA95287-DBB3-4C2F-8BD2-8B0979DEAF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4" name="Oval 1293">
                    <a:extLst>
                      <a:ext uri="{FF2B5EF4-FFF2-40B4-BE49-F238E27FC236}">
                        <a16:creationId xmlns:a16="http://schemas.microsoft.com/office/drawing/2014/main" id="{143EC331-7984-490A-96D4-B1116CD2E3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5" name="Oval 1294">
                    <a:extLst>
                      <a:ext uri="{FF2B5EF4-FFF2-40B4-BE49-F238E27FC236}">
                        <a16:creationId xmlns:a16="http://schemas.microsoft.com/office/drawing/2014/main" id="{63C3516D-8144-4E89-8B0B-4BBA69C2D4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6" name="Oval 1295">
                    <a:extLst>
                      <a:ext uri="{FF2B5EF4-FFF2-40B4-BE49-F238E27FC236}">
                        <a16:creationId xmlns:a16="http://schemas.microsoft.com/office/drawing/2014/main" id="{C328B2BB-6FE5-419C-98C1-409F8BE2B3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7" name="Oval 1296">
                    <a:extLst>
                      <a:ext uri="{FF2B5EF4-FFF2-40B4-BE49-F238E27FC236}">
                        <a16:creationId xmlns:a16="http://schemas.microsoft.com/office/drawing/2014/main" id="{40A852DF-4267-4D55-BF1B-15DCF334B5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8" name="Oval 1297">
                    <a:extLst>
                      <a:ext uri="{FF2B5EF4-FFF2-40B4-BE49-F238E27FC236}">
                        <a16:creationId xmlns:a16="http://schemas.microsoft.com/office/drawing/2014/main" id="{B18DB447-FDC1-4312-B8D0-8C88BEEAB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9" name="Oval 1298">
                    <a:extLst>
                      <a:ext uri="{FF2B5EF4-FFF2-40B4-BE49-F238E27FC236}">
                        <a16:creationId xmlns:a16="http://schemas.microsoft.com/office/drawing/2014/main" id="{996BF9F0-CB5C-4448-9AD5-527174A43E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0" name="Oval 1299">
                    <a:extLst>
                      <a:ext uri="{FF2B5EF4-FFF2-40B4-BE49-F238E27FC236}">
                        <a16:creationId xmlns:a16="http://schemas.microsoft.com/office/drawing/2014/main" id="{2F021557-E19B-4394-B057-3B25E81D4D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1" name="Oval 1300">
                    <a:extLst>
                      <a:ext uri="{FF2B5EF4-FFF2-40B4-BE49-F238E27FC236}">
                        <a16:creationId xmlns:a16="http://schemas.microsoft.com/office/drawing/2014/main" id="{C8D776F7-4C48-4941-A471-D727CCE7D7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2" name="Oval 1301">
                    <a:extLst>
                      <a:ext uri="{FF2B5EF4-FFF2-40B4-BE49-F238E27FC236}">
                        <a16:creationId xmlns:a16="http://schemas.microsoft.com/office/drawing/2014/main" id="{FF8FB555-E86E-4B27-99DD-A9AB8B1D18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3" name="Oval 1302">
                    <a:extLst>
                      <a:ext uri="{FF2B5EF4-FFF2-40B4-BE49-F238E27FC236}">
                        <a16:creationId xmlns:a16="http://schemas.microsoft.com/office/drawing/2014/main" id="{25D50BB6-1C14-4DA7-B1B5-B91F958F0F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4" name="Oval 1303">
                    <a:extLst>
                      <a:ext uri="{FF2B5EF4-FFF2-40B4-BE49-F238E27FC236}">
                        <a16:creationId xmlns:a16="http://schemas.microsoft.com/office/drawing/2014/main" id="{B8213772-A88D-45AB-9985-85D0C547DD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5" name="Oval 1304">
                    <a:extLst>
                      <a:ext uri="{FF2B5EF4-FFF2-40B4-BE49-F238E27FC236}">
                        <a16:creationId xmlns:a16="http://schemas.microsoft.com/office/drawing/2014/main" id="{2A670E65-57CB-4290-BFBE-4B139528C8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57" name="Oval 1256">
                  <a:extLst>
                    <a:ext uri="{FF2B5EF4-FFF2-40B4-BE49-F238E27FC236}">
                      <a16:creationId xmlns:a16="http://schemas.microsoft.com/office/drawing/2014/main" id="{F3E4ADAF-C613-4ED9-8A85-0E859E9C19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8" name="Oval 1257">
                  <a:extLst>
                    <a:ext uri="{FF2B5EF4-FFF2-40B4-BE49-F238E27FC236}">
                      <a16:creationId xmlns:a16="http://schemas.microsoft.com/office/drawing/2014/main" id="{C3F8F9DD-821D-4634-870C-337EB8F65A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44C6EB8B-73AF-4422-B08B-8C16633F84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138A7861-B6B7-466C-9FB7-99559E50F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D39BD797-C34B-4B3F-8D1F-3B14B84BE4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3B59A5DA-EFFD-462F-BF10-A2C454A472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F6069205-C9D4-4232-92AF-56DE3521A3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6" name="Group 1125">
                <a:extLst>
                  <a:ext uri="{FF2B5EF4-FFF2-40B4-BE49-F238E27FC236}">
                    <a16:creationId xmlns:a16="http://schemas.microsoft.com/office/drawing/2014/main" id="{863CF01E-C878-4A8C-A3CD-F0801F21896F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206" name="Group 1205">
                  <a:extLst>
                    <a:ext uri="{FF2B5EF4-FFF2-40B4-BE49-F238E27FC236}">
                      <a16:creationId xmlns:a16="http://schemas.microsoft.com/office/drawing/2014/main" id="{75FC2957-BABE-4D68-9DCD-2287CC2400F8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214" name="Oval 1213">
                    <a:extLst>
                      <a:ext uri="{FF2B5EF4-FFF2-40B4-BE49-F238E27FC236}">
                        <a16:creationId xmlns:a16="http://schemas.microsoft.com/office/drawing/2014/main" id="{FD1FAE76-9F42-45F0-8524-DDA0CE7BEA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5" name="Oval 1214">
                    <a:extLst>
                      <a:ext uri="{FF2B5EF4-FFF2-40B4-BE49-F238E27FC236}">
                        <a16:creationId xmlns:a16="http://schemas.microsoft.com/office/drawing/2014/main" id="{DB321FD6-D425-4F16-982D-A6C7EE2018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Oval 1215">
                    <a:extLst>
                      <a:ext uri="{FF2B5EF4-FFF2-40B4-BE49-F238E27FC236}">
                        <a16:creationId xmlns:a16="http://schemas.microsoft.com/office/drawing/2014/main" id="{43B59715-F352-4517-9640-46C0BEFCC2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7" name="Oval 1216">
                    <a:extLst>
                      <a:ext uri="{FF2B5EF4-FFF2-40B4-BE49-F238E27FC236}">
                        <a16:creationId xmlns:a16="http://schemas.microsoft.com/office/drawing/2014/main" id="{8EBF3350-8D8B-4954-B7D4-6A16A0935C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8" name="Oval 1217">
                    <a:extLst>
                      <a:ext uri="{FF2B5EF4-FFF2-40B4-BE49-F238E27FC236}">
                        <a16:creationId xmlns:a16="http://schemas.microsoft.com/office/drawing/2014/main" id="{A04B0EC9-2F43-488F-8734-6901F943EA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9" name="Oval 1218">
                    <a:extLst>
                      <a:ext uri="{FF2B5EF4-FFF2-40B4-BE49-F238E27FC236}">
                        <a16:creationId xmlns:a16="http://schemas.microsoft.com/office/drawing/2014/main" id="{2751B75D-816E-4A47-AB30-0C54136EAA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0" name="Oval 1219">
                    <a:extLst>
                      <a:ext uri="{FF2B5EF4-FFF2-40B4-BE49-F238E27FC236}">
                        <a16:creationId xmlns:a16="http://schemas.microsoft.com/office/drawing/2014/main" id="{ED1FBEB6-9B96-4606-814F-F80AA259A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1" name="Oval 1220">
                    <a:extLst>
                      <a:ext uri="{FF2B5EF4-FFF2-40B4-BE49-F238E27FC236}">
                        <a16:creationId xmlns:a16="http://schemas.microsoft.com/office/drawing/2014/main" id="{ECE7E22F-66C8-4EA3-BEA6-3A327ED55F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2" name="Oval 1221">
                    <a:extLst>
                      <a:ext uri="{FF2B5EF4-FFF2-40B4-BE49-F238E27FC236}">
                        <a16:creationId xmlns:a16="http://schemas.microsoft.com/office/drawing/2014/main" id="{9BAF333F-1C32-4BB0-80E4-D3092801B2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3" name="Oval 1222">
                    <a:extLst>
                      <a:ext uri="{FF2B5EF4-FFF2-40B4-BE49-F238E27FC236}">
                        <a16:creationId xmlns:a16="http://schemas.microsoft.com/office/drawing/2014/main" id="{6C8DB90E-208D-4371-AE69-E391013AF9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4" name="Oval 1223">
                    <a:extLst>
                      <a:ext uri="{FF2B5EF4-FFF2-40B4-BE49-F238E27FC236}">
                        <a16:creationId xmlns:a16="http://schemas.microsoft.com/office/drawing/2014/main" id="{D42955EF-AB22-4DBA-A0D6-CFDD12D67F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5" name="Oval 1224">
                    <a:extLst>
                      <a:ext uri="{FF2B5EF4-FFF2-40B4-BE49-F238E27FC236}">
                        <a16:creationId xmlns:a16="http://schemas.microsoft.com/office/drawing/2014/main" id="{F1E28001-1ADC-4101-97F1-EFF09625A1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6" name="Oval 1225">
                    <a:extLst>
                      <a:ext uri="{FF2B5EF4-FFF2-40B4-BE49-F238E27FC236}">
                        <a16:creationId xmlns:a16="http://schemas.microsoft.com/office/drawing/2014/main" id="{530A3391-B9E3-40B5-8D18-AB66FF26D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7" name="Oval 1226">
                    <a:extLst>
                      <a:ext uri="{FF2B5EF4-FFF2-40B4-BE49-F238E27FC236}">
                        <a16:creationId xmlns:a16="http://schemas.microsoft.com/office/drawing/2014/main" id="{83571C4D-CE6C-4B71-9E13-C28F0716FF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8" name="Oval 1227">
                    <a:extLst>
                      <a:ext uri="{FF2B5EF4-FFF2-40B4-BE49-F238E27FC236}">
                        <a16:creationId xmlns:a16="http://schemas.microsoft.com/office/drawing/2014/main" id="{A2345078-3C65-4B18-A91B-9C309123F6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9" name="Oval 1228">
                    <a:extLst>
                      <a:ext uri="{FF2B5EF4-FFF2-40B4-BE49-F238E27FC236}">
                        <a16:creationId xmlns:a16="http://schemas.microsoft.com/office/drawing/2014/main" id="{857D044C-191E-49BE-BEBB-A78BEF7D9F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0" name="Oval 1229">
                    <a:extLst>
                      <a:ext uri="{FF2B5EF4-FFF2-40B4-BE49-F238E27FC236}">
                        <a16:creationId xmlns:a16="http://schemas.microsoft.com/office/drawing/2014/main" id="{E7F1BF38-8107-4675-8631-8380338AF5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1" name="Oval 1230">
                    <a:extLst>
                      <a:ext uri="{FF2B5EF4-FFF2-40B4-BE49-F238E27FC236}">
                        <a16:creationId xmlns:a16="http://schemas.microsoft.com/office/drawing/2014/main" id="{1C99F216-74BE-4734-868E-F95BCDC56A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2" name="Oval 1231">
                    <a:extLst>
                      <a:ext uri="{FF2B5EF4-FFF2-40B4-BE49-F238E27FC236}">
                        <a16:creationId xmlns:a16="http://schemas.microsoft.com/office/drawing/2014/main" id="{3726E24B-E3FA-4F56-B109-D77C1E35B6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3" name="Oval 1232">
                    <a:extLst>
                      <a:ext uri="{FF2B5EF4-FFF2-40B4-BE49-F238E27FC236}">
                        <a16:creationId xmlns:a16="http://schemas.microsoft.com/office/drawing/2014/main" id="{6CF0F2DE-400F-42A5-96C4-364E3FD74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4" name="Oval 1233">
                    <a:extLst>
                      <a:ext uri="{FF2B5EF4-FFF2-40B4-BE49-F238E27FC236}">
                        <a16:creationId xmlns:a16="http://schemas.microsoft.com/office/drawing/2014/main" id="{DE61BB56-4E95-457F-8547-85F25BF9D8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5" name="Oval 1234">
                    <a:extLst>
                      <a:ext uri="{FF2B5EF4-FFF2-40B4-BE49-F238E27FC236}">
                        <a16:creationId xmlns:a16="http://schemas.microsoft.com/office/drawing/2014/main" id="{27DCB907-CBB1-46E4-872D-07446DC546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6" name="Oval 1235">
                    <a:extLst>
                      <a:ext uri="{FF2B5EF4-FFF2-40B4-BE49-F238E27FC236}">
                        <a16:creationId xmlns:a16="http://schemas.microsoft.com/office/drawing/2014/main" id="{0844DAC8-2BAE-40AD-B67E-D0D7866F21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7" name="Oval 1236">
                    <a:extLst>
                      <a:ext uri="{FF2B5EF4-FFF2-40B4-BE49-F238E27FC236}">
                        <a16:creationId xmlns:a16="http://schemas.microsoft.com/office/drawing/2014/main" id="{DDC5725A-8337-4CAF-B1B7-69EB192911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" name="Oval 1237">
                    <a:extLst>
                      <a:ext uri="{FF2B5EF4-FFF2-40B4-BE49-F238E27FC236}">
                        <a16:creationId xmlns:a16="http://schemas.microsoft.com/office/drawing/2014/main" id="{8A2C1637-C96E-4DC1-89F6-F2E2C09CC1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9" name="Oval 1238">
                    <a:extLst>
                      <a:ext uri="{FF2B5EF4-FFF2-40B4-BE49-F238E27FC236}">
                        <a16:creationId xmlns:a16="http://schemas.microsoft.com/office/drawing/2014/main" id="{3C14F147-DA09-4856-AF64-A0674805DE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0" name="Oval 1239">
                    <a:extLst>
                      <a:ext uri="{FF2B5EF4-FFF2-40B4-BE49-F238E27FC236}">
                        <a16:creationId xmlns:a16="http://schemas.microsoft.com/office/drawing/2014/main" id="{562DB37C-7DD5-4667-A29B-08AD413F53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1" name="Oval 1240">
                    <a:extLst>
                      <a:ext uri="{FF2B5EF4-FFF2-40B4-BE49-F238E27FC236}">
                        <a16:creationId xmlns:a16="http://schemas.microsoft.com/office/drawing/2014/main" id="{0C1DE2CE-39C7-408F-8475-0CB9A56FE3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2" name="Oval 1241">
                    <a:extLst>
                      <a:ext uri="{FF2B5EF4-FFF2-40B4-BE49-F238E27FC236}">
                        <a16:creationId xmlns:a16="http://schemas.microsoft.com/office/drawing/2014/main" id="{8DEBF6BB-B281-4FBB-B83A-C4C8117BD3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3" name="Oval 1242">
                    <a:extLst>
                      <a:ext uri="{FF2B5EF4-FFF2-40B4-BE49-F238E27FC236}">
                        <a16:creationId xmlns:a16="http://schemas.microsoft.com/office/drawing/2014/main" id="{E3B5BA78-DFC7-42CF-A4B4-ECCDB7DFB2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4" name="Oval 1243">
                    <a:extLst>
                      <a:ext uri="{FF2B5EF4-FFF2-40B4-BE49-F238E27FC236}">
                        <a16:creationId xmlns:a16="http://schemas.microsoft.com/office/drawing/2014/main" id="{B36091C7-768C-4A43-ADF7-57640CFE41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5" name="Oval 1244">
                    <a:extLst>
                      <a:ext uri="{FF2B5EF4-FFF2-40B4-BE49-F238E27FC236}">
                        <a16:creationId xmlns:a16="http://schemas.microsoft.com/office/drawing/2014/main" id="{A31E313D-B6B4-462F-BF32-92511D2DCB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6" name="Oval 1245">
                    <a:extLst>
                      <a:ext uri="{FF2B5EF4-FFF2-40B4-BE49-F238E27FC236}">
                        <a16:creationId xmlns:a16="http://schemas.microsoft.com/office/drawing/2014/main" id="{A197CB62-FB7F-48AA-BE2B-11C39BD0C1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7" name="Oval 1246">
                    <a:extLst>
                      <a:ext uri="{FF2B5EF4-FFF2-40B4-BE49-F238E27FC236}">
                        <a16:creationId xmlns:a16="http://schemas.microsoft.com/office/drawing/2014/main" id="{8E3BE9B2-49F2-4472-A8BF-56AA03ADCF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8" name="Oval 1247">
                    <a:extLst>
                      <a:ext uri="{FF2B5EF4-FFF2-40B4-BE49-F238E27FC236}">
                        <a16:creationId xmlns:a16="http://schemas.microsoft.com/office/drawing/2014/main" id="{6AEA8562-60D6-4634-ADF8-A454AF07C0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9" name="Oval 1248">
                    <a:extLst>
                      <a:ext uri="{FF2B5EF4-FFF2-40B4-BE49-F238E27FC236}">
                        <a16:creationId xmlns:a16="http://schemas.microsoft.com/office/drawing/2014/main" id="{5AEAFAFD-89E5-4240-8E50-5F5A000616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0" name="Oval 1249">
                    <a:extLst>
                      <a:ext uri="{FF2B5EF4-FFF2-40B4-BE49-F238E27FC236}">
                        <a16:creationId xmlns:a16="http://schemas.microsoft.com/office/drawing/2014/main" id="{3B5BA5A2-BD73-4473-92C2-3D4F4A40DF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1" name="Oval 1250">
                    <a:extLst>
                      <a:ext uri="{FF2B5EF4-FFF2-40B4-BE49-F238E27FC236}">
                        <a16:creationId xmlns:a16="http://schemas.microsoft.com/office/drawing/2014/main" id="{F379AC59-5ECC-42D2-A3DF-C0A0CA5382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2" name="Oval 1251">
                    <a:extLst>
                      <a:ext uri="{FF2B5EF4-FFF2-40B4-BE49-F238E27FC236}">
                        <a16:creationId xmlns:a16="http://schemas.microsoft.com/office/drawing/2014/main" id="{187689FF-D456-47FD-B87A-7BEEA107A1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3" name="Oval 1252">
                    <a:extLst>
                      <a:ext uri="{FF2B5EF4-FFF2-40B4-BE49-F238E27FC236}">
                        <a16:creationId xmlns:a16="http://schemas.microsoft.com/office/drawing/2014/main" id="{B948F5EC-6AEC-49C7-BC6E-ABE958DFA8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4" name="Oval 1253">
                    <a:extLst>
                      <a:ext uri="{FF2B5EF4-FFF2-40B4-BE49-F238E27FC236}">
                        <a16:creationId xmlns:a16="http://schemas.microsoft.com/office/drawing/2014/main" id="{1BD2F3BC-120D-4284-A20A-E4F0340C1F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5" name="Oval 1254">
                    <a:extLst>
                      <a:ext uri="{FF2B5EF4-FFF2-40B4-BE49-F238E27FC236}">
                        <a16:creationId xmlns:a16="http://schemas.microsoft.com/office/drawing/2014/main" id="{EDAAA7EC-FCFE-4047-94EA-B4D91A24A9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EDA9E00E-32A3-4EE5-AC82-923AEF9745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D8DB05EC-2CD1-4274-BDB1-E97CD49783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B480DCCA-92BE-44BF-8EAC-8A08DF71BE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D36F2992-7831-4A73-BE62-1F6316ED04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40BA6E2-9BBF-449F-BE00-E50A88AB29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081F1340-4E22-466C-AD45-96AFEB833B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B9B1AC7C-6301-484A-91CB-D927B017C4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7" name="Group 1126">
                <a:extLst>
                  <a:ext uri="{FF2B5EF4-FFF2-40B4-BE49-F238E27FC236}">
                    <a16:creationId xmlns:a16="http://schemas.microsoft.com/office/drawing/2014/main" id="{210E56A5-95B3-4A3C-9D40-22416693F0B3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156" name="Group 1155">
                  <a:extLst>
                    <a:ext uri="{FF2B5EF4-FFF2-40B4-BE49-F238E27FC236}">
                      <a16:creationId xmlns:a16="http://schemas.microsoft.com/office/drawing/2014/main" id="{D0511AB6-492D-4373-B71D-7C6192A229EF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164" name="Oval 1163">
                    <a:extLst>
                      <a:ext uri="{FF2B5EF4-FFF2-40B4-BE49-F238E27FC236}">
                        <a16:creationId xmlns:a16="http://schemas.microsoft.com/office/drawing/2014/main" id="{C5014B43-A651-4B6F-8D18-3D3B4EA9B1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5" name="Oval 1164">
                    <a:extLst>
                      <a:ext uri="{FF2B5EF4-FFF2-40B4-BE49-F238E27FC236}">
                        <a16:creationId xmlns:a16="http://schemas.microsoft.com/office/drawing/2014/main" id="{1DA9781B-7B46-4181-874D-F412868430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6" name="Oval 1165">
                    <a:extLst>
                      <a:ext uri="{FF2B5EF4-FFF2-40B4-BE49-F238E27FC236}">
                        <a16:creationId xmlns:a16="http://schemas.microsoft.com/office/drawing/2014/main" id="{71DEA4C7-8D05-4AF9-A511-4C03A993CB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7" name="Oval 1166">
                    <a:extLst>
                      <a:ext uri="{FF2B5EF4-FFF2-40B4-BE49-F238E27FC236}">
                        <a16:creationId xmlns:a16="http://schemas.microsoft.com/office/drawing/2014/main" id="{55168BF2-523C-4CFE-BB49-F1E4CB9C59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8" name="Oval 1167">
                    <a:extLst>
                      <a:ext uri="{FF2B5EF4-FFF2-40B4-BE49-F238E27FC236}">
                        <a16:creationId xmlns:a16="http://schemas.microsoft.com/office/drawing/2014/main" id="{526EBEDE-C1C9-4D24-8B92-72453E1418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9" name="Oval 1168">
                    <a:extLst>
                      <a:ext uri="{FF2B5EF4-FFF2-40B4-BE49-F238E27FC236}">
                        <a16:creationId xmlns:a16="http://schemas.microsoft.com/office/drawing/2014/main" id="{84C49726-F44A-4588-A161-082C38EE4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0" name="Oval 1169">
                    <a:extLst>
                      <a:ext uri="{FF2B5EF4-FFF2-40B4-BE49-F238E27FC236}">
                        <a16:creationId xmlns:a16="http://schemas.microsoft.com/office/drawing/2014/main" id="{FBDF3FAA-0DA3-4876-B384-30A15F9A3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1" name="Oval 1170">
                    <a:extLst>
                      <a:ext uri="{FF2B5EF4-FFF2-40B4-BE49-F238E27FC236}">
                        <a16:creationId xmlns:a16="http://schemas.microsoft.com/office/drawing/2014/main" id="{A98D518F-530D-4C12-9B1A-0AEF6155A6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2" name="Oval 1171">
                    <a:extLst>
                      <a:ext uri="{FF2B5EF4-FFF2-40B4-BE49-F238E27FC236}">
                        <a16:creationId xmlns:a16="http://schemas.microsoft.com/office/drawing/2014/main" id="{5CFEEE4A-9AC9-4E26-A618-EF5AB820EF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3" name="Oval 1172">
                    <a:extLst>
                      <a:ext uri="{FF2B5EF4-FFF2-40B4-BE49-F238E27FC236}">
                        <a16:creationId xmlns:a16="http://schemas.microsoft.com/office/drawing/2014/main" id="{A8E3FB08-6175-4CDE-BB7B-2A92905887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4" name="Oval 1173">
                    <a:extLst>
                      <a:ext uri="{FF2B5EF4-FFF2-40B4-BE49-F238E27FC236}">
                        <a16:creationId xmlns:a16="http://schemas.microsoft.com/office/drawing/2014/main" id="{C93CB04D-4A8C-48C1-B59E-87E168C104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5" name="Oval 1174">
                    <a:extLst>
                      <a:ext uri="{FF2B5EF4-FFF2-40B4-BE49-F238E27FC236}">
                        <a16:creationId xmlns:a16="http://schemas.microsoft.com/office/drawing/2014/main" id="{A9CA24BC-7225-4A1F-9D62-A5B9DB00AF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6" name="Oval 1175">
                    <a:extLst>
                      <a:ext uri="{FF2B5EF4-FFF2-40B4-BE49-F238E27FC236}">
                        <a16:creationId xmlns:a16="http://schemas.microsoft.com/office/drawing/2014/main" id="{F4A58017-2EF8-4B75-8859-C002C626A9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7" name="Oval 1176">
                    <a:extLst>
                      <a:ext uri="{FF2B5EF4-FFF2-40B4-BE49-F238E27FC236}">
                        <a16:creationId xmlns:a16="http://schemas.microsoft.com/office/drawing/2014/main" id="{70500BAC-496A-491E-8C67-08CD4EA7D2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8" name="Oval 1177">
                    <a:extLst>
                      <a:ext uri="{FF2B5EF4-FFF2-40B4-BE49-F238E27FC236}">
                        <a16:creationId xmlns:a16="http://schemas.microsoft.com/office/drawing/2014/main" id="{120DB6B4-E31A-4F67-AE87-616BD2C3C2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9" name="Oval 1178">
                    <a:extLst>
                      <a:ext uri="{FF2B5EF4-FFF2-40B4-BE49-F238E27FC236}">
                        <a16:creationId xmlns:a16="http://schemas.microsoft.com/office/drawing/2014/main" id="{89703AFE-E6A5-4FE0-9219-5E54EEA244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0" name="Oval 1179">
                    <a:extLst>
                      <a:ext uri="{FF2B5EF4-FFF2-40B4-BE49-F238E27FC236}">
                        <a16:creationId xmlns:a16="http://schemas.microsoft.com/office/drawing/2014/main" id="{971EE1B3-0BF3-463C-AEC6-379D92FC80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Oval 1180">
                    <a:extLst>
                      <a:ext uri="{FF2B5EF4-FFF2-40B4-BE49-F238E27FC236}">
                        <a16:creationId xmlns:a16="http://schemas.microsoft.com/office/drawing/2014/main" id="{39927017-D22E-4195-A63E-7BBFF0CB65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Oval 1181">
                    <a:extLst>
                      <a:ext uri="{FF2B5EF4-FFF2-40B4-BE49-F238E27FC236}">
                        <a16:creationId xmlns:a16="http://schemas.microsoft.com/office/drawing/2014/main" id="{A57A042D-771A-40AB-B467-C345E4644E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3" name="Oval 1182">
                    <a:extLst>
                      <a:ext uri="{FF2B5EF4-FFF2-40B4-BE49-F238E27FC236}">
                        <a16:creationId xmlns:a16="http://schemas.microsoft.com/office/drawing/2014/main" id="{43C01B3D-FFC3-405D-B923-45A90F2C8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4" name="Oval 1183">
                    <a:extLst>
                      <a:ext uri="{FF2B5EF4-FFF2-40B4-BE49-F238E27FC236}">
                        <a16:creationId xmlns:a16="http://schemas.microsoft.com/office/drawing/2014/main" id="{8DFA5FBC-E6AE-439D-9785-0B22EEC27B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5" name="Oval 1184">
                    <a:extLst>
                      <a:ext uri="{FF2B5EF4-FFF2-40B4-BE49-F238E27FC236}">
                        <a16:creationId xmlns:a16="http://schemas.microsoft.com/office/drawing/2014/main" id="{72269AB1-3B04-49CD-A6F6-3999B6B4DD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6" name="Oval 1185">
                    <a:extLst>
                      <a:ext uri="{FF2B5EF4-FFF2-40B4-BE49-F238E27FC236}">
                        <a16:creationId xmlns:a16="http://schemas.microsoft.com/office/drawing/2014/main" id="{1C45ECA5-2871-4E85-870C-4E9AAF0702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Oval 1186">
                    <a:extLst>
                      <a:ext uri="{FF2B5EF4-FFF2-40B4-BE49-F238E27FC236}">
                        <a16:creationId xmlns:a16="http://schemas.microsoft.com/office/drawing/2014/main" id="{8BFEECD1-A7E4-460A-BE68-84462D28B0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8" name="Oval 1187">
                    <a:extLst>
                      <a:ext uri="{FF2B5EF4-FFF2-40B4-BE49-F238E27FC236}">
                        <a16:creationId xmlns:a16="http://schemas.microsoft.com/office/drawing/2014/main" id="{327276E4-927A-44D6-AC2C-2DADC8D2E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9" name="Oval 1188">
                    <a:extLst>
                      <a:ext uri="{FF2B5EF4-FFF2-40B4-BE49-F238E27FC236}">
                        <a16:creationId xmlns:a16="http://schemas.microsoft.com/office/drawing/2014/main" id="{2CC767E3-D219-4C77-AD60-B4AFA38E78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0" name="Oval 1189">
                    <a:extLst>
                      <a:ext uri="{FF2B5EF4-FFF2-40B4-BE49-F238E27FC236}">
                        <a16:creationId xmlns:a16="http://schemas.microsoft.com/office/drawing/2014/main" id="{B6B22DB5-7CF2-4AA7-A6AC-37C6F46C5D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1" name="Oval 1190">
                    <a:extLst>
                      <a:ext uri="{FF2B5EF4-FFF2-40B4-BE49-F238E27FC236}">
                        <a16:creationId xmlns:a16="http://schemas.microsoft.com/office/drawing/2014/main" id="{7FEADACD-3495-44FE-92AA-CBEE40D6C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2" name="Oval 1191">
                    <a:extLst>
                      <a:ext uri="{FF2B5EF4-FFF2-40B4-BE49-F238E27FC236}">
                        <a16:creationId xmlns:a16="http://schemas.microsoft.com/office/drawing/2014/main" id="{7914BFE3-D8D9-4B65-8439-8020B8FB8B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3" name="Oval 1192">
                    <a:extLst>
                      <a:ext uri="{FF2B5EF4-FFF2-40B4-BE49-F238E27FC236}">
                        <a16:creationId xmlns:a16="http://schemas.microsoft.com/office/drawing/2014/main" id="{14E7F075-9443-49CF-BAC8-2991DFA86F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4" name="Oval 1193">
                    <a:extLst>
                      <a:ext uri="{FF2B5EF4-FFF2-40B4-BE49-F238E27FC236}">
                        <a16:creationId xmlns:a16="http://schemas.microsoft.com/office/drawing/2014/main" id="{7B00EAE9-0CAE-412A-974C-CCFDA22EFC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5" name="Oval 1194">
                    <a:extLst>
                      <a:ext uri="{FF2B5EF4-FFF2-40B4-BE49-F238E27FC236}">
                        <a16:creationId xmlns:a16="http://schemas.microsoft.com/office/drawing/2014/main" id="{A7B1E299-8919-4CE5-8985-6DB808F131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6" name="Oval 1195">
                    <a:extLst>
                      <a:ext uri="{FF2B5EF4-FFF2-40B4-BE49-F238E27FC236}">
                        <a16:creationId xmlns:a16="http://schemas.microsoft.com/office/drawing/2014/main" id="{97BE61DA-CFBD-4BEA-98C8-BBDEADDA30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7" name="Oval 1196">
                    <a:extLst>
                      <a:ext uri="{FF2B5EF4-FFF2-40B4-BE49-F238E27FC236}">
                        <a16:creationId xmlns:a16="http://schemas.microsoft.com/office/drawing/2014/main" id="{62735E64-1DD0-4B87-8B4B-FECCCAE9AE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8" name="Oval 1197">
                    <a:extLst>
                      <a:ext uri="{FF2B5EF4-FFF2-40B4-BE49-F238E27FC236}">
                        <a16:creationId xmlns:a16="http://schemas.microsoft.com/office/drawing/2014/main" id="{58820BDE-EE25-4715-BB74-5F6C8184A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9" name="Oval 1198">
                    <a:extLst>
                      <a:ext uri="{FF2B5EF4-FFF2-40B4-BE49-F238E27FC236}">
                        <a16:creationId xmlns:a16="http://schemas.microsoft.com/office/drawing/2014/main" id="{E28E2364-7871-4E8E-8D94-01026A52FB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0" name="Oval 1199">
                    <a:extLst>
                      <a:ext uri="{FF2B5EF4-FFF2-40B4-BE49-F238E27FC236}">
                        <a16:creationId xmlns:a16="http://schemas.microsoft.com/office/drawing/2014/main" id="{56966C38-F001-4284-957D-F6E14316CF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1" name="Oval 1200">
                    <a:extLst>
                      <a:ext uri="{FF2B5EF4-FFF2-40B4-BE49-F238E27FC236}">
                        <a16:creationId xmlns:a16="http://schemas.microsoft.com/office/drawing/2014/main" id="{8FC539DF-A578-4FD5-B0F2-05839BC19A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2" name="Oval 1201">
                    <a:extLst>
                      <a:ext uri="{FF2B5EF4-FFF2-40B4-BE49-F238E27FC236}">
                        <a16:creationId xmlns:a16="http://schemas.microsoft.com/office/drawing/2014/main" id="{9F92A108-FD21-4F09-8CC1-28AD3826F6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3" name="Oval 1202">
                    <a:extLst>
                      <a:ext uri="{FF2B5EF4-FFF2-40B4-BE49-F238E27FC236}">
                        <a16:creationId xmlns:a16="http://schemas.microsoft.com/office/drawing/2014/main" id="{E09D1A05-CE46-4119-9B79-046B53BA46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4" name="Oval 1203">
                    <a:extLst>
                      <a:ext uri="{FF2B5EF4-FFF2-40B4-BE49-F238E27FC236}">
                        <a16:creationId xmlns:a16="http://schemas.microsoft.com/office/drawing/2014/main" id="{37498762-EC7C-4A48-AD9C-BB678E2BDB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5" name="Oval 1204">
                    <a:extLst>
                      <a:ext uri="{FF2B5EF4-FFF2-40B4-BE49-F238E27FC236}">
                        <a16:creationId xmlns:a16="http://schemas.microsoft.com/office/drawing/2014/main" id="{0A674F05-3EEF-4436-B912-523929A45A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57" name="Oval 1156">
                  <a:extLst>
                    <a:ext uri="{FF2B5EF4-FFF2-40B4-BE49-F238E27FC236}">
                      <a16:creationId xmlns:a16="http://schemas.microsoft.com/office/drawing/2014/main" id="{7306FA14-FEA6-4567-AAB5-0D21B03F88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8" name="Oval 1157">
                  <a:extLst>
                    <a:ext uri="{FF2B5EF4-FFF2-40B4-BE49-F238E27FC236}">
                      <a16:creationId xmlns:a16="http://schemas.microsoft.com/office/drawing/2014/main" id="{6A6AC8B4-3028-44BB-8190-0A03C87DE4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9" name="Oval 1158">
                  <a:extLst>
                    <a:ext uri="{FF2B5EF4-FFF2-40B4-BE49-F238E27FC236}">
                      <a16:creationId xmlns:a16="http://schemas.microsoft.com/office/drawing/2014/main" id="{B5DBC554-0E9E-4590-B9A2-637C1D3F4C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0" name="Oval 1159">
                  <a:extLst>
                    <a:ext uri="{FF2B5EF4-FFF2-40B4-BE49-F238E27FC236}">
                      <a16:creationId xmlns:a16="http://schemas.microsoft.com/office/drawing/2014/main" id="{130B54EB-E7FF-4626-8888-EC5E8EA52B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1" name="Oval 1160">
                  <a:extLst>
                    <a:ext uri="{FF2B5EF4-FFF2-40B4-BE49-F238E27FC236}">
                      <a16:creationId xmlns:a16="http://schemas.microsoft.com/office/drawing/2014/main" id="{E6295F80-38AA-4381-976E-A6413B8B9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2" name="Oval 1161">
                  <a:extLst>
                    <a:ext uri="{FF2B5EF4-FFF2-40B4-BE49-F238E27FC236}">
                      <a16:creationId xmlns:a16="http://schemas.microsoft.com/office/drawing/2014/main" id="{285951A9-D625-47B1-A727-39BC73FAF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Oval 1162">
                  <a:extLst>
                    <a:ext uri="{FF2B5EF4-FFF2-40B4-BE49-F238E27FC236}">
                      <a16:creationId xmlns:a16="http://schemas.microsoft.com/office/drawing/2014/main" id="{FF737836-E367-4AAB-8048-374C7A81B8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6AC0AC7-597A-44F5-82F3-DFA5B28DA6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A2900DB4-24AA-4B9C-8742-AC84CB8741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C7E60860-A5BA-4A86-928C-548ADE6AF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6EBB3657-367D-4F2B-A65D-7F980AA27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A4A73BE-568E-4C40-9CC1-DECCEFB12E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EE8B812E-D99C-49B8-B697-C4235961F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ABB2C1DD-3248-4622-91E2-0507C217D3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D270358F-B915-466B-9F7F-BD5B711B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3E22EC8-0694-49F4-BBD7-7222C153B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2D6D9C29-E5A3-4C29-BFCF-4C0D507627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6D136078-35F3-4D83-A8DD-459D4305A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E0B94EF0-99AD-427C-A23F-EFB756D1AC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17C5CF9F-DC2E-40A3-A36F-B9D8A66E7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7900A165-A917-488B-BC2F-1C8BAFBA6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4850A6F4-3DF1-4F10-B821-C1420AAACA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2053464C-AF94-4CCE-946C-6472EBAE3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D7834912-4CD4-4BAA-87E2-5AC79AE322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36BB783C-280B-493B-AD1B-30ACB621D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D59597B4-5D04-49A2-BB26-EC2EE4E83D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C179E200-BF9B-4C1A-B0D0-5D7492A76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D9FA20F1-AA67-41BD-82F2-11A6A94AE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9E900162-8FDF-48F9-8A25-46AEC6DB75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AC32DDA8-1F19-48BE-BFE6-F0D14FB02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9134F04B-FBEE-4957-8EA4-738FCD53C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6E046C00-525F-4B12-A25D-1436E51AF6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B1E00FB2-008C-4F5D-AF2A-2A20EC7B7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4A126F66-8ABA-42E6-B9D2-34CE44E55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2ED8FD63-D2FA-47C1-8183-A153B72490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172E886A-3AE5-4696-B08D-BCA829C29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818B576A-8129-4839-B5E7-C4F9C3932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D51290F8-EFAA-4F28-BB01-A8ECF2CC8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06C5ECBD-4301-4F92-903F-243603F2B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6ED5A35B-1560-4C8C-A647-31B69E7BA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9EEF744D-7A6E-467F-B7D3-5695736D4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2AD61E8F-4194-4DB9-A17A-9B765BBFB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0169BADE-F2F0-4A3E-938F-4099A7738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CC054EE9-C13A-491F-845F-B643BDBA2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ADDF4457-BFD3-48CF-8011-2E871B707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BAC24981-9729-4559-B7C2-AD90C5606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700A542A-7390-4937-98C0-609857F51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F8852AFE-D483-450E-986D-99519FA83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6D433375-1F73-40D3-977E-5FC4A7ECF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E57C71D8-9547-40D8-BD39-794188C1D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B0E292DF-BD75-4394-88EB-B7B111CC8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7259C0DA-049D-4E23-BB5F-48A39E0A1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33931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1A1DBDEE-06C7-487B-97C6-FDC37201D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78549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6C0E9FD2-A161-49BC-AD66-ECC3E7D28F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48804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CE2E3F25-7A29-4A61-A490-C4BAACE5F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63676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C8D35821-B4E7-42EE-8829-F74DA95A1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6F4B3804-A20E-4EB0-968D-341ADD6D1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2D69865C-9D64-4BF7-B494-231D63866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EF5ABAD1-5BE1-4667-BE9F-D2BAFD080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6320F845-608B-46E5-92F2-22DC5F180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33759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1578423B-4597-4F23-B6B3-7BA49FCD2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78377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BE8D1B31-2356-49A4-A88C-D66C5ADCD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48632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137AE744-793A-4A6F-B995-C4A4A1F23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63504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14BC0CB3-AAAC-4EE7-A2DF-84DDE20F6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2A702196-14F0-4156-9C10-ECB0047D0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953E8FDF-B717-4DDA-BE4A-37519523F2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3ED26FFF-A2A9-4100-8C5C-5557BCD1E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28157DED-F324-40E6-A5B3-135C4994E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7A91180B-4481-40B6-9EDA-2AFA8460F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C5441C6C-8900-4A3A-8BE5-E888F0739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6A3036CC-179C-4082-A12A-CCC8B3822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508666F1-04E2-4597-8F5F-BF748188B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8021E94E-2E1C-412C-9D5D-790D7BC4C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E691C252-46DC-4891-8DC5-D90680B2E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094AACB3-D66F-4D05-BEAF-67C5502F7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9B69E8A6-C5B6-422A-BCE2-2C16106D9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F585A0FB-573E-48F6-8AB4-CDD979FB0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934E0CB7-215A-482E-9B64-938C7CD46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83D0C303-4374-468B-8C3C-E6846C724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841E7DEB-CC3A-4811-B7EE-8212FFE6D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33874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20634056-E149-4CD4-8A37-24926FEE8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78491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95690FE5-278A-42C8-8DC5-A541C8829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48746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9AA35F92-49AF-4E4C-9611-542186763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63618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438D63AB-882B-4B5E-A3DC-EF6A344DB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242418F1-445A-4E8A-B620-22E5EA770F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F104F42F-8C3A-4019-8865-F958231B2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BFBF5CCA-F2C3-49D8-8121-E6CA51A6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57058B7B-2264-4EAD-92E8-8E8761EA1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33702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F3933992-0F3C-4517-9AEE-BCCE7AF44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78319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B2216952-32D8-49DC-81F7-E4A27D674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48574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B4199D94-FA67-45D8-B074-546AC6E91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63446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A6C6B672-73EA-49D8-9D56-C01948661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81305102-C0EC-42A9-833C-CFC760C90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BCE58BF2-BC92-48D3-BC33-230998CBC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D8A99CBD-D81F-4C22-AC4F-3F01138DF7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6BF054A8-0FC8-44C9-972F-E932F9DFC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29C6F3A0-0470-4BB0-A9B3-6C9E2BD6C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1853C582-60F6-4D5F-B8D7-0CDB0126E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59D11D8B-6D34-45EC-9070-F93C780EF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8DA20882-30E7-404B-BB6A-BF927FF079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623EEAFB-EBC8-4143-BF6F-31A8FA876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A159B250-8643-44A6-B2D1-E18610A88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6B787806-C8A9-4D5C-ACF6-920E42756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D44C01D7-DEDD-4CD0-9FB8-722EB8EB6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7D4BA2D1-31BA-49F8-8969-7FAE5AF00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C7359CC0-C1EC-44B2-85DD-524EFE996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C4AF720C-AC31-46E7-9742-E1CA2E25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FA0FA9AC-AB3E-4967-BB7E-D4BEA2D02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33955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78CDC958-57E6-4F36-822E-C870770D2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78572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62D0912C-947C-4D1D-A553-26300A518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48827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FEDF846A-4185-4D9F-A6A8-5F35715EA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63700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9793FF99-A22A-43E4-8323-FE34604CF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A0715C15-C5BC-434F-8141-A1E51D145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EB13EACD-92C2-42CF-BF6D-F3FEE71CF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4144F321-3BAA-4D3B-9ED6-227D87065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F365E2D5-4C5D-4FDD-8B81-8DCECC52C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33783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4BD1CB1B-01E8-486A-88DE-6015BE87D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78400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2C7A2525-E340-4F4E-BD0D-930E7F319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48655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55E67B26-59D5-45C0-8AC8-95B0F4481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63528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738F2887-C4B7-4B0D-8912-0C4C32093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D19121F0-9C9B-4DC8-BD1D-8EF324EFF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8738DAF9-665A-4CD5-850F-5B33794BA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C785ED4C-8A65-496B-B548-32DEBF830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28299AD3-4328-4763-8043-AE3E7E869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9FC0C1D6-8D28-4EBA-9DC9-CE45C665A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C35B5D0C-E0AE-45E3-BB0A-FB57E53C0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5831B0E0-7F1A-45E0-9F62-6E14F483F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>
              <a:extLst>
                <a:ext uri="{FF2B5EF4-FFF2-40B4-BE49-F238E27FC236}">
                  <a16:creationId xmlns:a16="http://schemas.microsoft.com/office/drawing/2014/main" id="{347913EA-C921-48D8-9A5C-AE9ED6EFB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2BA0E2D7-96B4-455A-9A13-9EDDB1A07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61E6135A-963B-496A-A06B-864F754A9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A3E8811D-9DDA-4211-8650-AA678D453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F18D1F38-C165-418D-B969-7199AD53EC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C5919A84-6CC4-4055-AA3D-89021B91A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>
              <a:extLst>
                <a:ext uri="{FF2B5EF4-FFF2-40B4-BE49-F238E27FC236}">
                  <a16:creationId xmlns:a16="http://schemas.microsoft.com/office/drawing/2014/main" id="{5DA4C100-CB23-4352-8D72-166A72651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24AE71F5-94A1-4F1A-AE1A-4D4A882A4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534F2E-576D-43B8-91D3-1D75EDF0E8B8}"/>
              </a:ext>
            </a:extLst>
          </p:cNvPr>
          <p:cNvCxnSpPr/>
          <p:nvPr/>
        </p:nvCxnSpPr>
        <p:spPr>
          <a:xfrm>
            <a:off x="4654411" y="3641592"/>
            <a:ext cx="9664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icture containing sky, line, several, day&#10;&#10;Description automatically generated">
            <a:extLst>
              <a:ext uri="{FF2B5EF4-FFF2-40B4-BE49-F238E27FC236}">
                <a16:creationId xmlns:a16="http://schemas.microsoft.com/office/drawing/2014/main" id="{FA1E2173-4B53-422E-9A06-10ED2B02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9" y="1906248"/>
            <a:ext cx="3726662" cy="37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6236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Main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1CAA4-229F-4568-A110-58687F58AFEE}"/>
              </a:ext>
            </a:extLst>
          </p:cNvPr>
          <p:cNvSpPr txBox="1"/>
          <p:nvPr/>
        </p:nvSpPr>
        <p:spPr>
          <a:xfrm>
            <a:off x="838200" y="2356214"/>
            <a:ext cx="9656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With 2D local gates</a:t>
            </a:r>
            <a:r>
              <a:rPr lang="en-US" sz="2000" baseline="30000" dirty="0">
                <a:solidFill>
                  <a:srgbClr val="C00000"/>
                </a:solidFill>
              </a:rPr>
              <a:t>1</a:t>
            </a:r>
            <a:r>
              <a:rPr lang="en-US" sz="2000" dirty="0"/>
              <a:t>:</a:t>
            </a:r>
            <a:endParaRPr lang="en-US" sz="2000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large depth circuits or many ancilla qubits.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Numerically: </a:t>
            </a:r>
            <a:r>
              <a:rPr lang="en-US" sz="2000" dirty="0">
                <a:solidFill>
                  <a:srgbClr val="C00000"/>
                </a:solidFill>
              </a:rPr>
              <a:t>poor performance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With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long-range connections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Layout based on only a few planar layers.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Numerically </a:t>
            </a:r>
            <a:r>
              <a:rPr lang="en-US" sz="2000" dirty="0">
                <a:solidFill>
                  <a:srgbClr val="C00000"/>
                </a:solidFill>
              </a:rPr>
              <a:t>outperform surface codes</a:t>
            </a:r>
            <a:r>
              <a:rPr lang="en-US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FF87C-DAF0-3837-02DD-10E3F5872DE6}"/>
              </a:ext>
            </a:extLst>
          </p:cNvPr>
          <p:cNvSpPr txBox="1"/>
          <p:nvPr/>
        </p:nvSpPr>
        <p:spPr>
          <a:xfrm>
            <a:off x="260707" y="6119336"/>
            <a:ext cx="11518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Delfosse, Beverland, Tremblay – Bounds on stabilizer measurement circuits and obstruction to local implementations of quantum LDPC codes. </a:t>
            </a:r>
            <a:r>
              <a:rPr lang="en-US" sz="1400" dirty="0">
                <a:hlinkClick r:id="rId3"/>
              </a:rPr>
              <a:t>arxiv2109.14599</a:t>
            </a:r>
            <a:r>
              <a:rPr lang="en-US" sz="1400" dirty="0"/>
              <a:t> </a:t>
            </a:r>
          </a:p>
          <a:p>
            <a:r>
              <a:rPr lang="en-US" sz="1400" dirty="0"/>
              <a:t>2. Tremblay, Delfosse, Beverland – Constant overhead quantum error correction with thin plan connectivity. </a:t>
            </a:r>
            <a:r>
              <a:rPr lang="en-US" sz="1400" dirty="0">
                <a:hlinkClick r:id="rId4"/>
              </a:rPr>
              <a:t>arxiv:2109.14609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7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2ADD-1985-3AC2-D837-4300A053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on syndrome extraction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DB454-CAF9-A302-1932-E1973B123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5901"/>
                <a:ext cx="996315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surface codes: depth = 6.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b="1" baseline="30000" dirty="0"/>
                  <a:t>1</a:t>
                </a:r>
                <a:r>
                  <a:rPr lang="en-US" b="1" dirty="0"/>
                  <a:t>.</a:t>
                </a:r>
                <a:r>
                  <a:rPr lang="en-US" dirty="0"/>
                  <a:t> (informal) For quantum LDPC codes</a:t>
                </a:r>
                <a:r>
                  <a:rPr lang="en-US" baseline="30000" dirty="0"/>
                  <a:t>2</a:t>
                </a:r>
                <a:r>
                  <a:rPr lang="en-US" dirty="0"/>
                  <a:t> implemented with 2D local gates:</a:t>
                </a:r>
              </a:p>
              <a:p>
                <a:pPr marL="0" indent="0" algn="ctr">
                  <a:buNone/>
                </a:pPr>
                <a:r>
                  <a:rPr lang="en-US" sz="2133" dirty="0"/>
                  <a:t>depth </a:t>
                </a:r>
                <a14:m>
                  <m:oMath xmlns:m="http://schemas.openxmlformats.org/officeDocument/2006/math">
                    <m:r>
                      <a:rPr lang="en-US" sz="2133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133" dirty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2133" i="1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33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q = total number of qubit used.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DB454-CAF9-A302-1932-E1973B123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5901"/>
                <a:ext cx="9963150" cy="4351338"/>
              </a:xfrm>
              <a:blipFill>
                <a:blip r:embed="rId2"/>
                <a:stretch>
                  <a:fillRect l="-67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8D005F7-A1B1-C0CA-69F3-865D11E358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36051"/>
                  </p:ext>
                </p:extLst>
              </p:nvPr>
            </p:nvGraphicFramePr>
            <p:xfrm>
              <a:off x="1918299" y="4091201"/>
              <a:ext cx="8127999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7685489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413881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85882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 qubit overhead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924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Bound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ancilla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Depth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508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Saturating circuit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Switch-based circuit</a:t>
                          </a:r>
                        </a:p>
                        <a:p>
                          <a:r>
                            <a:rPr lang="en-US" dirty="0"/>
                            <a:t>(next slide)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HGP code circuit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41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8D005F7-A1B1-C0CA-69F3-865D11E358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36051"/>
                  </p:ext>
                </p:extLst>
              </p:nvPr>
            </p:nvGraphicFramePr>
            <p:xfrm>
              <a:off x="1918299" y="4091201"/>
              <a:ext cx="8127999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7685489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413881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858821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 qubit overhead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924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Bound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25" t="-178689" r="-1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25" t="-178689" r="-89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50811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Saturating circuit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Switch-based circuit</a:t>
                          </a:r>
                        </a:p>
                        <a:p>
                          <a:r>
                            <a:rPr lang="en-US" dirty="0"/>
                            <a:t>(next slide)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HGP code circuit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414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C7AEB3-0FA8-FFF4-5FB5-0E0F1E542BDC}"/>
              </a:ext>
            </a:extLst>
          </p:cNvPr>
          <p:cNvSpPr txBox="1"/>
          <p:nvPr/>
        </p:nvSpPr>
        <p:spPr>
          <a:xfrm>
            <a:off x="-1" y="6123543"/>
            <a:ext cx="11964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Delfosse, Beverland, Tremblay – Bounds on stabilizer measurement circuits and obstruction to local implementations of quantum LDPC codes. </a:t>
            </a:r>
            <a:r>
              <a:rPr lang="en-US" sz="1400" dirty="0">
                <a:hlinkClick r:id="rId4"/>
              </a:rPr>
              <a:t>arxiv2109.14599</a:t>
            </a:r>
            <a:r>
              <a:rPr lang="en-US" sz="1400" dirty="0"/>
              <a:t> </a:t>
            </a:r>
          </a:p>
          <a:p>
            <a:pPr marL="342900" indent="-342900">
              <a:buAutoNum type="arabicPeriod"/>
            </a:pPr>
            <a:r>
              <a:rPr lang="en-US" sz="1400" dirty="0"/>
              <a:t>Proved for constant rate QLDPC codes with some form of local expansion.</a:t>
            </a:r>
          </a:p>
        </p:txBody>
      </p:sp>
    </p:spTree>
    <p:extLst>
      <p:ext uri="{BB962C8B-B14F-4D97-AF65-F5344CB8AC3E}">
        <p14:creationId xmlns:p14="http://schemas.microsoft.com/office/powerpoint/2010/main" val="25488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local circuits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196B1-827A-F3FF-CD36-1D34F97D09C7}"/>
              </a:ext>
            </a:extLst>
          </p:cNvPr>
          <p:cNvSpPr txBox="1"/>
          <p:nvPr/>
        </p:nvSpPr>
        <p:spPr>
          <a:xfrm>
            <a:off x="0" y="6334780"/>
            <a:ext cx="1202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Delfosse, Beverland, Tremblay – Bounds on stabilizer measurement circuits and obstruction to local implementations of quantum LDPC codes. </a:t>
            </a:r>
            <a:r>
              <a:rPr lang="en-US" sz="1400" dirty="0">
                <a:hlinkClick r:id="rId2"/>
              </a:rPr>
              <a:t>arxiv2109.14599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49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B64F-9E05-E960-0171-0941DE7F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measurement of all the X 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12DC1A60-FA8F-95CB-FD19-1449C63F0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001" y="2422769"/>
                <a:ext cx="5779614" cy="392723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4815" lvl="1" indent="-304815">
                  <a:buFont typeface="+mj-lt"/>
                  <a:buAutoNum type="arabicPeriod"/>
                </a:pPr>
                <a:r>
                  <a:rPr lang="en-US" sz="2000" dirty="0"/>
                  <a:t>Construct an edge coloration</a:t>
                </a:r>
              </a:p>
              <a:p>
                <a:pPr marL="304815" lvl="1" indent="-304815">
                  <a:buFont typeface="+mj-lt"/>
                  <a:buAutoNum type="arabicPeriod"/>
                </a:pPr>
                <a:r>
                  <a:rPr lang="en-US" sz="2000" dirty="0"/>
                  <a:t>Prepare a readout qubits in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r>
                  <a:rPr lang="en-US" sz="2000" dirty="0"/>
                  <a:t> for each check.</a:t>
                </a:r>
              </a:p>
              <a:p>
                <a:pPr marL="304815" lvl="1" indent="-304815">
                  <a:buFont typeface="+mj-lt"/>
                  <a:buAutoNum type="arabicPeriod"/>
                </a:pPr>
                <a:r>
                  <a:rPr lang="en-US" sz="2000" dirty="0"/>
                  <a:t>For each color c do:</a:t>
                </a:r>
              </a:p>
              <a:p>
                <a:pPr marL="304815" lvl="1" indent="-304815">
                  <a:buFont typeface="+mj-lt"/>
                  <a:buAutoNum type="arabicPeriod"/>
                </a:pPr>
                <a:r>
                  <a:rPr lang="en-US" sz="2000" dirty="0"/>
                  <a:t>        Apply a CNOT on each edge with color c</a:t>
                </a:r>
              </a:p>
              <a:p>
                <a:pPr marL="304815" lvl="1" indent="-304815">
                  <a:buFont typeface="+mj-lt"/>
                  <a:buAutoNum type="arabicPeriod"/>
                </a:pPr>
                <a:r>
                  <a:rPr lang="en-US" sz="2000" dirty="0"/>
                  <a:t>Measure readout qubits in the X basis.</a:t>
                </a:r>
              </a:p>
            </p:txBody>
          </p:sp>
        </mc:Choice>
        <mc:Fallback xmlns=""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12DC1A60-FA8F-95CB-FD19-1449C63F0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2422769"/>
                <a:ext cx="5779614" cy="3927231"/>
              </a:xfrm>
              <a:prstGeom prst="rect">
                <a:avLst/>
              </a:prstGeom>
              <a:blipFill>
                <a:blip r:embed="rId2"/>
                <a:stretch>
                  <a:fillRect l="-1160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81DADDA-A618-BA9C-335C-35E318233528}"/>
              </a:ext>
            </a:extLst>
          </p:cNvPr>
          <p:cNvGrpSpPr/>
          <p:nvPr/>
        </p:nvGrpSpPr>
        <p:grpSpPr>
          <a:xfrm>
            <a:off x="6644640" y="2581248"/>
            <a:ext cx="3484482" cy="1695503"/>
            <a:chOff x="838200" y="3346224"/>
            <a:chExt cx="3484482" cy="16955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C25E04-9B79-81F8-1CB7-3DD343A42181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687464"/>
              <a:chOff x="746760" y="2260870"/>
              <a:chExt cx="3484482" cy="168746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E43B15-A742-B5D6-D68F-1E2892EA53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B845F21-2304-47DD-71C3-2CA4D0DB12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68B093C-B958-6CCE-AFE3-FCF7993CE2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457EA52-DCE1-AE7D-3523-86438B473F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F8F9D9-F75C-1E8A-B7E2-6328E1EA83F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344AA2-D6A5-C42F-D02C-5159A220A1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0710" y="376545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BA99FB2-49C5-5678-F5E6-099C197C718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33B1A66-7706-60FD-4548-81AF92DF39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09FC29C-231B-CF3E-1F37-0EB8CDBB6CDC}"/>
                  </a:ext>
                </a:extLst>
              </p:cNvPr>
              <p:cNvCxnSpPr>
                <a:cxnSpLocks/>
                <a:stCxn id="22" idx="0"/>
                <a:endCxn id="24" idx="0"/>
              </p:cNvCxnSpPr>
              <p:nvPr/>
            </p:nvCxnSpPr>
            <p:spPr>
              <a:xfrm flipV="1">
                <a:off x="3222150" y="2443750"/>
                <a:ext cx="917652" cy="132170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AD1B339-C0E7-4244-5F76-1504971BDE13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flipH="1" flipV="1">
                <a:off x="3039270" y="2453764"/>
                <a:ext cx="182880" cy="131169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C70ACA-E1BD-F892-F86E-82A0A9760809}"/>
                  </a:ext>
                </a:extLst>
              </p:cNvPr>
              <p:cNvCxnSpPr>
                <a:cxnSpLocks/>
                <a:stCxn id="22" idx="0"/>
                <a:endCxn id="19" idx="1"/>
              </p:cNvCxnSpPr>
              <p:nvPr/>
            </p:nvCxnSpPr>
            <p:spPr>
              <a:xfrm flipH="1" flipV="1">
                <a:off x="2003395" y="2436995"/>
                <a:ext cx="1218755" cy="132845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D0F165F-8512-081D-7959-7699043C74B3}"/>
                  </a:ext>
                </a:extLst>
              </p:cNvPr>
              <p:cNvCxnSpPr>
                <a:cxnSpLocks/>
                <a:stCxn id="22" idx="0"/>
                <a:endCxn id="17" idx="7"/>
              </p:cNvCxnSpPr>
              <p:nvPr/>
            </p:nvCxnSpPr>
            <p:spPr>
              <a:xfrm flipH="1" flipV="1">
                <a:off x="773542" y="2428956"/>
                <a:ext cx="2448608" cy="133649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E9C46C-6061-9505-5343-C43058764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3335" y="4858847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3EEBAB-15E1-390B-79F5-1846AB207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494" y="4850808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B51FB2-E366-CC75-77A1-2FC9E0CBC2C7}"/>
                </a:ext>
              </a:extLst>
            </p:cNvPr>
            <p:cNvCxnSpPr>
              <a:cxnSpLocks/>
              <a:stCxn id="8" idx="0"/>
              <a:endCxn id="17" idx="0"/>
            </p:cNvCxnSpPr>
            <p:nvPr/>
          </p:nvCxnSpPr>
          <p:spPr>
            <a:xfrm flipH="1" flipV="1">
              <a:off x="929640" y="3541092"/>
              <a:ext cx="1057294" cy="130971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A65E3E-4B84-C0E2-2DDC-B690AB31BDBA}"/>
                </a:ext>
              </a:extLst>
            </p:cNvPr>
            <p:cNvCxnSpPr>
              <a:cxnSpLocks/>
              <a:stCxn id="8" idx="0"/>
              <a:endCxn id="18" idx="0"/>
            </p:cNvCxnSpPr>
            <p:nvPr/>
          </p:nvCxnSpPr>
          <p:spPr>
            <a:xfrm flipH="1" flipV="1">
              <a:off x="1479909" y="3539118"/>
              <a:ext cx="507025" cy="1311690"/>
            </a:xfrm>
            <a:prstGeom prst="line">
              <a:avLst/>
            </a:prstGeom>
            <a:ln w="12700">
              <a:solidFill>
                <a:schemeClr val="accent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9DF629-2943-FA81-2980-B3E07A92FC9F}"/>
                </a:ext>
              </a:extLst>
            </p:cNvPr>
            <p:cNvCxnSpPr>
              <a:cxnSpLocks/>
              <a:stCxn id="8" idx="0"/>
              <a:endCxn id="19" idx="0"/>
            </p:cNvCxnSpPr>
            <p:nvPr/>
          </p:nvCxnSpPr>
          <p:spPr>
            <a:xfrm flipV="1">
              <a:off x="1986934" y="3549131"/>
              <a:ext cx="43243" cy="130167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BC4D06-D240-AAFA-6A7F-F6A8E56187D5}"/>
                </a:ext>
              </a:extLst>
            </p:cNvPr>
            <p:cNvCxnSpPr>
              <a:cxnSpLocks/>
              <a:stCxn id="8" idx="0"/>
              <a:endCxn id="20" idx="0"/>
            </p:cNvCxnSpPr>
            <p:nvPr/>
          </p:nvCxnSpPr>
          <p:spPr>
            <a:xfrm flipV="1">
              <a:off x="1986934" y="3549132"/>
              <a:ext cx="593510" cy="130167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82F25B-4B6A-7FF7-2F2F-8DAFE7B04B1C}"/>
                </a:ext>
              </a:extLst>
            </p:cNvPr>
            <p:cNvCxnSpPr>
              <a:cxnSpLocks/>
              <a:stCxn id="7" idx="0"/>
              <a:endCxn id="17" idx="0"/>
            </p:cNvCxnSpPr>
            <p:nvPr/>
          </p:nvCxnSpPr>
          <p:spPr>
            <a:xfrm flipH="1" flipV="1">
              <a:off x="929640" y="3541092"/>
              <a:ext cx="1715135" cy="1317755"/>
            </a:xfrm>
            <a:prstGeom prst="line">
              <a:avLst/>
            </a:prstGeom>
            <a:ln w="12700">
              <a:solidFill>
                <a:schemeClr val="accent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83A4B5-C860-5B74-13AA-614BBECBED3E}"/>
                </a:ext>
              </a:extLst>
            </p:cNvPr>
            <p:cNvCxnSpPr>
              <a:cxnSpLocks/>
              <a:stCxn id="7" idx="0"/>
              <a:endCxn id="18" idx="0"/>
            </p:cNvCxnSpPr>
            <p:nvPr/>
          </p:nvCxnSpPr>
          <p:spPr>
            <a:xfrm flipH="1" flipV="1">
              <a:off x="1479909" y="3539118"/>
              <a:ext cx="1164866" cy="13197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41AA3A-C880-DAF2-FAAD-959665A0AA21}"/>
                </a:ext>
              </a:extLst>
            </p:cNvPr>
            <p:cNvCxnSpPr>
              <a:cxnSpLocks/>
              <a:stCxn id="7" idx="0"/>
              <a:endCxn id="21" idx="0"/>
            </p:cNvCxnSpPr>
            <p:nvPr/>
          </p:nvCxnSpPr>
          <p:spPr>
            <a:xfrm flipV="1">
              <a:off x="2644775" y="3539118"/>
              <a:ext cx="485935" cy="1319729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58B9AF-BE21-553F-CA8C-BFD0A5994393}"/>
                </a:ext>
              </a:extLst>
            </p:cNvPr>
            <p:cNvCxnSpPr>
              <a:cxnSpLocks/>
              <a:stCxn id="7" idx="0"/>
              <a:endCxn id="23" idx="0"/>
            </p:cNvCxnSpPr>
            <p:nvPr/>
          </p:nvCxnSpPr>
          <p:spPr>
            <a:xfrm flipV="1">
              <a:off x="2644775" y="3539118"/>
              <a:ext cx="1036201" cy="131972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E45499-FC1A-68E0-D7DD-BD7C996D2BFE}"/>
                  </a:ext>
                </a:extLst>
              </p:cNvPr>
              <p:cNvSpPr txBox="1"/>
              <p:nvPr/>
            </p:nvSpPr>
            <p:spPr>
              <a:xfrm>
                <a:off x="7460571" y="4311867"/>
                <a:ext cx="958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|+&gt;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E45499-FC1A-68E0-D7DD-BD7C996D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571" y="4311867"/>
                <a:ext cx="95891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1B6055-4269-F979-4F74-D76FAABFFFBE}"/>
                  </a:ext>
                </a:extLst>
              </p:cNvPr>
              <p:cNvSpPr txBox="1"/>
              <p:nvPr/>
            </p:nvSpPr>
            <p:spPr>
              <a:xfrm>
                <a:off x="8156228" y="4311867"/>
                <a:ext cx="958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|+&gt;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1B6055-4269-F979-4F74-D76FAABFF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228" y="4311867"/>
                <a:ext cx="95891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4605A2-6759-FA07-E8A9-52703B9E8DBF}"/>
                  </a:ext>
                </a:extLst>
              </p:cNvPr>
              <p:cNvSpPr txBox="1"/>
              <p:nvPr/>
            </p:nvSpPr>
            <p:spPr>
              <a:xfrm>
                <a:off x="8851885" y="4311867"/>
                <a:ext cx="702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|+&gt;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4605A2-6759-FA07-E8A9-52703B9E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885" y="4311867"/>
                <a:ext cx="70243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2587AF6-8D10-11FC-59AA-C61472F884C2}"/>
              </a:ext>
            </a:extLst>
          </p:cNvPr>
          <p:cNvGrpSpPr/>
          <p:nvPr/>
        </p:nvGrpSpPr>
        <p:grpSpPr>
          <a:xfrm>
            <a:off x="6777816" y="2743268"/>
            <a:ext cx="2756823" cy="1348780"/>
            <a:chOff x="7784755" y="3040924"/>
            <a:chExt cx="2756823" cy="134878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69425B-FE2C-35AC-2B6B-4D763D7DEA83}"/>
                </a:ext>
              </a:extLst>
            </p:cNvPr>
            <p:cNvCxnSpPr>
              <a:cxnSpLocks/>
            </p:cNvCxnSpPr>
            <p:nvPr/>
          </p:nvCxnSpPr>
          <p:spPr>
            <a:xfrm>
              <a:off x="7784755" y="3079988"/>
              <a:ext cx="2383950" cy="1309716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8E2578-8213-6993-9235-DC17CC02E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377" y="3040924"/>
              <a:ext cx="1036201" cy="1319729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35AF55-8F7B-EC72-2DF1-44BAD1F6F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7536" y="3050938"/>
              <a:ext cx="593510" cy="1301676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227F6E-AAAE-2A46-253A-44BD5597FE94}"/>
              </a:ext>
            </a:extLst>
          </p:cNvPr>
          <p:cNvGrpSpPr/>
          <p:nvPr/>
        </p:nvGrpSpPr>
        <p:grpSpPr>
          <a:xfrm>
            <a:off x="7793374" y="2764128"/>
            <a:ext cx="2244308" cy="1329743"/>
            <a:chOff x="7793374" y="2764128"/>
            <a:chExt cx="2244308" cy="132974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3C90167-2E3D-C1EE-3367-205134AD2132}"/>
                </a:ext>
              </a:extLst>
            </p:cNvPr>
            <p:cNvCxnSpPr>
              <a:stCxn id="24" idx="0"/>
              <a:endCxn id="22" idx="0"/>
            </p:cNvCxnSpPr>
            <p:nvPr/>
          </p:nvCxnSpPr>
          <p:spPr>
            <a:xfrm flipH="1">
              <a:off x="9120030" y="2764128"/>
              <a:ext cx="917652" cy="132170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C31320F-AC02-7335-7463-9640BCBB8698}"/>
                </a:ext>
              </a:extLst>
            </p:cNvPr>
            <p:cNvCxnSpPr>
              <a:cxnSpLocks/>
              <a:stCxn id="21" idx="0"/>
              <a:endCxn id="7" idx="0"/>
            </p:cNvCxnSpPr>
            <p:nvPr/>
          </p:nvCxnSpPr>
          <p:spPr>
            <a:xfrm flipH="1">
              <a:off x="8451215" y="2774142"/>
              <a:ext cx="485935" cy="131972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1674A2-62D2-63ED-CBB6-17901B820B21}"/>
                </a:ext>
              </a:extLst>
            </p:cNvPr>
            <p:cNvCxnSpPr>
              <a:cxnSpLocks/>
              <a:stCxn id="19" idx="0"/>
              <a:endCxn id="8" idx="0"/>
            </p:cNvCxnSpPr>
            <p:nvPr/>
          </p:nvCxnSpPr>
          <p:spPr>
            <a:xfrm flipH="1">
              <a:off x="7793374" y="2784155"/>
              <a:ext cx="43243" cy="130167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0EF4E-FCFD-6A77-A54C-825342E8727B}"/>
              </a:ext>
            </a:extLst>
          </p:cNvPr>
          <p:cNvGrpSpPr/>
          <p:nvPr/>
        </p:nvGrpSpPr>
        <p:grpSpPr>
          <a:xfrm>
            <a:off x="6671422" y="2749334"/>
            <a:ext cx="2448608" cy="1344537"/>
            <a:chOff x="6671421" y="2749333"/>
            <a:chExt cx="2448607" cy="134453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C4A3E0-EC8F-9500-347C-BFD6F1F979BC}"/>
                </a:ext>
              </a:extLst>
            </p:cNvPr>
            <p:cNvCxnSpPr>
              <a:cxnSpLocks/>
              <a:stCxn id="18" idx="0"/>
              <a:endCxn id="8" idx="0"/>
            </p:cNvCxnSpPr>
            <p:nvPr/>
          </p:nvCxnSpPr>
          <p:spPr>
            <a:xfrm>
              <a:off x="7286348" y="2774141"/>
              <a:ext cx="507025" cy="131169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962575-2F93-CD29-408B-73049C4E250F}"/>
                </a:ext>
              </a:extLst>
            </p:cNvPr>
            <p:cNvCxnSpPr>
              <a:cxnSpLocks/>
              <a:stCxn id="17" idx="7"/>
              <a:endCxn id="7" idx="0"/>
            </p:cNvCxnSpPr>
            <p:nvPr/>
          </p:nvCxnSpPr>
          <p:spPr>
            <a:xfrm>
              <a:off x="6671421" y="2749333"/>
              <a:ext cx="1779793" cy="1344537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81EEDBD-4949-7CC9-9826-B4C0F589766E}"/>
                </a:ext>
              </a:extLst>
            </p:cNvPr>
            <p:cNvCxnSpPr>
              <a:cxnSpLocks/>
              <a:stCxn id="21" idx="0"/>
              <a:endCxn id="22" idx="0"/>
            </p:cNvCxnSpPr>
            <p:nvPr/>
          </p:nvCxnSpPr>
          <p:spPr>
            <a:xfrm>
              <a:off x="8937148" y="2774141"/>
              <a:ext cx="182880" cy="131169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738D4A-60E9-8F92-E228-3B6742382B9F}"/>
              </a:ext>
            </a:extLst>
          </p:cNvPr>
          <p:cNvGrpSpPr/>
          <p:nvPr/>
        </p:nvGrpSpPr>
        <p:grpSpPr>
          <a:xfrm>
            <a:off x="6736080" y="2757373"/>
            <a:ext cx="2383950" cy="1336498"/>
            <a:chOff x="6736080" y="2757372"/>
            <a:chExt cx="2383950" cy="133649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078E22-D8B1-30E1-FCDC-BC37CA6F2D86}"/>
                </a:ext>
              </a:extLst>
            </p:cNvPr>
            <p:cNvCxnSpPr>
              <a:cxnSpLocks/>
              <a:stCxn id="19" idx="1"/>
              <a:endCxn id="22" idx="0"/>
            </p:cNvCxnSpPr>
            <p:nvPr/>
          </p:nvCxnSpPr>
          <p:spPr>
            <a:xfrm>
              <a:off x="7901275" y="2757372"/>
              <a:ext cx="1218755" cy="13284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0FC0C6-3155-8248-63AA-3A1EE75B403A}"/>
                </a:ext>
              </a:extLst>
            </p:cNvPr>
            <p:cNvCxnSpPr>
              <a:cxnSpLocks/>
              <a:stCxn id="18" idx="0"/>
              <a:endCxn id="7" idx="0"/>
            </p:cNvCxnSpPr>
            <p:nvPr/>
          </p:nvCxnSpPr>
          <p:spPr>
            <a:xfrm>
              <a:off x="7286349" y="2774141"/>
              <a:ext cx="1164866" cy="13197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20040F8-78E8-38C3-EAB3-BB28B0C2F452}"/>
                </a:ext>
              </a:extLst>
            </p:cNvPr>
            <p:cNvCxnSpPr>
              <a:cxnSpLocks/>
              <a:stCxn id="17" idx="0"/>
              <a:endCxn id="8" idx="0"/>
            </p:cNvCxnSpPr>
            <p:nvPr/>
          </p:nvCxnSpPr>
          <p:spPr>
            <a:xfrm>
              <a:off x="6736080" y="2776115"/>
              <a:ext cx="1057294" cy="13097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D5CC51-54F2-778C-9367-A3A950ED5165}"/>
              </a:ext>
            </a:extLst>
          </p:cNvPr>
          <p:cNvGrpSpPr/>
          <p:nvPr/>
        </p:nvGrpSpPr>
        <p:grpSpPr>
          <a:xfrm>
            <a:off x="7652488" y="4347367"/>
            <a:ext cx="344640" cy="480370"/>
            <a:chOff x="7212542" y="5053913"/>
            <a:chExt cx="344640" cy="48037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84C9569-E7B9-EEF6-F55B-F56450704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2542" y="5053913"/>
              <a:ext cx="344640" cy="3527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F60C8C3-FA3D-B7DB-EA8A-E6880BDC68F8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V="1">
              <a:off x="7389231" y="5152854"/>
              <a:ext cx="91508" cy="168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hord 50">
              <a:extLst>
                <a:ext uri="{FF2B5EF4-FFF2-40B4-BE49-F238E27FC236}">
                  <a16:creationId xmlns:a16="http://schemas.microsoft.com/office/drawing/2014/main" id="{6D6D2572-A778-56D7-98F6-206216DC55E2}"/>
                </a:ext>
              </a:extLst>
            </p:cNvPr>
            <p:cNvSpPr/>
            <p:nvPr/>
          </p:nvSpPr>
          <p:spPr>
            <a:xfrm rot="16200000">
              <a:off x="7177051" y="5154151"/>
              <a:ext cx="424358" cy="335905"/>
            </a:xfrm>
            <a:prstGeom prst="chord">
              <a:avLst>
                <a:gd name="adj1" fmla="val 16227162"/>
                <a:gd name="adj2" fmla="val 53812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62429F-9196-A15D-D0E1-4EF06E98EA7A}"/>
              </a:ext>
            </a:extLst>
          </p:cNvPr>
          <p:cNvGrpSpPr/>
          <p:nvPr/>
        </p:nvGrpSpPr>
        <p:grpSpPr>
          <a:xfrm>
            <a:off x="8295444" y="4338049"/>
            <a:ext cx="344640" cy="480370"/>
            <a:chOff x="7212542" y="5053913"/>
            <a:chExt cx="344640" cy="48037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D797FF-3E74-407E-8DE5-A5D230067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2542" y="5053913"/>
              <a:ext cx="344640" cy="3527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FF65B3-46B5-9911-FF0A-8128FAB889D0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V="1">
              <a:off x="7389231" y="5152854"/>
              <a:ext cx="91508" cy="168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C8D6B050-14DD-4698-7FBC-4AD04AB61639}"/>
                </a:ext>
              </a:extLst>
            </p:cNvPr>
            <p:cNvSpPr/>
            <p:nvPr/>
          </p:nvSpPr>
          <p:spPr>
            <a:xfrm rot="16200000">
              <a:off x="7177051" y="5154151"/>
              <a:ext cx="424358" cy="335905"/>
            </a:xfrm>
            <a:prstGeom prst="chord">
              <a:avLst>
                <a:gd name="adj1" fmla="val 16227162"/>
                <a:gd name="adj2" fmla="val 53812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A5762C-41EF-ABE8-F859-1035C2D7B0E0}"/>
              </a:ext>
            </a:extLst>
          </p:cNvPr>
          <p:cNvGrpSpPr/>
          <p:nvPr/>
        </p:nvGrpSpPr>
        <p:grpSpPr>
          <a:xfrm>
            <a:off x="8991071" y="4326197"/>
            <a:ext cx="344640" cy="480370"/>
            <a:chOff x="7212542" y="5053913"/>
            <a:chExt cx="344640" cy="48037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24820-4DA6-1CAB-4953-A323DDADF1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2542" y="5053913"/>
              <a:ext cx="344640" cy="3527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795E19-CA26-EABA-56ED-9812244DF5FF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V="1">
              <a:off x="7389231" y="5152854"/>
              <a:ext cx="91508" cy="168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F1B0CC12-1916-2554-26ED-926AFB02DDF1}"/>
                </a:ext>
              </a:extLst>
            </p:cNvPr>
            <p:cNvSpPr/>
            <p:nvPr/>
          </p:nvSpPr>
          <p:spPr>
            <a:xfrm rot="16200000">
              <a:off x="7177051" y="5154151"/>
              <a:ext cx="424358" cy="335905"/>
            </a:xfrm>
            <a:prstGeom prst="chord">
              <a:avLst>
                <a:gd name="adj1" fmla="val 16227162"/>
                <a:gd name="adj2" fmla="val 53812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5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6236" cy="1325563"/>
          </a:xfrm>
        </p:spPr>
        <p:txBody>
          <a:bodyPr/>
          <a:lstStyle/>
          <a:p>
            <a:r>
              <a:rPr lang="en-US" dirty="0"/>
              <a:t>Classical and quantum Hamming codes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B9EA0F1-AC69-4780-A120-1A0A3A213A34}"/>
              </a:ext>
            </a:extLst>
          </p:cNvPr>
          <p:cNvGrpSpPr/>
          <p:nvPr/>
        </p:nvGrpSpPr>
        <p:grpSpPr>
          <a:xfrm>
            <a:off x="881385" y="3623748"/>
            <a:ext cx="3484482" cy="1359049"/>
            <a:chOff x="838200" y="3346224"/>
            <a:chExt cx="3484482" cy="135904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9A4AD3-951B-4B60-8C6A-BAF7BDE118E6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537D4C-FE14-4CDA-BCB4-6184DDF17F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027CBC5-572C-4386-A464-B49C2B9681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CD131E0-87B0-421D-BC9E-A2E7D2E14E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03879A8-6918-42FE-A82F-15C0515E8D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3BA6F0D-FADC-4C21-BC35-C1242F5EF1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4F75F6-BC51-43E0-A4D2-00F8FBEE6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3D58600-D7EF-4768-B4F4-8DF355B01D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DB5905-5C08-4E40-82ED-A975BCD72D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C14E36-B0B4-493F-A173-F515BBF69C9D}"/>
                  </a:ext>
                </a:extLst>
              </p:cNvPr>
              <p:cNvCxnSpPr>
                <a:cxnSpLocks/>
                <a:stCxn id="9" idx="0"/>
                <a:endCxn id="11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6C98A8-5A5B-4003-B420-7985AD6D5D3E}"/>
                  </a:ext>
                </a:extLst>
              </p:cNvPr>
              <p:cNvCxnSpPr>
                <a:cxnSpLocks/>
                <a:stCxn id="9" idx="0"/>
                <a:endCxn id="8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BD56E15-C5DA-49B4-98B8-B529B119286E}"/>
                  </a:ext>
                </a:extLst>
              </p:cNvPr>
              <p:cNvCxnSpPr>
                <a:cxnSpLocks/>
                <a:stCxn id="9" idx="0"/>
                <a:endCxn id="6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980435-C783-4027-9B7C-4D32F91974FD}"/>
                  </a:ext>
                </a:extLst>
              </p:cNvPr>
              <p:cNvCxnSpPr>
                <a:cxnSpLocks/>
                <a:stCxn id="9" idx="0"/>
                <a:endCxn id="4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D04789-EE61-4DCA-AE21-6304A040DB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32D599-F145-444C-A488-98C29893B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32A5A4-4886-49BE-A9EB-01662A17D593}"/>
                </a:ext>
              </a:extLst>
            </p:cNvPr>
            <p:cNvCxnSpPr>
              <a:cxnSpLocks/>
              <a:stCxn id="17" idx="0"/>
              <a:endCxn id="4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2D2C06-CE71-48CB-8EAC-8E1A9AF5BACA}"/>
                </a:ext>
              </a:extLst>
            </p:cNvPr>
            <p:cNvCxnSpPr>
              <a:cxnSpLocks/>
              <a:stCxn id="17" idx="0"/>
              <a:endCxn id="5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F61EEB-4D3E-489F-8AFB-6F5D64239681}"/>
                </a:ext>
              </a:extLst>
            </p:cNvPr>
            <p:cNvCxnSpPr>
              <a:cxnSpLocks/>
              <a:stCxn id="17" idx="0"/>
              <a:endCxn id="6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47A7B2-F8B9-432D-85F4-A26DE1206275}"/>
                </a:ext>
              </a:extLst>
            </p:cNvPr>
            <p:cNvCxnSpPr>
              <a:cxnSpLocks/>
              <a:stCxn id="17" idx="0"/>
              <a:endCxn id="7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6AD713-5F62-4A65-8F29-D98D5D7D82BC}"/>
                </a:ext>
              </a:extLst>
            </p:cNvPr>
            <p:cNvCxnSpPr>
              <a:cxnSpLocks/>
              <a:stCxn id="2" idx="0"/>
              <a:endCxn id="4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CB6E93-E7AC-4AED-A983-4E8749D2F196}"/>
                </a:ext>
              </a:extLst>
            </p:cNvPr>
            <p:cNvCxnSpPr>
              <a:cxnSpLocks/>
              <a:stCxn id="2" idx="0"/>
              <a:endCxn id="5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241C60E-0F61-4B4E-8AD2-5E436136EC2A}"/>
                </a:ext>
              </a:extLst>
            </p:cNvPr>
            <p:cNvCxnSpPr>
              <a:cxnSpLocks/>
              <a:stCxn id="2" idx="0"/>
              <a:endCxn id="8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8FFDFE-6B0A-497B-9652-293D5FE38F62}"/>
                </a:ext>
              </a:extLst>
            </p:cNvPr>
            <p:cNvCxnSpPr>
              <a:cxnSpLocks/>
              <a:stCxn id="2" idx="0"/>
              <a:endCxn id="10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6D0F2D-EAD2-41F7-8DD4-ADF08B6DA1ED}"/>
              </a:ext>
            </a:extLst>
          </p:cNvPr>
          <p:cNvSpPr txBox="1"/>
          <p:nvPr/>
        </p:nvSpPr>
        <p:spPr>
          <a:xfrm>
            <a:off x="972825" y="2448984"/>
            <a:ext cx="29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code detect bit flips: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5A8E26-FCBC-4481-8EE0-6A1255C9E5C0}"/>
              </a:ext>
            </a:extLst>
          </p:cNvPr>
          <p:cNvGrpSpPr/>
          <p:nvPr/>
        </p:nvGrpSpPr>
        <p:grpSpPr>
          <a:xfrm flipV="1">
            <a:off x="6153829" y="2857623"/>
            <a:ext cx="3393042" cy="1349035"/>
            <a:chOff x="838200" y="3356238"/>
            <a:chExt cx="3393042" cy="134903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41C4D26-2CFE-4DAD-9954-B97B836F6FD5}"/>
                </a:ext>
              </a:extLst>
            </p:cNvPr>
            <p:cNvGrpSpPr/>
            <p:nvPr/>
          </p:nvGrpSpPr>
          <p:grpSpPr>
            <a:xfrm>
              <a:off x="838200" y="3356238"/>
              <a:ext cx="3393042" cy="1340996"/>
              <a:chOff x="746760" y="2270884"/>
              <a:chExt cx="3393042" cy="1340996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A00E93A-3574-435E-93DC-54428BC6DC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1A1F2B5-1D0A-4527-AEF3-193E6F8F10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C3853C0-E3F3-4230-9458-B405560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6DCC36-3E4F-4A7F-B59F-D7DBA91750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09A65B9-CF46-45FD-834A-47876094244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0EB1514-E1B7-4204-9195-B869DE73C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0939C86-77C7-4183-AB1A-787D0BC00A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1772782-8951-4F12-AB69-CE16FB1DB909}"/>
                  </a:ext>
                </a:extLst>
              </p:cNvPr>
              <p:cNvCxnSpPr>
                <a:cxnSpLocks/>
                <a:stCxn id="97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642B1F2-D2CD-4599-9C88-6EA8A3DFA3C3}"/>
                  </a:ext>
                </a:extLst>
              </p:cNvPr>
              <p:cNvCxnSpPr>
                <a:cxnSpLocks/>
                <a:stCxn id="97" idx="0"/>
                <a:endCxn id="96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514F553-4066-4C89-B04C-F46C7042C50B}"/>
                  </a:ext>
                </a:extLst>
              </p:cNvPr>
              <p:cNvCxnSpPr>
                <a:cxnSpLocks/>
                <a:stCxn id="97" idx="0"/>
                <a:endCxn id="94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9BB4848-4F17-4507-A169-2C1BD46248F5}"/>
                  </a:ext>
                </a:extLst>
              </p:cNvPr>
              <p:cNvCxnSpPr>
                <a:cxnSpLocks/>
                <a:stCxn id="97" idx="0"/>
                <a:endCxn id="92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BADD518-A9B8-4EB2-B8B1-71B925D94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B4D26C0-5480-4CFA-934A-3F39D20FA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5D7258-23AF-4CC3-9397-01EF3943A8CA}"/>
                </a:ext>
              </a:extLst>
            </p:cNvPr>
            <p:cNvCxnSpPr>
              <a:cxnSpLocks/>
              <a:stCxn id="83" idx="0"/>
              <a:endCxn id="92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6E6AFD-5BED-4DB0-A8E9-AA7DE6327AA9}"/>
                </a:ext>
              </a:extLst>
            </p:cNvPr>
            <p:cNvCxnSpPr>
              <a:cxnSpLocks/>
              <a:stCxn id="83" idx="0"/>
              <a:endCxn id="93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A3C4FAE-B838-4A7E-AB4A-51F816CDB8F8}"/>
                </a:ext>
              </a:extLst>
            </p:cNvPr>
            <p:cNvCxnSpPr>
              <a:cxnSpLocks/>
              <a:stCxn id="83" idx="0"/>
              <a:endCxn id="94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2BA155E-42D2-48FC-8BF2-A2DE9AA7169E}"/>
                </a:ext>
              </a:extLst>
            </p:cNvPr>
            <p:cNvCxnSpPr>
              <a:cxnSpLocks/>
              <a:stCxn id="83" idx="0"/>
              <a:endCxn id="95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CDF7FE7-DE21-4DA3-908F-49DCABCD8A37}"/>
                </a:ext>
              </a:extLst>
            </p:cNvPr>
            <p:cNvCxnSpPr>
              <a:cxnSpLocks/>
              <a:stCxn id="82" idx="0"/>
              <a:endCxn id="92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A4D6729-9049-4746-9505-EA2252705888}"/>
                </a:ext>
              </a:extLst>
            </p:cNvPr>
            <p:cNvCxnSpPr>
              <a:cxnSpLocks/>
              <a:stCxn id="82" idx="0"/>
              <a:endCxn id="93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6C71200-17E5-4EC8-8174-AC8B3462A217}"/>
                </a:ext>
              </a:extLst>
            </p:cNvPr>
            <p:cNvCxnSpPr>
              <a:cxnSpLocks/>
              <a:stCxn id="82" idx="0"/>
              <a:endCxn id="96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C6B13EF-1612-411D-A8E2-6B8391D41933}"/>
                </a:ext>
              </a:extLst>
            </p:cNvPr>
            <p:cNvCxnSpPr>
              <a:cxnSpLocks/>
              <a:stCxn id="82" idx="0"/>
              <a:endCxn id="98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AAE1D-0260-4C27-855C-3324F0D3A4C1}"/>
              </a:ext>
            </a:extLst>
          </p:cNvPr>
          <p:cNvGrpSpPr/>
          <p:nvPr/>
        </p:nvGrpSpPr>
        <p:grpSpPr>
          <a:xfrm>
            <a:off x="6180611" y="4000481"/>
            <a:ext cx="3457700" cy="1359049"/>
            <a:chOff x="864982" y="3346224"/>
            <a:chExt cx="3457700" cy="135904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7AB506D-AC8B-4FF0-9CB7-136521D4DCA2}"/>
                </a:ext>
              </a:extLst>
            </p:cNvPr>
            <p:cNvGrpSpPr/>
            <p:nvPr/>
          </p:nvGrpSpPr>
          <p:grpSpPr>
            <a:xfrm>
              <a:off x="864982" y="3346224"/>
              <a:ext cx="3457700" cy="1351010"/>
              <a:chOff x="773542" y="2260870"/>
              <a:chExt cx="3457700" cy="135101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E6B33B2-D373-4913-B634-9C72816827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C7A106C-56C7-4958-8B8C-8E7CE3CDD0E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FE7FEF9-308B-4CB8-9478-E4D677F3C262}"/>
                  </a:ext>
                </a:extLst>
              </p:cNvPr>
              <p:cNvCxnSpPr>
                <a:cxnSpLocks/>
                <a:stCxn id="73" idx="0"/>
                <a:endCxn id="75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5699B7F-B35E-4643-A757-F3D45D662AD5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D8861C2-C53D-43AE-8402-8592A9DC4784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881C02F-7C90-4C64-9DF9-034261D84CC3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9BC664-45AD-4FCA-BAAE-56736EEA9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572D014-3056-471A-846C-368051FBA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AC2F20-B314-4386-92FA-99556BB61E55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1757E2B-4F0A-43B2-9F07-C57BB6EF3EEC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0CE276-9CF8-4DBE-9584-FB0BB9DDFF47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2F9F1AA-425F-49F2-BB07-2C09C3C78D04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018B32-3F7F-498E-A575-22AB29542261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E9C4D85-57D0-4A41-9F5D-0522C670054D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6E7CE4-3A1D-476F-8205-8A062CCBBB63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0D823DE-CA64-45EE-A871-A7E2E5A49623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11" name="TextBox 2310">
            <a:extLst>
              <a:ext uri="{FF2B5EF4-FFF2-40B4-BE49-F238E27FC236}">
                <a16:creationId xmlns:a16="http://schemas.microsoft.com/office/drawing/2014/main" id="{954EC4BA-D9B7-4B48-AACA-7800448E26E1}"/>
              </a:ext>
            </a:extLst>
          </p:cNvPr>
          <p:cNvSpPr txBox="1"/>
          <p:nvPr/>
        </p:nvSpPr>
        <p:spPr>
          <a:xfrm>
            <a:off x="2320484" y="3258434"/>
            <a:ext cx="66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213596-691C-48F0-B269-29851A98DCD0}"/>
              </a:ext>
            </a:extLst>
          </p:cNvPr>
          <p:cNvSpPr txBox="1"/>
          <p:nvPr/>
        </p:nvSpPr>
        <p:spPr>
          <a:xfrm>
            <a:off x="1784241" y="4947976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76361-80DA-4164-90DE-94DDB12584D0}"/>
              </a:ext>
            </a:extLst>
          </p:cNvPr>
          <p:cNvSpPr txBox="1"/>
          <p:nvPr/>
        </p:nvSpPr>
        <p:spPr>
          <a:xfrm>
            <a:off x="2467051" y="494797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7BE1-1410-46C4-9A63-31A1FA4A369C}"/>
              </a:ext>
            </a:extLst>
          </p:cNvPr>
          <p:cNvSpPr txBox="1"/>
          <p:nvPr/>
        </p:nvSpPr>
        <p:spPr>
          <a:xfrm>
            <a:off x="3119213" y="494797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10409B-A802-404A-BE9A-5F056E86B5B6}"/>
              </a:ext>
            </a:extLst>
          </p:cNvPr>
          <p:cNvSpPr txBox="1"/>
          <p:nvPr/>
        </p:nvSpPr>
        <p:spPr>
          <a:xfrm>
            <a:off x="7045148" y="37724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0C3D6-D530-4B62-A27C-1E1AB8AFE003}"/>
              </a:ext>
            </a:extLst>
          </p:cNvPr>
          <p:cNvSpPr txBox="1"/>
          <p:nvPr/>
        </p:nvSpPr>
        <p:spPr>
          <a:xfrm>
            <a:off x="8465447" y="37925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CF2FCD-BABC-4F3F-A476-4F26D7705BCB}"/>
              </a:ext>
            </a:extLst>
          </p:cNvPr>
          <p:cNvSpPr txBox="1"/>
          <p:nvPr/>
        </p:nvSpPr>
        <p:spPr>
          <a:xfrm>
            <a:off x="7047853" y="5367569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B36E4-0C2A-49C0-B05D-F75AE1701DF8}"/>
              </a:ext>
            </a:extLst>
          </p:cNvPr>
          <p:cNvSpPr txBox="1"/>
          <p:nvPr/>
        </p:nvSpPr>
        <p:spPr>
          <a:xfrm>
            <a:off x="7730663" y="5367569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01E954-F05B-4097-BDE7-5FA494C59888}"/>
              </a:ext>
            </a:extLst>
          </p:cNvPr>
          <p:cNvSpPr txBox="1"/>
          <p:nvPr/>
        </p:nvSpPr>
        <p:spPr>
          <a:xfrm>
            <a:off x="8382825" y="5367569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F56DE-8A64-4592-9E41-984F3421E708}"/>
              </a:ext>
            </a:extLst>
          </p:cNvPr>
          <p:cNvSpPr txBox="1"/>
          <p:nvPr/>
        </p:nvSpPr>
        <p:spPr>
          <a:xfrm>
            <a:off x="7031200" y="2448984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27A3E-A450-4F2A-AFCB-07A3DE4DA380}"/>
              </a:ext>
            </a:extLst>
          </p:cNvPr>
          <p:cNvSpPr txBox="1"/>
          <p:nvPr/>
        </p:nvSpPr>
        <p:spPr>
          <a:xfrm>
            <a:off x="7714010" y="2448984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3A76B-9E57-49C1-B887-7C3CB8FECA68}"/>
              </a:ext>
            </a:extLst>
          </p:cNvPr>
          <p:cNvSpPr txBox="1"/>
          <p:nvPr/>
        </p:nvSpPr>
        <p:spPr>
          <a:xfrm>
            <a:off x="8344304" y="2448951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93CD25-2709-47AF-A0CC-2923B0A60314}"/>
              </a:ext>
            </a:extLst>
          </p:cNvPr>
          <p:cNvSpPr txBox="1"/>
          <p:nvPr/>
        </p:nvSpPr>
        <p:spPr>
          <a:xfrm>
            <a:off x="5702450" y="1765438"/>
            <a:ext cx="435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codes detect X errors and Z errors:</a:t>
            </a:r>
          </a:p>
        </p:txBody>
      </p:sp>
      <p:grpSp>
        <p:nvGrpSpPr>
          <p:cNvPr id="2306" name="Group 2305">
            <a:extLst>
              <a:ext uri="{FF2B5EF4-FFF2-40B4-BE49-F238E27FC236}">
                <a16:creationId xmlns:a16="http://schemas.microsoft.com/office/drawing/2014/main" id="{B56DD299-9A37-8C1E-A4FE-59E0B8CFE2DD}"/>
              </a:ext>
            </a:extLst>
          </p:cNvPr>
          <p:cNvGrpSpPr/>
          <p:nvPr/>
        </p:nvGrpSpPr>
        <p:grpSpPr>
          <a:xfrm>
            <a:off x="836930" y="5317243"/>
            <a:ext cx="2183740" cy="825268"/>
            <a:chOff x="836930" y="5317243"/>
            <a:chExt cx="2183740" cy="825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6D8A9ED-3D00-2F88-6CA5-99D1F607197D}"/>
                    </a:ext>
                  </a:extLst>
                </p:cNvPr>
                <p:cNvSpPr txBox="1"/>
                <p:nvPr/>
              </p:nvSpPr>
              <p:spPr>
                <a:xfrm flipH="1">
                  <a:off x="836930" y="5773179"/>
                  <a:ext cx="21837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6D8A9ED-3D00-2F88-6CA5-99D1F6071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6930" y="5773179"/>
                  <a:ext cx="218374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D8F5B04-D944-73AE-25D3-B1D398A24FA8}"/>
                </a:ext>
              </a:extLst>
            </p:cNvPr>
            <p:cNvCxnSpPr>
              <a:stCxn id="23" idx="0"/>
              <a:endCxn id="16" idx="2"/>
            </p:cNvCxnSpPr>
            <p:nvPr/>
          </p:nvCxnSpPr>
          <p:spPr>
            <a:xfrm flipV="1">
              <a:off x="1928800" y="5317243"/>
              <a:ext cx="1" cy="4559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2EAF0C-3F3C-889F-1F6C-E32909288418}"/>
                  </a:ext>
                </a:extLst>
              </p:cNvPr>
              <p:cNvSpPr txBox="1"/>
              <p:nvPr/>
            </p:nvSpPr>
            <p:spPr>
              <a:xfrm flipH="1">
                <a:off x="6130227" y="6132047"/>
                <a:ext cx="2183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latin typeface="Cambria Math" panose="02040503050406030204" pitchFamily="18" charset="0"/>
                  </a:rPr>
                  <a:t>Measure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2EAF0C-3F3C-889F-1F6C-E3290928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30227" y="6132047"/>
                <a:ext cx="2183740" cy="646331"/>
              </a:xfrm>
              <a:prstGeom prst="rect">
                <a:avLst/>
              </a:prstGeom>
              <a:blipFill>
                <a:blip r:embed="rId3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839B04-7612-879C-A500-DFD434706CAB}"/>
              </a:ext>
            </a:extLst>
          </p:cNvPr>
          <p:cNvCxnSpPr>
            <a:stCxn id="38" idx="0"/>
          </p:cNvCxnSpPr>
          <p:nvPr/>
        </p:nvCxnSpPr>
        <p:spPr>
          <a:xfrm flipV="1">
            <a:off x="7222097" y="5676111"/>
            <a:ext cx="1" cy="455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6AE1C5-7C32-5B63-FCA4-6A1D2AE91CDA}"/>
                  </a:ext>
                </a:extLst>
              </p:cNvPr>
              <p:cNvSpPr txBox="1"/>
              <p:nvPr/>
            </p:nvSpPr>
            <p:spPr>
              <a:xfrm flipH="1">
                <a:off x="9638311" y="2465984"/>
                <a:ext cx="1494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latin typeface="Cambria Math" panose="02040503050406030204" pitchFamily="18" charset="0"/>
                  </a:rPr>
                  <a:t>Measure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6AE1C5-7C32-5B63-FCA4-6A1D2AE9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38311" y="2465984"/>
                <a:ext cx="1494919" cy="646331"/>
              </a:xfrm>
              <a:prstGeom prst="rect">
                <a:avLst/>
              </a:prstGeom>
              <a:blipFill>
                <a:blip r:embed="rId4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2A9D59-BFBE-A617-D7CD-9DDC13A7E0B2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8760721" y="2789150"/>
            <a:ext cx="877590" cy="143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311" grpId="0"/>
      <p:bldP spid="16" grpId="0"/>
      <p:bldP spid="18" grpId="0"/>
      <p:bldP spid="19" grpId="0"/>
      <p:bldP spid="20" grpId="0"/>
      <p:bldP spid="22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8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2C97-2CC5-554B-CD4B-47DDFB11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Switch-based circuit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39E1DB7-BE83-1FB5-24DB-8534DCE3F411}"/>
              </a:ext>
            </a:extLst>
          </p:cNvPr>
          <p:cNvSpPr txBox="1">
            <a:spLocks/>
          </p:cNvSpPr>
          <p:nvPr/>
        </p:nvSpPr>
        <p:spPr>
          <a:xfrm>
            <a:off x="426357" y="1810635"/>
            <a:ext cx="2597150" cy="4902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0239AB-F9CE-A970-99D6-246A14B51BA8}"/>
              </a:ext>
            </a:extLst>
          </p:cNvPr>
          <p:cNvGrpSpPr/>
          <p:nvPr/>
        </p:nvGrpSpPr>
        <p:grpSpPr>
          <a:xfrm>
            <a:off x="5472577" y="2456702"/>
            <a:ext cx="97881" cy="3739065"/>
            <a:chOff x="1828800" y="3203549"/>
            <a:chExt cx="97881" cy="37390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C856D5-47F3-B944-5B15-DFA36FAC40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41B4F7-C792-AC7F-07CE-D3F786AC8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C5F3EB-6E0F-7233-178C-32FBFE986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893C77-484E-728A-E73C-D205B847C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E7B4A1-5DE5-157B-F6E3-29D8E3DFE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68506F-36E8-3BBB-A54F-EDB4D872E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B5D006-3575-AF3A-EECE-1A5804219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9191A-7348-F0ED-259F-C3A7609BC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F78001-E1F9-E059-7E1D-E518054B4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8E02C1-0E20-AD8B-D5F1-A8B50221B2BA}"/>
              </a:ext>
            </a:extLst>
          </p:cNvPr>
          <p:cNvGrpSpPr/>
          <p:nvPr/>
        </p:nvGrpSpPr>
        <p:grpSpPr>
          <a:xfrm>
            <a:off x="5911078" y="2456702"/>
            <a:ext cx="97881" cy="3739065"/>
            <a:chOff x="1828800" y="3203549"/>
            <a:chExt cx="97881" cy="37390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9DA9B4-6979-08E1-897B-C414B69894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24EDAC-7ABF-6BF0-5D94-C188C2220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9B646E-1F45-98D3-EC03-87B78C42A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170999-3B5A-D4E0-D179-5EA14B51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AFC507-2476-631A-17A9-185792778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F666E5-FD34-A5C5-4E82-632A88AABB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D62A2D-C219-48CA-4D50-84B5C5DDB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DCC3E7-AE9A-CADA-F4E3-53C8A01E5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DD3FE4-7F92-DDF4-979B-E3FEC471AB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B8248A-F379-A260-31D2-8A3AACC3116D}"/>
              </a:ext>
            </a:extLst>
          </p:cNvPr>
          <p:cNvGrpSpPr/>
          <p:nvPr/>
        </p:nvGrpSpPr>
        <p:grpSpPr>
          <a:xfrm>
            <a:off x="6362462" y="2454308"/>
            <a:ext cx="97881" cy="3739065"/>
            <a:chOff x="1828800" y="3203549"/>
            <a:chExt cx="97881" cy="37390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B772844-E438-C02A-F8AA-7998B084B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54BA89F-00D2-EAAC-69C6-632CA5665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5EACEA-3D11-8B89-5DDC-97DA8C9743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302561-14FF-2DF0-8FAC-AABA673F4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0D1C1-7EEE-CE4D-FBE9-95757F230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676B83-542B-82BB-BFFC-7D7AB6715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5A0991E-0797-578A-9461-90BB67BD1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179C8C2-C85D-4381-55E5-A986A6D5B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85CD28-F2C5-4655-2F15-C6633E70E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2F5BA1-C935-9E5E-6B6C-FC291F3D0967}"/>
              </a:ext>
            </a:extLst>
          </p:cNvPr>
          <p:cNvGrpSpPr/>
          <p:nvPr/>
        </p:nvGrpSpPr>
        <p:grpSpPr>
          <a:xfrm>
            <a:off x="6800963" y="2454308"/>
            <a:ext cx="97881" cy="3739065"/>
            <a:chOff x="1828800" y="3203549"/>
            <a:chExt cx="97881" cy="373906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D87CFF-9462-F5A0-FF34-918CF2BC5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43CE0D-25B5-80D6-DAAF-A0ABCB6D6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23AC8EA-1106-3A9D-77EA-8991CF94B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85B2100-2C9F-D80E-2988-8D2F9B933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DD5990-6031-7774-08D0-BF0C8905D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6BCC77-A7F9-B21E-A0F1-D905C7E13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7A722A-02A5-FD2E-1BEB-85BB756BC4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54660FD-75A0-17CD-CB3B-BAB5F6724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0B2F85-EE54-2E7A-FA76-E30C663BD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D193D1-09FF-3577-68CC-B7B54627EAF6}"/>
              </a:ext>
            </a:extLst>
          </p:cNvPr>
          <p:cNvGrpSpPr/>
          <p:nvPr/>
        </p:nvGrpSpPr>
        <p:grpSpPr>
          <a:xfrm>
            <a:off x="7219436" y="2454308"/>
            <a:ext cx="97881" cy="3739065"/>
            <a:chOff x="1828800" y="3203549"/>
            <a:chExt cx="97881" cy="373906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0D143B3-253B-A2E4-72B8-C32188352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3E02A8-B57B-9E68-2071-94438D807B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02E8D67-13A1-95B6-FEF6-F4E7F89AF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292059-7829-E361-BB64-ECDF4D7E5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C9B8BC5-4662-0F00-2FE5-4EA92E7B2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89F9477-1BEB-C1E7-7AB6-71879158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85F0D81-AF0B-4595-C95B-558299F5C0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1A0CC47-D4E4-013F-614B-4A90DF1F9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E3D9B9D-6EEC-19FC-142F-8ED0BE4B6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B4BBE8-868A-9AB0-AE13-2CC3F98EB6FE}"/>
              </a:ext>
            </a:extLst>
          </p:cNvPr>
          <p:cNvGrpSpPr/>
          <p:nvPr/>
        </p:nvGrpSpPr>
        <p:grpSpPr>
          <a:xfrm>
            <a:off x="7657937" y="2454308"/>
            <a:ext cx="97881" cy="3739065"/>
            <a:chOff x="1828800" y="3203549"/>
            <a:chExt cx="97881" cy="373906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859BA8-B336-37A6-AFDD-FFB97153F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C9D88D-B59B-CCA2-0D17-C71358A54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D460B80-34D6-4A7C-07A0-0FF1092E0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97F38A-E20D-828C-3222-7A19225709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499FC53-E032-3003-5AE2-02C2D58B8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FB2F2EE-E8CE-3D78-A80D-8C38CD658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A9AFAED-4CCA-1ECF-8C4D-9618BECBD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EA933CB-9AB2-C9BD-98E9-C8D60A5D0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5954A24-A6AC-009F-0A1C-64BB2CB20F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0DA64B-64BD-0EEE-8D85-032B034763DC}"/>
              </a:ext>
            </a:extLst>
          </p:cNvPr>
          <p:cNvGrpSpPr/>
          <p:nvPr/>
        </p:nvGrpSpPr>
        <p:grpSpPr>
          <a:xfrm>
            <a:off x="8109321" y="2451916"/>
            <a:ext cx="97881" cy="3739065"/>
            <a:chOff x="1828800" y="3203549"/>
            <a:chExt cx="97881" cy="373906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20F8A8-81FE-9F43-43A6-B12916E955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7041AC-8BC0-41B9-608B-44A0FDD5B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CAAFF38-072C-674A-0E88-5F39160A1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A934B0C-DFFA-83AF-6A66-1E016E9DB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27ECC3D-EF27-A775-2456-B06BBDE4E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0400B3E-DA30-76BD-E4DA-5431449DC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388C13-68BE-2695-D6A2-EDAEB20E1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CB8B1D7-29EB-628C-BD2B-37698DC811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70A0019-DAF1-7B23-C8EE-BDCDA147A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20BFBC-5C57-46FD-1E0A-4796131F7432}"/>
              </a:ext>
            </a:extLst>
          </p:cNvPr>
          <p:cNvGrpSpPr/>
          <p:nvPr/>
        </p:nvGrpSpPr>
        <p:grpSpPr>
          <a:xfrm>
            <a:off x="8547822" y="2451916"/>
            <a:ext cx="97881" cy="3739065"/>
            <a:chOff x="1828800" y="3203549"/>
            <a:chExt cx="97881" cy="3739065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1AB96DE-6CC9-CBA5-21A8-AE98C0030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3CDFE76-372D-8938-5762-F4EAB6A98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66D491-B83F-78BA-6C2D-C3B14F328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5066647-2B04-06CC-DF6D-5AA4271D8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0A4433-56F5-6079-F9F5-74D021187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FB004CB-AA51-F03D-6259-A03B7049B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F768D0D-945A-3E44-D8F1-4494A695C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F61A868-0A8E-AC83-5AE4-9752D339D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D8C60D2-BFA1-1E98-DB53-EFD030DD39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8B0330-833A-0496-E97B-4D2099AB461B}"/>
              </a:ext>
            </a:extLst>
          </p:cNvPr>
          <p:cNvGrpSpPr/>
          <p:nvPr/>
        </p:nvGrpSpPr>
        <p:grpSpPr>
          <a:xfrm>
            <a:off x="8985619" y="2451916"/>
            <a:ext cx="97881" cy="3739065"/>
            <a:chOff x="1828800" y="3203549"/>
            <a:chExt cx="97881" cy="373906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8FC9542-383E-E633-FAEE-C71F0913D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DD6AFA6-2ABA-4A43-6C2F-3B883442A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603D852-0E97-E6EB-9E80-0445E6F03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C6D659A-225A-1D25-9F05-5D702FDD4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2C4F323-C97E-B84D-B4F3-404E90330C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3997CC5-DBBA-910B-6637-7053B2480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A7213E0-2631-32B4-DAD2-0E6C3AB48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9879FC4-FAE6-6CE7-9761-6DDA73A86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AD71F44-E65D-6733-FCCD-F29AC73B6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4BE54D5-CD8E-DE01-9DAB-F4EC1E96BA4D}"/>
              </a:ext>
            </a:extLst>
          </p:cNvPr>
          <p:cNvGrpSpPr/>
          <p:nvPr/>
        </p:nvGrpSpPr>
        <p:grpSpPr>
          <a:xfrm>
            <a:off x="9424120" y="2451916"/>
            <a:ext cx="97881" cy="3739065"/>
            <a:chOff x="1828800" y="3203549"/>
            <a:chExt cx="97881" cy="373906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56519F6-B101-D553-2087-67B2244B6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6F57474-60E6-13AA-D956-3DDF399EE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48E7D47-82D1-D087-69A6-1F5C05717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1981ED7-8F3D-E4DA-E023-09FA38AF81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538CB5-3DE8-E25B-B7D6-BAC86EAD8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18B2686-5FF2-9A23-FBD3-0554CC498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967D04C-A16B-6EEA-6C80-D988CDF42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4AEE21C-1EA8-A52D-B1E8-BD0CAF10BC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CDE9AE6-94A5-38F2-AFD1-934677FC2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4D3F5CC-A4C2-1202-F582-42AE78B94DF8}"/>
              </a:ext>
            </a:extLst>
          </p:cNvPr>
          <p:cNvGrpSpPr/>
          <p:nvPr/>
        </p:nvGrpSpPr>
        <p:grpSpPr>
          <a:xfrm>
            <a:off x="9875504" y="2449522"/>
            <a:ext cx="97881" cy="3739065"/>
            <a:chOff x="1828800" y="3203549"/>
            <a:chExt cx="97881" cy="3739065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8A6466D-A925-42C7-E2BD-5386A3C3E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438727D-D209-ADA0-D2A0-F9A06C492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8158B22-D4A5-9F96-5C9E-6ED4279C2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CEB2343-5457-72C0-7FB5-9C5DA5A9F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70FEDE4-300F-7C8B-E8FE-FFD1FDFCE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30E647E-ED13-6A09-D691-0822361BB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9B1D11F-5D37-7B7E-6DE7-5EDA973C2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D93350F-4D5B-8962-0190-0C850B9FF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0F8CF73-EC03-B777-6FCB-0AA718DA6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7851503-7D58-A1D1-CC07-67DFB43F25F3}"/>
              </a:ext>
            </a:extLst>
          </p:cNvPr>
          <p:cNvGrpSpPr/>
          <p:nvPr/>
        </p:nvGrpSpPr>
        <p:grpSpPr>
          <a:xfrm>
            <a:off x="10314005" y="2449522"/>
            <a:ext cx="97881" cy="3739065"/>
            <a:chOff x="1828800" y="3203549"/>
            <a:chExt cx="97881" cy="373906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C5FED64-24D3-A86E-CCED-85F000E91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1C2BCD1-8C42-0C8B-FE90-EE8E8838E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0F15FF6-02DC-827B-BCA8-CD5656D9C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302B7D9-6DFC-A046-406C-AD7533C233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6A7AEA0-E067-9D3F-3BA7-BE5D793158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E761C74-64F6-6005-7E6D-24536658C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EA33080-4A70-6E5D-4009-94795208E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811FC85-7A2E-C603-BAD4-224C43D55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B550D75-C2D0-8506-3AEC-33761C68A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9485FA8-03B1-A470-63B1-440600284FA4}"/>
              </a:ext>
            </a:extLst>
          </p:cNvPr>
          <p:cNvGrpSpPr/>
          <p:nvPr/>
        </p:nvGrpSpPr>
        <p:grpSpPr>
          <a:xfrm>
            <a:off x="10732478" y="2449522"/>
            <a:ext cx="97881" cy="3739065"/>
            <a:chOff x="1828800" y="3203549"/>
            <a:chExt cx="97881" cy="3739065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445DA6D-062C-448C-9AB1-0B8B72053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36576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F142477-47F7-8C6A-0F3B-CC79DBDF2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1148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75DB24C-13B6-57B8-041A-E6F9211FC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45720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C18A8CD-507B-348E-A3D3-55A8A42E0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800" y="502920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830E4D5-FF56-109C-8D52-2D9D793685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4924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F1F1E79-E5B2-3CF8-56F6-B4AFA8D16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59496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E3E3BA0-E5D6-4074-3117-B975F1A8F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4068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D33C130-31AE-4FF0-4472-3149EB033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683" y="6864057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7491C03-CAB8-2C73-04C8-A138A36C9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5241" y="320354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5BF14FD-1E79-1837-1CD8-7609800812D1}"/>
              </a:ext>
            </a:extLst>
          </p:cNvPr>
          <p:cNvGrpSpPr/>
          <p:nvPr/>
        </p:nvGrpSpPr>
        <p:grpSpPr>
          <a:xfrm>
            <a:off x="709917" y="2811693"/>
            <a:ext cx="3484482" cy="1695503"/>
            <a:chOff x="838200" y="3346224"/>
            <a:chExt cx="3484482" cy="169550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71AF279-D797-E784-381A-D708A92014E7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687464"/>
              <a:chOff x="746760" y="2260870"/>
              <a:chExt cx="3484482" cy="1687464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2170F83-5802-D59B-78D7-99902BE29C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E602CCB-5725-E706-19E6-AACF5026BD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6EB3C44A-2E16-1EDA-3F87-47E73DF2B1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9EB31D9-7A5F-578B-C2A2-9A84DB8085B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05BE0A6-B9CB-1C2C-0C03-9275DAC2F3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32B5BD3-7A1E-3EEC-470A-B2687F0F4D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0710" y="376545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16F16E6-A37C-325D-AFB5-14B5B99223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F615D0C-A353-0A56-776D-C4F7D53E1E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B531E23-431D-CAC9-8463-8B8D7EF0B383}"/>
                  </a:ext>
                </a:extLst>
              </p:cNvPr>
              <p:cNvCxnSpPr>
                <a:cxnSpLocks/>
                <a:stCxn id="152" idx="0"/>
                <a:endCxn id="154" idx="0"/>
              </p:cNvCxnSpPr>
              <p:nvPr/>
            </p:nvCxnSpPr>
            <p:spPr>
              <a:xfrm flipV="1">
                <a:off x="3222150" y="2443750"/>
                <a:ext cx="917652" cy="132170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4AC066C-11DF-DA92-001A-9694116338F6}"/>
                  </a:ext>
                </a:extLst>
              </p:cNvPr>
              <p:cNvCxnSpPr>
                <a:cxnSpLocks/>
                <a:stCxn id="152" idx="0"/>
                <a:endCxn id="151" idx="0"/>
              </p:cNvCxnSpPr>
              <p:nvPr/>
            </p:nvCxnSpPr>
            <p:spPr>
              <a:xfrm flipH="1" flipV="1">
                <a:off x="3039270" y="2453764"/>
                <a:ext cx="182880" cy="131169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93EEFF2-36F1-2D9C-A2EA-FC9887B34C4B}"/>
                  </a:ext>
                </a:extLst>
              </p:cNvPr>
              <p:cNvCxnSpPr>
                <a:cxnSpLocks/>
                <a:stCxn id="152" idx="0"/>
                <a:endCxn id="149" idx="1"/>
              </p:cNvCxnSpPr>
              <p:nvPr/>
            </p:nvCxnSpPr>
            <p:spPr>
              <a:xfrm flipH="1" flipV="1">
                <a:off x="2003395" y="2436995"/>
                <a:ext cx="1218755" cy="132845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C59ABCC-AE97-9E83-E61C-B9B7F1BA9486}"/>
                  </a:ext>
                </a:extLst>
              </p:cNvPr>
              <p:cNvCxnSpPr>
                <a:cxnSpLocks/>
                <a:stCxn id="152" idx="0"/>
                <a:endCxn id="147" idx="0"/>
              </p:cNvCxnSpPr>
              <p:nvPr/>
            </p:nvCxnSpPr>
            <p:spPr>
              <a:xfrm flipH="1" flipV="1">
                <a:off x="838200" y="2455738"/>
                <a:ext cx="2383950" cy="1309716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E140429-2219-17D0-95B4-D54B83C19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3335" y="4858847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19F215A-06AC-98EA-E494-045A0221F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494" y="4850808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B4213CE-FCFA-545C-BCBF-5407FD153A1A}"/>
                </a:ext>
              </a:extLst>
            </p:cNvPr>
            <p:cNvCxnSpPr>
              <a:cxnSpLocks/>
              <a:stCxn id="138" idx="0"/>
              <a:endCxn id="147" idx="0"/>
            </p:cNvCxnSpPr>
            <p:nvPr/>
          </p:nvCxnSpPr>
          <p:spPr>
            <a:xfrm flipH="1" flipV="1">
              <a:off x="929640" y="3541092"/>
              <a:ext cx="1057294" cy="130971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8B397DB-F32A-F0A9-7717-8D7759C14B3F}"/>
                </a:ext>
              </a:extLst>
            </p:cNvPr>
            <p:cNvCxnSpPr>
              <a:cxnSpLocks/>
              <a:stCxn id="138" idx="0"/>
              <a:endCxn id="148" idx="0"/>
            </p:cNvCxnSpPr>
            <p:nvPr/>
          </p:nvCxnSpPr>
          <p:spPr>
            <a:xfrm flipH="1" flipV="1">
              <a:off x="1479909" y="3539118"/>
              <a:ext cx="507025" cy="1311690"/>
            </a:xfrm>
            <a:prstGeom prst="line">
              <a:avLst/>
            </a:prstGeom>
            <a:ln w="12700">
              <a:solidFill>
                <a:schemeClr val="accent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DA83CEB-7060-BA29-4B4E-907B48778191}"/>
                </a:ext>
              </a:extLst>
            </p:cNvPr>
            <p:cNvCxnSpPr>
              <a:cxnSpLocks/>
              <a:stCxn id="138" idx="0"/>
              <a:endCxn id="149" idx="0"/>
            </p:cNvCxnSpPr>
            <p:nvPr/>
          </p:nvCxnSpPr>
          <p:spPr>
            <a:xfrm flipV="1">
              <a:off x="1986934" y="3549131"/>
              <a:ext cx="43243" cy="130167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7685EE6-CEE0-BE18-8E81-D90B8829EDAF}"/>
                </a:ext>
              </a:extLst>
            </p:cNvPr>
            <p:cNvCxnSpPr>
              <a:cxnSpLocks/>
              <a:stCxn id="138" idx="0"/>
              <a:endCxn id="150" idx="0"/>
            </p:cNvCxnSpPr>
            <p:nvPr/>
          </p:nvCxnSpPr>
          <p:spPr>
            <a:xfrm flipV="1">
              <a:off x="1986934" y="3549132"/>
              <a:ext cx="593510" cy="130167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7962F64-9EC7-6469-8570-82483FC1C2F2}"/>
                </a:ext>
              </a:extLst>
            </p:cNvPr>
            <p:cNvCxnSpPr>
              <a:cxnSpLocks/>
              <a:stCxn id="137" idx="0"/>
              <a:endCxn id="147" idx="0"/>
            </p:cNvCxnSpPr>
            <p:nvPr/>
          </p:nvCxnSpPr>
          <p:spPr>
            <a:xfrm flipH="1" flipV="1">
              <a:off x="929640" y="3541092"/>
              <a:ext cx="1715135" cy="1317755"/>
            </a:xfrm>
            <a:prstGeom prst="line">
              <a:avLst/>
            </a:prstGeom>
            <a:ln w="12700">
              <a:solidFill>
                <a:schemeClr val="accent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49CCFD4-0F17-F81C-1E6B-AC4B240090DF}"/>
                </a:ext>
              </a:extLst>
            </p:cNvPr>
            <p:cNvCxnSpPr>
              <a:cxnSpLocks/>
              <a:stCxn id="137" idx="0"/>
              <a:endCxn id="148" idx="0"/>
            </p:cNvCxnSpPr>
            <p:nvPr/>
          </p:nvCxnSpPr>
          <p:spPr>
            <a:xfrm flipH="1" flipV="1">
              <a:off x="1479909" y="3539118"/>
              <a:ext cx="1164866" cy="13197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7E20557-24A1-1FDB-A6B7-3CB7AE1449CC}"/>
                </a:ext>
              </a:extLst>
            </p:cNvPr>
            <p:cNvCxnSpPr>
              <a:cxnSpLocks/>
              <a:stCxn id="137" idx="0"/>
              <a:endCxn id="151" idx="0"/>
            </p:cNvCxnSpPr>
            <p:nvPr/>
          </p:nvCxnSpPr>
          <p:spPr>
            <a:xfrm flipV="1">
              <a:off x="2644775" y="3539118"/>
              <a:ext cx="485935" cy="1319729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8A8BFF3-959C-71C0-F78D-15214F464250}"/>
                </a:ext>
              </a:extLst>
            </p:cNvPr>
            <p:cNvCxnSpPr>
              <a:cxnSpLocks/>
              <a:stCxn id="137" idx="0"/>
              <a:endCxn id="153" idx="0"/>
            </p:cNvCxnSpPr>
            <p:nvPr/>
          </p:nvCxnSpPr>
          <p:spPr>
            <a:xfrm flipV="1">
              <a:off x="2644775" y="3539118"/>
              <a:ext cx="1036201" cy="131972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B49FD1F-9E70-A75D-CD7E-3C4F0A5D0C55}"/>
              </a:ext>
            </a:extLst>
          </p:cNvPr>
          <p:cNvGrpSpPr/>
          <p:nvPr/>
        </p:nvGrpSpPr>
        <p:grpSpPr>
          <a:xfrm>
            <a:off x="801358" y="3004586"/>
            <a:ext cx="2751336" cy="1319729"/>
            <a:chOff x="7703939" y="3768257"/>
            <a:chExt cx="2751335" cy="1319729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2EADB9E-DAF5-B6EC-99F1-C9F23D852651}"/>
                </a:ext>
              </a:extLst>
            </p:cNvPr>
            <p:cNvCxnSpPr>
              <a:cxnSpLocks/>
              <a:stCxn id="147" idx="0"/>
              <a:endCxn id="152" idx="0"/>
            </p:cNvCxnSpPr>
            <p:nvPr/>
          </p:nvCxnSpPr>
          <p:spPr>
            <a:xfrm>
              <a:off x="7703939" y="3770231"/>
              <a:ext cx="2383949" cy="1309716"/>
            </a:xfrm>
            <a:prstGeom prst="line">
              <a:avLst/>
            </a:prstGeom>
            <a:ln w="730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A018F40-DBC5-1900-624F-33E433CE944D}"/>
                </a:ext>
              </a:extLst>
            </p:cNvPr>
            <p:cNvCxnSpPr>
              <a:cxnSpLocks/>
              <a:stCxn id="153" idx="0"/>
              <a:endCxn id="137" idx="0"/>
            </p:cNvCxnSpPr>
            <p:nvPr/>
          </p:nvCxnSpPr>
          <p:spPr>
            <a:xfrm flipH="1">
              <a:off x="9419073" y="3768257"/>
              <a:ext cx="1036201" cy="1319729"/>
            </a:xfrm>
            <a:prstGeom prst="line">
              <a:avLst/>
            </a:prstGeom>
            <a:ln w="730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D808CCA-D4CC-BF1F-9B8F-DA318AD876CA}"/>
                </a:ext>
              </a:extLst>
            </p:cNvPr>
            <p:cNvCxnSpPr>
              <a:cxnSpLocks/>
              <a:stCxn id="150" idx="0"/>
              <a:endCxn id="138" idx="0"/>
            </p:cNvCxnSpPr>
            <p:nvPr/>
          </p:nvCxnSpPr>
          <p:spPr>
            <a:xfrm flipH="1">
              <a:off x="8761233" y="3778271"/>
              <a:ext cx="593510" cy="1301676"/>
            </a:xfrm>
            <a:prstGeom prst="line">
              <a:avLst/>
            </a:prstGeom>
            <a:ln w="730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F66FF49-4852-578F-C443-9D8E8D9788FE}"/>
              </a:ext>
            </a:extLst>
          </p:cNvPr>
          <p:cNvGrpSpPr/>
          <p:nvPr/>
        </p:nvGrpSpPr>
        <p:grpSpPr>
          <a:xfrm>
            <a:off x="5426857" y="2195142"/>
            <a:ext cx="5442781" cy="205861"/>
            <a:chOff x="5508499" y="1832306"/>
            <a:chExt cx="5442781" cy="205861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0CA31AB-6C35-B1B5-6887-17E4612A15D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08499" y="1835670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0910F563-848C-5904-1D32-5D12247941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98384" y="1855287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CEB404A-9E81-0B7F-895F-D051F590112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61799" y="1835669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DF04348-652C-B952-9FCD-491B71EDEB7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151588" y="1838407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BBEB18E-2DE4-36F0-B573-6C6A0A0AA02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027982" y="1838407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09992A8-DCEE-1769-4AF2-8D08FECDB9F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04376" y="1832306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E5254AE-1C0E-C81F-D37E-DCF1F602AD1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768400" y="1832307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C23ED86-BFBD-22D4-7619-4D3A08C36275}"/>
              </a:ext>
            </a:extLst>
          </p:cNvPr>
          <p:cNvGrpSpPr/>
          <p:nvPr/>
        </p:nvGrpSpPr>
        <p:grpSpPr>
          <a:xfrm>
            <a:off x="5433297" y="6301371"/>
            <a:ext cx="1923298" cy="182880"/>
            <a:chOff x="5514940" y="5938545"/>
            <a:chExt cx="1923298" cy="18288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78191E9-5F53-1016-53F8-7A13AC57D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4940" y="5938545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296ABDB-80DA-BAAB-4258-ECCE501C5B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8384" y="5938545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B6FF7F8-2862-1AB5-F58B-7DBE2762B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5358" y="5938545"/>
              <a:ext cx="182880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75B3492-5AE9-D23B-F2AE-A9041FC23FB7}"/>
              </a:ext>
            </a:extLst>
          </p:cNvPr>
          <p:cNvGrpSpPr/>
          <p:nvPr/>
        </p:nvGrpSpPr>
        <p:grpSpPr>
          <a:xfrm>
            <a:off x="5375956" y="2565714"/>
            <a:ext cx="4746732" cy="4292286"/>
            <a:chOff x="5435831" y="2223694"/>
            <a:chExt cx="4746732" cy="4292286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06134DF-F13F-811E-68A6-116BEF453554}"/>
                </a:ext>
              </a:extLst>
            </p:cNvPr>
            <p:cNvSpPr txBox="1"/>
            <p:nvPr/>
          </p:nvSpPr>
          <p:spPr>
            <a:xfrm>
              <a:off x="5449096" y="2231974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3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0BB62E5-BD50-ECB9-4D3B-F1DF09C48809}"/>
                </a:ext>
              </a:extLst>
            </p:cNvPr>
            <p:cNvSpPr txBox="1"/>
            <p:nvPr/>
          </p:nvSpPr>
          <p:spPr>
            <a:xfrm>
              <a:off x="7202396" y="6095416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3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A34FE9E-4A75-4E64-6FEC-DAA4DAB639F7}"/>
                </a:ext>
              </a:extLst>
            </p:cNvPr>
            <p:cNvSpPr txBox="1"/>
            <p:nvPr/>
          </p:nvSpPr>
          <p:spPr>
            <a:xfrm>
              <a:off x="6325746" y="6095416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2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16ABF4-0ABE-B751-84A0-681A2ED2A957}"/>
                </a:ext>
              </a:extLst>
            </p:cNvPr>
            <p:cNvSpPr txBox="1"/>
            <p:nvPr/>
          </p:nvSpPr>
          <p:spPr>
            <a:xfrm>
              <a:off x="5435831" y="6095416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E7BEA74-6CE3-4E48-F38D-6071042D553B}"/>
                </a:ext>
              </a:extLst>
            </p:cNvPr>
            <p:cNvSpPr txBox="1"/>
            <p:nvPr/>
          </p:nvSpPr>
          <p:spPr>
            <a:xfrm>
              <a:off x="8095502" y="2223694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1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AC3E1E0-C1F1-B070-4629-A8A35CBB1629}"/>
                </a:ext>
              </a:extLst>
            </p:cNvPr>
            <p:cNvSpPr txBox="1"/>
            <p:nvPr/>
          </p:nvSpPr>
          <p:spPr>
            <a:xfrm>
              <a:off x="9852023" y="2238119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2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F8F2F96-3840-2E5C-BF69-F976EABB03F7}"/>
              </a:ext>
            </a:extLst>
          </p:cNvPr>
          <p:cNvGrpSpPr/>
          <p:nvPr/>
        </p:nvGrpSpPr>
        <p:grpSpPr>
          <a:xfrm>
            <a:off x="6254598" y="2566553"/>
            <a:ext cx="4703299" cy="432539"/>
            <a:chOff x="6336238" y="2211328"/>
            <a:chExt cx="4703299" cy="432539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30BB0C4-8DB7-BF6C-740A-95B1E057BE94}"/>
                </a:ext>
              </a:extLst>
            </p:cNvPr>
            <p:cNvSpPr txBox="1"/>
            <p:nvPr/>
          </p:nvSpPr>
          <p:spPr>
            <a:xfrm>
              <a:off x="6336238" y="2211328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4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C66FD84-376B-01BF-98FF-27E8CF12449C}"/>
                </a:ext>
              </a:extLst>
            </p:cNvPr>
            <p:cNvSpPr txBox="1"/>
            <p:nvPr/>
          </p:nvSpPr>
          <p:spPr>
            <a:xfrm>
              <a:off x="7190019" y="2212526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56BC491-B43F-5917-F2EB-F4E14CE5D84E}"/>
                </a:ext>
              </a:extLst>
            </p:cNvPr>
            <p:cNvSpPr txBox="1"/>
            <p:nvPr/>
          </p:nvSpPr>
          <p:spPr>
            <a:xfrm>
              <a:off x="8953180" y="2212526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6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0E31E2B-E844-55C6-2312-145AC8F5D686}"/>
                </a:ext>
              </a:extLst>
            </p:cNvPr>
            <p:cNvSpPr txBox="1"/>
            <p:nvPr/>
          </p:nvSpPr>
          <p:spPr>
            <a:xfrm>
              <a:off x="10708997" y="2223303"/>
              <a:ext cx="33054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7</a:t>
              </a: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280534B7-7D25-75AD-8103-82678EF20129}"/>
              </a:ext>
            </a:extLst>
          </p:cNvPr>
          <p:cNvSpPr txBox="1"/>
          <p:nvPr/>
        </p:nvSpPr>
        <p:spPr>
          <a:xfrm>
            <a:off x="5038998" y="3519504"/>
            <a:ext cx="222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666DB102-9B6A-BAE4-87B6-6AC8C98F7EE7}"/>
              </a:ext>
            </a:extLst>
          </p:cNvPr>
          <p:cNvSpPr txBox="1"/>
          <p:nvPr/>
        </p:nvSpPr>
        <p:spPr>
          <a:xfrm>
            <a:off x="5359186" y="3038691"/>
            <a:ext cx="569418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3             4             1              5             2             6             7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923556E-2981-1FBB-3FCE-90A590B79FEC}"/>
              </a:ext>
            </a:extLst>
          </p:cNvPr>
          <p:cNvSpPr txBox="1"/>
          <p:nvPr/>
        </p:nvSpPr>
        <p:spPr>
          <a:xfrm>
            <a:off x="5387239" y="3494326"/>
            <a:ext cx="56380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3             1             4              2            5              6             7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025F518-9FE5-6431-20E9-C14842C74DFB}"/>
              </a:ext>
            </a:extLst>
          </p:cNvPr>
          <p:cNvSpPr txBox="1"/>
          <p:nvPr/>
        </p:nvSpPr>
        <p:spPr>
          <a:xfrm>
            <a:off x="5371299" y="3946406"/>
            <a:ext cx="56380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1             3             2             4             5              6             7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A811395-B2CD-3A98-C8DD-87A781350D19}"/>
              </a:ext>
            </a:extLst>
          </p:cNvPr>
          <p:cNvSpPr txBox="1"/>
          <p:nvPr/>
        </p:nvSpPr>
        <p:spPr>
          <a:xfrm>
            <a:off x="5367453" y="4410934"/>
            <a:ext cx="56380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1             2             3             4             5              6             7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C13EBA5-F6E7-2F72-4858-B228951B04F4}"/>
              </a:ext>
            </a:extLst>
          </p:cNvPr>
          <p:cNvSpPr txBox="1"/>
          <p:nvPr/>
        </p:nvSpPr>
        <p:spPr>
          <a:xfrm>
            <a:off x="5367453" y="4896464"/>
            <a:ext cx="56380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1             2             3             4             5              6             7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1E5083D-F40A-18A3-B3E3-FF4BF6C3E99E}"/>
              </a:ext>
            </a:extLst>
          </p:cNvPr>
          <p:cNvSpPr txBox="1"/>
          <p:nvPr/>
        </p:nvSpPr>
        <p:spPr>
          <a:xfrm>
            <a:off x="5377741" y="5351131"/>
            <a:ext cx="56380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1             2             3             4             5              6             7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720D598-F56E-AF45-AAFC-92A53EAB16DE}"/>
              </a:ext>
            </a:extLst>
          </p:cNvPr>
          <p:cNvGrpSpPr/>
          <p:nvPr/>
        </p:nvGrpSpPr>
        <p:grpSpPr>
          <a:xfrm>
            <a:off x="5640706" y="3009422"/>
            <a:ext cx="4987859" cy="2590466"/>
            <a:chOff x="5722348" y="2646587"/>
            <a:chExt cx="4987859" cy="2590466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32D98E5-B0C0-E657-4A32-CA6148F34EF3}"/>
                </a:ext>
              </a:extLst>
            </p:cNvPr>
            <p:cNvGrpSpPr/>
            <p:nvPr/>
          </p:nvGrpSpPr>
          <p:grpSpPr>
            <a:xfrm>
              <a:off x="5737517" y="2676719"/>
              <a:ext cx="598675" cy="256981"/>
              <a:chOff x="5737517" y="2676719"/>
              <a:chExt cx="598675" cy="256981"/>
            </a:xfrm>
          </p:grpSpPr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96026BAE-7F21-5C98-64D6-DDA833FE0DD0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4B6179BF-30C6-2A41-6B9F-BCD8AE511F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377906E-E660-4E04-13DE-8F836CB44CEC}"/>
                </a:ext>
              </a:extLst>
            </p:cNvPr>
            <p:cNvGrpSpPr/>
            <p:nvPr/>
          </p:nvGrpSpPr>
          <p:grpSpPr>
            <a:xfrm>
              <a:off x="7485961" y="2658159"/>
              <a:ext cx="598675" cy="256981"/>
              <a:chOff x="5737517" y="2676719"/>
              <a:chExt cx="598675" cy="256981"/>
            </a:xfrm>
          </p:grpSpPr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8EC6C69F-66FE-41E2-D45B-837F50C26807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8876160E-14BF-676D-6ED4-CFAF44BAE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9FE7B98-37DE-424D-4BEE-D301EAB50B61}"/>
                </a:ext>
              </a:extLst>
            </p:cNvPr>
            <p:cNvGrpSpPr/>
            <p:nvPr/>
          </p:nvGrpSpPr>
          <p:grpSpPr>
            <a:xfrm>
              <a:off x="9245328" y="2646587"/>
              <a:ext cx="598675" cy="256981"/>
              <a:chOff x="5737517" y="2676719"/>
              <a:chExt cx="598675" cy="256981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EEA3353-5D08-E895-E763-653CBE42DB52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FE02CE17-3E84-51CA-3722-C9AC138F7D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C7FB8EF-6A7B-573E-9FEE-BA8E6785548F}"/>
                </a:ext>
              </a:extLst>
            </p:cNvPr>
            <p:cNvGrpSpPr/>
            <p:nvPr/>
          </p:nvGrpSpPr>
          <p:grpSpPr>
            <a:xfrm>
              <a:off x="6603721" y="3167730"/>
              <a:ext cx="598675" cy="256981"/>
              <a:chOff x="5737517" y="2676719"/>
              <a:chExt cx="598675" cy="256981"/>
            </a:xfrm>
          </p:grpSpPr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25BE3F22-4644-D9A8-D2C7-98126E4C23E7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C6B5D55C-7C36-3378-C5A5-BDE5EECEDC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E4B5100-8956-EF75-F766-EC380E5305EB}"/>
                </a:ext>
              </a:extLst>
            </p:cNvPr>
            <p:cNvGrpSpPr/>
            <p:nvPr/>
          </p:nvGrpSpPr>
          <p:grpSpPr>
            <a:xfrm>
              <a:off x="8352165" y="3149170"/>
              <a:ext cx="598675" cy="256981"/>
              <a:chOff x="5737517" y="2676719"/>
              <a:chExt cx="598675" cy="256981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A376358B-EE11-AC65-4556-7F6DA2439ED2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C90C40CC-465C-5F76-847D-103BF7BD0F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71523C27-2C42-B5C8-9BBA-08DDD9F2FFA5}"/>
                </a:ext>
              </a:extLst>
            </p:cNvPr>
            <p:cNvGrpSpPr/>
            <p:nvPr/>
          </p:nvGrpSpPr>
          <p:grpSpPr>
            <a:xfrm>
              <a:off x="10111532" y="3137598"/>
              <a:ext cx="598675" cy="256981"/>
              <a:chOff x="5737517" y="2676719"/>
              <a:chExt cx="598675" cy="256981"/>
            </a:xfrm>
          </p:grpSpPr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B7997EB0-0512-C9AB-CF63-255FA0546076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377397E2-F826-F575-0113-3557AE0DB1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2853A54-6541-E1BB-6F35-C8CF9A302690}"/>
                </a:ext>
              </a:extLst>
            </p:cNvPr>
            <p:cNvGrpSpPr/>
            <p:nvPr/>
          </p:nvGrpSpPr>
          <p:grpSpPr>
            <a:xfrm>
              <a:off x="5722348" y="3617426"/>
              <a:ext cx="598675" cy="256981"/>
              <a:chOff x="5737517" y="2676719"/>
              <a:chExt cx="598675" cy="256981"/>
            </a:xfrm>
          </p:grpSpPr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4E8A3348-51B5-D096-E70B-260687A9F0FC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50285038-5E59-6A01-5408-6523E7985C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363803-3BF5-4219-D41F-9A9739500E85}"/>
                </a:ext>
              </a:extLst>
            </p:cNvPr>
            <p:cNvGrpSpPr/>
            <p:nvPr/>
          </p:nvGrpSpPr>
          <p:grpSpPr>
            <a:xfrm>
              <a:off x="7470792" y="3598866"/>
              <a:ext cx="598675" cy="256981"/>
              <a:chOff x="5737517" y="2676719"/>
              <a:chExt cx="598675" cy="256981"/>
            </a:xfrm>
          </p:grpSpPr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5B9B27D0-43A0-3538-ACA5-D880995F2F74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A9381EBE-9C33-24F7-94BA-75932B179A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539F40F-9C5A-1AE7-0759-47F341CB63A9}"/>
                </a:ext>
              </a:extLst>
            </p:cNvPr>
            <p:cNvGrpSpPr/>
            <p:nvPr/>
          </p:nvGrpSpPr>
          <p:grpSpPr>
            <a:xfrm>
              <a:off x="9230159" y="3587294"/>
              <a:ext cx="598675" cy="256981"/>
              <a:chOff x="5737517" y="2676719"/>
              <a:chExt cx="598675" cy="256981"/>
            </a:xfrm>
          </p:grpSpPr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F0C5D168-7B09-716A-E679-4CDD8166C4A2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00B0F574-46DB-30A8-D4D3-21087CBF6D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323F679-3AB3-9E49-BAA5-1BDDCDADEEC4}"/>
                </a:ext>
              </a:extLst>
            </p:cNvPr>
            <p:cNvGrpSpPr/>
            <p:nvPr/>
          </p:nvGrpSpPr>
          <p:grpSpPr>
            <a:xfrm>
              <a:off x="6589708" y="4081907"/>
              <a:ext cx="598675" cy="256981"/>
              <a:chOff x="5737517" y="2676719"/>
              <a:chExt cx="598675" cy="256981"/>
            </a:xfrm>
          </p:grpSpPr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4286647A-C085-D117-AFBF-A25C755E3212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3CF02B77-E30C-087A-8673-98528C83A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9FB9903C-06E9-2EE9-D34D-A4CD756F7369}"/>
                </a:ext>
              </a:extLst>
            </p:cNvPr>
            <p:cNvGrpSpPr/>
            <p:nvPr/>
          </p:nvGrpSpPr>
          <p:grpSpPr>
            <a:xfrm>
              <a:off x="8338152" y="4063347"/>
              <a:ext cx="598675" cy="256981"/>
              <a:chOff x="5737517" y="2676719"/>
              <a:chExt cx="598675" cy="256981"/>
            </a:xfrm>
          </p:grpSpPr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29AAAC27-CD97-17F0-3FDF-7B961A57EA92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8D425CAD-79B1-245A-8A8F-2CA4B30D89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898895E3-C6B8-31A7-D5D8-511F6E7F1903}"/>
                </a:ext>
              </a:extLst>
            </p:cNvPr>
            <p:cNvGrpSpPr/>
            <p:nvPr/>
          </p:nvGrpSpPr>
          <p:grpSpPr>
            <a:xfrm>
              <a:off x="10097519" y="4051775"/>
              <a:ext cx="598675" cy="256981"/>
              <a:chOff x="5737517" y="2676719"/>
              <a:chExt cx="598675" cy="256981"/>
            </a:xfrm>
          </p:grpSpPr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E9BD7D42-6289-8A48-2136-34118A2785FD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20FC2E29-6B2F-BF92-3434-402AAAAE28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39DAFC2-D315-0F98-1E06-2906CB0C9E86}"/>
                </a:ext>
              </a:extLst>
            </p:cNvPr>
            <p:cNvGrpSpPr/>
            <p:nvPr/>
          </p:nvGrpSpPr>
          <p:grpSpPr>
            <a:xfrm>
              <a:off x="5729699" y="4498365"/>
              <a:ext cx="598675" cy="256981"/>
              <a:chOff x="5737517" y="2676719"/>
              <a:chExt cx="598675" cy="256981"/>
            </a:xfrm>
          </p:grpSpPr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D5F4B2D6-DEEA-F4E5-652D-98F580ADD0AA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A2062B99-1CA9-4DF4-CD02-A76A068CD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A27A328-4084-A998-BB60-9AF5CFB72C90}"/>
                </a:ext>
              </a:extLst>
            </p:cNvPr>
            <p:cNvGrpSpPr/>
            <p:nvPr/>
          </p:nvGrpSpPr>
          <p:grpSpPr>
            <a:xfrm>
              <a:off x="7478143" y="4479805"/>
              <a:ext cx="598675" cy="256981"/>
              <a:chOff x="5737517" y="2676719"/>
              <a:chExt cx="598675" cy="256981"/>
            </a:xfrm>
          </p:grpSpPr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A7003B47-06A8-24EF-DBCD-E307F5A2031A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89F43039-3B2C-C6F1-093D-5A8089F670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F28FD25-1BC6-63CA-125C-4883496AA1DD}"/>
                </a:ext>
              </a:extLst>
            </p:cNvPr>
            <p:cNvGrpSpPr/>
            <p:nvPr/>
          </p:nvGrpSpPr>
          <p:grpSpPr>
            <a:xfrm>
              <a:off x="9237510" y="4468233"/>
              <a:ext cx="598675" cy="256981"/>
              <a:chOff x="5737517" y="2676719"/>
              <a:chExt cx="598675" cy="256981"/>
            </a:xfrm>
          </p:grpSpPr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588CC608-3D0A-FC17-D387-3328E5160067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9CD8F26E-809C-0B7B-6E93-5D00913141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57A2BB8-27CB-02F2-1595-BC6E8A4439D4}"/>
                </a:ext>
              </a:extLst>
            </p:cNvPr>
            <p:cNvGrpSpPr/>
            <p:nvPr/>
          </p:nvGrpSpPr>
          <p:grpSpPr>
            <a:xfrm>
              <a:off x="6596150" y="4980072"/>
              <a:ext cx="598675" cy="256981"/>
              <a:chOff x="5737517" y="2676719"/>
              <a:chExt cx="598675" cy="256981"/>
            </a:xfrm>
          </p:grpSpPr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15677C94-38B2-4785-540B-E2E3396EC33D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BC71E77B-B7FC-B6DC-550C-CE66CFF829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25ADB3F-40CC-F603-D1F3-C0E9F93366D7}"/>
                </a:ext>
              </a:extLst>
            </p:cNvPr>
            <p:cNvGrpSpPr/>
            <p:nvPr/>
          </p:nvGrpSpPr>
          <p:grpSpPr>
            <a:xfrm>
              <a:off x="8344594" y="4961512"/>
              <a:ext cx="598675" cy="256981"/>
              <a:chOff x="5737517" y="2676719"/>
              <a:chExt cx="598675" cy="256981"/>
            </a:xfrm>
          </p:grpSpPr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E0D6C0FA-8F37-F24E-D522-FFDEE5BEFA3F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CF2E7D42-B84B-FF7A-04C6-0DD0811A0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69F2F9A-8CF1-003C-5759-5A1B970A7D33}"/>
                </a:ext>
              </a:extLst>
            </p:cNvPr>
            <p:cNvGrpSpPr/>
            <p:nvPr/>
          </p:nvGrpSpPr>
          <p:grpSpPr>
            <a:xfrm>
              <a:off x="10103961" y="4949940"/>
              <a:ext cx="598675" cy="256981"/>
              <a:chOff x="5737517" y="2676719"/>
              <a:chExt cx="598675" cy="256981"/>
            </a:xfrm>
          </p:grpSpPr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6CCC909F-1BF6-6C13-7F14-1342812A21C3}"/>
                  </a:ext>
                </a:extLst>
              </p:cNvPr>
              <p:cNvCxnSpPr/>
              <p:nvPr/>
            </p:nvCxnSpPr>
            <p:spPr>
              <a:xfrm>
                <a:off x="5737517" y="2676719"/>
                <a:ext cx="59867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DC6A050A-E664-414E-D109-FC01215039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7897" y="2676719"/>
                <a:ext cx="588295" cy="2569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D59AA69-C0BA-1D4A-9285-988E3DFD400F}"/>
              </a:ext>
            </a:extLst>
          </p:cNvPr>
          <p:cNvGrpSpPr/>
          <p:nvPr/>
        </p:nvGrpSpPr>
        <p:grpSpPr>
          <a:xfrm>
            <a:off x="5491463" y="2915860"/>
            <a:ext cx="4453490" cy="2718691"/>
            <a:chOff x="5573105" y="2553024"/>
            <a:chExt cx="4453490" cy="2718691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9235DEF-9E76-2B91-B5C1-B8693D4D72CA}"/>
                </a:ext>
              </a:extLst>
            </p:cNvPr>
            <p:cNvSpPr/>
            <p:nvPr/>
          </p:nvSpPr>
          <p:spPr>
            <a:xfrm>
              <a:off x="5588457" y="2592125"/>
              <a:ext cx="1809015" cy="2679590"/>
            </a:xfrm>
            <a:custGeom>
              <a:avLst/>
              <a:gdLst>
                <a:gd name="connsiteX0" fmla="*/ 9261 w 1809015"/>
                <a:gd name="connsiteY0" fmla="*/ 0 h 2679590"/>
                <a:gd name="connsiteX1" fmla="*/ 17213 w 1809015"/>
                <a:gd name="connsiteY1" fmla="*/ 437322 h 2679590"/>
                <a:gd name="connsiteX2" fmla="*/ 33115 w 1809015"/>
                <a:gd name="connsiteY2" fmla="*/ 930303 h 2679590"/>
                <a:gd name="connsiteX3" fmla="*/ 414778 w 1809015"/>
                <a:gd name="connsiteY3" fmla="*/ 1359673 h 2679590"/>
                <a:gd name="connsiteX4" fmla="*/ 883905 w 1809015"/>
                <a:gd name="connsiteY4" fmla="*/ 1383527 h 2679590"/>
                <a:gd name="connsiteX5" fmla="*/ 1273519 w 1809015"/>
                <a:gd name="connsiteY5" fmla="*/ 1804946 h 2679590"/>
                <a:gd name="connsiteX6" fmla="*/ 1774451 w 1809015"/>
                <a:gd name="connsiteY6" fmla="*/ 1820849 h 2679590"/>
                <a:gd name="connsiteX7" fmla="*/ 1766500 w 1809015"/>
                <a:gd name="connsiteY7" fmla="*/ 2242268 h 2679590"/>
                <a:gd name="connsiteX8" fmla="*/ 1774451 w 1809015"/>
                <a:gd name="connsiteY8" fmla="*/ 2679590 h 26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015" h="2679590">
                  <a:moveTo>
                    <a:pt x="9261" y="0"/>
                  </a:moveTo>
                  <a:cubicBezTo>
                    <a:pt x="11249" y="141136"/>
                    <a:pt x="13237" y="282272"/>
                    <a:pt x="17213" y="437322"/>
                  </a:cubicBezTo>
                  <a:cubicBezTo>
                    <a:pt x="21189" y="592373"/>
                    <a:pt x="-33146" y="776578"/>
                    <a:pt x="33115" y="930303"/>
                  </a:cubicBezTo>
                  <a:cubicBezTo>
                    <a:pt x="99376" y="1084028"/>
                    <a:pt x="272980" y="1284136"/>
                    <a:pt x="414778" y="1359673"/>
                  </a:cubicBezTo>
                  <a:cubicBezTo>
                    <a:pt x="556576" y="1435210"/>
                    <a:pt x="740782" y="1309315"/>
                    <a:pt x="883905" y="1383527"/>
                  </a:cubicBezTo>
                  <a:cubicBezTo>
                    <a:pt x="1027028" y="1457739"/>
                    <a:pt x="1125095" y="1732059"/>
                    <a:pt x="1273519" y="1804946"/>
                  </a:cubicBezTo>
                  <a:cubicBezTo>
                    <a:pt x="1421943" y="1877833"/>
                    <a:pt x="1692288" y="1747962"/>
                    <a:pt x="1774451" y="1820849"/>
                  </a:cubicBezTo>
                  <a:cubicBezTo>
                    <a:pt x="1856615" y="1893736"/>
                    <a:pt x="1766500" y="2099145"/>
                    <a:pt x="1766500" y="2242268"/>
                  </a:cubicBezTo>
                  <a:cubicBezTo>
                    <a:pt x="1766500" y="2385391"/>
                    <a:pt x="1770475" y="2532490"/>
                    <a:pt x="1774451" y="2679590"/>
                  </a:cubicBezTo>
                </a:path>
              </a:pathLst>
            </a:custGeom>
            <a:noFill/>
            <a:ln w="127000">
              <a:solidFill>
                <a:schemeClr val="accent6">
                  <a:lumMod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A53F823-2EAA-0822-151B-11B8111C0F20}"/>
                </a:ext>
              </a:extLst>
            </p:cNvPr>
            <p:cNvSpPr/>
            <p:nvPr/>
          </p:nvSpPr>
          <p:spPr>
            <a:xfrm>
              <a:off x="5573105" y="2574022"/>
              <a:ext cx="2631882" cy="2640407"/>
            </a:xfrm>
            <a:custGeom>
              <a:avLst/>
              <a:gdLst>
                <a:gd name="connsiteX0" fmla="*/ 2675816 w 2675816"/>
                <a:gd name="connsiteY0" fmla="*/ 48282 h 2688115"/>
                <a:gd name="connsiteX1" fmla="*/ 2222591 w 2675816"/>
                <a:gd name="connsiteY1" fmla="*/ 40330 h 2688115"/>
                <a:gd name="connsiteX2" fmla="*/ 1809123 w 2675816"/>
                <a:gd name="connsiteY2" fmla="*/ 485603 h 2688115"/>
                <a:gd name="connsiteX3" fmla="*/ 1395656 w 2675816"/>
                <a:gd name="connsiteY3" fmla="*/ 517408 h 2688115"/>
                <a:gd name="connsiteX4" fmla="*/ 974236 w 2675816"/>
                <a:gd name="connsiteY4" fmla="*/ 891120 h 2688115"/>
                <a:gd name="connsiteX5" fmla="*/ 465353 w 2675816"/>
                <a:gd name="connsiteY5" fmla="*/ 938828 h 2688115"/>
                <a:gd name="connsiteX6" fmla="*/ 20080 w 2675816"/>
                <a:gd name="connsiteY6" fmla="*/ 1415906 h 2688115"/>
                <a:gd name="connsiteX7" fmla="*/ 75739 w 2675816"/>
                <a:gd name="connsiteY7" fmla="*/ 1900935 h 2688115"/>
                <a:gd name="connsiteX8" fmla="*/ 67788 w 2675816"/>
                <a:gd name="connsiteY8" fmla="*/ 2298501 h 2688115"/>
                <a:gd name="connsiteX9" fmla="*/ 67788 w 2675816"/>
                <a:gd name="connsiteY9" fmla="*/ 2688115 h 268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5816" h="2688115">
                  <a:moveTo>
                    <a:pt x="2675816" y="48282"/>
                  </a:moveTo>
                  <a:cubicBezTo>
                    <a:pt x="2521428" y="7862"/>
                    <a:pt x="2367040" y="-32557"/>
                    <a:pt x="2222591" y="40330"/>
                  </a:cubicBezTo>
                  <a:cubicBezTo>
                    <a:pt x="2078142" y="113217"/>
                    <a:pt x="1946946" y="406090"/>
                    <a:pt x="1809123" y="485603"/>
                  </a:cubicBezTo>
                  <a:cubicBezTo>
                    <a:pt x="1671300" y="565116"/>
                    <a:pt x="1534804" y="449822"/>
                    <a:pt x="1395656" y="517408"/>
                  </a:cubicBezTo>
                  <a:cubicBezTo>
                    <a:pt x="1256508" y="584994"/>
                    <a:pt x="1129286" y="820883"/>
                    <a:pt x="974236" y="891120"/>
                  </a:cubicBezTo>
                  <a:cubicBezTo>
                    <a:pt x="819185" y="961357"/>
                    <a:pt x="624379" y="851364"/>
                    <a:pt x="465353" y="938828"/>
                  </a:cubicBezTo>
                  <a:cubicBezTo>
                    <a:pt x="306327" y="1026292"/>
                    <a:pt x="85016" y="1255555"/>
                    <a:pt x="20080" y="1415906"/>
                  </a:cubicBezTo>
                  <a:cubicBezTo>
                    <a:pt x="-44856" y="1576257"/>
                    <a:pt x="67788" y="1753836"/>
                    <a:pt x="75739" y="1900935"/>
                  </a:cubicBezTo>
                  <a:cubicBezTo>
                    <a:pt x="83690" y="2048034"/>
                    <a:pt x="69113" y="2167304"/>
                    <a:pt x="67788" y="2298501"/>
                  </a:cubicBezTo>
                  <a:cubicBezTo>
                    <a:pt x="66463" y="2429698"/>
                    <a:pt x="67125" y="2558906"/>
                    <a:pt x="67788" y="2688115"/>
                  </a:cubicBezTo>
                </a:path>
              </a:pathLst>
            </a:custGeom>
            <a:noFill/>
            <a:ln w="127000">
              <a:solidFill>
                <a:schemeClr val="accent6">
                  <a:lumMod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13A97CF-D22D-74B5-E32B-3E70CEB64E75}"/>
                </a:ext>
              </a:extLst>
            </p:cNvPr>
            <p:cNvSpPr/>
            <p:nvPr/>
          </p:nvSpPr>
          <p:spPr>
            <a:xfrm>
              <a:off x="6477163" y="2553024"/>
              <a:ext cx="3549432" cy="2694837"/>
            </a:xfrm>
            <a:custGeom>
              <a:avLst/>
              <a:gdLst>
                <a:gd name="connsiteX0" fmla="*/ 3549432 w 3549432"/>
                <a:gd name="connsiteY0" fmla="*/ 39101 h 2694837"/>
                <a:gd name="connsiteX1" fmla="*/ 3080305 w 3549432"/>
                <a:gd name="connsiteY1" fmla="*/ 47053 h 2694837"/>
                <a:gd name="connsiteX2" fmla="*/ 2658886 w 3549432"/>
                <a:gd name="connsiteY2" fmla="*/ 508228 h 2694837"/>
                <a:gd name="connsiteX3" fmla="*/ 2197710 w 3549432"/>
                <a:gd name="connsiteY3" fmla="*/ 500277 h 2694837"/>
                <a:gd name="connsiteX4" fmla="*/ 1808096 w 3549432"/>
                <a:gd name="connsiteY4" fmla="*/ 937599 h 2694837"/>
                <a:gd name="connsiteX5" fmla="*/ 1338969 w 3549432"/>
                <a:gd name="connsiteY5" fmla="*/ 961453 h 2694837"/>
                <a:gd name="connsiteX6" fmla="*/ 901647 w 3549432"/>
                <a:gd name="connsiteY6" fmla="*/ 1382872 h 2694837"/>
                <a:gd name="connsiteX7" fmla="*/ 432520 w 3549432"/>
                <a:gd name="connsiteY7" fmla="*/ 1406726 h 2694837"/>
                <a:gd name="connsiteX8" fmla="*/ 27004 w 3549432"/>
                <a:gd name="connsiteY8" fmla="*/ 1867901 h 2694837"/>
                <a:gd name="connsiteX9" fmla="*/ 34955 w 3549432"/>
                <a:gd name="connsiteY9" fmla="*/ 2273418 h 2694837"/>
                <a:gd name="connsiteX10" fmla="*/ 11101 w 3549432"/>
                <a:gd name="connsiteY10" fmla="*/ 2694837 h 26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9432" h="2694837">
                  <a:moveTo>
                    <a:pt x="3549432" y="39101"/>
                  </a:moveTo>
                  <a:cubicBezTo>
                    <a:pt x="3389080" y="3983"/>
                    <a:pt x="3228729" y="-31135"/>
                    <a:pt x="3080305" y="47053"/>
                  </a:cubicBezTo>
                  <a:cubicBezTo>
                    <a:pt x="2931881" y="125241"/>
                    <a:pt x="2805985" y="432691"/>
                    <a:pt x="2658886" y="508228"/>
                  </a:cubicBezTo>
                  <a:cubicBezTo>
                    <a:pt x="2511787" y="583765"/>
                    <a:pt x="2339508" y="428715"/>
                    <a:pt x="2197710" y="500277"/>
                  </a:cubicBezTo>
                  <a:cubicBezTo>
                    <a:pt x="2055912" y="571839"/>
                    <a:pt x="1951219" y="860736"/>
                    <a:pt x="1808096" y="937599"/>
                  </a:cubicBezTo>
                  <a:cubicBezTo>
                    <a:pt x="1664973" y="1014462"/>
                    <a:pt x="1490044" y="887241"/>
                    <a:pt x="1338969" y="961453"/>
                  </a:cubicBezTo>
                  <a:cubicBezTo>
                    <a:pt x="1187894" y="1035665"/>
                    <a:pt x="1052722" y="1308660"/>
                    <a:pt x="901647" y="1382872"/>
                  </a:cubicBezTo>
                  <a:cubicBezTo>
                    <a:pt x="750572" y="1457084"/>
                    <a:pt x="578294" y="1325888"/>
                    <a:pt x="432520" y="1406726"/>
                  </a:cubicBezTo>
                  <a:cubicBezTo>
                    <a:pt x="286746" y="1487564"/>
                    <a:pt x="93265" y="1723452"/>
                    <a:pt x="27004" y="1867901"/>
                  </a:cubicBezTo>
                  <a:cubicBezTo>
                    <a:pt x="-39257" y="2012350"/>
                    <a:pt x="37605" y="2135595"/>
                    <a:pt x="34955" y="2273418"/>
                  </a:cubicBezTo>
                  <a:cubicBezTo>
                    <a:pt x="32305" y="2411241"/>
                    <a:pt x="21703" y="2553039"/>
                    <a:pt x="11101" y="2694837"/>
                  </a:cubicBezTo>
                </a:path>
              </a:pathLst>
            </a:custGeom>
            <a:noFill/>
            <a:ln w="127000">
              <a:solidFill>
                <a:schemeClr val="accent6">
                  <a:lumMod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53" name="Oval 252">
            <a:extLst>
              <a:ext uri="{FF2B5EF4-FFF2-40B4-BE49-F238E27FC236}">
                <a16:creationId xmlns:a16="http://schemas.microsoft.com/office/drawing/2014/main" id="{7BDE8D8F-D2BE-4ADF-E3E6-32B3ACE4AFCB}"/>
              </a:ext>
            </a:extLst>
          </p:cNvPr>
          <p:cNvSpPr>
            <a:spLocks noChangeAspect="1"/>
          </p:cNvSpPr>
          <p:nvPr/>
        </p:nvSpPr>
        <p:spPr>
          <a:xfrm>
            <a:off x="908707" y="56076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3D77C0A8-DECD-F3CE-B270-DD9B2B04FB84}"/>
              </a:ext>
            </a:extLst>
          </p:cNvPr>
          <p:cNvSpPr>
            <a:spLocks noChangeAspect="1"/>
          </p:cNvSpPr>
          <p:nvPr/>
        </p:nvSpPr>
        <p:spPr>
          <a:xfrm>
            <a:off x="1364346" y="561024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B75C4A9-FE80-CE98-9771-814CCCDDF133}"/>
              </a:ext>
            </a:extLst>
          </p:cNvPr>
          <p:cNvSpPr>
            <a:spLocks noChangeAspect="1"/>
          </p:cNvSpPr>
          <p:nvPr/>
        </p:nvSpPr>
        <p:spPr>
          <a:xfrm>
            <a:off x="908707" y="61040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661D8A13-A4C4-0DF4-BE35-50F68FAC190F}"/>
              </a:ext>
            </a:extLst>
          </p:cNvPr>
          <p:cNvSpPr>
            <a:spLocks noChangeAspect="1"/>
          </p:cNvSpPr>
          <p:nvPr/>
        </p:nvSpPr>
        <p:spPr>
          <a:xfrm>
            <a:off x="1364346" y="610659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F814B84-8A0C-4166-E1D6-81A99C637B01}"/>
              </a:ext>
            </a:extLst>
          </p:cNvPr>
          <p:cNvGrpSpPr/>
          <p:nvPr/>
        </p:nvGrpSpPr>
        <p:grpSpPr>
          <a:xfrm>
            <a:off x="923416" y="5198733"/>
            <a:ext cx="693527" cy="1415876"/>
            <a:chOff x="734984" y="4578748"/>
            <a:chExt cx="693527" cy="1415876"/>
          </a:xfrm>
        </p:grpSpPr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0B6677E-7790-44B6-6AB2-6712511A7569}"/>
                </a:ext>
              </a:extLst>
            </p:cNvPr>
            <p:cNvSpPr/>
            <p:nvPr/>
          </p:nvSpPr>
          <p:spPr>
            <a:xfrm>
              <a:off x="817563" y="4989994"/>
              <a:ext cx="357187" cy="100907"/>
            </a:xfrm>
            <a:custGeom>
              <a:avLst/>
              <a:gdLst>
                <a:gd name="connsiteX0" fmla="*/ 0 w 357187"/>
                <a:gd name="connsiteY0" fmla="*/ 52911 h 100324"/>
                <a:gd name="connsiteX1" fmla="*/ 28575 w 357187"/>
                <a:gd name="connsiteY1" fmla="*/ 523 h 100324"/>
                <a:gd name="connsiteX2" fmla="*/ 46037 w 357187"/>
                <a:gd name="connsiteY2" fmla="*/ 81486 h 100324"/>
                <a:gd name="connsiteX3" fmla="*/ 92075 w 357187"/>
                <a:gd name="connsiteY3" fmla="*/ 13223 h 100324"/>
                <a:gd name="connsiteX4" fmla="*/ 120650 w 357187"/>
                <a:gd name="connsiteY4" fmla="*/ 97361 h 100324"/>
                <a:gd name="connsiteX5" fmla="*/ 161925 w 357187"/>
                <a:gd name="connsiteY5" fmla="*/ 10048 h 100324"/>
                <a:gd name="connsiteX6" fmla="*/ 193675 w 357187"/>
                <a:gd name="connsiteY6" fmla="*/ 95773 h 100324"/>
                <a:gd name="connsiteX7" fmla="*/ 233362 w 357187"/>
                <a:gd name="connsiteY7" fmla="*/ 13223 h 100324"/>
                <a:gd name="connsiteX8" fmla="*/ 263525 w 357187"/>
                <a:gd name="connsiteY8" fmla="*/ 89423 h 100324"/>
                <a:gd name="connsiteX9" fmla="*/ 306387 w 357187"/>
                <a:gd name="connsiteY9" fmla="*/ 3698 h 100324"/>
                <a:gd name="connsiteX10" fmla="*/ 328612 w 357187"/>
                <a:gd name="connsiteY10" fmla="*/ 98948 h 100324"/>
                <a:gd name="connsiteX11" fmla="*/ 357187 w 357187"/>
                <a:gd name="connsiteY11" fmla="*/ 51323 h 100324"/>
                <a:gd name="connsiteX0" fmla="*/ 0 w 357187"/>
                <a:gd name="connsiteY0" fmla="*/ 54121 h 112891"/>
                <a:gd name="connsiteX1" fmla="*/ 28575 w 357187"/>
                <a:gd name="connsiteY1" fmla="*/ 1733 h 112891"/>
                <a:gd name="connsiteX2" fmla="*/ 46037 w 357187"/>
                <a:gd name="connsiteY2" fmla="*/ 112858 h 112891"/>
                <a:gd name="connsiteX3" fmla="*/ 92075 w 357187"/>
                <a:gd name="connsiteY3" fmla="*/ 14433 h 112891"/>
                <a:gd name="connsiteX4" fmla="*/ 120650 w 357187"/>
                <a:gd name="connsiteY4" fmla="*/ 98571 h 112891"/>
                <a:gd name="connsiteX5" fmla="*/ 161925 w 357187"/>
                <a:gd name="connsiteY5" fmla="*/ 11258 h 112891"/>
                <a:gd name="connsiteX6" fmla="*/ 193675 w 357187"/>
                <a:gd name="connsiteY6" fmla="*/ 96983 h 112891"/>
                <a:gd name="connsiteX7" fmla="*/ 233362 w 357187"/>
                <a:gd name="connsiteY7" fmla="*/ 14433 h 112891"/>
                <a:gd name="connsiteX8" fmla="*/ 263525 w 357187"/>
                <a:gd name="connsiteY8" fmla="*/ 90633 h 112891"/>
                <a:gd name="connsiteX9" fmla="*/ 306387 w 357187"/>
                <a:gd name="connsiteY9" fmla="*/ 4908 h 112891"/>
                <a:gd name="connsiteX10" fmla="*/ 328612 w 357187"/>
                <a:gd name="connsiteY10" fmla="*/ 100158 h 112891"/>
                <a:gd name="connsiteX11" fmla="*/ 357187 w 357187"/>
                <a:gd name="connsiteY11" fmla="*/ 52533 h 112891"/>
                <a:gd name="connsiteX0" fmla="*/ 0 w 357187"/>
                <a:gd name="connsiteY0" fmla="*/ 53494 h 100907"/>
                <a:gd name="connsiteX1" fmla="*/ 28575 w 357187"/>
                <a:gd name="connsiteY1" fmla="*/ 1106 h 100907"/>
                <a:gd name="connsiteX2" fmla="*/ 41274 w 357187"/>
                <a:gd name="connsiteY2" fmla="*/ 97943 h 100907"/>
                <a:gd name="connsiteX3" fmla="*/ 92075 w 357187"/>
                <a:gd name="connsiteY3" fmla="*/ 13806 h 100907"/>
                <a:gd name="connsiteX4" fmla="*/ 120650 w 357187"/>
                <a:gd name="connsiteY4" fmla="*/ 97944 h 100907"/>
                <a:gd name="connsiteX5" fmla="*/ 161925 w 357187"/>
                <a:gd name="connsiteY5" fmla="*/ 10631 h 100907"/>
                <a:gd name="connsiteX6" fmla="*/ 193675 w 357187"/>
                <a:gd name="connsiteY6" fmla="*/ 96356 h 100907"/>
                <a:gd name="connsiteX7" fmla="*/ 233362 w 357187"/>
                <a:gd name="connsiteY7" fmla="*/ 13806 h 100907"/>
                <a:gd name="connsiteX8" fmla="*/ 263525 w 357187"/>
                <a:gd name="connsiteY8" fmla="*/ 90006 h 100907"/>
                <a:gd name="connsiteX9" fmla="*/ 306387 w 357187"/>
                <a:gd name="connsiteY9" fmla="*/ 4281 h 100907"/>
                <a:gd name="connsiteX10" fmla="*/ 328612 w 357187"/>
                <a:gd name="connsiteY10" fmla="*/ 99531 h 100907"/>
                <a:gd name="connsiteX11" fmla="*/ 357187 w 357187"/>
                <a:gd name="connsiteY11" fmla="*/ 51906 h 100907"/>
                <a:gd name="connsiteX0" fmla="*/ 0 w 357187"/>
                <a:gd name="connsiteY0" fmla="*/ 53494 h 100907"/>
                <a:gd name="connsiteX1" fmla="*/ 28575 w 357187"/>
                <a:gd name="connsiteY1" fmla="*/ 1106 h 100907"/>
                <a:gd name="connsiteX2" fmla="*/ 41274 w 357187"/>
                <a:gd name="connsiteY2" fmla="*/ 97943 h 100907"/>
                <a:gd name="connsiteX3" fmla="*/ 92075 w 357187"/>
                <a:gd name="connsiteY3" fmla="*/ 13806 h 100907"/>
                <a:gd name="connsiteX4" fmla="*/ 120650 w 357187"/>
                <a:gd name="connsiteY4" fmla="*/ 97944 h 100907"/>
                <a:gd name="connsiteX5" fmla="*/ 161925 w 357187"/>
                <a:gd name="connsiteY5" fmla="*/ 10631 h 100907"/>
                <a:gd name="connsiteX6" fmla="*/ 193675 w 357187"/>
                <a:gd name="connsiteY6" fmla="*/ 96356 h 100907"/>
                <a:gd name="connsiteX7" fmla="*/ 233362 w 357187"/>
                <a:gd name="connsiteY7" fmla="*/ 13806 h 100907"/>
                <a:gd name="connsiteX8" fmla="*/ 263525 w 357187"/>
                <a:gd name="connsiteY8" fmla="*/ 90006 h 100907"/>
                <a:gd name="connsiteX9" fmla="*/ 306387 w 357187"/>
                <a:gd name="connsiteY9" fmla="*/ 13806 h 100907"/>
                <a:gd name="connsiteX10" fmla="*/ 328612 w 357187"/>
                <a:gd name="connsiteY10" fmla="*/ 99531 h 100907"/>
                <a:gd name="connsiteX11" fmla="*/ 357187 w 357187"/>
                <a:gd name="connsiteY11" fmla="*/ 51906 h 10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187" h="100907">
                  <a:moveTo>
                    <a:pt x="0" y="53494"/>
                  </a:moveTo>
                  <a:cubicBezTo>
                    <a:pt x="10451" y="24918"/>
                    <a:pt x="21696" y="-6302"/>
                    <a:pt x="28575" y="1106"/>
                  </a:cubicBezTo>
                  <a:cubicBezTo>
                    <a:pt x="35454" y="8514"/>
                    <a:pt x="30691" y="95826"/>
                    <a:pt x="41274" y="97943"/>
                  </a:cubicBezTo>
                  <a:cubicBezTo>
                    <a:pt x="51857" y="100060"/>
                    <a:pt x="78846" y="13806"/>
                    <a:pt x="92075" y="13806"/>
                  </a:cubicBezTo>
                  <a:cubicBezTo>
                    <a:pt x="105304" y="13806"/>
                    <a:pt x="109008" y="98473"/>
                    <a:pt x="120650" y="97944"/>
                  </a:cubicBezTo>
                  <a:cubicBezTo>
                    <a:pt x="132292" y="97415"/>
                    <a:pt x="149754" y="10896"/>
                    <a:pt x="161925" y="10631"/>
                  </a:cubicBezTo>
                  <a:cubicBezTo>
                    <a:pt x="174096" y="10366"/>
                    <a:pt x="181769" y="95827"/>
                    <a:pt x="193675" y="96356"/>
                  </a:cubicBezTo>
                  <a:cubicBezTo>
                    <a:pt x="205581" y="96885"/>
                    <a:pt x="221720" y="14864"/>
                    <a:pt x="233362" y="13806"/>
                  </a:cubicBezTo>
                  <a:cubicBezTo>
                    <a:pt x="245004" y="12748"/>
                    <a:pt x="251354" y="90006"/>
                    <a:pt x="263525" y="90006"/>
                  </a:cubicBezTo>
                  <a:cubicBezTo>
                    <a:pt x="275696" y="90006"/>
                    <a:pt x="295539" y="12219"/>
                    <a:pt x="306387" y="13806"/>
                  </a:cubicBezTo>
                  <a:cubicBezTo>
                    <a:pt x="317235" y="15393"/>
                    <a:pt x="320145" y="91594"/>
                    <a:pt x="328612" y="99531"/>
                  </a:cubicBezTo>
                  <a:cubicBezTo>
                    <a:pt x="337079" y="107469"/>
                    <a:pt x="347133" y="79687"/>
                    <a:pt x="357187" y="51906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B57F2E-1618-32A9-AE1D-8D10DE16539E}"/>
                </a:ext>
              </a:extLst>
            </p:cNvPr>
            <p:cNvSpPr/>
            <p:nvPr/>
          </p:nvSpPr>
          <p:spPr>
            <a:xfrm>
              <a:off x="825354" y="5482506"/>
              <a:ext cx="357187" cy="100907"/>
            </a:xfrm>
            <a:custGeom>
              <a:avLst/>
              <a:gdLst>
                <a:gd name="connsiteX0" fmla="*/ 0 w 357187"/>
                <a:gd name="connsiteY0" fmla="*/ 52911 h 100324"/>
                <a:gd name="connsiteX1" fmla="*/ 28575 w 357187"/>
                <a:gd name="connsiteY1" fmla="*/ 523 h 100324"/>
                <a:gd name="connsiteX2" fmla="*/ 46037 w 357187"/>
                <a:gd name="connsiteY2" fmla="*/ 81486 h 100324"/>
                <a:gd name="connsiteX3" fmla="*/ 92075 w 357187"/>
                <a:gd name="connsiteY3" fmla="*/ 13223 h 100324"/>
                <a:gd name="connsiteX4" fmla="*/ 120650 w 357187"/>
                <a:gd name="connsiteY4" fmla="*/ 97361 h 100324"/>
                <a:gd name="connsiteX5" fmla="*/ 161925 w 357187"/>
                <a:gd name="connsiteY5" fmla="*/ 10048 h 100324"/>
                <a:gd name="connsiteX6" fmla="*/ 193675 w 357187"/>
                <a:gd name="connsiteY6" fmla="*/ 95773 h 100324"/>
                <a:gd name="connsiteX7" fmla="*/ 233362 w 357187"/>
                <a:gd name="connsiteY7" fmla="*/ 13223 h 100324"/>
                <a:gd name="connsiteX8" fmla="*/ 263525 w 357187"/>
                <a:gd name="connsiteY8" fmla="*/ 89423 h 100324"/>
                <a:gd name="connsiteX9" fmla="*/ 306387 w 357187"/>
                <a:gd name="connsiteY9" fmla="*/ 3698 h 100324"/>
                <a:gd name="connsiteX10" fmla="*/ 328612 w 357187"/>
                <a:gd name="connsiteY10" fmla="*/ 98948 h 100324"/>
                <a:gd name="connsiteX11" fmla="*/ 357187 w 357187"/>
                <a:gd name="connsiteY11" fmla="*/ 51323 h 100324"/>
                <a:gd name="connsiteX0" fmla="*/ 0 w 357187"/>
                <a:gd name="connsiteY0" fmla="*/ 54121 h 112891"/>
                <a:gd name="connsiteX1" fmla="*/ 28575 w 357187"/>
                <a:gd name="connsiteY1" fmla="*/ 1733 h 112891"/>
                <a:gd name="connsiteX2" fmla="*/ 46037 w 357187"/>
                <a:gd name="connsiteY2" fmla="*/ 112858 h 112891"/>
                <a:gd name="connsiteX3" fmla="*/ 92075 w 357187"/>
                <a:gd name="connsiteY3" fmla="*/ 14433 h 112891"/>
                <a:gd name="connsiteX4" fmla="*/ 120650 w 357187"/>
                <a:gd name="connsiteY4" fmla="*/ 98571 h 112891"/>
                <a:gd name="connsiteX5" fmla="*/ 161925 w 357187"/>
                <a:gd name="connsiteY5" fmla="*/ 11258 h 112891"/>
                <a:gd name="connsiteX6" fmla="*/ 193675 w 357187"/>
                <a:gd name="connsiteY6" fmla="*/ 96983 h 112891"/>
                <a:gd name="connsiteX7" fmla="*/ 233362 w 357187"/>
                <a:gd name="connsiteY7" fmla="*/ 14433 h 112891"/>
                <a:gd name="connsiteX8" fmla="*/ 263525 w 357187"/>
                <a:gd name="connsiteY8" fmla="*/ 90633 h 112891"/>
                <a:gd name="connsiteX9" fmla="*/ 306387 w 357187"/>
                <a:gd name="connsiteY9" fmla="*/ 4908 h 112891"/>
                <a:gd name="connsiteX10" fmla="*/ 328612 w 357187"/>
                <a:gd name="connsiteY10" fmla="*/ 100158 h 112891"/>
                <a:gd name="connsiteX11" fmla="*/ 357187 w 357187"/>
                <a:gd name="connsiteY11" fmla="*/ 52533 h 112891"/>
                <a:gd name="connsiteX0" fmla="*/ 0 w 357187"/>
                <a:gd name="connsiteY0" fmla="*/ 53494 h 100907"/>
                <a:gd name="connsiteX1" fmla="*/ 28575 w 357187"/>
                <a:gd name="connsiteY1" fmla="*/ 1106 h 100907"/>
                <a:gd name="connsiteX2" fmla="*/ 41274 w 357187"/>
                <a:gd name="connsiteY2" fmla="*/ 97943 h 100907"/>
                <a:gd name="connsiteX3" fmla="*/ 92075 w 357187"/>
                <a:gd name="connsiteY3" fmla="*/ 13806 h 100907"/>
                <a:gd name="connsiteX4" fmla="*/ 120650 w 357187"/>
                <a:gd name="connsiteY4" fmla="*/ 97944 h 100907"/>
                <a:gd name="connsiteX5" fmla="*/ 161925 w 357187"/>
                <a:gd name="connsiteY5" fmla="*/ 10631 h 100907"/>
                <a:gd name="connsiteX6" fmla="*/ 193675 w 357187"/>
                <a:gd name="connsiteY6" fmla="*/ 96356 h 100907"/>
                <a:gd name="connsiteX7" fmla="*/ 233362 w 357187"/>
                <a:gd name="connsiteY7" fmla="*/ 13806 h 100907"/>
                <a:gd name="connsiteX8" fmla="*/ 263525 w 357187"/>
                <a:gd name="connsiteY8" fmla="*/ 90006 h 100907"/>
                <a:gd name="connsiteX9" fmla="*/ 306387 w 357187"/>
                <a:gd name="connsiteY9" fmla="*/ 4281 h 100907"/>
                <a:gd name="connsiteX10" fmla="*/ 328612 w 357187"/>
                <a:gd name="connsiteY10" fmla="*/ 99531 h 100907"/>
                <a:gd name="connsiteX11" fmla="*/ 357187 w 357187"/>
                <a:gd name="connsiteY11" fmla="*/ 51906 h 100907"/>
                <a:gd name="connsiteX0" fmla="*/ 0 w 357187"/>
                <a:gd name="connsiteY0" fmla="*/ 53494 h 100907"/>
                <a:gd name="connsiteX1" fmla="*/ 28575 w 357187"/>
                <a:gd name="connsiteY1" fmla="*/ 1106 h 100907"/>
                <a:gd name="connsiteX2" fmla="*/ 41274 w 357187"/>
                <a:gd name="connsiteY2" fmla="*/ 97943 h 100907"/>
                <a:gd name="connsiteX3" fmla="*/ 92075 w 357187"/>
                <a:gd name="connsiteY3" fmla="*/ 13806 h 100907"/>
                <a:gd name="connsiteX4" fmla="*/ 120650 w 357187"/>
                <a:gd name="connsiteY4" fmla="*/ 97944 h 100907"/>
                <a:gd name="connsiteX5" fmla="*/ 161925 w 357187"/>
                <a:gd name="connsiteY5" fmla="*/ 10631 h 100907"/>
                <a:gd name="connsiteX6" fmla="*/ 193675 w 357187"/>
                <a:gd name="connsiteY6" fmla="*/ 96356 h 100907"/>
                <a:gd name="connsiteX7" fmla="*/ 233362 w 357187"/>
                <a:gd name="connsiteY7" fmla="*/ 13806 h 100907"/>
                <a:gd name="connsiteX8" fmla="*/ 263525 w 357187"/>
                <a:gd name="connsiteY8" fmla="*/ 90006 h 100907"/>
                <a:gd name="connsiteX9" fmla="*/ 306387 w 357187"/>
                <a:gd name="connsiteY9" fmla="*/ 13806 h 100907"/>
                <a:gd name="connsiteX10" fmla="*/ 328612 w 357187"/>
                <a:gd name="connsiteY10" fmla="*/ 99531 h 100907"/>
                <a:gd name="connsiteX11" fmla="*/ 357187 w 357187"/>
                <a:gd name="connsiteY11" fmla="*/ 51906 h 10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187" h="100907">
                  <a:moveTo>
                    <a:pt x="0" y="53494"/>
                  </a:moveTo>
                  <a:cubicBezTo>
                    <a:pt x="10451" y="24918"/>
                    <a:pt x="21696" y="-6302"/>
                    <a:pt x="28575" y="1106"/>
                  </a:cubicBezTo>
                  <a:cubicBezTo>
                    <a:pt x="35454" y="8514"/>
                    <a:pt x="30691" y="95826"/>
                    <a:pt x="41274" y="97943"/>
                  </a:cubicBezTo>
                  <a:cubicBezTo>
                    <a:pt x="51857" y="100060"/>
                    <a:pt x="78846" y="13806"/>
                    <a:pt x="92075" y="13806"/>
                  </a:cubicBezTo>
                  <a:cubicBezTo>
                    <a:pt x="105304" y="13806"/>
                    <a:pt x="109008" y="98473"/>
                    <a:pt x="120650" y="97944"/>
                  </a:cubicBezTo>
                  <a:cubicBezTo>
                    <a:pt x="132292" y="97415"/>
                    <a:pt x="149754" y="10896"/>
                    <a:pt x="161925" y="10631"/>
                  </a:cubicBezTo>
                  <a:cubicBezTo>
                    <a:pt x="174096" y="10366"/>
                    <a:pt x="181769" y="95827"/>
                    <a:pt x="193675" y="96356"/>
                  </a:cubicBezTo>
                  <a:cubicBezTo>
                    <a:pt x="205581" y="96885"/>
                    <a:pt x="221720" y="14864"/>
                    <a:pt x="233362" y="13806"/>
                  </a:cubicBezTo>
                  <a:cubicBezTo>
                    <a:pt x="245004" y="12748"/>
                    <a:pt x="251354" y="90006"/>
                    <a:pt x="263525" y="90006"/>
                  </a:cubicBezTo>
                  <a:cubicBezTo>
                    <a:pt x="275696" y="90006"/>
                    <a:pt x="295539" y="12219"/>
                    <a:pt x="306387" y="13806"/>
                  </a:cubicBezTo>
                  <a:cubicBezTo>
                    <a:pt x="317235" y="15393"/>
                    <a:pt x="320145" y="91594"/>
                    <a:pt x="328612" y="99531"/>
                  </a:cubicBezTo>
                  <a:cubicBezTo>
                    <a:pt x="337079" y="107469"/>
                    <a:pt x="347133" y="79687"/>
                    <a:pt x="357187" y="51906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ED505FCB-EFFD-50F3-786A-EB883F296179}"/>
                </a:ext>
              </a:extLst>
            </p:cNvPr>
            <p:cNvSpPr txBox="1"/>
            <p:nvPr/>
          </p:nvSpPr>
          <p:spPr>
            <a:xfrm>
              <a:off x="735693" y="4578748"/>
              <a:ext cx="692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Bell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5EE302E-AE22-C998-5D9B-A00BBE261D66}"/>
                </a:ext>
              </a:extLst>
            </p:cNvPr>
            <p:cNvSpPr txBox="1"/>
            <p:nvPr/>
          </p:nvSpPr>
          <p:spPr>
            <a:xfrm>
              <a:off x="734984" y="5532959"/>
              <a:ext cx="692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Bell</a:t>
              </a:r>
            </a:p>
          </p:txBody>
        </p:sp>
      </p:grp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46705020-7518-DA04-0ECB-EFD610F86EFF}"/>
              </a:ext>
            </a:extLst>
          </p:cNvPr>
          <p:cNvCxnSpPr>
            <a:stCxn id="256" idx="0"/>
            <a:endCxn id="254" idx="4"/>
          </p:cNvCxnSpPr>
          <p:nvPr/>
        </p:nvCxnSpPr>
        <p:spPr>
          <a:xfrm flipV="1">
            <a:off x="1410066" y="5701682"/>
            <a:ext cx="0" cy="40490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01D64545-3371-FDAA-9546-423C2718F62A}"/>
              </a:ext>
            </a:extLst>
          </p:cNvPr>
          <p:cNvGrpSpPr/>
          <p:nvPr/>
        </p:nvGrpSpPr>
        <p:grpSpPr>
          <a:xfrm>
            <a:off x="2581054" y="5523527"/>
            <a:ext cx="707240" cy="707240"/>
            <a:chOff x="1911184" y="4918095"/>
            <a:chExt cx="707240" cy="707240"/>
          </a:xfrm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36474A5-8038-D26F-3EFE-381E52E42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915" y="4989783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7F7AFE2-5707-F957-68CB-938FDA21F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6609" y="5498414"/>
              <a:ext cx="78557" cy="785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D81D3F8-D5A9-77FD-922F-F734C5B76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546" y="4999591"/>
              <a:ext cx="68749" cy="687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EEEF5CDC-7849-773F-A5B5-6665893B0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4240" y="5508222"/>
              <a:ext cx="68749" cy="687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21D0E73-0B38-8818-87AC-7A33BA7958F7}"/>
                </a:ext>
              </a:extLst>
            </p:cNvPr>
            <p:cNvGrpSpPr/>
            <p:nvPr/>
          </p:nvGrpSpPr>
          <p:grpSpPr>
            <a:xfrm rot="18870556">
              <a:off x="1901494" y="5216197"/>
              <a:ext cx="707240" cy="111036"/>
              <a:chOff x="2074145" y="5307174"/>
              <a:chExt cx="707240" cy="111036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3FC4381-1696-AA4A-C8C6-C4109584D9A0}"/>
                  </a:ext>
                </a:extLst>
              </p:cNvPr>
              <p:cNvSpPr/>
              <p:nvPr/>
            </p:nvSpPr>
            <p:spPr>
              <a:xfrm>
                <a:off x="2074145" y="5307174"/>
                <a:ext cx="357187" cy="100907"/>
              </a:xfrm>
              <a:custGeom>
                <a:avLst/>
                <a:gdLst>
                  <a:gd name="connsiteX0" fmla="*/ 0 w 357187"/>
                  <a:gd name="connsiteY0" fmla="*/ 52911 h 100324"/>
                  <a:gd name="connsiteX1" fmla="*/ 28575 w 357187"/>
                  <a:gd name="connsiteY1" fmla="*/ 523 h 100324"/>
                  <a:gd name="connsiteX2" fmla="*/ 46037 w 357187"/>
                  <a:gd name="connsiteY2" fmla="*/ 81486 h 100324"/>
                  <a:gd name="connsiteX3" fmla="*/ 92075 w 357187"/>
                  <a:gd name="connsiteY3" fmla="*/ 13223 h 100324"/>
                  <a:gd name="connsiteX4" fmla="*/ 120650 w 357187"/>
                  <a:gd name="connsiteY4" fmla="*/ 97361 h 100324"/>
                  <a:gd name="connsiteX5" fmla="*/ 161925 w 357187"/>
                  <a:gd name="connsiteY5" fmla="*/ 10048 h 100324"/>
                  <a:gd name="connsiteX6" fmla="*/ 193675 w 357187"/>
                  <a:gd name="connsiteY6" fmla="*/ 95773 h 100324"/>
                  <a:gd name="connsiteX7" fmla="*/ 233362 w 357187"/>
                  <a:gd name="connsiteY7" fmla="*/ 13223 h 100324"/>
                  <a:gd name="connsiteX8" fmla="*/ 263525 w 357187"/>
                  <a:gd name="connsiteY8" fmla="*/ 89423 h 100324"/>
                  <a:gd name="connsiteX9" fmla="*/ 306387 w 357187"/>
                  <a:gd name="connsiteY9" fmla="*/ 3698 h 100324"/>
                  <a:gd name="connsiteX10" fmla="*/ 328612 w 357187"/>
                  <a:gd name="connsiteY10" fmla="*/ 98948 h 100324"/>
                  <a:gd name="connsiteX11" fmla="*/ 357187 w 357187"/>
                  <a:gd name="connsiteY11" fmla="*/ 51323 h 100324"/>
                  <a:gd name="connsiteX0" fmla="*/ 0 w 357187"/>
                  <a:gd name="connsiteY0" fmla="*/ 54121 h 112891"/>
                  <a:gd name="connsiteX1" fmla="*/ 28575 w 357187"/>
                  <a:gd name="connsiteY1" fmla="*/ 1733 h 112891"/>
                  <a:gd name="connsiteX2" fmla="*/ 46037 w 357187"/>
                  <a:gd name="connsiteY2" fmla="*/ 112858 h 112891"/>
                  <a:gd name="connsiteX3" fmla="*/ 92075 w 357187"/>
                  <a:gd name="connsiteY3" fmla="*/ 14433 h 112891"/>
                  <a:gd name="connsiteX4" fmla="*/ 120650 w 357187"/>
                  <a:gd name="connsiteY4" fmla="*/ 98571 h 112891"/>
                  <a:gd name="connsiteX5" fmla="*/ 161925 w 357187"/>
                  <a:gd name="connsiteY5" fmla="*/ 11258 h 112891"/>
                  <a:gd name="connsiteX6" fmla="*/ 193675 w 357187"/>
                  <a:gd name="connsiteY6" fmla="*/ 96983 h 112891"/>
                  <a:gd name="connsiteX7" fmla="*/ 233362 w 357187"/>
                  <a:gd name="connsiteY7" fmla="*/ 14433 h 112891"/>
                  <a:gd name="connsiteX8" fmla="*/ 263525 w 357187"/>
                  <a:gd name="connsiteY8" fmla="*/ 90633 h 112891"/>
                  <a:gd name="connsiteX9" fmla="*/ 306387 w 357187"/>
                  <a:gd name="connsiteY9" fmla="*/ 4908 h 112891"/>
                  <a:gd name="connsiteX10" fmla="*/ 328612 w 357187"/>
                  <a:gd name="connsiteY10" fmla="*/ 100158 h 112891"/>
                  <a:gd name="connsiteX11" fmla="*/ 357187 w 357187"/>
                  <a:gd name="connsiteY11" fmla="*/ 52533 h 112891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4281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13806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187" h="100907">
                    <a:moveTo>
                      <a:pt x="0" y="53494"/>
                    </a:moveTo>
                    <a:cubicBezTo>
                      <a:pt x="10451" y="24918"/>
                      <a:pt x="21696" y="-6302"/>
                      <a:pt x="28575" y="1106"/>
                    </a:cubicBezTo>
                    <a:cubicBezTo>
                      <a:pt x="35454" y="8514"/>
                      <a:pt x="30691" y="95826"/>
                      <a:pt x="41274" y="97943"/>
                    </a:cubicBezTo>
                    <a:cubicBezTo>
                      <a:pt x="51857" y="100060"/>
                      <a:pt x="78846" y="13806"/>
                      <a:pt x="92075" y="13806"/>
                    </a:cubicBezTo>
                    <a:cubicBezTo>
                      <a:pt x="105304" y="13806"/>
                      <a:pt x="109008" y="98473"/>
                      <a:pt x="120650" y="97944"/>
                    </a:cubicBezTo>
                    <a:cubicBezTo>
                      <a:pt x="132292" y="97415"/>
                      <a:pt x="149754" y="10896"/>
                      <a:pt x="161925" y="10631"/>
                    </a:cubicBezTo>
                    <a:cubicBezTo>
                      <a:pt x="174096" y="10366"/>
                      <a:pt x="181769" y="95827"/>
                      <a:pt x="193675" y="96356"/>
                    </a:cubicBezTo>
                    <a:cubicBezTo>
                      <a:pt x="205581" y="96885"/>
                      <a:pt x="221720" y="14864"/>
                      <a:pt x="233362" y="13806"/>
                    </a:cubicBezTo>
                    <a:cubicBezTo>
                      <a:pt x="245004" y="12748"/>
                      <a:pt x="251354" y="90006"/>
                      <a:pt x="263525" y="90006"/>
                    </a:cubicBezTo>
                    <a:cubicBezTo>
                      <a:pt x="275696" y="90006"/>
                      <a:pt x="295539" y="12219"/>
                      <a:pt x="306387" y="13806"/>
                    </a:cubicBezTo>
                    <a:cubicBezTo>
                      <a:pt x="317235" y="15393"/>
                      <a:pt x="320145" y="91594"/>
                      <a:pt x="328612" y="99531"/>
                    </a:cubicBezTo>
                    <a:cubicBezTo>
                      <a:pt x="337079" y="107469"/>
                      <a:pt x="347133" y="79687"/>
                      <a:pt x="357187" y="51906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30E4788-01BD-6913-3CC4-2F3F133077AF}"/>
                  </a:ext>
                </a:extLst>
              </p:cNvPr>
              <p:cNvSpPr/>
              <p:nvPr/>
            </p:nvSpPr>
            <p:spPr>
              <a:xfrm>
                <a:off x="2424198" y="5317303"/>
                <a:ext cx="357187" cy="100907"/>
              </a:xfrm>
              <a:custGeom>
                <a:avLst/>
                <a:gdLst>
                  <a:gd name="connsiteX0" fmla="*/ 0 w 357187"/>
                  <a:gd name="connsiteY0" fmla="*/ 52911 h 100324"/>
                  <a:gd name="connsiteX1" fmla="*/ 28575 w 357187"/>
                  <a:gd name="connsiteY1" fmla="*/ 523 h 100324"/>
                  <a:gd name="connsiteX2" fmla="*/ 46037 w 357187"/>
                  <a:gd name="connsiteY2" fmla="*/ 81486 h 100324"/>
                  <a:gd name="connsiteX3" fmla="*/ 92075 w 357187"/>
                  <a:gd name="connsiteY3" fmla="*/ 13223 h 100324"/>
                  <a:gd name="connsiteX4" fmla="*/ 120650 w 357187"/>
                  <a:gd name="connsiteY4" fmla="*/ 97361 h 100324"/>
                  <a:gd name="connsiteX5" fmla="*/ 161925 w 357187"/>
                  <a:gd name="connsiteY5" fmla="*/ 10048 h 100324"/>
                  <a:gd name="connsiteX6" fmla="*/ 193675 w 357187"/>
                  <a:gd name="connsiteY6" fmla="*/ 95773 h 100324"/>
                  <a:gd name="connsiteX7" fmla="*/ 233362 w 357187"/>
                  <a:gd name="connsiteY7" fmla="*/ 13223 h 100324"/>
                  <a:gd name="connsiteX8" fmla="*/ 263525 w 357187"/>
                  <a:gd name="connsiteY8" fmla="*/ 89423 h 100324"/>
                  <a:gd name="connsiteX9" fmla="*/ 306387 w 357187"/>
                  <a:gd name="connsiteY9" fmla="*/ 3698 h 100324"/>
                  <a:gd name="connsiteX10" fmla="*/ 328612 w 357187"/>
                  <a:gd name="connsiteY10" fmla="*/ 98948 h 100324"/>
                  <a:gd name="connsiteX11" fmla="*/ 357187 w 357187"/>
                  <a:gd name="connsiteY11" fmla="*/ 51323 h 100324"/>
                  <a:gd name="connsiteX0" fmla="*/ 0 w 357187"/>
                  <a:gd name="connsiteY0" fmla="*/ 54121 h 112891"/>
                  <a:gd name="connsiteX1" fmla="*/ 28575 w 357187"/>
                  <a:gd name="connsiteY1" fmla="*/ 1733 h 112891"/>
                  <a:gd name="connsiteX2" fmla="*/ 46037 w 357187"/>
                  <a:gd name="connsiteY2" fmla="*/ 112858 h 112891"/>
                  <a:gd name="connsiteX3" fmla="*/ 92075 w 357187"/>
                  <a:gd name="connsiteY3" fmla="*/ 14433 h 112891"/>
                  <a:gd name="connsiteX4" fmla="*/ 120650 w 357187"/>
                  <a:gd name="connsiteY4" fmla="*/ 98571 h 112891"/>
                  <a:gd name="connsiteX5" fmla="*/ 161925 w 357187"/>
                  <a:gd name="connsiteY5" fmla="*/ 11258 h 112891"/>
                  <a:gd name="connsiteX6" fmla="*/ 193675 w 357187"/>
                  <a:gd name="connsiteY6" fmla="*/ 96983 h 112891"/>
                  <a:gd name="connsiteX7" fmla="*/ 233362 w 357187"/>
                  <a:gd name="connsiteY7" fmla="*/ 14433 h 112891"/>
                  <a:gd name="connsiteX8" fmla="*/ 263525 w 357187"/>
                  <a:gd name="connsiteY8" fmla="*/ 90633 h 112891"/>
                  <a:gd name="connsiteX9" fmla="*/ 306387 w 357187"/>
                  <a:gd name="connsiteY9" fmla="*/ 4908 h 112891"/>
                  <a:gd name="connsiteX10" fmla="*/ 328612 w 357187"/>
                  <a:gd name="connsiteY10" fmla="*/ 100158 h 112891"/>
                  <a:gd name="connsiteX11" fmla="*/ 357187 w 357187"/>
                  <a:gd name="connsiteY11" fmla="*/ 52533 h 112891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4281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13806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187" h="100907">
                    <a:moveTo>
                      <a:pt x="0" y="53494"/>
                    </a:moveTo>
                    <a:cubicBezTo>
                      <a:pt x="10451" y="24918"/>
                      <a:pt x="21696" y="-6302"/>
                      <a:pt x="28575" y="1106"/>
                    </a:cubicBezTo>
                    <a:cubicBezTo>
                      <a:pt x="35454" y="8514"/>
                      <a:pt x="30691" y="95826"/>
                      <a:pt x="41274" y="97943"/>
                    </a:cubicBezTo>
                    <a:cubicBezTo>
                      <a:pt x="51857" y="100060"/>
                      <a:pt x="78846" y="13806"/>
                      <a:pt x="92075" y="13806"/>
                    </a:cubicBezTo>
                    <a:cubicBezTo>
                      <a:pt x="105304" y="13806"/>
                      <a:pt x="109008" y="98473"/>
                      <a:pt x="120650" y="97944"/>
                    </a:cubicBezTo>
                    <a:cubicBezTo>
                      <a:pt x="132292" y="97415"/>
                      <a:pt x="149754" y="10896"/>
                      <a:pt x="161925" y="10631"/>
                    </a:cubicBezTo>
                    <a:cubicBezTo>
                      <a:pt x="174096" y="10366"/>
                      <a:pt x="181769" y="95827"/>
                      <a:pt x="193675" y="96356"/>
                    </a:cubicBezTo>
                    <a:cubicBezTo>
                      <a:pt x="205581" y="96885"/>
                      <a:pt x="221720" y="14864"/>
                      <a:pt x="233362" y="13806"/>
                    </a:cubicBezTo>
                    <a:cubicBezTo>
                      <a:pt x="245004" y="12748"/>
                      <a:pt x="251354" y="90006"/>
                      <a:pt x="263525" y="90006"/>
                    </a:cubicBezTo>
                    <a:cubicBezTo>
                      <a:pt x="275696" y="90006"/>
                      <a:pt x="295539" y="12219"/>
                      <a:pt x="306387" y="13806"/>
                    </a:cubicBezTo>
                    <a:cubicBezTo>
                      <a:pt x="317235" y="15393"/>
                      <a:pt x="320145" y="91594"/>
                      <a:pt x="328612" y="99531"/>
                    </a:cubicBezTo>
                    <a:cubicBezTo>
                      <a:pt x="337079" y="107469"/>
                      <a:pt x="347133" y="79687"/>
                      <a:pt x="357187" y="51906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C72A426-AAA4-5850-65A5-D329FC01D11A}"/>
                </a:ext>
              </a:extLst>
            </p:cNvPr>
            <p:cNvGrpSpPr/>
            <p:nvPr/>
          </p:nvGrpSpPr>
          <p:grpSpPr>
            <a:xfrm rot="2630749">
              <a:off x="1911184" y="5241655"/>
              <a:ext cx="707240" cy="111036"/>
              <a:chOff x="2074145" y="5307174"/>
              <a:chExt cx="707240" cy="111036"/>
            </a:xfrm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B068BFA-2271-692D-0F41-5204BAE8B87A}"/>
                  </a:ext>
                </a:extLst>
              </p:cNvPr>
              <p:cNvSpPr/>
              <p:nvPr/>
            </p:nvSpPr>
            <p:spPr>
              <a:xfrm>
                <a:off x="2074145" y="5307174"/>
                <a:ext cx="357187" cy="100907"/>
              </a:xfrm>
              <a:custGeom>
                <a:avLst/>
                <a:gdLst>
                  <a:gd name="connsiteX0" fmla="*/ 0 w 357187"/>
                  <a:gd name="connsiteY0" fmla="*/ 52911 h 100324"/>
                  <a:gd name="connsiteX1" fmla="*/ 28575 w 357187"/>
                  <a:gd name="connsiteY1" fmla="*/ 523 h 100324"/>
                  <a:gd name="connsiteX2" fmla="*/ 46037 w 357187"/>
                  <a:gd name="connsiteY2" fmla="*/ 81486 h 100324"/>
                  <a:gd name="connsiteX3" fmla="*/ 92075 w 357187"/>
                  <a:gd name="connsiteY3" fmla="*/ 13223 h 100324"/>
                  <a:gd name="connsiteX4" fmla="*/ 120650 w 357187"/>
                  <a:gd name="connsiteY4" fmla="*/ 97361 h 100324"/>
                  <a:gd name="connsiteX5" fmla="*/ 161925 w 357187"/>
                  <a:gd name="connsiteY5" fmla="*/ 10048 h 100324"/>
                  <a:gd name="connsiteX6" fmla="*/ 193675 w 357187"/>
                  <a:gd name="connsiteY6" fmla="*/ 95773 h 100324"/>
                  <a:gd name="connsiteX7" fmla="*/ 233362 w 357187"/>
                  <a:gd name="connsiteY7" fmla="*/ 13223 h 100324"/>
                  <a:gd name="connsiteX8" fmla="*/ 263525 w 357187"/>
                  <a:gd name="connsiteY8" fmla="*/ 89423 h 100324"/>
                  <a:gd name="connsiteX9" fmla="*/ 306387 w 357187"/>
                  <a:gd name="connsiteY9" fmla="*/ 3698 h 100324"/>
                  <a:gd name="connsiteX10" fmla="*/ 328612 w 357187"/>
                  <a:gd name="connsiteY10" fmla="*/ 98948 h 100324"/>
                  <a:gd name="connsiteX11" fmla="*/ 357187 w 357187"/>
                  <a:gd name="connsiteY11" fmla="*/ 51323 h 100324"/>
                  <a:gd name="connsiteX0" fmla="*/ 0 w 357187"/>
                  <a:gd name="connsiteY0" fmla="*/ 54121 h 112891"/>
                  <a:gd name="connsiteX1" fmla="*/ 28575 w 357187"/>
                  <a:gd name="connsiteY1" fmla="*/ 1733 h 112891"/>
                  <a:gd name="connsiteX2" fmla="*/ 46037 w 357187"/>
                  <a:gd name="connsiteY2" fmla="*/ 112858 h 112891"/>
                  <a:gd name="connsiteX3" fmla="*/ 92075 w 357187"/>
                  <a:gd name="connsiteY3" fmla="*/ 14433 h 112891"/>
                  <a:gd name="connsiteX4" fmla="*/ 120650 w 357187"/>
                  <a:gd name="connsiteY4" fmla="*/ 98571 h 112891"/>
                  <a:gd name="connsiteX5" fmla="*/ 161925 w 357187"/>
                  <a:gd name="connsiteY5" fmla="*/ 11258 h 112891"/>
                  <a:gd name="connsiteX6" fmla="*/ 193675 w 357187"/>
                  <a:gd name="connsiteY6" fmla="*/ 96983 h 112891"/>
                  <a:gd name="connsiteX7" fmla="*/ 233362 w 357187"/>
                  <a:gd name="connsiteY7" fmla="*/ 14433 h 112891"/>
                  <a:gd name="connsiteX8" fmla="*/ 263525 w 357187"/>
                  <a:gd name="connsiteY8" fmla="*/ 90633 h 112891"/>
                  <a:gd name="connsiteX9" fmla="*/ 306387 w 357187"/>
                  <a:gd name="connsiteY9" fmla="*/ 4908 h 112891"/>
                  <a:gd name="connsiteX10" fmla="*/ 328612 w 357187"/>
                  <a:gd name="connsiteY10" fmla="*/ 100158 h 112891"/>
                  <a:gd name="connsiteX11" fmla="*/ 357187 w 357187"/>
                  <a:gd name="connsiteY11" fmla="*/ 52533 h 112891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4281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13806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187" h="100907">
                    <a:moveTo>
                      <a:pt x="0" y="53494"/>
                    </a:moveTo>
                    <a:cubicBezTo>
                      <a:pt x="10451" y="24918"/>
                      <a:pt x="21696" y="-6302"/>
                      <a:pt x="28575" y="1106"/>
                    </a:cubicBezTo>
                    <a:cubicBezTo>
                      <a:pt x="35454" y="8514"/>
                      <a:pt x="30691" y="95826"/>
                      <a:pt x="41274" y="97943"/>
                    </a:cubicBezTo>
                    <a:cubicBezTo>
                      <a:pt x="51857" y="100060"/>
                      <a:pt x="78846" y="13806"/>
                      <a:pt x="92075" y="13806"/>
                    </a:cubicBezTo>
                    <a:cubicBezTo>
                      <a:pt x="105304" y="13806"/>
                      <a:pt x="109008" y="98473"/>
                      <a:pt x="120650" y="97944"/>
                    </a:cubicBezTo>
                    <a:cubicBezTo>
                      <a:pt x="132292" y="97415"/>
                      <a:pt x="149754" y="10896"/>
                      <a:pt x="161925" y="10631"/>
                    </a:cubicBezTo>
                    <a:cubicBezTo>
                      <a:pt x="174096" y="10366"/>
                      <a:pt x="181769" y="95827"/>
                      <a:pt x="193675" y="96356"/>
                    </a:cubicBezTo>
                    <a:cubicBezTo>
                      <a:pt x="205581" y="96885"/>
                      <a:pt x="221720" y="14864"/>
                      <a:pt x="233362" y="13806"/>
                    </a:cubicBezTo>
                    <a:cubicBezTo>
                      <a:pt x="245004" y="12748"/>
                      <a:pt x="251354" y="90006"/>
                      <a:pt x="263525" y="90006"/>
                    </a:cubicBezTo>
                    <a:cubicBezTo>
                      <a:pt x="275696" y="90006"/>
                      <a:pt x="295539" y="12219"/>
                      <a:pt x="306387" y="13806"/>
                    </a:cubicBezTo>
                    <a:cubicBezTo>
                      <a:pt x="317235" y="15393"/>
                      <a:pt x="320145" y="91594"/>
                      <a:pt x="328612" y="99531"/>
                    </a:cubicBezTo>
                    <a:cubicBezTo>
                      <a:pt x="337079" y="107469"/>
                      <a:pt x="347133" y="79687"/>
                      <a:pt x="357187" y="51906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A83483D-E217-AC6B-423B-596007B67150}"/>
                  </a:ext>
                </a:extLst>
              </p:cNvPr>
              <p:cNvSpPr/>
              <p:nvPr/>
            </p:nvSpPr>
            <p:spPr>
              <a:xfrm>
                <a:off x="2424198" y="5317303"/>
                <a:ext cx="357187" cy="100907"/>
              </a:xfrm>
              <a:custGeom>
                <a:avLst/>
                <a:gdLst>
                  <a:gd name="connsiteX0" fmla="*/ 0 w 357187"/>
                  <a:gd name="connsiteY0" fmla="*/ 52911 h 100324"/>
                  <a:gd name="connsiteX1" fmla="*/ 28575 w 357187"/>
                  <a:gd name="connsiteY1" fmla="*/ 523 h 100324"/>
                  <a:gd name="connsiteX2" fmla="*/ 46037 w 357187"/>
                  <a:gd name="connsiteY2" fmla="*/ 81486 h 100324"/>
                  <a:gd name="connsiteX3" fmla="*/ 92075 w 357187"/>
                  <a:gd name="connsiteY3" fmla="*/ 13223 h 100324"/>
                  <a:gd name="connsiteX4" fmla="*/ 120650 w 357187"/>
                  <a:gd name="connsiteY4" fmla="*/ 97361 h 100324"/>
                  <a:gd name="connsiteX5" fmla="*/ 161925 w 357187"/>
                  <a:gd name="connsiteY5" fmla="*/ 10048 h 100324"/>
                  <a:gd name="connsiteX6" fmla="*/ 193675 w 357187"/>
                  <a:gd name="connsiteY6" fmla="*/ 95773 h 100324"/>
                  <a:gd name="connsiteX7" fmla="*/ 233362 w 357187"/>
                  <a:gd name="connsiteY7" fmla="*/ 13223 h 100324"/>
                  <a:gd name="connsiteX8" fmla="*/ 263525 w 357187"/>
                  <a:gd name="connsiteY8" fmla="*/ 89423 h 100324"/>
                  <a:gd name="connsiteX9" fmla="*/ 306387 w 357187"/>
                  <a:gd name="connsiteY9" fmla="*/ 3698 h 100324"/>
                  <a:gd name="connsiteX10" fmla="*/ 328612 w 357187"/>
                  <a:gd name="connsiteY10" fmla="*/ 98948 h 100324"/>
                  <a:gd name="connsiteX11" fmla="*/ 357187 w 357187"/>
                  <a:gd name="connsiteY11" fmla="*/ 51323 h 100324"/>
                  <a:gd name="connsiteX0" fmla="*/ 0 w 357187"/>
                  <a:gd name="connsiteY0" fmla="*/ 54121 h 112891"/>
                  <a:gd name="connsiteX1" fmla="*/ 28575 w 357187"/>
                  <a:gd name="connsiteY1" fmla="*/ 1733 h 112891"/>
                  <a:gd name="connsiteX2" fmla="*/ 46037 w 357187"/>
                  <a:gd name="connsiteY2" fmla="*/ 112858 h 112891"/>
                  <a:gd name="connsiteX3" fmla="*/ 92075 w 357187"/>
                  <a:gd name="connsiteY3" fmla="*/ 14433 h 112891"/>
                  <a:gd name="connsiteX4" fmla="*/ 120650 w 357187"/>
                  <a:gd name="connsiteY4" fmla="*/ 98571 h 112891"/>
                  <a:gd name="connsiteX5" fmla="*/ 161925 w 357187"/>
                  <a:gd name="connsiteY5" fmla="*/ 11258 h 112891"/>
                  <a:gd name="connsiteX6" fmla="*/ 193675 w 357187"/>
                  <a:gd name="connsiteY6" fmla="*/ 96983 h 112891"/>
                  <a:gd name="connsiteX7" fmla="*/ 233362 w 357187"/>
                  <a:gd name="connsiteY7" fmla="*/ 14433 h 112891"/>
                  <a:gd name="connsiteX8" fmla="*/ 263525 w 357187"/>
                  <a:gd name="connsiteY8" fmla="*/ 90633 h 112891"/>
                  <a:gd name="connsiteX9" fmla="*/ 306387 w 357187"/>
                  <a:gd name="connsiteY9" fmla="*/ 4908 h 112891"/>
                  <a:gd name="connsiteX10" fmla="*/ 328612 w 357187"/>
                  <a:gd name="connsiteY10" fmla="*/ 100158 h 112891"/>
                  <a:gd name="connsiteX11" fmla="*/ 357187 w 357187"/>
                  <a:gd name="connsiteY11" fmla="*/ 52533 h 112891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4281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  <a:gd name="connsiteX0" fmla="*/ 0 w 357187"/>
                  <a:gd name="connsiteY0" fmla="*/ 53494 h 100907"/>
                  <a:gd name="connsiteX1" fmla="*/ 28575 w 357187"/>
                  <a:gd name="connsiteY1" fmla="*/ 1106 h 100907"/>
                  <a:gd name="connsiteX2" fmla="*/ 41274 w 357187"/>
                  <a:gd name="connsiteY2" fmla="*/ 97943 h 100907"/>
                  <a:gd name="connsiteX3" fmla="*/ 92075 w 357187"/>
                  <a:gd name="connsiteY3" fmla="*/ 13806 h 100907"/>
                  <a:gd name="connsiteX4" fmla="*/ 120650 w 357187"/>
                  <a:gd name="connsiteY4" fmla="*/ 97944 h 100907"/>
                  <a:gd name="connsiteX5" fmla="*/ 161925 w 357187"/>
                  <a:gd name="connsiteY5" fmla="*/ 10631 h 100907"/>
                  <a:gd name="connsiteX6" fmla="*/ 193675 w 357187"/>
                  <a:gd name="connsiteY6" fmla="*/ 96356 h 100907"/>
                  <a:gd name="connsiteX7" fmla="*/ 233362 w 357187"/>
                  <a:gd name="connsiteY7" fmla="*/ 13806 h 100907"/>
                  <a:gd name="connsiteX8" fmla="*/ 263525 w 357187"/>
                  <a:gd name="connsiteY8" fmla="*/ 90006 h 100907"/>
                  <a:gd name="connsiteX9" fmla="*/ 306387 w 357187"/>
                  <a:gd name="connsiteY9" fmla="*/ 13806 h 100907"/>
                  <a:gd name="connsiteX10" fmla="*/ 328612 w 357187"/>
                  <a:gd name="connsiteY10" fmla="*/ 99531 h 100907"/>
                  <a:gd name="connsiteX11" fmla="*/ 357187 w 357187"/>
                  <a:gd name="connsiteY11" fmla="*/ 51906 h 1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187" h="100907">
                    <a:moveTo>
                      <a:pt x="0" y="53494"/>
                    </a:moveTo>
                    <a:cubicBezTo>
                      <a:pt x="10451" y="24918"/>
                      <a:pt x="21696" y="-6302"/>
                      <a:pt x="28575" y="1106"/>
                    </a:cubicBezTo>
                    <a:cubicBezTo>
                      <a:pt x="35454" y="8514"/>
                      <a:pt x="30691" y="95826"/>
                      <a:pt x="41274" y="97943"/>
                    </a:cubicBezTo>
                    <a:cubicBezTo>
                      <a:pt x="51857" y="100060"/>
                      <a:pt x="78846" y="13806"/>
                      <a:pt x="92075" y="13806"/>
                    </a:cubicBezTo>
                    <a:cubicBezTo>
                      <a:pt x="105304" y="13806"/>
                      <a:pt x="109008" y="98473"/>
                      <a:pt x="120650" y="97944"/>
                    </a:cubicBezTo>
                    <a:cubicBezTo>
                      <a:pt x="132292" y="97415"/>
                      <a:pt x="149754" y="10896"/>
                      <a:pt x="161925" y="10631"/>
                    </a:cubicBezTo>
                    <a:cubicBezTo>
                      <a:pt x="174096" y="10366"/>
                      <a:pt x="181769" y="95827"/>
                      <a:pt x="193675" y="96356"/>
                    </a:cubicBezTo>
                    <a:cubicBezTo>
                      <a:pt x="205581" y="96885"/>
                      <a:pt x="221720" y="14864"/>
                      <a:pt x="233362" y="13806"/>
                    </a:cubicBezTo>
                    <a:cubicBezTo>
                      <a:pt x="245004" y="12748"/>
                      <a:pt x="251354" y="90006"/>
                      <a:pt x="263525" y="90006"/>
                    </a:cubicBezTo>
                    <a:cubicBezTo>
                      <a:pt x="275696" y="90006"/>
                      <a:pt x="295539" y="12219"/>
                      <a:pt x="306387" y="13806"/>
                    </a:cubicBezTo>
                    <a:cubicBezTo>
                      <a:pt x="317235" y="15393"/>
                      <a:pt x="320145" y="91594"/>
                      <a:pt x="328612" y="99531"/>
                    </a:cubicBezTo>
                    <a:cubicBezTo>
                      <a:pt x="337079" y="107469"/>
                      <a:pt x="347133" y="79687"/>
                      <a:pt x="357187" y="51906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F2ACC5C3-ABBE-764B-F2FE-56169220CE6D}"/>
              </a:ext>
            </a:extLst>
          </p:cNvPr>
          <p:cNvCxnSpPr>
            <a:cxnSpLocks/>
          </p:cNvCxnSpPr>
          <p:nvPr/>
        </p:nvCxnSpPr>
        <p:spPr>
          <a:xfrm>
            <a:off x="1681796" y="5877147"/>
            <a:ext cx="77036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86CE2E1-8AFF-F865-1640-5B795BD8851F}"/>
              </a:ext>
            </a:extLst>
          </p:cNvPr>
          <p:cNvGrpSpPr/>
          <p:nvPr/>
        </p:nvGrpSpPr>
        <p:grpSpPr>
          <a:xfrm>
            <a:off x="5393759" y="3737381"/>
            <a:ext cx="1627237" cy="1168512"/>
            <a:chOff x="5475401" y="3374546"/>
            <a:chExt cx="1627237" cy="1168512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3D95636A-623D-28BE-950A-8341D1905116}"/>
                </a:ext>
              </a:extLst>
            </p:cNvPr>
            <p:cNvGrpSpPr/>
            <p:nvPr/>
          </p:nvGrpSpPr>
          <p:grpSpPr>
            <a:xfrm>
              <a:off x="5475401" y="3374546"/>
              <a:ext cx="707240" cy="707240"/>
              <a:chOff x="1911184" y="4918095"/>
              <a:chExt cx="707240" cy="707240"/>
            </a:xfrm>
          </p:grpSpPr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6BA6D52-7F61-E248-2523-DB538124A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915" y="4989783"/>
                <a:ext cx="78557" cy="7855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6182FEA-89C4-3220-5182-DD6024230F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6609" y="5498414"/>
                <a:ext cx="78557" cy="7855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DA4B6A29-9AE4-B0D8-B0C7-4648193B0F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9546" y="4999591"/>
                <a:ext cx="68749" cy="687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D1CDA05D-D68C-A659-5896-6AEAF1121C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4240" y="5508222"/>
                <a:ext cx="68749" cy="687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285312B8-73F8-7F11-C6AF-F6F7D6E324FA}"/>
                  </a:ext>
                </a:extLst>
              </p:cNvPr>
              <p:cNvGrpSpPr/>
              <p:nvPr/>
            </p:nvGrpSpPr>
            <p:grpSpPr>
              <a:xfrm rot="18870556">
                <a:off x="1901494" y="5216197"/>
                <a:ext cx="707240" cy="111036"/>
                <a:chOff x="2074145" y="5307174"/>
                <a:chExt cx="707240" cy="111036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7E1DFF2-63A8-5946-97B6-BB018A033B7A}"/>
                    </a:ext>
                  </a:extLst>
                </p:cNvPr>
                <p:cNvSpPr/>
                <p:nvPr/>
              </p:nvSpPr>
              <p:spPr>
                <a:xfrm>
                  <a:off x="2074145" y="5307174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A41D80FA-078D-A2FA-9EFF-86D1CF33E6F8}"/>
                    </a:ext>
                  </a:extLst>
                </p:cNvPr>
                <p:cNvSpPr/>
                <p:nvPr/>
              </p:nvSpPr>
              <p:spPr>
                <a:xfrm>
                  <a:off x="2424198" y="5317303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6EBAB187-144B-060F-C4DB-DB57CB0E19E1}"/>
                  </a:ext>
                </a:extLst>
              </p:cNvPr>
              <p:cNvGrpSpPr/>
              <p:nvPr/>
            </p:nvGrpSpPr>
            <p:grpSpPr>
              <a:xfrm rot="2630749">
                <a:off x="1911184" y="5241655"/>
                <a:ext cx="707240" cy="111036"/>
                <a:chOff x="2074145" y="5307174"/>
                <a:chExt cx="707240" cy="111036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E12541E5-8AAB-36B7-4AF6-55447141428E}"/>
                    </a:ext>
                  </a:extLst>
                </p:cNvPr>
                <p:cNvSpPr/>
                <p:nvPr/>
              </p:nvSpPr>
              <p:spPr>
                <a:xfrm>
                  <a:off x="2074145" y="5307174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83E26D0E-1394-427C-C6A8-7C0F13010440}"/>
                    </a:ext>
                  </a:extLst>
                </p:cNvPr>
                <p:cNvSpPr/>
                <p:nvPr/>
              </p:nvSpPr>
              <p:spPr>
                <a:xfrm>
                  <a:off x="2424198" y="5317303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1F9B0DEA-6F4B-B516-25CD-87D577377FAD}"/>
                </a:ext>
              </a:extLst>
            </p:cNvPr>
            <p:cNvGrpSpPr/>
            <p:nvPr/>
          </p:nvGrpSpPr>
          <p:grpSpPr>
            <a:xfrm>
              <a:off x="6395398" y="3835818"/>
              <a:ext cx="707240" cy="707240"/>
              <a:chOff x="1911184" y="4918095"/>
              <a:chExt cx="707240" cy="707240"/>
            </a:xfrm>
          </p:grpSpPr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609E86A1-BA33-55A3-0156-16EFA647E4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915" y="4989783"/>
                <a:ext cx="78557" cy="7855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939A3238-9438-51D9-4B0F-637858147A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6609" y="5498414"/>
                <a:ext cx="78557" cy="7855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E04485B5-894C-3D67-B0D3-08010E4540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9546" y="4999591"/>
                <a:ext cx="68749" cy="687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27746A09-307C-CA98-5A75-E00D942A36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4240" y="5508222"/>
                <a:ext cx="68749" cy="687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C96B741F-9AE0-1E3C-CBA3-743B751A90C3}"/>
                  </a:ext>
                </a:extLst>
              </p:cNvPr>
              <p:cNvGrpSpPr/>
              <p:nvPr/>
            </p:nvGrpSpPr>
            <p:grpSpPr>
              <a:xfrm rot="18870556">
                <a:off x="1901494" y="5216197"/>
                <a:ext cx="707240" cy="111036"/>
                <a:chOff x="2074145" y="5307174"/>
                <a:chExt cx="707240" cy="111036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086E8D1E-5645-CD8E-7C62-035177D4DEE2}"/>
                    </a:ext>
                  </a:extLst>
                </p:cNvPr>
                <p:cNvSpPr/>
                <p:nvPr/>
              </p:nvSpPr>
              <p:spPr>
                <a:xfrm>
                  <a:off x="2074145" y="5307174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929A256C-EA14-3666-8C65-27014F55279E}"/>
                    </a:ext>
                  </a:extLst>
                </p:cNvPr>
                <p:cNvSpPr/>
                <p:nvPr/>
              </p:nvSpPr>
              <p:spPr>
                <a:xfrm>
                  <a:off x="2424198" y="5317303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AB1E23AC-FFA0-3E73-9384-8EF59FC5A907}"/>
                  </a:ext>
                </a:extLst>
              </p:cNvPr>
              <p:cNvGrpSpPr/>
              <p:nvPr/>
            </p:nvGrpSpPr>
            <p:grpSpPr>
              <a:xfrm rot="2630749">
                <a:off x="1911184" y="5241655"/>
                <a:ext cx="707240" cy="111036"/>
                <a:chOff x="2074145" y="5307174"/>
                <a:chExt cx="707240" cy="111036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E59F1DD4-157C-BE3B-7E56-46C25A29F5D1}"/>
                    </a:ext>
                  </a:extLst>
                </p:cNvPr>
                <p:cNvSpPr/>
                <p:nvPr/>
              </p:nvSpPr>
              <p:spPr>
                <a:xfrm>
                  <a:off x="2074145" y="5307174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1DB7968B-F254-0B8D-3F3F-E983A4D2090C}"/>
                    </a:ext>
                  </a:extLst>
                </p:cNvPr>
                <p:cNvSpPr/>
                <p:nvPr/>
              </p:nvSpPr>
              <p:spPr>
                <a:xfrm>
                  <a:off x="2424198" y="5317303"/>
                  <a:ext cx="357187" cy="100907"/>
                </a:xfrm>
                <a:custGeom>
                  <a:avLst/>
                  <a:gdLst>
                    <a:gd name="connsiteX0" fmla="*/ 0 w 357187"/>
                    <a:gd name="connsiteY0" fmla="*/ 52911 h 100324"/>
                    <a:gd name="connsiteX1" fmla="*/ 28575 w 357187"/>
                    <a:gd name="connsiteY1" fmla="*/ 523 h 100324"/>
                    <a:gd name="connsiteX2" fmla="*/ 46037 w 357187"/>
                    <a:gd name="connsiteY2" fmla="*/ 81486 h 100324"/>
                    <a:gd name="connsiteX3" fmla="*/ 92075 w 357187"/>
                    <a:gd name="connsiteY3" fmla="*/ 13223 h 100324"/>
                    <a:gd name="connsiteX4" fmla="*/ 120650 w 357187"/>
                    <a:gd name="connsiteY4" fmla="*/ 97361 h 100324"/>
                    <a:gd name="connsiteX5" fmla="*/ 161925 w 357187"/>
                    <a:gd name="connsiteY5" fmla="*/ 10048 h 100324"/>
                    <a:gd name="connsiteX6" fmla="*/ 193675 w 357187"/>
                    <a:gd name="connsiteY6" fmla="*/ 95773 h 100324"/>
                    <a:gd name="connsiteX7" fmla="*/ 233362 w 357187"/>
                    <a:gd name="connsiteY7" fmla="*/ 13223 h 100324"/>
                    <a:gd name="connsiteX8" fmla="*/ 263525 w 357187"/>
                    <a:gd name="connsiteY8" fmla="*/ 89423 h 100324"/>
                    <a:gd name="connsiteX9" fmla="*/ 306387 w 357187"/>
                    <a:gd name="connsiteY9" fmla="*/ 3698 h 100324"/>
                    <a:gd name="connsiteX10" fmla="*/ 328612 w 357187"/>
                    <a:gd name="connsiteY10" fmla="*/ 98948 h 100324"/>
                    <a:gd name="connsiteX11" fmla="*/ 357187 w 357187"/>
                    <a:gd name="connsiteY11" fmla="*/ 51323 h 100324"/>
                    <a:gd name="connsiteX0" fmla="*/ 0 w 357187"/>
                    <a:gd name="connsiteY0" fmla="*/ 54121 h 112891"/>
                    <a:gd name="connsiteX1" fmla="*/ 28575 w 357187"/>
                    <a:gd name="connsiteY1" fmla="*/ 1733 h 112891"/>
                    <a:gd name="connsiteX2" fmla="*/ 46037 w 357187"/>
                    <a:gd name="connsiteY2" fmla="*/ 112858 h 112891"/>
                    <a:gd name="connsiteX3" fmla="*/ 92075 w 357187"/>
                    <a:gd name="connsiteY3" fmla="*/ 14433 h 112891"/>
                    <a:gd name="connsiteX4" fmla="*/ 120650 w 357187"/>
                    <a:gd name="connsiteY4" fmla="*/ 98571 h 112891"/>
                    <a:gd name="connsiteX5" fmla="*/ 161925 w 357187"/>
                    <a:gd name="connsiteY5" fmla="*/ 11258 h 112891"/>
                    <a:gd name="connsiteX6" fmla="*/ 193675 w 357187"/>
                    <a:gd name="connsiteY6" fmla="*/ 96983 h 112891"/>
                    <a:gd name="connsiteX7" fmla="*/ 233362 w 357187"/>
                    <a:gd name="connsiteY7" fmla="*/ 14433 h 112891"/>
                    <a:gd name="connsiteX8" fmla="*/ 263525 w 357187"/>
                    <a:gd name="connsiteY8" fmla="*/ 90633 h 112891"/>
                    <a:gd name="connsiteX9" fmla="*/ 306387 w 357187"/>
                    <a:gd name="connsiteY9" fmla="*/ 4908 h 112891"/>
                    <a:gd name="connsiteX10" fmla="*/ 328612 w 357187"/>
                    <a:gd name="connsiteY10" fmla="*/ 100158 h 112891"/>
                    <a:gd name="connsiteX11" fmla="*/ 357187 w 357187"/>
                    <a:gd name="connsiteY11" fmla="*/ 52533 h 112891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4281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  <a:gd name="connsiteX0" fmla="*/ 0 w 357187"/>
                    <a:gd name="connsiteY0" fmla="*/ 53494 h 100907"/>
                    <a:gd name="connsiteX1" fmla="*/ 28575 w 357187"/>
                    <a:gd name="connsiteY1" fmla="*/ 1106 h 100907"/>
                    <a:gd name="connsiteX2" fmla="*/ 41274 w 357187"/>
                    <a:gd name="connsiteY2" fmla="*/ 97943 h 100907"/>
                    <a:gd name="connsiteX3" fmla="*/ 92075 w 357187"/>
                    <a:gd name="connsiteY3" fmla="*/ 13806 h 100907"/>
                    <a:gd name="connsiteX4" fmla="*/ 120650 w 357187"/>
                    <a:gd name="connsiteY4" fmla="*/ 97944 h 100907"/>
                    <a:gd name="connsiteX5" fmla="*/ 161925 w 357187"/>
                    <a:gd name="connsiteY5" fmla="*/ 10631 h 100907"/>
                    <a:gd name="connsiteX6" fmla="*/ 193675 w 357187"/>
                    <a:gd name="connsiteY6" fmla="*/ 96356 h 100907"/>
                    <a:gd name="connsiteX7" fmla="*/ 233362 w 357187"/>
                    <a:gd name="connsiteY7" fmla="*/ 13806 h 100907"/>
                    <a:gd name="connsiteX8" fmla="*/ 263525 w 357187"/>
                    <a:gd name="connsiteY8" fmla="*/ 90006 h 100907"/>
                    <a:gd name="connsiteX9" fmla="*/ 306387 w 357187"/>
                    <a:gd name="connsiteY9" fmla="*/ 13806 h 100907"/>
                    <a:gd name="connsiteX10" fmla="*/ 328612 w 357187"/>
                    <a:gd name="connsiteY10" fmla="*/ 99531 h 100907"/>
                    <a:gd name="connsiteX11" fmla="*/ 357187 w 357187"/>
                    <a:gd name="connsiteY11" fmla="*/ 51906 h 10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7187" h="100907">
                      <a:moveTo>
                        <a:pt x="0" y="53494"/>
                      </a:moveTo>
                      <a:cubicBezTo>
                        <a:pt x="10451" y="24918"/>
                        <a:pt x="21696" y="-6302"/>
                        <a:pt x="28575" y="1106"/>
                      </a:cubicBezTo>
                      <a:cubicBezTo>
                        <a:pt x="35454" y="8514"/>
                        <a:pt x="30691" y="95826"/>
                        <a:pt x="41274" y="97943"/>
                      </a:cubicBezTo>
                      <a:cubicBezTo>
                        <a:pt x="51857" y="100060"/>
                        <a:pt x="78846" y="13806"/>
                        <a:pt x="92075" y="13806"/>
                      </a:cubicBezTo>
                      <a:cubicBezTo>
                        <a:pt x="105304" y="13806"/>
                        <a:pt x="109008" y="98473"/>
                        <a:pt x="120650" y="97944"/>
                      </a:cubicBezTo>
                      <a:cubicBezTo>
                        <a:pt x="132292" y="97415"/>
                        <a:pt x="149754" y="10896"/>
                        <a:pt x="161925" y="10631"/>
                      </a:cubicBezTo>
                      <a:cubicBezTo>
                        <a:pt x="174096" y="10366"/>
                        <a:pt x="181769" y="95827"/>
                        <a:pt x="193675" y="96356"/>
                      </a:cubicBezTo>
                      <a:cubicBezTo>
                        <a:pt x="205581" y="96885"/>
                        <a:pt x="221720" y="14864"/>
                        <a:pt x="233362" y="13806"/>
                      </a:cubicBezTo>
                      <a:cubicBezTo>
                        <a:pt x="245004" y="12748"/>
                        <a:pt x="251354" y="90006"/>
                        <a:pt x="263525" y="90006"/>
                      </a:cubicBezTo>
                      <a:cubicBezTo>
                        <a:pt x="275696" y="90006"/>
                        <a:pt x="295539" y="12219"/>
                        <a:pt x="306387" y="13806"/>
                      </a:cubicBezTo>
                      <a:cubicBezTo>
                        <a:pt x="317235" y="15393"/>
                        <a:pt x="320145" y="91594"/>
                        <a:pt x="328612" y="99531"/>
                      </a:cubicBezTo>
                      <a:cubicBezTo>
                        <a:pt x="337079" y="107469"/>
                        <a:pt x="347133" y="79687"/>
                        <a:pt x="357187" y="51906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98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  <p:bldP spid="191" grpId="0"/>
      <p:bldP spid="192" grpId="0"/>
      <p:bldP spid="193" grpId="0"/>
      <p:bldP spid="253" grpId="0" animBg="1"/>
      <p:bldP spid="254" grpId="0" animBg="1"/>
      <p:bldP spid="255" grpId="0" animBg="1"/>
      <p:bldP spid="2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A1F-8749-4642-FFA0-C79C0ABF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local vs fully connected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10">
                <a:extLst>
                  <a:ext uri="{FF2B5EF4-FFF2-40B4-BE49-F238E27FC236}">
                    <a16:creationId xmlns:a16="http://schemas.microsoft.com/office/drawing/2014/main" id="{2CD3831A-3249-767E-AB14-1BE4018C32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000" y="2039816"/>
                <a:ext cx="3912746" cy="431018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With fully connected qubits:</a:t>
                </a:r>
              </a:p>
              <a:p>
                <a:pPr lvl="1"/>
                <a:r>
                  <a:rPr lang="en-US" sz="2000" dirty="0"/>
                  <a:t># ancillas: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depth: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With 2D local gates:</a:t>
                </a:r>
              </a:p>
              <a:p>
                <a:pPr lvl="1"/>
                <a:r>
                  <a:rPr lang="en-US" sz="2000" dirty="0"/>
                  <a:t># ancilla qubits: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Depth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10">
                <a:extLst>
                  <a:ext uri="{FF2B5EF4-FFF2-40B4-BE49-F238E27FC236}">
                    <a16:creationId xmlns:a16="http://schemas.microsoft.com/office/drawing/2014/main" id="{2CD3831A-3249-767E-AB14-1BE4018C3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039816"/>
                <a:ext cx="3912746" cy="4310185"/>
              </a:xfrm>
              <a:prstGeom prst="rect">
                <a:avLst/>
              </a:prstGeom>
              <a:blipFill>
                <a:blip r:embed="rId2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461FB5E-F063-5DA2-0CA0-8300F916F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87" y="1730431"/>
            <a:ext cx="5144711" cy="4902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13C52C-D6B3-5DE2-4CC8-77446FFAE182}"/>
              </a:ext>
            </a:extLst>
          </p:cNvPr>
          <p:cNvGrpSpPr/>
          <p:nvPr/>
        </p:nvGrpSpPr>
        <p:grpSpPr>
          <a:xfrm>
            <a:off x="6889273" y="4181531"/>
            <a:ext cx="1723933" cy="451983"/>
            <a:chOff x="7414982" y="5132109"/>
            <a:chExt cx="1723933" cy="45198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50F95D-B1D4-BAFD-DC11-3066BC182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4982" y="5584092"/>
              <a:ext cx="154577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B78089-0AF1-636E-1231-84DF0057F977}"/>
                </a:ext>
              </a:extLst>
            </p:cNvPr>
            <p:cNvSpPr txBox="1"/>
            <p:nvPr/>
          </p:nvSpPr>
          <p:spPr>
            <a:xfrm>
              <a:off x="7414982" y="5132109"/>
              <a:ext cx="172393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Cost of locality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77F1B9-A757-9927-8363-77B75FFE3D63}"/>
              </a:ext>
            </a:extLst>
          </p:cNvPr>
          <p:cNvSpPr/>
          <p:nvPr/>
        </p:nvSpPr>
        <p:spPr>
          <a:xfrm>
            <a:off x="8217790" y="2608127"/>
            <a:ext cx="1342571" cy="366143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1F2E37-3296-9089-5C23-F8438F9B1F48}"/>
              </a:ext>
            </a:extLst>
          </p:cNvPr>
          <p:cNvSpPr/>
          <p:nvPr/>
        </p:nvSpPr>
        <p:spPr>
          <a:xfrm>
            <a:off x="5940328" y="2608127"/>
            <a:ext cx="1545771" cy="366143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821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long-range gates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C400-BA43-2BEF-4356-F622CC3D0C90}"/>
              </a:ext>
            </a:extLst>
          </p:cNvPr>
          <p:cNvSpPr txBox="1"/>
          <p:nvPr/>
        </p:nvSpPr>
        <p:spPr>
          <a:xfrm>
            <a:off x="88200" y="6497135"/>
            <a:ext cx="1185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Tremblay, Delfosse, Beverland – Constant overhead quantum error correction with thin plan connectivity. </a:t>
            </a:r>
            <a:r>
              <a:rPr lang="en-US" sz="1400" dirty="0">
                <a:hlinkClick r:id="rId2"/>
              </a:rPr>
              <a:t>arxiv:2109.14609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49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B2C220C5-85C1-2C85-680F-4D6B149C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94" y="998858"/>
            <a:ext cx="5752206" cy="575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4444B-1FC1-3D07-5223-7427E6AD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layout with long-range connectivity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4D79A51-4376-1888-5AE7-403B8DA75251}"/>
              </a:ext>
            </a:extLst>
          </p:cNvPr>
          <p:cNvSpPr txBox="1">
            <a:spLocks/>
          </p:cNvSpPr>
          <p:nvPr/>
        </p:nvSpPr>
        <p:spPr>
          <a:xfrm>
            <a:off x="508000" y="2422769"/>
            <a:ext cx="3706490" cy="39272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Issue: </a:t>
            </a:r>
          </a:p>
          <a:p>
            <a:r>
              <a:rPr lang="en-US" sz="2000" dirty="0"/>
              <a:t>Crossing gates may induce correlated errors.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Goal:</a:t>
            </a:r>
          </a:p>
          <a:p>
            <a:r>
              <a:rPr lang="en-US" sz="2000" dirty="0"/>
              <a:t>A small number of crossing gates.</a:t>
            </a:r>
          </a:p>
          <a:p>
            <a:r>
              <a:rPr lang="en-US" sz="2000" dirty="0"/>
              <a:t>Short depth.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E3653-9F3D-1D5A-2C4C-4AFEE4C39C6D}"/>
              </a:ext>
            </a:extLst>
          </p:cNvPr>
          <p:cNvSpPr txBox="1"/>
          <p:nvPr/>
        </p:nvSpPr>
        <p:spPr>
          <a:xfrm>
            <a:off x="6888084" y="6523310"/>
            <a:ext cx="40720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/>
              <a:t>Graph with 100 vertices with degree 8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7AE61D-CDC0-4080-6796-BD8C8E348E9F}"/>
              </a:ext>
            </a:extLst>
          </p:cNvPr>
          <p:cNvGrpSpPr/>
          <p:nvPr/>
        </p:nvGrpSpPr>
        <p:grpSpPr>
          <a:xfrm rot="2856924">
            <a:off x="6383060" y="3183692"/>
            <a:ext cx="3690629" cy="2761228"/>
            <a:chOff x="7664827" y="9811920"/>
            <a:chExt cx="5499749" cy="41418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AD3ABF-D5B5-57A0-B0AD-2FC053160A3E}"/>
                </a:ext>
              </a:extLst>
            </p:cNvPr>
            <p:cNvCxnSpPr>
              <a:cxnSpLocks/>
              <a:endCxn id="25" idx="6"/>
            </p:cNvCxnSpPr>
            <p:nvPr/>
          </p:nvCxnSpPr>
          <p:spPr>
            <a:xfrm rot="18743076">
              <a:off x="7959473" y="9517274"/>
              <a:ext cx="4141842" cy="4731133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A3E303-87EB-F157-F42D-39CC886C0A1A}"/>
                </a:ext>
              </a:extLst>
            </p:cNvPr>
            <p:cNvSpPr/>
            <p:nvPr/>
          </p:nvSpPr>
          <p:spPr bwMode="auto">
            <a:xfrm>
              <a:off x="12433056" y="11592554"/>
              <a:ext cx="731520" cy="7315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97536" rIns="121920" bIns="9753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21679" fontAlgn="base">
                <a:spcBef>
                  <a:spcPct val="0"/>
                </a:spcBef>
                <a:spcAft>
                  <a:spcPct val="0"/>
                </a:spcAft>
              </a:pPr>
              <a:endParaRPr lang="en-US" sz="1333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DE48CE-A45A-1404-3D86-27525C1C4E88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12798816" y="11592554"/>
              <a:ext cx="0" cy="731520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80C05E-11E3-5481-51EB-260DF89D1385}"/>
              </a:ext>
            </a:extLst>
          </p:cNvPr>
          <p:cNvGrpSpPr/>
          <p:nvPr/>
        </p:nvGrpSpPr>
        <p:grpSpPr>
          <a:xfrm>
            <a:off x="6378542" y="3765767"/>
            <a:ext cx="4568730" cy="487680"/>
            <a:chOff x="7275894" y="8067560"/>
            <a:chExt cx="6853095" cy="73152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8B42D-A321-31A2-8E7C-485E1E82B1F9}"/>
                </a:ext>
              </a:extLst>
            </p:cNvPr>
            <p:cNvCxnSpPr>
              <a:cxnSpLocks/>
              <a:endCxn id="31" idx="6"/>
            </p:cNvCxnSpPr>
            <p:nvPr/>
          </p:nvCxnSpPr>
          <p:spPr>
            <a:xfrm flipV="1">
              <a:off x="7275894" y="8433320"/>
              <a:ext cx="6853095" cy="41373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948142-51F7-E91D-48DC-6CEB157059AD}"/>
                </a:ext>
              </a:extLst>
            </p:cNvPr>
            <p:cNvSpPr/>
            <p:nvPr/>
          </p:nvSpPr>
          <p:spPr bwMode="auto">
            <a:xfrm>
              <a:off x="13397469" y="8067560"/>
              <a:ext cx="731520" cy="7315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97536" rIns="121920" bIns="9753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21679" fontAlgn="base">
                <a:spcBef>
                  <a:spcPct val="0"/>
                </a:spcBef>
                <a:spcAft>
                  <a:spcPct val="0"/>
                </a:spcAft>
              </a:pPr>
              <a:endParaRPr lang="en-US" sz="1333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380BB3-F04D-8F39-5154-710A8F1E70F8}"/>
                </a:ext>
              </a:extLst>
            </p:cNvPr>
            <p:cNvCxnSpPr>
              <a:cxnSpLocks/>
              <a:stCxn id="31" idx="0"/>
              <a:endCxn id="31" idx="4"/>
            </p:cNvCxnSpPr>
            <p:nvPr/>
          </p:nvCxnSpPr>
          <p:spPr>
            <a:xfrm>
              <a:off x="13763229" y="8067560"/>
              <a:ext cx="0" cy="731520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3552DB-EE86-C28F-F90D-452D3180966B}"/>
              </a:ext>
            </a:extLst>
          </p:cNvPr>
          <p:cNvGrpSpPr/>
          <p:nvPr/>
        </p:nvGrpSpPr>
        <p:grpSpPr>
          <a:xfrm rot="20220613">
            <a:off x="6467778" y="3810275"/>
            <a:ext cx="4568730" cy="487680"/>
            <a:chOff x="7275894" y="8067560"/>
            <a:chExt cx="6853095" cy="73152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85246C-F4C3-7A38-968D-5D97515E38E7}"/>
                </a:ext>
              </a:extLst>
            </p:cNvPr>
            <p:cNvCxnSpPr>
              <a:cxnSpLocks/>
              <a:endCxn id="35" idx="6"/>
            </p:cNvCxnSpPr>
            <p:nvPr/>
          </p:nvCxnSpPr>
          <p:spPr>
            <a:xfrm flipV="1">
              <a:off x="7275894" y="8433320"/>
              <a:ext cx="6853095" cy="41373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5D30EBE-FC8A-086D-5A2D-B670F445124F}"/>
                </a:ext>
              </a:extLst>
            </p:cNvPr>
            <p:cNvSpPr/>
            <p:nvPr/>
          </p:nvSpPr>
          <p:spPr bwMode="auto">
            <a:xfrm>
              <a:off x="13397469" y="8067560"/>
              <a:ext cx="731520" cy="7315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97536" rIns="121920" bIns="9753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21679" fontAlgn="base">
                <a:spcBef>
                  <a:spcPct val="0"/>
                </a:spcBef>
                <a:spcAft>
                  <a:spcPct val="0"/>
                </a:spcAft>
              </a:pPr>
              <a:endParaRPr lang="en-US" sz="1333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2CFEB3-09A9-0820-5407-41CB8DC1785B}"/>
                </a:ext>
              </a:extLst>
            </p:cNvPr>
            <p:cNvCxnSpPr>
              <a:cxnSpLocks/>
              <a:stCxn id="35" idx="0"/>
              <a:endCxn id="35" idx="4"/>
            </p:cNvCxnSpPr>
            <p:nvPr/>
          </p:nvCxnSpPr>
          <p:spPr>
            <a:xfrm>
              <a:off x="13763229" y="8067560"/>
              <a:ext cx="0" cy="731520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Graphic 38" descr="Lightning bolt with solid fill">
            <a:extLst>
              <a:ext uri="{FF2B5EF4-FFF2-40B4-BE49-F238E27FC236}">
                <a16:creationId xmlns:a16="http://schemas.microsoft.com/office/drawing/2014/main" id="{2872D399-22C0-EE08-6CBC-15E677608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5058" y="2238793"/>
            <a:ext cx="609600" cy="609600"/>
          </a:xfrm>
          <a:prstGeom prst="rect">
            <a:avLst/>
          </a:prstGeom>
        </p:spPr>
      </p:pic>
      <p:pic>
        <p:nvPicPr>
          <p:cNvPr id="40" name="Graphic 39" descr="Lightning bolt with solid fill">
            <a:extLst>
              <a:ext uri="{FF2B5EF4-FFF2-40B4-BE49-F238E27FC236}">
                <a16:creationId xmlns:a16="http://schemas.microsoft.com/office/drawing/2014/main" id="{4E6968BA-04CE-F7FA-BDDF-4FEC7B92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633" y="6023841"/>
            <a:ext cx="609600" cy="609600"/>
          </a:xfrm>
          <a:prstGeom prst="rect">
            <a:avLst/>
          </a:prstGeom>
        </p:spPr>
      </p:pic>
      <p:pic>
        <p:nvPicPr>
          <p:cNvPr id="41" name="Graphic 40" descr="Lightning bolt with solid fill">
            <a:extLst>
              <a:ext uri="{FF2B5EF4-FFF2-40B4-BE49-F238E27FC236}">
                <a16:creationId xmlns:a16="http://schemas.microsoft.com/office/drawing/2014/main" id="{1F4F2F29-128A-1169-6C83-4405092F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3230" y="2594335"/>
            <a:ext cx="609600" cy="609600"/>
          </a:xfrm>
          <a:prstGeom prst="rect">
            <a:avLst/>
          </a:prstGeom>
        </p:spPr>
      </p:pic>
      <p:pic>
        <p:nvPicPr>
          <p:cNvPr id="42" name="Graphic 41" descr="Lightning bolt with solid fill">
            <a:extLst>
              <a:ext uri="{FF2B5EF4-FFF2-40B4-BE49-F238E27FC236}">
                <a16:creationId xmlns:a16="http://schemas.microsoft.com/office/drawing/2014/main" id="{2C4E8AD4-169E-FBD5-2A2C-5F533680A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0345" y="3643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6D62CC8-5440-5148-8FA7-9657660CF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99" y="878863"/>
            <a:ext cx="41678" cy="2230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3C4454-6D93-4DE2-931F-0031EE30F2A4}"/>
              </a:ext>
            </a:extLst>
          </p:cNvPr>
          <p:cNvGrpSpPr/>
          <p:nvPr/>
        </p:nvGrpSpPr>
        <p:grpSpPr>
          <a:xfrm>
            <a:off x="1157804" y="2883938"/>
            <a:ext cx="3484482" cy="1359049"/>
            <a:chOff x="838200" y="3346224"/>
            <a:chExt cx="3484482" cy="13590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FA23F2-9D66-4ED5-93E9-7B617DF9890A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6B11EFC-9C9A-4B58-805A-6AB9B470F9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4B2139-E3B1-4039-931E-C2A14B101B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4D73049-D4F1-4C53-BFF0-1BF6534D23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4074F7-642C-4BCB-A2F5-7196405F7B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9CF1AD-0FEE-4EA2-9D48-3290D5E43E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5A16A1-FEA9-4C97-8B90-AE04CF0CA8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D3E675-02FD-4A7F-8792-961F09DF100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C172988-C4B5-4703-B105-84DA4A4CBF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04A7CCE-00B1-4BBD-9CA5-802994652422}"/>
                  </a:ext>
                </a:extLst>
              </p:cNvPr>
              <p:cNvCxnSpPr>
                <a:cxnSpLocks/>
                <a:stCxn id="22" idx="0"/>
                <a:endCxn id="24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CC5F979-280F-407C-96CE-BAE95B172389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F5EA5FA-5F18-42CC-BD6A-C9C2514FC375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flipH="1" flipV="1">
                <a:off x="1938737" y="2463777"/>
                <a:ext cx="1202947" cy="9652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F424691-CD9C-498A-984A-89F04E4E9944}"/>
                  </a:ext>
                </a:extLst>
              </p:cNvPr>
              <p:cNvCxnSpPr>
                <a:cxnSpLocks/>
                <a:stCxn id="22" idx="0"/>
                <a:endCxn id="17" idx="0"/>
              </p:cNvCxnSpPr>
              <p:nvPr/>
            </p:nvCxnSpPr>
            <p:spPr>
              <a:xfrm flipH="1" flipV="1">
                <a:off x="838200" y="2455738"/>
                <a:ext cx="2303484" cy="97326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741578-9DE5-4F86-86E0-836331408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DD6D21-1EBE-4BD2-9CA8-2B33B07D6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FEA9D6-7DCA-4EB3-B191-274A37A33868}"/>
                </a:ext>
              </a:extLst>
            </p:cNvPr>
            <p:cNvCxnSpPr>
              <a:cxnSpLocks/>
              <a:stCxn id="8" idx="0"/>
              <a:endCxn id="17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38344E-F07A-4F1B-8AC4-198521A3292E}"/>
                </a:ext>
              </a:extLst>
            </p:cNvPr>
            <p:cNvCxnSpPr>
              <a:cxnSpLocks/>
              <a:stCxn id="8" idx="0"/>
              <a:endCxn id="18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5A6111-D66C-4A89-A69B-EEE542F6154D}"/>
                </a:ext>
              </a:extLst>
            </p:cNvPr>
            <p:cNvCxnSpPr>
              <a:cxnSpLocks/>
              <a:stCxn id="8" idx="0"/>
              <a:endCxn id="19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B1CE02-E5C2-402F-A106-913E14EE6314}"/>
                </a:ext>
              </a:extLst>
            </p:cNvPr>
            <p:cNvCxnSpPr>
              <a:cxnSpLocks/>
              <a:stCxn id="8" idx="0"/>
              <a:endCxn id="20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96DCF7-D577-4911-960E-ABA7D9CD2364}"/>
                </a:ext>
              </a:extLst>
            </p:cNvPr>
            <p:cNvCxnSpPr>
              <a:cxnSpLocks/>
              <a:stCxn id="7" idx="0"/>
              <a:endCxn id="17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EA3A8B-3160-444E-A027-4B7EE7E4923D}"/>
                </a:ext>
              </a:extLst>
            </p:cNvPr>
            <p:cNvCxnSpPr>
              <a:cxnSpLocks/>
              <a:stCxn id="7" idx="0"/>
              <a:endCxn id="18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F6CA6A-3833-42BE-9DBD-EE4A1E2B46A9}"/>
                </a:ext>
              </a:extLst>
            </p:cNvPr>
            <p:cNvCxnSpPr>
              <a:cxnSpLocks/>
              <a:stCxn id="7" idx="0"/>
              <a:endCxn id="21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DB2452F-0373-4EFA-9142-AC66CBC21AFC}"/>
                </a:ext>
              </a:extLst>
            </p:cNvPr>
            <p:cNvCxnSpPr>
              <a:cxnSpLocks/>
              <a:stCxn id="7" idx="0"/>
              <a:endCxn id="23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4065DF-1699-4205-A8E8-02622FBFC083}"/>
              </a:ext>
            </a:extLst>
          </p:cNvPr>
          <p:cNvGrpSpPr/>
          <p:nvPr/>
        </p:nvGrpSpPr>
        <p:grpSpPr>
          <a:xfrm>
            <a:off x="6719096" y="4151546"/>
            <a:ext cx="3484482" cy="1359049"/>
            <a:chOff x="6322391" y="4807439"/>
            <a:chExt cx="3484482" cy="135904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E8D6EB-097C-4F54-8DD7-FE0EC2AC69B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22391" y="4819427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80B21F2-9348-4885-9164-996A8EA72C2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72660" y="4817453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61D37D-325A-41C0-824C-58ED7F834BD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422928" y="4827466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26D123-4280-4B69-9E10-690F393D54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973195" y="4827467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A88A50-E7DD-4193-B22C-B3A24DF3A0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523461" y="4817453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0C8DD7-BFDD-4C3E-B5BD-0EE917E041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073727" y="4817453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33DBD65-55A9-4C87-B907-1B56A70E915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623993" y="4807439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638AA4-E2A2-4FA7-8978-7862A6DB6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60" y="5983608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E1BDE7-4AA8-4B03-B49C-E6AE76B160AA}"/>
                </a:ext>
              </a:extLst>
            </p:cNvPr>
            <p:cNvCxnSpPr>
              <a:cxnSpLocks/>
              <a:stCxn id="31" idx="0"/>
              <a:endCxn id="41" idx="0"/>
            </p:cNvCxnSpPr>
            <p:nvPr/>
          </p:nvCxnSpPr>
          <p:spPr>
            <a:xfrm flipH="1" flipV="1">
              <a:off x="6413831" y="5002307"/>
              <a:ext cx="1634669" cy="9813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0BCEB4-7A94-4E6D-91C5-6D17464CE2C3}"/>
                </a:ext>
              </a:extLst>
            </p:cNvPr>
            <p:cNvCxnSpPr>
              <a:cxnSpLocks/>
              <a:stCxn id="31" idx="0"/>
              <a:endCxn id="42" idx="0"/>
            </p:cNvCxnSpPr>
            <p:nvPr/>
          </p:nvCxnSpPr>
          <p:spPr>
            <a:xfrm flipH="1" flipV="1">
              <a:off x="6964100" y="5000333"/>
              <a:ext cx="1084400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4EE927-DDCD-45B4-BABB-47C88E9E3A30}"/>
                </a:ext>
              </a:extLst>
            </p:cNvPr>
            <p:cNvCxnSpPr>
              <a:cxnSpLocks/>
              <a:stCxn id="31" idx="0"/>
              <a:endCxn id="45" idx="0"/>
            </p:cNvCxnSpPr>
            <p:nvPr/>
          </p:nvCxnSpPr>
          <p:spPr>
            <a:xfrm flipV="1">
              <a:off x="8048500" y="5000333"/>
              <a:ext cx="566401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32B614-7975-45EE-A635-65060171CB53}"/>
                </a:ext>
              </a:extLst>
            </p:cNvPr>
            <p:cNvCxnSpPr>
              <a:cxnSpLocks/>
              <a:stCxn id="31" idx="0"/>
              <a:endCxn id="47" idx="0"/>
            </p:cNvCxnSpPr>
            <p:nvPr/>
          </p:nvCxnSpPr>
          <p:spPr>
            <a:xfrm flipV="1">
              <a:off x="8048500" y="5000333"/>
              <a:ext cx="1116667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C85E84-77D5-4874-9015-0114439C25D7}"/>
              </a:ext>
            </a:extLst>
          </p:cNvPr>
          <p:cNvGrpSpPr/>
          <p:nvPr/>
        </p:nvGrpSpPr>
        <p:grpSpPr>
          <a:xfrm>
            <a:off x="6643788" y="1441380"/>
            <a:ext cx="3484482" cy="2213523"/>
            <a:chOff x="6295609" y="1814804"/>
            <a:chExt cx="3484482" cy="221352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56A58C0-D266-48CD-ACBD-43A2BCDE8EB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295609" y="2689305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2C06BE2-2ED4-408D-A0D8-E562F9BC287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45878" y="2687331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6D65B3B-341E-44FB-9450-34BE369E62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396146" y="2697344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4711B59-CD32-4D02-B3A2-43E6E6F69C9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946413" y="2697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41A9334-0553-417A-A8B6-F5CA77CFC55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496679" y="2687331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AAB69A5-7C4D-40EB-BF32-C556193F4E3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679559" y="1814804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CDC90F6-9F3E-4B14-9E66-350F59F71DA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046945" y="2687331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40F1052-1950-49DE-9DB7-4F447F71A2E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597211" y="2677317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F374403-519F-4FE9-8538-F8BA4CE5EF1E}"/>
                </a:ext>
              </a:extLst>
            </p:cNvPr>
            <p:cNvCxnSpPr>
              <a:cxnSpLocks/>
              <a:stCxn id="70" idx="0"/>
              <a:endCxn id="72" idx="4"/>
            </p:cNvCxnSpPr>
            <p:nvPr/>
          </p:nvCxnSpPr>
          <p:spPr>
            <a:xfrm>
              <a:off x="8770999" y="1997684"/>
              <a:ext cx="917652" cy="6796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0E889FC-006F-42F5-9C34-8479E82511E5}"/>
                </a:ext>
              </a:extLst>
            </p:cNvPr>
            <p:cNvCxnSpPr>
              <a:cxnSpLocks/>
              <a:stCxn id="70" idx="0"/>
              <a:endCxn id="69" idx="4"/>
            </p:cNvCxnSpPr>
            <p:nvPr/>
          </p:nvCxnSpPr>
          <p:spPr>
            <a:xfrm flipH="1">
              <a:off x="8588119" y="1997684"/>
              <a:ext cx="182880" cy="6896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85590E8-4127-41EA-A371-C6046A1BB6F3}"/>
                </a:ext>
              </a:extLst>
            </p:cNvPr>
            <p:cNvCxnSpPr>
              <a:cxnSpLocks/>
              <a:stCxn id="70" idx="0"/>
              <a:endCxn id="67" idx="4"/>
            </p:cNvCxnSpPr>
            <p:nvPr/>
          </p:nvCxnSpPr>
          <p:spPr>
            <a:xfrm flipH="1">
              <a:off x="7487586" y="1997684"/>
              <a:ext cx="1283413" cy="6996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4F1232-D08F-4374-86C6-33FF3138D00B}"/>
                </a:ext>
              </a:extLst>
            </p:cNvPr>
            <p:cNvCxnSpPr>
              <a:cxnSpLocks/>
              <a:stCxn id="70" idx="0"/>
              <a:endCxn id="65" idx="4"/>
            </p:cNvCxnSpPr>
            <p:nvPr/>
          </p:nvCxnSpPr>
          <p:spPr>
            <a:xfrm flipH="1">
              <a:off x="6387049" y="1997684"/>
              <a:ext cx="2383950" cy="6916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D8FE279-5E86-40FD-B264-BD77EBCCF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2437" y="3845447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C633D5-7607-4838-A621-BA0071DB564C}"/>
                </a:ext>
              </a:extLst>
            </p:cNvPr>
            <p:cNvCxnSpPr>
              <a:cxnSpLocks/>
              <a:stCxn id="56" idx="0"/>
              <a:endCxn id="65" idx="0"/>
            </p:cNvCxnSpPr>
            <p:nvPr/>
          </p:nvCxnSpPr>
          <p:spPr>
            <a:xfrm flipH="1" flipV="1">
              <a:off x="6387049" y="2872185"/>
              <a:ext cx="976828" cy="9732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1110FDB-B3DA-4675-9EF0-66BA3ECFEAD0}"/>
                </a:ext>
              </a:extLst>
            </p:cNvPr>
            <p:cNvCxnSpPr>
              <a:cxnSpLocks/>
              <a:stCxn id="56" idx="0"/>
              <a:endCxn id="66" idx="0"/>
            </p:cNvCxnSpPr>
            <p:nvPr/>
          </p:nvCxnSpPr>
          <p:spPr>
            <a:xfrm flipH="1" flipV="1">
              <a:off x="6937318" y="2870211"/>
              <a:ext cx="426559" cy="9752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B678069-C57B-42DD-820C-AE03E377E278}"/>
                </a:ext>
              </a:extLst>
            </p:cNvPr>
            <p:cNvCxnSpPr>
              <a:cxnSpLocks/>
              <a:stCxn id="56" idx="0"/>
              <a:endCxn id="67" idx="0"/>
            </p:cNvCxnSpPr>
            <p:nvPr/>
          </p:nvCxnSpPr>
          <p:spPr>
            <a:xfrm flipV="1">
              <a:off x="7363877" y="2880224"/>
              <a:ext cx="123709" cy="9652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5C89804-A117-4393-98A0-355BCB77B254}"/>
                </a:ext>
              </a:extLst>
            </p:cNvPr>
            <p:cNvCxnSpPr>
              <a:cxnSpLocks/>
              <a:stCxn id="56" idx="0"/>
              <a:endCxn id="68" idx="0"/>
            </p:cNvCxnSpPr>
            <p:nvPr/>
          </p:nvCxnSpPr>
          <p:spPr>
            <a:xfrm flipV="1">
              <a:off x="7363877" y="2880225"/>
              <a:ext cx="673976" cy="9652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Left Brace 84">
            <a:extLst>
              <a:ext uri="{FF2B5EF4-FFF2-40B4-BE49-F238E27FC236}">
                <a16:creationId xmlns:a16="http://schemas.microsoft.com/office/drawing/2014/main" id="{045944DC-E14E-4332-969C-2B97883D7DD3}"/>
              </a:ext>
            </a:extLst>
          </p:cNvPr>
          <p:cNvSpPr/>
          <p:nvPr/>
        </p:nvSpPr>
        <p:spPr>
          <a:xfrm>
            <a:off x="5442546" y="1447800"/>
            <a:ext cx="460159" cy="4243312"/>
          </a:xfrm>
          <a:prstGeom prst="leftBrace">
            <a:avLst>
              <a:gd name="adj1" fmla="val 3736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51974EC-A2A1-45C6-9C6C-091E9A4E6A92}"/>
              </a:ext>
            </a:extLst>
          </p:cNvPr>
          <p:cNvSpPr txBox="1"/>
          <p:nvPr/>
        </p:nvSpPr>
        <p:spPr>
          <a:xfrm>
            <a:off x="2228691" y="5748499"/>
            <a:ext cx="127304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Degree = 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7618027-6015-47D2-8600-C0B3F6766253}"/>
              </a:ext>
            </a:extLst>
          </p:cNvPr>
          <p:cNvSpPr txBox="1"/>
          <p:nvPr/>
        </p:nvSpPr>
        <p:spPr>
          <a:xfrm>
            <a:off x="7419046" y="5748499"/>
            <a:ext cx="20408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# planar layers = 2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5AA0000-DC97-4247-09D1-432DE85C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Planar decomposition of the Tanner graph</a:t>
            </a:r>
          </a:p>
        </p:txBody>
      </p:sp>
    </p:spTree>
    <p:extLst>
      <p:ext uri="{BB962C8B-B14F-4D97-AF65-F5344CB8AC3E}">
        <p14:creationId xmlns:p14="http://schemas.microsoft.com/office/powerpoint/2010/main" val="3059645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E2F2FCF-DEA6-22E3-331C-DF121508CC8A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749738" y="1447800"/>
                <a:ext cx="3748690" cy="490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Assumptions:</a:t>
                </a:r>
              </a:p>
              <a:p>
                <a:r>
                  <a:rPr lang="en-US" sz="2000" dirty="0"/>
                  <a:t>CSS code.</a:t>
                </a:r>
              </a:p>
              <a:p>
                <a:r>
                  <a:rPr lang="en-US" sz="2000" dirty="0"/>
                  <a:t>Degree(Tanner graph) =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constructed a syndrome extraction circuit with: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planar layers of gates.</a:t>
                </a:r>
              </a:p>
              <a:p>
                <a:r>
                  <a:rPr lang="en-US" sz="2000" dirty="0"/>
                  <a:t>Depth = 2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Improved depth for HGP codes.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E2F2FCF-DEA6-22E3-331C-DF121508C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749738" y="1447800"/>
                <a:ext cx="3748690" cy="4902200"/>
              </a:xfrm>
              <a:blipFill>
                <a:blip r:embed="rId4"/>
                <a:stretch>
                  <a:fillRect l="-1789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278FCD-A58D-C46A-3430-4236BC951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0" y="878863"/>
            <a:ext cx="41678" cy="2230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6">
                <a:extLst>
                  <a:ext uri="{FF2B5EF4-FFF2-40B4-BE49-F238E27FC236}">
                    <a16:creationId xmlns:a16="http://schemas.microsoft.com/office/drawing/2014/main" id="{873B6B8C-FDD3-4CFB-81F4-D989DE4236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-planar layout</a:t>
                </a:r>
              </a:p>
            </p:txBody>
          </p:sp>
        </mc:Choice>
        <mc:Fallback xmlns="">
          <p:sp>
            <p:nvSpPr>
              <p:cNvPr id="8" name="Title 16">
                <a:extLst>
                  <a:ext uri="{FF2B5EF4-FFF2-40B4-BE49-F238E27FC236}">
                    <a16:creationId xmlns:a16="http://schemas.microsoft.com/office/drawing/2014/main" id="{873B6B8C-FDD3-4CFB-81F4-D989DE423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t="-80328" b="-10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F625030-699D-4338-8752-7B1EE1C3A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681" y="1447800"/>
            <a:ext cx="6475319" cy="4373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0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9D28B-767A-8AA0-0EA9-AF4E4AC0A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99" y="878863"/>
            <a:ext cx="41678" cy="2230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Numerical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547F0-AB17-46AA-8A2B-A1A750D9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8" y="1456926"/>
            <a:ext cx="5568606" cy="452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F158E-D814-4E67-AD25-F560CD711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070" y="3820957"/>
            <a:ext cx="5101930" cy="14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A28CD-C1F9-4E57-998F-C1BDA5B085EF}"/>
              </a:ext>
            </a:extLst>
          </p:cNvPr>
          <p:cNvSpPr txBox="1"/>
          <p:nvPr/>
        </p:nvSpPr>
        <p:spPr>
          <a:xfrm>
            <a:off x="6582070" y="1469155"/>
            <a:ext cx="400725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883">
              <a:spcBef>
                <a:spcPts val="2000"/>
              </a:spcBef>
              <a:spcAft>
                <a:spcPts val="800"/>
              </a:spcAft>
              <a:buSzPct val="90000"/>
            </a:pPr>
            <a:r>
              <a:rPr lang="en-US" sz="1600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Noise threshold: </a:t>
            </a:r>
          </a:p>
          <a:p>
            <a:r>
              <a:rPr lang="en-US" sz="1600" dirty="0"/>
              <a:t>0.28% (instead of 0.7% for surface codes)</a:t>
            </a:r>
          </a:p>
          <a:p>
            <a:pPr defTabSz="932883">
              <a:spcBef>
                <a:spcPts val="2000"/>
              </a:spcBef>
              <a:spcAft>
                <a:spcPts val="800"/>
              </a:spcAft>
              <a:buSzPct val="90000"/>
            </a:pPr>
            <a:r>
              <a:rPr lang="en-US" sz="1600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# physical qubits per logical qubit: </a:t>
            </a:r>
          </a:p>
          <a:p>
            <a:r>
              <a:rPr lang="en-US" sz="1600" dirty="0"/>
              <a:t>49 (instead of thousands for surface codes)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D116B0-030E-4579-BF53-98A2BA0DA773}"/>
              </a:ext>
            </a:extLst>
          </p:cNvPr>
          <p:cNvSpPr/>
          <p:nvPr/>
        </p:nvSpPr>
        <p:spPr>
          <a:xfrm>
            <a:off x="9254361" y="4892676"/>
            <a:ext cx="2320407" cy="2548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233508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7F6B-BA56-14A5-EB3F-902C95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flow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F92B80-D07B-39F0-9833-BDCD8DAA0D1D}"/>
              </a:ext>
            </a:extLst>
          </p:cNvPr>
          <p:cNvSpPr/>
          <p:nvPr/>
        </p:nvSpPr>
        <p:spPr>
          <a:xfrm>
            <a:off x="616513" y="2316563"/>
            <a:ext cx="228156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Pick a cellulation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C18120-0659-4789-02D4-BF8F2E7313E1}"/>
              </a:ext>
            </a:extLst>
          </p:cNvPr>
          <p:cNvSpPr/>
          <p:nvPr/>
        </p:nvSpPr>
        <p:spPr>
          <a:xfrm>
            <a:off x="4435356" y="3723383"/>
            <a:ext cx="273284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qubits and stabilizer generators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BEEF69-D215-EC48-1A90-19321BCA036A}"/>
              </a:ext>
            </a:extLst>
          </p:cNvPr>
          <p:cNvSpPr/>
          <p:nvPr/>
        </p:nvSpPr>
        <p:spPr>
          <a:xfrm>
            <a:off x="8393158" y="3658564"/>
            <a:ext cx="273284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the Tanner graph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2142AF5-7109-4A47-CF6D-0340DB2C5A38}"/>
              </a:ext>
            </a:extLst>
          </p:cNvPr>
          <p:cNvSpPr/>
          <p:nvPr/>
        </p:nvSpPr>
        <p:spPr>
          <a:xfrm rot="2149514">
            <a:off x="3259675" y="31483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33F9BB6-CF10-E8D7-EB61-A508EAC18DAD}"/>
              </a:ext>
            </a:extLst>
          </p:cNvPr>
          <p:cNvSpPr/>
          <p:nvPr/>
        </p:nvSpPr>
        <p:spPr>
          <a:xfrm>
            <a:off x="7291474" y="3873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2A5D0-89D6-0959-EB7B-DBEB93682C75}"/>
              </a:ext>
            </a:extLst>
          </p:cNvPr>
          <p:cNvSpPr txBox="1"/>
          <p:nvPr/>
        </p:nvSpPr>
        <p:spPr>
          <a:xfrm>
            <a:off x="835256" y="3627038"/>
            <a:ext cx="199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used to define the 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104B36-735E-BBAC-DDEB-0178C64F4C1C}"/>
              </a:ext>
            </a:extLst>
          </p:cNvPr>
          <p:cNvSpPr/>
          <p:nvPr/>
        </p:nvSpPr>
        <p:spPr>
          <a:xfrm>
            <a:off x="616512" y="4770855"/>
            <a:ext cx="228156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Pick a pair of Tanner graph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DFB5BD3-932E-88CA-8654-9D22B5AD5CE3}"/>
              </a:ext>
            </a:extLst>
          </p:cNvPr>
          <p:cNvSpPr/>
          <p:nvPr/>
        </p:nvSpPr>
        <p:spPr>
          <a:xfrm rot="19450486" flipV="1">
            <a:off x="3259673" y="45985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B1F86-EA5E-08BB-A78C-197879B47AC0}"/>
              </a:ext>
            </a:extLst>
          </p:cNvPr>
          <p:cNvSpPr txBox="1"/>
          <p:nvPr/>
        </p:nvSpPr>
        <p:spPr>
          <a:xfrm>
            <a:off x="3641100" y="2634904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Kitaev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EDB3D-1DC1-2DAE-67F2-CACFA32A757C}"/>
              </a:ext>
            </a:extLst>
          </p:cNvPr>
          <p:cNvSpPr txBox="1"/>
          <p:nvPr/>
        </p:nvSpPr>
        <p:spPr>
          <a:xfrm>
            <a:off x="3641100" y="513903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HGP</a:t>
            </a:r>
          </a:p>
        </p:txBody>
      </p:sp>
    </p:spTree>
    <p:extLst>
      <p:ext uri="{BB962C8B-B14F-4D97-AF65-F5344CB8AC3E}">
        <p14:creationId xmlns:p14="http://schemas.microsoft.com/office/powerpoint/2010/main" val="18471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rotated surface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D8A25-F630-7881-023C-5BEC044BDBC2}"/>
              </a:ext>
            </a:extLst>
          </p:cNvPr>
          <p:cNvSpPr txBox="1"/>
          <p:nvPr/>
        </p:nvSpPr>
        <p:spPr>
          <a:xfrm>
            <a:off x="276446" y="6181060"/>
            <a:ext cx="787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Bravyi</a:t>
            </a:r>
            <a:r>
              <a:rPr lang="en-US" dirty="0"/>
              <a:t>, </a:t>
            </a:r>
            <a:r>
              <a:rPr lang="en-US" dirty="0" err="1"/>
              <a:t>Kitaev</a:t>
            </a:r>
            <a:r>
              <a:rPr lang="en-US" dirty="0"/>
              <a:t> – Quantum code on a lattice with boundary. </a:t>
            </a:r>
            <a:r>
              <a:rPr lang="en-US" dirty="0">
                <a:hlinkClick r:id="rId2"/>
              </a:rPr>
              <a:t>arxiv:9811052</a:t>
            </a:r>
            <a:endParaRPr lang="en-US" dirty="0"/>
          </a:p>
          <a:p>
            <a:r>
              <a:rPr lang="en-US" dirty="0"/>
              <a:t>Freedman, Meyer – Projective plane and planar quantum codes. </a:t>
            </a:r>
            <a:r>
              <a:rPr lang="en-US" dirty="0">
                <a:hlinkClick r:id="rId3"/>
              </a:rPr>
              <a:t>arxiv:9810055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4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Freeform: Shape 924">
            <a:extLst>
              <a:ext uri="{FF2B5EF4-FFF2-40B4-BE49-F238E27FC236}">
                <a16:creationId xmlns:a16="http://schemas.microsoft.com/office/drawing/2014/main" id="{8DAF1419-0EFA-9394-A588-D654C4A04454}"/>
              </a:ext>
            </a:extLst>
          </p:cNvPr>
          <p:cNvSpPr/>
          <p:nvPr/>
        </p:nvSpPr>
        <p:spPr>
          <a:xfrm>
            <a:off x="6400800" y="2884967"/>
            <a:ext cx="3281916" cy="3274828"/>
          </a:xfrm>
          <a:custGeom>
            <a:avLst/>
            <a:gdLst>
              <a:gd name="connsiteX0" fmla="*/ 0 w 3281916"/>
              <a:gd name="connsiteY0" fmla="*/ 517452 h 3274828"/>
              <a:gd name="connsiteX1" fmla="*/ 439479 w 3281916"/>
              <a:gd name="connsiteY1" fmla="*/ 63796 h 3274828"/>
              <a:gd name="connsiteX2" fmla="*/ 3111795 w 3281916"/>
              <a:gd name="connsiteY2" fmla="*/ 0 h 3274828"/>
              <a:gd name="connsiteX3" fmla="*/ 2729023 w 3281916"/>
              <a:gd name="connsiteY3" fmla="*/ 411126 h 3274828"/>
              <a:gd name="connsiteX4" fmla="*/ 3189767 w 3281916"/>
              <a:gd name="connsiteY4" fmla="*/ 886047 h 3274828"/>
              <a:gd name="connsiteX5" fmla="*/ 2764465 w 3281916"/>
              <a:gd name="connsiteY5" fmla="*/ 1325526 h 3274828"/>
              <a:gd name="connsiteX6" fmla="*/ 3225209 w 3281916"/>
              <a:gd name="connsiteY6" fmla="*/ 1835889 h 3274828"/>
              <a:gd name="connsiteX7" fmla="*/ 2799907 w 3281916"/>
              <a:gd name="connsiteY7" fmla="*/ 2296633 h 3274828"/>
              <a:gd name="connsiteX8" fmla="*/ 3281916 w 3281916"/>
              <a:gd name="connsiteY8" fmla="*/ 2729024 h 3274828"/>
              <a:gd name="connsiteX9" fmla="*/ 2828260 w 3281916"/>
              <a:gd name="connsiteY9" fmla="*/ 3189768 h 3274828"/>
              <a:gd name="connsiteX10" fmla="*/ 170121 w 3281916"/>
              <a:gd name="connsiteY10" fmla="*/ 3274828 h 3274828"/>
              <a:gd name="connsiteX11" fmla="*/ 552893 w 3281916"/>
              <a:gd name="connsiteY11" fmla="*/ 2821173 h 3274828"/>
              <a:gd name="connsiteX12" fmla="*/ 77972 w 3281916"/>
              <a:gd name="connsiteY12" fmla="*/ 2381693 h 3274828"/>
              <a:gd name="connsiteX13" fmla="*/ 503274 w 3281916"/>
              <a:gd name="connsiteY13" fmla="*/ 1899684 h 3274828"/>
              <a:gd name="connsiteX14" fmla="*/ 35442 w 3281916"/>
              <a:gd name="connsiteY14" fmla="*/ 1438940 h 3274828"/>
              <a:gd name="connsiteX15" fmla="*/ 482009 w 3281916"/>
              <a:gd name="connsiteY15" fmla="*/ 978196 h 3274828"/>
              <a:gd name="connsiteX16" fmla="*/ 0 w 3281916"/>
              <a:gd name="connsiteY16" fmla="*/ 517452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1916" h="3274828">
                <a:moveTo>
                  <a:pt x="0" y="517452"/>
                </a:moveTo>
                <a:lnTo>
                  <a:pt x="439479" y="63796"/>
                </a:lnTo>
                <a:lnTo>
                  <a:pt x="3111795" y="0"/>
                </a:lnTo>
                <a:lnTo>
                  <a:pt x="2729023" y="411126"/>
                </a:lnTo>
                <a:lnTo>
                  <a:pt x="3189767" y="886047"/>
                </a:lnTo>
                <a:lnTo>
                  <a:pt x="2764465" y="1325526"/>
                </a:lnTo>
                <a:lnTo>
                  <a:pt x="3225209" y="1835889"/>
                </a:lnTo>
                <a:lnTo>
                  <a:pt x="2799907" y="2296633"/>
                </a:lnTo>
                <a:lnTo>
                  <a:pt x="3281916" y="2729024"/>
                </a:lnTo>
                <a:lnTo>
                  <a:pt x="2828260" y="3189768"/>
                </a:lnTo>
                <a:lnTo>
                  <a:pt x="170121" y="3274828"/>
                </a:lnTo>
                <a:lnTo>
                  <a:pt x="552893" y="2821173"/>
                </a:lnTo>
                <a:lnTo>
                  <a:pt x="77972" y="2381693"/>
                </a:lnTo>
                <a:lnTo>
                  <a:pt x="503274" y="1899684"/>
                </a:lnTo>
                <a:lnTo>
                  <a:pt x="35442" y="1438940"/>
                </a:lnTo>
                <a:lnTo>
                  <a:pt x="482009" y="978196"/>
                </a:lnTo>
                <a:lnTo>
                  <a:pt x="0" y="5174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Freeform: Shape 923">
            <a:extLst>
              <a:ext uri="{FF2B5EF4-FFF2-40B4-BE49-F238E27FC236}">
                <a16:creationId xmlns:a16="http://schemas.microsoft.com/office/drawing/2014/main" id="{8DFF810D-F908-595D-94FC-B5559DB28E36}"/>
              </a:ext>
            </a:extLst>
          </p:cNvPr>
          <p:cNvSpPr/>
          <p:nvPr/>
        </p:nvSpPr>
        <p:spPr>
          <a:xfrm>
            <a:off x="961121" y="3020112"/>
            <a:ext cx="1396409" cy="1410586"/>
          </a:xfrm>
          <a:custGeom>
            <a:avLst/>
            <a:gdLst>
              <a:gd name="connsiteX0" fmla="*/ 0 w 1396409"/>
              <a:gd name="connsiteY0" fmla="*/ 467832 h 1410586"/>
              <a:gd name="connsiteX1" fmla="*/ 446567 w 1396409"/>
              <a:gd name="connsiteY1" fmla="*/ 7088 h 1410586"/>
              <a:gd name="connsiteX2" fmla="*/ 1311349 w 1396409"/>
              <a:gd name="connsiteY2" fmla="*/ 0 h 1410586"/>
              <a:gd name="connsiteX3" fmla="*/ 914400 w 1396409"/>
              <a:gd name="connsiteY3" fmla="*/ 460744 h 1410586"/>
              <a:gd name="connsiteX4" fmla="*/ 1396409 w 1396409"/>
              <a:gd name="connsiteY4" fmla="*/ 928576 h 1410586"/>
              <a:gd name="connsiteX5" fmla="*/ 942753 w 1396409"/>
              <a:gd name="connsiteY5" fmla="*/ 1410586 h 1410586"/>
              <a:gd name="connsiteX6" fmla="*/ 63795 w 1396409"/>
              <a:gd name="connsiteY6" fmla="*/ 1389321 h 1410586"/>
              <a:gd name="connsiteX7" fmla="*/ 496186 w 1396409"/>
              <a:gd name="connsiteY7" fmla="*/ 914400 h 1410586"/>
              <a:gd name="connsiteX8" fmla="*/ 0 w 1396409"/>
              <a:gd name="connsiteY8" fmla="*/ 467832 h 141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409" h="1410586">
                <a:moveTo>
                  <a:pt x="0" y="467832"/>
                </a:moveTo>
                <a:lnTo>
                  <a:pt x="446567" y="7088"/>
                </a:lnTo>
                <a:lnTo>
                  <a:pt x="1311349" y="0"/>
                </a:lnTo>
                <a:lnTo>
                  <a:pt x="914400" y="460744"/>
                </a:lnTo>
                <a:lnTo>
                  <a:pt x="1396409" y="928576"/>
                </a:lnTo>
                <a:lnTo>
                  <a:pt x="942753" y="1410586"/>
                </a:lnTo>
                <a:lnTo>
                  <a:pt x="63795" y="1389321"/>
                </a:lnTo>
                <a:lnTo>
                  <a:pt x="496186" y="914400"/>
                </a:lnTo>
                <a:lnTo>
                  <a:pt x="0" y="46783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Freeform: Shape 922">
            <a:extLst>
              <a:ext uri="{FF2B5EF4-FFF2-40B4-BE49-F238E27FC236}">
                <a16:creationId xmlns:a16="http://schemas.microsoft.com/office/drawing/2014/main" id="{95E773FD-8A4C-9C75-67AC-70309CFEAA8E}"/>
              </a:ext>
            </a:extLst>
          </p:cNvPr>
          <p:cNvSpPr/>
          <p:nvPr/>
        </p:nvSpPr>
        <p:spPr>
          <a:xfrm>
            <a:off x="3196856" y="3040912"/>
            <a:ext cx="2346251" cy="2268279"/>
          </a:xfrm>
          <a:custGeom>
            <a:avLst/>
            <a:gdLst>
              <a:gd name="connsiteX0" fmla="*/ 0 w 2346251"/>
              <a:gd name="connsiteY0" fmla="*/ 496186 h 2268279"/>
              <a:gd name="connsiteX1" fmla="*/ 446567 w 2346251"/>
              <a:gd name="connsiteY1" fmla="*/ 35441 h 2268279"/>
              <a:gd name="connsiteX2" fmla="*/ 2211572 w 2346251"/>
              <a:gd name="connsiteY2" fmla="*/ 0 h 2268279"/>
              <a:gd name="connsiteX3" fmla="*/ 1857153 w 2346251"/>
              <a:gd name="connsiteY3" fmla="*/ 404037 h 2268279"/>
              <a:gd name="connsiteX4" fmla="*/ 2296632 w 2346251"/>
              <a:gd name="connsiteY4" fmla="*/ 871869 h 2268279"/>
              <a:gd name="connsiteX5" fmla="*/ 1885507 w 2346251"/>
              <a:gd name="connsiteY5" fmla="*/ 1325525 h 2268279"/>
              <a:gd name="connsiteX6" fmla="*/ 2346251 w 2346251"/>
              <a:gd name="connsiteY6" fmla="*/ 1786269 h 2268279"/>
              <a:gd name="connsiteX7" fmla="*/ 1899684 w 2346251"/>
              <a:gd name="connsiteY7" fmla="*/ 2254102 h 2268279"/>
              <a:gd name="connsiteX8" fmla="*/ 177209 w 2346251"/>
              <a:gd name="connsiteY8" fmla="*/ 2268279 h 2268279"/>
              <a:gd name="connsiteX9" fmla="*/ 524539 w 2346251"/>
              <a:gd name="connsiteY9" fmla="*/ 1857153 h 2268279"/>
              <a:gd name="connsiteX10" fmla="*/ 70884 w 2346251"/>
              <a:gd name="connsiteY10" fmla="*/ 1410586 h 2268279"/>
              <a:gd name="connsiteX11" fmla="*/ 489097 w 2346251"/>
              <a:gd name="connsiteY11" fmla="*/ 949841 h 2268279"/>
              <a:gd name="connsiteX12" fmla="*/ 0 w 2346251"/>
              <a:gd name="connsiteY12" fmla="*/ 496186 h 226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6251" h="2268279">
                <a:moveTo>
                  <a:pt x="0" y="496186"/>
                </a:moveTo>
                <a:lnTo>
                  <a:pt x="446567" y="35441"/>
                </a:lnTo>
                <a:lnTo>
                  <a:pt x="2211572" y="0"/>
                </a:lnTo>
                <a:lnTo>
                  <a:pt x="1857153" y="404037"/>
                </a:lnTo>
                <a:lnTo>
                  <a:pt x="2296632" y="871869"/>
                </a:lnTo>
                <a:lnTo>
                  <a:pt x="1885507" y="1325525"/>
                </a:lnTo>
                <a:lnTo>
                  <a:pt x="2346251" y="1786269"/>
                </a:lnTo>
                <a:lnTo>
                  <a:pt x="1899684" y="2254102"/>
                </a:lnTo>
                <a:lnTo>
                  <a:pt x="177209" y="2268279"/>
                </a:lnTo>
                <a:lnTo>
                  <a:pt x="524539" y="1857153"/>
                </a:lnTo>
                <a:lnTo>
                  <a:pt x="70884" y="1410586"/>
                </a:lnTo>
                <a:lnTo>
                  <a:pt x="489097" y="949841"/>
                </a:lnTo>
                <a:lnTo>
                  <a:pt x="0" y="49618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BC758-40A2-F729-D686-7941B262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cellulation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B0039E-910F-4C77-BAE3-EED6DD0EE0D7}"/>
              </a:ext>
            </a:extLst>
          </p:cNvPr>
          <p:cNvGrpSpPr>
            <a:grpSpLocks noChangeAspect="1"/>
          </p:cNvGrpSpPr>
          <p:nvPr/>
        </p:nvGrpSpPr>
        <p:grpSpPr>
          <a:xfrm>
            <a:off x="1068522" y="2993270"/>
            <a:ext cx="1206255" cy="1712151"/>
            <a:chOff x="1055567" y="2677372"/>
            <a:chExt cx="1708670" cy="24252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A503B9-DE58-ADE3-912A-8E0A5B78CA38}"/>
                </a:ext>
              </a:extLst>
            </p:cNvPr>
            <p:cNvGrpSpPr/>
            <p:nvPr/>
          </p:nvGrpSpPr>
          <p:grpSpPr>
            <a:xfrm rot="2584825">
              <a:off x="1055567" y="2903220"/>
              <a:ext cx="1051560" cy="1051560"/>
              <a:chOff x="9795229" y="1907099"/>
              <a:chExt cx="1051560" cy="105156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DAAD464-FCDA-3686-3B5F-B14639CC7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5229" y="28214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C21044-B046-BD25-6792-33A74CA3EA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9629" y="19070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B523928-B54C-7DD7-1023-A71C11F915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9629" y="28214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86331E-D477-2697-D1C7-734ADA379584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>
                <a:off x="9932389" y="19756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F94E936-DCE2-4D59-424B-60B9A7B3D0BF}"/>
                  </a:ext>
                </a:extLst>
              </p:cNvPr>
              <p:cNvCxnSpPr>
                <a:cxnSpLocks/>
                <a:stCxn id="6" idx="6"/>
                <a:endCxn id="8" idx="2"/>
              </p:cNvCxnSpPr>
              <p:nvPr/>
            </p:nvCxnSpPr>
            <p:spPr>
              <a:xfrm>
                <a:off x="9932389" y="28900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8B3C856-CC0E-473E-C91F-BFF38B4F8D18}"/>
                  </a:ext>
                </a:extLst>
              </p:cNvPr>
              <p:cNvCxnSpPr>
                <a:cxnSpLocks/>
                <a:stCxn id="7" idx="4"/>
                <a:endCxn id="8" idx="0"/>
              </p:cNvCxnSpPr>
              <p:nvPr/>
            </p:nvCxnSpPr>
            <p:spPr>
              <a:xfrm>
                <a:off x="107782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01D7D1-E09F-CD92-9C14-03990BA6D2E0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98638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AE6E20-8843-416A-FCB7-0890FB4C00D6}"/>
                </a:ext>
              </a:extLst>
            </p:cNvPr>
            <p:cNvGrpSpPr/>
            <p:nvPr/>
          </p:nvGrpSpPr>
          <p:grpSpPr>
            <a:xfrm rot="2584825">
              <a:off x="1712677" y="3524368"/>
              <a:ext cx="1051560" cy="1051560"/>
              <a:chOff x="9795229" y="1907099"/>
              <a:chExt cx="1051560" cy="105156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0BED81F-498A-2091-5B8A-C314E6AD43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5229" y="28214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79099F-354E-D968-B898-FFCF68754F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9629" y="19070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CA002D0-363E-DCBD-A407-BFCCDEED70FF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9932389" y="19756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3A7653B-24B7-1329-7BAD-8760DBD4CC58}"/>
                  </a:ext>
                </a:extLst>
              </p:cNvPr>
              <p:cNvCxnSpPr>
                <a:cxnSpLocks/>
                <a:stCxn id="15" idx="6"/>
              </p:cNvCxnSpPr>
              <p:nvPr/>
            </p:nvCxnSpPr>
            <p:spPr>
              <a:xfrm>
                <a:off x="9932389" y="28900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F90EBB-085E-060A-A93D-121678720AF1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>
                <a:off x="107782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1EEFB-A69B-BDAD-2F20-F3F1034010DD}"/>
                </a:ext>
              </a:extLst>
            </p:cNvPr>
            <p:cNvGrpSpPr/>
            <p:nvPr/>
          </p:nvGrpSpPr>
          <p:grpSpPr>
            <a:xfrm rot="2584825">
              <a:off x="1212991" y="4256828"/>
              <a:ext cx="845820" cy="845820"/>
              <a:chOff x="9863809" y="1975679"/>
              <a:chExt cx="845820" cy="84582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91AB9EB-CCD9-D051-C5C8-5E37FA83B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2389" y="19756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05AFED-4177-E836-905B-C98516515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38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92FD20-2DD7-64F1-EA35-039024DC3CD2}"/>
                </a:ext>
              </a:extLst>
            </p:cNvPr>
            <p:cNvCxnSpPr>
              <a:cxnSpLocks/>
            </p:cNvCxnSpPr>
            <p:nvPr/>
          </p:nvCxnSpPr>
          <p:spPr>
            <a:xfrm rot="2584825">
              <a:off x="2529078" y="2677372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83E33583-8FE1-1E79-2B1E-446BBA02DB91}"/>
              </a:ext>
            </a:extLst>
          </p:cNvPr>
          <p:cNvGrpSpPr/>
          <p:nvPr/>
        </p:nvGrpSpPr>
        <p:grpSpPr>
          <a:xfrm>
            <a:off x="3304556" y="2949470"/>
            <a:ext cx="2251308" cy="2672272"/>
            <a:chOff x="2971453" y="2185293"/>
            <a:chExt cx="2251308" cy="267227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F3276699-0F46-5FF3-8FEA-5A97B1F99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A084081A-714B-4340-5B62-A70290971853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C254680C-9F60-425F-E5FA-C150E56CAF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5D4CEE15-9C5E-D325-4BA8-40D0EB2639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79D626C2-307C-7FCD-5598-E2E47B3B1C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FAB86553-BC05-3357-B82D-8E3701B046A0}"/>
                    </a:ext>
                  </a:extLst>
                </p:cNvPr>
                <p:cNvCxnSpPr>
                  <a:cxnSpLocks/>
                  <a:endCxn id="282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C5C875B7-8264-B828-6A31-3350FB84CA66}"/>
                    </a:ext>
                  </a:extLst>
                </p:cNvPr>
                <p:cNvCxnSpPr>
                  <a:cxnSpLocks/>
                  <a:stCxn id="281" idx="6"/>
                  <a:endCxn id="283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C0068273-79D4-81FE-26AD-D945B62A4D15}"/>
                    </a:ext>
                  </a:extLst>
                </p:cNvPr>
                <p:cNvCxnSpPr>
                  <a:cxnSpLocks/>
                  <a:stCxn id="282" idx="4"/>
                  <a:endCxn id="283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C78BB1F-54B2-39D7-E10C-C30A8DF7F12A}"/>
                    </a:ext>
                  </a:extLst>
                </p:cNvPr>
                <p:cNvCxnSpPr>
                  <a:cxnSpLocks/>
                  <a:endCxn id="281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F5FCE89D-7406-B393-63BB-1CA98E25D01C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03AA8C66-B716-10FF-1A85-AA9E1FC0B1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662C6F44-11F7-3C49-1225-F347E3E31E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9CD13A8C-F3F3-4501-C0D2-CA4FB98D20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C7B6DB43-D0FA-F971-8825-429ADBEA7722}"/>
                    </a:ext>
                  </a:extLst>
                </p:cNvPr>
                <p:cNvCxnSpPr>
                  <a:cxnSpLocks/>
                  <a:endCxn id="27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A229355-BDAF-3DA7-29BC-65908321C7E9}"/>
                    </a:ext>
                  </a:extLst>
                </p:cNvPr>
                <p:cNvCxnSpPr>
                  <a:cxnSpLocks/>
                  <a:stCxn id="274" idx="6"/>
                  <a:endCxn id="2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DCBDCA73-A9E5-DC44-16C4-2FBB7AD06348}"/>
                    </a:ext>
                  </a:extLst>
                </p:cNvPr>
                <p:cNvCxnSpPr>
                  <a:cxnSpLocks/>
                  <a:stCxn id="275" idx="4"/>
                  <a:endCxn id="2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051AB980-EF51-5771-3C10-18C1BFF963C5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314B9AB7-9887-8681-FA6F-724377C999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C1ABEFE3-5FCA-5B15-B4AC-B17B2DAC7E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237EDCB6-D29A-9B28-E862-A9D74B87F340}"/>
                    </a:ext>
                  </a:extLst>
                </p:cNvPr>
                <p:cNvCxnSpPr>
                  <a:cxnSpLocks/>
                  <a:endCxn id="27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7DA63193-1514-0DF7-C65F-F803D4A038A8}"/>
                    </a:ext>
                  </a:extLst>
                </p:cNvPr>
                <p:cNvCxnSpPr>
                  <a:cxnSpLocks/>
                  <a:endCxn id="270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A176C92-4E28-DD2D-1B22-42F7917E76AF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E5EDD927-E762-D5EA-0607-99DB7C67E9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CBD0D30C-06A5-FB6C-45F1-1BE6119552A5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BFA6810E-96F3-E3C2-662A-43D09BC438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6250146B-BDD3-DD93-EA77-83444D8AFD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CD887C44-354F-E799-1633-950F121675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B187706B-61C3-1EC9-233E-D38E598E2C2F}"/>
                    </a:ext>
                  </a:extLst>
                </p:cNvPr>
                <p:cNvCxnSpPr>
                  <a:cxnSpLocks/>
                  <a:endCxn id="30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A258D9D6-84F7-B0A0-A1E2-AC9548B560DC}"/>
                    </a:ext>
                  </a:extLst>
                </p:cNvPr>
                <p:cNvCxnSpPr>
                  <a:cxnSpLocks/>
                  <a:stCxn id="305" idx="6"/>
                  <a:endCxn id="30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DBF69F9D-CD1C-35F0-8903-53E09D62617C}"/>
                    </a:ext>
                  </a:extLst>
                </p:cNvPr>
                <p:cNvCxnSpPr>
                  <a:cxnSpLocks/>
                  <a:stCxn id="306" idx="4"/>
                  <a:endCxn id="30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3DE43DDF-8909-3EF4-F56B-7766F3AB18BE}"/>
                    </a:ext>
                  </a:extLst>
                </p:cNvPr>
                <p:cNvCxnSpPr>
                  <a:cxnSpLocks/>
                  <a:endCxn id="30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F1A467D6-6C69-C0FE-586E-1F066628D4B8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018E111B-68AC-C6C6-589D-4081B7109D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7C2566C5-311D-3A8C-8AE6-33B909F58C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79553F62-9623-A25F-DB74-BA44F0F6EE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026C5483-B8C5-E6CB-564E-125AAAB3446B}"/>
                    </a:ext>
                  </a:extLst>
                </p:cNvPr>
                <p:cNvCxnSpPr>
                  <a:cxnSpLocks/>
                  <a:endCxn id="299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BDDCFF51-0D3D-260B-0B4E-7FA8EE8DF302}"/>
                    </a:ext>
                  </a:extLst>
                </p:cNvPr>
                <p:cNvCxnSpPr>
                  <a:cxnSpLocks/>
                  <a:stCxn id="298" idx="6"/>
                  <a:endCxn id="300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1F97B1C5-2088-FDFC-DF33-D726E7D4F3B0}"/>
                    </a:ext>
                  </a:extLst>
                </p:cNvPr>
                <p:cNvCxnSpPr>
                  <a:cxnSpLocks/>
                  <a:stCxn id="299" idx="4"/>
                  <a:endCxn id="300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5FAB4A4-6A23-20B3-2AE4-CBFE45DC61FF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B2DB197E-A0D2-E583-8DF0-0F4C95F0A8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7B90BE2B-9871-FBF7-0133-BE6A5F96C4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30FB6469-1806-1148-411E-1FB2FAFD6706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1C792AEE-0B6B-3588-31F1-C1738333E1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721962"/>
              <a:chOff x="1055567" y="2663475"/>
              <a:chExt cx="1854370" cy="243917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5C670CFA-6098-BD78-2FC9-76644874C872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B27F5A66-2832-D4FE-E0B6-6C82FC55BC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C0B571F7-BB66-B6E9-EBC8-71DDD6F6A3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676D7766-1230-0C23-D3F9-A8D0121588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65A8D710-B1DF-B6F6-3D82-4BE91CC824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732CDC9-C5A0-F109-16CD-B1817F7674B1}"/>
                    </a:ext>
                  </a:extLst>
                </p:cNvPr>
                <p:cNvCxnSpPr>
                  <a:cxnSpLocks/>
                  <a:stCxn id="329" idx="6"/>
                  <a:endCxn id="331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6989BE13-5938-AD11-E1DA-3C2850309F86}"/>
                    </a:ext>
                  </a:extLst>
                </p:cNvPr>
                <p:cNvCxnSpPr>
                  <a:cxnSpLocks/>
                  <a:stCxn id="330" idx="4"/>
                  <a:endCxn id="33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A1C8FE4E-A643-A940-9BE7-A5A399C1FB09}"/>
                    </a:ext>
                  </a:extLst>
                </p:cNvPr>
                <p:cNvCxnSpPr>
                  <a:cxnSpLocks/>
                  <a:stCxn id="328" idx="4"/>
                  <a:endCxn id="329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7B58821-8541-09D4-8E93-2D7E291DDABC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F98C5E06-B443-7E0B-DFFE-ABB196B4B3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608832C2-DA35-796A-D26A-D4244DCDCF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975D1F56-1B38-A794-56AA-D49EC7CBEEB8}"/>
                    </a:ext>
                  </a:extLst>
                </p:cNvPr>
                <p:cNvCxnSpPr>
                  <a:cxnSpLocks/>
                  <a:endCxn id="323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B98C7AB2-7C5B-3814-0DCC-AF9B26784924}"/>
                    </a:ext>
                  </a:extLst>
                </p:cNvPr>
                <p:cNvCxnSpPr>
                  <a:cxnSpLocks/>
                  <a:stCxn id="322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ED447E7-D6BE-8670-327C-66768EEA76CA}"/>
                    </a:ext>
                  </a:extLst>
                </p:cNvPr>
                <p:cNvCxnSpPr>
                  <a:cxnSpLocks/>
                  <a:stCxn id="323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092A25E1-AF83-156F-693D-1E211F7EA539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C23AF9BC-5AD3-8E25-34A1-8B47388FF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19866986-EA69-F867-6CFF-60BF9ABB55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C588CB3B-363A-3A23-2005-5C92E60E245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D72347FD-DBFA-CE27-F11D-4F75432C29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350118"/>
              <a:chOff x="1055567" y="2663475"/>
              <a:chExt cx="1854370" cy="1912453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FF505878-AFFF-2757-392C-8FB176C4C586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8081024F-3F91-9939-7BAD-5C65F847AB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7051615B-EA17-20D8-1625-E284D97D88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228810FF-631A-68C2-5B61-1BEB8023EE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A289D9E5-F68F-1890-A0B1-C0D5241D5C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F3506EE2-CE7D-BCEA-1FD8-64385389FC91}"/>
                    </a:ext>
                  </a:extLst>
                </p:cNvPr>
                <p:cNvCxnSpPr>
                  <a:cxnSpLocks/>
                  <a:stCxn id="353" idx="6"/>
                  <a:endCxn id="355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BC9ECA86-D03D-6435-C128-C355E38B1000}"/>
                    </a:ext>
                  </a:extLst>
                </p:cNvPr>
                <p:cNvCxnSpPr>
                  <a:cxnSpLocks/>
                  <a:stCxn id="354" idx="4"/>
                  <a:endCxn id="355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32779C69-B52F-557A-DDFD-8415ED46CFA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B2C55146-20B6-6868-4016-2F57DCA732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83BDFAC4-0EAE-5F4D-85FD-2BE4964AE0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771874EB-431C-64F6-15D5-C424282D99AF}"/>
                    </a:ext>
                  </a:extLst>
                </p:cNvPr>
                <p:cNvCxnSpPr>
                  <a:cxnSpLocks/>
                  <a:endCxn id="34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2A3B53ED-17D1-4F54-C6A0-27A648466BE3}"/>
                    </a:ext>
                  </a:extLst>
                </p:cNvPr>
                <p:cNvCxnSpPr>
                  <a:cxnSpLocks/>
                  <a:stCxn id="346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815F341A-15DA-AD37-502E-C8A605BA38F6}"/>
                    </a:ext>
                  </a:extLst>
                </p:cNvPr>
                <p:cNvCxnSpPr>
                  <a:cxnSpLocks/>
                  <a:stCxn id="347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3ADC8E30-C876-2DC9-B97A-C20BE9EEED5E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1561184" y="4394268"/>
                <a:ext cx="777239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0B410150-0DF3-984D-B8C6-F677207F51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6803471-131D-6D53-0F1F-7A15C53294EB}"/>
              </a:ext>
            </a:extLst>
          </p:cNvPr>
          <p:cNvGrpSpPr/>
          <p:nvPr/>
        </p:nvGrpSpPr>
        <p:grpSpPr>
          <a:xfrm>
            <a:off x="6482150" y="2841853"/>
            <a:ext cx="2251308" cy="2779110"/>
            <a:chOff x="2971453" y="2185293"/>
            <a:chExt cx="2251308" cy="2779110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C1127907-0D14-A195-7767-CF7B91DC00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F01BCCE-02FD-A237-33DE-6DCD606C5C4A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4120F32F-D805-A8F9-7BF9-5CC27FB0EA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5F872703-8054-4DBC-3508-DA66D9F508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80B7BED7-130D-D261-D07D-9A799FA916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1A2BC35A-7312-2AED-B742-0BE258A62EC0}"/>
                    </a:ext>
                  </a:extLst>
                </p:cNvPr>
                <p:cNvCxnSpPr>
                  <a:cxnSpLocks/>
                  <a:endCxn id="44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53F7B337-ACEA-E2F6-63CA-AC619F813D53}"/>
                    </a:ext>
                  </a:extLst>
                </p:cNvPr>
                <p:cNvCxnSpPr>
                  <a:cxnSpLocks/>
                  <a:stCxn id="447" idx="6"/>
                  <a:endCxn id="44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500934E8-6B5E-FB7A-984A-389ED1411F66}"/>
                    </a:ext>
                  </a:extLst>
                </p:cNvPr>
                <p:cNvCxnSpPr>
                  <a:cxnSpLocks/>
                  <a:stCxn id="448" idx="4"/>
                  <a:endCxn id="44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8CBD9E65-56BB-0C29-FB49-BA22D824F124}"/>
                    </a:ext>
                  </a:extLst>
                </p:cNvPr>
                <p:cNvCxnSpPr>
                  <a:cxnSpLocks/>
                  <a:endCxn id="447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47C9710B-A9FD-E476-D0AF-1B575757783F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9B9942E0-F5FF-B655-9897-B36B7527A0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EE698533-C6BF-E871-1094-1E1E343701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F747219E-2142-BEDC-03D5-6FFBC8FF86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7BE35597-B1C3-4A0C-BB55-8D6D8425D552}"/>
                    </a:ext>
                  </a:extLst>
                </p:cNvPr>
                <p:cNvCxnSpPr>
                  <a:cxnSpLocks/>
                  <a:endCxn id="44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94772FCD-FF7C-7D72-507A-A6167F449815}"/>
                    </a:ext>
                  </a:extLst>
                </p:cNvPr>
                <p:cNvCxnSpPr>
                  <a:cxnSpLocks/>
                  <a:stCxn id="440" idx="6"/>
                  <a:endCxn id="442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57C7DEB5-32BB-97E2-F667-C30D0F54D22B}"/>
                    </a:ext>
                  </a:extLst>
                </p:cNvPr>
                <p:cNvCxnSpPr>
                  <a:cxnSpLocks/>
                  <a:stCxn id="441" idx="4"/>
                  <a:endCxn id="442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5E71CE19-83D2-530C-AD00-F0CF7ACD6408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F0B771AD-6756-5A9D-4EB4-06031C9431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6339E80F-298C-D22A-A3AB-DA22C0C063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6AC47E3C-7D58-9D07-A05A-7AD4B0EE33EB}"/>
                    </a:ext>
                  </a:extLst>
                </p:cNvPr>
                <p:cNvCxnSpPr>
                  <a:cxnSpLocks/>
                  <a:endCxn id="43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60304C0C-1096-2126-B270-07FAF123A68D}"/>
                    </a:ext>
                  </a:extLst>
                </p:cNvPr>
                <p:cNvCxnSpPr>
                  <a:cxnSpLocks/>
                  <a:endCxn id="436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4FB9F1B5-61DA-FF29-E79A-A062426A78CE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EB3F1C7A-9629-E282-E43A-4D48380612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0E8F37E4-E2E5-54BE-DC23-3BC253966421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A3903C6A-8E70-0154-ED79-79447A6370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F32945A5-0CCF-CBC7-ED8B-4E92164B31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FA9AFDAC-02BD-6A6B-B187-3B2D2946F4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EEE6A964-3B22-C7BC-85E2-20974CCF1C0B}"/>
                    </a:ext>
                  </a:extLst>
                </p:cNvPr>
                <p:cNvCxnSpPr>
                  <a:cxnSpLocks/>
                  <a:endCxn id="42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4752963A-C5CF-83FD-578E-84BD50393065}"/>
                    </a:ext>
                  </a:extLst>
                </p:cNvPr>
                <p:cNvCxnSpPr>
                  <a:cxnSpLocks/>
                  <a:stCxn id="424" idx="6"/>
                  <a:endCxn id="42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F44E4F0F-BCD8-D1A2-FCF2-B086A2378625}"/>
                    </a:ext>
                  </a:extLst>
                </p:cNvPr>
                <p:cNvCxnSpPr>
                  <a:cxnSpLocks/>
                  <a:stCxn id="425" idx="4"/>
                  <a:endCxn id="42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E71F82D2-AB8C-B8AA-B155-7DAA5570B4CF}"/>
                    </a:ext>
                  </a:extLst>
                </p:cNvPr>
                <p:cNvCxnSpPr>
                  <a:cxnSpLocks/>
                  <a:endCxn id="42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4702EAEF-E7CC-6E03-081C-619C1EE6B24F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937FEA0B-5C8F-C20B-87CE-00A52A68A8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789A6564-7977-4F5E-E689-60F2C4E4A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1DB0D4D4-8FD2-7D03-080F-23AD38443A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06BDB458-7936-DDC8-C8AC-4269E925CC7D}"/>
                    </a:ext>
                  </a:extLst>
                </p:cNvPr>
                <p:cNvCxnSpPr>
                  <a:cxnSpLocks/>
                  <a:endCxn id="41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BA03D1A1-DC2E-A1E7-4159-624AD534C7CE}"/>
                    </a:ext>
                  </a:extLst>
                </p:cNvPr>
                <p:cNvCxnSpPr>
                  <a:cxnSpLocks/>
                  <a:stCxn id="417" idx="6"/>
                  <a:endCxn id="41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4DA898ED-E5C7-8F98-CFCF-FB7957A7E98A}"/>
                    </a:ext>
                  </a:extLst>
                </p:cNvPr>
                <p:cNvCxnSpPr>
                  <a:cxnSpLocks/>
                  <a:stCxn id="418" idx="4"/>
                  <a:endCxn id="41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757111FA-F4FD-2081-8363-CC6BEB0EBE26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245009C7-205C-1DF3-C878-C2476CAD80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F5E62FFA-9D5F-AAAB-7801-4E03708052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628AB76F-D5E2-60B5-21CD-CED189699D82}"/>
                    </a:ext>
                  </a:extLst>
                </p:cNvPr>
                <p:cNvCxnSpPr>
                  <a:cxnSpLocks/>
                  <a:endCxn id="41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8F470C1A-D535-6F54-7EC6-DDB271296D79}"/>
                    </a:ext>
                  </a:extLst>
                </p:cNvPr>
                <p:cNvCxnSpPr>
                  <a:cxnSpLocks/>
                  <a:endCxn id="413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EC9AA29-A951-1E20-66D6-8C26F993847C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26106090-FBFC-A971-F398-5CE1F3F2EC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828800"/>
              <a:chOff x="1055567" y="2663475"/>
              <a:chExt cx="1854370" cy="2590510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1334ACE0-B6EF-58D1-6237-7EBE36500EA0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40170E95-F127-328D-78B0-40C10A2796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6B774F23-4EF3-3A57-30EE-CE4DE1DEDA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40DE9273-8658-461B-E395-959113423C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D2F3E488-C213-A254-51AA-2A242E7345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95D704BB-B058-DFD2-6759-CD36402F8CA3}"/>
                    </a:ext>
                  </a:extLst>
                </p:cNvPr>
                <p:cNvCxnSpPr>
                  <a:cxnSpLocks/>
                  <a:stCxn id="402" idx="6"/>
                  <a:endCxn id="404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C30E8F3A-CA0A-68C6-850A-F00D2F191215}"/>
                    </a:ext>
                  </a:extLst>
                </p:cNvPr>
                <p:cNvCxnSpPr>
                  <a:cxnSpLocks/>
                  <a:stCxn id="403" idx="4"/>
                  <a:endCxn id="404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6935A0E0-B451-4D18-6343-41EA3692D424}"/>
                    </a:ext>
                  </a:extLst>
                </p:cNvPr>
                <p:cNvCxnSpPr>
                  <a:cxnSpLocks/>
                  <a:stCxn id="401" idx="4"/>
                  <a:endCxn id="402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B120F85F-97EF-02BD-A2A4-9644C972E6B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FC86F91F-6231-EC3C-7379-198C13548E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9CD444F5-C91A-E0A2-B53A-E319B92CC2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E1442DFB-18E3-AD81-E391-27438EEFD8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EA31549-6136-7542-E4F5-E4B6D8B9EA92}"/>
                    </a:ext>
                  </a:extLst>
                </p:cNvPr>
                <p:cNvCxnSpPr>
                  <a:cxnSpLocks/>
                  <a:endCxn id="39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494EE3E2-B257-BA16-F562-7AC5429AE401}"/>
                    </a:ext>
                  </a:extLst>
                </p:cNvPr>
                <p:cNvCxnSpPr>
                  <a:cxnSpLocks/>
                  <a:stCxn id="395" idx="6"/>
                  <a:endCxn id="39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F6F28E13-C051-7EA2-558E-E0973969F28C}"/>
                    </a:ext>
                  </a:extLst>
                </p:cNvPr>
                <p:cNvCxnSpPr>
                  <a:cxnSpLocks/>
                  <a:stCxn id="396" idx="4"/>
                  <a:endCxn id="39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3C18D285-C4EC-2E5C-D892-FB5D11FBFCB3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6B74B3C2-0A14-6AE9-8703-D20919724D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1D98E3E1-A231-D65F-F571-961C86D8DA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1D79EF09-2D76-54EB-D5BE-C8044F02570E}"/>
                    </a:ext>
                  </a:extLst>
                </p:cNvPr>
                <p:cNvCxnSpPr>
                  <a:cxnSpLocks/>
                  <a:endCxn id="392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BE05A38B-C263-2189-E3F9-4EDB6F24353E}"/>
                    </a:ext>
                  </a:extLst>
                </p:cNvPr>
                <p:cNvCxnSpPr>
                  <a:cxnSpLocks/>
                  <a:endCxn id="391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1DA1546A-8D41-874E-2ED3-F1E7467587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D2F238FA-D049-5274-5E23-8103C6AA9A02}"/>
                  </a:ext>
                </a:extLst>
              </p:cNvPr>
              <p:cNvCxnSpPr>
                <a:cxnSpLocks/>
                <a:stCxn id="389" idx="4"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F4B42A9A-AC61-940B-5225-74A87B97C2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828800"/>
              <a:chOff x="1055567" y="2663475"/>
              <a:chExt cx="1854370" cy="2590510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FF7B06F2-D983-E4B9-596A-691067D52C50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C25A2BD8-3FC0-0AA6-C8DA-D44DDB7F25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A24A2FA3-2BB1-100B-414F-3896DDF491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E073F2DE-5C01-0D3E-2767-8EBBB590F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81C85B38-645D-F080-E7E6-AB6772D8EE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1AB24B88-685C-B6B5-E81A-35496BE9EE86}"/>
                    </a:ext>
                  </a:extLst>
                </p:cNvPr>
                <p:cNvCxnSpPr>
                  <a:cxnSpLocks/>
                  <a:stCxn id="381" idx="6"/>
                  <a:endCxn id="383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6BF9700A-F5CC-FE6B-75C4-EE5477E0C95A}"/>
                    </a:ext>
                  </a:extLst>
                </p:cNvPr>
                <p:cNvCxnSpPr>
                  <a:cxnSpLocks/>
                  <a:stCxn id="382" idx="4"/>
                  <a:endCxn id="383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00913C3C-1312-9731-7F21-6914E076D91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81206547-A633-B4E5-007C-4A779A6C57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3610D7F4-56C7-A2F9-027F-6CBE33E960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9056100E-BC61-45F2-9A2E-E0F79B5C4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5F773A3A-7A7E-4577-914B-C0E9D7E6D0FC}"/>
                    </a:ext>
                  </a:extLst>
                </p:cNvPr>
                <p:cNvCxnSpPr>
                  <a:cxnSpLocks/>
                  <a:endCxn id="37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405FE8D8-CD52-30EF-263F-04A3A2977CF9}"/>
                    </a:ext>
                  </a:extLst>
                </p:cNvPr>
                <p:cNvCxnSpPr>
                  <a:cxnSpLocks/>
                  <a:stCxn id="374" idx="6"/>
                  <a:endCxn id="3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B8C7213B-9C78-1EE7-1BE3-D9CFF76B7796}"/>
                    </a:ext>
                  </a:extLst>
                </p:cNvPr>
                <p:cNvCxnSpPr>
                  <a:cxnSpLocks/>
                  <a:stCxn id="375" idx="4"/>
                  <a:endCxn id="3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026B2DA7-8752-81B7-24F8-7072C84665F3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7D0C1F0A-AC46-8E63-B520-6DCC7AFC02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3BF9F054-AEC0-BC24-A541-406DB5C1DB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FB044B3B-3779-9594-3C18-18ED2A2CB85D}"/>
                    </a:ext>
                  </a:extLst>
                </p:cNvPr>
                <p:cNvCxnSpPr>
                  <a:cxnSpLocks/>
                  <a:endCxn id="37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BD4102A5-F402-609B-2F99-D9693267F53C}"/>
                    </a:ext>
                  </a:extLst>
                </p:cNvPr>
                <p:cNvCxnSpPr>
                  <a:cxnSpLocks/>
                  <a:endCxn id="370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AAE13F31-3C1D-37A2-C9FD-D125DCDEE4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AF913D-312B-BBC7-5EC4-39E0D6A7A378}"/>
              </a:ext>
            </a:extLst>
          </p:cNvPr>
          <p:cNvGrpSpPr/>
          <p:nvPr/>
        </p:nvGrpSpPr>
        <p:grpSpPr>
          <a:xfrm>
            <a:off x="7386192" y="2799291"/>
            <a:ext cx="2251308" cy="2779110"/>
            <a:chOff x="2971453" y="2185293"/>
            <a:chExt cx="2251308" cy="2779110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076466F5-90DF-B20B-9347-84E67BBAB4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72DC02E9-2A75-339C-1ED5-0B6D04A0FA84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B6A795D2-1A12-5A66-A03C-EDEA2160B0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D66B83EA-8B4D-F413-B2ED-3F437FBF9A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2E46C5A4-0E33-F3B5-ACCB-9E4E4326EF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A34D725C-6929-9B51-E260-053B5F022D6D}"/>
                    </a:ext>
                  </a:extLst>
                </p:cNvPr>
                <p:cNvCxnSpPr>
                  <a:cxnSpLocks/>
                  <a:endCxn id="54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84C68606-6DB9-CE90-9604-18FA768DB6F8}"/>
                    </a:ext>
                  </a:extLst>
                </p:cNvPr>
                <p:cNvCxnSpPr>
                  <a:cxnSpLocks/>
                  <a:stCxn id="540" idx="6"/>
                  <a:endCxn id="542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CE4A14EF-ED21-4566-E9F8-03DF88613712}"/>
                    </a:ext>
                  </a:extLst>
                </p:cNvPr>
                <p:cNvCxnSpPr>
                  <a:cxnSpLocks/>
                  <a:stCxn id="541" idx="4"/>
                  <a:endCxn id="542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46AFFBBB-9CC9-FFC1-E50C-908489783C6A}"/>
                    </a:ext>
                  </a:extLst>
                </p:cNvPr>
                <p:cNvCxnSpPr>
                  <a:cxnSpLocks/>
                  <a:endCxn id="540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529D56C8-0D3C-FD4D-A4DA-6E9DB8624436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1843BBF2-D8DE-EBBF-BDE0-2100E85F2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098F43B5-4583-7CA5-AC3F-5BCAEB4F7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7F7648A7-2833-D06B-2A57-469622A1C6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94F901DC-0CA5-2DD9-F47B-CE3052F3B0E6}"/>
                    </a:ext>
                  </a:extLst>
                </p:cNvPr>
                <p:cNvCxnSpPr>
                  <a:cxnSpLocks/>
                  <a:endCxn id="53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7D1CF5D8-92DC-2EF1-A388-9E9B330BC8D1}"/>
                    </a:ext>
                  </a:extLst>
                </p:cNvPr>
                <p:cNvCxnSpPr>
                  <a:cxnSpLocks/>
                  <a:stCxn id="533" idx="6"/>
                  <a:endCxn id="535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B3CF8A69-CAD2-BE39-80AD-DAF00DB8BB3F}"/>
                    </a:ext>
                  </a:extLst>
                </p:cNvPr>
                <p:cNvCxnSpPr>
                  <a:cxnSpLocks/>
                  <a:stCxn id="534" idx="4"/>
                  <a:endCxn id="535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2EEDC0BE-8938-7544-8705-5313DCF7BB10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4FC8EA85-E8DC-C6D8-A049-4E0CA63D4E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E0516587-F868-4032-7C83-7D89246E2B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7B4F1C7A-4722-B7D5-9ACB-76F78EECDF6F}"/>
                    </a:ext>
                  </a:extLst>
                </p:cNvPr>
                <p:cNvCxnSpPr>
                  <a:cxnSpLocks/>
                  <a:endCxn id="529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5D094DD6-1E0A-8BA2-CE1B-B01DF4DC895C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0B3C3176-AF11-CBEB-84E2-72AA230224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5B532778-9B52-9424-3F8F-19C048086823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49FB6C07-DFC9-62F7-EC2A-067062B450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9865E1C5-07FF-22C6-0B75-2409053D0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896DF080-8551-C169-9981-71AD42CBBB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0" name="Straight Connector 519">
                  <a:extLst>
                    <a:ext uri="{FF2B5EF4-FFF2-40B4-BE49-F238E27FC236}">
                      <a16:creationId xmlns:a16="http://schemas.microsoft.com/office/drawing/2014/main" id="{4E18521E-81C9-CE2E-29F6-22A297DE7B51}"/>
                    </a:ext>
                  </a:extLst>
                </p:cNvPr>
                <p:cNvCxnSpPr>
                  <a:cxnSpLocks/>
                  <a:endCxn id="51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6E8ED6B7-B96D-403E-CA4E-87A2305D01F6}"/>
                    </a:ext>
                  </a:extLst>
                </p:cNvPr>
                <p:cNvCxnSpPr>
                  <a:cxnSpLocks/>
                  <a:stCxn id="517" idx="6"/>
                  <a:endCxn id="51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64C349F-D432-2F6F-8873-F2FCB26D6BE7}"/>
                    </a:ext>
                  </a:extLst>
                </p:cNvPr>
                <p:cNvCxnSpPr>
                  <a:cxnSpLocks/>
                  <a:stCxn id="518" idx="4"/>
                  <a:endCxn id="51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4BC2DB53-DD07-F7DA-5305-19142FEC57D2}"/>
                    </a:ext>
                  </a:extLst>
                </p:cNvPr>
                <p:cNvCxnSpPr>
                  <a:cxnSpLocks/>
                  <a:endCxn id="517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952E73A-3CC3-3791-FB9B-A8799639C6FF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800D5043-230E-DA41-F341-96419BA47A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AB7D26AC-6718-20DA-F940-5BF97B3B49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F290C33-DABD-39CC-7AAD-9726D7162C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E942C1EA-BCF7-4C62-27D1-2DB28C1CDD4B}"/>
                    </a:ext>
                  </a:extLst>
                </p:cNvPr>
                <p:cNvCxnSpPr>
                  <a:cxnSpLocks/>
                  <a:endCxn id="51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451C3325-268F-5858-35F6-E5737398B55A}"/>
                    </a:ext>
                  </a:extLst>
                </p:cNvPr>
                <p:cNvCxnSpPr>
                  <a:cxnSpLocks/>
                  <a:stCxn id="510" idx="6"/>
                  <a:endCxn id="512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56767EA6-FC4B-A3BB-4CA7-8DBB2346264C}"/>
                    </a:ext>
                  </a:extLst>
                </p:cNvPr>
                <p:cNvCxnSpPr>
                  <a:cxnSpLocks/>
                  <a:stCxn id="511" idx="4"/>
                  <a:endCxn id="512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1052247C-03D7-35D5-219B-A875B4369F2F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470E09EC-886A-6BB4-DB63-F0114EADAE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FF5C1906-4155-E1FD-065C-732557F9CC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34B81CE9-6A30-08C4-62C0-40E3CE13C9B6}"/>
                    </a:ext>
                  </a:extLst>
                </p:cNvPr>
                <p:cNvCxnSpPr>
                  <a:cxnSpLocks/>
                  <a:endCxn id="50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48421A72-69F4-977B-991D-17F7429D04BF}"/>
                    </a:ext>
                  </a:extLst>
                </p:cNvPr>
                <p:cNvCxnSpPr>
                  <a:cxnSpLocks/>
                  <a:endCxn id="506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C6C7FBDC-310E-B981-E337-8C6699CDF618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CB8D67F3-694E-E588-946F-D39736E5DB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828800"/>
              <a:chOff x="1055567" y="2663475"/>
              <a:chExt cx="1854370" cy="2590510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D3AF389F-5EE8-7D89-90CE-881D7C97FA53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81E40257-AA48-81E3-C9CD-646F968173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30AA147A-A258-D3CB-DFB0-6FE6510688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392439A5-10F2-B298-D6F8-A7C98C974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3A868199-64A4-A054-C68A-CD7A8E7DD2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47EFB46E-3E8A-9213-A3A9-68DB1D7E0BE1}"/>
                    </a:ext>
                  </a:extLst>
                </p:cNvPr>
                <p:cNvCxnSpPr>
                  <a:cxnSpLocks/>
                  <a:stCxn id="495" idx="6"/>
                  <a:endCxn id="49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FACD520F-E270-7EF6-B823-35D1193A503C}"/>
                    </a:ext>
                  </a:extLst>
                </p:cNvPr>
                <p:cNvCxnSpPr>
                  <a:cxnSpLocks/>
                  <a:stCxn id="496" idx="4"/>
                  <a:endCxn id="49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980C21C9-A93D-9A62-9680-15C2D830DA8C}"/>
                    </a:ext>
                  </a:extLst>
                </p:cNvPr>
                <p:cNvCxnSpPr>
                  <a:cxnSpLocks/>
                  <a:stCxn id="494" idx="4"/>
                  <a:endCxn id="49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BAA76108-1845-A360-1B19-2B5AE7FB8F0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000119DF-CCBF-DA5E-E103-FBC04A00C4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3686A788-D8A7-E0A3-105D-2C816ED287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659A8EEC-564F-F675-7F90-DE74C02CDA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DDD0A7D1-F028-4877-725F-ABD35935DB8A}"/>
                    </a:ext>
                  </a:extLst>
                </p:cNvPr>
                <p:cNvCxnSpPr>
                  <a:cxnSpLocks/>
                  <a:endCxn id="489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96EAC665-CE3D-7775-E99B-268F7724340E}"/>
                    </a:ext>
                  </a:extLst>
                </p:cNvPr>
                <p:cNvCxnSpPr>
                  <a:cxnSpLocks/>
                  <a:stCxn id="488" idx="6"/>
                  <a:endCxn id="490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6FCACA5C-2FCE-84C9-49EE-3A867C82B637}"/>
                    </a:ext>
                  </a:extLst>
                </p:cNvPr>
                <p:cNvCxnSpPr>
                  <a:cxnSpLocks/>
                  <a:stCxn id="489" idx="4"/>
                  <a:endCxn id="490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7DBE6B8B-E027-77C9-E1FE-1C2D10F7F4C1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B16E85AE-8D74-DD92-8A75-3BFBA77ED7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6CE3B260-CB2F-886D-5D22-6B4F804EF6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70CCC56A-FB4E-E148-8527-BA6D9C5D8BED}"/>
                    </a:ext>
                  </a:extLst>
                </p:cNvPr>
                <p:cNvCxnSpPr>
                  <a:cxnSpLocks/>
                  <a:endCxn id="48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F5962C22-5B0D-D244-4E59-58DAE0666596}"/>
                    </a:ext>
                  </a:extLst>
                </p:cNvPr>
                <p:cNvCxnSpPr>
                  <a:cxnSpLocks/>
                  <a:endCxn id="48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155A169-9F93-EFA3-0FE1-FE3FD9FD57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23A55FD9-D71E-7335-BFA8-3CFD575F71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828800"/>
              <a:chOff x="1055567" y="2663475"/>
              <a:chExt cx="1854370" cy="2590510"/>
            </a:xfrm>
          </p:grpSpPr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0E8B288D-2510-207B-23AE-9AE18BB3CCFB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800266B9-9542-41B8-7F99-32F02CDC85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4BA12D7F-ECCE-406A-792A-7CD591A960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8F82A865-9B34-ECE1-684F-D3A9DDFF3C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E4BB7734-0AD2-FDAC-1C90-6EBFD0322D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793E38C7-0AC3-7924-05D2-844B35F9C496}"/>
                    </a:ext>
                  </a:extLst>
                </p:cNvPr>
                <p:cNvCxnSpPr>
                  <a:cxnSpLocks/>
                  <a:stCxn id="474" idx="6"/>
                  <a:endCxn id="4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BB504D28-74AB-E288-FA99-384CFB326609}"/>
                    </a:ext>
                  </a:extLst>
                </p:cNvPr>
                <p:cNvCxnSpPr>
                  <a:cxnSpLocks/>
                  <a:stCxn id="475" idx="4"/>
                  <a:endCxn id="4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7AE7BFB8-1DB8-41FD-DC1B-3652B3F3B38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69EFF035-540A-6E54-ACD9-EAD67E04F7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FD5AC0F1-D7D8-E1BA-B325-57E58266E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2936EC27-B78F-029D-EA5E-FBF4C0D3CF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F7303863-26E2-1D0E-8644-646E6FA8513C}"/>
                    </a:ext>
                  </a:extLst>
                </p:cNvPr>
                <p:cNvCxnSpPr>
                  <a:cxnSpLocks/>
                  <a:endCxn id="46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AC9E487B-AF41-ABE0-3957-4285AE84423A}"/>
                    </a:ext>
                  </a:extLst>
                </p:cNvPr>
                <p:cNvCxnSpPr>
                  <a:cxnSpLocks/>
                  <a:stCxn id="467" idx="6"/>
                  <a:endCxn id="46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FCF0A931-11DD-0B99-C81D-A0411E55D12F}"/>
                    </a:ext>
                  </a:extLst>
                </p:cNvPr>
                <p:cNvCxnSpPr>
                  <a:cxnSpLocks/>
                  <a:stCxn id="468" idx="4"/>
                  <a:endCxn id="46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FEA753E1-9BFA-D5B6-FF2F-1B2343AC1737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9C07A0E1-F904-090D-489D-CAEA574677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F5A5A5BC-2E81-CFEF-DCDE-CEA07430EE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8F5F6AD5-45B3-680E-4525-136DD2F92AE9}"/>
                    </a:ext>
                  </a:extLst>
                </p:cNvPr>
                <p:cNvCxnSpPr>
                  <a:cxnSpLocks/>
                  <a:endCxn id="46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A648DA8D-5E2A-F231-8A17-680FB1B1A4F5}"/>
                    </a:ext>
                  </a:extLst>
                </p:cNvPr>
                <p:cNvCxnSpPr>
                  <a:cxnSpLocks/>
                  <a:endCxn id="463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A1D61149-D1DC-C4AA-14B5-82DDEB0629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662E4275-9571-59EC-9EAE-DF17CDF8515D}"/>
              </a:ext>
            </a:extLst>
          </p:cNvPr>
          <p:cNvGrpSpPr/>
          <p:nvPr/>
        </p:nvGrpSpPr>
        <p:grpSpPr>
          <a:xfrm>
            <a:off x="6531727" y="3754920"/>
            <a:ext cx="2251308" cy="2682082"/>
            <a:chOff x="2971453" y="2175483"/>
            <a:chExt cx="2251308" cy="2682082"/>
          </a:xfrm>
        </p:grpSpPr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AD155593-3DB5-740E-DF4B-558069DBFA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05147"/>
              <a:ext cx="1309114" cy="1828800"/>
              <a:chOff x="1055567" y="2663475"/>
              <a:chExt cx="1854370" cy="2590510"/>
            </a:xfrm>
          </p:grpSpPr>
          <p:grpSp>
            <p:nvGrpSpPr>
              <p:cNvPr id="803" name="Group 802">
                <a:extLst>
                  <a:ext uri="{FF2B5EF4-FFF2-40B4-BE49-F238E27FC236}">
                    <a16:creationId xmlns:a16="http://schemas.microsoft.com/office/drawing/2014/main" id="{767B9B27-9D08-AD8F-694C-21F6C02E0CDB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3293323C-F345-57E4-DE0A-1D54A8FB33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54B98714-87A7-86D6-F788-FB9E36F6C3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477C5055-7E68-EEB2-5613-7F02D8541A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706E0A72-5BDA-9A9B-DBD6-78B9778E26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2" name="Straight Connector 821">
                  <a:extLst>
                    <a:ext uri="{FF2B5EF4-FFF2-40B4-BE49-F238E27FC236}">
                      <a16:creationId xmlns:a16="http://schemas.microsoft.com/office/drawing/2014/main" id="{E30B829B-1517-D2EA-4364-4F7F140CFD5B}"/>
                    </a:ext>
                  </a:extLst>
                </p:cNvPr>
                <p:cNvCxnSpPr>
                  <a:cxnSpLocks/>
                  <a:stCxn id="818" idx="6"/>
                  <a:endCxn id="82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>
                  <a:extLst>
                    <a:ext uri="{FF2B5EF4-FFF2-40B4-BE49-F238E27FC236}">
                      <a16:creationId xmlns:a16="http://schemas.microsoft.com/office/drawing/2014/main" id="{BC1F9439-E50D-20E2-928E-E4A0A97A43B9}"/>
                    </a:ext>
                  </a:extLst>
                </p:cNvPr>
                <p:cNvCxnSpPr>
                  <a:cxnSpLocks/>
                  <a:stCxn id="820" idx="4"/>
                  <a:endCxn id="82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>
                  <a:extLst>
                    <a:ext uri="{FF2B5EF4-FFF2-40B4-BE49-F238E27FC236}">
                      <a16:creationId xmlns:a16="http://schemas.microsoft.com/office/drawing/2014/main" id="{8BAB9EFB-36F5-4F46-4013-31BE353BCD45}"/>
                    </a:ext>
                  </a:extLst>
                </p:cNvPr>
                <p:cNvCxnSpPr>
                  <a:cxnSpLocks/>
                  <a:stCxn id="818" idx="4"/>
                  <a:endCxn id="819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1CE8139E-F24A-A025-32B4-565EFF92249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B6F28F96-8FB1-1ADF-F6AB-A5FD4D489C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4D09DB63-70A8-925C-51AE-6615559DA5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9E4CA8E-E618-CF39-1841-AC33414AB3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21AEE55D-5E39-8329-AFA3-BF54BCA022E7}"/>
                    </a:ext>
                  </a:extLst>
                </p:cNvPr>
                <p:cNvCxnSpPr>
                  <a:cxnSpLocks/>
                  <a:stCxn id="813" idx="4"/>
                  <a:endCxn id="814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4EFE408F-AD08-E431-15E6-46FF9F5AA509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CF856BC7-7A56-9269-F4B2-D86B321E6E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0DE2F498-2BBE-D92F-18B6-A9CB35A6C9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11" name="Straight Connector 810">
                  <a:extLst>
                    <a:ext uri="{FF2B5EF4-FFF2-40B4-BE49-F238E27FC236}">
                      <a16:creationId xmlns:a16="http://schemas.microsoft.com/office/drawing/2014/main" id="{E9BB8B6D-37F8-3DE7-3EBB-5B87BC3D8C51}"/>
                    </a:ext>
                  </a:extLst>
                </p:cNvPr>
                <p:cNvCxnSpPr>
                  <a:cxnSpLocks/>
                  <a:endCxn id="808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C36BF456-253D-7B5A-25CB-05228AB429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5" name="Group 734">
              <a:extLst>
                <a:ext uri="{FF2B5EF4-FFF2-40B4-BE49-F238E27FC236}">
                  <a16:creationId xmlns:a16="http://schemas.microsoft.com/office/drawing/2014/main" id="{C7FFD5D3-F327-CEAE-F6BE-38FAB073AB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75483"/>
              <a:ext cx="1309114" cy="1828800"/>
              <a:chOff x="1055567" y="2663475"/>
              <a:chExt cx="1854370" cy="2590510"/>
            </a:xfrm>
          </p:grpSpPr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EB7084BA-D9B6-890F-E2E4-F5E1A2B396B8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61EEF97C-1E2D-9057-09DB-3C6BAFF70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5EBFD754-825E-FCF5-A54C-F9E8904BAB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B180361F-7D84-153C-5C87-492AE06626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BD04B65E-2988-5239-CBFF-3C2FA170E4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1" name="Straight Connector 800">
                  <a:extLst>
                    <a:ext uri="{FF2B5EF4-FFF2-40B4-BE49-F238E27FC236}">
                      <a16:creationId xmlns:a16="http://schemas.microsoft.com/office/drawing/2014/main" id="{9376B174-FA5E-52A3-93C0-F0C47ADE695E}"/>
                    </a:ext>
                  </a:extLst>
                </p:cNvPr>
                <p:cNvCxnSpPr>
                  <a:cxnSpLocks/>
                  <a:stCxn id="797" idx="4"/>
                  <a:endCxn id="798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B725475D-1459-917F-4DDD-6D2FFEF7B3D2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706EB04E-2BAA-4990-A646-5666030494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7531D0A3-6243-8C48-C50C-8254245321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876A76E9-F64B-FA9C-2BCA-23AAD5B57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4" name="Straight Connector 793">
                  <a:extLst>
                    <a:ext uri="{FF2B5EF4-FFF2-40B4-BE49-F238E27FC236}">
                      <a16:creationId xmlns:a16="http://schemas.microsoft.com/office/drawing/2014/main" id="{C6EBD68E-A32D-1735-B944-EACEF90BEDBD}"/>
                    </a:ext>
                  </a:extLst>
                </p:cNvPr>
                <p:cNvCxnSpPr>
                  <a:cxnSpLocks/>
                  <a:stCxn id="790" idx="4"/>
                  <a:endCxn id="79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5C3556E4-00B4-C678-59A1-19730B6C570A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11965884-90B4-44B7-28D8-DBD618B2D3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683102E7-656B-00E5-5777-F1D00CD057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8" name="Straight Connector 787">
                  <a:extLst>
                    <a:ext uri="{FF2B5EF4-FFF2-40B4-BE49-F238E27FC236}">
                      <a16:creationId xmlns:a16="http://schemas.microsoft.com/office/drawing/2014/main" id="{0FD0958D-ED57-C7E3-44EA-62301248B555}"/>
                    </a:ext>
                  </a:extLst>
                </p:cNvPr>
                <p:cNvCxnSpPr>
                  <a:cxnSpLocks/>
                  <a:endCxn id="78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336AFA9D-57E8-2EB5-4095-561EF230BC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BC9CE44D-B2FA-7729-D5CF-52D6B043A5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721962"/>
              <a:chOff x="1055567" y="2663475"/>
              <a:chExt cx="1854370" cy="2439173"/>
            </a:xfrm>
          </p:grpSpPr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7F2CDBB7-0B6E-A40D-89E2-055201D42082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3F037777-E5C0-1B44-325E-D3DD7A30E1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60ED35AD-64EC-372B-77D9-C663A65A56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4B6EB8D3-DC75-F31E-90C3-163EADA7F6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CE1A7AAA-A66E-53EC-E3ED-6260B221B2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7" name="Straight Connector 776">
                  <a:extLst>
                    <a:ext uri="{FF2B5EF4-FFF2-40B4-BE49-F238E27FC236}">
                      <a16:creationId xmlns:a16="http://schemas.microsoft.com/office/drawing/2014/main" id="{81765232-2D55-107B-AB23-33A39A76FF9F}"/>
                    </a:ext>
                  </a:extLst>
                </p:cNvPr>
                <p:cNvCxnSpPr>
                  <a:cxnSpLocks/>
                  <a:stCxn id="774" idx="6"/>
                  <a:endCxn id="7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Connector 777">
                  <a:extLst>
                    <a:ext uri="{FF2B5EF4-FFF2-40B4-BE49-F238E27FC236}">
                      <a16:creationId xmlns:a16="http://schemas.microsoft.com/office/drawing/2014/main" id="{B4813AE2-550A-3B52-98F7-19B3D5DEB1D0}"/>
                    </a:ext>
                  </a:extLst>
                </p:cNvPr>
                <p:cNvCxnSpPr>
                  <a:cxnSpLocks/>
                  <a:stCxn id="775" idx="4"/>
                  <a:endCxn id="7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>
                  <a:extLst>
                    <a:ext uri="{FF2B5EF4-FFF2-40B4-BE49-F238E27FC236}">
                      <a16:creationId xmlns:a16="http://schemas.microsoft.com/office/drawing/2014/main" id="{B85BF714-07F5-D4F4-9866-71538BBA9341}"/>
                    </a:ext>
                  </a:extLst>
                </p:cNvPr>
                <p:cNvCxnSpPr>
                  <a:cxnSpLocks/>
                  <a:stCxn id="773" idx="4"/>
                  <a:endCxn id="77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45DBA95F-BF80-EF4D-E9FB-AA89F9AD2229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7B058BA4-AAF2-7D7A-49F9-3A3EBD75C6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3A1C0C32-3062-C72D-4058-D2802475BD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70" name="Straight Connector 769">
                  <a:extLst>
                    <a:ext uri="{FF2B5EF4-FFF2-40B4-BE49-F238E27FC236}">
                      <a16:creationId xmlns:a16="http://schemas.microsoft.com/office/drawing/2014/main" id="{86DA657C-4122-17E1-DEF6-5FD892422646}"/>
                    </a:ext>
                  </a:extLst>
                </p:cNvPr>
                <p:cNvCxnSpPr>
                  <a:cxnSpLocks/>
                  <a:endCxn id="76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>
                  <a:extLst>
                    <a:ext uri="{FF2B5EF4-FFF2-40B4-BE49-F238E27FC236}">
                      <a16:creationId xmlns:a16="http://schemas.microsoft.com/office/drawing/2014/main" id="{D9CE7E81-1F3B-008F-1266-95A87EE1FAE6}"/>
                    </a:ext>
                  </a:extLst>
                </p:cNvPr>
                <p:cNvCxnSpPr>
                  <a:cxnSpLocks/>
                  <a:stCxn id="767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>
                  <a:extLst>
                    <a:ext uri="{FF2B5EF4-FFF2-40B4-BE49-F238E27FC236}">
                      <a16:creationId xmlns:a16="http://schemas.microsoft.com/office/drawing/2014/main" id="{E3D17E4F-F66D-AC71-112B-BD9ED981C18A}"/>
                    </a:ext>
                  </a:extLst>
                </p:cNvPr>
                <p:cNvCxnSpPr>
                  <a:cxnSpLocks/>
                  <a:stCxn id="768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3DED6B4D-2E8D-F9E0-2701-7A9AE247AB93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765" name="Straight Connector 764">
                  <a:extLst>
                    <a:ext uri="{FF2B5EF4-FFF2-40B4-BE49-F238E27FC236}">
                      <a16:creationId xmlns:a16="http://schemas.microsoft.com/office/drawing/2014/main" id="{64690DD8-4695-A9C8-079F-AB6129EFB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Connector 765">
                  <a:extLst>
                    <a:ext uri="{FF2B5EF4-FFF2-40B4-BE49-F238E27FC236}">
                      <a16:creationId xmlns:a16="http://schemas.microsoft.com/office/drawing/2014/main" id="{D45E6004-BC4E-6520-3CCB-C133403623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D2BEB2F-F4AA-5AE8-C575-18D30E3D95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7573ED90-6629-36FE-BA04-950B1C5C374D}"/>
                  </a:ext>
                </a:extLst>
              </p:cNvPr>
              <p:cNvCxnSpPr>
                <a:cxnSpLocks/>
                <a:stCxn id="761" idx="4"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1CF7D984-742C-DAAE-C8E4-B47C513681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721962"/>
              <a:chOff x="1055567" y="2663475"/>
              <a:chExt cx="1854370" cy="2439173"/>
            </a:xfrm>
          </p:grpSpPr>
          <p:grpSp>
            <p:nvGrpSpPr>
              <p:cNvPr id="738" name="Group 737">
                <a:extLst>
                  <a:ext uri="{FF2B5EF4-FFF2-40B4-BE49-F238E27FC236}">
                    <a16:creationId xmlns:a16="http://schemas.microsoft.com/office/drawing/2014/main" id="{EF4A23B7-BF4E-1F55-BE58-8664B5703D61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1DA4AF28-810B-CAC1-4338-319A6BE06E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Oval 752">
                  <a:extLst>
                    <a:ext uri="{FF2B5EF4-FFF2-40B4-BE49-F238E27FC236}">
                      <a16:creationId xmlns:a16="http://schemas.microsoft.com/office/drawing/2014/main" id="{EAD89F7A-904D-49D1-6D40-BAD548D13D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Oval 753">
                  <a:extLst>
                    <a:ext uri="{FF2B5EF4-FFF2-40B4-BE49-F238E27FC236}">
                      <a16:creationId xmlns:a16="http://schemas.microsoft.com/office/drawing/2014/main" id="{4635C014-DE99-6174-DD47-30E1DB4A54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99A7147B-98E3-4AD6-B434-F55609D504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6" name="Straight Connector 755">
                  <a:extLst>
                    <a:ext uri="{FF2B5EF4-FFF2-40B4-BE49-F238E27FC236}">
                      <a16:creationId xmlns:a16="http://schemas.microsoft.com/office/drawing/2014/main" id="{2B3CE599-78C7-EE10-B380-1CB535507F98}"/>
                    </a:ext>
                  </a:extLst>
                </p:cNvPr>
                <p:cNvCxnSpPr>
                  <a:cxnSpLocks/>
                  <a:stCxn id="753" idx="6"/>
                  <a:endCxn id="755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756">
                  <a:extLst>
                    <a:ext uri="{FF2B5EF4-FFF2-40B4-BE49-F238E27FC236}">
                      <a16:creationId xmlns:a16="http://schemas.microsoft.com/office/drawing/2014/main" id="{6DE8FCE5-DCD4-6E08-B5FB-E820C1B99BAB}"/>
                    </a:ext>
                  </a:extLst>
                </p:cNvPr>
                <p:cNvCxnSpPr>
                  <a:cxnSpLocks/>
                  <a:stCxn id="754" idx="4"/>
                  <a:endCxn id="755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9" name="Group 738">
                <a:extLst>
                  <a:ext uri="{FF2B5EF4-FFF2-40B4-BE49-F238E27FC236}">
                    <a16:creationId xmlns:a16="http://schemas.microsoft.com/office/drawing/2014/main" id="{8D5041ED-2C21-B643-A09F-707E26CBCF15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F33F2D3-F586-C652-3D8D-544B98AEFB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7D67745C-A5CF-E801-2D72-FF6182466C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9" name="Straight Connector 748">
                  <a:extLst>
                    <a:ext uri="{FF2B5EF4-FFF2-40B4-BE49-F238E27FC236}">
                      <a16:creationId xmlns:a16="http://schemas.microsoft.com/office/drawing/2014/main" id="{C3CF1413-EDD2-1351-792F-B332D5F379D6}"/>
                    </a:ext>
                  </a:extLst>
                </p:cNvPr>
                <p:cNvCxnSpPr>
                  <a:cxnSpLocks/>
                  <a:endCxn id="74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>
                  <a:extLst>
                    <a:ext uri="{FF2B5EF4-FFF2-40B4-BE49-F238E27FC236}">
                      <a16:creationId xmlns:a16="http://schemas.microsoft.com/office/drawing/2014/main" id="{011D187A-1B85-2464-1105-D813DA94CE9E}"/>
                    </a:ext>
                  </a:extLst>
                </p:cNvPr>
                <p:cNvCxnSpPr>
                  <a:cxnSpLocks/>
                  <a:stCxn id="746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>
                  <a:extLst>
                    <a:ext uri="{FF2B5EF4-FFF2-40B4-BE49-F238E27FC236}">
                      <a16:creationId xmlns:a16="http://schemas.microsoft.com/office/drawing/2014/main" id="{DC435803-82E8-BFDE-66A9-75C2146B63B3}"/>
                    </a:ext>
                  </a:extLst>
                </p:cNvPr>
                <p:cNvCxnSpPr>
                  <a:cxnSpLocks/>
                  <a:stCxn id="747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8278283D-EA43-5D35-5311-825EFCD27345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28ABFBB9-0E10-1BBE-06B4-B5EF2E8A7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24BD0D5A-D0F8-D1BD-28FB-34F3291E1B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31477E6A-B3FF-1ED8-1CF5-0E59428542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A082CAC7-8775-3152-1A3E-A4A932B496BC}"/>
              </a:ext>
            </a:extLst>
          </p:cNvPr>
          <p:cNvGrpSpPr/>
          <p:nvPr/>
        </p:nvGrpSpPr>
        <p:grpSpPr>
          <a:xfrm>
            <a:off x="7435769" y="3712358"/>
            <a:ext cx="2251308" cy="2652418"/>
            <a:chOff x="2971453" y="2175483"/>
            <a:chExt cx="2251308" cy="2652418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212133F2-85A1-0D76-5744-F369955618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05147"/>
              <a:ext cx="1309114" cy="1828800"/>
              <a:chOff x="1055567" y="2663475"/>
              <a:chExt cx="1854370" cy="2590510"/>
            </a:xfrm>
          </p:grpSpPr>
          <p:grpSp>
            <p:nvGrpSpPr>
              <p:cNvPr id="896" name="Group 895">
                <a:extLst>
                  <a:ext uri="{FF2B5EF4-FFF2-40B4-BE49-F238E27FC236}">
                    <a16:creationId xmlns:a16="http://schemas.microsoft.com/office/drawing/2014/main" id="{92885306-7BEA-9E4D-7006-421642A0138A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F21911C2-53C4-8327-117B-1C57ABB761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96C4AD5D-D2CA-EA1A-F788-6C3FAB2FE2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E4CAF59B-1628-1CAF-1E34-C66448020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14C8F5FC-E1B8-829F-ED80-34F3CFCB45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7" name="Group 896">
                <a:extLst>
                  <a:ext uri="{FF2B5EF4-FFF2-40B4-BE49-F238E27FC236}">
                    <a16:creationId xmlns:a16="http://schemas.microsoft.com/office/drawing/2014/main" id="{F68F1ADA-2CA8-44C0-953B-1A335C3BDB3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905" name="Oval 904">
                  <a:extLst>
                    <a:ext uri="{FF2B5EF4-FFF2-40B4-BE49-F238E27FC236}">
                      <a16:creationId xmlns:a16="http://schemas.microsoft.com/office/drawing/2014/main" id="{F800D58C-3A3E-CDCC-DB1F-AAECF9309B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12A40378-F214-CDD2-0976-F50015FF70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F974B350-0D5D-CB8D-EE67-E8A06D0C8F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8" name="Group 897">
                <a:extLst>
                  <a:ext uri="{FF2B5EF4-FFF2-40B4-BE49-F238E27FC236}">
                    <a16:creationId xmlns:a16="http://schemas.microsoft.com/office/drawing/2014/main" id="{F9D693F6-C3AF-B5EF-49F7-06B80D17104B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901" name="Oval 900">
                  <a:extLst>
                    <a:ext uri="{FF2B5EF4-FFF2-40B4-BE49-F238E27FC236}">
                      <a16:creationId xmlns:a16="http://schemas.microsoft.com/office/drawing/2014/main" id="{2B8E4020-9B7F-2CCE-2EC5-D824769510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Oval 901">
                  <a:extLst>
                    <a:ext uri="{FF2B5EF4-FFF2-40B4-BE49-F238E27FC236}">
                      <a16:creationId xmlns:a16="http://schemas.microsoft.com/office/drawing/2014/main" id="{5E4506E3-B517-0B9E-9992-7FE43862C7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4" name="Straight Connector 903">
                  <a:extLst>
                    <a:ext uri="{FF2B5EF4-FFF2-40B4-BE49-F238E27FC236}">
                      <a16:creationId xmlns:a16="http://schemas.microsoft.com/office/drawing/2014/main" id="{7CF720FC-7D66-D5CE-73A4-B43CBD016E8D}"/>
                    </a:ext>
                  </a:extLst>
                </p:cNvPr>
                <p:cNvCxnSpPr>
                  <a:cxnSpLocks/>
                  <a:endCxn id="901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9AD2F48F-ABCB-38C2-80B6-E658EE7BE9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704C3C51-1F44-9453-F67F-4C1C1CE3F6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75483"/>
              <a:ext cx="1309114" cy="1490745"/>
              <a:chOff x="1055567" y="2663475"/>
              <a:chExt cx="1854370" cy="2111652"/>
            </a:xfrm>
          </p:grpSpPr>
          <p:grpSp>
            <p:nvGrpSpPr>
              <p:cNvPr id="873" name="Group 872">
                <a:extLst>
                  <a:ext uri="{FF2B5EF4-FFF2-40B4-BE49-F238E27FC236}">
                    <a16:creationId xmlns:a16="http://schemas.microsoft.com/office/drawing/2014/main" id="{BBD7BA23-214E-35FA-2D16-48A4D3331564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88" name="Oval 887">
                  <a:extLst>
                    <a:ext uri="{FF2B5EF4-FFF2-40B4-BE49-F238E27FC236}">
                      <a16:creationId xmlns:a16="http://schemas.microsoft.com/office/drawing/2014/main" id="{FD0AEBD2-EB25-05B3-5766-9D8CA2B9A5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Oval 888">
                  <a:extLst>
                    <a:ext uri="{FF2B5EF4-FFF2-40B4-BE49-F238E27FC236}">
                      <a16:creationId xmlns:a16="http://schemas.microsoft.com/office/drawing/2014/main" id="{7D90E475-345B-EC8A-A718-3B935A9C1C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Oval 889">
                  <a:extLst>
                    <a:ext uri="{FF2B5EF4-FFF2-40B4-BE49-F238E27FC236}">
                      <a16:creationId xmlns:a16="http://schemas.microsoft.com/office/drawing/2014/main" id="{E7AF0673-4825-8E76-F5FB-585F6FA537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1" name="Oval 890">
                  <a:extLst>
                    <a:ext uri="{FF2B5EF4-FFF2-40B4-BE49-F238E27FC236}">
                      <a16:creationId xmlns:a16="http://schemas.microsoft.com/office/drawing/2014/main" id="{82695E27-9BCA-FBAC-4273-77B5900030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2" name="Straight Connector 891">
                  <a:extLst>
                    <a:ext uri="{FF2B5EF4-FFF2-40B4-BE49-F238E27FC236}">
                      <a16:creationId xmlns:a16="http://schemas.microsoft.com/office/drawing/2014/main" id="{0F225E84-4622-547B-D354-852BDB3B4A39}"/>
                    </a:ext>
                  </a:extLst>
                </p:cNvPr>
                <p:cNvCxnSpPr>
                  <a:cxnSpLocks/>
                  <a:stCxn id="888" idx="6"/>
                  <a:endCxn id="89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>
                  <a:extLst>
                    <a:ext uri="{FF2B5EF4-FFF2-40B4-BE49-F238E27FC236}">
                      <a16:creationId xmlns:a16="http://schemas.microsoft.com/office/drawing/2014/main" id="{420D133B-0D78-4085-24DD-F76604883BBB}"/>
                    </a:ext>
                  </a:extLst>
                </p:cNvPr>
                <p:cNvCxnSpPr>
                  <a:cxnSpLocks/>
                  <a:stCxn id="890" idx="4"/>
                  <a:endCxn id="89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28D5CF03-64AA-5545-83BF-2EF875854F7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CA188795-DD5A-BFBE-F927-8FD040C9DE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926B2F93-0D18-2850-5BC6-54871A212C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1301960C-9DC7-0C49-3BB8-2A0AB6F832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6" name="Straight Connector 885">
                  <a:extLst>
                    <a:ext uri="{FF2B5EF4-FFF2-40B4-BE49-F238E27FC236}">
                      <a16:creationId xmlns:a16="http://schemas.microsoft.com/office/drawing/2014/main" id="{C5F5A1A8-8A35-491F-1A52-CCD21642F84F}"/>
                    </a:ext>
                  </a:extLst>
                </p:cNvPr>
                <p:cNvCxnSpPr>
                  <a:cxnSpLocks/>
                  <a:stCxn id="882" idx="6"/>
                  <a:endCxn id="884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>
                  <a:extLst>
                    <a:ext uri="{FF2B5EF4-FFF2-40B4-BE49-F238E27FC236}">
                      <a16:creationId xmlns:a16="http://schemas.microsoft.com/office/drawing/2014/main" id="{A2A58D88-2E70-EAAC-4AF5-C91907285BA1}"/>
                    </a:ext>
                  </a:extLst>
                </p:cNvPr>
                <p:cNvCxnSpPr>
                  <a:cxnSpLocks/>
                  <a:stCxn id="883" idx="4"/>
                  <a:endCxn id="884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C729152D-42E0-D750-EB1E-5C4ED56147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215160" y="463796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43919B07-7049-8700-14F9-15E6B02ADC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3BBE59F2-EED7-16BC-0D11-CB15F2E678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4352" y="3388632"/>
              <a:ext cx="1239324" cy="1258486"/>
              <a:chOff x="1008725" y="3021891"/>
              <a:chExt cx="1755512" cy="1782655"/>
            </a:xfrm>
          </p:grpSpPr>
          <p:grpSp>
            <p:nvGrpSpPr>
              <p:cNvPr id="851" name="Group 850">
                <a:extLst>
                  <a:ext uri="{FF2B5EF4-FFF2-40B4-BE49-F238E27FC236}">
                    <a16:creationId xmlns:a16="http://schemas.microsoft.com/office/drawing/2014/main" id="{2B0B9C90-C948-6B30-42D0-ABB491146B18}"/>
                  </a:ext>
                </a:extLst>
              </p:cNvPr>
              <p:cNvGrpSpPr/>
              <p:nvPr/>
            </p:nvGrpSpPr>
            <p:grpSpPr>
              <a:xfrm rot="2584825">
                <a:off x="1008725" y="3021891"/>
                <a:ext cx="1051560" cy="914400"/>
                <a:chOff x="9795229" y="2044259"/>
                <a:chExt cx="1051560" cy="914400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5A495E07-1367-9B3D-EDB8-0F4BA3431D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A76F581B-80DD-0C64-B9EC-981EF3E64C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0" name="Straight Connector 869">
                  <a:extLst>
                    <a:ext uri="{FF2B5EF4-FFF2-40B4-BE49-F238E27FC236}">
                      <a16:creationId xmlns:a16="http://schemas.microsoft.com/office/drawing/2014/main" id="{AA3ECF87-B3FE-7C3B-49E3-5EF0B09E4316}"/>
                    </a:ext>
                  </a:extLst>
                </p:cNvPr>
                <p:cNvCxnSpPr>
                  <a:cxnSpLocks/>
                  <a:stCxn id="867" idx="6"/>
                  <a:endCxn id="86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>
                  <a:extLst>
                    <a:ext uri="{FF2B5EF4-FFF2-40B4-BE49-F238E27FC236}">
                      <a16:creationId xmlns:a16="http://schemas.microsoft.com/office/drawing/2014/main" id="{E17D26D6-CCDF-7E2F-495D-0DA05E60D390}"/>
                    </a:ext>
                  </a:extLst>
                </p:cNvPr>
                <p:cNvCxnSpPr>
                  <a:cxnSpLocks/>
                  <a:endCxn id="86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2" name="Group 851">
                <a:extLst>
                  <a:ext uri="{FF2B5EF4-FFF2-40B4-BE49-F238E27FC236}">
                    <a16:creationId xmlns:a16="http://schemas.microsoft.com/office/drawing/2014/main" id="{357B9ABA-DE30-A1BC-A728-2D2D4E990A5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F0250D0F-BABB-CF9C-3174-652817D49E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7825DD29-14AA-78B4-D257-1AC5B0261B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3" name="Straight Connector 862">
                  <a:extLst>
                    <a:ext uri="{FF2B5EF4-FFF2-40B4-BE49-F238E27FC236}">
                      <a16:creationId xmlns:a16="http://schemas.microsoft.com/office/drawing/2014/main" id="{3B3080C9-7B73-3704-C634-B9F06C98D81A}"/>
                    </a:ext>
                  </a:extLst>
                </p:cNvPr>
                <p:cNvCxnSpPr>
                  <a:cxnSpLocks/>
                  <a:endCxn id="86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>
                  <a:extLst>
                    <a:ext uri="{FF2B5EF4-FFF2-40B4-BE49-F238E27FC236}">
                      <a16:creationId xmlns:a16="http://schemas.microsoft.com/office/drawing/2014/main" id="{85BE0155-8552-7D55-5522-D4B6BD2BA3C3}"/>
                    </a:ext>
                  </a:extLst>
                </p:cNvPr>
                <p:cNvCxnSpPr>
                  <a:cxnSpLocks/>
                  <a:stCxn id="860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0D676F90-5A1C-BEA6-04E7-3E7F1456E933}"/>
                    </a:ext>
                  </a:extLst>
                </p:cNvPr>
                <p:cNvCxnSpPr>
                  <a:cxnSpLocks/>
                  <a:stCxn id="861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33D964DC-C90C-AAD2-D6AD-F8DAFEC48008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1303588" y="4027307"/>
                <a:ext cx="0" cy="777239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B400608A-3B9A-00F0-AD82-94B68CC998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7424" y="3105939"/>
              <a:ext cx="1225337" cy="1721962"/>
              <a:chOff x="1174238" y="2663475"/>
              <a:chExt cx="1735699" cy="2439173"/>
            </a:xfrm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7A2EA83D-A094-C631-4FFC-11D9175C60EB}"/>
                  </a:ext>
                </a:extLst>
              </p:cNvPr>
              <p:cNvGrpSpPr/>
              <p:nvPr/>
            </p:nvGrpSpPr>
            <p:grpSpPr>
              <a:xfrm rot="2584825">
                <a:off x="1174238" y="2950062"/>
                <a:ext cx="914400" cy="1051560"/>
                <a:chOff x="9932389" y="1907099"/>
                <a:chExt cx="914400" cy="1051560"/>
              </a:xfrm>
            </p:grpSpPr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4281F058-5267-A340-BBA2-9FAF4D8403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CF879F3-B0D6-361D-7DC8-D09668D1FF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9" name="Straight Connector 848">
                  <a:extLst>
                    <a:ext uri="{FF2B5EF4-FFF2-40B4-BE49-F238E27FC236}">
                      <a16:creationId xmlns:a16="http://schemas.microsoft.com/office/drawing/2014/main" id="{804BF7EC-9468-33AA-8D8E-53C26A57A803}"/>
                    </a:ext>
                  </a:extLst>
                </p:cNvPr>
                <p:cNvCxnSpPr>
                  <a:cxnSpLocks/>
                  <a:endCxn id="848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>
                  <a:extLst>
                    <a:ext uri="{FF2B5EF4-FFF2-40B4-BE49-F238E27FC236}">
                      <a16:creationId xmlns:a16="http://schemas.microsoft.com/office/drawing/2014/main" id="{CD3577DA-EBBC-B19B-84B2-33F8383574E4}"/>
                    </a:ext>
                  </a:extLst>
                </p:cNvPr>
                <p:cNvCxnSpPr>
                  <a:cxnSpLocks/>
                  <a:stCxn id="847" idx="4"/>
                  <a:endCxn id="848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F41494FD-6FB7-0212-6297-FF435DE6771C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843E7340-5B22-FFD5-DADE-C11A48D1F4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D06D9C37-3E52-812F-C0F0-792824E304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39CBC634-57EE-377F-C074-CD41AFBC73DA}"/>
                    </a:ext>
                  </a:extLst>
                </p:cNvPr>
                <p:cNvCxnSpPr>
                  <a:cxnSpLocks/>
                  <a:endCxn id="84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49F8F41C-EBBF-4196-6C4D-9B946FDB817C}"/>
                    </a:ext>
                  </a:extLst>
                </p:cNvPr>
                <p:cNvCxnSpPr>
                  <a:cxnSpLocks/>
                  <a:stCxn id="839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Connector 843">
                  <a:extLst>
                    <a:ext uri="{FF2B5EF4-FFF2-40B4-BE49-F238E27FC236}">
                      <a16:creationId xmlns:a16="http://schemas.microsoft.com/office/drawing/2014/main" id="{087F2FC7-0A84-2F9B-49F0-E1DACA4708DB}"/>
                    </a:ext>
                  </a:extLst>
                </p:cNvPr>
                <p:cNvCxnSpPr>
                  <a:cxnSpLocks/>
                  <a:stCxn id="840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46AF6503-08E1-75E8-9C66-88B74F130A3B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837" name="Straight Connector 836">
                  <a:extLst>
                    <a:ext uri="{FF2B5EF4-FFF2-40B4-BE49-F238E27FC236}">
                      <a16:creationId xmlns:a16="http://schemas.microsoft.com/office/drawing/2014/main" id="{330B3F1F-4054-9AB5-CA9A-85868DC8F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Straight Connector 837">
                  <a:extLst>
                    <a:ext uri="{FF2B5EF4-FFF2-40B4-BE49-F238E27FC236}">
                      <a16:creationId xmlns:a16="http://schemas.microsoft.com/office/drawing/2014/main" id="{229C96F2-3EC5-2EBF-9D5A-2D4EA1913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86ACBA75-6F22-9C8C-B2F4-B0129E3F91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36" name="TextBox 935">
            <a:extLst>
              <a:ext uri="{FF2B5EF4-FFF2-40B4-BE49-F238E27FC236}">
                <a16:creationId xmlns:a16="http://schemas.microsoft.com/office/drawing/2014/main" id="{769FDC62-54EE-58E8-2C77-BF1BDF7D0C84}"/>
              </a:ext>
            </a:extLst>
          </p:cNvPr>
          <p:cNvSpPr txBox="1"/>
          <p:nvPr/>
        </p:nvSpPr>
        <p:spPr>
          <a:xfrm>
            <a:off x="5849948" y="754795"/>
            <a:ext cx="4803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 of a torus, we consider a planar region: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identification of the opposite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Rotate the square grid.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top and bottom vertices</a:t>
            </a:r>
          </a:p>
        </p:txBody>
      </p:sp>
    </p:spTree>
    <p:extLst>
      <p:ext uri="{BB962C8B-B14F-4D97-AF65-F5344CB8AC3E}">
        <p14:creationId xmlns:p14="http://schemas.microsoft.com/office/powerpoint/2010/main" val="15392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E2608B4-A1E7-D5C7-A191-91E52DFC243F}"/>
              </a:ext>
            </a:extLst>
          </p:cNvPr>
          <p:cNvSpPr/>
          <p:nvPr/>
        </p:nvSpPr>
        <p:spPr>
          <a:xfrm>
            <a:off x="710208" y="2686296"/>
            <a:ext cx="2346251" cy="2268279"/>
          </a:xfrm>
          <a:custGeom>
            <a:avLst/>
            <a:gdLst>
              <a:gd name="connsiteX0" fmla="*/ 0 w 2346251"/>
              <a:gd name="connsiteY0" fmla="*/ 496186 h 2268279"/>
              <a:gd name="connsiteX1" fmla="*/ 446567 w 2346251"/>
              <a:gd name="connsiteY1" fmla="*/ 35441 h 2268279"/>
              <a:gd name="connsiteX2" fmla="*/ 2211572 w 2346251"/>
              <a:gd name="connsiteY2" fmla="*/ 0 h 2268279"/>
              <a:gd name="connsiteX3" fmla="*/ 1857153 w 2346251"/>
              <a:gd name="connsiteY3" fmla="*/ 404037 h 2268279"/>
              <a:gd name="connsiteX4" fmla="*/ 2296632 w 2346251"/>
              <a:gd name="connsiteY4" fmla="*/ 871869 h 2268279"/>
              <a:gd name="connsiteX5" fmla="*/ 1885507 w 2346251"/>
              <a:gd name="connsiteY5" fmla="*/ 1325525 h 2268279"/>
              <a:gd name="connsiteX6" fmla="*/ 2346251 w 2346251"/>
              <a:gd name="connsiteY6" fmla="*/ 1786269 h 2268279"/>
              <a:gd name="connsiteX7" fmla="*/ 1899684 w 2346251"/>
              <a:gd name="connsiteY7" fmla="*/ 2254102 h 2268279"/>
              <a:gd name="connsiteX8" fmla="*/ 177209 w 2346251"/>
              <a:gd name="connsiteY8" fmla="*/ 2268279 h 2268279"/>
              <a:gd name="connsiteX9" fmla="*/ 524539 w 2346251"/>
              <a:gd name="connsiteY9" fmla="*/ 1857153 h 2268279"/>
              <a:gd name="connsiteX10" fmla="*/ 70884 w 2346251"/>
              <a:gd name="connsiteY10" fmla="*/ 1410586 h 2268279"/>
              <a:gd name="connsiteX11" fmla="*/ 489097 w 2346251"/>
              <a:gd name="connsiteY11" fmla="*/ 949841 h 2268279"/>
              <a:gd name="connsiteX12" fmla="*/ 0 w 2346251"/>
              <a:gd name="connsiteY12" fmla="*/ 496186 h 226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6251" h="2268279">
                <a:moveTo>
                  <a:pt x="0" y="496186"/>
                </a:moveTo>
                <a:lnTo>
                  <a:pt x="446567" y="35441"/>
                </a:lnTo>
                <a:lnTo>
                  <a:pt x="2211572" y="0"/>
                </a:lnTo>
                <a:lnTo>
                  <a:pt x="1857153" y="404037"/>
                </a:lnTo>
                <a:lnTo>
                  <a:pt x="2296632" y="871869"/>
                </a:lnTo>
                <a:lnTo>
                  <a:pt x="1885507" y="1325525"/>
                </a:lnTo>
                <a:lnTo>
                  <a:pt x="2346251" y="1786269"/>
                </a:lnTo>
                <a:lnTo>
                  <a:pt x="1899684" y="2254102"/>
                </a:lnTo>
                <a:lnTo>
                  <a:pt x="177209" y="2268279"/>
                </a:lnTo>
                <a:lnTo>
                  <a:pt x="524539" y="1857153"/>
                </a:lnTo>
                <a:lnTo>
                  <a:pt x="70884" y="1410586"/>
                </a:lnTo>
                <a:lnTo>
                  <a:pt x="489097" y="949841"/>
                </a:lnTo>
                <a:lnTo>
                  <a:pt x="0" y="49618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CEA68F-D65B-C9FF-5DB8-93187FA19208}"/>
              </a:ext>
            </a:extLst>
          </p:cNvPr>
          <p:cNvGrpSpPr/>
          <p:nvPr/>
        </p:nvGrpSpPr>
        <p:grpSpPr>
          <a:xfrm>
            <a:off x="817908" y="2594854"/>
            <a:ext cx="2251308" cy="2672272"/>
            <a:chOff x="2971453" y="2185293"/>
            <a:chExt cx="2251308" cy="26722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421887B-1CBE-FB50-6E12-4F60C5D4C6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4EB5530B-2640-EED5-FDEC-9399838C81BE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509226E-599B-FCB2-A5B7-EAC8422ED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FDE8A5B0-45E2-99D0-5EA5-F34BF4E1F1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F18A7FFD-DCDB-BFA7-E0CE-C3BD02E7E9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9CFFF983-3EF7-1E1B-10D5-B118BD197421}"/>
                    </a:ext>
                  </a:extLst>
                </p:cNvPr>
                <p:cNvCxnSpPr>
                  <a:cxnSpLocks/>
                  <a:endCxn id="20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DD0B201-A559-77E0-5A6C-E13AB8A02D2A}"/>
                    </a:ext>
                  </a:extLst>
                </p:cNvPr>
                <p:cNvCxnSpPr>
                  <a:cxnSpLocks/>
                  <a:stCxn id="205" idx="6"/>
                  <a:endCxn id="20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1AD356E-6600-1630-DC97-B0A7FCD33182}"/>
                    </a:ext>
                  </a:extLst>
                </p:cNvPr>
                <p:cNvCxnSpPr>
                  <a:cxnSpLocks/>
                  <a:stCxn id="206" idx="4"/>
                  <a:endCxn id="20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AD2C06DE-1605-FB9F-1767-F9A888A5BF8F}"/>
                    </a:ext>
                  </a:extLst>
                </p:cNvPr>
                <p:cNvCxnSpPr>
                  <a:cxnSpLocks/>
                  <a:endCxn id="20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ABE121E-E169-5726-EAA9-288EB787620A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88DDD0BF-EE58-CC00-20F9-EACEC8498C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BE8913C0-1FBE-C09E-02C2-059CA4820C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19BE6F48-4E62-A785-0365-18FDB6C677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44322244-DB1A-C241-D320-61F32CC158B7}"/>
                    </a:ext>
                  </a:extLst>
                </p:cNvPr>
                <p:cNvCxnSpPr>
                  <a:cxnSpLocks/>
                  <a:endCxn id="20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DFF931B5-6B3E-A85E-F4CF-78C3020EAB51}"/>
                    </a:ext>
                  </a:extLst>
                </p:cNvPr>
                <p:cNvCxnSpPr>
                  <a:cxnSpLocks/>
                  <a:stCxn id="199" idx="6"/>
                  <a:endCxn id="201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667D1BF6-75B4-E3FE-F40A-25596FACB421}"/>
                    </a:ext>
                  </a:extLst>
                </p:cNvPr>
                <p:cNvCxnSpPr>
                  <a:cxnSpLocks/>
                  <a:stCxn id="200" idx="4"/>
                  <a:endCxn id="20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19CB041-A806-A253-02FE-71E46C4E8D5C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F00F8738-4853-C2A2-2279-F50A24FE93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23FF2286-07AC-C384-368B-F7758C4B9B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F6AA6A27-D3BC-A799-838B-0AC9F7AB55B2}"/>
                    </a:ext>
                  </a:extLst>
                </p:cNvPr>
                <p:cNvCxnSpPr>
                  <a:cxnSpLocks/>
                  <a:endCxn id="19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4836BBCF-F9B5-E90F-7F70-6C690B433C32}"/>
                    </a:ext>
                  </a:extLst>
                </p:cNvPr>
                <p:cNvCxnSpPr>
                  <a:cxnSpLocks/>
                  <a:endCxn id="19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3C782092-A289-3F7E-FE95-977328E4F3FD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BB9AFE9-EB29-A04D-DE44-34D20B1C8D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6F7AC41-B146-C55B-8EBB-4322ED9AE8E6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943B9ED8-472D-C5CD-E911-6C5C7D66D8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11808718-ECEE-CC59-5DBF-5AB19360BC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BBA2D48-2721-4F08-5C96-6916433BF0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86DB8ABF-8DF1-50B7-9454-68845D35C17A}"/>
                    </a:ext>
                  </a:extLst>
                </p:cNvPr>
                <p:cNvCxnSpPr>
                  <a:cxnSpLocks/>
                  <a:endCxn id="18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D0809A70-002B-D4C7-6FB4-15E1B6FBD715}"/>
                    </a:ext>
                  </a:extLst>
                </p:cNvPr>
                <p:cNvCxnSpPr>
                  <a:cxnSpLocks/>
                  <a:stCxn id="184" idx="6"/>
                  <a:endCxn id="18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F69709F9-6DD6-B21A-B452-C42932C8F27B}"/>
                    </a:ext>
                  </a:extLst>
                </p:cNvPr>
                <p:cNvCxnSpPr>
                  <a:cxnSpLocks/>
                  <a:stCxn id="185" idx="4"/>
                  <a:endCxn id="18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19831BA9-B5B1-5888-09DE-79B5740A2991}"/>
                    </a:ext>
                  </a:extLst>
                </p:cNvPr>
                <p:cNvCxnSpPr>
                  <a:cxnSpLocks/>
                  <a:endCxn id="18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AF1A07F-1184-4820-0974-289479F555B1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58EC2561-1968-5E32-8913-6D49A62859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A7C38828-19D1-2375-6354-4DC2F50B55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2A5227D0-D8B5-A74C-C8DC-620ED56EC8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5CD13D91-B5FC-E549-1697-A9DA5D056E4E}"/>
                    </a:ext>
                  </a:extLst>
                </p:cNvPr>
                <p:cNvCxnSpPr>
                  <a:cxnSpLocks/>
                  <a:endCxn id="179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CA6A396-74F3-AA35-67EF-C81077FDE9C4}"/>
                    </a:ext>
                  </a:extLst>
                </p:cNvPr>
                <p:cNvCxnSpPr>
                  <a:cxnSpLocks/>
                  <a:stCxn id="178" idx="6"/>
                  <a:endCxn id="180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58D62C6B-9553-1BBE-1977-46B332FDA385}"/>
                    </a:ext>
                  </a:extLst>
                </p:cNvPr>
                <p:cNvCxnSpPr>
                  <a:cxnSpLocks/>
                  <a:stCxn id="179" idx="4"/>
                  <a:endCxn id="180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E2D7302-59F4-4BEA-E929-7B1D43512004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6FEA55F5-F32B-F3EB-FD34-F2E44BC20A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C60CA419-0BA4-3C36-8122-95F1E130F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9226650-075A-02D3-EBC3-A44857552CEB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D56689C-89D7-139A-0006-3619349687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721962"/>
              <a:chOff x="1055567" y="2663475"/>
              <a:chExt cx="1854370" cy="2439173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AAAD754-A9C6-5C50-F4E7-5460A6EDD70D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61E7EA94-0D21-BF92-20CB-87D8D61677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7F45A653-EC62-9AFD-FCF1-9D7590B2D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9E972CD3-704C-3193-72E0-B30F450691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246B21C6-23AE-A84A-6B3F-C6002E34D9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6991AD8A-087C-9950-5CD2-89A14B18AEC3}"/>
                    </a:ext>
                  </a:extLst>
                </p:cNvPr>
                <p:cNvCxnSpPr>
                  <a:cxnSpLocks/>
                  <a:stCxn id="166" idx="6"/>
                  <a:endCxn id="168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BB0AAA5-142B-5C5D-67CB-1E26C79E268B}"/>
                    </a:ext>
                  </a:extLst>
                </p:cNvPr>
                <p:cNvCxnSpPr>
                  <a:cxnSpLocks/>
                  <a:stCxn id="167" idx="4"/>
                  <a:endCxn id="168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18954633-7C98-A93D-2E44-516E9E90316E}"/>
                    </a:ext>
                  </a:extLst>
                </p:cNvPr>
                <p:cNvCxnSpPr>
                  <a:cxnSpLocks/>
                  <a:stCxn id="165" idx="4"/>
                  <a:endCxn id="166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4D1F379-EE37-71D2-B7C7-6527D3C1B401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1C6A07EE-819B-58F0-3C3C-4AE83BCB22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9D960A0E-A5A2-9B74-02B3-29981AD8F6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03D7DFF-0B6F-46E0-2714-68BA7F6061B0}"/>
                    </a:ext>
                  </a:extLst>
                </p:cNvPr>
                <p:cNvCxnSpPr>
                  <a:cxnSpLocks/>
                  <a:endCxn id="16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527FC1C-7429-7521-0C19-74E3D796C422}"/>
                    </a:ext>
                  </a:extLst>
                </p:cNvPr>
                <p:cNvCxnSpPr>
                  <a:cxnSpLocks/>
                  <a:stCxn id="160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EB589501-C98F-4F74-C45A-3732F77ED86E}"/>
                    </a:ext>
                  </a:extLst>
                </p:cNvPr>
                <p:cNvCxnSpPr>
                  <a:cxnSpLocks/>
                  <a:stCxn id="161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75D110AA-4CB6-EE21-09F7-7F93D9D6982F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3BC4D70-A503-FAE6-2955-82465CA0B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7A9CAFF-74EF-6A8A-AA60-F370A3E9F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F81FE5E8-F67B-80BF-57BB-15034DD7CA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5F2754D-A7B3-A001-1ECF-6E4385B8AE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350118"/>
              <a:chOff x="1055567" y="2663475"/>
              <a:chExt cx="1854370" cy="191245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3C7F1CC-0595-DCB3-E463-26D5DF750C32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AB245BA5-5884-A6E7-F43C-15BBC3A619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19164AD1-AEC7-E60E-22C7-7C58AAF500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3E585E79-8224-3A63-5C77-B68B005E8E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A156FEAA-85BE-EC28-DC6B-953868DB7C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D043C2D-F429-498E-DBBE-24808DA4DB7E}"/>
                    </a:ext>
                  </a:extLst>
                </p:cNvPr>
                <p:cNvCxnSpPr>
                  <a:cxnSpLocks/>
                  <a:stCxn id="149" idx="6"/>
                  <a:endCxn id="151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6744A57-0C4A-DFF6-42AC-94E5FFDAD1BC}"/>
                    </a:ext>
                  </a:extLst>
                </p:cNvPr>
                <p:cNvCxnSpPr>
                  <a:cxnSpLocks/>
                  <a:stCxn id="150" idx="4"/>
                  <a:endCxn id="15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BB6377A-7BAF-37A0-6C93-29492F0D1924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D433E63-C949-1ED5-3E88-9C726327A3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6D2A3EB2-2915-8052-529A-76B93049E4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885DE4-252E-DBFD-0857-2A6973969666}"/>
                    </a:ext>
                  </a:extLst>
                </p:cNvPr>
                <p:cNvCxnSpPr>
                  <a:cxnSpLocks/>
                  <a:endCxn id="14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9F8F5DDB-F563-11F0-735A-E9DBD453AC7A}"/>
                    </a:ext>
                  </a:extLst>
                </p:cNvPr>
                <p:cNvCxnSpPr>
                  <a:cxnSpLocks/>
                  <a:stCxn id="143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853D61F1-CF0D-7ADF-999F-78A95ADDEF11}"/>
                    </a:ext>
                  </a:extLst>
                </p:cNvPr>
                <p:cNvCxnSpPr>
                  <a:cxnSpLocks/>
                  <a:stCxn id="144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23B683E-B22C-DEC3-383E-B593A16C6B38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1561184" y="4394268"/>
                <a:ext cx="777239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8E42DE5-2FAA-3C6A-2953-8F629148FB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37C534-9DA8-EDC4-0425-D94619DC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rotated surface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B004-BF7B-A744-5AF2-F5244951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0" y="1825625"/>
            <a:ext cx="722983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use </a:t>
            </a:r>
            <a:r>
              <a:rPr lang="en-US" dirty="0" err="1"/>
              <a:t>Kitaev’s</a:t>
            </a:r>
            <a:r>
              <a:rPr lang="en-US" dirty="0"/>
              <a:t> construction with the rotated planar cellulation:</a:t>
            </a:r>
          </a:p>
          <a:p>
            <a:r>
              <a:rPr lang="en-US" dirty="0"/>
              <a:t>Place a qubit on each edge.</a:t>
            </a:r>
          </a:p>
          <a:p>
            <a:r>
              <a:rPr lang="en-US" dirty="0"/>
              <a:t>Define a X stabilizer generator for each vertex.</a:t>
            </a:r>
          </a:p>
          <a:p>
            <a:r>
              <a:rPr lang="en-US" dirty="0"/>
              <a:t>Define a Z stabilize generator for each 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Remark</a:t>
            </a:r>
            <a:r>
              <a:rPr lang="en-US" dirty="0"/>
              <a:t>.</a:t>
            </a:r>
          </a:p>
          <a:p>
            <a:r>
              <a:rPr lang="en-US" dirty="0"/>
              <a:t>The boundary vertices and faces define weight-2 generators.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96DB64-1B80-6635-D462-F11B6D971D0D}"/>
              </a:ext>
            </a:extLst>
          </p:cNvPr>
          <p:cNvGrpSpPr/>
          <p:nvPr/>
        </p:nvGrpSpPr>
        <p:grpSpPr>
          <a:xfrm>
            <a:off x="921493" y="2799163"/>
            <a:ext cx="1967347" cy="2018611"/>
            <a:chOff x="3069740" y="2412938"/>
            <a:chExt cx="1967347" cy="201861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E886BBB-C993-7A66-4D93-A9C9B7389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40" y="24313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CBE4A2-4F18-6F69-FB52-7CCD30DA1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2965" y="243499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888B707-B0DA-2B55-6F42-1B24C9746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1837" y="24313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8D63012-230B-7B93-099E-169764692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294" y="289616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B1D3F96-190B-116F-EDF6-6D4156D47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519" y="2899810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2494470-80DC-53B9-07D1-DF8D99E1F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8391" y="289616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303AEDF-B458-EB2F-A125-4F56D9A46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9524" y="3335991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9E7C4EF-3EA7-28D5-5BF6-8A10575BB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2749" y="3339637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E585DAF-B7FC-76C4-BEF9-865CC7D79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21" y="3335991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4C328CF-400E-7802-7BFC-1B23B584E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0372" y="241293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846A8FF-0675-B136-91F4-5C2083F7C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597" y="241658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76B6AE-3537-7479-958D-95AB441C7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6926" y="2877750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ECDEBF7-E934-4817-D606-45FA6280BB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151" y="2881396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41B4686-A1D3-C6D3-279B-E952A5EE5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156" y="3317577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C315A9C-99E8-7373-462B-4DE4499D4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3381" y="3321223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06FB838-F7F7-6D36-24CC-47873B5EF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3127" y="38118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896AC6-60C9-E852-9A72-3E3F8976C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6352" y="381549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D863123-D44D-DEE0-1326-5DBB4430C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5224" y="38118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E87B482-919C-48DC-5106-BD7A98AD7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3759" y="379343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1E450A8-2CA3-A04D-B542-EA3AE7738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6984" y="379708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2A08DA7-B8BB-EC79-40F3-B6F932F7B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070" y="4290743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4275163-EA3B-62B9-90CF-A3A234CFB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9295" y="4294389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234C5D3-36AE-E5FC-847C-8B83CB623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8167" y="4290743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CF9DCBB-6690-F888-D7D2-FE5B2A68C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6702" y="4272329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4B35F9F-ECAF-73D3-900A-1D2D8BF73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927" y="4275975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62B366-DF23-B07D-1070-C4CCE4CF427C}"/>
              </a:ext>
            </a:extLst>
          </p:cNvPr>
          <p:cNvGrpSpPr/>
          <p:nvPr/>
        </p:nvGrpSpPr>
        <p:grpSpPr>
          <a:xfrm>
            <a:off x="1265117" y="2541883"/>
            <a:ext cx="618255" cy="728462"/>
            <a:chOff x="3999393" y="4654172"/>
            <a:chExt cx="930124" cy="113764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15B9C1A-EDAF-8BA2-61AD-8C66EEC73F84}"/>
                </a:ext>
              </a:extLst>
            </p:cNvPr>
            <p:cNvSpPr txBox="1"/>
            <p:nvPr/>
          </p:nvSpPr>
          <p:spPr>
            <a:xfrm>
              <a:off x="3999393" y="4667337"/>
              <a:ext cx="25784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F57D6A-EA78-85A6-8687-B3AC2FD1A9EC}"/>
                </a:ext>
              </a:extLst>
            </p:cNvPr>
            <p:cNvSpPr txBox="1"/>
            <p:nvPr/>
          </p:nvSpPr>
          <p:spPr>
            <a:xfrm>
              <a:off x="4671615" y="4654172"/>
              <a:ext cx="25784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90CE7C4-15B1-89CF-4A7F-D7CC27298458}"/>
                </a:ext>
              </a:extLst>
            </p:cNvPr>
            <p:cNvSpPr txBox="1"/>
            <p:nvPr/>
          </p:nvSpPr>
          <p:spPr>
            <a:xfrm>
              <a:off x="4671672" y="5404876"/>
              <a:ext cx="257845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AC4A5AD-838C-5B8D-DF38-A260E12B5130}"/>
                </a:ext>
              </a:extLst>
            </p:cNvPr>
            <p:cNvSpPr txBox="1"/>
            <p:nvPr/>
          </p:nvSpPr>
          <p:spPr>
            <a:xfrm>
              <a:off x="4008669" y="5422484"/>
              <a:ext cx="257845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2C4FF70-8656-1D99-C3B1-95C8F80E74F9}"/>
              </a:ext>
            </a:extLst>
          </p:cNvPr>
          <p:cNvGrpSpPr/>
          <p:nvPr/>
        </p:nvGrpSpPr>
        <p:grpSpPr>
          <a:xfrm>
            <a:off x="1716270" y="3451104"/>
            <a:ext cx="823102" cy="851249"/>
            <a:chOff x="3864470" y="3057943"/>
            <a:chExt cx="823102" cy="85124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137E651-6BA5-BD2B-76D3-124756D9152C}"/>
                </a:ext>
              </a:extLst>
            </p:cNvPr>
            <p:cNvSpPr txBox="1"/>
            <p:nvPr/>
          </p:nvSpPr>
          <p:spPr>
            <a:xfrm>
              <a:off x="3864470" y="3068185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67214EB-F272-2592-02D1-6261CBD81216}"/>
                </a:ext>
              </a:extLst>
            </p:cNvPr>
            <p:cNvSpPr txBox="1"/>
            <p:nvPr/>
          </p:nvSpPr>
          <p:spPr>
            <a:xfrm>
              <a:off x="4371169" y="3057943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D2E7101-4276-46DB-E19B-E754BDC39DEF}"/>
                </a:ext>
              </a:extLst>
            </p:cNvPr>
            <p:cNvSpPr txBox="1"/>
            <p:nvPr/>
          </p:nvSpPr>
          <p:spPr>
            <a:xfrm>
              <a:off x="4361537" y="3524053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6E32969-C74A-51CB-7E2D-059A9B5F11DE}"/>
                </a:ext>
              </a:extLst>
            </p:cNvPr>
            <p:cNvSpPr txBox="1"/>
            <p:nvPr/>
          </p:nvSpPr>
          <p:spPr>
            <a:xfrm>
              <a:off x="3886416" y="3539860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671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5B91-1285-4C96-B59D-D45BBF2D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graphs of the rotated surface code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F01607-1309-4E0D-ADC3-E83491AE6D09}"/>
              </a:ext>
            </a:extLst>
          </p:cNvPr>
          <p:cNvGrpSpPr>
            <a:grpSpLocks noChangeAspect="1"/>
          </p:cNvGrpSpPr>
          <p:nvPr/>
        </p:nvGrpSpPr>
        <p:grpSpPr>
          <a:xfrm>
            <a:off x="8664606" y="1594602"/>
            <a:ext cx="2912085" cy="2820779"/>
            <a:chOff x="1189297" y="1177199"/>
            <a:chExt cx="4172473" cy="4041648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4AC41B65-989A-473B-9994-D6E111501E39}"/>
                </a:ext>
              </a:extLst>
            </p:cNvPr>
            <p:cNvSpPr/>
            <p:nvPr/>
          </p:nvSpPr>
          <p:spPr>
            <a:xfrm rot="5400000">
              <a:off x="1189297" y="1584479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531463AA-62F9-4954-9B49-55D0E0B9DBEC}"/>
                </a:ext>
              </a:extLst>
            </p:cNvPr>
            <p:cNvSpPr/>
            <p:nvPr/>
          </p:nvSpPr>
          <p:spPr>
            <a:xfrm rot="5400000">
              <a:off x="1197697" y="3200190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BB2D9283-777D-492A-B1E8-25D39512DEAE}"/>
                </a:ext>
              </a:extLst>
            </p:cNvPr>
            <p:cNvSpPr/>
            <p:nvPr/>
          </p:nvSpPr>
          <p:spPr>
            <a:xfrm rot="16200000">
              <a:off x="4530410" y="2382986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F7DDD20B-713F-4D1B-A0CD-EC0C8DBA60A8}"/>
                </a:ext>
              </a:extLst>
            </p:cNvPr>
            <p:cNvSpPr/>
            <p:nvPr/>
          </p:nvSpPr>
          <p:spPr>
            <a:xfrm rot="16200000">
              <a:off x="4538810" y="3998697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49CB865-79DC-4FB0-9A1A-E6506DA81B2E}"/>
                </a:ext>
              </a:extLst>
            </p:cNvPr>
            <p:cNvSpPr/>
            <p:nvPr/>
          </p:nvSpPr>
          <p:spPr>
            <a:xfrm>
              <a:off x="3280253" y="4395887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DDB05306-1AA3-4008-8249-D07C3DB655CC}"/>
                </a:ext>
              </a:extLst>
            </p:cNvPr>
            <p:cNvSpPr/>
            <p:nvPr/>
          </p:nvSpPr>
          <p:spPr>
            <a:xfrm>
              <a:off x="1617577" y="4391688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905C7B9C-BA83-4167-9412-88F9EC5884EC}"/>
                </a:ext>
              </a:extLst>
            </p:cNvPr>
            <p:cNvSpPr/>
            <p:nvPr/>
          </p:nvSpPr>
          <p:spPr>
            <a:xfrm rot="10800000">
              <a:off x="4109491" y="1181398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7C43ADE7-3484-4268-9978-0F1C307A1385}"/>
                </a:ext>
              </a:extLst>
            </p:cNvPr>
            <p:cNvSpPr/>
            <p:nvPr/>
          </p:nvSpPr>
          <p:spPr>
            <a:xfrm rot="10800000">
              <a:off x="2446815" y="1177199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B4CAF2-2827-4CF1-8738-E2BD5AFF5F71}"/>
                </a:ext>
              </a:extLst>
            </p:cNvPr>
            <p:cNvSpPr/>
            <p:nvPr/>
          </p:nvSpPr>
          <p:spPr>
            <a:xfrm>
              <a:off x="4117891" y="4002245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52799B-680B-42D9-8859-FD812F4C9D3E}"/>
                </a:ext>
              </a:extLst>
            </p:cNvPr>
            <p:cNvSpPr/>
            <p:nvPr/>
          </p:nvSpPr>
          <p:spPr>
            <a:xfrm>
              <a:off x="2455215" y="4003267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3C68A8-492F-4A27-B860-C0159437E966}"/>
                </a:ext>
              </a:extLst>
            </p:cNvPr>
            <p:cNvSpPr/>
            <p:nvPr/>
          </p:nvSpPr>
          <p:spPr>
            <a:xfrm>
              <a:off x="3276053" y="3193178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9E1018-98B5-45FF-8EFA-98E89CA555CC}"/>
                </a:ext>
              </a:extLst>
            </p:cNvPr>
            <p:cNvSpPr/>
            <p:nvPr/>
          </p:nvSpPr>
          <p:spPr>
            <a:xfrm>
              <a:off x="1613377" y="3194200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DC1142-EFEC-4D15-BAF6-B42E297C3545}"/>
                </a:ext>
              </a:extLst>
            </p:cNvPr>
            <p:cNvSpPr/>
            <p:nvPr/>
          </p:nvSpPr>
          <p:spPr>
            <a:xfrm>
              <a:off x="4109491" y="2397746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247F51-E2F9-4195-9168-4AD4C26898D7}"/>
                </a:ext>
              </a:extLst>
            </p:cNvPr>
            <p:cNvSpPr/>
            <p:nvPr/>
          </p:nvSpPr>
          <p:spPr>
            <a:xfrm>
              <a:off x="2446815" y="2398768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0393CA-96BB-4A3D-B473-53E14CFCFD5C}"/>
                </a:ext>
              </a:extLst>
            </p:cNvPr>
            <p:cNvSpPr/>
            <p:nvPr/>
          </p:nvSpPr>
          <p:spPr>
            <a:xfrm>
              <a:off x="3267653" y="1588679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A6C67-C3A7-4438-8EE9-CC98E65043DD}"/>
                </a:ext>
              </a:extLst>
            </p:cNvPr>
            <p:cNvSpPr/>
            <p:nvPr/>
          </p:nvSpPr>
          <p:spPr>
            <a:xfrm>
              <a:off x="1604977" y="1589701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D66BB9-BE40-44EB-9A46-FC15F48F1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77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667946-CB1F-432A-829B-FFA780ACD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5129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307A74-CAAF-42D9-A34D-CB485D321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15208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8A6F13-7F55-4577-A438-D4F9B2081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1520878"/>
              <a:ext cx="137645" cy="13764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6B6A34-63C0-4D9E-B1FB-50DC7D0F2FDF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1676977" y="1589701"/>
              <a:ext cx="3189752" cy="31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DD8694-AD4C-4477-8355-26EF7F2C5276}"/>
                </a:ext>
              </a:extLst>
            </p:cNvPr>
            <p:cNvCxnSpPr>
              <a:cxnSpLocks/>
              <a:stCxn id="51" idx="6"/>
              <a:endCxn id="34" idx="2"/>
            </p:cNvCxnSpPr>
            <p:nvPr/>
          </p:nvCxnSpPr>
          <p:spPr>
            <a:xfrm>
              <a:off x="1676977" y="3198404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19306A-1EC9-4033-B47E-959CD005D383}"/>
                </a:ext>
              </a:extLst>
            </p:cNvPr>
            <p:cNvCxnSpPr>
              <a:cxnSpLocks/>
              <a:stCxn id="52" idx="6"/>
              <a:endCxn id="36" idx="2"/>
            </p:cNvCxnSpPr>
            <p:nvPr/>
          </p:nvCxnSpPr>
          <p:spPr>
            <a:xfrm>
              <a:off x="1685377" y="4003267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23E938-7508-475E-99AB-A1F839AFA9CE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1685377" y="4808130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FD7E07-D8F4-4A37-BFE7-50A260703802}"/>
                </a:ext>
              </a:extLst>
            </p:cNvPr>
            <p:cNvCxnSpPr>
              <a:cxnSpLocks/>
              <a:stCxn id="46" idx="0"/>
              <a:endCxn id="53" idx="4"/>
            </p:cNvCxnSpPr>
            <p:nvPr/>
          </p:nvCxnSpPr>
          <p:spPr>
            <a:xfrm flipH="1" flipV="1">
              <a:off x="2438415" y="16648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EC6A8C-F416-422B-9BF0-357C2274E311}"/>
                </a:ext>
              </a:extLst>
            </p:cNvPr>
            <p:cNvCxnSpPr>
              <a:cxnSpLocks/>
              <a:stCxn id="48" idx="0"/>
              <a:endCxn id="55" idx="4"/>
            </p:cNvCxnSpPr>
            <p:nvPr/>
          </p:nvCxnSpPr>
          <p:spPr>
            <a:xfrm flipH="1" flipV="1">
              <a:off x="4105291" y="16732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2F138E-C4CD-4DD3-A403-3C438F4ED327}"/>
                </a:ext>
              </a:extLst>
            </p:cNvPr>
            <p:cNvCxnSpPr>
              <a:cxnSpLocks/>
              <a:stCxn id="22" idx="0"/>
              <a:endCxn id="24" idx="4"/>
            </p:cNvCxnSpPr>
            <p:nvPr/>
          </p:nvCxnSpPr>
          <p:spPr>
            <a:xfrm flipH="1" flipV="1">
              <a:off x="4935552" y="1658523"/>
              <a:ext cx="11577" cy="30776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23152B-6347-4B64-B312-22DC9A7AA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1B59E5-A88A-4A88-9AD4-F80F60AB28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31348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86D571-865C-4821-9CFA-ADD3724BB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00FEBE-A1AA-432D-905C-E4158C5A6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691" y="39396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E90EED-6E77-4548-ACFC-43FCB544A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5129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3F4F4A-7371-48A5-BFA1-6AF1355D7364}"/>
                </a:ext>
              </a:extLst>
            </p:cNvPr>
            <p:cNvCxnSpPr>
              <a:cxnSpLocks/>
              <a:stCxn id="50" idx="6"/>
              <a:endCxn id="32" idx="2"/>
            </p:cNvCxnSpPr>
            <p:nvPr/>
          </p:nvCxnSpPr>
          <p:spPr>
            <a:xfrm>
              <a:off x="1676977" y="2393541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2C60E6-9F6F-42D1-B093-138E4E1411C2}"/>
                </a:ext>
              </a:extLst>
            </p:cNvPr>
            <p:cNvCxnSpPr>
              <a:cxnSpLocks/>
              <a:stCxn id="47" idx="0"/>
              <a:endCxn id="54" idx="4"/>
            </p:cNvCxnSpPr>
            <p:nvPr/>
          </p:nvCxnSpPr>
          <p:spPr>
            <a:xfrm flipH="1" flipV="1">
              <a:off x="3271853" y="16732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A4CF7D-BC10-4849-9C84-A24B38801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8253" y="39396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C61D2B-50E6-4EBC-8263-94A74C550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31348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6BA51-AC6D-4C37-B81A-E59000E89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23299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C226CEA-5523-44C3-B345-2A31E91D4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23299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481D12E-8C9B-41CA-A44F-E571498A1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022ED5E-D10D-4047-B415-2B51FFF3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5F6FE7-FE38-4A19-8365-8BF2CD6D2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4815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51E0B4-FDE6-403F-AF05-2D142AB3E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4815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6DE276-1EAF-460B-847F-14D3A474D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8253" y="47445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8348F4-65ED-4AD5-9F02-2F008F02A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691" y="47445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B1D19-BF6B-4435-8AD9-2945D841ADA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H="1" flipV="1">
              <a:off x="1604977" y="16648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52083E-EF13-4B53-A6C4-40BF62F5B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FD90BC-AEF0-4DCF-9AA1-B4776D009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D992C16-826F-47EB-9EC9-9C59511BC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77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2113E3-683E-4B46-AA9E-6E62AC57C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15208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B1DEED2-C8C0-4FB4-9143-33A03FD4E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15292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655F74-750E-4346-98BD-293CE9C1B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15292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14EFE37E-122D-441B-BFCD-E9B2F0AA3E2A}"/>
              </a:ext>
            </a:extLst>
          </p:cNvPr>
          <p:cNvGrpSpPr/>
          <p:nvPr/>
        </p:nvGrpSpPr>
        <p:grpSpPr>
          <a:xfrm>
            <a:off x="1318006" y="2742690"/>
            <a:ext cx="1883741" cy="1812911"/>
            <a:chOff x="916781" y="2711312"/>
            <a:chExt cx="1883741" cy="1812911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0DD91F1-CC14-43D5-8A32-62799A32A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1C3A9E1-A52A-45F4-8119-CD00CA8F2D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2AEC14D-4070-4D27-B399-CB8F4A604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5F73955-1C9E-4A21-BFBB-C6907DDE7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A155917-AB24-4438-B624-904D8E7EDFE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E12B09F-D290-40AB-AEE0-864D85931DD2}"/>
                </a:ext>
              </a:extLst>
            </p:cNvPr>
            <p:cNvCxnSpPr>
              <a:cxnSpLocks/>
              <a:stCxn id="134" idx="2"/>
              <a:endCxn id="132" idx="3"/>
            </p:cNvCxnSpPr>
            <p:nvPr/>
          </p:nvCxnSpPr>
          <p:spPr>
            <a:xfrm flipV="1">
              <a:off x="1568584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0AF8FC6-D614-4CCE-A5D3-8D08603E8B93}"/>
                </a:ext>
              </a:extLst>
            </p:cNvPr>
            <p:cNvCxnSpPr>
              <a:cxnSpLocks/>
              <a:stCxn id="134" idx="2"/>
              <a:endCxn id="126" idx="5"/>
            </p:cNvCxnSpPr>
            <p:nvPr/>
          </p:nvCxnSpPr>
          <p:spPr>
            <a:xfrm flipH="1" flipV="1">
              <a:off x="1320504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E1CDA25-6BB5-41AC-B0CB-DA5970DB616C}"/>
                </a:ext>
              </a:extLst>
            </p:cNvPr>
            <p:cNvCxnSpPr>
              <a:cxnSpLocks/>
              <a:stCxn id="128" idx="1"/>
              <a:endCxn id="134" idx="0"/>
            </p:cNvCxnSpPr>
            <p:nvPr/>
          </p:nvCxnSpPr>
          <p:spPr>
            <a:xfrm flipH="1" flipV="1">
              <a:off x="1568584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17A36D-CE65-46A7-A005-40692D1D0731}"/>
                </a:ext>
              </a:extLst>
            </p:cNvPr>
            <p:cNvCxnSpPr>
              <a:cxnSpLocks/>
              <a:stCxn id="130" idx="7"/>
              <a:endCxn id="134" idx="0"/>
            </p:cNvCxnSpPr>
            <p:nvPr/>
          </p:nvCxnSpPr>
          <p:spPr>
            <a:xfrm flipV="1">
              <a:off x="1320504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0458EF9-EC41-45B3-A788-C603E1A86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59C11B-29F4-4A4E-B140-CE2AE97A4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1CAA2A-582D-4E34-8FD8-6C0E9CD2AFB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D1C9B27-27B8-4213-9752-BD7C40B94C77}"/>
                </a:ext>
              </a:extLst>
            </p:cNvPr>
            <p:cNvCxnSpPr>
              <a:cxnSpLocks/>
              <a:stCxn id="152" idx="2"/>
              <a:endCxn id="150" idx="3"/>
            </p:cNvCxnSpPr>
            <p:nvPr/>
          </p:nvCxnSpPr>
          <p:spPr>
            <a:xfrm flipV="1">
              <a:off x="2150263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26F44FD-8480-437B-9558-679FD12D229B}"/>
                </a:ext>
              </a:extLst>
            </p:cNvPr>
            <p:cNvCxnSpPr>
              <a:cxnSpLocks/>
              <a:stCxn id="152" idx="2"/>
            </p:cNvCxnSpPr>
            <p:nvPr/>
          </p:nvCxnSpPr>
          <p:spPr>
            <a:xfrm flipH="1" flipV="1">
              <a:off x="1902183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04B654E-3BEE-4A4C-9E02-C2CF21A81B0F}"/>
                </a:ext>
              </a:extLst>
            </p:cNvPr>
            <p:cNvCxnSpPr>
              <a:cxnSpLocks/>
              <a:stCxn id="146" idx="1"/>
              <a:endCxn id="152" idx="0"/>
            </p:cNvCxnSpPr>
            <p:nvPr/>
          </p:nvCxnSpPr>
          <p:spPr>
            <a:xfrm flipH="1" flipV="1">
              <a:off x="2150263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F6AEE3A-DCA7-4105-A21C-9F099B0F35E0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 flipV="1">
              <a:off x="1902183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E16E14E-67E3-4B80-9D65-D9C62C8AD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E551C51-B0DF-4090-A245-72EF0DF3F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DA22B56-9ED9-4EB2-9280-4536FB9199D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0020F5D-E66F-4EBC-910C-B29911C79D89}"/>
                </a:ext>
              </a:extLst>
            </p:cNvPr>
            <p:cNvCxnSpPr>
              <a:cxnSpLocks/>
              <a:stCxn id="202" idx="2"/>
            </p:cNvCxnSpPr>
            <p:nvPr/>
          </p:nvCxnSpPr>
          <p:spPr>
            <a:xfrm flipV="1">
              <a:off x="1568584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BCBC11C-91D0-4A39-9D2D-69214D95F51A}"/>
                </a:ext>
              </a:extLst>
            </p:cNvPr>
            <p:cNvCxnSpPr>
              <a:cxnSpLocks/>
              <a:stCxn id="202" idx="2"/>
            </p:cNvCxnSpPr>
            <p:nvPr/>
          </p:nvCxnSpPr>
          <p:spPr>
            <a:xfrm flipH="1" flipV="1">
              <a:off x="1320504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CB83FFB-4CC9-4D59-BC8F-FF350EB8A5C3}"/>
                </a:ext>
              </a:extLst>
            </p:cNvPr>
            <p:cNvCxnSpPr>
              <a:cxnSpLocks/>
              <a:stCxn id="196" idx="1"/>
              <a:endCxn id="202" idx="0"/>
            </p:cNvCxnSpPr>
            <p:nvPr/>
          </p:nvCxnSpPr>
          <p:spPr>
            <a:xfrm flipH="1" flipV="1">
              <a:off x="1568584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9A2A9E-D053-48E2-A60C-E982650089C8}"/>
                </a:ext>
              </a:extLst>
            </p:cNvPr>
            <p:cNvCxnSpPr>
              <a:cxnSpLocks/>
              <a:stCxn id="198" idx="7"/>
              <a:endCxn id="202" idx="0"/>
            </p:cNvCxnSpPr>
            <p:nvPr/>
          </p:nvCxnSpPr>
          <p:spPr>
            <a:xfrm flipV="1">
              <a:off x="1320504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05FBFF-3013-4119-BEDC-6A1DAF90A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FDB4C213-42D5-492E-A9EB-F16F7A139B1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CAAD120-7B29-4552-A6BD-5D7E1D4CEFDC}"/>
                </a:ext>
              </a:extLst>
            </p:cNvPr>
            <p:cNvCxnSpPr>
              <a:cxnSpLocks/>
              <a:stCxn id="216" idx="2"/>
            </p:cNvCxnSpPr>
            <p:nvPr/>
          </p:nvCxnSpPr>
          <p:spPr>
            <a:xfrm flipV="1">
              <a:off x="2150263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ED8AFF3-04BC-4768-8686-3723EB30BC88}"/>
                </a:ext>
              </a:extLst>
            </p:cNvPr>
            <p:cNvCxnSpPr>
              <a:cxnSpLocks/>
              <a:stCxn id="216" idx="2"/>
            </p:cNvCxnSpPr>
            <p:nvPr/>
          </p:nvCxnSpPr>
          <p:spPr>
            <a:xfrm flipH="1" flipV="1">
              <a:off x="1902183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BA75F05-350B-4809-84F3-9A44D02DE9BB}"/>
                </a:ext>
              </a:extLst>
            </p:cNvPr>
            <p:cNvCxnSpPr>
              <a:cxnSpLocks/>
              <a:stCxn id="212" idx="1"/>
              <a:endCxn id="216" idx="0"/>
            </p:cNvCxnSpPr>
            <p:nvPr/>
          </p:nvCxnSpPr>
          <p:spPr>
            <a:xfrm flipH="1" flipV="1">
              <a:off x="2150263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545FB20-16C8-4070-82D1-95F152594CE4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 flipV="1">
              <a:off x="1902183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F172A79-5D2F-4C90-BB83-0337D783A2A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663362" y="383378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7E53B4F-0721-4008-8F00-2EFA28CC812E}"/>
                </a:ext>
              </a:extLst>
            </p:cNvPr>
            <p:cNvCxnSpPr>
              <a:cxnSpLocks/>
              <a:stCxn id="230" idx="2"/>
            </p:cNvCxnSpPr>
            <p:nvPr/>
          </p:nvCxnSpPr>
          <p:spPr>
            <a:xfrm flipH="1" flipV="1">
              <a:off x="2483862" y="365986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A5DBB8E9-74AF-442A-8452-3319E45BC51B}"/>
                </a:ext>
              </a:extLst>
            </p:cNvPr>
            <p:cNvCxnSpPr>
              <a:cxnSpLocks/>
              <a:endCxn id="230" idx="0"/>
            </p:cNvCxnSpPr>
            <p:nvPr/>
          </p:nvCxnSpPr>
          <p:spPr>
            <a:xfrm flipV="1">
              <a:off x="2483862" y="397094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828BFDFF-E8E0-4DA2-97A8-E691FDF531A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438706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1137BFAE-EBBC-4291-A8AF-37E1699DEFAA}"/>
                </a:ext>
              </a:extLst>
            </p:cNvPr>
            <p:cNvCxnSpPr>
              <a:cxnSpLocks/>
              <a:stCxn id="472" idx="2"/>
            </p:cNvCxnSpPr>
            <p:nvPr/>
          </p:nvCxnSpPr>
          <p:spPr>
            <a:xfrm flipV="1">
              <a:off x="1568584" y="421314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AD51A873-9F7C-439C-8A5A-B0AA16C3F576}"/>
                </a:ext>
              </a:extLst>
            </p:cNvPr>
            <p:cNvCxnSpPr>
              <a:cxnSpLocks/>
              <a:stCxn id="472" idx="2"/>
            </p:cNvCxnSpPr>
            <p:nvPr/>
          </p:nvCxnSpPr>
          <p:spPr>
            <a:xfrm flipH="1" flipV="1">
              <a:off x="1320504" y="421314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E0C3F5EF-CF60-4AC6-A8BB-84218871557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2711312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AF81CB68-12AB-4B8D-8615-05033B17592E}"/>
                </a:ext>
              </a:extLst>
            </p:cNvPr>
            <p:cNvCxnSpPr>
              <a:cxnSpLocks/>
              <a:endCxn id="578" idx="0"/>
            </p:cNvCxnSpPr>
            <p:nvPr/>
          </p:nvCxnSpPr>
          <p:spPr>
            <a:xfrm flipH="1" flipV="1">
              <a:off x="2150263" y="2848472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5DDC4BA7-9238-4819-B0FB-6382CC025011}"/>
                </a:ext>
              </a:extLst>
            </p:cNvPr>
            <p:cNvCxnSpPr>
              <a:cxnSpLocks/>
              <a:endCxn id="578" idx="0"/>
            </p:cNvCxnSpPr>
            <p:nvPr/>
          </p:nvCxnSpPr>
          <p:spPr>
            <a:xfrm flipV="1">
              <a:off x="1902183" y="2848472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14FC5FA2-B9B2-4F13-B39C-256F1D901B5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16781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55532CA6-D7D6-4CAA-A256-50C806C519FF}"/>
                </a:ext>
              </a:extLst>
            </p:cNvPr>
            <p:cNvCxnSpPr>
              <a:cxnSpLocks/>
              <a:stCxn id="638" idx="2"/>
            </p:cNvCxnSpPr>
            <p:nvPr/>
          </p:nvCxnSpPr>
          <p:spPr>
            <a:xfrm flipV="1">
              <a:off x="985361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1ABFADE7-109A-4303-BFB5-881AEC009BC7}"/>
                </a:ext>
              </a:extLst>
            </p:cNvPr>
            <p:cNvCxnSpPr>
              <a:cxnSpLocks/>
              <a:endCxn id="638" idx="0"/>
            </p:cNvCxnSpPr>
            <p:nvPr/>
          </p:nvCxnSpPr>
          <p:spPr>
            <a:xfrm flipH="1" flipV="1">
              <a:off x="985361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39A0A936-D943-4FE2-BAA0-FCCF0E77306E}"/>
              </a:ext>
            </a:extLst>
          </p:cNvPr>
          <p:cNvGrpSpPr/>
          <p:nvPr/>
        </p:nvGrpSpPr>
        <p:grpSpPr>
          <a:xfrm>
            <a:off x="4563142" y="1659524"/>
            <a:ext cx="3047099" cy="2936901"/>
            <a:chOff x="4570701" y="2010018"/>
            <a:chExt cx="3047099" cy="2936901"/>
          </a:xfrm>
        </p:grpSpPr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D265EF7B-6A40-426C-9095-9480CD4F2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D2825939-420F-4A0B-9329-D287A1824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73807A8-43E7-4B6D-B922-CF92FAAD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966430C6-DCAD-4C67-9738-1E817B322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78F73BDC-4A0D-4C3B-8126-C9AF887B63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E58182AF-8452-43FF-AB3B-D594CAF1BD25}"/>
                </a:ext>
              </a:extLst>
            </p:cNvPr>
            <p:cNvCxnSpPr>
              <a:cxnSpLocks/>
              <a:stCxn id="659" idx="2"/>
              <a:endCxn id="65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D8E25CD-3780-4342-A1A3-927F339BA379}"/>
                </a:ext>
              </a:extLst>
            </p:cNvPr>
            <p:cNvCxnSpPr>
              <a:cxnSpLocks/>
              <a:stCxn id="659" idx="2"/>
              <a:endCxn id="65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BB54EB4E-8B3F-45DF-A2AB-7ED050B4A056}"/>
                </a:ext>
              </a:extLst>
            </p:cNvPr>
            <p:cNvCxnSpPr>
              <a:cxnSpLocks/>
              <a:stCxn id="656" idx="1"/>
              <a:endCxn id="65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57F2B809-1CED-495F-AFDB-480A6E1D39A3}"/>
                </a:ext>
              </a:extLst>
            </p:cNvPr>
            <p:cNvCxnSpPr>
              <a:cxnSpLocks/>
              <a:stCxn id="657" idx="7"/>
              <a:endCxn id="65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A062F233-6795-4C5A-BE17-676FA45BB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95704F8D-74DF-426A-8248-F40DEDE1F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CBC5C869-5012-4A3C-BE6B-D5BCD198C9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1DE8C63-A5EA-4687-A3E7-15C59A9D3BFF}"/>
                </a:ext>
              </a:extLst>
            </p:cNvPr>
            <p:cNvCxnSpPr>
              <a:cxnSpLocks/>
              <a:stCxn id="666" idx="2"/>
              <a:endCxn id="66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113ED248-72D0-4E2A-9BD6-6D0C4A04A6EA}"/>
                </a:ext>
              </a:extLst>
            </p:cNvPr>
            <p:cNvCxnSpPr>
              <a:cxnSpLocks/>
              <a:stCxn id="66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F6CF1FA0-0935-48CF-8FA4-97F67C4F98D8}"/>
                </a:ext>
              </a:extLst>
            </p:cNvPr>
            <p:cNvCxnSpPr>
              <a:cxnSpLocks/>
              <a:stCxn id="664" idx="1"/>
              <a:endCxn id="66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4ECF27C2-9B4D-411B-B126-660003A15724}"/>
                </a:ext>
              </a:extLst>
            </p:cNvPr>
            <p:cNvCxnSpPr>
              <a:cxnSpLocks/>
              <a:endCxn id="66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83FF9A6F-BCEF-483B-89BE-B23E4C7C72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A3B6AFB8-7ECA-4438-8953-9926A63D91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8B87D11A-73DF-4C8F-B6C9-818A651E808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6D3B09DB-D2E1-4804-817A-61FE98E95A76}"/>
                </a:ext>
              </a:extLst>
            </p:cNvPr>
            <p:cNvCxnSpPr>
              <a:cxnSpLocks/>
              <a:stCxn id="673" idx="2"/>
              <a:endCxn id="67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A523EBF1-BC45-4979-9436-4006D9CBEEB3}"/>
                </a:ext>
              </a:extLst>
            </p:cNvPr>
            <p:cNvCxnSpPr>
              <a:cxnSpLocks/>
              <a:stCxn id="67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69560646-905B-421D-BDB2-75E09E781F05}"/>
                </a:ext>
              </a:extLst>
            </p:cNvPr>
            <p:cNvCxnSpPr>
              <a:cxnSpLocks/>
              <a:stCxn id="671" idx="1"/>
              <a:endCxn id="67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987CD2C6-ECAC-4E38-A9B8-4EB52F657CD7}"/>
                </a:ext>
              </a:extLst>
            </p:cNvPr>
            <p:cNvCxnSpPr>
              <a:cxnSpLocks/>
              <a:endCxn id="67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976EBE54-3B78-4667-B00F-231135D6B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A557B4A7-168C-4DD2-8C91-252378046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FA50AD68-6972-44BA-AF56-B3857DB86D1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400BC6AE-A9A8-40A8-9FEE-77160CE4DC5E}"/>
                </a:ext>
              </a:extLst>
            </p:cNvPr>
            <p:cNvCxnSpPr>
              <a:cxnSpLocks/>
              <a:stCxn id="680" idx="2"/>
              <a:endCxn id="67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97F3553C-831B-4CDC-9E83-47E14A893BEE}"/>
                </a:ext>
              </a:extLst>
            </p:cNvPr>
            <p:cNvCxnSpPr>
              <a:cxnSpLocks/>
              <a:stCxn id="68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AE74F1C8-8E86-4652-A437-ADE948225A23}"/>
                </a:ext>
              </a:extLst>
            </p:cNvPr>
            <p:cNvCxnSpPr>
              <a:cxnSpLocks/>
              <a:stCxn id="678" idx="1"/>
              <a:endCxn id="68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7DF57BD3-138D-499E-903A-466921AE3F17}"/>
                </a:ext>
              </a:extLst>
            </p:cNvPr>
            <p:cNvCxnSpPr>
              <a:cxnSpLocks/>
              <a:endCxn id="68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8704897-14EC-4FAA-B995-15A9DC38F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3956816-7E07-46E0-AF88-696E308EB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C9B1A7D4-1C83-4ACF-83E6-7F996760A4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9CF816FE-ED8B-43EC-B8EF-B4EC61DAE0D3}"/>
                </a:ext>
              </a:extLst>
            </p:cNvPr>
            <p:cNvCxnSpPr>
              <a:cxnSpLocks/>
              <a:stCxn id="68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24923BEE-0C50-4EC1-AC13-883F2684E910}"/>
                </a:ext>
              </a:extLst>
            </p:cNvPr>
            <p:cNvCxnSpPr>
              <a:cxnSpLocks/>
              <a:stCxn id="68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ACB154F3-8539-4E92-B34D-A52B7E3A2C82}"/>
                </a:ext>
              </a:extLst>
            </p:cNvPr>
            <p:cNvCxnSpPr>
              <a:cxnSpLocks/>
              <a:stCxn id="685" idx="1"/>
              <a:endCxn id="68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FFCEC3EA-6D09-4895-A193-3579ACFB9C61}"/>
                </a:ext>
              </a:extLst>
            </p:cNvPr>
            <p:cNvCxnSpPr>
              <a:cxnSpLocks/>
              <a:stCxn id="686" idx="7"/>
              <a:endCxn id="68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6C6B9D1F-1D6F-47AE-A405-948BFF3AA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2C1FCCE0-6321-443B-9F4F-3CB45891F28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E5C1B359-C72E-434F-B0EC-B4612E0A5F57}"/>
                </a:ext>
              </a:extLst>
            </p:cNvPr>
            <p:cNvCxnSpPr>
              <a:cxnSpLocks/>
              <a:stCxn id="69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BFA79BA9-0C02-4F03-B796-53E50DC8396A}"/>
                </a:ext>
              </a:extLst>
            </p:cNvPr>
            <p:cNvCxnSpPr>
              <a:cxnSpLocks/>
              <a:stCxn id="69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8FE9A317-6D8D-4DC1-BB00-13EEF8C44955}"/>
                </a:ext>
              </a:extLst>
            </p:cNvPr>
            <p:cNvCxnSpPr>
              <a:cxnSpLocks/>
              <a:stCxn id="692" idx="1"/>
              <a:endCxn id="69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84781FD8-3658-4F60-9C8D-826FC97CE5B2}"/>
                </a:ext>
              </a:extLst>
            </p:cNvPr>
            <p:cNvCxnSpPr>
              <a:cxnSpLocks/>
              <a:endCxn id="69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01016936-C024-45CA-ABD7-2EF346D2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B39D0C9F-6506-4EEE-B5F6-CED71714F8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5855A1B8-913C-43DD-B6FC-0DF5671BB4B3}"/>
                </a:ext>
              </a:extLst>
            </p:cNvPr>
            <p:cNvCxnSpPr>
              <a:cxnSpLocks/>
              <a:stCxn id="69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896D4DC7-D14A-4C95-8678-28CB3396E4E7}"/>
                </a:ext>
              </a:extLst>
            </p:cNvPr>
            <p:cNvCxnSpPr>
              <a:cxnSpLocks/>
              <a:stCxn id="69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99B58AC1-6E78-47D5-8394-9B08EFB54D44}"/>
                </a:ext>
              </a:extLst>
            </p:cNvPr>
            <p:cNvCxnSpPr>
              <a:cxnSpLocks/>
              <a:stCxn id="698" idx="1"/>
              <a:endCxn id="69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4BB37B29-901D-4297-A6EF-7FE260634EA3}"/>
                </a:ext>
              </a:extLst>
            </p:cNvPr>
            <p:cNvCxnSpPr>
              <a:cxnSpLocks/>
              <a:endCxn id="69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0FEF2B81-3E14-41FC-917C-AD47406CB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6BF2DCDA-9229-4D78-91A8-FBF9C20B5F5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CAFECEBD-9000-454C-85CD-27332D53E065}"/>
                </a:ext>
              </a:extLst>
            </p:cNvPr>
            <p:cNvCxnSpPr>
              <a:cxnSpLocks/>
              <a:stCxn id="70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91CAB046-BC04-4299-9AAB-64FBF84752B1}"/>
                </a:ext>
              </a:extLst>
            </p:cNvPr>
            <p:cNvCxnSpPr>
              <a:cxnSpLocks/>
              <a:stCxn id="70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FE8BE1FC-F12A-4B17-BA28-AC966C6309B6}"/>
                </a:ext>
              </a:extLst>
            </p:cNvPr>
            <p:cNvCxnSpPr>
              <a:cxnSpLocks/>
              <a:stCxn id="704" idx="1"/>
              <a:endCxn id="70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9040987C-BFA7-4835-9B12-3F16866A8D41}"/>
                </a:ext>
              </a:extLst>
            </p:cNvPr>
            <p:cNvCxnSpPr>
              <a:cxnSpLocks/>
              <a:endCxn id="70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E31E0749-8D34-4204-B0EF-F6064AD2B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87718854-DC0A-4313-A941-207ADDCB8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2198CA96-22E0-4A92-AD89-62379AA0701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46DA23F5-B01C-486B-8C63-0DED8914CA3E}"/>
                </a:ext>
              </a:extLst>
            </p:cNvPr>
            <p:cNvCxnSpPr>
              <a:cxnSpLocks/>
              <a:stCxn id="71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9BFACED-B1CD-4986-B374-FDD74371520E}"/>
                </a:ext>
              </a:extLst>
            </p:cNvPr>
            <p:cNvCxnSpPr>
              <a:cxnSpLocks/>
              <a:stCxn id="71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D3CE1E28-2417-4841-8E1F-012C420DA10A}"/>
                </a:ext>
              </a:extLst>
            </p:cNvPr>
            <p:cNvCxnSpPr>
              <a:cxnSpLocks/>
              <a:stCxn id="710" idx="1"/>
              <a:endCxn id="71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4F9A3C95-5AED-475E-BD38-AD1C01920065}"/>
                </a:ext>
              </a:extLst>
            </p:cNvPr>
            <p:cNvCxnSpPr>
              <a:cxnSpLocks/>
              <a:stCxn id="711" idx="7"/>
              <a:endCxn id="71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6644CD08-234A-48CD-8360-6AC835567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2093C105-A4B6-4C7A-8CEE-8562FA42DDE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4132A909-9F89-424F-B2C4-00BB8BFB8FB8}"/>
                </a:ext>
              </a:extLst>
            </p:cNvPr>
            <p:cNvCxnSpPr>
              <a:cxnSpLocks/>
              <a:stCxn id="71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68AA35E-5C18-4617-9D71-952AAA03B6B3}"/>
                </a:ext>
              </a:extLst>
            </p:cNvPr>
            <p:cNvCxnSpPr>
              <a:cxnSpLocks/>
              <a:stCxn id="71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CC63718C-C175-4ABF-972E-13E5031BAE12}"/>
                </a:ext>
              </a:extLst>
            </p:cNvPr>
            <p:cNvCxnSpPr>
              <a:cxnSpLocks/>
              <a:stCxn id="717" idx="1"/>
              <a:endCxn id="71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D4FC4A88-F5DB-46DD-9CE7-E24537A95BBA}"/>
                </a:ext>
              </a:extLst>
            </p:cNvPr>
            <p:cNvCxnSpPr>
              <a:cxnSpLocks/>
              <a:endCxn id="71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2A9B906C-D6A7-4525-8C53-E55B9DD07C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683EA627-9172-49CE-834A-7CA1AB2136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30B32467-7307-4703-9D1E-657714396A92}"/>
                </a:ext>
              </a:extLst>
            </p:cNvPr>
            <p:cNvCxnSpPr>
              <a:cxnSpLocks/>
              <a:stCxn id="72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3D3DC1FC-D657-453D-9700-DAF793E742EB}"/>
                </a:ext>
              </a:extLst>
            </p:cNvPr>
            <p:cNvCxnSpPr>
              <a:cxnSpLocks/>
              <a:stCxn id="72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0BA5965F-3274-48B2-9963-8010A6C596A3}"/>
                </a:ext>
              </a:extLst>
            </p:cNvPr>
            <p:cNvCxnSpPr>
              <a:cxnSpLocks/>
              <a:stCxn id="723" idx="1"/>
              <a:endCxn id="72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B635D053-4DE4-4BEA-9A80-DF68DA88B036}"/>
                </a:ext>
              </a:extLst>
            </p:cNvPr>
            <p:cNvCxnSpPr>
              <a:cxnSpLocks/>
              <a:endCxn id="72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508992D5-B9D9-4B9A-8EED-10A5DD396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E7078E09-2A5F-4440-B557-F0F0149F73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CF8AF016-5BF2-40BE-A5EA-3DD87A2EECAC}"/>
                </a:ext>
              </a:extLst>
            </p:cNvPr>
            <p:cNvCxnSpPr>
              <a:cxnSpLocks/>
              <a:stCxn id="73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3BA801F7-82AE-484A-897E-7A3A63638D18}"/>
                </a:ext>
              </a:extLst>
            </p:cNvPr>
            <p:cNvCxnSpPr>
              <a:cxnSpLocks/>
              <a:stCxn id="73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C51BB102-0C41-421D-988D-8392353834FE}"/>
                </a:ext>
              </a:extLst>
            </p:cNvPr>
            <p:cNvCxnSpPr>
              <a:cxnSpLocks/>
              <a:stCxn id="729" idx="1"/>
              <a:endCxn id="73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D364246F-1027-435B-929F-8F31E129AF6F}"/>
                </a:ext>
              </a:extLst>
            </p:cNvPr>
            <p:cNvCxnSpPr>
              <a:cxnSpLocks/>
              <a:endCxn id="73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139A858F-57AF-4821-BD8C-9CA7BAE7E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AEF6F919-68B8-4174-A0F6-B3E8FF8CA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4B351B1D-4262-4C39-9CF0-1151E72660D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341732B8-C921-4052-A7E7-40D53BE08568}"/>
                </a:ext>
              </a:extLst>
            </p:cNvPr>
            <p:cNvCxnSpPr>
              <a:cxnSpLocks/>
              <a:stCxn id="73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4CD21437-4D2D-4B30-A628-EA330CA44AEC}"/>
                </a:ext>
              </a:extLst>
            </p:cNvPr>
            <p:cNvCxnSpPr>
              <a:cxnSpLocks/>
              <a:stCxn id="73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DAEE5F6A-C3B0-4157-897C-A24760C6BC6E}"/>
                </a:ext>
              </a:extLst>
            </p:cNvPr>
            <p:cNvCxnSpPr>
              <a:cxnSpLocks/>
              <a:stCxn id="735" idx="1"/>
              <a:endCxn id="73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1FEEA9A7-4B76-40D3-AED8-0796935A16CD}"/>
                </a:ext>
              </a:extLst>
            </p:cNvPr>
            <p:cNvCxnSpPr>
              <a:cxnSpLocks/>
              <a:stCxn id="736" idx="7"/>
              <a:endCxn id="73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6F9710EA-15D2-4294-99CC-DF3949FA8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DA75E06F-F2B0-42EA-87BD-85E89A41BC4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2656BAC8-7C6B-410F-B5BC-1F7EB2D1075E}"/>
                </a:ext>
              </a:extLst>
            </p:cNvPr>
            <p:cNvCxnSpPr>
              <a:cxnSpLocks/>
              <a:stCxn id="74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7DA372F7-51BD-46BD-A089-F0DF45D9BC2E}"/>
                </a:ext>
              </a:extLst>
            </p:cNvPr>
            <p:cNvCxnSpPr>
              <a:cxnSpLocks/>
              <a:stCxn id="74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96F68340-8002-4BB8-AB41-D0F5301C0820}"/>
                </a:ext>
              </a:extLst>
            </p:cNvPr>
            <p:cNvCxnSpPr>
              <a:cxnSpLocks/>
              <a:stCxn id="742" idx="1"/>
              <a:endCxn id="74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BC8AA514-41FE-4FC3-BAA0-CECF88188398}"/>
                </a:ext>
              </a:extLst>
            </p:cNvPr>
            <p:cNvCxnSpPr>
              <a:cxnSpLocks/>
              <a:endCxn id="74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EF76FD7C-9982-4D34-9D49-5A2091BDE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3C0F3912-410E-425E-90EA-C9024BDA156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00DD3EB4-6345-4FE4-967C-8C3B91A05864}"/>
                </a:ext>
              </a:extLst>
            </p:cNvPr>
            <p:cNvCxnSpPr>
              <a:cxnSpLocks/>
              <a:stCxn id="74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D2210E0A-6DE5-46B1-9DE8-22AF549BC547}"/>
                </a:ext>
              </a:extLst>
            </p:cNvPr>
            <p:cNvCxnSpPr>
              <a:cxnSpLocks/>
              <a:stCxn id="74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697A1740-19E5-4610-8730-988C54B4177A}"/>
                </a:ext>
              </a:extLst>
            </p:cNvPr>
            <p:cNvCxnSpPr>
              <a:cxnSpLocks/>
              <a:stCxn id="748" idx="1"/>
              <a:endCxn id="74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1228CCFC-A82A-4487-A716-CC572E237887}"/>
                </a:ext>
              </a:extLst>
            </p:cNvPr>
            <p:cNvCxnSpPr>
              <a:cxnSpLocks/>
              <a:endCxn id="74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EF2E46C6-F8BE-46AE-825E-D4E18D251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FD0484D-33FD-42DA-B3F9-F775616C093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32483A77-0DF0-4E7E-82DF-EFE191859BC4}"/>
                </a:ext>
              </a:extLst>
            </p:cNvPr>
            <p:cNvCxnSpPr>
              <a:cxnSpLocks/>
              <a:stCxn id="75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010CF7E5-B6BB-4CC8-9E0A-78F027DF5FBE}"/>
                </a:ext>
              </a:extLst>
            </p:cNvPr>
            <p:cNvCxnSpPr>
              <a:cxnSpLocks/>
              <a:stCxn id="75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750751F5-03E5-448E-B84D-1B5FE72482FF}"/>
                </a:ext>
              </a:extLst>
            </p:cNvPr>
            <p:cNvCxnSpPr>
              <a:cxnSpLocks/>
              <a:stCxn id="754" idx="1"/>
              <a:endCxn id="75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40A2E252-128D-49F7-8E7F-015812D260B3}"/>
                </a:ext>
              </a:extLst>
            </p:cNvPr>
            <p:cNvCxnSpPr>
              <a:cxnSpLocks/>
              <a:endCxn id="75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961F646B-2AA6-4FB3-9E12-28F750544A7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273CB912-7B1B-4F0E-A2FC-7D06C64609BF}"/>
                </a:ext>
              </a:extLst>
            </p:cNvPr>
            <p:cNvCxnSpPr>
              <a:cxnSpLocks/>
              <a:endCxn id="76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298F6513-AB8F-4FE0-9C9D-D8B307A51B22}"/>
                </a:ext>
              </a:extLst>
            </p:cNvPr>
            <p:cNvCxnSpPr>
              <a:cxnSpLocks/>
              <a:endCxn id="76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89E0DE8C-B406-4D04-B5EA-1A0B6DD895F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499DE54C-4B93-4F70-8E9A-112344371AF3}"/>
                </a:ext>
              </a:extLst>
            </p:cNvPr>
            <p:cNvCxnSpPr>
              <a:cxnSpLocks/>
              <a:endCxn id="76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71D440F1-40E3-4080-8DCB-7CECDA64FE4C}"/>
                </a:ext>
              </a:extLst>
            </p:cNvPr>
            <p:cNvCxnSpPr>
              <a:cxnSpLocks/>
              <a:endCxn id="76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C7D28C35-32E4-4E70-8566-BB6F5CA4A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7A016324-33E9-48DC-97AE-A7E4F0AF24D8}"/>
                </a:ext>
              </a:extLst>
            </p:cNvPr>
            <p:cNvCxnSpPr>
              <a:cxnSpLocks/>
              <a:stCxn id="76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3E6836EA-3F3A-4244-9467-640E2765BACE}"/>
                </a:ext>
              </a:extLst>
            </p:cNvPr>
            <p:cNvCxnSpPr>
              <a:cxnSpLocks/>
              <a:stCxn id="76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27C38253-FDE1-48E0-BCAF-99FEBFA7260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EF569147-1DDE-4370-AE95-5756C407F7FF}"/>
                </a:ext>
              </a:extLst>
            </p:cNvPr>
            <p:cNvCxnSpPr>
              <a:cxnSpLocks/>
              <a:stCxn id="76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3668B206-0917-4AB4-A908-042D4A669791}"/>
                </a:ext>
              </a:extLst>
            </p:cNvPr>
            <p:cNvCxnSpPr>
              <a:cxnSpLocks/>
              <a:stCxn id="76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A698B12-E5F8-4FA2-B4E6-2D78F790DFD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032EE716-0558-4B0C-9793-C6134144CA49}"/>
                </a:ext>
              </a:extLst>
            </p:cNvPr>
            <p:cNvCxnSpPr>
              <a:cxnSpLocks/>
              <a:stCxn id="77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EFDD29BE-CA32-436C-A4E8-98FAFA430D26}"/>
                </a:ext>
              </a:extLst>
            </p:cNvPr>
            <p:cNvCxnSpPr>
              <a:cxnSpLocks/>
              <a:endCxn id="77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3C5E8039-2E30-4DA3-BC5D-5762A378DB5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791B2C10-334F-472E-B5CE-8DB6BBCB2ED8}"/>
                </a:ext>
              </a:extLst>
            </p:cNvPr>
            <p:cNvCxnSpPr>
              <a:cxnSpLocks/>
              <a:stCxn id="77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15F3FA2A-125C-4E57-BE52-57792AF11BED}"/>
                </a:ext>
              </a:extLst>
            </p:cNvPr>
            <p:cNvCxnSpPr>
              <a:cxnSpLocks/>
              <a:endCxn id="77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9E7B3208-56D0-4581-B1E9-869BD3E2DA6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CFA548CA-8838-4C65-97FB-E08D4FA04C73}"/>
                </a:ext>
              </a:extLst>
            </p:cNvPr>
            <p:cNvCxnSpPr>
              <a:cxnSpLocks/>
              <a:stCxn id="77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0918FC4A-69EF-40A6-B323-6E1C8B427B76}"/>
                </a:ext>
              </a:extLst>
            </p:cNvPr>
            <p:cNvCxnSpPr>
              <a:cxnSpLocks/>
              <a:endCxn id="77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F98D33AA-35E7-4A43-B5E7-6EC0C0ED7C2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2C7B1BE4-86F3-4A90-98ED-24BD60AD84FE}"/>
                </a:ext>
              </a:extLst>
            </p:cNvPr>
            <p:cNvCxnSpPr>
              <a:cxnSpLocks/>
              <a:stCxn id="78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7FD3D110-DA4D-498C-A6FB-715FB3A739AE}"/>
                </a:ext>
              </a:extLst>
            </p:cNvPr>
            <p:cNvCxnSpPr>
              <a:cxnSpLocks/>
              <a:endCxn id="78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5" name="TextBox 784">
            <a:extLst>
              <a:ext uri="{FF2B5EF4-FFF2-40B4-BE49-F238E27FC236}">
                <a16:creationId xmlns:a16="http://schemas.microsoft.com/office/drawing/2014/main" id="{E4D0079D-2EE4-4EBA-B2C2-327AFDE874A3}"/>
              </a:ext>
            </a:extLst>
          </p:cNvPr>
          <p:cNvSpPr txBox="1"/>
          <p:nvPr/>
        </p:nvSpPr>
        <p:spPr>
          <a:xfrm>
            <a:off x="1386586" y="4930778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x 3 surface code</a:t>
            </a:r>
          </a:p>
          <a:p>
            <a:r>
              <a:rPr lang="en-US" dirty="0"/>
              <a:t>Corrects 1 error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E3C9329E-3B6F-44A5-94B2-645BF311BCD5}"/>
              </a:ext>
            </a:extLst>
          </p:cNvPr>
          <p:cNvSpPr txBox="1"/>
          <p:nvPr/>
        </p:nvSpPr>
        <p:spPr>
          <a:xfrm>
            <a:off x="5283525" y="4939847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surface code</a:t>
            </a:r>
          </a:p>
          <a:p>
            <a:r>
              <a:rPr lang="en-US" dirty="0"/>
              <a:t>Corrects 2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5003803A-7179-4E4A-ACEF-42FC1B3F4F1F}"/>
                  </a:ext>
                </a:extLst>
              </p:cNvPr>
              <p:cNvSpPr txBox="1"/>
              <p:nvPr/>
            </p:nvSpPr>
            <p:spPr>
              <a:xfrm>
                <a:off x="7951381" y="2824676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5003803A-7179-4E4A-ACEF-42FC1B3F4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81" y="2824676"/>
                <a:ext cx="48282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B8DAE8F-2FBA-ACE8-225D-596EE8314BEF}"/>
              </a:ext>
            </a:extLst>
          </p:cNvPr>
          <p:cNvSpPr txBox="1"/>
          <p:nvPr/>
        </p:nvSpPr>
        <p:spPr>
          <a:xfrm>
            <a:off x="2549689" y="6266004"/>
            <a:ext cx="675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problem with surface codes</a:t>
            </a:r>
            <a:r>
              <a:rPr lang="en-US" dirty="0"/>
              <a:t>: The encode only 1 logical qubit.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0F62C-9DCC-CEFE-1A00-459BD96A0530}"/>
              </a:ext>
            </a:extLst>
          </p:cNvPr>
          <p:cNvSpPr txBox="1"/>
          <p:nvPr/>
        </p:nvSpPr>
        <p:spPr>
          <a:xfrm>
            <a:off x="9306090" y="4895312"/>
            <a:ext cx="276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surface code</a:t>
            </a:r>
          </a:p>
          <a:p>
            <a:r>
              <a:rPr lang="en-US" dirty="0"/>
              <a:t>Alternative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85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 Product (HGP)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D4AB2-61FA-FEE8-AE50-80547BEA6A8A}"/>
                  </a:ext>
                </a:extLst>
              </p:cNvPr>
              <p:cNvSpPr txBox="1"/>
              <p:nvPr/>
            </p:nvSpPr>
            <p:spPr>
              <a:xfrm>
                <a:off x="74691" y="6458577"/>
                <a:ext cx="10951535" cy="34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Tillich, </a:t>
                </a:r>
                <a:r>
                  <a:rPr lang="en-US" sz="1600" dirty="0" err="1"/>
                  <a:t>Zémor</a:t>
                </a:r>
                <a:r>
                  <a:rPr lang="en-US" sz="1600" dirty="0"/>
                  <a:t> – Quantum LDPC codes with positive rate and minimum distance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600" dirty="0"/>
                  <a:t>. </a:t>
                </a:r>
                <a:r>
                  <a:rPr lang="en-US" sz="1600" dirty="0">
                    <a:hlinkClick r:id="rId2"/>
                  </a:rPr>
                  <a:t>arxiv:0903.0566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D4AB2-61FA-FEE8-AE50-80547BEA6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" y="6458577"/>
                <a:ext cx="10951535" cy="347788"/>
              </a:xfrm>
              <a:prstGeom prst="rect">
                <a:avLst/>
              </a:prstGeom>
              <a:blipFill>
                <a:blip r:embed="rId3"/>
                <a:stretch>
                  <a:fillRect l="-278" t="-1724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326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1478</Words>
  <Application>Microsoft Office PowerPoint</Application>
  <PresentationFormat>Widescreen</PresentationFormat>
  <Paragraphs>353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Cambria Math</vt:lpstr>
      <vt:lpstr>Segoe UI</vt:lpstr>
      <vt:lpstr>Office Theme</vt:lpstr>
      <vt:lpstr>Quantum LDPC codes Lecture 2</vt:lpstr>
      <vt:lpstr>Overview of lecture 2</vt:lpstr>
      <vt:lpstr>Classical and quantum Hamming codes</vt:lpstr>
      <vt:lpstr>Design flow</vt:lpstr>
      <vt:lpstr>The rotated surface code</vt:lpstr>
      <vt:lpstr>Planar cellulation</vt:lpstr>
      <vt:lpstr>Definition of the rotated surface code</vt:lpstr>
      <vt:lpstr>Tanner graphs of the rotated surface code</vt:lpstr>
      <vt:lpstr>Hypergraph Product (HGP) Codes</vt:lpstr>
      <vt:lpstr>Example – Hypergraph product code</vt:lpstr>
      <vt:lpstr>Linear code and transposed code</vt:lpstr>
      <vt:lpstr>Parameters of HGP codes</vt:lpstr>
      <vt:lpstr>A family of LDPC codes with constant rate</vt:lpstr>
      <vt:lpstr>Surface codes vs LDPC codes</vt:lpstr>
      <vt:lpstr>Syndrome extraction circuits</vt:lpstr>
      <vt:lpstr>Classical vs Quantum error correction</vt:lpstr>
      <vt:lpstr>Classical vs Quantum error correction</vt:lpstr>
      <vt:lpstr>Measurement of a X check</vt:lpstr>
      <vt:lpstr>Standard Pauli noise models</vt:lpstr>
      <vt:lpstr>The problem with high random stabilizer codes</vt:lpstr>
      <vt:lpstr>Syndrome extraction circuits for surface codes</vt:lpstr>
      <vt:lpstr>Syndrome extraction circuit</vt:lpstr>
      <vt:lpstr>Surface codes</vt:lpstr>
      <vt:lpstr>Syndrome extraction circuits for LDPC codes</vt:lpstr>
      <vt:lpstr>Can we implement quantum LDPC codes?</vt:lpstr>
      <vt:lpstr>Main results</vt:lpstr>
      <vt:lpstr>Bounds on syndrome extraction circuits</vt:lpstr>
      <vt:lpstr>2D local circuits</vt:lpstr>
      <vt:lpstr>Simultaneous measurement of all the X checks</vt:lpstr>
      <vt:lpstr>Switch-based circuit</vt:lpstr>
      <vt:lpstr>2D local vs fully connected implementation</vt:lpstr>
      <vt:lpstr>With long-range gates </vt:lpstr>
      <vt:lpstr>Naïve layout with long-range connectivity</vt:lpstr>
      <vt:lpstr>Planar decomposition of the Tanner graph</vt:lpstr>
      <vt:lpstr>ℓ-planar layout</vt:lpstr>
      <vt:lpstr>Numerical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LDPC codes Lecture 1</dc:title>
  <dc:creator>Nicolas Delfosse</dc:creator>
  <cp:lastModifiedBy>Nicolas Delfosse</cp:lastModifiedBy>
  <cp:revision>127</cp:revision>
  <dcterms:created xsi:type="dcterms:W3CDTF">2023-07-21T02:35:38Z</dcterms:created>
  <dcterms:modified xsi:type="dcterms:W3CDTF">2023-07-27T22:19:41Z</dcterms:modified>
</cp:coreProperties>
</file>