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147479231" r:id="rId3"/>
    <p:sldId id="2147479238" r:id="rId4"/>
    <p:sldId id="2147479239" r:id="rId5"/>
    <p:sldId id="2147479240" r:id="rId6"/>
    <p:sldId id="2147479221" r:id="rId7"/>
    <p:sldId id="214747922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22E03B-E1CD-4211-B9D2-8F22D8501390}" v="3160" dt="2023-07-26T18:21:38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7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Delfosse" userId="d965f3d4-ea58-4afe-85b0-6f02e8cf3c22" providerId="ADAL" clId="{3E22E03B-E1CD-4211-B9D2-8F22D8501390}"/>
    <pc:docChg chg="undo custSel addSld delSld modSld sldOrd modMainMaster">
      <pc:chgData name="Nicolas Delfosse" userId="d965f3d4-ea58-4afe-85b0-6f02e8cf3c22" providerId="ADAL" clId="{3E22E03B-E1CD-4211-B9D2-8F22D8501390}" dt="2023-07-27T05:56:11.710" v="6453" actId="1076"/>
      <pc:docMkLst>
        <pc:docMk/>
      </pc:docMkLst>
      <pc:sldChg chg="modSp new mod">
        <pc:chgData name="Nicolas Delfosse" userId="d965f3d4-ea58-4afe-85b0-6f02e8cf3c22" providerId="ADAL" clId="{3E22E03B-E1CD-4211-B9D2-8F22D8501390}" dt="2023-07-27T05:56:11.710" v="6453" actId="1076"/>
        <pc:sldMkLst>
          <pc:docMk/>
          <pc:sldMk cId="917806395" sldId="256"/>
        </pc:sldMkLst>
        <pc:spChg chg="mod">
          <ac:chgData name="Nicolas Delfosse" userId="d965f3d4-ea58-4afe-85b0-6f02e8cf3c22" providerId="ADAL" clId="{3E22E03B-E1CD-4211-B9D2-8F22D8501390}" dt="2023-07-24T15:04:30.613" v="6223" actId="20577"/>
          <ac:spMkLst>
            <pc:docMk/>
            <pc:sldMk cId="917806395" sldId="256"/>
            <ac:spMk id="2" creationId="{979916FD-E10B-92E1-020F-8E5FE77EAD74}"/>
          </ac:spMkLst>
        </pc:spChg>
        <pc:spChg chg="mod">
          <ac:chgData name="Nicolas Delfosse" userId="d965f3d4-ea58-4afe-85b0-6f02e8cf3c22" providerId="ADAL" clId="{3E22E03B-E1CD-4211-B9D2-8F22D8501390}" dt="2023-07-27T05:56:11.710" v="6453" actId="1076"/>
          <ac:spMkLst>
            <pc:docMk/>
            <pc:sldMk cId="917806395" sldId="256"/>
            <ac:spMk id="3" creationId="{DE284582-7677-71BB-0A65-35B3F5FC7FF6}"/>
          </ac:spMkLst>
        </pc:spChg>
      </pc:sldChg>
      <pc:sldChg chg="delSp modSp add del mod">
        <pc:chgData name="Nicolas Delfosse" userId="d965f3d4-ea58-4afe-85b0-6f02e8cf3c22" providerId="ADAL" clId="{3E22E03B-E1CD-4211-B9D2-8F22D8501390}" dt="2023-07-24T10:55:24.538" v="4445" actId="47"/>
        <pc:sldMkLst>
          <pc:docMk/>
          <pc:sldMk cId="2868961979" sldId="323"/>
        </pc:sldMkLst>
        <pc:spChg chg="mod">
          <ac:chgData name="Nicolas Delfosse" userId="d965f3d4-ea58-4afe-85b0-6f02e8cf3c22" providerId="ADAL" clId="{3E22E03B-E1CD-4211-B9D2-8F22D8501390}" dt="2023-07-24T02:51:32.834" v="4168" actId="20577"/>
          <ac:spMkLst>
            <pc:docMk/>
            <pc:sldMk cId="2868961979" sldId="323"/>
            <ac:spMk id="3" creationId="{F7FB83CE-EF45-3268-A177-EC888495BFB3}"/>
          </ac:spMkLst>
        </pc:spChg>
        <pc:spChg chg="del">
          <ac:chgData name="Nicolas Delfosse" userId="d965f3d4-ea58-4afe-85b0-6f02e8cf3c22" providerId="ADAL" clId="{3E22E03B-E1CD-4211-B9D2-8F22D8501390}" dt="2023-07-24T00:54:18.676" v="204" actId="478"/>
          <ac:spMkLst>
            <pc:docMk/>
            <pc:sldMk cId="2868961979" sldId="323"/>
            <ac:spMk id="4" creationId="{ED94F5EB-416B-BF99-628A-2A802A285D9F}"/>
          </ac:spMkLst>
        </pc:spChg>
      </pc:sldChg>
      <pc:sldChg chg="modSp add del mod">
        <pc:chgData name="Nicolas Delfosse" userId="d965f3d4-ea58-4afe-85b0-6f02e8cf3c22" providerId="ADAL" clId="{3E22E03B-E1CD-4211-B9D2-8F22D8501390}" dt="2023-07-24T10:55:24.538" v="4445" actId="47"/>
        <pc:sldMkLst>
          <pc:docMk/>
          <pc:sldMk cId="307930151" sldId="324"/>
        </pc:sldMkLst>
        <pc:spChg chg="mod">
          <ac:chgData name="Nicolas Delfosse" userId="d965f3d4-ea58-4afe-85b0-6f02e8cf3c22" providerId="ADAL" clId="{3E22E03B-E1CD-4211-B9D2-8F22D8501390}" dt="2023-07-24T00:48:28.352" v="6" actId="27636"/>
          <ac:spMkLst>
            <pc:docMk/>
            <pc:sldMk cId="307930151" sldId="324"/>
            <ac:spMk id="3" creationId="{66B520E4-8E1F-78B6-48D9-02A2B68FCE73}"/>
          </ac:spMkLst>
        </pc:spChg>
      </pc:sldChg>
      <pc:sldChg chg="modSp add del mod">
        <pc:chgData name="Nicolas Delfosse" userId="d965f3d4-ea58-4afe-85b0-6f02e8cf3c22" providerId="ADAL" clId="{3E22E03B-E1CD-4211-B9D2-8F22D8501390}" dt="2023-07-24T10:55:24.538" v="4445" actId="47"/>
        <pc:sldMkLst>
          <pc:docMk/>
          <pc:sldMk cId="1333334859" sldId="325"/>
        </pc:sldMkLst>
        <pc:spChg chg="mod">
          <ac:chgData name="Nicolas Delfosse" userId="d965f3d4-ea58-4afe-85b0-6f02e8cf3c22" providerId="ADAL" clId="{3E22E03B-E1CD-4211-B9D2-8F22D8501390}" dt="2023-07-24T02:51:17.382" v="4164" actId="20577"/>
          <ac:spMkLst>
            <pc:docMk/>
            <pc:sldMk cId="1333334859" sldId="325"/>
            <ac:spMk id="3" creationId="{2F214C90-96B7-A3CF-F5F6-BD69A8609AED}"/>
          </ac:spMkLst>
        </pc:spChg>
      </pc:sldChg>
      <pc:sldChg chg="modSp add mod ord">
        <pc:chgData name="Nicolas Delfosse" userId="d965f3d4-ea58-4afe-85b0-6f02e8cf3c22" providerId="ADAL" clId="{3E22E03B-E1CD-4211-B9D2-8F22D8501390}" dt="2023-07-26T18:21:34.443" v="6394" actId="12"/>
        <pc:sldMkLst>
          <pc:docMk/>
          <pc:sldMk cId="266056775" sldId="2147479221"/>
        </pc:sldMkLst>
        <pc:spChg chg="mod">
          <ac:chgData name="Nicolas Delfosse" userId="d965f3d4-ea58-4afe-85b0-6f02e8cf3c22" providerId="ADAL" clId="{3E22E03B-E1CD-4211-B9D2-8F22D8501390}" dt="2023-07-24T00:48:40.126" v="9"/>
          <ac:spMkLst>
            <pc:docMk/>
            <pc:sldMk cId="266056775" sldId="2147479221"/>
            <ac:spMk id="2" creationId="{24C1A414-3A91-8859-CAF0-CC56E5B687B7}"/>
          </ac:spMkLst>
        </pc:spChg>
        <pc:spChg chg="mod">
          <ac:chgData name="Nicolas Delfosse" userId="d965f3d4-ea58-4afe-85b0-6f02e8cf3c22" providerId="ADAL" clId="{3E22E03B-E1CD-4211-B9D2-8F22D8501390}" dt="2023-07-26T18:21:34.443" v="6394" actId="12"/>
          <ac:spMkLst>
            <pc:docMk/>
            <pc:sldMk cId="266056775" sldId="2147479221"/>
            <ac:spMk id="3" creationId="{A0C9ECCD-480B-9CC6-300C-A11796E707DA}"/>
          </ac:spMkLst>
        </pc:spChg>
      </pc:sldChg>
      <pc:sldChg chg="modSp add mod">
        <pc:chgData name="Nicolas Delfosse" userId="d965f3d4-ea58-4afe-85b0-6f02e8cf3c22" providerId="ADAL" clId="{3E22E03B-E1CD-4211-B9D2-8F22D8501390}" dt="2023-07-26T18:21:21.681" v="6393" actId="12"/>
        <pc:sldMkLst>
          <pc:docMk/>
          <pc:sldMk cId="2416524120" sldId="2147479226"/>
        </pc:sldMkLst>
        <pc:spChg chg="mod">
          <ac:chgData name="Nicolas Delfosse" userId="d965f3d4-ea58-4afe-85b0-6f02e8cf3c22" providerId="ADAL" clId="{3E22E03B-E1CD-4211-B9D2-8F22D8501390}" dt="2023-07-24T00:55:22.985" v="266" actId="20577"/>
          <ac:spMkLst>
            <pc:docMk/>
            <pc:sldMk cId="2416524120" sldId="2147479226"/>
            <ac:spMk id="2" creationId="{667FFF59-93A8-F991-3DB4-ADFFFF411C38}"/>
          </ac:spMkLst>
        </pc:spChg>
        <pc:spChg chg="mod">
          <ac:chgData name="Nicolas Delfosse" userId="d965f3d4-ea58-4afe-85b0-6f02e8cf3c22" providerId="ADAL" clId="{3E22E03B-E1CD-4211-B9D2-8F22D8501390}" dt="2023-07-26T18:21:21.681" v="6393" actId="12"/>
          <ac:spMkLst>
            <pc:docMk/>
            <pc:sldMk cId="2416524120" sldId="2147479226"/>
            <ac:spMk id="3" creationId="{F50F358A-A051-D2A3-9204-AE662AFDC4B7}"/>
          </ac:spMkLst>
        </pc:spChg>
      </pc:sldChg>
      <pc:sldChg chg="addSp modSp add mod">
        <pc:chgData name="Nicolas Delfosse" userId="d965f3d4-ea58-4afe-85b0-6f02e8cf3c22" providerId="ADAL" clId="{3E22E03B-E1CD-4211-B9D2-8F22D8501390}" dt="2023-07-24T15:09:07.191" v="6280" actId="21"/>
        <pc:sldMkLst>
          <pc:docMk/>
          <pc:sldMk cId="1824776953" sldId="2147479231"/>
        </pc:sldMkLst>
        <pc:spChg chg="mod">
          <ac:chgData name="Nicolas Delfosse" userId="d965f3d4-ea58-4afe-85b0-6f02e8cf3c22" providerId="ADAL" clId="{3E22E03B-E1CD-4211-B9D2-8F22D8501390}" dt="2023-07-24T00:48:50.825" v="11" actId="20577"/>
          <ac:spMkLst>
            <pc:docMk/>
            <pc:sldMk cId="1824776953" sldId="2147479231"/>
            <ac:spMk id="2" creationId="{B4763D1E-79A9-3BF8-62E4-C9CC3D7379CB}"/>
          </ac:spMkLst>
        </pc:spChg>
        <pc:spChg chg="mod">
          <ac:chgData name="Nicolas Delfosse" userId="d965f3d4-ea58-4afe-85b0-6f02e8cf3c22" providerId="ADAL" clId="{3E22E03B-E1CD-4211-B9D2-8F22D8501390}" dt="2023-07-24T15:09:07.191" v="6280" actId="21"/>
          <ac:spMkLst>
            <pc:docMk/>
            <pc:sldMk cId="1824776953" sldId="2147479231"/>
            <ac:spMk id="3" creationId="{2DF8D534-7FA2-0BE0-FAD6-1EFA2404F588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52" creationId="{F2F0C29B-9250-5A9E-8CCA-CEFBB17EBA1B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53" creationId="{A6225D62-60B3-124A-BE25-D57054882858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55" creationId="{90BB760D-3814-8279-3117-D48A1B545B2D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56" creationId="{799FB593-99F9-580C-79A0-612D04FDEDE6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57" creationId="{A4EA4B75-786A-F8B9-CCD0-0E9E64CD68FE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58" creationId="{DAC76A60-2EAD-C79D-889C-8098DF16C47C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59" creationId="{7D098555-39C7-11E3-F790-A80913597CEE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60" creationId="{A482D198-1764-C214-8130-119B282CD80C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61" creationId="{D4782344-F711-B53A-E46B-481FF4B5FCC6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62" creationId="{46B654D7-60E4-23AA-FCBB-F2205E4DFBEC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63" creationId="{3A9C5F86-D3C0-FB5D-F474-F114E594867F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64" creationId="{2EBC6D27-15AC-030C-60D2-2BCFF61B9A98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65" creationId="{1517159B-7299-78F3-2054-B3F0596C3966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66" creationId="{34B4160F-C935-A4EC-EEAF-C63B5003E598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67" creationId="{DC01B920-C371-C20E-808C-505FE380F19F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68" creationId="{D7ED66BC-812F-339A-B68D-E0B5817ADEAA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69" creationId="{1402CFB1-329F-0985-12A2-86C048AABC9D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70" creationId="{B80396E2-3450-6004-4DB4-1920B7BC512D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71" creationId="{76969391-3DEA-2DFF-B0A4-C8C77F5F2E9C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72" creationId="{A7DCFDC7-1344-2986-3BA0-FFBC71544887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73" creationId="{AB22FBC7-39BB-CB97-A84E-FC1CE719D047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74" creationId="{90A7AE23-395D-1B90-F4C8-B50C16477A09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75" creationId="{AB3F6BF9-9025-C7A4-8024-F87F041B3EFB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76" creationId="{4893DF76-6115-25DD-C764-CBAAC610F850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77" creationId="{1CE23F3E-3B88-F493-AD7B-8467005CC8CE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78" creationId="{194EE7A1-25E1-AEB2-1AA6-C03B64676AA8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79" creationId="{096290D6-0017-16EA-221E-AE6B0353A7C4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80" creationId="{EF2EA712-8C6A-51DD-963C-6E7612D0F726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81" creationId="{7E6312B3-EF4D-F59B-984B-E8E54B51A4BE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82" creationId="{6B70CF81-3004-11AB-1D28-D50A14B88ECC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83" creationId="{E779F3E0-A107-F6FF-DBA8-94EE5FC0FAA6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84" creationId="{24A84F52-56ED-8359-DB00-30C424702434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85" creationId="{476F1F5A-A6C2-76C4-A45C-75E6199678A1}"/>
          </ac:spMkLst>
        </pc:spChg>
        <pc:spChg chg="add mod">
          <ac:chgData name="Nicolas Delfosse" userId="d965f3d4-ea58-4afe-85b0-6f02e8cf3c22" providerId="ADAL" clId="{3E22E03B-E1CD-4211-B9D2-8F22D8501390}" dt="2023-07-24T01:08:11.127" v="759"/>
          <ac:spMkLst>
            <pc:docMk/>
            <pc:sldMk cId="1824776953" sldId="2147479231"/>
            <ac:spMk id="86" creationId="{5645112A-5394-6BB4-1C7C-E5E0922673B6}"/>
          </ac:spMkLst>
        </pc:spChg>
        <pc:grpChg chg="mod">
          <ac:chgData name="Nicolas Delfosse" userId="d965f3d4-ea58-4afe-85b0-6f02e8cf3c22" providerId="ADAL" clId="{3E22E03B-E1CD-4211-B9D2-8F22D8501390}" dt="2023-07-24T15:08:13.513" v="6242" actId="1076"/>
          <ac:grpSpMkLst>
            <pc:docMk/>
            <pc:sldMk cId="1824776953" sldId="2147479231"/>
            <ac:grpSpMk id="4" creationId="{CB82ABB4-9ED6-7A39-AD81-64BA692BB49C}"/>
          </ac:grpSpMkLst>
        </pc:grpChg>
        <pc:grpChg chg="mod">
          <ac:chgData name="Nicolas Delfosse" userId="d965f3d4-ea58-4afe-85b0-6f02e8cf3c22" providerId="ADAL" clId="{3E22E03B-E1CD-4211-B9D2-8F22D8501390}" dt="2023-07-24T15:08:13.513" v="6242" actId="1076"/>
          <ac:grpSpMkLst>
            <pc:docMk/>
            <pc:sldMk cId="1824776953" sldId="2147479231"/>
            <ac:grpSpMk id="10" creationId="{C03CE171-8780-F1E8-5ACD-6C445C209E7B}"/>
          </ac:grpSpMkLst>
        </pc:grpChg>
        <pc:grpChg chg="add mod">
          <ac:chgData name="Nicolas Delfosse" userId="d965f3d4-ea58-4afe-85b0-6f02e8cf3c22" providerId="ADAL" clId="{3E22E03B-E1CD-4211-B9D2-8F22D8501390}" dt="2023-07-24T01:08:11.127" v="759"/>
          <ac:grpSpMkLst>
            <pc:docMk/>
            <pc:sldMk cId="1824776953" sldId="2147479231"/>
            <ac:grpSpMk id="51" creationId="{FF5EA749-ABA2-9BA0-D0DC-678A0D2FF3C7}"/>
          </ac:grpSpMkLst>
        </pc:grpChg>
        <pc:grpChg chg="add mod">
          <ac:chgData name="Nicolas Delfosse" userId="d965f3d4-ea58-4afe-85b0-6f02e8cf3c22" providerId="ADAL" clId="{3E22E03B-E1CD-4211-B9D2-8F22D8501390}" dt="2023-07-24T01:08:11.127" v="759"/>
          <ac:grpSpMkLst>
            <pc:docMk/>
            <pc:sldMk cId="1824776953" sldId="2147479231"/>
            <ac:grpSpMk id="54" creationId="{0A336389-D859-68B6-4E66-1D4533758678}"/>
          </ac:grpSpMkLst>
        </pc:grpChg>
        <pc:cxnChg chg="mod">
          <ac:chgData name="Nicolas Delfosse" userId="d965f3d4-ea58-4afe-85b0-6f02e8cf3c22" providerId="ADAL" clId="{3E22E03B-E1CD-4211-B9D2-8F22D8501390}" dt="2023-07-24T00:54:36.395" v="206" actId="1076"/>
          <ac:cxnSpMkLst>
            <pc:docMk/>
            <pc:sldMk cId="1824776953" sldId="2147479231"/>
            <ac:cxnSpMk id="15" creationId="{8D63D91F-629B-9413-4759-C24B4F546247}"/>
          </ac:cxnSpMkLst>
        </pc:cxnChg>
      </pc:sldChg>
      <pc:sldChg chg="modSp add del mod">
        <pc:chgData name="Nicolas Delfosse" userId="d965f3d4-ea58-4afe-85b0-6f02e8cf3c22" providerId="ADAL" clId="{3E22E03B-E1CD-4211-B9D2-8F22D8501390}" dt="2023-07-24T10:55:24.538" v="4445" actId="47"/>
        <pc:sldMkLst>
          <pc:docMk/>
          <pc:sldMk cId="3126004242" sldId="2147479233"/>
        </pc:sldMkLst>
        <pc:spChg chg="mod">
          <ac:chgData name="Nicolas Delfosse" userId="d965f3d4-ea58-4afe-85b0-6f02e8cf3c22" providerId="ADAL" clId="{3E22E03B-E1CD-4211-B9D2-8F22D8501390}" dt="2023-07-24T02:43:50.107" v="4124" actId="20577"/>
          <ac:spMkLst>
            <pc:docMk/>
            <pc:sldMk cId="3126004242" sldId="2147479233"/>
            <ac:spMk id="3" creationId="{8046A8FB-AA12-F54E-029C-6520D662E85F}"/>
          </ac:spMkLst>
        </pc:spChg>
      </pc:sldChg>
      <pc:sldChg chg="add del">
        <pc:chgData name="Nicolas Delfosse" userId="d965f3d4-ea58-4afe-85b0-6f02e8cf3c22" providerId="ADAL" clId="{3E22E03B-E1CD-4211-B9D2-8F22D8501390}" dt="2023-07-24T00:55:05.231" v="212" actId="47"/>
        <pc:sldMkLst>
          <pc:docMk/>
          <pc:sldMk cId="1116755814" sldId="2147479235"/>
        </pc:sldMkLst>
      </pc:sldChg>
      <pc:sldChg chg="modSp add del mod">
        <pc:chgData name="Nicolas Delfosse" userId="d965f3d4-ea58-4afe-85b0-6f02e8cf3c22" providerId="ADAL" clId="{3E22E03B-E1CD-4211-B9D2-8F22D8501390}" dt="2023-07-24T10:55:24.538" v="4445" actId="47"/>
        <pc:sldMkLst>
          <pc:docMk/>
          <pc:sldMk cId="1972336659" sldId="2147479236"/>
        </pc:sldMkLst>
        <pc:spChg chg="mod">
          <ac:chgData name="Nicolas Delfosse" userId="d965f3d4-ea58-4afe-85b0-6f02e8cf3c22" providerId="ADAL" clId="{3E22E03B-E1CD-4211-B9D2-8F22D8501390}" dt="2023-07-24T01:01:34.091" v="655" actId="20577"/>
          <ac:spMkLst>
            <pc:docMk/>
            <pc:sldMk cId="1972336659" sldId="2147479236"/>
            <ac:spMk id="2" creationId="{A2FE9300-B1B9-6CEF-3147-D9C8E11EB985}"/>
          </ac:spMkLst>
        </pc:spChg>
      </pc:sldChg>
      <pc:sldChg chg="add del">
        <pc:chgData name="Nicolas Delfosse" userId="d965f3d4-ea58-4afe-85b0-6f02e8cf3c22" providerId="ADAL" clId="{3E22E03B-E1CD-4211-B9D2-8F22D8501390}" dt="2023-07-24T00:54:09.231" v="203" actId="47"/>
        <pc:sldMkLst>
          <pc:docMk/>
          <pc:sldMk cId="1146203032" sldId="2147479237"/>
        </pc:sldMkLst>
      </pc:sldChg>
      <pc:sldChg chg="modSp new del mod">
        <pc:chgData name="Nicolas Delfosse" userId="d965f3d4-ea58-4afe-85b0-6f02e8cf3c22" providerId="ADAL" clId="{3E22E03B-E1CD-4211-B9D2-8F22D8501390}" dt="2023-07-24T10:55:24.538" v="4445" actId="47"/>
        <pc:sldMkLst>
          <pc:docMk/>
          <pc:sldMk cId="2452809076" sldId="2147479237"/>
        </pc:sldMkLst>
        <pc:spChg chg="mod">
          <ac:chgData name="Nicolas Delfosse" userId="d965f3d4-ea58-4afe-85b0-6f02e8cf3c22" providerId="ADAL" clId="{3E22E03B-E1CD-4211-B9D2-8F22D8501390}" dt="2023-07-24T00:55:38.427" v="290" actId="20577"/>
          <ac:spMkLst>
            <pc:docMk/>
            <pc:sldMk cId="2452809076" sldId="2147479237"/>
            <ac:spMk id="2" creationId="{0B372F5E-5975-7753-6085-9AB09FA4ED1A}"/>
          </ac:spMkLst>
        </pc:spChg>
        <pc:spChg chg="mod">
          <ac:chgData name="Nicolas Delfosse" userId="d965f3d4-ea58-4afe-85b0-6f02e8cf3c22" providerId="ADAL" clId="{3E22E03B-E1CD-4211-B9D2-8F22D8501390}" dt="2023-07-24T01:01:25.323" v="644" actId="20577"/>
          <ac:spMkLst>
            <pc:docMk/>
            <pc:sldMk cId="2452809076" sldId="2147479237"/>
            <ac:spMk id="3" creationId="{53F288BF-E5A0-90A4-7368-4D7EBCE2C194}"/>
          </ac:spMkLst>
        </pc:spChg>
      </pc:sldChg>
      <pc:sldChg chg="add del">
        <pc:chgData name="Nicolas Delfosse" userId="d965f3d4-ea58-4afe-85b0-6f02e8cf3c22" providerId="ADAL" clId="{3E22E03B-E1CD-4211-B9D2-8F22D8501390}" dt="2023-07-24T00:48:47.653" v="10" actId="47"/>
        <pc:sldMkLst>
          <pc:docMk/>
          <pc:sldMk cId="3538146613" sldId="2147479237"/>
        </pc:sldMkLst>
      </pc:sldChg>
      <pc:sldChg chg="add del">
        <pc:chgData name="Nicolas Delfosse" userId="d965f3d4-ea58-4afe-85b0-6f02e8cf3c22" providerId="ADAL" clId="{3E22E03B-E1CD-4211-B9D2-8F22D8501390}" dt="2023-07-24T00:48:37.155" v="8" actId="47"/>
        <pc:sldMkLst>
          <pc:docMk/>
          <pc:sldMk cId="228954159" sldId="2147479238"/>
        </pc:sldMkLst>
      </pc:sldChg>
      <pc:sldChg chg="addSp modSp new mod">
        <pc:chgData name="Nicolas Delfosse" userId="d965f3d4-ea58-4afe-85b0-6f02e8cf3c22" providerId="ADAL" clId="{3E22E03B-E1CD-4211-B9D2-8F22D8501390}" dt="2023-07-24T01:08:55.301" v="829" actId="20577"/>
        <pc:sldMkLst>
          <pc:docMk/>
          <pc:sldMk cId="3488416664" sldId="2147479238"/>
        </pc:sldMkLst>
        <pc:spChg chg="mod">
          <ac:chgData name="Nicolas Delfosse" userId="d965f3d4-ea58-4afe-85b0-6f02e8cf3c22" providerId="ADAL" clId="{3E22E03B-E1CD-4211-B9D2-8F22D8501390}" dt="2023-07-24T01:08:19.024" v="773" actId="20577"/>
          <ac:spMkLst>
            <pc:docMk/>
            <pc:sldMk cId="3488416664" sldId="2147479238"/>
            <ac:spMk id="2" creationId="{328E496D-C877-D4DB-2845-ED2FBF41128B}"/>
          </ac:spMkLst>
        </pc:spChg>
        <pc:spChg chg="mod">
          <ac:chgData name="Nicolas Delfosse" userId="d965f3d4-ea58-4afe-85b0-6f02e8cf3c22" providerId="ADAL" clId="{3E22E03B-E1CD-4211-B9D2-8F22D8501390}" dt="2023-07-24T01:08:55.301" v="829" actId="20577"/>
          <ac:spMkLst>
            <pc:docMk/>
            <pc:sldMk cId="3488416664" sldId="2147479238"/>
            <ac:spMk id="3" creationId="{30D4EADE-7DD1-C183-8039-CF9C3794E1BB}"/>
          </ac:spMkLst>
        </pc:spChg>
        <pc:spChg chg="add mod">
          <ac:chgData name="Nicolas Delfosse" userId="d965f3d4-ea58-4afe-85b0-6f02e8cf3c22" providerId="ADAL" clId="{3E22E03B-E1CD-4211-B9D2-8F22D8501390}" dt="2023-07-24T01:08:27.571" v="776" actId="1076"/>
          <ac:spMkLst>
            <pc:docMk/>
            <pc:sldMk cId="3488416664" sldId="2147479238"/>
            <ac:spMk id="5" creationId="{F2F0C29B-9250-5A9E-8CCA-CEFBB17EBA1B}"/>
          </ac:spMkLst>
        </pc:spChg>
        <pc:spChg chg="add mod">
          <ac:chgData name="Nicolas Delfosse" userId="d965f3d4-ea58-4afe-85b0-6f02e8cf3c22" providerId="ADAL" clId="{3E22E03B-E1CD-4211-B9D2-8F22D8501390}" dt="2023-07-24T01:08:27.571" v="776" actId="1076"/>
          <ac:spMkLst>
            <pc:docMk/>
            <pc:sldMk cId="3488416664" sldId="2147479238"/>
            <ac:spMk id="6" creationId="{A6225D62-60B3-124A-BE25-D57054882858}"/>
          </ac:spMkLst>
        </pc:spChg>
        <pc:spChg chg="add mod">
          <ac:chgData name="Nicolas Delfosse" userId="d965f3d4-ea58-4afe-85b0-6f02e8cf3c22" providerId="ADAL" clId="{3E22E03B-E1CD-4211-B9D2-8F22D8501390}" dt="2023-07-24T01:08:27.571" v="776" actId="1076"/>
          <ac:spMkLst>
            <pc:docMk/>
            <pc:sldMk cId="3488416664" sldId="2147479238"/>
            <ac:spMk id="8" creationId="{90BB760D-3814-8279-3117-D48A1B545B2D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9" creationId="{799FB593-99F9-580C-79A0-612D04FDEDE6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10" creationId="{A4EA4B75-786A-F8B9-CCD0-0E9E64CD68FE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11" creationId="{DAC76A60-2EAD-C79D-889C-8098DF16C47C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12" creationId="{7D098555-39C7-11E3-F790-A80913597CEE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13" creationId="{A482D198-1764-C214-8130-119B282CD80C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14" creationId="{D4782344-F711-B53A-E46B-481FF4B5FCC6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15" creationId="{46B654D7-60E4-23AA-FCBB-F2205E4DFBEC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16" creationId="{3A9C5F86-D3C0-FB5D-F474-F114E594867F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17" creationId="{2EBC6D27-15AC-030C-60D2-2BCFF61B9A98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18" creationId="{1517159B-7299-78F3-2054-B3F0596C3966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19" creationId="{34B4160F-C935-A4EC-EEAF-C63B5003E598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20" creationId="{DC01B920-C371-C20E-808C-505FE380F19F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21" creationId="{D7ED66BC-812F-339A-B68D-E0B5817ADEAA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22" creationId="{1402CFB1-329F-0985-12A2-86C048AABC9D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23" creationId="{B80396E2-3450-6004-4DB4-1920B7BC512D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24" creationId="{76969391-3DEA-2DFF-B0A4-C8C77F5F2E9C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25" creationId="{A7DCFDC7-1344-2986-3BA0-FFBC71544887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26" creationId="{AB22FBC7-39BB-CB97-A84E-FC1CE719D047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27" creationId="{90A7AE23-395D-1B90-F4C8-B50C16477A09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28" creationId="{AB3F6BF9-9025-C7A4-8024-F87F041B3EFB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29" creationId="{4893DF76-6115-25DD-C764-CBAAC610F850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30" creationId="{1CE23F3E-3B88-F493-AD7B-8467005CC8CE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31" creationId="{194EE7A1-25E1-AEB2-1AA6-C03B64676AA8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32" creationId="{096290D6-0017-16EA-221E-AE6B0353A7C4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33" creationId="{EF2EA712-8C6A-51DD-963C-6E7612D0F726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34" creationId="{7E6312B3-EF4D-F59B-984B-E8E54B51A4BE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35" creationId="{6B70CF81-3004-11AB-1D28-D50A14B88ECC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36" creationId="{E779F3E0-A107-F6FF-DBA8-94EE5FC0FAA6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37" creationId="{24A84F52-56ED-8359-DB00-30C424702434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38" creationId="{476F1F5A-A6C2-76C4-A45C-75E6199678A1}"/>
          </ac:spMkLst>
        </pc:spChg>
        <pc:spChg chg="add mod">
          <ac:chgData name="Nicolas Delfosse" userId="d965f3d4-ea58-4afe-85b0-6f02e8cf3c22" providerId="ADAL" clId="{3E22E03B-E1CD-4211-B9D2-8F22D8501390}" dt="2023-07-24T01:08:24.316" v="775"/>
          <ac:spMkLst>
            <pc:docMk/>
            <pc:sldMk cId="3488416664" sldId="2147479238"/>
            <ac:spMk id="39" creationId="{5645112A-5394-6BB4-1C7C-E5E0922673B6}"/>
          </ac:spMkLst>
        </pc:spChg>
        <pc:grpChg chg="add mod">
          <ac:chgData name="Nicolas Delfosse" userId="d965f3d4-ea58-4afe-85b0-6f02e8cf3c22" providerId="ADAL" clId="{3E22E03B-E1CD-4211-B9D2-8F22D8501390}" dt="2023-07-24T01:08:27.571" v="776" actId="1076"/>
          <ac:grpSpMkLst>
            <pc:docMk/>
            <pc:sldMk cId="3488416664" sldId="2147479238"/>
            <ac:grpSpMk id="4" creationId="{FF5EA749-ABA2-9BA0-D0DC-678A0D2FF3C7}"/>
          </ac:grpSpMkLst>
        </pc:grpChg>
        <pc:grpChg chg="add mod">
          <ac:chgData name="Nicolas Delfosse" userId="d965f3d4-ea58-4afe-85b0-6f02e8cf3c22" providerId="ADAL" clId="{3E22E03B-E1CD-4211-B9D2-8F22D8501390}" dt="2023-07-24T01:08:27.571" v="776" actId="1076"/>
          <ac:grpSpMkLst>
            <pc:docMk/>
            <pc:sldMk cId="3488416664" sldId="2147479238"/>
            <ac:grpSpMk id="7" creationId="{0A336389-D859-68B6-4E66-1D4533758678}"/>
          </ac:grpSpMkLst>
        </pc:grpChg>
      </pc:sldChg>
      <pc:sldChg chg="addSp delSp modSp new mod modAnim">
        <pc:chgData name="Nicolas Delfosse" userId="d965f3d4-ea58-4afe-85b0-6f02e8cf3c22" providerId="ADAL" clId="{3E22E03B-E1CD-4211-B9D2-8F22D8501390}" dt="2023-07-24T15:10:00.189" v="6288" actId="1076"/>
        <pc:sldMkLst>
          <pc:docMk/>
          <pc:sldMk cId="1783081884" sldId="2147479239"/>
        </pc:sldMkLst>
        <pc:spChg chg="mod">
          <ac:chgData name="Nicolas Delfosse" userId="d965f3d4-ea58-4afe-85b0-6f02e8cf3c22" providerId="ADAL" clId="{3E22E03B-E1CD-4211-B9D2-8F22D8501390}" dt="2023-07-24T14:36:25.237" v="4457" actId="20577"/>
          <ac:spMkLst>
            <pc:docMk/>
            <pc:sldMk cId="1783081884" sldId="2147479239"/>
            <ac:spMk id="2" creationId="{9C60BD5A-AEBA-AD10-1190-87A236BAAA19}"/>
          </ac:spMkLst>
        </pc:spChg>
        <pc:spChg chg="mod">
          <ac:chgData name="Nicolas Delfosse" userId="d965f3d4-ea58-4afe-85b0-6f02e8cf3c22" providerId="ADAL" clId="{3E22E03B-E1CD-4211-B9D2-8F22D8501390}" dt="2023-07-24T15:09:48.789" v="6286" actId="14100"/>
          <ac:spMkLst>
            <pc:docMk/>
            <pc:sldMk cId="1783081884" sldId="2147479239"/>
            <ac:spMk id="3" creationId="{59EF7A14-BCF4-DCDF-FB41-A508B3FBA026}"/>
          </ac:spMkLst>
        </pc:spChg>
        <pc:spChg chg="add del">
          <ac:chgData name="Nicolas Delfosse" userId="d965f3d4-ea58-4afe-85b0-6f02e8cf3c22" providerId="ADAL" clId="{3E22E03B-E1CD-4211-B9D2-8F22D8501390}" dt="2023-07-24T14:51:43.652" v="5184" actId="22"/>
          <ac:spMkLst>
            <pc:docMk/>
            <pc:sldMk cId="1783081884" sldId="2147479239"/>
            <ac:spMk id="5" creationId="{2397E8B0-4329-C6C0-99D2-CDB79355726D}"/>
          </ac:spMkLst>
        </pc:spChg>
        <pc:spChg chg="mod">
          <ac:chgData name="Nicolas Delfosse" userId="d965f3d4-ea58-4afe-85b0-6f02e8cf3c22" providerId="ADAL" clId="{3E22E03B-E1CD-4211-B9D2-8F22D8501390}" dt="2023-07-24T15:09:33.714" v="6284"/>
          <ac:spMkLst>
            <pc:docMk/>
            <pc:sldMk cId="1783081884" sldId="2147479239"/>
            <ac:spMk id="6" creationId="{0A552E68-A590-C6A3-C985-331898000334}"/>
          </ac:spMkLst>
        </pc:spChg>
        <pc:spChg chg="mod">
          <ac:chgData name="Nicolas Delfosse" userId="d965f3d4-ea58-4afe-85b0-6f02e8cf3c22" providerId="ADAL" clId="{3E22E03B-E1CD-4211-B9D2-8F22D8501390}" dt="2023-07-24T15:09:33.714" v="6284"/>
          <ac:spMkLst>
            <pc:docMk/>
            <pc:sldMk cId="1783081884" sldId="2147479239"/>
            <ac:spMk id="7" creationId="{3392E7CC-1C31-BB8B-FA94-52779C29CEC0}"/>
          </ac:spMkLst>
        </pc:spChg>
        <pc:spChg chg="mod">
          <ac:chgData name="Nicolas Delfosse" userId="d965f3d4-ea58-4afe-85b0-6f02e8cf3c22" providerId="ADAL" clId="{3E22E03B-E1CD-4211-B9D2-8F22D8501390}" dt="2023-07-24T15:09:33.714" v="6284"/>
          <ac:spMkLst>
            <pc:docMk/>
            <pc:sldMk cId="1783081884" sldId="2147479239"/>
            <ac:spMk id="16" creationId="{E1A40812-19CF-3D0F-65CD-B450D4738E9B}"/>
          </ac:spMkLst>
        </pc:spChg>
        <pc:spChg chg="mod">
          <ac:chgData name="Nicolas Delfosse" userId="d965f3d4-ea58-4afe-85b0-6f02e8cf3c22" providerId="ADAL" clId="{3E22E03B-E1CD-4211-B9D2-8F22D8501390}" dt="2023-07-24T15:09:33.714" v="6284"/>
          <ac:spMkLst>
            <pc:docMk/>
            <pc:sldMk cId="1783081884" sldId="2147479239"/>
            <ac:spMk id="17" creationId="{1B4066B6-84C9-E315-36B1-69F53BBBB192}"/>
          </ac:spMkLst>
        </pc:spChg>
        <pc:spChg chg="mod">
          <ac:chgData name="Nicolas Delfosse" userId="d965f3d4-ea58-4afe-85b0-6f02e8cf3c22" providerId="ADAL" clId="{3E22E03B-E1CD-4211-B9D2-8F22D8501390}" dt="2023-07-24T15:09:33.714" v="6284"/>
          <ac:spMkLst>
            <pc:docMk/>
            <pc:sldMk cId="1783081884" sldId="2147479239"/>
            <ac:spMk id="18" creationId="{5425BE2C-5BB6-255B-07C4-A9274D57551D}"/>
          </ac:spMkLst>
        </pc:spChg>
        <pc:spChg chg="mod">
          <ac:chgData name="Nicolas Delfosse" userId="d965f3d4-ea58-4afe-85b0-6f02e8cf3c22" providerId="ADAL" clId="{3E22E03B-E1CD-4211-B9D2-8F22D8501390}" dt="2023-07-24T15:09:33.714" v="6284"/>
          <ac:spMkLst>
            <pc:docMk/>
            <pc:sldMk cId="1783081884" sldId="2147479239"/>
            <ac:spMk id="19" creationId="{2BBFE85E-BB0C-4371-388B-60D7EF5466F5}"/>
          </ac:spMkLst>
        </pc:spChg>
        <pc:spChg chg="mod">
          <ac:chgData name="Nicolas Delfosse" userId="d965f3d4-ea58-4afe-85b0-6f02e8cf3c22" providerId="ADAL" clId="{3E22E03B-E1CD-4211-B9D2-8F22D8501390}" dt="2023-07-24T15:09:33.714" v="6284"/>
          <ac:spMkLst>
            <pc:docMk/>
            <pc:sldMk cId="1783081884" sldId="2147479239"/>
            <ac:spMk id="20" creationId="{7A661D1D-C9CD-EB2B-3A0E-B652CA04E2F0}"/>
          </ac:spMkLst>
        </pc:spChg>
        <pc:spChg chg="mod">
          <ac:chgData name="Nicolas Delfosse" userId="d965f3d4-ea58-4afe-85b0-6f02e8cf3c22" providerId="ADAL" clId="{3E22E03B-E1CD-4211-B9D2-8F22D8501390}" dt="2023-07-24T15:09:33.714" v="6284"/>
          <ac:spMkLst>
            <pc:docMk/>
            <pc:sldMk cId="1783081884" sldId="2147479239"/>
            <ac:spMk id="21" creationId="{03B5C08D-21C8-A4CE-25A1-A70B25A4185D}"/>
          </ac:spMkLst>
        </pc:spChg>
        <pc:spChg chg="mod">
          <ac:chgData name="Nicolas Delfosse" userId="d965f3d4-ea58-4afe-85b0-6f02e8cf3c22" providerId="ADAL" clId="{3E22E03B-E1CD-4211-B9D2-8F22D8501390}" dt="2023-07-24T15:09:33.714" v="6284"/>
          <ac:spMkLst>
            <pc:docMk/>
            <pc:sldMk cId="1783081884" sldId="2147479239"/>
            <ac:spMk id="22" creationId="{B93F4694-A419-84A9-658E-000F0174698A}"/>
          </ac:spMkLst>
        </pc:spChg>
        <pc:spChg chg="mod">
          <ac:chgData name="Nicolas Delfosse" userId="d965f3d4-ea58-4afe-85b0-6f02e8cf3c22" providerId="ADAL" clId="{3E22E03B-E1CD-4211-B9D2-8F22D8501390}" dt="2023-07-24T15:09:33.714" v="6284"/>
          <ac:spMkLst>
            <pc:docMk/>
            <pc:sldMk cId="1783081884" sldId="2147479239"/>
            <ac:spMk id="23" creationId="{476EF508-46E5-5284-8876-69118C8EB4C8}"/>
          </ac:spMkLst>
        </pc:spChg>
        <pc:grpChg chg="add mod">
          <ac:chgData name="Nicolas Delfosse" userId="d965f3d4-ea58-4afe-85b0-6f02e8cf3c22" providerId="ADAL" clId="{3E22E03B-E1CD-4211-B9D2-8F22D8501390}" dt="2023-07-24T15:10:00.189" v="6288" actId="1076"/>
          <ac:grpSpMkLst>
            <pc:docMk/>
            <pc:sldMk cId="1783081884" sldId="2147479239"/>
            <ac:grpSpMk id="4" creationId="{FA036E77-20C0-A0C3-DDE5-DCC895012226}"/>
          </ac:grpSpMkLst>
        </pc:grpChg>
        <pc:grpChg chg="mod">
          <ac:chgData name="Nicolas Delfosse" userId="d965f3d4-ea58-4afe-85b0-6f02e8cf3c22" providerId="ADAL" clId="{3E22E03B-E1CD-4211-B9D2-8F22D8501390}" dt="2023-07-24T15:09:33.714" v="6284"/>
          <ac:grpSpMkLst>
            <pc:docMk/>
            <pc:sldMk cId="1783081884" sldId="2147479239"/>
            <ac:grpSpMk id="5" creationId="{74597C37-E229-6130-B614-3E9FF7BA6BDB}"/>
          </ac:grpSpMkLst>
        </pc:grp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8" creationId="{98E8196C-65EA-A0DC-7969-5B41AEB518A6}"/>
          </ac:cxnSpMkLst>
        </pc:cxn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9" creationId="{38820BC8-40C5-D656-6020-1589DAA79035}"/>
          </ac:cxnSpMkLst>
        </pc:cxn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10" creationId="{C7E87B86-FC21-B468-B44A-0FCB8CB0BC14}"/>
          </ac:cxnSpMkLst>
        </pc:cxn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11" creationId="{2A677849-3EAA-5B9A-E2D8-83C0F743DBC5}"/>
          </ac:cxnSpMkLst>
        </pc:cxn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12" creationId="{59A575B7-8B41-174B-8E2E-EDB01E8F0FE2}"/>
          </ac:cxnSpMkLst>
        </pc:cxn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13" creationId="{7B140C5C-B6E2-2B21-8BC4-5B91321C57A9}"/>
          </ac:cxnSpMkLst>
        </pc:cxn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14" creationId="{CB4BAFA9-D88E-CEBD-8970-99FC35EDEF1F}"/>
          </ac:cxnSpMkLst>
        </pc:cxn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15" creationId="{285B2FE1-1F3E-2B2A-622D-017C12150531}"/>
          </ac:cxnSpMkLst>
        </pc:cxn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24" creationId="{43AF1D8B-234A-2C36-885D-E435EC5B4EF4}"/>
          </ac:cxnSpMkLst>
        </pc:cxn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25" creationId="{652CC888-EB57-D481-8980-C462848A56DC}"/>
          </ac:cxnSpMkLst>
        </pc:cxn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26" creationId="{B476C08C-2595-5ECD-BD28-278049914854}"/>
          </ac:cxnSpMkLst>
        </pc:cxnChg>
        <pc:cxnChg chg="mod">
          <ac:chgData name="Nicolas Delfosse" userId="d965f3d4-ea58-4afe-85b0-6f02e8cf3c22" providerId="ADAL" clId="{3E22E03B-E1CD-4211-B9D2-8F22D8501390}" dt="2023-07-24T15:09:33.714" v="6284"/>
          <ac:cxnSpMkLst>
            <pc:docMk/>
            <pc:sldMk cId="1783081884" sldId="2147479239"/>
            <ac:cxnSpMk id="27" creationId="{89A8CA65-3662-E1DC-E0FE-FDA659044999}"/>
          </ac:cxnSpMkLst>
        </pc:cxnChg>
      </pc:sldChg>
      <pc:sldChg chg="modSp new del mod">
        <pc:chgData name="Nicolas Delfosse" userId="d965f3d4-ea58-4afe-85b0-6f02e8cf3c22" providerId="ADAL" clId="{3E22E03B-E1CD-4211-B9D2-8F22D8501390}" dt="2023-07-24T10:50:35.957" v="4204" actId="47"/>
        <pc:sldMkLst>
          <pc:docMk/>
          <pc:sldMk cId="3275396260" sldId="2147479239"/>
        </pc:sldMkLst>
        <pc:spChg chg="mod">
          <ac:chgData name="Nicolas Delfosse" userId="d965f3d4-ea58-4afe-85b0-6f02e8cf3c22" providerId="ADAL" clId="{3E22E03B-E1CD-4211-B9D2-8F22D8501390}" dt="2023-07-24T01:10:30.193" v="844" actId="20577"/>
          <ac:spMkLst>
            <pc:docMk/>
            <pc:sldMk cId="3275396260" sldId="2147479239"/>
            <ac:spMk id="2" creationId="{1361076A-D48D-99A9-11E5-87F257F2397F}"/>
          </ac:spMkLst>
        </pc:spChg>
        <pc:spChg chg="mod">
          <ac:chgData name="Nicolas Delfosse" userId="d965f3d4-ea58-4afe-85b0-6f02e8cf3c22" providerId="ADAL" clId="{3E22E03B-E1CD-4211-B9D2-8F22D8501390}" dt="2023-07-24T01:26:47.886" v="1650" actId="20577"/>
          <ac:spMkLst>
            <pc:docMk/>
            <pc:sldMk cId="3275396260" sldId="2147479239"/>
            <ac:spMk id="3" creationId="{ED40E957-3B3F-31BA-3F61-DACF72F3E081}"/>
          </ac:spMkLst>
        </pc:spChg>
      </pc:sldChg>
      <pc:sldChg chg="modSp new mod">
        <pc:chgData name="Nicolas Delfosse" userId="d965f3d4-ea58-4afe-85b0-6f02e8cf3c22" providerId="ADAL" clId="{3E22E03B-E1CD-4211-B9D2-8F22D8501390}" dt="2023-07-24T15:03:50.603" v="6186" actId="20577"/>
        <pc:sldMkLst>
          <pc:docMk/>
          <pc:sldMk cId="2300611197" sldId="2147479240"/>
        </pc:sldMkLst>
        <pc:spChg chg="mod">
          <ac:chgData name="Nicolas Delfosse" userId="d965f3d4-ea58-4afe-85b0-6f02e8cf3c22" providerId="ADAL" clId="{3E22E03B-E1CD-4211-B9D2-8F22D8501390}" dt="2023-07-24T14:54:33.709" v="5416" actId="20577"/>
          <ac:spMkLst>
            <pc:docMk/>
            <pc:sldMk cId="2300611197" sldId="2147479240"/>
            <ac:spMk id="2" creationId="{E427AFB2-89AF-E687-CF58-58FAD05D00F0}"/>
          </ac:spMkLst>
        </pc:spChg>
        <pc:spChg chg="mod">
          <ac:chgData name="Nicolas Delfosse" userId="d965f3d4-ea58-4afe-85b0-6f02e8cf3c22" providerId="ADAL" clId="{3E22E03B-E1CD-4211-B9D2-8F22D8501390}" dt="2023-07-24T15:03:50.603" v="6186" actId="20577"/>
          <ac:spMkLst>
            <pc:docMk/>
            <pc:sldMk cId="2300611197" sldId="2147479240"/>
            <ac:spMk id="3" creationId="{44037D03-14A2-3903-EBF9-A8C5FB13CEC9}"/>
          </ac:spMkLst>
        </pc:spChg>
      </pc:sldChg>
      <pc:sldChg chg="modSp new del mod">
        <pc:chgData name="Nicolas Delfosse" userId="d965f3d4-ea58-4afe-85b0-6f02e8cf3c22" providerId="ADAL" clId="{3E22E03B-E1CD-4211-B9D2-8F22D8501390}" dt="2023-07-24T10:50:37.582" v="4205" actId="47"/>
        <pc:sldMkLst>
          <pc:docMk/>
          <pc:sldMk cId="2638657806" sldId="2147479240"/>
        </pc:sldMkLst>
        <pc:spChg chg="mod">
          <ac:chgData name="Nicolas Delfosse" userId="d965f3d4-ea58-4afe-85b0-6f02e8cf3c22" providerId="ADAL" clId="{3E22E03B-E1CD-4211-B9D2-8F22D8501390}" dt="2023-07-24T01:27:42.503" v="1666" actId="20577"/>
          <ac:spMkLst>
            <pc:docMk/>
            <pc:sldMk cId="2638657806" sldId="2147479240"/>
            <ac:spMk id="2" creationId="{C99DE817-CE79-4411-6EBC-DCF28D590173}"/>
          </ac:spMkLst>
        </pc:spChg>
        <pc:spChg chg="mod">
          <ac:chgData name="Nicolas Delfosse" userId="d965f3d4-ea58-4afe-85b0-6f02e8cf3c22" providerId="ADAL" clId="{3E22E03B-E1CD-4211-B9D2-8F22D8501390}" dt="2023-07-24T01:43:56.978" v="2502" actId="20577"/>
          <ac:spMkLst>
            <pc:docMk/>
            <pc:sldMk cId="2638657806" sldId="2147479240"/>
            <ac:spMk id="3" creationId="{6618B4E2-2766-F5AC-FAF1-5506EB46CF52}"/>
          </ac:spMkLst>
        </pc:spChg>
      </pc:sldChg>
      <pc:sldChg chg="addSp delSp modSp new del mod">
        <pc:chgData name="Nicolas Delfosse" userId="d965f3d4-ea58-4afe-85b0-6f02e8cf3c22" providerId="ADAL" clId="{3E22E03B-E1CD-4211-B9D2-8F22D8501390}" dt="2023-07-24T10:50:41.887" v="4206" actId="47"/>
        <pc:sldMkLst>
          <pc:docMk/>
          <pc:sldMk cId="1378603876" sldId="2147479241"/>
        </pc:sldMkLst>
        <pc:spChg chg="mod">
          <ac:chgData name="Nicolas Delfosse" userId="d965f3d4-ea58-4afe-85b0-6f02e8cf3c22" providerId="ADAL" clId="{3E22E03B-E1CD-4211-B9D2-8F22D8501390}" dt="2023-07-24T01:47:13.020" v="2513" actId="20577"/>
          <ac:spMkLst>
            <pc:docMk/>
            <pc:sldMk cId="1378603876" sldId="2147479241"/>
            <ac:spMk id="2" creationId="{3B8DCEA4-61F2-05C3-0F7D-5604D86D4FDD}"/>
          </ac:spMkLst>
        </pc:spChg>
        <pc:spChg chg="del">
          <ac:chgData name="Nicolas Delfosse" userId="d965f3d4-ea58-4afe-85b0-6f02e8cf3c22" providerId="ADAL" clId="{3E22E03B-E1CD-4211-B9D2-8F22D8501390}" dt="2023-07-24T01:47:09.915" v="2505" actId="478"/>
          <ac:spMkLst>
            <pc:docMk/>
            <pc:sldMk cId="1378603876" sldId="2147479241"/>
            <ac:spMk id="3" creationId="{4D4FC787-1737-620A-C1AE-AAADB24B6D49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5" creationId="{B5609195-2F0E-4B85-A577-3465AB643502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6" creationId="{C100188D-E075-3B5F-23E9-F0F99B589DEC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7" creationId="{67AB51BB-1B3B-313F-E999-341ADFE5E2E9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8" creationId="{EA8A0003-DF17-02C9-0425-B81F1D1BD971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9" creationId="{D0ADC96B-A997-9412-86C8-715DAEFAA33C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10" creationId="{C7B1A55E-DCD8-15FD-3407-0801F31543E7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11" creationId="{341116A8-405E-F170-B4D6-5BCD72121080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12" creationId="{1242302B-AFE5-A584-9215-4DFBDFF5C748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13" creationId="{59A1578E-19F7-8A45-4177-42CC31C43FC1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14" creationId="{898CA98A-4749-CAA9-0481-DF6F86659941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15" creationId="{98957444-7933-C9C4-D99E-EB1262FF48D0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16" creationId="{604CA2FE-B3CF-CB4E-6256-1241DB6CA813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17" creationId="{393CEBFF-9864-1C37-0F65-C4AE0075B0A5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18" creationId="{463CECB8-DD72-DB48-57BF-23A2561A4E06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19" creationId="{ABC34937-C287-1BC2-F5BE-1C13B8094987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20" creationId="{A9EF9A9D-9BB9-2D5F-A795-E5BD6D34F1B3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21" creationId="{AC85D1DA-DD38-6682-8DDE-1351AB9866C6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22" creationId="{70AE09CB-C50C-FE08-C939-C354EF6A2813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23" creationId="{5B2F2E7D-276F-6A0A-914A-A33EE325017B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24" creationId="{5CF9C4BA-638F-CF96-CC8C-3D0303DD5316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25" creationId="{4F35E44B-ED24-A649-E323-24BBE37174D4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26" creationId="{C0532F5B-950D-0AC1-01D3-1E4AC548FAFC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27" creationId="{4C3BB0E8-4D9C-1D23-2A45-B61A8AE071EC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28" creationId="{64A9CFAE-C88C-1DDB-04A9-B24E260FB0E3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29" creationId="{579CEAE2-5B10-F498-E903-BE77905390B9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30" creationId="{1CDC1365-468C-85C0-871F-E8156F14A936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31" creationId="{2197EBD3-B31A-3E75-43C1-85A37AED2D51}"/>
          </ac:spMkLst>
        </pc:spChg>
        <pc:spChg chg="add mod">
          <ac:chgData name="Nicolas Delfosse" userId="d965f3d4-ea58-4afe-85b0-6f02e8cf3c22" providerId="ADAL" clId="{3E22E03B-E1CD-4211-B9D2-8F22D8501390}" dt="2023-07-24T01:47:20.890" v="2516" actId="1076"/>
          <ac:spMkLst>
            <pc:docMk/>
            <pc:sldMk cId="1378603876" sldId="2147479241"/>
            <ac:spMk id="32" creationId="{3356DC94-45FE-A4CE-1B5B-19613FC86874}"/>
          </ac:spMkLst>
        </pc:spChg>
        <pc:spChg chg="add del mod">
          <ac:chgData name="Nicolas Delfosse" userId="d965f3d4-ea58-4afe-85b0-6f02e8cf3c22" providerId="ADAL" clId="{3E22E03B-E1CD-4211-B9D2-8F22D8501390}" dt="2023-07-24T01:47:59.602" v="2528" actId="478"/>
          <ac:spMkLst>
            <pc:docMk/>
            <pc:sldMk cId="1378603876" sldId="2147479241"/>
            <ac:spMk id="33" creationId="{557E0E2E-325D-B76B-D018-9AF6D16AAEB4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35" creationId="{09C1B00D-D594-45A8-1688-6F177228BBEC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36" creationId="{C905EF3F-DD03-CF4A-F468-4DE45D741AF2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37" creationId="{1F5DD09E-888F-69E5-C775-D85B00143A86}"/>
          </ac:spMkLst>
        </pc:spChg>
        <pc:spChg chg="mod">
          <ac:chgData name="Nicolas Delfosse" userId="d965f3d4-ea58-4afe-85b0-6f02e8cf3c22" providerId="ADAL" clId="{3E22E03B-E1CD-4211-B9D2-8F22D8501390}" dt="2023-07-24T01:47:07.080" v="2504"/>
          <ac:spMkLst>
            <pc:docMk/>
            <pc:sldMk cId="1378603876" sldId="2147479241"/>
            <ac:spMk id="38" creationId="{47D664FF-E173-C1C5-F9E9-6FF56E519F81}"/>
          </ac:spMkLst>
        </pc:spChg>
        <pc:spChg chg="add del mod">
          <ac:chgData name="Nicolas Delfosse" userId="d965f3d4-ea58-4afe-85b0-6f02e8cf3c22" providerId="ADAL" clId="{3E22E03B-E1CD-4211-B9D2-8F22D8501390}" dt="2023-07-24T01:47:15.615" v="2514" actId="478"/>
          <ac:spMkLst>
            <pc:docMk/>
            <pc:sldMk cId="1378603876" sldId="2147479241"/>
            <ac:spMk id="39" creationId="{2C3E5C76-8D88-80A3-8F2B-EF72291A7E1E}"/>
          </ac:spMkLst>
        </pc:spChg>
        <pc:spChg chg="add mod">
          <ac:chgData name="Nicolas Delfosse" userId="d965f3d4-ea58-4afe-85b0-6f02e8cf3c22" providerId="ADAL" clId="{3E22E03B-E1CD-4211-B9D2-8F22D8501390}" dt="2023-07-24T01:47:31.305" v="2521" actId="1076"/>
          <ac:spMkLst>
            <pc:docMk/>
            <pc:sldMk cId="1378603876" sldId="2147479241"/>
            <ac:spMk id="40" creationId="{AC7AD968-5FCA-AD3C-0702-FD8BB01FDE31}"/>
          </ac:spMkLst>
        </pc:spChg>
        <pc:spChg chg="add mod">
          <ac:chgData name="Nicolas Delfosse" userId="d965f3d4-ea58-4afe-85b0-6f02e8cf3c22" providerId="ADAL" clId="{3E22E03B-E1CD-4211-B9D2-8F22D8501390}" dt="2023-07-24T01:47:37.313" v="2523" actId="1076"/>
          <ac:spMkLst>
            <pc:docMk/>
            <pc:sldMk cId="1378603876" sldId="2147479241"/>
            <ac:spMk id="41" creationId="{A1BD0C0A-6DFB-9FE8-A143-4546D931A583}"/>
          </ac:spMkLst>
        </pc:spChg>
        <pc:spChg chg="add mod">
          <ac:chgData name="Nicolas Delfosse" userId="d965f3d4-ea58-4afe-85b0-6f02e8cf3c22" providerId="ADAL" clId="{3E22E03B-E1CD-4211-B9D2-8F22D8501390}" dt="2023-07-24T01:47:51.487" v="2525" actId="1076"/>
          <ac:spMkLst>
            <pc:docMk/>
            <pc:sldMk cId="1378603876" sldId="2147479241"/>
            <ac:spMk id="42" creationId="{99E999AA-7D20-6681-3D82-9510DCF15B8F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44" creationId="{08DC5713-6419-0C62-1353-1FFFAE03354D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45" creationId="{1BC9491C-FD7C-9BF2-5848-37F157547D73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46" creationId="{92570C8D-1503-4926-E751-62F4A271599C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47" creationId="{65368DDD-7C48-2DC3-8FAD-46CE64B36CA8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48" creationId="{698FE8CF-1F19-82D1-58B4-59EB4F942BD8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49" creationId="{B382C54C-CBBC-32E4-BB24-17D432CAFBF2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50" creationId="{ABA574FF-D1FB-F004-BA7C-22FA65084910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51" creationId="{B0EA37E5-16A0-B9B5-0AFA-34A61C9FBDE7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52" creationId="{C477C1CB-2815-910F-1297-978E89747137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53" creationId="{A55F6D79-DE22-5210-824F-0FDDCC5BBE5C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54" creationId="{43DB5417-22F6-6E4A-3B8A-2E61D1BD7DA0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55" creationId="{8279401C-6B27-021F-1CA5-5757067ECAB6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56" creationId="{C0EA287A-9E88-CC2E-BC8A-116095F55A34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57" creationId="{7F383AC8-5FC3-F519-7727-24951FA245B4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58" creationId="{FB34B76D-3D87-F962-26B9-29D81CAF7482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59" creationId="{D0EE9087-C894-430B-3921-C0E5AD69AE70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60" creationId="{0540943F-FEE8-203F-E82B-ACFE3B80714E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61" creationId="{1710831F-B58D-436F-7AD3-E012C3F655FB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62" creationId="{9E97F927-0BBA-E3D0-AC7D-F8ED7BE2FFB1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63" creationId="{6DF65C7D-8BB4-8533-4063-8D202F7A3343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64" creationId="{DD03F6D5-9CA2-8696-CF87-99CA888CC447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65" creationId="{C2AAB772-085B-9A46-AD34-644C709E336F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66" creationId="{2EA21E36-0AB8-12E6-FAA8-88C7B9906685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67" creationId="{120CD11F-F567-B380-81D8-C8DE85CA75EB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68" creationId="{C083F3B0-1160-4896-7F26-F1AD3B4BA105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69" creationId="{853FCF33-F980-C4B3-A583-5A2A6CB596ED}"/>
          </ac:spMkLst>
        </pc:spChg>
        <pc:spChg chg="mod">
          <ac:chgData name="Nicolas Delfosse" userId="d965f3d4-ea58-4afe-85b0-6f02e8cf3c22" providerId="ADAL" clId="{3E22E03B-E1CD-4211-B9D2-8F22D8501390}" dt="2023-07-24T01:47:56.194" v="2526"/>
          <ac:spMkLst>
            <pc:docMk/>
            <pc:sldMk cId="1378603876" sldId="2147479241"/>
            <ac:spMk id="70" creationId="{F337A032-9258-B3AD-14FC-99A6967A1441}"/>
          </ac:spMkLst>
        </pc:spChg>
        <pc:spChg chg="add del mod">
          <ac:chgData name="Nicolas Delfosse" userId="d965f3d4-ea58-4afe-85b0-6f02e8cf3c22" providerId="ADAL" clId="{3E22E03B-E1CD-4211-B9D2-8F22D8501390}" dt="2023-07-24T01:48:05.278" v="2530" actId="478"/>
          <ac:spMkLst>
            <pc:docMk/>
            <pc:sldMk cId="1378603876" sldId="2147479241"/>
            <ac:spMk id="71" creationId="{02A03756-C837-C11A-ECAA-65528209E63A}"/>
          </ac:spMkLst>
        </pc:spChg>
        <pc:spChg chg="add mod">
          <ac:chgData name="Nicolas Delfosse" userId="d965f3d4-ea58-4afe-85b0-6f02e8cf3c22" providerId="ADAL" clId="{3E22E03B-E1CD-4211-B9D2-8F22D8501390}" dt="2023-07-24T01:48:52.880" v="2535" actId="1076"/>
          <ac:spMkLst>
            <pc:docMk/>
            <pc:sldMk cId="1378603876" sldId="2147479241"/>
            <ac:spMk id="72" creationId="{90796B74-C830-18D2-E576-3A46D96D7E32}"/>
          </ac:spMkLst>
        </pc:spChg>
        <pc:spChg chg="add del mod">
          <ac:chgData name="Nicolas Delfosse" userId="d965f3d4-ea58-4afe-85b0-6f02e8cf3c22" providerId="ADAL" clId="{3E22E03B-E1CD-4211-B9D2-8F22D8501390}" dt="2023-07-24T01:48:06.452" v="2531" actId="478"/>
          <ac:spMkLst>
            <pc:docMk/>
            <pc:sldMk cId="1378603876" sldId="2147479241"/>
            <ac:spMk id="73" creationId="{AFAF6113-04AC-7B0C-718D-29D8C0692E50}"/>
          </ac:spMkLst>
        </pc:spChg>
        <pc:spChg chg="add del mod">
          <ac:chgData name="Nicolas Delfosse" userId="d965f3d4-ea58-4afe-85b0-6f02e8cf3c22" providerId="ADAL" clId="{3E22E03B-E1CD-4211-B9D2-8F22D8501390}" dt="2023-07-24T01:48:07.226" v="2532" actId="478"/>
          <ac:spMkLst>
            <pc:docMk/>
            <pc:sldMk cId="1378603876" sldId="2147479241"/>
            <ac:spMk id="74" creationId="{FFB170CA-1AC4-2E6A-21C4-967331F9B072}"/>
          </ac:spMkLst>
        </pc:spChg>
        <pc:spChg chg="add mod">
          <ac:chgData name="Nicolas Delfosse" userId="d965f3d4-ea58-4afe-85b0-6f02e8cf3c22" providerId="ADAL" clId="{3E22E03B-E1CD-4211-B9D2-8F22D8501390}" dt="2023-07-24T01:51:09.138" v="2677" actId="20577"/>
          <ac:spMkLst>
            <pc:docMk/>
            <pc:sldMk cId="1378603876" sldId="2147479241"/>
            <ac:spMk id="75" creationId="{41C5DA2D-F7C2-AA61-9AAD-A66B7B0A555A}"/>
          </ac:spMkLst>
        </pc:spChg>
        <pc:grpChg chg="add mod">
          <ac:chgData name="Nicolas Delfosse" userId="d965f3d4-ea58-4afe-85b0-6f02e8cf3c22" providerId="ADAL" clId="{3E22E03B-E1CD-4211-B9D2-8F22D8501390}" dt="2023-07-24T01:47:07.080" v="2504"/>
          <ac:grpSpMkLst>
            <pc:docMk/>
            <pc:sldMk cId="1378603876" sldId="2147479241"/>
            <ac:grpSpMk id="4" creationId="{FCFDA3B1-F209-DCA6-26AB-33A6D6A73A18}"/>
          </ac:grpSpMkLst>
        </pc:grpChg>
        <pc:grpChg chg="add del mod">
          <ac:chgData name="Nicolas Delfosse" userId="d965f3d4-ea58-4afe-85b0-6f02e8cf3c22" providerId="ADAL" clId="{3E22E03B-E1CD-4211-B9D2-8F22D8501390}" dt="2023-07-24T01:47:16.852" v="2515" actId="478"/>
          <ac:grpSpMkLst>
            <pc:docMk/>
            <pc:sldMk cId="1378603876" sldId="2147479241"/>
            <ac:grpSpMk id="34" creationId="{E0035E44-44E1-452D-394B-20A417A99FE1}"/>
          </ac:grpSpMkLst>
        </pc:grpChg>
        <pc:grpChg chg="add mod">
          <ac:chgData name="Nicolas Delfosse" userId="d965f3d4-ea58-4afe-85b0-6f02e8cf3c22" providerId="ADAL" clId="{3E22E03B-E1CD-4211-B9D2-8F22D8501390}" dt="2023-07-24T01:48:52.880" v="2535" actId="1076"/>
          <ac:grpSpMkLst>
            <pc:docMk/>
            <pc:sldMk cId="1378603876" sldId="2147479241"/>
            <ac:grpSpMk id="43" creationId="{E36146D5-7C40-6ED0-DDA4-24838C5665E7}"/>
          </ac:grpSpMkLst>
        </pc:grpChg>
      </pc:sldChg>
      <pc:sldChg chg="modSp new del mod">
        <pc:chgData name="Nicolas Delfosse" userId="d965f3d4-ea58-4afe-85b0-6f02e8cf3c22" providerId="ADAL" clId="{3E22E03B-E1CD-4211-B9D2-8F22D8501390}" dt="2023-07-24T10:55:10.746" v="4444" actId="47"/>
        <pc:sldMkLst>
          <pc:docMk/>
          <pc:sldMk cId="2603204574" sldId="2147479242"/>
        </pc:sldMkLst>
        <pc:spChg chg="mod">
          <ac:chgData name="Nicolas Delfosse" userId="d965f3d4-ea58-4afe-85b0-6f02e8cf3c22" providerId="ADAL" clId="{3E22E03B-E1CD-4211-B9D2-8F22D8501390}" dt="2023-07-24T01:57:46.051" v="2717" actId="20577"/>
          <ac:spMkLst>
            <pc:docMk/>
            <pc:sldMk cId="2603204574" sldId="2147479242"/>
            <ac:spMk id="2" creationId="{F77BFCE5-1DFB-F348-4338-1D00E61ACBE2}"/>
          </ac:spMkLst>
        </pc:spChg>
        <pc:spChg chg="mod">
          <ac:chgData name="Nicolas Delfosse" userId="d965f3d4-ea58-4afe-85b0-6f02e8cf3c22" providerId="ADAL" clId="{3E22E03B-E1CD-4211-B9D2-8F22D8501390}" dt="2023-07-24T02:38:46.453" v="4123" actId="20577"/>
          <ac:spMkLst>
            <pc:docMk/>
            <pc:sldMk cId="2603204574" sldId="2147479242"/>
            <ac:spMk id="3" creationId="{F6741280-B8CC-D90D-EBE2-2791F91BC2DE}"/>
          </ac:spMkLst>
        </pc:spChg>
      </pc:sldChg>
      <pc:sldMasterChg chg="modSp">
        <pc:chgData name="Nicolas Delfosse" userId="d965f3d4-ea58-4afe-85b0-6f02e8cf3c22" providerId="ADAL" clId="{3E22E03B-E1CD-4211-B9D2-8F22D8501390}" dt="2023-07-24T15:01:36.770" v="6098" actId="404"/>
        <pc:sldMasterMkLst>
          <pc:docMk/>
          <pc:sldMasterMk cId="1655452034" sldId="2147483648"/>
        </pc:sldMasterMkLst>
        <pc:spChg chg="mod">
          <ac:chgData name="Nicolas Delfosse" userId="d965f3d4-ea58-4afe-85b0-6f02e8cf3c22" providerId="ADAL" clId="{3E22E03B-E1CD-4211-B9D2-8F22D8501390}" dt="2023-07-24T15:01:36.770" v="6098" actId="404"/>
          <ac:spMkLst>
            <pc:docMk/>
            <pc:sldMasterMk cId="1655452034" sldId="2147483648"/>
            <ac:spMk id="3" creationId="{58C6C3CA-C76C-0525-D220-B4C18D6C9C62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8EFB6-6DB3-6FA9-148A-FC82DB822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3818BD-E946-3A17-BED2-82CA0D069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E3988-B6E8-591C-1439-28291391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30A9F-B766-E31D-294D-DC77DCD5D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A82D1-7878-D54E-BEDB-91830AFD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7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CED35-CC54-05D3-1455-526576DF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E78EB-554C-FBA4-EDCB-DA3BFCA22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309CE-2F26-9E1B-B2A6-0E286A2C8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745A6-F748-CCCD-5A0E-4ADE2273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3775D-32C2-7B72-A71D-21F644257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5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DBE6ED-C6EB-9B39-39D1-212C8F795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75075-8205-7B65-FFA4-FDA3A4A5C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514F4-7421-9E2F-4EDD-0AF92EA8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1428E-3F43-7D49-223C-33B7DD815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26838-9AAD-D6E0-7AA2-5EAFC9B6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7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8199-8E15-BF45-CDD1-143F1F0A0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94F9D-E665-C179-C3F8-6F70AFB54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7C4F0-DB02-4E4A-36E2-E19A001E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3B5F6-8614-D4B5-91FF-5DC92AC2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5492B-6C97-CFD4-F62F-D55D0C5C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2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480A4-9636-3C7B-4DCF-EAE4E5B4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303FA-3CAC-9B62-1C4B-0DAD31078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33844-F1F6-2A9A-D73C-AD19AAA4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CACBB-EFE5-558D-07AF-B25EB067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0F953-6903-A279-A812-5877FB70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4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6C292-186B-ABE0-2A2F-B1A819C01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7EEE-A739-B15C-552D-A8512A6C2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4A91BF-9930-7C35-1BFC-02058850F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1FEF9-A71F-AC86-DEA0-EB77DDD9D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66980-089B-B3B6-0210-7D9DECF6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6A067-5B82-2841-ABDC-879CBD67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6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354D-8E9E-CC7D-6429-17AD421A6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91C75-0EFC-AB3E-89CA-54F5140C3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E290D-03D7-B5D3-F133-6192FE22A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35F826-78CF-958A-9781-75BD1F2EA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2EFD17-DB65-015F-C6EA-DD407326F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6B086B-4824-0B29-7A20-4EF745EF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E168A4-DF88-8BC1-478F-A9AC0170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5607E0-23B6-2134-BD1C-6C669A49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0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5FA1-5517-ACF3-D359-326E2A437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EAB9F1-0347-A9D5-CDD3-95F373F6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45710-B520-7E04-7CB0-58706A416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FDB09-3CB7-830A-2421-72C03189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677A33-E99B-C462-F689-98E92399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C94C90-0AE5-AE31-A04E-4448BD9BC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348AA-C975-7AF7-7A44-E9E8218D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210A-C5E5-C784-26D9-24E35B0FC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CA387-FA96-2F64-07CB-442AAFCB9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A96BE-C559-05F8-054B-94A546565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B8D45-A8CE-7A4F-32F8-3679F492E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127F1-5C8A-B9E0-520F-E023876A1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3121F-3CDC-9BA6-F382-EE2E8F34A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BA4C6-4690-9AB3-E9D3-8A61382A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83F0E7-189D-A3C6-A999-2478303723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3C9C-C879-67E6-8146-CF02ED10A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4A219-BB2C-7351-C370-6B8DB77F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23145-0020-450E-044B-518EADBBD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4A548-5EB4-53A8-6ED5-E24AE0D2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9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C6C5E7-1C41-28D9-FCB6-C5F4ED00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6C3CA-C76C-0525-D220-B4C18D6C9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631F3-9F6C-F0C4-EBC8-7A53CC19BE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E50FFA-1703-4BE5-84F0-65A24920BB09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D9294-8536-3758-7954-47566558F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0DF52-5BD8-7F47-EC2E-25C39ECF5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22BD7F-A048-4409-A121-D01E978B9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5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16FD-E10B-92E1-020F-8E5FE77EA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Quantum LDPC codes</a:t>
            </a:r>
            <a:br>
              <a:rPr lang="en-US" dirty="0"/>
            </a:br>
            <a:r>
              <a:rPr lang="en-US" dirty="0"/>
              <a:t>Problem session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84582-7677-71BB-0A65-35B3F5FC7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Nicolas Delfosse</a:t>
            </a:r>
          </a:p>
          <a:p>
            <a:r>
              <a:rPr lang="en-US" dirty="0"/>
              <a:t>Norah Tan</a:t>
            </a:r>
          </a:p>
          <a:p>
            <a:endParaRPr lang="en-US" dirty="0"/>
          </a:p>
          <a:p>
            <a:r>
              <a:rPr lang="en-US" dirty="0"/>
              <a:t>PCMI Summer School 2023</a:t>
            </a:r>
          </a:p>
          <a:p>
            <a:r>
              <a:rPr lang="en-US" dirty="0"/>
              <a:t>July 24</a:t>
            </a:r>
            <a:r>
              <a:rPr lang="en-US" baseline="30000" dirty="0"/>
              <a:t>th</a:t>
            </a:r>
            <a:r>
              <a:rPr lang="en-US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91780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63D1E-79A9-3BF8-62E4-C9CC3D73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</a:t>
            </a:r>
            <a:r>
              <a:rPr lang="en-US" dirty="0" err="1"/>
              <a:t>toric</a:t>
            </a:r>
            <a:r>
              <a:rPr lang="en-US" dirty="0"/>
              <a:t> 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F8D534-7FA2-0BE0-FAD6-1EFA2404F5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08461" y="1825625"/>
                <a:ext cx="7503053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Consider the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3×3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toric</a:t>
                </a:r>
                <a:r>
                  <a:rPr lang="en-US" dirty="0"/>
                  <a:t> code.</a:t>
                </a:r>
              </a:p>
              <a:p>
                <a:r>
                  <a:rPr lang="en-US" dirty="0"/>
                  <a:t>Prove the rank of the group generated by the Z stabilizers if |F|-1.</a:t>
                </a:r>
              </a:p>
              <a:p>
                <a:r>
                  <a:rPr lang="en-US" dirty="0"/>
                  <a:t>Prove the rank of the group generated by the X stabilizers if |V|-1.</a:t>
                </a:r>
              </a:p>
              <a:p>
                <a:r>
                  <a:rPr lang="en-US" dirty="0"/>
                  <a:t>Prove that k=2.</a:t>
                </a:r>
              </a:p>
              <a:p>
                <a:r>
                  <a:rPr lang="en-US" dirty="0"/>
                  <a:t>Find a logical basis.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Consider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×ℓ</m:t>
                    </m:r>
                  </m:oMath>
                </a14:m>
                <a:r>
                  <a:rPr lang="en-US" dirty="0"/>
                  <a:t> square cellulation of the torus.</a:t>
                </a:r>
              </a:p>
              <a:p>
                <a:r>
                  <a:rPr lang="en-US" dirty="0"/>
                  <a:t>What are the parameters of the associated </a:t>
                </a:r>
                <a:r>
                  <a:rPr lang="en-US" dirty="0" err="1"/>
                  <a:t>Kitaev</a:t>
                </a:r>
                <a:r>
                  <a:rPr lang="en-US" dirty="0"/>
                  <a:t> code?</a:t>
                </a:r>
              </a:p>
              <a:p>
                <a:r>
                  <a:rPr lang="en-US" dirty="0"/>
                  <a:t>What is the limit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F8D534-7FA2-0BE0-FAD6-1EFA2404F5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08461" y="1825625"/>
                <a:ext cx="7503053" cy="4351338"/>
              </a:xfrm>
              <a:blipFill>
                <a:blip r:embed="rId2"/>
                <a:stretch>
                  <a:fillRect l="-894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CB82ABB4-9ED6-7A39-AD81-64BA692BB49C}"/>
              </a:ext>
            </a:extLst>
          </p:cNvPr>
          <p:cNvGrpSpPr/>
          <p:nvPr/>
        </p:nvGrpSpPr>
        <p:grpSpPr>
          <a:xfrm>
            <a:off x="461627" y="2591829"/>
            <a:ext cx="2811236" cy="2801159"/>
            <a:chOff x="4838700" y="2651762"/>
            <a:chExt cx="2811236" cy="28011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A30D3E9-F701-D7F8-D723-57F992680CE0}"/>
                </a:ext>
              </a:extLst>
            </p:cNvPr>
            <p:cNvSpPr/>
            <p:nvPr/>
          </p:nvSpPr>
          <p:spPr>
            <a:xfrm>
              <a:off x="4869179" y="2672988"/>
              <a:ext cx="2746193" cy="2743197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5A982D1-BF44-3525-B254-E07FD56DE444}"/>
                </a:ext>
              </a:extLst>
            </p:cNvPr>
            <p:cNvCxnSpPr/>
            <p:nvPr/>
          </p:nvCxnSpPr>
          <p:spPr>
            <a:xfrm>
              <a:off x="4869178" y="2651762"/>
              <a:ext cx="2739117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973D1F-6564-3DD9-A1EF-02769425524D}"/>
                </a:ext>
              </a:extLst>
            </p:cNvPr>
            <p:cNvCxnSpPr/>
            <p:nvPr/>
          </p:nvCxnSpPr>
          <p:spPr>
            <a:xfrm>
              <a:off x="4869178" y="5431695"/>
              <a:ext cx="2739117" cy="0"/>
            </a:xfrm>
            <a:prstGeom prst="line">
              <a:avLst/>
            </a:prstGeom>
            <a:ln w="38100">
              <a:solidFill>
                <a:schemeClr val="accent6"/>
              </a:solidFill>
              <a:prstDash val="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6D5A2C3-9B92-4986-2294-F3B0A49E89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49936" y="2655845"/>
              <a:ext cx="0" cy="2779933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B6CD25C-8B59-8B82-CCC2-A215FE36CC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38700" y="2672988"/>
              <a:ext cx="0" cy="2779933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03CE171-8780-F1E8-5ACD-6C445C209E7B}"/>
              </a:ext>
            </a:extLst>
          </p:cNvPr>
          <p:cNvGrpSpPr/>
          <p:nvPr/>
        </p:nvGrpSpPr>
        <p:grpSpPr>
          <a:xfrm>
            <a:off x="419986" y="2544473"/>
            <a:ext cx="2883353" cy="2880359"/>
            <a:chOff x="1812471" y="2604408"/>
            <a:chExt cx="2883353" cy="288035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61FC384-903F-A413-0514-36C4EE708F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2471" y="26044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1F6536-6548-4044-3CB3-3AF0358344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2471" y="35188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FF91E68-A8FE-EFC7-7790-C334307B48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26871" y="26044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92012CA-CB53-DE08-15B1-5BF95BBCB9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26871" y="35188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D63D91F-629B-9413-4759-C24B4F546247}"/>
                </a:ext>
              </a:extLst>
            </p:cNvPr>
            <p:cNvCxnSpPr>
              <a:cxnSpLocks/>
              <a:stCxn id="11" idx="6"/>
              <a:endCxn id="13" idx="2"/>
            </p:cNvCxnSpPr>
            <p:nvPr/>
          </p:nvCxnSpPr>
          <p:spPr>
            <a:xfrm>
              <a:off x="1949631" y="26729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9933604-B2D9-27FD-172B-5EFA015C2034}"/>
                </a:ext>
              </a:extLst>
            </p:cNvPr>
            <p:cNvCxnSpPr>
              <a:cxnSpLocks/>
              <a:stCxn id="12" idx="6"/>
              <a:endCxn id="14" idx="2"/>
            </p:cNvCxnSpPr>
            <p:nvPr/>
          </p:nvCxnSpPr>
          <p:spPr>
            <a:xfrm>
              <a:off x="1949631" y="35873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E0A24DD-C1DF-9841-3C66-EE4A6B67972E}"/>
                </a:ext>
              </a:extLst>
            </p:cNvPr>
            <p:cNvCxnSpPr>
              <a:cxnSpLocks/>
              <a:stCxn id="13" idx="4"/>
              <a:endCxn id="14" idx="0"/>
            </p:cNvCxnSpPr>
            <p:nvPr/>
          </p:nvCxnSpPr>
          <p:spPr>
            <a:xfrm>
              <a:off x="2795451" y="27415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99B4E12-F693-A0A2-D612-D9D58FE03895}"/>
                </a:ext>
              </a:extLst>
            </p:cNvPr>
            <p:cNvCxnSpPr>
              <a:cxnSpLocks/>
              <a:stCxn id="11" idx="4"/>
              <a:endCxn id="12" idx="0"/>
            </p:cNvCxnSpPr>
            <p:nvPr/>
          </p:nvCxnSpPr>
          <p:spPr>
            <a:xfrm>
              <a:off x="1881051" y="27415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0185B41-E25C-2225-AF16-461D1CC427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71" y="26044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D9E22B6-AD37-E34A-5C25-E526064EC4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71" y="35188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7E3532D-F479-B506-4380-71482794CADD}"/>
                </a:ext>
              </a:extLst>
            </p:cNvPr>
            <p:cNvCxnSpPr>
              <a:cxnSpLocks/>
              <a:endCxn id="19" idx="2"/>
            </p:cNvCxnSpPr>
            <p:nvPr/>
          </p:nvCxnSpPr>
          <p:spPr>
            <a:xfrm>
              <a:off x="2864031" y="26729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5758487-A438-B63A-B278-0094036CBC34}"/>
                </a:ext>
              </a:extLst>
            </p:cNvPr>
            <p:cNvCxnSpPr>
              <a:cxnSpLocks/>
              <a:endCxn id="20" idx="2"/>
            </p:cNvCxnSpPr>
            <p:nvPr/>
          </p:nvCxnSpPr>
          <p:spPr>
            <a:xfrm>
              <a:off x="2864031" y="35873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3D8EE8E-F2E2-39E4-90FB-58316E1591D1}"/>
                </a:ext>
              </a:extLst>
            </p:cNvPr>
            <p:cNvCxnSpPr>
              <a:cxnSpLocks/>
              <a:stCxn id="19" idx="4"/>
              <a:endCxn id="20" idx="0"/>
            </p:cNvCxnSpPr>
            <p:nvPr/>
          </p:nvCxnSpPr>
          <p:spPr>
            <a:xfrm>
              <a:off x="3709851" y="27415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12CF189-1E82-5C5F-D7FA-0B4A04C821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8664" y="26044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1FC0154-CE6C-953C-60F3-A0D3F2A16B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8664" y="35188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58E8C80-874A-1B91-B5BC-98F0750DD866}"/>
                </a:ext>
              </a:extLst>
            </p:cNvPr>
            <p:cNvCxnSpPr>
              <a:cxnSpLocks/>
              <a:endCxn id="24" idx="2"/>
            </p:cNvCxnSpPr>
            <p:nvPr/>
          </p:nvCxnSpPr>
          <p:spPr>
            <a:xfrm>
              <a:off x="3781424" y="26729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5DCEB42-C041-1F51-3B57-32A1524E2F20}"/>
                </a:ext>
              </a:extLst>
            </p:cNvPr>
            <p:cNvCxnSpPr>
              <a:cxnSpLocks/>
              <a:endCxn id="25" idx="2"/>
            </p:cNvCxnSpPr>
            <p:nvPr/>
          </p:nvCxnSpPr>
          <p:spPr>
            <a:xfrm>
              <a:off x="3781424" y="35873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F9BFF22-D959-6357-4BDF-8E25D90A68CB}"/>
                </a:ext>
              </a:extLst>
            </p:cNvPr>
            <p:cNvCxnSpPr>
              <a:cxnSpLocks/>
              <a:stCxn id="24" idx="4"/>
              <a:endCxn id="25" idx="0"/>
            </p:cNvCxnSpPr>
            <p:nvPr/>
          </p:nvCxnSpPr>
          <p:spPr>
            <a:xfrm>
              <a:off x="4627244" y="27415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DFD4CA5-EA47-8832-2A73-7F0ED406D6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2471" y="44332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D5103A8-F49E-D60F-4C09-5B34A1CEAD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26871" y="44332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81566C1-7EAF-0693-2852-AE315AF153D9}"/>
                </a:ext>
              </a:extLst>
            </p:cNvPr>
            <p:cNvCxnSpPr>
              <a:cxnSpLocks/>
              <a:stCxn id="29" idx="6"/>
              <a:endCxn id="30" idx="2"/>
            </p:cNvCxnSpPr>
            <p:nvPr/>
          </p:nvCxnSpPr>
          <p:spPr>
            <a:xfrm>
              <a:off x="1949631" y="45017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5E6D935-FFCD-7C4B-A49A-01F8EF46F4D8}"/>
                </a:ext>
              </a:extLst>
            </p:cNvPr>
            <p:cNvCxnSpPr>
              <a:cxnSpLocks/>
              <a:endCxn id="30" idx="0"/>
            </p:cNvCxnSpPr>
            <p:nvPr/>
          </p:nvCxnSpPr>
          <p:spPr>
            <a:xfrm>
              <a:off x="2795451" y="36559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DD0D66F-6AE4-080F-87DE-BBF6270E3311}"/>
                </a:ext>
              </a:extLst>
            </p:cNvPr>
            <p:cNvCxnSpPr>
              <a:cxnSpLocks/>
              <a:endCxn id="29" idx="0"/>
            </p:cNvCxnSpPr>
            <p:nvPr/>
          </p:nvCxnSpPr>
          <p:spPr>
            <a:xfrm>
              <a:off x="1881051" y="36559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9C31193-A8CE-A1AA-3152-FC03F6DA48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71" y="44332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E4AC9D7-B746-69D1-54DA-1243B2D4E2AC}"/>
                </a:ext>
              </a:extLst>
            </p:cNvPr>
            <p:cNvCxnSpPr>
              <a:cxnSpLocks/>
              <a:endCxn id="34" idx="2"/>
            </p:cNvCxnSpPr>
            <p:nvPr/>
          </p:nvCxnSpPr>
          <p:spPr>
            <a:xfrm>
              <a:off x="2864031" y="45017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3B72B62-3947-491B-E528-CD702F09931E}"/>
                </a:ext>
              </a:extLst>
            </p:cNvPr>
            <p:cNvCxnSpPr>
              <a:cxnSpLocks/>
              <a:endCxn id="34" idx="0"/>
            </p:cNvCxnSpPr>
            <p:nvPr/>
          </p:nvCxnSpPr>
          <p:spPr>
            <a:xfrm>
              <a:off x="3709851" y="36559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09B416F-9E81-A219-895A-11D6A1865C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8664" y="4433208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5D77B-9EED-7758-6EA6-D300B2B82778}"/>
                </a:ext>
              </a:extLst>
            </p:cNvPr>
            <p:cNvCxnSpPr>
              <a:cxnSpLocks/>
              <a:endCxn id="37" idx="2"/>
            </p:cNvCxnSpPr>
            <p:nvPr/>
          </p:nvCxnSpPr>
          <p:spPr>
            <a:xfrm>
              <a:off x="3781424" y="4501788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BAD3519-145D-47E2-E122-7247F3B2293C}"/>
                </a:ext>
              </a:extLst>
            </p:cNvPr>
            <p:cNvCxnSpPr>
              <a:cxnSpLocks/>
              <a:endCxn id="37" idx="0"/>
            </p:cNvCxnSpPr>
            <p:nvPr/>
          </p:nvCxnSpPr>
          <p:spPr>
            <a:xfrm>
              <a:off x="4627244" y="3655968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AC32C90-981F-1615-5B90-DC513F49B2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2471" y="5347607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B451B5C-4329-28B0-83F7-99F07FF5A0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26871" y="5347607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9239FA1-AA4D-D5CE-4D7B-5094B5F624B6}"/>
                </a:ext>
              </a:extLst>
            </p:cNvPr>
            <p:cNvCxnSpPr>
              <a:cxnSpLocks/>
              <a:stCxn id="40" idx="6"/>
              <a:endCxn id="41" idx="2"/>
            </p:cNvCxnSpPr>
            <p:nvPr/>
          </p:nvCxnSpPr>
          <p:spPr>
            <a:xfrm>
              <a:off x="1949631" y="5416187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5C05D84-E6B1-44B6-016C-6C0D721E23BF}"/>
                </a:ext>
              </a:extLst>
            </p:cNvPr>
            <p:cNvCxnSpPr>
              <a:cxnSpLocks/>
              <a:endCxn id="41" idx="0"/>
            </p:cNvCxnSpPr>
            <p:nvPr/>
          </p:nvCxnSpPr>
          <p:spPr>
            <a:xfrm>
              <a:off x="2795451" y="4570367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3CA8B9-5D91-BD8F-AEEC-44A2D27B6B76}"/>
                </a:ext>
              </a:extLst>
            </p:cNvPr>
            <p:cNvCxnSpPr>
              <a:cxnSpLocks/>
              <a:endCxn id="40" idx="0"/>
            </p:cNvCxnSpPr>
            <p:nvPr/>
          </p:nvCxnSpPr>
          <p:spPr>
            <a:xfrm>
              <a:off x="1881051" y="4570367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14237C9-CFEF-C8C7-0BF2-DB98A816A2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71" y="5347607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1799A41-B62E-D127-1BAB-B119CD032564}"/>
                </a:ext>
              </a:extLst>
            </p:cNvPr>
            <p:cNvCxnSpPr>
              <a:cxnSpLocks/>
              <a:endCxn id="45" idx="2"/>
            </p:cNvCxnSpPr>
            <p:nvPr/>
          </p:nvCxnSpPr>
          <p:spPr>
            <a:xfrm>
              <a:off x="2864031" y="5416187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C8624CF-968A-AF09-43EB-FA2D2C1FA99B}"/>
                </a:ext>
              </a:extLst>
            </p:cNvPr>
            <p:cNvCxnSpPr>
              <a:cxnSpLocks/>
              <a:endCxn id="45" idx="0"/>
            </p:cNvCxnSpPr>
            <p:nvPr/>
          </p:nvCxnSpPr>
          <p:spPr>
            <a:xfrm>
              <a:off x="3709851" y="4570367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B767758-5577-1A66-55F3-0D4111753E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8664" y="5347607"/>
              <a:ext cx="137160" cy="13716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C28DBF9-70CB-CA95-6EF2-98E995DB9CF2}"/>
                </a:ext>
              </a:extLst>
            </p:cNvPr>
            <p:cNvCxnSpPr>
              <a:cxnSpLocks/>
              <a:endCxn id="48" idx="2"/>
            </p:cNvCxnSpPr>
            <p:nvPr/>
          </p:nvCxnSpPr>
          <p:spPr>
            <a:xfrm>
              <a:off x="3781424" y="5416187"/>
              <a:ext cx="777240" cy="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CE91141-5640-39A5-4BE8-BF3F132B4B28}"/>
                </a:ext>
              </a:extLst>
            </p:cNvPr>
            <p:cNvCxnSpPr>
              <a:cxnSpLocks/>
              <a:endCxn id="48" idx="0"/>
            </p:cNvCxnSpPr>
            <p:nvPr/>
          </p:nvCxnSpPr>
          <p:spPr>
            <a:xfrm>
              <a:off x="4627244" y="4570367"/>
              <a:ext cx="0" cy="777240"/>
            </a:xfrm>
            <a:prstGeom prst="line">
              <a:avLst/>
            </a:prstGeom>
            <a:ln w="254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477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496D-C877-D4DB-2845-ED2FBF41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</a:t>
            </a:r>
            <a:r>
              <a:rPr lang="en-US" dirty="0" err="1"/>
              <a:t>toric</a:t>
            </a:r>
            <a:r>
              <a:rPr lang="en-US" dirty="0"/>
              <a:t>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4EADE-7DD1-C183-8039-CF9C3794E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7544" y="1825625"/>
            <a:ext cx="6016256" cy="4351338"/>
          </a:xfrm>
        </p:spPr>
        <p:txBody>
          <a:bodyPr/>
          <a:lstStyle/>
          <a:p>
            <a:r>
              <a:rPr lang="en-US" dirty="0"/>
              <a:t>Find a logical basis for the 3D </a:t>
            </a:r>
            <a:r>
              <a:rPr lang="en-US" dirty="0" err="1"/>
              <a:t>toric</a:t>
            </a:r>
            <a:r>
              <a:rPr lang="en-US" dirty="0"/>
              <a:t> code.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5EA749-ABA2-9BA0-D0DC-678A0D2FF3C7}"/>
              </a:ext>
            </a:extLst>
          </p:cNvPr>
          <p:cNvGrpSpPr/>
          <p:nvPr/>
        </p:nvGrpSpPr>
        <p:grpSpPr>
          <a:xfrm>
            <a:off x="635438" y="2256902"/>
            <a:ext cx="3648456" cy="3648456"/>
            <a:chOff x="500184" y="2064227"/>
            <a:chExt cx="3648456" cy="3648456"/>
          </a:xfrm>
        </p:grpSpPr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A482D198-1764-C214-8130-119B282CD80C}"/>
                </a:ext>
              </a:extLst>
            </p:cNvPr>
            <p:cNvSpPr/>
            <p:nvPr/>
          </p:nvSpPr>
          <p:spPr>
            <a:xfrm>
              <a:off x="500184" y="262596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D4782344-F711-B53A-E46B-481FF4B5FCC6}"/>
                </a:ext>
              </a:extLst>
            </p:cNvPr>
            <p:cNvSpPr/>
            <p:nvPr/>
          </p:nvSpPr>
          <p:spPr>
            <a:xfrm>
              <a:off x="1433634" y="262596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46B654D7-60E4-23AA-FCBB-F2205E4DFBEC}"/>
                </a:ext>
              </a:extLst>
            </p:cNvPr>
            <p:cNvSpPr/>
            <p:nvPr/>
          </p:nvSpPr>
          <p:spPr>
            <a:xfrm>
              <a:off x="2367084" y="262596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3A9C5F86-D3C0-FB5D-F474-F114E594867F}"/>
                </a:ext>
              </a:extLst>
            </p:cNvPr>
            <p:cNvSpPr/>
            <p:nvPr/>
          </p:nvSpPr>
          <p:spPr>
            <a:xfrm>
              <a:off x="500184" y="356125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2EBC6D27-15AC-030C-60D2-2BCFF61B9A98}"/>
                </a:ext>
              </a:extLst>
            </p:cNvPr>
            <p:cNvSpPr/>
            <p:nvPr/>
          </p:nvSpPr>
          <p:spPr>
            <a:xfrm>
              <a:off x="1433634" y="356125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1517159B-7299-78F3-2054-B3F0596C3966}"/>
                </a:ext>
              </a:extLst>
            </p:cNvPr>
            <p:cNvSpPr/>
            <p:nvPr/>
          </p:nvSpPr>
          <p:spPr>
            <a:xfrm>
              <a:off x="2367084" y="356125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34B4160F-C935-A4EC-EEAF-C63B5003E598}"/>
                </a:ext>
              </a:extLst>
            </p:cNvPr>
            <p:cNvSpPr/>
            <p:nvPr/>
          </p:nvSpPr>
          <p:spPr>
            <a:xfrm>
              <a:off x="500184" y="4496531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DC01B920-C371-C20E-808C-505FE380F19F}"/>
                </a:ext>
              </a:extLst>
            </p:cNvPr>
            <p:cNvSpPr/>
            <p:nvPr/>
          </p:nvSpPr>
          <p:spPr>
            <a:xfrm>
              <a:off x="1433634" y="4496531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D7ED66BC-812F-339A-B68D-E0B5817ADEAA}"/>
                </a:ext>
              </a:extLst>
            </p:cNvPr>
            <p:cNvSpPr/>
            <p:nvPr/>
          </p:nvSpPr>
          <p:spPr>
            <a:xfrm>
              <a:off x="2367084" y="4496531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1402CFB1-329F-0985-12A2-86C048AABC9D}"/>
                </a:ext>
              </a:extLst>
            </p:cNvPr>
            <p:cNvSpPr/>
            <p:nvPr/>
          </p:nvSpPr>
          <p:spPr>
            <a:xfrm>
              <a:off x="782886" y="234509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B80396E2-3450-6004-4DB4-1920B7BC512D}"/>
                </a:ext>
              </a:extLst>
            </p:cNvPr>
            <p:cNvSpPr/>
            <p:nvPr/>
          </p:nvSpPr>
          <p:spPr>
            <a:xfrm>
              <a:off x="1716336" y="234509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76969391-3DEA-2DFF-B0A4-C8C77F5F2E9C}"/>
                </a:ext>
              </a:extLst>
            </p:cNvPr>
            <p:cNvSpPr/>
            <p:nvPr/>
          </p:nvSpPr>
          <p:spPr>
            <a:xfrm>
              <a:off x="2649786" y="234509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A7DCFDC7-1344-2986-3BA0-FFBC71544887}"/>
                </a:ext>
              </a:extLst>
            </p:cNvPr>
            <p:cNvSpPr/>
            <p:nvPr/>
          </p:nvSpPr>
          <p:spPr>
            <a:xfrm>
              <a:off x="782886" y="328037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AB22FBC7-39BB-CB97-A84E-FC1CE719D047}"/>
                </a:ext>
              </a:extLst>
            </p:cNvPr>
            <p:cNvSpPr/>
            <p:nvPr/>
          </p:nvSpPr>
          <p:spPr>
            <a:xfrm>
              <a:off x="1716336" y="328037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90A7AE23-395D-1B90-F4C8-B50C16477A09}"/>
                </a:ext>
              </a:extLst>
            </p:cNvPr>
            <p:cNvSpPr/>
            <p:nvPr/>
          </p:nvSpPr>
          <p:spPr>
            <a:xfrm>
              <a:off x="2649786" y="328037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AB3F6BF9-9025-C7A4-8024-F87F041B3EFB}"/>
                </a:ext>
              </a:extLst>
            </p:cNvPr>
            <p:cNvSpPr/>
            <p:nvPr/>
          </p:nvSpPr>
          <p:spPr>
            <a:xfrm>
              <a:off x="782886" y="421566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4893DF76-6115-25DD-C764-CBAAC610F850}"/>
                </a:ext>
              </a:extLst>
            </p:cNvPr>
            <p:cNvSpPr/>
            <p:nvPr/>
          </p:nvSpPr>
          <p:spPr>
            <a:xfrm>
              <a:off x="1716336" y="421566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1CE23F3E-3B88-F493-AD7B-8467005CC8CE}"/>
                </a:ext>
              </a:extLst>
            </p:cNvPr>
            <p:cNvSpPr/>
            <p:nvPr/>
          </p:nvSpPr>
          <p:spPr>
            <a:xfrm>
              <a:off x="2649786" y="4215660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194EE7A1-25E1-AEB2-1AA6-C03B64676AA8}"/>
                </a:ext>
              </a:extLst>
            </p:cNvPr>
            <p:cNvSpPr/>
            <p:nvPr/>
          </p:nvSpPr>
          <p:spPr>
            <a:xfrm>
              <a:off x="1065588" y="2064227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096290D6-0017-16EA-221E-AE6B0353A7C4}"/>
                </a:ext>
              </a:extLst>
            </p:cNvPr>
            <p:cNvSpPr/>
            <p:nvPr/>
          </p:nvSpPr>
          <p:spPr>
            <a:xfrm>
              <a:off x="1999038" y="2064227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EF2EA712-8C6A-51DD-963C-6E7612D0F726}"/>
                </a:ext>
              </a:extLst>
            </p:cNvPr>
            <p:cNvSpPr/>
            <p:nvPr/>
          </p:nvSpPr>
          <p:spPr>
            <a:xfrm>
              <a:off x="2932488" y="2064227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7E6312B3-EF4D-F59B-984B-E8E54B51A4BE}"/>
                </a:ext>
              </a:extLst>
            </p:cNvPr>
            <p:cNvSpPr/>
            <p:nvPr/>
          </p:nvSpPr>
          <p:spPr>
            <a:xfrm>
              <a:off x="1065588" y="299950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6B70CF81-3004-11AB-1D28-D50A14B88ECC}"/>
                </a:ext>
              </a:extLst>
            </p:cNvPr>
            <p:cNvSpPr/>
            <p:nvPr/>
          </p:nvSpPr>
          <p:spPr>
            <a:xfrm>
              <a:off x="1999038" y="299950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E779F3E0-A107-F6FF-DBA8-94EE5FC0FAA6}"/>
                </a:ext>
              </a:extLst>
            </p:cNvPr>
            <p:cNvSpPr/>
            <p:nvPr/>
          </p:nvSpPr>
          <p:spPr>
            <a:xfrm>
              <a:off x="2932488" y="2999508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24A84F52-56ED-8359-DB00-30C424702434}"/>
                </a:ext>
              </a:extLst>
            </p:cNvPr>
            <p:cNvSpPr/>
            <p:nvPr/>
          </p:nvSpPr>
          <p:spPr>
            <a:xfrm>
              <a:off x="1065588" y="393478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476F1F5A-A6C2-76C4-A45C-75E6199678A1}"/>
                </a:ext>
              </a:extLst>
            </p:cNvPr>
            <p:cNvSpPr/>
            <p:nvPr/>
          </p:nvSpPr>
          <p:spPr>
            <a:xfrm>
              <a:off x="1999038" y="393478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5645112A-5394-6BB4-1C7C-E5E0922673B6}"/>
                </a:ext>
              </a:extLst>
            </p:cNvPr>
            <p:cNvSpPr/>
            <p:nvPr/>
          </p:nvSpPr>
          <p:spPr>
            <a:xfrm>
              <a:off x="2932488" y="3934789"/>
              <a:ext cx="1216152" cy="1216152"/>
            </a:xfrm>
            <a:prstGeom prst="cube">
              <a:avLst>
                <a:gd name="adj" fmla="val 2265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5" name="Parallelogram 4">
            <a:extLst>
              <a:ext uri="{FF2B5EF4-FFF2-40B4-BE49-F238E27FC236}">
                <a16:creationId xmlns:a16="http://schemas.microsoft.com/office/drawing/2014/main" id="{F2F0C29B-9250-5A9E-8CCA-CEFBB17EBA1B}"/>
              </a:ext>
            </a:extLst>
          </p:cNvPr>
          <p:cNvSpPr/>
          <p:nvPr/>
        </p:nvSpPr>
        <p:spPr>
          <a:xfrm>
            <a:off x="2502338" y="4689206"/>
            <a:ext cx="1216152" cy="280871"/>
          </a:xfrm>
          <a:prstGeom prst="parallelogram">
            <a:avLst>
              <a:gd name="adj" fmla="val 105759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A6225D62-60B3-124A-BE25-D57054882858}"/>
              </a:ext>
            </a:extLst>
          </p:cNvPr>
          <p:cNvSpPr/>
          <p:nvPr/>
        </p:nvSpPr>
        <p:spPr>
          <a:xfrm rot="16200000" flipV="1">
            <a:off x="2042992" y="5151423"/>
            <a:ext cx="1216152" cy="280871"/>
          </a:xfrm>
          <a:prstGeom prst="parallelogram">
            <a:avLst>
              <a:gd name="adj" fmla="val 83284"/>
            </a:avLst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A336389-D859-68B6-4E66-1D4533758678}"/>
              </a:ext>
            </a:extLst>
          </p:cNvPr>
          <p:cNvGrpSpPr/>
          <p:nvPr/>
        </p:nvGrpSpPr>
        <p:grpSpPr>
          <a:xfrm>
            <a:off x="944720" y="2521503"/>
            <a:ext cx="2165694" cy="2162280"/>
            <a:chOff x="809466" y="2328828"/>
            <a:chExt cx="2165694" cy="2162280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799FB593-99F9-580C-79A0-612D04FDEDE6}"/>
                </a:ext>
              </a:extLst>
            </p:cNvPr>
            <p:cNvSpPr/>
            <p:nvPr/>
          </p:nvSpPr>
          <p:spPr>
            <a:xfrm>
              <a:off x="809466" y="3264109"/>
              <a:ext cx="1216152" cy="280871"/>
            </a:xfrm>
            <a:prstGeom prst="parallelogram">
              <a:avLst>
                <a:gd name="adj" fmla="val 105759"/>
              </a:avLst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A4EA4B75-786A-F8B9-CCD0-0E9E64CD68FE}"/>
                </a:ext>
              </a:extLst>
            </p:cNvPr>
            <p:cNvSpPr/>
            <p:nvPr/>
          </p:nvSpPr>
          <p:spPr>
            <a:xfrm>
              <a:off x="1759008" y="3274956"/>
              <a:ext cx="1216152" cy="280871"/>
            </a:xfrm>
            <a:prstGeom prst="parallelogram">
              <a:avLst>
                <a:gd name="adj" fmla="val 105759"/>
              </a:avLst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DAC76A60-2EAD-C79D-889C-8098DF16C47C}"/>
                </a:ext>
              </a:extLst>
            </p:cNvPr>
            <p:cNvSpPr/>
            <p:nvPr/>
          </p:nvSpPr>
          <p:spPr>
            <a:xfrm rot="16200000" flipV="1">
              <a:off x="1247890" y="2796468"/>
              <a:ext cx="1216152" cy="280871"/>
            </a:xfrm>
            <a:prstGeom prst="parallelogram">
              <a:avLst>
                <a:gd name="adj" fmla="val 90855"/>
              </a:avLst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7D098555-39C7-11E3-F790-A80913597CEE}"/>
                </a:ext>
              </a:extLst>
            </p:cNvPr>
            <p:cNvSpPr/>
            <p:nvPr/>
          </p:nvSpPr>
          <p:spPr>
            <a:xfrm rot="16200000" flipV="1">
              <a:off x="1245253" y="3742596"/>
              <a:ext cx="1216152" cy="280871"/>
            </a:xfrm>
            <a:prstGeom prst="parallelogram">
              <a:avLst>
                <a:gd name="adj" fmla="val 90855"/>
              </a:avLst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8" name="Cube 7">
            <a:extLst>
              <a:ext uri="{FF2B5EF4-FFF2-40B4-BE49-F238E27FC236}">
                <a16:creationId xmlns:a16="http://schemas.microsoft.com/office/drawing/2014/main" id="{90BB760D-3814-8279-3117-D48A1B545B2D}"/>
              </a:ext>
            </a:extLst>
          </p:cNvPr>
          <p:cNvSpPr/>
          <p:nvPr/>
        </p:nvSpPr>
        <p:spPr>
          <a:xfrm>
            <a:off x="2795187" y="2521503"/>
            <a:ext cx="1216152" cy="1216152"/>
          </a:xfrm>
          <a:prstGeom prst="cube">
            <a:avLst>
              <a:gd name="adj" fmla="val 22650"/>
            </a:avLst>
          </a:prstGeom>
          <a:solidFill>
            <a:schemeClr val="accent6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1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0BD5A-AEBA-AD10-1190-87A236BA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HGP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EF7A14-BCF4-DCDF-FB41-A508B3FBA0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64148" y="1825625"/>
                <a:ext cx="668965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Compute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of the Hamming code.</a:t>
                </a:r>
              </a:p>
              <a:p>
                <a:r>
                  <a:rPr lang="en-US" dirty="0"/>
                  <a:t>Compute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of the transposed code of the Hamming code </a:t>
                </a:r>
              </a:p>
              <a:p>
                <a:pPr marL="0" indent="0">
                  <a:buNone/>
                </a:pPr>
                <a:r>
                  <a:rPr lang="en-US" dirty="0"/>
                  <a:t>(the transposed code is obtained by swapping bits and checks).</a:t>
                </a:r>
              </a:p>
              <a:p>
                <a:r>
                  <a:rPr lang="en-US" dirty="0"/>
                  <a:t>What are the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[[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dirty="0"/>
                  <a:t> of the hypergraph product of the Hamming code by itself. </a:t>
                </a:r>
              </a:p>
              <a:p>
                <a:r>
                  <a:rPr lang="en-US" dirty="0"/>
                  <a:t>What is the lower bound on its distance.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EF7A14-BCF4-DCDF-FB41-A508B3FBA0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4148" y="1825625"/>
                <a:ext cx="6689651" cy="4351338"/>
              </a:xfrm>
              <a:blipFill>
                <a:blip r:embed="rId2"/>
                <a:stretch>
                  <a:fillRect l="-912" t="-1261" r="-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A036E77-20C0-A0C3-DDE5-DCC895012226}"/>
              </a:ext>
            </a:extLst>
          </p:cNvPr>
          <p:cNvGrpSpPr/>
          <p:nvPr/>
        </p:nvGrpSpPr>
        <p:grpSpPr>
          <a:xfrm>
            <a:off x="497412" y="2507566"/>
            <a:ext cx="3484482" cy="1359049"/>
            <a:chOff x="838200" y="3346224"/>
            <a:chExt cx="3484482" cy="135904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4597C37-E229-6130-B614-3E9FF7BA6BDB}"/>
                </a:ext>
              </a:extLst>
            </p:cNvPr>
            <p:cNvGrpSpPr/>
            <p:nvPr/>
          </p:nvGrpSpPr>
          <p:grpSpPr>
            <a:xfrm>
              <a:off x="838200" y="3346224"/>
              <a:ext cx="3484482" cy="1351010"/>
              <a:chOff x="746760" y="2260870"/>
              <a:chExt cx="3484482" cy="1351010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1A40812-19CF-3D0F-65CD-B450D4738E9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746760" y="227285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B4066B6-84C9-E315-36B1-69F53BBBB19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297029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5425BE2C-5BB6-255B-07C4-A9274D57551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1847297" y="2280897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2BBFE85E-BB0C-4371-388B-60D7EF5466F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397564" y="2280898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A661D1D-C9CD-EB2B-3A0E-B652CA04E2F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2947830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3B5C08D-21C8-A4CE-25A1-A70B25A418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50244" y="342900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B93F4694-A419-84A9-658E-000F0174698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498096" y="227088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476EF508-46E5-5284-8876-69118C8EB4C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048362" y="2260870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3AF1D8B-234A-2C36-885D-E435EC5B4EF4}"/>
                  </a:ext>
                </a:extLst>
              </p:cNvPr>
              <p:cNvCxnSpPr>
                <a:cxnSpLocks/>
                <a:stCxn id="21" idx="0"/>
                <a:endCxn id="23" idx="0"/>
              </p:cNvCxnSpPr>
              <p:nvPr/>
            </p:nvCxnSpPr>
            <p:spPr>
              <a:xfrm flipV="1">
                <a:off x="3141684" y="2443750"/>
                <a:ext cx="998118" cy="98525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52CC888-EB57-D481-8980-C462848A56DC}"/>
                  </a:ext>
                </a:extLst>
              </p:cNvPr>
              <p:cNvCxnSpPr>
                <a:cxnSpLocks/>
                <a:stCxn id="21" idx="0"/>
                <a:endCxn id="20" idx="0"/>
              </p:cNvCxnSpPr>
              <p:nvPr/>
            </p:nvCxnSpPr>
            <p:spPr>
              <a:xfrm flipH="1" flipV="1">
                <a:off x="3039270" y="2453764"/>
                <a:ext cx="102414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476C08C-2595-5ECD-BD28-278049914854}"/>
                  </a:ext>
                </a:extLst>
              </p:cNvPr>
              <p:cNvCxnSpPr>
                <a:cxnSpLocks/>
                <a:stCxn id="21" idx="0"/>
                <a:endCxn id="18" idx="1"/>
              </p:cNvCxnSpPr>
              <p:nvPr/>
            </p:nvCxnSpPr>
            <p:spPr>
              <a:xfrm flipH="1" flipV="1">
                <a:off x="2003395" y="2436995"/>
                <a:ext cx="1138289" cy="99200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89A8CA65-3662-E1DC-E0FE-FDA659044999}"/>
                  </a:ext>
                </a:extLst>
              </p:cNvPr>
              <p:cNvCxnSpPr>
                <a:cxnSpLocks/>
                <a:stCxn id="21" idx="0"/>
                <a:endCxn id="16" idx="7"/>
              </p:cNvCxnSpPr>
              <p:nvPr/>
            </p:nvCxnSpPr>
            <p:spPr>
              <a:xfrm flipH="1" flipV="1">
                <a:off x="773542" y="2428956"/>
                <a:ext cx="2368142" cy="100004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A552E68-A590-C6A3-C985-3318980003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2869" y="4522393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392E7CC-1C31-BB8B-FA94-52779C29CE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15028" y="4514354"/>
              <a:ext cx="182880" cy="182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8E8196C-65EA-A0DC-7969-5B41AEB518A6}"/>
                </a:ext>
              </a:extLst>
            </p:cNvPr>
            <p:cNvCxnSpPr>
              <a:cxnSpLocks/>
              <a:stCxn id="7" idx="0"/>
              <a:endCxn id="16" idx="0"/>
            </p:cNvCxnSpPr>
            <p:nvPr/>
          </p:nvCxnSpPr>
          <p:spPr>
            <a:xfrm flipH="1" flipV="1">
              <a:off x="929640" y="3541092"/>
              <a:ext cx="976828" cy="97326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8820BC8-40C5-D656-6020-1589DAA79035}"/>
                </a:ext>
              </a:extLst>
            </p:cNvPr>
            <p:cNvCxnSpPr>
              <a:cxnSpLocks/>
              <a:stCxn id="7" idx="0"/>
              <a:endCxn id="17" idx="0"/>
            </p:cNvCxnSpPr>
            <p:nvPr/>
          </p:nvCxnSpPr>
          <p:spPr>
            <a:xfrm flipH="1" flipV="1">
              <a:off x="1479909" y="3539118"/>
              <a:ext cx="426559" cy="9752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7E87B86-FC21-B468-B44A-0FCB8CB0BC14}"/>
                </a:ext>
              </a:extLst>
            </p:cNvPr>
            <p:cNvCxnSpPr>
              <a:cxnSpLocks/>
              <a:stCxn id="7" idx="0"/>
              <a:endCxn id="18" idx="0"/>
            </p:cNvCxnSpPr>
            <p:nvPr/>
          </p:nvCxnSpPr>
          <p:spPr>
            <a:xfrm flipV="1">
              <a:off x="1906468" y="3549131"/>
              <a:ext cx="123709" cy="96522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A677849-3EAA-5B9A-E2D8-83C0F743DBC5}"/>
                </a:ext>
              </a:extLst>
            </p:cNvPr>
            <p:cNvCxnSpPr>
              <a:cxnSpLocks/>
              <a:stCxn id="7" idx="0"/>
              <a:endCxn id="19" idx="0"/>
            </p:cNvCxnSpPr>
            <p:nvPr/>
          </p:nvCxnSpPr>
          <p:spPr>
            <a:xfrm flipV="1">
              <a:off x="1906468" y="3549132"/>
              <a:ext cx="673976" cy="9652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9A575B7-8B41-174B-8E2E-EDB01E8F0FE2}"/>
                </a:ext>
              </a:extLst>
            </p:cNvPr>
            <p:cNvCxnSpPr>
              <a:cxnSpLocks/>
              <a:stCxn id="6" idx="0"/>
              <a:endCxn id="16" idx="0"/>
            </p:cNvCxnSpPr>
            <p:nvPr/>
          </p:nvCxnSpPr>
          <p:spPr>
            <a:xfrm flipH="1" flipV="1">
              <a:off x="929640" y="3541092"/>
              <a:ext cx="1634669" cy="9813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B140C5C-B6E2-2B21-8BC4-5B91321C57A9}"/>
                </a:ext>
              </a:extLst>
            </p:cNvPr>
            <p:cNvCxnSpPr>
              <a:cxnSpLocks/>
              <a:stCxn id="6" idx="0"/>
              <a:endCxn id="17" idx="0"/>
            </p:cNvCxnSpPr>
            <p:nvPr/>
          </p:nvCxnSpPr>
          <p:spPr>
            <a:xfrm flipH="1" flipV="1">
              <a:off x="1479909" y="3539118"/>
              <a:ext cx="1084400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4BAFA9-D88E-CEBD-8970-99FC35EDEF1F}"/>
                </a:ext>
              </a:extLst>
            </p:cNvPr>
            <p:cNvCxnSpPr>
              <a:cxnSpLocks/>
              <a:stCxn id="6" idx="0"/>
              <a:endCxn id="20" idx="0"/>
            </p:cNvCxnSpPr>
            <p:nvPr/>
          </p:nvCxnSpPr>
          <p:spPr>
            <a:xfrm flipV="1">
              <a:off x="2564309" y="3539118"/>
              <a:ext cx="566401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5B2FE1-1F3E-2B2A-622D-017C12150531}"/>
                </a:ext>
              </a:extLst>
            </p:cNvPr>
            <p:cNvCxnSpPr>
              <a:cxnSpLocks/>
              <a:stCxn id="6" idx="0"/>
              <a:endCxn id="22" idx="0"/>
            </p:cNvCxnSpPr>
            <p:nvPr/>
          </p:nvCxnSpPr>
          <p:spPr>
            <a:xfrm flipV="1">
              <a:off x="2564309" y="3539118"/>
              <a:ext cx="1116667" cy="9832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308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AFB2-89AF-E687-CF58-58FAD05D0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HGP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37D03-14A2-3903-EBF9-A8C5FB13CE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Suppose that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, we can generate classical linear codes such that  </a:t>
                </a:r>
              </a:p>
              <a:p>
                <a:pPr lvl="1"/>
                <a:r>
                  <a:rPr lang="en-US" dirty="0"/>
                  <a:t>Their parameters are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for some constants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 </a:t>
                </a:r>
              </a:p>
              <a:p>
                <a:pPr lvl="1"/>
                <a:r>
                  <a:rPr lang="en-US" dirty="0"/>
                  <a:t>Their transposed code contains only the zero vector,</a:t>
                </a:r>
              </a:p>
              <a:p>
                <a:pPr lvl="1"/>
                <a:r>
                  <a:rPr lang="en-US" dirty="0"/>
                  <a:t>Their Tanner graph has maximum degree w.</a:t>
                </a:r>
              </a:p>
              <a:p>
                <a:endParaRPr lang="en-US" dirty="0"/>
              </a:p>
              <a:p>
                <a:r>
                  <a:rPr lang="en-US" dirty="0"/>
                  <a:t>What are the parameters of the HGP of two such codes?</a:t>
                </a:r>
              </a:p>
              <a:p>
                <a:r>
                  <a:rPr lang="en-US" dirty="0"/>
                  <a:t>What is the maximum weight of a stabilizer generator of this HGP.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037D03-14A2-3903-EBF9-A8C5FB13CE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61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1A414-3A91-8859-CAF0-CC56E5B6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distance of CSS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C9ECCD-480B-9CC6-300C-A11796E707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Define </a:t>
                </a:r>
                <a:r>
                  <a:rPr lang="en-US" sz="2000" dirty="0">
                    <a:solidFill>
                      <a:schemeClr val="tx1"/>
                    </a:solidFill>
                  </a:rPr>
                  <a:t>the X minimum distance as the minimum weight of a non-trivial logical error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n-US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⊗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Define </a:t>
                </a:r>
                <a:r>
                  <a:rPr lang="en-US" sz="2000" dirty="0">
                    <a:solidFill>
                      <a:schemeClr val="tx1"/>
                    </a:solidFill>
                  </a:rPr>
                  <a:t>the Z minimum distance as the min</a:t>
                </a:r>
                <a:r>
                  <a:rPr lang="en-US" sz="2000" dirty="0"/>
                  <a:t>imum weight of a non-trivial logical error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d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⊗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sz="2000" dirty="0"/>
                  <a:t>Prove that if Q is a CSS code,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.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C9ECCD-480B-9CC6-300C-A11796E707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980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05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FFF59-93A8-F991-3DB4-ADFFFF41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logical qubits of a stabilizer code.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0F358A-A051-D2A3-9204-AE662AFDC4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Consider a stabilizer group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=⟨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independent generators. Our goal is to prove that its stabilizer code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encodes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logical qubits.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Prove that </a:t>
                </a:r>
                <a:r>
                  <a:rPr lang="en-US" b="0" dirty="0"/>
                  <a:t>for all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b="0" dirty="0"/>
                  <a:t>, the group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⟨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en-US" dirty="0"/>
                  <a:t> is a stabilizer group.</a:t>
                </a:r>
              </a:p>
              <a:p>
                <a:r>
                  <a:rPr lang="en-US" dirty="0"/>
                  <a:t>Prove that for all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dirty="0"/>
                  <a:t>, there exists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such that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=1,…,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we have,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Hint. Use a generating set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obtained by applying Gaussian elimination to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Prove that for all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b="0" dirty="0">
                    <a:ea typeface="Cambria Math" panose="02040503050406030204" pitchFamily="18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ℂ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Prove that for all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dim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  <a:endParaRPr lang="en-US" b="0" i="0" dirty="0">
                  <a:latin typeface="Cambria Math" panose="02040503050406030204" pitchFamily="18" charset="0"/>
                </a:endParaRPr>
              </a:p>
              <a:p>
                <a:r>
                  <a:rPr lang="en-US" b="0" dirty="0"/>
                  <a:t>Prove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dim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0F358A-A051-D2A3-9204-AE662AFDC4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52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479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Cambria Math</vt:lpstr>
      <vt:lpstr>Office Theme</vt:lpstr>
      <vt:lpstr>Quantum LDPC codes Problem session 1</vt:lpstr>
      <vt:lpstr>2D toric code</vt:lpstr>
      <vt:lpstr>3D toric code</vt:lpstr>
      <vt:lpstr>HGP codes</vt:lpstr>
      <vt:lpstr>LDPC HGP codes</vt:lpstr>
      <vt:lpstr>Minimum distance of CSS codes</vt:lpstr>
      <vt:lpstr>Counting logical qubits of a stabilizer code.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session 1</dc:title>
  <dc:creator>Nicolas Delfosse</dc:creator>
  <cp:lastModifiedBy>Nicolas Delfosse</cp:lastModifiedBy>
  <cp:revision>1</cp:revision>
  <dcterms:created xsi:type="dcterms:W3CDTF">2023-07-24T00:48:20Z</dcterms:created>
  <dcterms:modified xsi:type="dcterms:W3CDTF">2023-07-27T05:56:13Z</dcterms:modified>
</cp:coreProperties>
</file>